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2" r:id="rId2"/>
  </p:sldMasterIdLst>
  <p:notesMasterIdLst>
    <p:notesMasterId r:id="rId36"/>
  </p:notesMasterIdLst>
  <p:handoutMasterIdLst>
    <p:handoutMasterId r:id="rId37"/>
  </p:handoutMasterIdLst>
  <p:sldIdLst>
    <p:sldId id="256" r:id="rId3"/>
    <p:sldId id="634" r:id="rId4"/>
    <p:sldId id="494" r:id="rId5"/>
    <p:sldId id="496" r:id="rId6"/>
    <p:sldId id="605" r:id="rId7"/>
    <p:sldId id="635" r:id="rId8"/>
    <p:sldId id="520" r:id="rId9"/>
    <p:sldId id="574" r:id="rId10"/>
    <p:sldId id="636" r:id="rId11"/>
    <p:sldId id="608" r:id="rId12"/>
    <p:sldId id="575" r:id="rId13"/>
    <p:sldId id="609" r:id="rId14"/>
    <p:sldId id="610" r:id="rId15"/>
    <p:sldId id="576" r:id="rId16"/>
    <p:sldId id="611" r:id="rId17"/>
    <p:sldId id="612" r:id="rId18"/>
    <p:sldId id="613" r:id="rId19"/>
    <p:sldId id="614" r:id="rId20"/>
    <p:sldId id="436" r:id="rId21"/>
    <p:sldId id="615" r:id="rId22"/>
    <p:sldId id="617" r:id="rId23"/>
    <p:sldId id="577" r:id="rId24"/>
    <p:sldId id="619" r:id="rId25"/>
    <p:sldId id="621" r:id="rId26"/>
    <p:sldId id="623" r:id="rId27"/>
    <p:sldId id="616" r:id="rId28"/>
    <p:sldId id="626" r:id="rId29"/>
    <p:sldId id="628" r:id="rId30"/>
    <p:sldId id="629" r:id="rId31"/>
    <p:sldId id="631" r:id="rId32"/>
    <p:sldId id="632" r:id="rId33"/>
    <p:sldId id="633" r:id="rId34"/>
    <p:sldId id="637" r:id="rId35"/>
  </p:sldIdLst>
  <p:sldSz cx="12192000" cy="6858000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337C76B9-990C-46B6-AC6C-31957BC48E8D}">
          <p14:sldIdLst>
            <p14:sldId id="256"/>
            <p14:sldId id="634"/>
            <p14:sldId id="494"/>
            <p14:sldId id="496"/>
            <p14:sldId id="605"/>
            <p14:sldId id="635"/>
            <p14:sldId id="520"/>
            <p14:sldId id="574"/>
            <p14:sldId id="636"/>
            <p14:sldId id="608"/>
            <p14:sldId id="575"/>
            <p14:sldId id="609"/>
            <p14:sldId id="610"/>
            <p14:sldId id="576"/>
            <p14:sldId id="611"/>
            <p14:sldId id="612"/>
            <p14:sldId id="613"/>
            <p14:sldId id="614"/>
            <p14:sldId id="436"/>
            <p14:sldId id="615"/>
            <p14:sldId id="617"/>
            <p14:sldId id="577"/>
            <p14:sldId id="619"/>
            <p14:sldId id="621"/>
            <p14:sldId id="623"/>
            <p14:sldId id="616"/>
            <p14:sldId id="626"/>
            <p14:sldId id="628"/>
            <p14:sldId id="629"/>
            <p14:sldId id="631"/>
            <p14:sldId id="632"/>
            <p14:sldId id="633"/>
            <p14:sldId id="6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A53E"/>
    <a:srgbClr val="DAB02A"/>
    <a:srgbClr val="E8CD78"/>
    <a:srgbClr val="EFDCA2"/>
    <a:srgbClr val="50C6DD"/>
    <a:srgbClr val="7A3F19"/>
    <a:srgbClr val="2C4A85"/>
    <a:srgbClr val="7A3E19"/>
    <a:srgbClr val="F5C041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3992" autoAdjust="0"/>
  </p:normalViewPr>
  <p:slideViewPr>
    <p:cSldViewPr showGuides="1">
      <p:cViewPr varScale="1">
        <p:scale>
          <a:sx n="80" d="100"/>
          <a:sy n="80" d="100"/>
        </p:scale>
        <p:origin x="121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26/12/2024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14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26/12/2024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1BED02-5B17-F240-BA3D-A18F101907BD}" type="slidenum">
              <a:rPr kumimoji="0" lang="en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B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622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5951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11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todoListState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atom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todoListState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default: [{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 1,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Study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JS",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isCompleted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{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 2,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Practice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Recoil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State Management",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isCompleted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}]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});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8252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6924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getId</a:t>
            </a:r>
            <a:r>
              <a:rPr lang="nl-BE" dirty="0"/>
              <a:t>() {</a:t>
            </a:r>
          </a:p>
          <a:p>
            <a:r>
              <a:rPr lang="nl-BE" dirty="0"/>
              <a:t>  return (</a:t>
            </a:r>
            <a:r>
              <a:rPr lang="nl-BE" dirty="0" err="1"/>
              <a:t>todoList.length</a:t>
            </a:r>
            <a:r>
              <a:rPr lang="nl-BE" dirty="0"/>
              <a:t> === 0) ? 1 : </a:t>
            </a:r>
            <a:r>
              <a:rPr lang="nl-BE" dirty="0" err="1"/>
              <a:t>Math.max</a:t>
            </a:r>
            <a:r>
              <a:rPr lang="nl-BE" dirty="0"/>
              <a:t>(...</a:t>
            </a:r>
            <a:r>
              <a:rPr lang="nl-BE" dirty="0" err="1"/>
              <a:t>todoList.map</a:t>
            </a:r>
            <a:r>
              <a:rPr lang="nl-BE" dirty="0"/>
              <a:t>(</a:t>
            </a:r>
            <a:r>
              <a:rPr lang="nl-BE" dirty="0" err="1"/>
              <a:t>todo</a:t>
            </a:r>
            <a:r>
              <a:rPr lang="nl-BE" dirty="0"/>
              <a:t> =&gt; todo.id)) + 1;</a:t>
            </a:r>
          </a:p>
          <a:p>
            <a:r>
              <a:rPr lang="nl-BE" dirty="0"/>
              <a:t>}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5814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const index =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todoList.findIndex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((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todoItem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=&gt;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todoItem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=== item);</a:t>
            </a:r>
            <a:endParaRPr lang="nl-B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3036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todoListFilterState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atom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todoListFilterState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',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default: 'Show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',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});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84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export </a:t>
            </a:r>
            <a:r>
              <a:rPr lang="nl-BE" dirty="0" err="1"/>
              <a:t>const</a:t>
            </a:r>
            <a:r>
              <a:rPr lang="nl-BE" dirty="0"/>
              <a:t> </a:t>
            </a:r>
            <a:r>
              <a:rPr lang="nl-BE" dirty="0" err="1"/>
              <a:t>todoListFilteredState</a:t>
            </a:r>
            <a:r>
              <a:rPr lang="nl-BE" dirty="0"/>
              <a:t> = </a:t>
            </a:r>
            <a:r>
              <a:rPr lang="nl-BE" dirty="0" err="1"/>
              <a:t>selector</a:t>
            </a:r>
            <a:r>
              <a:rPr lang="nl-BE" dirty="0"/>
              <a:t>({</a:t>
            </a:r>
          </a:p>
          <a:p>
            <a:r>
              <a:rPr lang="nl-BE" dirty="0"/>
              <a:t>  </a:t>
            </a:r>
            <a:r>
              <a:rPr lang="nl-BE" dirty="0" err="1"/>
              <a:t>key</a:t>
            </a:r>
            <a:r>
              <a:rPr lang="nl-BE" dirty="0"/>
              <a:t>: '</a:t>
            </a:r>
            <a:r>
              <a:rPr lang="nl-BE" dirty="0" err="1"/>
              <a:t>todoListFilteredState</a:t>
            </a:r>
            <a:r>
              <a:rPr lang="nl-BE" dirty="0"/>
              <a:t>',</a:t>
            </a:r>
          </a:p>
          <a:p>
            <a:r>
              <a:rPr lang="nl-BE" dirty="0"/>
              <a:t>  get: ({ get }) =&gt; {</a:t>
            </a:r>
          </a:p>
          <a:p>
            <a:r>
              <a:rPr lang="nl-BE" dirty="0"/>
              <a:t>    </a:t>
            </a:r>
            <a:r>
              <a:rPr lang="nl-BE" dirty="0" err="1"/>
              <a:t>const</a:t>
            </a:r>
            <a:r>
              <a:rPr lang="nl-BE" dirty="0"/>
              <a:t> filter = get(</a:t>
            </a:r>
            <a:r>
              <a:rPr lang="nl-BE" dirty="0" err="1"/>
              <a:t>todoListFilterState</a:t>
            </a:r>
            <a:r>
              <a:rPr lang="nl-BE" dirty="0"/>
              <a:t>);</a:t>
            </a:r>
          </a:p>
          <a:p>
            <a:r>
              <a:rPr lang="nl-BE" dirty="0"/>
              <a:t>    </a:t>
            </a:r>
            <a:r>
              <a:rPr lang="nl-BE" dirty="0" err="1"/>
              <a:t>const</a:t>
            </a:r>
            <a:r>
              <a:rPr lang="nl-BE" dirty="0"/>
              <a:t> list = get(</a:t>
            </a:r>
            <a:r>
              <a:rPr lang="nl-BE" dirty="0" err="1"/>
              <a:t>todoListState</a:t>
            </a:r>
            <a:r>
              <a:rPr lang="nl-BE" dirty="0"/>
              <a:t>);</a:t>
            </a:r>
          </a:p>
          <a:p>
            <a:endParaRPr lang="nl-BE" dirty="0"/>
          </a:p>
          <a:p>
            <a:r>
              <a:rPr lang="nl-BE" dirty="0"/>
              <a:t>    switch (filter) {</a:t>
            </a:r>
          </a:p>
          <a:p>
            <a:r>
              <a:rPr lang="nl-BE" dirty="0"/>
              <a:t>      case 'Show </a:t>
            </a:r>
            <a:r>
              <a:rPr lang="nl-BE" dirty="0" err="1"/>
              <a:t>Completed</a:t>
            </a:r>
            <a:r>
              <a:rPr lang="nl-BE" dirty="0"/>
              <a:t>':</a:t>
            </a:r>
          </a:p>
          <a:p>
            <a:r>
              <a:rPr lang="nl-BE" dirty="0"/>
              <a:t>        return </a:t>
            </a:r>
            <a:r>
              <a:rPr lang="nl-BE" dirty="0" err="1"/>
              <a:t>list.filter</a:t>
            </a:r>
            <a:r>
              <a:rPr lang="nl-BE" dirty="0"/>
              <a:t>((item) =&gt; </a:t>
            </a:r>
            <a:r>
              <a:rPr lang="nl-BE" dirty="0" err="1"/>
              <a:t>item.isCompleted</a:t>
            </a:r>
            <a:r>
              <a:rPr lang="nl-BE" dirty="0"/>
              <a:t>);</a:t>
            </a:r>
          </a:p>
          <a:p>
            <a:r>
              <a:rPr lang="nl-BE" dirty="0"/>
              <a:t>      case 'Show </a:t>
            </a:r>
            <a:r>
              <a:rPr lang="nl-BE" dirty="0" err="1"/>
              <a:t>Uncompleted</a:t>
            </a:r>
            <a:r>
              <a:rPr lang="nl-BE" dirty="0"/>
              <a:t>':</a:t>
            </a:r>
          </a:p>
          <a:p>
            <a:r>
              <a:rPr lang="nl-BE" dirty="0"/>
              <a:t>        return </a:t>
            </a:r>
            <a:r>
              <a:rPr lang="nl-BE" dirty="0" err="1"/>
              <a:t>list.filter</a:t>
            </a:r>
            <a:r>
              <a:rPr lang="nl-BE" dirty="0"/>
              <a:t>((item) =&gt; !</a:t>
            </a:r>
            <a:r>
              <a:rPr lang="nl-BE" dirty="0" err="1"/>
              <a:t>item.isCompleted</a:t>
            </a:r>
            <a:r>
              <a:rPr lang="nl-BE" dirty="0"/>
              <a:t>);</a:t>
            </a:r>
          </a:p>
          <a:p>
            <a:r>
              <a:rPr lang="nl-BE" dirty="0"/>
              <a:t>      default:</a:t>
            </a:r>
          </a:p>
          <a:p>
            <a:r>
              <a:rPr lang="nl-BE" dirty="0"/>
              <a:t>        return list;</a:t>
            </a:r>
          </a:p>
          <a:p>
            <a:r>
              <a:rPr lang="nl-BE" dirty="0"/>
              <a:t>    }</a:t>
            </a:r>
          </a:p>
          <a:p>
            <a:r>
              <a:rPr lang="nl-BE" dirty="0"/>
              <a:t>  },</a:t>
            </a:r>
          </a:p>
          <a:p>
            <a:r>
              <a:rPr lang="nl-BE" dirty="0"/>
              <a:t>});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2354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export </a:t>
            </a:r>
            <a:r>
              <a:rPr lang="nl-BE" dirty="0" err="1"/>
              <a:t>const</a:t>
            </a:r>
            <a:r>
              <a:rPr lang="nl-BE" dirty="0"/>
              <a:t> </a:t>
            </a:r>
            <a:r>
              <a:rPr lang="nl-BE" dirty="0" err="1"/>
              <a:t>todoListStatsState</a:t>
            </a:r>
            <a:r>
              <a:rPr lang="nl-BE" dirty="0"/>
              <a:t> = </a:t>
            </a:r>
            <a:r>
              <a:rPr lang="nl-BE" dirty="0" err="1"/>
              <a:t>selector</a:t>
            </a:r>
            <a:r>
              <a:rPr lang="nl-BE" dirty="0"/>
              <a:t>({</a:t>
            </a:r>
          </a:p>
          <a:p>
            <a:r>
              <a:rPr lang="nl-BE" dirty="0"/>
              <a:t>  </a:t>
            </a:r>
            <a:r>
              <a:rPr lang="nl-BE" dirty="0" err="1"/>
              <a:t>key</a:t>
            </a:r>
            <a:r>
              <a:rPr lang="nl-BE" dirty="0"/>
              <a:t>: '</a:t>
            </a:r>
            <a:r>
              <a:rPr lang="nl-BE" dirty="0" err="1"/>
              <a:t>todoListStatsState</a:t>
            </a:r>
            <a:r>
              <a:rPr lang="nl-BE" dirty="0"/>
              <a:t>',</a:t>
            </a:r>
          </a:p>
          <a:p>
            <a:r>
              <a:rPr lang="nl-BE" dirty="0"/>
              <a:t>  get: ({ get }) =&gt; {</a:t>
            </a:r>
          </a:p>
          <a:p>
            <a:r>
              <a:rPr lang="nl-BE" dirty="0"/>
              <a:t>    </a:t>
            </a:r>
            <a:r>
              <a:rPr lang="nl-BE" dirty="0" err="1"/>
              <a:t>const</a:t>
            </a:r>
            <a:r>
              <a:rPr lang="nl-BE" dirty="0"/>
              <a:t> </a:t>
            </a:r>
            <a:r>
              <a:rPr lang="nl-BE" dirty="0" err="1"/>
              <a:t>todoList</a:t>
            </a:r>
            <a:r>
              <a:rPr lang="nl-BE" dirty="0"/>
              <a:t> = get(</a:t>
            </a:r>
            <a:r>
              <a:rPr lang="nl-BE" dirty="0" err="1"/>
              <a:t>todoListState</a:t>
            </a:r>
            <a:r>
              <a:rPr lang="nl-BE" dirty="0"/>
              <a:t>);</a:t>
            </a:r>
          </a:p>
          <a:p>
            <a:r>
              <a:rPr lang="nl-BE" dirty="0"/>
              <a:t>    </a:t>
            </a:r>
            <a:r>
              <a:rPr lang="nl-BE" dirty="0" err="1"/>
              <a:t>const</a:t>
            </a:r>
            <a:r>
              <a:rPr lang="nl-BE" dirty="0"/>
              <a:t> </a:t>
            </a:r>
            <a:r>
              <a:rPr lang="nl-BE" dirty="0" err="1"/>
              <a:t>totalNum</a:t>
            </a:r>
            <a:r>
              <a:rPr lang="nl-BE" dirty="0"/>
              <a:t> = </a:t>
            </a:r>
            <a:r>
              <a:rPr lang="nl-BE" dirty="0" err="1"/>
              <a:t>todoList.length</a:t>
            </a:r>
            <a:r>
              <a:rPr lang="nl-BE" dirty="0"/>
              <a:t>;</a:t>
            </a:r>
          </a:p>
          <a:p>
            <a:r>
              <a:rPr lang="nl-BE" dirty="0"/>
              <a:t>    </a:t>
            </a:r>
            <a:r>
              <a:rPr lang="nl-BE" dirty="0" err="1"/>
              <a:t>const</a:t>
            </a:r>
            <a:r>
              <a:rPr lang="nl-BE" dirty="0"/>
              <a:t> </a:t>
            </a:r>
            <a:r>
              <a:rPr lang="nl-BE" dirty="0" err="1"/>
              <a:t>totalCompletedNum</a:t>
            </a:r>
            <a:r>
              <a:rPr lang="nl-BE" dirty="0"/>
              <a:t> = </a:t>
            </a:r>
            <a:r>
              <a:rPr lang="nl-BE" dirty="0" err="1"/>
              <a:t>todoList.filter</a:t>
            </a:r>
            <a:r>
              <a:rPr lang="nl-BE" dirty="0"/>
              <a:t>((item) =&gt; </a:t>
            </a:r>
            <a:r>
              <a:rPr lang="nl-BE" dirty="0" err="1"/>
              <a:t>item.isCompleted</a:t>
            </a:r>
            <a:r>
              <a:rPr lang="nl-BE" dirty="0"/>
              <a:t>).</a:t>
            </a:r>
            <a:r>
              <a:rPr lang="nl-BE" dirty="0" err="1"/>
              <a:t>length</a:t>
            </a:r>
            <a:r>
              <a:rPr lang="nl-BE" dirty="0"/>
              <a:t>;</a:t>
            </a:r>
          </a:p>
          <a:p>
            <a:r>
              <a:rPr lang="nl-BE" dirty="0"/>
              <a:t>    </a:t>
            </a:r>
            <a:r>
              <a:rPr lang="nl-BE" dirty="0" err="1"/>
              <a:t>const</a:t>
            </a:r>
            <a:r>
              <a:rPr lang="nl-BE" dirty="0"/>
              <a:t> </a:t>
            </a:r>
            <a:r>
              <a:rPr lang="nl-BE" dirty="0" err="1"/>
              <a:t>totalUncompletedNum</a:t>
            </a:r>
            <a:r>
              <a:rPr lang="nl-BE" dirty="0"/>
              <a:t> = </a:t>
            </a:r>
            <a:r>
              <a:rPr lang="nl-BE" dirty="0" err="1"/>
              <a:t>totalNum</a:t>
            </a:r>
            <a:r>
              <a:rPr lang="nl-BE" dirty="0"/>
              <a:t> - </a:t>
            </a:r>
            <a:r>
              <a:rPr lang="nl-BE" dirty="0" err="1"/>
              <a:t>totalCompletedNum</a:t>
            </a:r>
            <a:r>
              <a:rPr lang="nl-BE" dirty="0"/>
              <a:t>;</a:t>
            </a:r>
          </a:p>
          <a:p>
            <a:r>
              <a:rPr lang="nl-BE" dirty="0"/>
              <a:t>    </a:t>
            </a:r>
            <a:r>
              <a:rPr lang="nl-BE" dirty="0" err="1"/>
              <a:t>const</a:t>
            </a:r>
            <a:r>
              <a:rPr lang="nl-BE" dirty="0"/>
              <a:t> </a:t>
            </a:r>
            <a:r>
              <a:rPr lang="nl-BE" dirty="0" err="1"/>
              <a:t>percentCompleted</a:t>
            </a:r>
            <a:r>
              <a:rPr lang="nl-BE" dirty="0"/>
              <a:t> = </a:t>
            </a:r>
            <a:r>
              <a:rPr lang="nl-BE" dirty="0" err="1"/>
              <a:t>Math.round</a:t>
            </a:r>
            <a:r>
              <a:rPr lang="nl-BE" dirty="0"/>
              <a:t>(</a:t>
            </a:r>
            <a:r>
              <a:rPr lang="nl-BE" dirty="0" err="1"/>
              <a:t>totalNum</a:t>
            </a:r>
            <a:r>
              <a:rPr lang="nl-BE" dirty="0"/>
              <a:t> === 0 ? 0 : </a:t>
            </a:r>
            <a:r>
              <a:rPr lang="nl-BE" dirty="0" err="1"/>
              <a:t>totalCompletedNum</a:t>
            </a:r>
            <a:r>
              <a:rPr lang="nl-BE" dirty="0"/>
              <a:t> / </a:t>
            </a:r>
            <a:r>
              <a:rPr lang="nl-BE" dirty="0" err="1"/>
              <a:t>totalNum</a:t>
            </a:r>
            <a:r>
              <a:rPr lang="nl-BE" dirty="0"/>
              <a:t> * 100);</a:t>
            </a:r>
          </a:p>
          <a:p>
            <a:endParaRPr lang="nl-BE" dirty="0"/>
          </a:p>
          <a:p>
            <a:r>
              <a:rPr lang="nl-BE" dirty="0"/>
              <a:t>    return {</a:t>
            </a:r>
          </a:p>
          <a:p>
            <a:r>
              <a:rPr lang="nl-BE" dirty="0"/>
              <a:t>      </a:t>
            </a:r>
            <a:r>
              <a:rPr lang="nl-BE" dirty="0" err="1"/>
              <a:t>totalNum</a:t>
            </a:r>
            <a:r>
              <a:rPr lang="nl-BE" dirty="0"/>
              <a:t>,</a:t>
            </a:r>
          </a:p>
          <a:p>
            <a:r>
              <a:rPr lang="nl-BE" dirty="0"/>
              <a:t>      </a:t>
            </a:r>
            <a:r>
              <a:rPr lang="nl-BE" dirty="0" err="1"/>
              <a:t>totalCompletedNum</a:t>
            </a:r>
            <a:r>
              <a:rPr lang="nl-BE" dirty="0"/>
              <a:t>,</a:t>
            </a:r>
          </a:p>
          <a:p>
            <a:r>
              <a:rPr lang="nl-BE" dirty="0"/>
              <a:t>      </a:t>
            </a:r>
            <a:r>
              <a:rPr lang="nl-BE" dirty="0" err="1"/>
              <a:t>totalUncompletedNum</a:t>
            </a:r>
            <a:r>
              <a:rPr lang="nl-BE" dirty="0"/>
              <a:t>,</a:t>
            </a:r>
          </a:p>
          <a:p>
            <a:r>
              <a:rPr lang="nl-BE" dirty="0"/>
              <a:t>      </a:t>
            </a:r>
            <a:r>
              <a:rPr lang="nl-BE" dirty="0" err="1"/>
              <a:t>percentCompleted</a:t>
            </a:r>
            <a:r>
              <a:rPr lang="nl-BE" dirty="0"/>
              <a:t>,</a:t>
            </a:r>
          </a:p>
          <a:p>
            <a:r>
              <a:rPr lang="nl-BE" dirty="0"/>
              <a:t>    };</a:t>
            </a:r>
          </a:p>
          <a:p>
            <a:r>
              <a:rPr lang="nl-BE" dirty="0"/>
              <a:t>  },</a:t>
            </a:r>
          </a:p>
          <a:p>
            <a:r>
              <a:rPr lang="nl-BE" dirty="0"/>
              <a:t>});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5963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2875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1667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import { </a:t>
            </a:r>
            <a:r>
              <a:rPr lang="nl-BE" dirty="0" err="1"/>
              <a:t>atom</a:t>
            </a:r>
            <a:r>
              <a:rPr lang="nl-BE" dirty="0"/>
              <a:t> } </a:t>
            </a:r>
            <a:r>
              <a:rPr lang="nl-BE" dirty="0" err="1"/>
              <a:t>from</a:t>
            </a:r>
            <a:r>
              <a:rPr lang="nl-BE" dirty="0"/>
              <a:t> '</a:t>
            </a:r>
            <a:r>
              <a:rPr lang="nl-BE" dirty="0" err="1"/>
              <a:t>recoil</a:t>
            </a:r>
            <a:r>
              <a:rPr lang="nl-BE" dirty="0"/>
              <a:t>';</a:t>
            </a:r>
          </a:p>
          <a:p>
            <a:endParaRPr lang="nl-BE" dirty="0"/>
          </a:p>
          <a:p>
            <a:r>
              <a:rPr lang="nl-BE" dirty="0"/>
              <a:t>export </a:t>
            </a:r>
            <a:r>
              <a:rPr lang="nl-BE" dirty="0" err="1"/>
              <a:t>const</a:t>
            </a:r>
            <a:r>
              <a:rPr lang="nl-BE" dirty="0"/>
              <a:t> </a:t>
            </a:r>
            <a:r>
              <a:rPr lang="nl-BE" dirty="0" err="1"/>
              <a:t>textState</a:t>
            </a:r>
            <a:r>
              <a:rPr lang="nl-BE" dirty="0"/>
              <a:t> = </a:t>
            </a:r>
            <a:r>
              <a:rPr lang="nl-BE" dirty="0" err="1"/>
              <a:t>atom</a:t>
            </a:r>
            <a:r>
              <a:rPr lang="nl-BE" dirty="0"/>
              <a:t>({</a:t>
            </a:r>
          </a:p>
          <a:p>
            <a:r>
              <a:rPr lang="nl-BE" dirty="0"/>
              <a:t>  </a:t>
            </a:r>
            <a:r>
              <a:rPr lang="nl-BE" dirty="0" err="1"/>
              <a:t>key</a:t>
            </a:r>
            <a:r>
              <a:rPr lang="nl-BE" dirty="0"/>
              <a:t>: '</a:t>
            </a:r>
            <a:r>
              <a:rPr lang="nl-BE" dirty="0" err="1"/>
              <a:t>textState</a:t>
            </a:r>
            <a:r>
              <a:rPr lang="nl-BE" dirty="0"/>
              <a:t>', // </a:t>
            </a:r>
            <a:r>
              <a:rPr lang="nl-BE" dirty="0" err="1"/>
              <a:t>unique</a:t>
            </a:r>
            <a:r>
              <a:rPr lang="nl-BE" dirty="0"/>
              <a:t> ID (</a:t>
            </a:r>
            <a:r>
              <a:rPr lang="nl-BE" dirty="0" err="1"/>
              <a:t>with</a:t>
            </a:r>
            <a:r>
              <a:rPr lang="nl-BE" dirty="0"/>
              <a:t> respect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atoms</a:t>
            </a:r>
            <a:r>
              <a:rPr lang="nl-BE" dirty="0"/>
              <a:t>/</a:t>
            </a:r>
            <a:r>
              <a:rPr lang="nl-BE" dirty="0" err="1"/>
              <a:t>selectors</a:t>
            </a:r>
            <a:r>
              <a:rPr lang="nl-BE" dirty="0"/>
              <a:t>)</a:t>
            </a:r>
          </a:p>
          <a:p>
            <a:r>
              <a:rPr lang="nl-BE" dirty="0"/>
              <a:t>  default: '</a:t>
            </a:r>
            <a:r>
              <a:rPr lang="nl-BE" dirty="0" err="1"/>
              <a:t>This</a:t>
            </a:r>
            <a:r>
              <a:rPr lang="nl-BE" dirty="0"/>
              <a:t> is a </a:t>
            </a:r>
            <a:r>
              <a:rPr lang="nl-BE" dirty="0" err="1"/>
              <a:t>Text</a:t>
            </a:r>
            <a:r>
              <a:rPr lang="nl-BE" dirty="0"/>
              <a:t>', // default </a:t>
            </a:r>
            <a:r>
              <a:rPr lang="nl-BE" dirty="0" err="1"/>
              <a:t>value</a:t>
            </a:r>
            <a:r>
              <a:rPr lang="nl-BE" dirty="0"/>
              <a:t> (</a:t>
            </a:r>
            <a:r>
              <a:rPr lang="nl-BE" dirty="0" err="1"/>
              <a:t>aka</a:t>
            </a:r>
            <a:r>
              <a:rPr lang="nl-BE" dirty="0"/>
              <a:t> </a:t>
            </a:r>
            <a:r>
              <a:rPr lang="nl-BE" dirty="0" err="1"/>
              <a:t>initial</a:t>
            </a:r>
            <a:r>
              <a:rPr lang="nl-BE" dirty="0"/>
              <a:t> </a:t>
            </a:r>
            <a:r>
              <a:rPr lang="nl-BE" dirty="0" err="1"/>
              <a:t>value</a:t>
            </a:r>
            <a:r>
              <a:rPr lang="nl-BE" dirty="0"/>
              <a:t>)</a:t>
            </a:r>
          </a:p>
          <a:p>
            <a:r>
              <a:rPr lang="nl-BE" dirty="0"/>
              <a:t>});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63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import { </a:t>
            </a:r>
            <a:r>
              <a:rPr lang="nl-BE" dirty="0" err="1"/>
              <a:t>useRecoilValue</a:t>
            </a:r>
            <a:r>
              <a:rPr lang="nl-BE" dirty="0"/>
              <a:t> } </a:t>
            </a:r>
            <a:r>
              <a:rPr lang="nl-BE" dirty="0" err="1"/>
              <a:t>from</a:t>
            </a:r>
            <a:r>
              <a:rPr lang="nl-BE" dirty="0"/>
              <a:t> '</a:t>
            </a:r>
            <a:r>
              <a:rPr lang="nl-BE" dirty="0" err="1"/>
              <a:t>recoil</a:t>
            </a:r>
            <a:r>
              <a:rPr lang="nl-BE" dirty="0"/>
              <a:t>';</a:t>
            </a:r>
          </a:p>
          <a:p>
            <a:r>
              <a:rPr lang="nl-BE" dirty="0"/>
              <a:t>import { </a:t>
            </a:r>
            <a:r>
              <a:rPr lang="nl-BE" dirty="0" err="1"/>
              <a:t>textState</a:t>
            </a:r>
            <a:r>
              <a:rPr lang="nl-BE" dirty="0"/>
              <a:t> } </a:t>
            </a:r>
            <a:r>
              <a:rPr lang="nl-BE" dirty="0" err="1"/>
              <a:t>from</a:t>
            </a:r>
            <a:r>
              <a:rPr lang="nl-BE" dirty="0"/>
              <a:t> '../store';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1405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4201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export const </a:t>
            </a:r>
            <a:r>
              <a:rPr lang="en-US" dirty="0" err="1"/>
              <a:t>textSizeState</a:t>
            </a:r>
            <a:r>
              <a:rPr lang="en-US" dirty="0"/>
              <a:t> = selector({</a:t>
            </a:r>
          </a:p>
          <a:p>
            <a:r>
              <a:rPr lang="en-US" dirty="0"/>
              <a:t>  key: '</a:t>
            </a:r>
            <a:r>
              <a:rPr lang="en-US" dirty="0" err="1"/>
              <a:t>textSizeState</a:t>
            </a:r>
            <a:r>
              <a:rPr lang="en-US" dirty="0"/>
              <a:t>',</a:t>
            </a:r>
          </a:p>
          <a:p>
            <a:r>
              <a:rPr lang="en-US" dirty="0"/>
              <a:t>  get: ({ get }) =&gt; {</a:t>
            </a:r>
          </a:p>
          <a:p>
            <a:r>
              <a:rPr lang="en-US" dirty="0"/>
              <a:t>    const text = get(</a:t>
            </a:r>
            <a:r>
              <a:rPr lang="en-US" dirty="0" err="1"/>
              <a:t>textState</a:t>
            </a:r>
            <a:r>
              <a:rPr lang="en-US" dirty="0"/>
              <a:t>);</a:t>
            </a:r>
          </a:p>
          <a:p>
            <a:r>
              <a:rPr lang="en-US" dirty="0"/>
              <a:t>    return </a:t>
            </a:r>
            <a:r>
              <a:rPr lang="en-US" dirty="0" err="1"/>
              <a:t>text.length</a:t>
            </a:r>
            <a:r>
              <a:rPr lang="en-US" dirty="0"/>
              <a:t>;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});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1333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8135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4381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7.sv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7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3.svg"/><Relationship Id="rId7" Type="http://schemas.openxmlformats.org/officeDocument/2006/relationships/image" Target="../media/image25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24.svg"/><Relationship Id="rId4" Type="http://schemas.openxmlformats.org/officeDocument/2006/relationships/image" Target="../media/image12.png"/><Relationship Id="rId9" Type="http://schemas.openxmlformats.org/officeDocument/2006/relationships/image" Target="../media/image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294B1EA-C359-E80E-E512-45251D3176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8000" y="0"/>
            <a:ext cx="9054000" cy="634922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56828E65-EF47-9D79-C8FF-4DCA2323B57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3AEB6-A383-92D6-01E5-872534A72A0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6BF3948-9DE7-451D-80FE-FDE2AF8F9725}" type="datetime4">
              <a:rPr lang="nl-NL" smtClean="0"/>
              <a:t>26 december 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5C565-F191-4A65-6899-91BC417C5F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D1A3F-7B5E-E44D-1F76-D31283A60F6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46B43D23-71AD-EACB-C04F-39C550A0C9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2457450"/>
            <a:ext cx="11160123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Korte of </a:t>
            </a:r>
            <a:r>
              <a:rPr lang="en-GB" err="1"/>
              <a:t>lange</a:t>
            </a:r>
            <a:r>
              <a:rPr lang="en-GB"/>
              <a:t> </a:t>
            </a:r>
            <a:r>
              <a:rPr lang="en-GB" err="1"/>
              <a:t>titel</a:t>
            </a:r>
            <a:endParaRPr lang="en-BE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45D4F25-4C23-E0DA-5C7A-D665FC9919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5938" y="4045577"/>
            <a:ext cx="11160123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Ondertitel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17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1E4541B-1975-03AA-64BE-EB3E63F419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229" y="1021445"/>
            <a:ext cx="1121539" cy="900000"/>
          </a:xfrm>
          <a:prstGeom prst="rect">
            <a:avLst/>
          </a:prstGeo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5FF777E8-3B15-10D0-7BE6-6C1F774D737F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B567C718-93DF-4A33-A01C-D3E9F0E1219E}" type="datetime4">
              <a:rPr lang="nl-NL" smtClean="0"/>
              <a:t>26 december 2024</a:t>
            </a:fld>
            <a:endParaRPr lang="en-BE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2C993B2F-307D-459F-D620-B7F32D116909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AAEE3FD-B91F-E75D-6222-27A954435AE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355887D-756F-F868-3DF0-03CF47DF58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7388" y="2997998"/>
            <a:ext cx="7737223" cy="2211375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GB"/>
              <a:t>"</a:t>
            </a:r>
            <a:r>
              <a:rPr lang="en-GB" err="1"/>
              <a:t>Deze</a:t>
            </a:r>
            <a:r>
              <a:rPr lang="en-GB"/>
              <a:t> slide is perfect </a:t>
            </a:r>
            <a:r>
              <a:rPr lang="en-GB" err="1"/>
              <a:t>voor</a:t>
            </a:r>
            <a:r>
              <a:rPr lang="en-GB"/>
              <a:t> </a:t>
            </a:r>
            <a:r>
              <a:rPr lang="en-GB" err="1"/>
              <a:t>citaten</a:t>
            </a:r>
            <a:r>
              <a:rPr lang="en-GB"/>
              <a:t> of </a:t>
            </a:r>
            <a:r>
              <a:rPr lang="en-GB" err="1"/>
              <a:t>andere</a:t>
            </a:r>
            <a:r>
              <a:rPr lang="en-GB"/>
              <a:t> </a:t>
            </a:r>
            <a:r>
              <a:rPr lang="en-GB" err="1"/>
              <a:t>korte</a:t>
            </a:r>
            <a:r>
              <a:rPr lang="en-GB"/>
              <a:t> </a:t>
            </a:r>
            <a:r>
              <a:rPr lang="en-GB" err="1"/>
              <a:t>teksten</a:t>
            </a:r>
            <a:r>
              <a:rPr lang="en-GB"/>
              <a:t>."</a:t>
            </a:r>
            <a:endParaRPr lang="en-BE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868A457-A7E9-09CE-7AEF-67371853D2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27388" y="2457450"/>
            <a:ext cx="7737223" cy="313932"/>
          </a:xfrm>
          <a:prstGeom prst="rect">
            <a:avLst/>
          </a:prstGeom>
        </p:spPr>
        <p:txBody>
          <a:bodyPr wrap="square" lIns="0" rIns="0" anchor="b">
            <a:spAutoFit/>
          </a:bodyPr>
          <a:lstStyle>
            <a:lvl1pPr algn="ctr"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- </a:t>
            </a:r>
            <a:r>
              <a:rPr lang="nl-NL" noProof="0" err="1"/>
              <a:t>Lorem</a:t>
            </a:r>
            <a:r>
              <a:rPr lang="nl-NL" noProof="0"/>
              <a:t> </a:t>
            </a:r>
            <a:r>
              <a:rPr lang="nl-NL" noProof="0" err="1"/>
              <a:t>ipsum</a:t>
            </a:r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66543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163841E5-F71C-A65C-0467-85C1386F5CC9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1493"/>
          <a:stretch>
            <a:fillRect/>
          </a:stretch>
        </p:blipFill>
        <p:spPr>
          <a:xfrm rot="16200000">
            <a:off x="6033971" y="1222092"/>
            <a:ext cx="7902247" cy="4413812"/>
          </a:xfrm>
          <a:custGeom>
            <a:avLst/>
            <a:gdLst>
              <a:gd name="connsiteX0" fmla="*/ 7902247 w 7902247"/>
              <a:gd name="connsiteY0" fmla="*/ 0 h 4413812"/>
              <a:gd name="connsiteX1" fmla="*/ 7902247 w 7902247"/>
              <a:gd name="connsiteY1" fmla="*/ 324412 h 4413812"/>
              <a:gd name="connsiteX2" fmla="*/ 7380122 w 7902247"/>
              <a:gd name="connsiteY2" fmla="*/ 324412 h 4413812"/>
              <a:gd name="connsiteX3" fmla="*/ 7380122 w 7902247"/>
              <a:gd name="connsiteY3" fmla="*/ 4413812 h 4413812"/>
              <a:gd name="connsiteX4" fmla="*/ 522122 w 7902247"/>
              <a:gd name="connsiteY4" fmla="*/ 4413812 h 4413812"/>
              <a:gd name="connsiteX5" fmla="*/ 522122 w 7902247"/>
              <a:gd name="connsiteY5" fmla="*/ 324412 h 4413812"/>
              <a:gd name="connsiteX6" fmla="*/ 0 w 7902247"/>
              <a:gd name="connsiteY6" fmla="*/ 324412 h 4413812"/>
              <a:gd name="connsiteX7" fmla="*/ 0 w 7902247"/>
              <a:gd name="connsiteY7" fmla="*/ 0 h 441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02247" h="4413812">
                <a:moveTo>
                  <a:pt x="7902247" y="0"/>
                </a:moveTo>
                <a:lnTo>
                  <a:pt x="7902247" y="324412"/>
                </a:lnTo>
                <a:lnTo>
                  <a:pt x="7380122" y="324412"/>
                </a:lnTo>
                <a:lnTo>
                  <a:pt x="7380122" y="4413812"/>
                </a:lnTo>
                <a:lnTo>
                  <a:pt x="522122" y="4413812"/>
                </a:lnTo>
                <a:lnTo>
                  <a:pt x="522122" y="324412"/>
                </a:lnTo>
                <a:lnTo>
                  <a:pt x="0" y="324412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E738BC7-B428-AE45-0402-7B49BF2185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66611" y="0"/>
            <a:ext cx="4445703" cy="6858000"/>
          </a:xfrm>
          <a:custGeom>
            <a:avLst/>
            <a:gdLst>
              <a:gd name="connsiteX0" fmla="*/ 2020057 w 4445703"/>
              <a:gd name="connsiteY0" fmla="*/ 0 h 6858000"/>
              <a:gd name="connsiteX1" fmla="*/ 4445703 w 4445703"/>
              <a:gd name="connsiteY1" fmla="*/ 0 h 6858000"/>
              <a:gd name="connsiteX2" fmla="*/ 4445703 w 4445703"/>
              <a:gd name="connsiteY2" fmla="*/ 6858000 h 6858000"/>
              <a:gd name="connsiteX3" fmla="*/ 2020058 w 4445703"/>
              <a:gd name="connsiteY3" fmla="*/ 6858000 h 6858000"/>
              <a:gd name="connsiteX4" fmla="*/ 1729246 w 4445703"/>
              <a:gd name="connsiteY4" fmla="*/ 6681327 h 6858000"/>
              <a:gd name="connsiteX5" fmla="*/ 0 w 4445703"/>
              <a:gd name="connsiteY5" fmla="*/ 3429000 h 6858000"/>
              <a:gd name="connsiteX6" fmla="*/ 1729246 w 4445703"/>
              <a:gd name="connsiteY6" fmla="*/ 176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5703" h="6858000">
                <a:moveTo>
                  <a:pt x="2020057" y="0"/>
                </a:moveTo>
                <a:lnTo>
                  <a:pt x="4445703" y="0"/>
                </a:lnTo>
                <a:lnTo>
                  <a:pt x="4445703" y="6858000"/>
                </a:lnTo>
                <a:lnTo>
                  <a:pt x="2020058" y="6858000"/>
                </a:lnTo>
                <a:lnTo>
                  <a:pt x="1729246" y="6681327"/>
                </a:lnTo>
                <a:cubicBezTo>
                  <a:pt x="685941" y="5976483"/>
                  <a:pt x="0" y="4782844"/>
                  <a:pt x="0" y="3429000"/>
                </a:cubicBezTo>
                <a:cubicBezTo>
                  <a:pt x="0" y="2075157"/>
                  <a:pt x="685941" y="881518"/>
                  <a:pt x="1729246" y="176673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6B6D8C-68FE-8341-EFCA-D916B5F97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1519799"/>
            <a:ext cx="6521470" cy="2917722"/>
          </a:xfrm>
          <a:prstGeom prst="rect">
            <a:avLst/>
          </a:prstGeom>
        </p:spPr>
        <p:txBody>
          <a:bodyPr wrap="square" lIns="0" rIns="0" anchor="b">
            <a:spAutoFit/>
          </a:bodyPr>
          <a:lstStyle>
            <a:lvl1pPr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GB"/>
              <a:t>"</a:t>
            </a:r>
            <a:r>
              <a:rPr lang="en-GB" err="1"/>
              <a:t>Deze</a:t>
            </a:r>
            <a:r>
              <a:rPr lang="en-GB"/>
              <a:t> slide is perfect </a:t>
            </a:r>
            <a:r>
              <a:rPr lang="en-GB" err="1"/>
              <a:t>voor</a:t>
            </a:r>
            <a:r>
              <a:rPr lang="en-GB"/>
              <a:t> </a:t>
            </a:r>
            <a:r>
              <a:rPr lang="en-GB" err="1"/>
              <a:t>citaten</a:t>
            </a:r>
            <a:r>
              <a:rPr lang="en-GB"/>
              <a:t> of </a:t>
            </a:r>
            <a:r>
              <a:rPr lang="en-GB" err="1"/>
              <a:t>andere</a:t>
            </a:r>
            <a:r>
              <a:rPr lang="en-GB"/>
              <a:t> </a:t>
            </a:r>
            <a:r>
              <a:rPr lang="en-GB" err="1"/>
              <a:t>korte</a:t>
            </a:r>
            <a:r>
              <a:rPr lang="en-GB"/>
              <a:t> </a:t>
            </a:r>
            <a:r>
              <a:rPr lang="en-GB" err="1"/>
              <a:t>teksten</a:t>
            </a:r>
            <a:r>
              <a:rPr lang="en-GB"/>
              <a:t>."</a:t>
            </a:r>
            <a:endParaRPr lang="en-BE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7A3037-54B7-5A6F-BAF7-44538A99940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5938" y="4610323"/>
            <a:ext cx="6521471" cy="3139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algn="l">
              <a:defRPr sz="1600" b="0" i="1">
                <a:solidFill>
                  <a:schemeClr val="tx2"/>
                </a:solidFill>
              </a:defRPr>
            </a:lvl1pPr>
          </a:lstStyle>
          <a:p>
            <a:pPr lvl="0"/>
            <a:r>
              <a:rPr lang="nl-NL" noProof="0"/>
              <a:t>- </a:t>
            </a:r>
            <a:r>
              <a:rPr lang="nl-NL" noProof="0" err="1"/>
              <a:t>Lorem</a:t>
            </a:r>
            <a:r>
              <a:rPr lang="nl-NL" noProof="0"/>
              <a:t> </a:t>
            </a:r>
            <a:r>
              <a:rPr lang="nl-NL" noProof="0" err="1"/>
              <a:t>ipsum</a:t>
            </a:r>
            <a:endParaRPr lang="nl-NL" noProof="0"/>
          </a:p>
        </p:txBody>
      </p: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E6189C85-14E7-C9FC-35C7-61C92902C801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A4664BC9-D0BE-4AD8-B797-CF5104CA4DAD}" type="datetime4">
              <a:rPr lang="nl-NL" smtClean="0"/>
              <a:t>26 december 2024</a:t>
            </a:fld>
            <a:endParaRPr lang="en-BE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BE48AB95-66C0-371F-0413-597CD017F7E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811AE42-7B23-7402-64C7-8C2B4CDD0BA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4164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DE57CD68-75B6-F13A-63EF-6346852222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0800000">
            <a:off x="4457698" y="8628"/>
            <a:ext cx="8839202" cy="5563497"/>
          </a:xfrm>
          <a:custGeom>
            <a:avLst/>
            <a:gdLst>
              <a:gd name="connsiteX0" fmla="*/ 8839202 w 8839202"/>
              <a:gd name="connsiteY0" fmla="*/ 5563497 h 5563497"/>
              <a:gd name="connsiteX1" fmla="*/ 1104900 w 8839202"/>
              <a:gd name="connsiteY1" fmla="*/ 5563497 h 5563497"/>
              <a:gd name="connsiteX2" fmla="*/ 1104900 w 8839202"/>
              <a:gd name="connsiteY2" fmla="*/ 619125 h 5563497"/>
              <a:gd name="connsiteX3" fmla="*/ 0 w 8839202"/>
              <a:gd name="connsiteY3" fmla="*/ 619125 h 5563497"/>
              <a:gd name="connsiteX4" fmla="*/ 0 w 8839202"/>
              <a:gd name="connsiteY4" fmla="*/ 0 h 5563497"/>
              <a:gd name="connsiteX5" fmla="*/ 8839202 w 8839202"/>
              <a:gd name="connsiteY5" fmla="*/ 0 h 5563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39202" h="5563497">
                <a:moveTo>
                  <a:pt x="8839202" y="5563497"/>
                </a:moveTo>
                <a:lnTo>
                  <a:pt x="1104900" y="5563497"/>
                </a:lnTo>
                <a:lnTo>
                  <a:pt x="1104900" y="619125"/>
                </a:lnTo>
                <a:lnTo>
                  <a:pt x="0" y="619125"/>
                </a:lnTo>
                <a:lnTo>
                  <a:pt x="0" y="0"/>
                </a:lnTo>
                <a:lnTo>
                  <a:pt x="8839202" y="0"/>
                </a:lnTo>
                <a:close/>
              </a:path>
            </a:pathLst>
          </a:custGeom>
        </p:spPr>
      </p:pic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C392A90-F02F-6724-7C36-F731DC3770D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57699" y="1085"/>
            <a:ext cx="7734301" cy="5572125"/>
          </a:xfrm>
          <a:custGeom>
            <a:avLst/>
            <a:gdLst>
              <a:gd name="connsiteX0" fmla="*/ 143693 w 7734301"/>
              <a:gd name="connsiteY0" fmla="*/ 0 h 5572125"/>
              <a:gd name="connsiteX1" fmla="*/ 7734301 w 7734301"/>
              <a:gd name="connsiteY1" fmla="*/ 0 h 5572125"/>
              <a:gd name="connsiteX2" fmla="*/ 7734301 w 7734301"/>
              <a:gd name="connsiteY2" fmla="*/ 4113568 h 5572125"/>
              <a:gd name="connsiteX3" fmla="*/ 7592641 w 7734301"/>
              <a:gd name="connsiteY3" fmla="*/ 4269434 h 5572125"/>
              <a:gd name="connsiteX4" fmla="*/ 4447666 w 7734301"/>
              <a:gd name="connsiteY4" fmla="*/ 5572125 h 5572125"/>
              <a:gd name="connsiteX5" fmla="*/ 0 w 7734301"/>
              <a:gd name="connsiteY5" fmla="*/ 1124459 h 5572125"/>
              <a:gd name="connsiteX6" fmla="*/ 140025 w 7734301"/>
              <a:gd name="connsiteY6" fmla="*/ 12918 h 557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34301" h="5572125">
                <a:moveTo>
                  <a:pt x="143693" y="0"/>
                </a:moveTo>
                <a:lnTo>
                  <a:pt x="7734301" y="0"/>
                </a:lnTo>
                <a:lnTo>
                  <a:pt x="7734301" y="4113568"/>
                </a:lnTo>
                <a:lnTo>
                  <a:pt x="7592641" y="4269434"/>
                </a:lnTo>
                <a:cubicBezTo>
                  <a:pt x="6787772" y="5074303"/>
                  <a:pt x="5675855" y="5572125"/>
                  <a:pt x="4447666" y="5572125"/>
                </a:cubicBezTo>
                <a:cubicBezTo>
                  <a:pt x="1991288" y="5572125"/>
                  <a:pt x="0" y="3580837"/>
                  <a:pt x="0" y="1124459"/>
                </a:cubicBezTo>
                <a:cubicBezTo>
                  <a:pt x="0" y="740650"/>
                  <a:pt x="48616" y="368196"/>
                  <a:pt x="140025" y="12918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/>
              <a:t>Afbeelding (optioneel)</a:t>
            </a:r>
          </a:p>
        </p:txBody>
      </p:sp>
      <p:sp>
        <p:nvSpPr>
          <p:cNvPr id="5" name="Title 20">
            <a:extLst>
              <a:ext uri="{FF2B5EF4-FFF2-40B4-BE49-F238E27FC236}">
                <a16:creationId xmlns:a16="http://schemas.microsoft.com/office/drawing/2014/main" id="{CD48848F-FCE7-50A3-7025-7A4C334418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429000"/>
            <a:ext cx="4190533" cy="798680"/>
          </a:xfrm>
        </p:spPr>
        <p:txBody>
          <a:bodyPr wrap="square" lIns="0" rIns="0" anchor="b">
            <a:spAutoFit/>
          </a:bodyPr>
          <a:lstStyle>
            <a:lvl1pPr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en-GB" err="1"/>
              <a:t>Bedankt</a:t>
            </a:r>
            <a:r>
              <a:rPr lang="en-GB"/>
              <a:t>!</a:t>
            </a:r>
            <a:endParaRPr lang="en-BE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041A70C-B4C6-CC04-E962-6BDDE73444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288C2A4-B0E2-3C19-29AE-FC770C9A127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F5E48E7-2638-428E-86FE-D90B32F37459}" type="datetime4">
              <a:rPr lang="nl-NL" smtClean="0"/>
              <a:t>26 december 2024</a:t>
            </a:fld>
            <a:endParaRPr lang="en-BE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C97681C-148C-C73B-1BC7-050D5FA842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4B7FF66-B68F-9F0D-D8D0-7E96B74C48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5697C-BC98-F04E-B5D3-5D7868FE6A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5938" y="4449360"/>
            <a:ext cx="4198872" cy="2492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2485615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4">
            <a:extLst>
              <a:ext uri="{FF2B5EF4-FFF2-40B4-BE49-F238E27FC236}">
                <a16:creationId xmlns:a16="http://schemas.microsoft.com/office/drawing/2014/main" id="{B294B1EA-C359-E80E-E512-45251D3176AE}"/>
              </a:ext>
            </a:extLst>
          </p:cNvPr>
          <p:cNvSpPr>
            <a:spLocks noChangeAspect="1"/>
          </p:cNvSpPr>
          <p:nvPr/>
        </p:nvSpPr>
        <p:spPr>
          <a:xfrm>
            <a:off x="3138000" y="0"/>
            <a:ext cx="9051663" cy="6349229"/>
          </a:xfrm>
          <a:custGeom>
            <a:avLst/>
            <a:gdLst>
              <a:gd name="connsiteX0" fmla="*/ 194303 w 9051663"/>
              <a:gd name="connsiteY0" fmla="*/ 6282181 h 6349229"/>
              <a:gd name="connsiteX1" fmla="*/ 186794 w 9051663"/>
              <a:gd name="connsiteY1" fmla="*/ 6253724 h 6349229"/>
              <a:gd name="connsiteX2" fmla="*/ 543212 w 9051663"/>
              <a:gd name="connsiteY2" fmla="*/ 6349229 h 6349229"/>
              <a:gd name="connsiteX3" fmla="*/ 444521 w 9051663"/>
              <a:gd name="connsiteY3" fmla="*/ 6349229 h 6349229"/>
              <a:gd name="connsiteX4" fmla="*/ 194303 w 9051663"/>
              <a:gd name="connsiteY4" fmla="*/ 6282181 h 6349229"/>
              <a:gd name="connsiteX5" fmla="*/ 1365554 w 9051663"/>
              <a:gd name="connsiteY5" fmla="*/ 4887827 h 6349229"/>
              <a:gd name="connsiteX6" fmla="*/ 718648 w 9051663"/>
              <a:gd name="connsiteY6" fmla="*/ 5061161 h 6349229"/>
              <a:gd name="connsiteX7" fmla="*/ 71726 w 9051663"/>
              <a:gd name="connsiteY7" fmla="*/ 4887827 h 6349229"/>
              <a:gd name="connsiteX8" fmla="*/ 1668 w 9051663"/>
              <a:gd name="connsiteY8" fmla="*/ 4906596 h 6349229"/>
              <a:gd name="connsiteX9" fmla="*/ 3255 w 9051663"/>
              <a:gd name="connsiteY9" fmla="*/ 4967612 h 6349229"/>
              <a:gd name="connsiteX10" fmla="*/ 71726 w 9051663"/>
              <a:gd name="connsiteY10" fmla="*/ 4949262 h 6349229"/>
              <a:gd name="connsiteX11" fmla="*/ 718648 w 9051663"/>
              <a:gd name="connsiteY11" fmla="*/ 5122596 h 6349229"/>
              <a:gd name="connsiteX12" fmla="*/ 1365554 w 9051663"/>
              <a:gd name="connsiteY12" fmla="*/ 4949262 h 6349229"/>
              <a:gd name="connsiteX13" fmla="*/ 2012464 w 9051663"/>
              <a:gd name="connsiteY13" fmla="*/ 5122596 h 6349229"/>
              <a:gd name="connsiteX14" fmla="*/ 2214459 w 9051663"/>
              <a:gd name="connsiteY14" fmla="*/ 5068488 h 6349229"/>
              <a:gd name="connsiteX15" fmla="*/ 2210116 w 9051663"/>
              <a:gd name="connsiteY15" fmla="*/ 5008208 h 6349229"/>
              <a:gd name="connsiteX16" fmla="*/ 2012464 w 9051663"/>
              <a:gd name="connsiteY16" fmla="*/ 5061161 h 6349229"/>
              <a:gd name="connsiteX17" fmla="*/ 1365554 w 9051663"/>
              <a:gd name="connsiteY17" fmla="*/ 4887827 h 6349229"/>
              <a:gd name="connsiteX18" fmla="*/ 100316 w 9051663"/>
              <a:gd name="connsiteY18" fmla="*/ 3656851 h 6349229"/>
              <a:gd name="connsiteX19" fmla="*/ 718648 w 9051663"/>
              <a:gd name="connsiteY19" fmla="*/ 3822528 h 6349229"/>
              <a:gd name="connsiteX20" fmla="*/ 1365554 w 9051663"/>
              <a:gd name="connsiteY20" fmla="*/ 3649182 h 6349229"/>
              <a:gd name="connsiteX21" fmla="*/ 2012464 w 9051663"/>
              <a:gd name="connsiteY21" fmla="*/ 3822528 h 6349229"/>
              <a:gd name="connsiteX22" fmla="*/ 2340922 w 9051663"/>
              <a:gd name="connsiteY22" fmla="*/ 3734515 h 6349229"/>
              <a:gd name="connsiteX23" fmla="*/ 2371412 w 9051663"/>
              <a:gd name="connsiteY23" fmla="*/ 3629905 h 6349229"/>
              <a:gd name="connsiteX24" fmla="*/ 2012464 w 9051663"/>
              <a:gd name="connsiteY24" fmla="*/ 3726083 h 6349229"/>
              <a:gd name="connsiteX25" fmla="*/ 1365554 w 9051663"/>
              <a:gd name="connsiteY25" fmla="*/ 3552737 h 6349229"/>
              <a:gd name="connsiteX26" fmla="*/ 718648 w 9051663"/>
              <a:gd name="connsiteY26" fmla="*/ 3726083 h 6349229"/>
              <a:gd name="connsiteX27" fmla="*/ 117975 w 9051663"/>
              <a:gd name="connsiteY27" fmla="*/ 3565130 h 6349229"/>
              <a:gd name="connsiteX28" fmla="*/ 100317 w 9051663"/>
              <a:gd name="connsiteY28" fmla="*/ 3656851 h 6349229"/>
              <a:gd name="connsiteX29" fmla="*/ 894082 w 9051663"/>
              <a:gd name="connsiteY29" fmla="*/ 6349229 h 6349229"/>
              <a:gd name="connsiteX30" fmla="*/ 992768 w 9051663"/>
              <a:gd name="connsiteY30" fmla="*/ 6349229 h 6349229"/>
              <a:gd name="connsiteX31" fmla="*/ 1365554 w 9051663"/>
              <a:gd name="connsiteY31" fmla="*/ 6249343 h 6349229"/>
              <a:gd name="connsiteX32" fmla="*/ 1738343 w 9051663"/>
              <a:gd name="connsiteY32" fmla="*/ 6349229 h 6349229"/>
              <a:gd name="connsiteX33" fmla="*/ 1837035 w 9051663"/>
              <a:gd name="connsiteY33" fmla="*/ 6349229 h 6349229"/>
              <a:gd name="connsiteX34" fmla="*/ 1365554 w 9051663"/>
              <a:gd name="connsiteY34" fmla="*/ 6222892 h 6349229"/>
              <a:gd name="connsiteX35" fmla="*/ 894082 w 9051663"/>
              <a:gd name="connsiteY35" fmla="*/ 6349229 h 6349229"/>
              <a:gd name="connsiteX36" fmla="*/ 27139 w 9051663"/>
              <a:gd name="connsiteY36" fmla="*/ 4181158 h 6349229"/>
              <a:gd name="connsiteX37" fmla="*/ 71726 w 9051663"/>
              <a:gd name="connsiteY37" fmla="*/ 4169222 h 6349229"/>
              <a:gd name="connsiteX38" fmla="*/ 718648 w 9051663"/>
              <a:gd name="connsiteY38" fmla="*/ 4342556 h 6349229"/>
              <a:gd name="connsiteX39" fmla="*/ 1365554 w 9051663"/>
              <a:gd name="connsiteY39" fmla="*/ 4169222 h 6349229"/>
              <a:gd name="connsiteX40" fmla="*/ 2012464 w 9051663"/>
              <a:gd name="connsiteY40" fmla="*/ 4342556 h 6349229"/>
              <a:gd name="connsiteX41" fmla="*/ 2231360 w 9051663"/>
              <a:gd name="connsiteY41" fmla="*/ 4283901 h 6349229"/>
              <a:gd name="connsiteX42" fmla="*/ 2243017 w 9051663"/>
              <a:gd name="connsiteY42" fmla="*/ 4198339 h 6349229"/>
              <a:gd name="connsiteX43" fmla="*/ 2012464 w 9051663"/>
              <a:gd name="connsiteY43" fmla="*/ 4260117 h 6349229"/>
              <a:gd name="connsiteX44" fmla="*/ 1365554 w 9051663"/>
              <a:gd name="connsiteY44" fmla="*/ 4086770 h 6349229"/>
              <a:gd name="connsiteX45" fmla="*/ 718648 w 9051663"/>
              <a:gd name="connsiteY45" fmla="*/ 4260117 h 6349229"/>
              <a:gd name="connsiteX46" fmla="*/ 71726 w 9051663"/>
              <a:gd name="connsiteY46" fmla="*/ 4086770 h 6349229"/>
              <a:gd name="connsiteX47" fmla="*/ 35801 w 9051663"/>
              <a:gd name="connsiteY47" fmla="*/ 4096396 h 6349229"/>
              <a:gd name="connsiteX48" fmla="*/ 27139 w 9051663"/>
              <a:gd name="connsiteY48" fmla="*/ 4181158 h 6349229"/>
              <a:gd name="connsiteX49" fmla="*/ 1365554 w 9051663"/>
              <a:gd name="connsiteY49" fmla="*/ 3389168 h 6349229"/>
              <a:gd name="connsiteX50" fmla="*/ 2012464 w 9051663"/>
              <a:gd name="connsiteY50" fmla="*/ 3562502 h 6349229"/>
              <a:gd name="connsiteX51" fmla="*/ 2431755 w 9051663"/>
              <a:gd name="connsiteY51" fmla="*/ 3450159 h 6349229"/>
              <a:gd name="connsiteX52" fmla="*/ 2475983 w 9051663"/>
              <a:gd name="connsiteY52" fmla="*/ 3334869 h 6349229"/>
              <a:gd name="connsiteX53" fmla="*/ 2012464 w 9051663"/>
              <a:gd name="connsiteY53" fmla="*/ 3459060 h 6349229"/>
              <a:gd name="connsiteX54" fmla="*/ 1365554 w 9051663"/>
              <a:gd name="connsiteY54" fmla="*/ 3285726 h 6349229"/>
              <a:gd name="connsiteX55" fmla="*/ 718648 w 9051663"/>
              <a:gd name="connsiteY55" fmla="*/ 3459060 h 6349229"/>
              <a:gd name="connsiteX56" fmla="*/ 174219 w 9051663"/>
              <a:gd name="connsiteY56" fmla="*/ 3313193 h 6349229"/>
              <a:gd name="connsiteX57" fmla="*/ 151147 w 9051663"/>
              <a:gd name="connsiteY57" fmla="*/ 3410450 h 6349229"/>
              <a:gd name="connsiteX58" fmla="*/ 718648 w 9051663"/>
              <a:gd name="connsiteY58" fmla="*/ 3562502 h 6349229"/>
              <a:gd name="connsiteX59" fmla="*/ 1365554 w 9051663"/>
              <a:gd name="connsiteY59" fmla="*/ 3389168 h 6349229"/>
              <a:gd name="connsiteX60" fmla="*/ 58637 w 9051663"/>
              <a:gd name="connsiteY60" fmla="*/ 3912700 h 6349229"/>
              <a:gd name="connsiteX61" fmla="*/ 71726 w 9051663"/>
              <a:gd name="connsiteY61" fmla="*/ 3909195 h 6349229"/>
              <a:gd name="connsiteX62" fmla="*/ 718648 w 9051663"/>
              <a:gd name="connsiteY62" fmla="*/ 4082542 h 6349229"/>
              <a:gd name="connsiteX63" fmla="*/ 1365554 w 9051663"/>
              <a:gd name="connsiteY63" fmla="*/ 3909195 h 6349229"/>
              <a:gd name="connsiteX64" fmla="*/ 2012464 w 9051663"/>
              <a:gd name="connsiteY64" fmla="*/ 4082542 h 6349229"/>
              <a:gd name="connsiteX65" fmla="*/ 2275094 w 9051663"/>
              <a:gd name="connsiteY65" fmla="*/ 4012167 h 6349229"/>
              <a:gd name="connsiteX66" fmla="*/ 2295094 w 9051663"/>
              <a:gd name="connsiteY66" fmla="*/ 3917373 h 6349229"/>
              <a:gd name="connsiteX67" fmla="*/ 2012464 w 9051663"/>
              <a:gd name="connsiteY67" fmla="*/ 3993106 h 6349229"/>
              <a:gd name="connsiteX68" fmla="*/ 1365554 w 9051663"/>
              <a:gd name="connsiteY68" fmla="*/ 3819760 h 6349229"/>
              <a:gd name="connsiteX69" fmla="*/ 718648 w 9051663"/>
              <a:gd name="connsiteY69" fmla="*/ 3993106 h 6349229"/>
              <a:gd name="connsiteX70" fmla="*/ 72483 w 9051663"/>
              <a:gd name="connsiteY70" fmla="*/ 3819963 h 6349229"/>
              <a:gd name="connsiteX71" fmla="*/ 58637 w 9051663"/>
              <a:gd name="connsiteY71" fmla="*/ 3912700 h 6349229"/>
              <a:gd name="connsiteX72" fmla="*/ 7664 w 9051663"/>
              <a:gd name="connsiteY72" fmla="*/ 4446391 h 6349229"/>
              <a:gd name="connsiteX73" fmla="*/ 71726 w 9051663"/>
              <a:gd name="connsiteY73" fmla="*/ 4429235 h 6349229"/>
              <a:gd name="connsiteX74" fmla="*/ 718648 w 9051663"/>
              <a:gd name="connsiteY74" fmla="*/ 4602569 h 6349229"/>
              <a:gd name="connsiteX75" fmla="*/ 1365554 w 9051663"/>
              <a:gd name="connsiteY75" fmla="*/ 4429235 h 6349229"/>
              <a:gd name="connsiteX76" fmla="*/ 2012464 w 9051663"/>
              <a:gd name="connsiteY76" fmla="*/ 4602569 h 6349229"/>
              <a:gd name="connsiteX77" fmla="*/ 2207741 w 9051663"/>
              <a:gd name="connsiteY77" fmla="*/ 4550251 h 6349229"/>
              <a:gd name="connsiteX78" fmla="*/ 2212605 w 9051663"/>
              <a:gd name="connsiteY78" fmla="*/ 4473502 h 6349229"/>
              <a:gd name="connsiteX79" fmla="*/ 2012464 w 9051663"/>
              <a:gd name="connsiteY79" fmla="*/ 4527128 h 6349229"/>
              <a:gd name="connsiteX80" fmla="*/ 1365554 w 9051663"/>
              <a:gd name="connsiteY80" fmla="*/ 4353781 h 6349229"/>
              <a:gd name="connsiteX81" fmla="*/ 718648 w 9051663"/>
              <a:gd name="connsiteY81" fmla="*/ 4527128 h 6349229"/>
              <a:gd name="connsiteX82" fmla="*/ 71726 w 9051663"/>
              <a:gd name="connsiteY82" fmla="*/ 4353781 h 6349229"/>
              <a:gd name="connsiteX83" fmla="*/ 12060 w 9051663"/>
              <a:gd name="connsiteY83" fmla="*/ 4369781 h 6349229"/>
              <a:gd name="connsiteX84" fmla="*/ 7664 w 9051663"/>
              <a:gd name="connsiteY84" fmla="*/ 4446391 h 6349229"/>
              <a:gd name="connsiteX85" fmla="*/ 8481617 w 9051663"/>
              <a:gd name="connsiteY85" fmla="*/ 1589961 h 6349229"/>
              <a:gd name="connsiteX86" fmla="*/ 7951203 w 9051663"/>
              <a:gd name="connsiteY86" fmla="*/ 1447840 h 6349229"/>
              <a:gd name="connsiteX87" fmla="*/ 8335064 w 9051663"/>
              <a:gd name="connsiteY87" fmla="*/ 1703130 h 6349229"/>
              <a:gd name="connsiteX88" fmla="*/ 8481617 w 9051663"/>
              <a:gd name="connsiteY88" fmla="*/ 1742394 h 6349229"/>
              <a:gd name="connsiteX89" fmla="*/ 9051663 w 9051663"/>
              <a:gd name="connsiteY89" fmla="*/ 1589656 h 6349229"/>
              <a:gd name="connsiteX90" fmla="*/ 9051663 w 9051663"/>
              <a:gd name="connsiteY90" fmla="*/ 1437212 h 6349229"/>
              <a:gd name="connsiteX91" fmla="*/ 8481617 w 9051663"/>
              <a:gd name="connsiteY91" fmla="*/ 1589961 h 6349229"/>
              <a:gd name="connsiteX92" fmla="*/ 8515204 w 9051663"/>
              <a:gd name="connsiteY92" fmla="*/ 1847981 h 6349229"/>
              <a:gd name="connsiteX93" fmla="*/ 8640411 w 9051663"/>
              <a:gd name="connsiteY93" fmla="*/ 1959867 h 6349229"/>
              <a:gd name="connsiteX94" fmla="*/ 9051663 w 9051663"/>
              <a:gd name="connsiteY94" fmla="*/ 1849683 h 6349229"/>
              <a:gd name="connsiteX95" fmla="*/ 9051663 w 9051663"/>
              <a:gd name="connsiteY95" fmla="*/ 1704235 h 6349229"/>
              <a:gd name="connsiteX96" fmla="*/ 8515204 w 9051663"/>
              <a:gd name="connsiteY96" fmla="*/ 1847981 h 6349229"/>
              <a:gd name="connsiteX97" fmla="*/ 9051663 w 9051663"/>
              <a:gd name="connsiteY97" fmla="*/ 2109684 h 6349229"/>
              <a:gd name="connsiteX98" fmla="*/ 9051663 w 9051663"/>
              <a:gd name="connsiteY98" fmla="*/ 1971245 h 6349229"/>
              <a:gd name="connsiteX99" fmla="*/ 8739142 w 9051663"/>
              <a:gd name="connsiteY99" fmla="*/ 2054992 h 6349229"/>
              <a:gd name="connsiteX100" fmla="*/ 8844577 w 9051663"/>
              <a:gd name="connsiteY100" fmla="*/ 2165163 h 6349229"/>
              <a:gd name="connsiteX101" fmla="*/ 9051663 w 9051663"/>
              <a:gd name="connsiteY101" fmla="*/ 2109684 h 6349229"/>
              <a:gd name="connsiteX102" fmla="*/ 2426828 w 9051663"/>
              <a:gd name="connsiteY102" fmla="*/ 6051641 h 6349229"/>
              <a:gd name="connsiteX103" fmla="*/ 2415932 w 9051663"/>
              <a:gd name="connsiteY103" fmla="*/ 6021114 h 6349229"/>
              <a:gd name="connsiteX104" fmla="*/ 2012464 w 9051663"/>
              <a:gd name="connsiteY104" fmla="*/ 6129216 h 6349229"/>
              <a:gd name="connsiteX105" fmla="*/ 1365554 w 9051663"/>
              <a:gd name="connsiteY105" fmla="*/ 5955882 h 6349229"/>
              <a:gd name="connsiteX106" fmla="*/ 718648 w 9051663"/>
              <a:gd name="connsiteY106" fmla="*/ 6129216 h 6349229"/>
              <a:gd name="connsiteX107" fmla="*/ 121553 w 9051663"/>
              <a:gd name="connsiteY107" fmla="*/ 5969228 h 6349229"/>
              <a:gd name="connsiteX108" fmla="*/ 129062 w 9051663"/>
              <a:gd name="connsiteY108" fmla="*/ 6004682 h 6349229"/>
              <a:gd name="connsiteX109" fmla="*/ 718648 w 9051663"/>
              <a:gd name="connsiteY109" fmla="*/ 6162664 h 6349229"/>
              <a:gd name="connsiteX110" fmla="*/ 1365554 w 9051663"/>
              <a:gd name="connsiteY110" fmla="*/ 5989329 h 6349229"/>
              <a:gd name="connsiteX111" fmla="*/ 2012464 w 9051663"/>
              <a:gd name="connsiteY111" fmla="*/ 6162664 h 6349229"/>
              <a:gd name="connsiteX112" fmla="*/ 2426828 w 9051663"/>
              <a:gd name="connsiteY112" fmla="*/ 6051641 h 6349229"/>
              <a:gd name="connsiteX113" fmla="*/ 2145315 w 9051663"/>
              <a:gd name="connsiteY113" fmla="*/ 146708 h 6349229"/>
              <a:gd name="connsiteX114" fmla="*/ 2659387 w 9051663"/>
              <a:gd name="connsiteY114" fmla="*/ 8966 h 6349229"/>
              <a:gd name="connsiteX115" fmla="*/ 3306310 w 9051663"/>
              <a:gd name="connsiteY115" fmla="*/ 182304 h 6349229"/>
              <a:gd name="connsiteX116" fmla="*/ 3953220 w 9051663"/>
              <a:gd name="connsiteY116" fmla="*/ 8966 h 6349229"/>
              <a:gd name="connsiteX117" fmla="*/ 4600131 w 9051663"/>
              <a:gd name="connsiteY117" fmla="*/ 182304 h 6349229"/>
              <a:gd name="connsiteX118" fmla="*/ 5247054 w 9051663"/>
              <a:gd name="connsiteY118" fmla="*/ 8966 h 6349229"/>
              <a:gd name="connsiteX119" fmla="*/ 5893964 w 9051663"/>
              <a:gd name="connsiteY119" fmla="*/ 182304 h 6349229"/>
              <a:gd name="connsiteX120" fmla="*/ 6540874 w 9051663"/>
              <a:gd name="connsiteY120" fmla="*/ 8966 h 6349229"/>
              <a:gd name="connsiteX121" fmla="*/ 7187797 w 9051663"/>
              <a:gd name="connsiteY121" fmla="*/ 182304 h 6349229"/>
              <a:gd name="connsiteX122" fmla="*/ 7834707 w 9051663"/>
              <a:gd name="connsiteY122" fmla="*/ 8966 h 6349229"/>
              <a:gd name="connsiteX123" fmla="*/ 8481617 w 9051663"/>
              <a:gd name="connsiteY123" fmla="*/ 182304 h 6349229"/>
              <a:gd name="connsiteX124" fmla="*/ 9051663 w 9051663"/>
              <a:gd name="connsiteY124" fmla="*/ 29564 h 6349229"/>
              <a:gd name="connsiteX125" fmla="*/ 9051663 w 9051663"/>
              <a:gd name="connsiteY125" fmla="*/ 0 h 6349229"/>
              <a:gd name="connsiteX126" fmla="*/ 2326586 w 9051663"/>
              <a:gd name="connsiteY126" fmla="*/ 0 h 6349229"/>
              <a:gd name="connsiteX127" fmla="*/ 2145315 w 9051663"/>
              <a:gd name="connsiteY127" fmla="*/ 146708 h 6349229"/>
              <a:gd name="connsiteX128" fmla="*/ 8481617 w 9051663"/>
              <a:gd name="connsiteY128" fmla="*/ 788911 h 6349229"/>
              <a:gd name="connsiteX129" fmla="*/ 7834707 w 9051663"/>
              <a:gd name="connsiteY129" fmla="*/ 615565 h 6349229"/>
              <a:gd name="connsiteX130" fmla="*/ 7187797 w 9051663"/>
              <a:gd name="connsiteY130" fmla="*/ 788916 h 6349229"/>
              <a:gd name="connsiteX131" fmla="*/ 6540874 w 9051663"/>
              <a:gd name="connsiteY131" fmla="*/ 615565 h 6349229"/>
              <a:gd name="connsiteX132" fmla="*/ 5893964 w 9051663"/>
              <a:gd name="connsiteY132" fmla="*/ 788911 h 6349229"/>
              <a:gd name="connsiteX133" fmla="*/ 5247054 w 9051663"/>
              <a:gd name="connsiteY133" fmla="*/ 615565 h 6349229"/>
              <a:gd name="connsiteX134" fmla="*/ 4600131 w 9051663"/>
              <a:gd name="connsiteY134" fmla="*/ 788916 h 6349229"/>
              <a:gd name="connsiteX135" fmla="*/ 3953220 w 9051663"/>
              <a:gd name="connsiteY135" fmla="*/ 615565 h 6349229"/>
              <a:gd name="connsiteX136" fmla="*/ 3306310 w 9051663"/>
              <a:gd name="connsiteY136" fmla="*/ 788911 h 6349229"/>
              <a:gd name="connsiteX137" fmla="*/ 2659387 w 9051663"/>
              <a:gd name="connsiteY137" fmla="*/ 615565 h 6349229"/>
              <a:gd name="connsiteX138" fmla="*/ 2012464 w 9051663"/>
              <a:gd name="connsiteY138" fmla="*/ 788916 h 6349229"/>
              <a:gd name="connsiteX139" fmla="*/ 1592221 w 9051663"/>
              <a:gd name="connsiteY139" fmla="*/ 676305 h 6349229"/>
              <a:gd name="connsiteX140" fmla="*/ 1467230 w 9051663"/>
              <a:gd name="connsiteY140" fmla="*/ 816248 h 6349229"/>
              <a:gd name="connsiteX141" fmla="*/ 2012464 w 9051663"/>
              <a:gd name="connsiteY141" fmla="*/ 962349 h 6349229"/>
              <a:gd name="connsiteX142" fmla="*/ 2659387 w 9051663"/>
              <a:gd name="connsiteY142" fmla="*/ 789010 h 6349229"/>
              <a:gd name="connsiteX143" fmla="*/ 3306310 w 9051663"/>
              <a:gd name="connsiteY143" fmla="*/ 962349 h 6349229"/>
              <a:gd name="connsiteX144" fmla="*/ 3953220 w 9051663"/>
              <a:gd name="connsiteY144" fmla="*/ 789010 h 6349229"/>
              <a:gd name="connsiteX145" fmla="*/ 4600131 w 9051663"/>
              <a:gd name="connsiteY145" fmla="*/ 962349 h 6349229"/>
              <a:gd name="connsiteX146" fmla="*/ 5247054 w 9051663"/>
              <a:gd name="connsiteY146" fmla="*/ 789010 h 6349229"/>
              <a:gd name="connsiteX147" fmla="*/ 5803487 w 9051663"/>
              <a:gd name="connsiteY147" fmla="*/ 938105 h 6349229"/>
              <a:gd name="connsiteX148" fmla="*/ 6008999 w 9051663"/>
              <a:gd name="connsiteY148" fmla="*/ 931520 h 6349229"/>
              <a:gd name="connsiteX149" fmla="*/ 6540874 w 9051663"/>
              <a:gd name="connsiteY149" fmla="*/ 789010 h 6349229"/>
              <a:gd name="connsiteX150" fmla="*/ 7187797 w 9051663"/>
              <a:gd name="connsiteY150" fmla="*/ 962349 h 6349229"/>
              <a:gd name="connsiteX151" fmla="*/ 7834707 w 9051663"/>
              <a:gd name="connsiteY151" fmla="*/ 789010 h 6349229"/>
              <a:gd name="connsiteX152" fmla="*/ 8481617 w 9051663"/>
              <a:gd name="connsiteY152" fmla="*/ 962349 h 6349229"/>
              <a:gd name="connsiteX153" fmla="*/ 9051663 w 9051663"/>
              <a:gd name="connsiteY153" fmla="*/ 809608 h 6349229"/>
              <a:gd name="connsiteX154" fmla="*/ 9051663 w 9051663"/>
              <a:gd name="connsiteY154" fmla="*/ 636164 h 6349229"/>
              <a:gd name="connsiteX155" fmla="*/ 8481617 w 9051663"/>
              <a:gd name="connsiteY155" fmla="*/ 788911 h 6349229"/>
              <a:gd name="connsiteX156" fmla="*/ 8481617 w 9051663"/>
              <a:gd name="connsiteY156" fmla="*/ 1055931 h 6349229"/>
              <a:gd name="connsiteX157" fmla="*/ 7834707 w 9051663"/>
              <a:gd name="connsiteY157" fmla="*/ 882586 h 6349229"/>
              <a:gd name="connsiteX158" fmla="*/ 7187797 w 9051663"/>
              <a:gd name="connsiteY158" fmla="*/ 1055931 h 6349229"/>
              <a:gd name="connsiteX159" fmla="*/ 6540874 w 9051663"/>
              <a:gd name="connsiteY159" fmla="*/ 882586 h 6349229"/>
              <a:gd name="connsiteX160" fmla="*/ 6318892 w 9051663"/>
              <a:gd name="connsiteY160" fmla="*/ 942073 h 6349229"/>
              <a:gd name="connsiteX161" fmla="*/ 7371417 w 9051663"/>
              <a:gd name="connsiteY161" fmla="*/ 1173169 h 6349229"/>
              <a:gd name="connsiteX162" fmla="*/ 7834707 w 9051663"/>
              <a:gd name="connsiteY162" fmla="*/ 1049030 h 6349229"/>
              <a:gd name="connsiteX163" fmla="*/ 8481617 w 9051663"/>
              <a:gd name="connsiteY163" fmla="*/ 1222369 h 6349229"/>
              <a:gd name="connsiteX164" fmla="*/ 9051663 w 9051663"/>
              <a:gd name="connsiteY164" fmla="*/ 1069628 h 6349229"/>
              <a:gd name="connsiteX165" fmla="*/ 9051663 w 9051663"/>
              <a:gd name="connsiteY165" fmla="*/ 903184 h 6349229"/>
              <a:gd name="connsiteX166" fmla="*/ 8481617 w 9051663"/>
              <a:gd name="connsiteY166" fmla="*/ 1055931 h 6349229"/>
              <a:gd name="connsiteX167" fmla="*/ 8481617 w 9051663"/>
              <a:gd name="connsiteY167" fmla="*/ 1322951 h 6349229"/>
              <a:gd name="connsiteX168" fmla="*/ 7834707 w 9051663"/>
              <a:gd name="connsiteY168" fmla="*/ 1149600 h 6349229"/>
              <a:gd name="connsiteX169" fmla="*/ 7522566 w 9051663"/>
              <a:gd name="connsiteY169" fmla="*/ 1233245 h 6349229"/>
              <a:gd name="connsiteX170" fmla="*/ 7740751 w 9051663"/>
              <a:gd name="connsiteY170" fmla="*/ 1334214 h 6349229"/>
              <a:gd name="connsiteX171" fmla="*/ 7834707 w 9051663"/>
              <a:gd name="connsiteY171" fmla="*/ 1309033 h 6349229"/>
              <a:gd name="connsiteX172" fmla="*/ 8481617 w 9051663"/>
              <a:gd name="connsiteY172" fmla="*/ 1482380 h 6349229"/>
              <a:gd name="connsiteX173" fmla="*/ 9051663 w 9051663"/>
              <a:gd name="connsiteY173" fmla="*/ 1329630 h 6349229"/>
              <a:gd name="connsiteX174" fmla="*/ 9051663 w 9051663"/>
              <a:gd name="connsiteY174" fmla="*/ 1170199 h 6349229"/>
              <a:gd name="connsiteX175" fmla="*/ 8481617 w 9051663"/>
              <a:gd name="connsiteY175" fmla="*/ 1322951 h 6349229"/>
              <a:gd name="connsiteX176" fmla="*/ 3072760 w 9051663"/>
              <a:gd name="connsiteY176" fmla="*/ 2328428 h 6349229"/>
              <a:gd name="connsiteX177" fmla="*/ 2659387 w 9051663"/>
              <a:gd name="connsiteY177" fmla="*/ 2217659 h 6349229"/>
              <a:gd name="connsiteX178" fmla="*/ 2012464 w 9051663"/>
              <a:gd name="connsiteY178" fmla="*/ 2391005 h 6349229"/>
              <a:gd name="connsiteX179" fmla="*/ 1365554 w 9051663"/>
              <a:gd name="connsiteY179" fmla="*/ 2217659 h 6349229"/>
              <a:gd name="connsiteX180" fmla="*/ 718648 w 9051663"/>
              <a:gd name="connsiteY180" fmla="*/ 2391005 h 6349229"/>
              <a:gd name="connsiteX181" fmla="*/ 507095 w 9051663"/>
              <a:gd name="connsiteY181" fmla="*/ 2334320 h 6349229"/>
              <a:gd name="connsiteX182" fmla="*/ 456785 w 9051663"/>
              <a:gd name="connsiteY182" fmla="*/ 2452276 h 6349229"/>
              <a:gd name="connsiteX183" fmla="*/ 718648 w 9051663"/>
              <a:gd name="connsiteY183" fmla="*/ 2522447 h 6349229"/>
              <a:gd name="connsiteX184" fmla="*/ 1365554 w 9051663"/>
              <a:gd name="connsiteY184" fmla="*/ 2349101 h 6349229"/>
              <a:gd name="connsiteX185" fmla="*/ 2012464 w 9051663"/>
              <a:gd name="connsiteY185" fmla="*/ 2522447 h 6349229"/>
              <a:gd name="connsiteX186" fmla="*/ 2659387 w 9051663"/>
              <a:gd name="connsiteY186" fmla="*/ 2349101 h 6349229"/>
              <a:gd name="connsiteX187" fmla="*/ 2986995 w 9051663"/>
              <a:gd name="connsiteY187" fmla="*/ 2436885 h 6349229"/>
              <a:gd name="connsiteX188" fmla="*/ 3072760 w 9051663"/>
              <a:gd name="connsiteY188" fmla="*/ 2328428 h 6349229"/>
              <a:gd name="connsiteX189" fmla="*/ 71726 w 9051663"/>
              <a:gd name="connsiteY189" fmla="*/ 5209276 h 6349229"/>
              <a:gd name="connsiteX190" fmla="*/ 718648 w 9051663"/>
              <a:gd name="connsiteY190" fmla="*/ 5382610 h 6349229"/>
              <a:gd name="connsiteX191" fmla="*/ 1365554 w 9051663"/>
              <a:gd name="connsiteY191" fmla="*/ 5209276 h 6349229"/>
              <a:gd name="connsiteX192" fmla="*/ 2012464 w 9051663"/>
              <a:gd name="connsiteY192" fmla="*/ 5382610 h 6349229"/>
              <a:gd name="connsiteX193" fmla="*/ 2243259 w 9051663"/>
              <a:gd name="connsiteY193" fmla="*/ 5320781 h 6349229"/>
              <a:gd name="connsiteX194" fmla="*/ 2235868 w 9051663"/>
              <a:gd name="connsiteY194" fmla="*/ 5268311 h 6349229"/>
              <a:gd name="connsiteX195" fmla="*/ 2012464 w 9051663"/>
              <a:gd name="connsiteY195" fmla="*/ 5328172 h 6349229"/>
              <a:gd name="connsiteX196" fmla="*/ 1365554 w 9051663"/>
              <a:gd name="connsiteY196" fmla="*/ 5154838 h 6349229"/>
              <a:gd name="connsiteX197" fmla="*/ 718648 w 9051663"/>
              <a:gd name="connsiteY197" fmla="*/ 5328172 h 6349229"/>
              <a:gd name="connsiteX198" fmla="*/ 71726 w 9051663"/>
              <a:gd name="connsiteY198" fmla="*/ 5154838 h 6349229"/>
              <a:gd name="connsiteX199" fmla="*/ 13567 w 9051663"/>
              <a:gd name="connsiteY199" fmla="*/ 5170419 h 6349229"/>
              <a:gd name="connsiteX200" fmla="*/ 17609 w 9051663"/>
              <a:gd name="connsiteY200" fmla="*/ 5223778 h 6349229"/>
              <a:gd name="connsiteX201" fmla="*/ 71726 w 9051663"/>
              <a:gd name="connsiteY201" fmla="*/ 5209276 h 6349229"/>
              <a:gd name="connsiteX202" fmla="*/ 3400914 w 9051663"/>
              <a:gd name="connsiteY202" fmla="*/ 1977061 h 6349229"/>
              <a:gd name="connsiteX203" fmla="*/ 3642921 w 9051663"/>
              <a:gd name="connsiteY203" fmla="*/ 1766775 h 6349229"/>
              <a:gd name="connsiteX204" fmla="*/ 3306310 w 9051663"/>
              <a:gd name="connsiteY204" fmla="*/ 1856972 h 6349229"/>
              <a:gd name="connsiteX205" fmla="*/ 2659387 w 9051663"/>
              <a:gd name="connsiteY205" fmla="*/ 1683625 h 6349229"/>
              <a:gd name="connsiteX206" fmla="*/ 2012464 w 9051663"/>
              <a:gd name="connsiteY206" fmla="*/ 1856972 h 6349229"/>
              <a:gd name="connsiteX207" fmla="*/ 1365554 w 9051663"/>
              <a:gd name="connsiteY207" fmla="*/ 1683625 h 6349229"/>
              <a:gd name="connsiteX208" fmla="*/ 747013 w 9051663"/>
              <a:gd name="connsiteY208" fmla="*/ 1849365 h 6349229"/>
              <a:gd name="connsiteX209" fmla="*/ 671865 w 9051663"/>
              <a:gd name="connsiteY209" fmla="*/ 1989874 h 6349229"/>
              <a:gd name="connsiteX210" fmla="*/ 718648 w 9051663"/>
              <a:gd name="connsiteY210" fmla="*/ 2002407 h 6349229"/>
              <a:gd name="connsiteX211" fmla="*/ 1365554 w 9051663"/>
              <a:gd name="connsiteY211" fmla="*/ 1829086 h 6349229"/>
              <a:gd name="connsiteX212" fmla="*/ 2012464 w 9051663"/>
              <a:gd name="connsiteY212" fmla="*/ 2002407 h 6349229"/>
              <a:gd name="connsiteX213" fmla="*/ 2659387 w 9051663"/>
              <a:gd name="connsiteY213" fmla="*/ 1829086 h 6349229"/>
              <a:gd name="connsiteX214" fmla="*/ 3306310 w 9051663"/>
              <a:gd name="connsiteY214" fmla="*/ 2002407 h 6349229"/>
              <a:gd name="connsiteX215" fmla="*/ 3400914 w 9051663"/>
              <a:gd name="connsiteY215" fmla="*/ 1977061 h 6349229"/>
              <a:gd name="connsiteX216" fmla="*/ 8481617 w 9051663"/>
              <a:gd name="connsiteY216" fmla="*/ 521895 h 6349229"/>
              <a:gd name="connsiteX217" fmla="*/ 7834707 w 9051663"/>
              <a:gd name="connsiteY217" fmla="*/ 348550 h 6349229"/>
              <a:gd name="connsiteX218" fmla="*/ 7187797 w 9051663"/>
              <a:gd name="connsiteY218" fmla="*/ 521895 h 6349229"/>
              <a:gd name="connsiteX219" fmla="*/ 6540874 w 9051663"/>
              <a:gd name="connsiteY219" fmla="*/ 348550 h 6349229"/>
              <a:gd name="connsiteX220" fmla="*/ 5893964 w 9051663"/>
              <a:gd name="connsiteY220" fmla="*/ 521895 h 6349229"/>
              <a:gd name="connsiteX221" fmla="*/ 5247054 w 9051663"/>
              <a:gd name="connsiteY221" fmla="*/ 348550 h 6349229"/>
              <a:gd name="connsiteX222" fmla="*/ 4600131 w 9051663"/>
              <a:gd name="connsiteY222" fmla="*/ 521895 h 6349229"/>
              <a:gd name="connsiteX223" fmla="*/ 3953220 w 9051663"/>
              <a:gd name="connsiteY223" fmla="*/ 348550 h 6349229"/>
              <a:gd name="connsiteX224" fmla="*/ 3306310 w 9051663"/>
              <a:gd name="connsiteY224" fmla="*/ 521895 h 6349229"/>
              <a:gd name="connsiteX225" fmla="*/ 2659387 w 9051663"/>
              <a:gd name="connsiteY225" fmla="*/ 348550 h 6349229"/>
              <a:gd name="connsiteX226" fmla="*/ 2012464 w 9051663"/>
              <a:gd name="connsiteY226" fmla="*/ 521895 h 6349229"/>
              <a:gd name="connsiteX227" fmla="*/ 1797187 w 9051663"/>
              <a:gd name="connsiteY227" fmla="*/ 464212 h 6349229"/>
              <a:gd name="connsiteX228" fmla="*/ 1656895 w 9051663"/>
              <a:gd name="connsiteY228" fmla="*/ 607059 h 6349229"/>
              <a:gd name="connsiteX229" fmla="*/ 2012464 w 9051663"/>
              <a:gd name="connsiteY229" fmla="*/ 702334 h 6349229"/>
              <a:gd name="connsiteX230" fmla="*/ 2659387 w 9051663"/>
              <a:gd name="connsiteY230" fmla="*/ 528989 h 6349229"/>
              <a:gd name="connsiteX231" fmla="*/ 3306310 w 9051663"/>
              <a:gd name="connsiteY231" fmla="*/ 702334 h 6349229"/>
              <a:gd name="connsiteX232" fmla="*/ 3953220 w 9051663"/>
              <a:gd name="connsiteY232" fmla="*/ 528989 h 6349229"/>
              <a:gd name="connsiteX233" fmla="*/ 4600131 w 9051663"/>
              <a:gd name="connsiteY233" fmla="*/ 702334 h 6349229"/>
              <a:gd name="connsiteX234" fmla="*/ 5247054 w 9051663"/>
              <a:gd name="connsiteY234" fmla="*/ 528989 h 6349229"/>
              <a:gd name="connsiteX235" fmla="*/ 5893964 w 9051663"/>
              <a:gd name="connsiteY235" fmla="*/ 702334 h 6349229"/>
              <a:gd name="connsiteX236" fmla="*/ 6540874 w 9051663"/>
              <a:gd name="connsiteY236" fmla="*/ 528989 h 6349229"/>
              <a:gd name="connsiteX237" fmla="*/ 7187797 w 9051663"/>
              <a:gd name="connsiteY237" fmla="*/ 702334 h 6349229"/>
              <a:gd name="connsiteX238" fmla="*/ 7834707 w 9051663"/>
              <a:gd name="connsiteY238" fmla="*/ 528989 h 6349229"/>
              <a:gd name="connsiteX239" fmla="*/ 8481617 w 9051663"/>
              <a:gd name="connsiteY239" fmla="*/ 702334 h 6349229"/>
              <a:gd name="connsiteX240" fmla="*/ 9051663 w 9051663"/>
              <a:gd name="connsiteY240" fmla="*/ 549587 h 6349229"/>
              <a:gd name="connsiteX241" fmla="*/ 9051663 w 9051663"/>
              <a:gd name="connsiteY241" fmla="*/ 369148 h 6349229"/>
              <a:gd name="connsiteX242" fmla="*/ 8481617 w 9051663"/>
              <a:gd name="connsiteY242" fmla="*/ 521895 h 6349229"/>
              <a:gd name="connsiteX243" fmla="*/ 4096472 w 9051663"/>
              <a:gd name="connsiteY243" fmla="*/ 1455002 h 6349229"/>
              <a:gd name="connsiteX244" fmla="*/ 3953220 w 9051663"/>
              <a:gd name="connsiteY244" fmla="*/ 1416615 h 6349229"/>
              <a:gd name="connsiteX245" fmla="*/ 3306310 w 9051663"/>
              <a:gd name="connsiteY245" fmla="*/ 1589961 h 6349229"/>
              <a:gd name="connsiteX246" fmla="*/ 2659387 w 9051663"/>
              <a:gd name="connsiteY246" fmla="*/ 1416615 h 6349229"/>
              <a:gd name="connsiteX247" fmla="*/ 2012464 w 9051663"/>
              <a:gd name="connsiteY247" fmla="*/ 1589961 h 6349229"/>
              <a:gd name="connsiteX248" fmla="*/ 1365554 w 9051663"/>
              <a:gd name="connsiteY248" fmla="*/ 1416615 h 6349229"/>
              <a:gd name="connsiteX249" fmla="*/ 935116 w 9051663"/>
              <a:gd name="connsiteY249" fmla="*/ 1531955 h 6349229"/>
              <a:gd name="connsiteX250" fmla="*/ 823905 w 9051663"/>
              <a:gd name="connsiteY250" fmla="*/ 1714190 h 6349229"/>
              <a:gd name="connsiteX251" fmla="*/ 1365554 w 9051663"/>
              <a:gd name="connsiteY251" fmla="*/ 1569060 h 6349229"/>
              <a:gd name="connsiteX252" fmla="*/ 2012464 w 9051663"/>
              <a:gd name="connsiteY252" fmla="*/ 1742394 h 6349229"/>
              <a:gd name="connsiteX253" fmla="*/ 2659387 w 9051663"/>
              <a:gd name="connsiteY253" fmla="*/ 1569060 h 6349229"/>
              <a:gd name="connsiteX254" fmla="*/ 3306310 w 9051663"/>
              <a:gd name="connsiteY254" fmla="*/ 1742394 h 6349229"/>
              <a:gd name="connsiteX255" fmla="*/ 3887163 w 9051663"/>
              <a:gd name="connsiteY255" fmla="*/ 1586761 h 6349229"/>
              <a:gd name="connsiteX256" fmla="*/ 4096472 w 9051663"/>
              <a:gd name="connsiteY256" fmla="*/ 1455002 h 6349229"/>
              <a:gd name="connsiteX257" fmla="*/ 4434797 w 9051663"/>
              <a:gd name="connsiteY257" fmla="*/ 1278646 h 6349229"/>
              <a:gd name="connsiteX258" fmla="*/ 3953220 w 9051663"/>
              <a:gd name="connsiteY258" fmla="*/ 1149602 h 6349229"/>
              <a:gd name="connsiteX259" fmla="*/ 3306310 w 9051663"/>
              <a:gd name="connsiteY259" fmla="*/ 1322951 h 6349229"/>
              <a:gd name="connsiteX260" fmla="*/ 2659387 w 9051663"/>
              <a:gd name="connsiteY260" fmla="*/ 1149602 h 6349229"/>
              <a:gd name="connsiteX261" fmla="*/ 2012464 w 9051663"/>
              <a:gd name="connsiteY261" fmla="*/ 1322951 h 6349229"/>
              <a:gd name="connsiteX262" fmla="*/ 1365554 w 9051663"/>
              <a:gd name="connsiteY262" fmla="*/ 1149602 h 6349229"/>
              <a:gd name="connsiteX263" fmla="*/ 1157698 w 9051663"/>
              <a:gd name="connsiteY263" fmla="*/ 1205300 h 6349229"/>
              <a:gd name="connsiteX264" fmla="*/ 1020229 w 9051663"/>
              <a:gd name="connsiteY264" fmla="*/ 1401580 h 6349229"/>
              <a:gd name="connsiteX265" fmla="*/ 1365554 w 9051663"/>
              <a:gd name="connsiteY265" fmla="*/ 1309033 h 6349229"/>
              <a:gd name="connsiteX266" fmla="*/ 2012464 w 9051663"/>
              <a:gd name="connsiteY266" fmla="*/ 1482380 h 6349229"/>
              <a:gd name="connsiteX267" fmla="*/ 2659387 w 9051663"/>
              <a:gd name="connsiteY267" fmla="*/ 1309033 h 6349229"/>
              <a:gd name="connsiteX268" fmla="*/ 3306310 w 9051663"/>
              <a:gd name="connsiteY268" fmla="*/ 1482380 h 6349229"/>
              <a:gd name="connsiteX269" fmla="*/ 3953220 w 9051663"/>
              <a:gd name="connsiteY269" fmla="*/ 1309033 h 6349229"/>
              <a:gd name="connsiteX270" fmla="*/ 4226262 w 9051663"/>
              <a:gd name="connsiteY270" fmla="*/ 1382202 h 6349229"/>
              <a:gd name="connsiteX271" fmla="*/ 4434797 w 9051663"/>
              <a:gd name="connsiteY271" fmla="*/ 1278646 h 6349229"/>
              <a:gd name="connsiteX272" fmla="*/ 9051663 w 9051663"/>
              <a:gd name="connsiteY272" fmla="*/ 2238256 h 6349229"/>
              <a:gd name="connsiteX273" fmla="*/ 8936971 w 9051663"/>
              <a:gd name="connsiteY273" fmla="*/ 2268999 h 6349229"/>
              <a:gd name="connsiteX274" fmla="*/ 9025872 w 9051663"/>
              <a:gd name="connsiteY274" fmla="*/ 2376618 h 6349229"/>
              <a:gd name="connsiteX275" fmla="*/ 9051663 w 9051663"/>
              <a:gd name="connsiteY275" fmla="*/ 2369698 h 6349229"/>
              <a:gd name="connsiteX276" fmla="*/ 9051663 w 9051663"/>
              <a:gd name="connsiteY276" fmla="*/ 2238256 h 6349229"/>
              <a:gd name="connsiteX277" fmla="*/ 8481617 w 9051663"/>
              <a:gd name="connsiteY277" fmla="*/ 254887 h 6349229"/>
              <a:gd name="connsiteX278" fmla="*/ 7834707 w 9051663"/>
              <a:gd name="connsiteY278" fmla="*/ 81542 h 6349229"/>
              <a:gd name="connsiteX279" fmla="*/ 7187797 w 9051663"/>
              <a:gd name="connsiteY279" fmla="*/ 254887 h 6349229"/>
              <a:gd name="connsiteX280" fmla="*/ 6540874 w 9051663"/>
              <a:gd name="connsiteY280" fmla="*/ 81542 h 6349229"/>
              <a:gd name="connsiteX281" fmla="*/ 5893964 w 9051663"/>
              <a:gd name="connsiteY281" fmla="*/ 254887 h 6349229"/>
              <a:gd name="connsiteX282" fmla="*/ 5247054 w 9051663"/>
              <a:gd name="connsiteY282" fmla="*/ 81542 h 6349229"/>
              <a:gd name="connsiteX283" fmla="*/ 4600131 w 9051663"/>
              <a:gd name="connsiteY283" fmla="*/ 254887 h 6349229"/>
              <a:gd name="connsiteX284" fmla="*/ 3953220 w 9051663"/>
              <a:gd name="connsiteY284" fmla="*/ 81542 h 6349229"/>
              <a:gd name="connsiteX285" fmla="*/ 3306310 w 9051663"/>
              <a:gd name="connsiteY285" fmla="*/ 254887 h 6349229"/>
              <a:gd name="connsiteX286" fmla="*/ 2659387 w 9051663"/>
              <a:gd name="connsiteY286" fmla="*/ 81542 h 6349229"/>
              <a:gd name="connsiteX287" fmla="*/ 2023931 w 9051663"/>
              <a:gd name="connsiteY287" fmla="*/ 251812 h 6349229"/>
              <a:gd name="connsiteX288" fmla="*/ 1861365 w 9051663"/>
              <a:gd name="connsiteY288" fmla="*/ 401830 h 6349229"/>
              <a:gd name="connsiteX289" fmla="*/ 2012464 w 9051663"/>
              <a:gd name="connsiteY289" fmla="*/ 442319 h 6349229"/>
              <a:gd name="connsiteX290" fmla="*/ 2659387 w 9051663"/>
              <a:gd name="connsiteY290" fmla="*/ 268980 h 6349229"/>
              <a:gd name="connsiteX291" fmla="*/ 3306310 w 9051663"/>
              <a:gd name="connsiteY291" fmla="*/ 442319 h 6349229"/>
              <a:gd name="connsiteX292" fmla="*/ 3953220 w 9051663"/>
              <a:gd name="connsiteY292" fmla="*/ 268980 h 6349229"/>
              <a:gd name="connsiteX293" fmla="*/ 4600131 w 9051663"/>
              <a:gd name="connsiteY293" fmla="*/ 442319 h 6349229"/>
              <a:gd name="connsiteX294" fmla="*/ 5247054 w 9051663"/>
              <a:gd name="connsiteY294" fmla="*/ 268980 h 6349229"/>
              <a:gd name="connsiteX295" fmla="*/ 5893964 w 9051663"/>
              <a:gd name="connsiteY295" fmla="*/ 442319 h 6349229"/>
              <a:gd name="connsiteX296" fmla="*/ 6540874 w 9051663"/>
              <a:gd name="connsiteY296" fmla="*/ 268980 h 6349229"/>
              <a:gd name="connsiteX297" fmla="*/ 7187797 w 9051663"/>
              <a:gd name="connsiteY297" fmla="*/ 442319 h 6349229"/>
              <a:gd name="connsiteX298" fmla="*/ 7834707 w 9051663"/>
              <a:gd name="connsiteY298" fmla="*/ 268980 h 6349229"/>
              <a:gd name="connsiteX299" fmla="*/ 8481617 w 9051663"/>
              <a:gd name="connsiteY299" fmla="*/ 442319 h 6349229"/>
              <a:gd name="connsiteX300" fmla="*/ 9051663 w 9051663"/>
              <a:gd name="connsiteY300" fmla="*/ 289578 h 6349229"/>
              <a:gd name="connsiteX301" fmla="*/ 9051663 w 9051663"/>
              <a:gd name="connsiteY301" fmla="*/ 102140 h 6349229"/>
              <a:gd name="connsiteX302" fmla="*/ 8481617 w 9051663"/>
              <a:gd name="connsiteY302" fmla="*/ 254887 h 6349229"/>
              <a:gd name="connsiteX303" fmla="*/ 718648 w 9051663"/>
              <a:gd name="connsiteY303" fmla="*/ 4862583 h 6349229"/>
              <a:gd name="connsiteX304" fmla="*/ 1365554 w 9051663"/>
              <a:gd name="connsiteY304" fmla="*/ 4689249 h 6349229"/>
              <a:gd name="connsiteX305" fmla="*/ 2012464 w 9051663"/>
              <a:gd name="connsiteY305" fmla="*/ 4862583 h 6349229"/>
              <a:gd name="connsiteX306" fmla="*/ 2202370 w 9051663"/>
              <a:gd name="connsiteY306" fmla="*/ 4811700 h 6349229"/>
              <a:gd name="connsiteX307" fmla="*/ 2202014 w 9051663"/>
              <a:gd name="connsiteY307" fmla="*/ 4759154 h 6349229"/>
              <a:gd name="connsiteX308" fmla="*/ 2202205 w 9051663"/>
              <a:gd name="connsiteY308" fmla="*/ 4743306 h 6349229"/>
              <a:gd name="connsiteX309" fmla="*/ 2012464 w 9051663"/>
              <a:gd name="connsiteY309" fmla="*/ 4794151 h 6349229"/>
              <a:gd name="connsiteX310" fmla="*/ 1365554 w 9051663"/>
              <a:gd name="connsiteY310" fmla="*/ 4620804 h 6349229"/>
              <a:gd name="connsiteX311" fmla="*/ 718648 w 9051663"/>
              <a:gd name="connsiteY311" fmla="*/ 4794151 h 6349229"/>
              <a:gd name="connsiteX312" fmla="*/ 71726 w 9051663"/>
              <a:gd name="connsiteY312" fmla="*/ 4620804 h 6349229"/>
              <a:gd name="connsiteX313" fmla="*/ 961 w 9051663"/>
              <a:gd name="connsiteY313" fmla="*/ 4639763 h 6349229"/>
              <a:gd name="connsiteX314" fmla="*/ 0 w 9051663"/>
              <a:gd name="connsiteY314" fmla="*/ 4708474 h 6349229"/>
              <a:gd name="connsiteX315" fmla="*/ 71726 w 9051663"/>
              <a:gd name="connsiteY315" fmla="*/ 4689249 h 6349229"/>
              <a:gd name="connsiteX316" fmla="*/ 718648 w 9051663"/>
              <a:gd name="connsiteY316" fmla="*/ 4862583 h 6349229"/>
              <a:gd name="connsiteX317" fmla="*/ 5543131 w 9051663"/>
              <a:gd name="connsiteY317" fmla="*/ 961927 h 6349229"/>
              <a:gd name="connsiteX318" fmla="*/ 5247054 w 9051663"/>
              <a:gd name="connsiteY318" fmla="*/ 882586 h 6349229"/>
              <a:gd name="connsiteX319" fmla="*/ 4600131 w 9051663"/>
              <a:gd name="connsiteY319" fmla="*/ 1055931 h 6349229"/>
              <a:gd name="connsiteX320" fmla="*/ 3953220 w 9051663"/>
              <a:gd name="connsiteY320" fmla="*/ 882586 h 6349229"/>
              <a:gd name="connsiteX321" fmla="*/ 3306310 w 9051663"/>
              <a:gd name="connsiteY321" fmla="*/ 1055931 h 6349229"/>
              <a:gd name="connsiteX322" fmla="*/ 2659387 w 9051663"/>
              <a:gd name="connsiteY322" fmla="*/ 882586 h 6349229"/>
              <a:gd name="connsiteX323" fmla="*/ 2012464 w 9051663"/>
              <a:gd name="connsiteY323" fmla="*/ 1055931 h 6349229"/>
              <a:gd name="connsiteX324" fmla="*/ 1402494 w 9051663"/>
              <a:gd name="connsiteY324" fmla="*/ 892482 h 6349229"/>
              <a:gd name="connsiteX325" fmla="*/ 1252310 w 9051663"/>
              <a:gd name="connsiteY325" fmla="*/ 1079369 h 6349229"/>
              <a:gd name="connsiteX326" fmla="*/ 1365554 w 9051663"/>
              <a:gd name="connsiteY326" fmla="*/ 1049030 h 6349229"/>
              <a:gd name="connsiteX327" fmla="*/ 2012464 w 9051663"/>
              <a:gd name="connsiteY327" fmla="*/ 1222369 h 6349229"/>
              <a:gd name="connsiteX328" fmla="*/ 2659387 w 9051663"/>
              <a:gd name="connsiteY328" fmla="*/ 1049030 h 6349229"/>
              <a:gd name="connsiteX329" fmla="*/ 3306310 w 9051663"/>
              <a:gd name="connsiteY329" fmla="*/ 1222369 h 6349229"/>
              <a:gd name="connsiteX330" fmla="*/ 3953220 w 9051663"/>
              <a:gd name="connsiteY330" fmla="*/ 1049030 h 6349229"/>
              <a:gd name="connsiteX331" fmla="*/ 4578111 w 9051663"/>
              <a:gd name="connsiteY331" fmla="*/ 1216467 h 6349229"/>
              <a:gd name="connsiteX332" fmla="*/ 5543131 w 9051663"/>
              <a:gd name="connsiteY332" fmla="*/ 961927 h 6349229"/>
              <a:gd name="connsiteX333" fmla="*/ 718648 w 9051663"/>
              <a:gd name="connsiteY333" fmla="*/ 5902650 h 6349229"/>
              <a:gd name="connsiteX334" fmla="*/ 1365554 w 9051663"/>
              <a:gd name="connsiteY334" fmla="*/ 5729303 h 6349229"/>
              <a:gd name="connsiteX335" fmla="*/ 2012464 w 9051663"/>
              <a:gd name="connsiteY335" fmla="*/ 5902650 h 6349229"/>
              <a:gd name="connsiteX336" fmla="*/ 2349583 w 9051663"/>
              <a:gd name="connsiteY336" fmla="*/ 5812313 h 6349229"/>
              <a:gd name="connsiteX337" fmla="*/ 2338980 w 9051663"/>
              <a:gd name="connsiteY337" fmla="*/ 5774713 h 6349229"/>
              <a:gd name="connsiteX338" fmla="*/ 2012464 w 9051663"/>
              <a:gd name="connsiteY338" fmla="*/ 5862205 h 6349229"/>
              <a:gd name="connsiteX339" fmla="*/ 1365554 w 9051663"/>
              <a:gd name="connsiteY339" fmla="*/ 5688871 h 6349229"/>
              <a:gd name="connsiteX340" fmla="*/ 718648 w 9051663"/>
              <a:gd name="connsiteY340" fmla="*/ 5862205 h 6349229"/>
              <a:gd name="connsiteX341" fmla="*/ 71726 w 9051663"/>
              <a:gd name="connsiteY341" fmla="*/ 5688871 h 6349229"/>
              <a:gd name="connsiteX342" fmla="*/ 71330 w 9051663"/>
              <a:gd name="connsiteY342" fmla="*/ 5688973 h 6349229"/>
              <a:gd name="connsiteX343" fmla="*/ 78076 w 9051663"/>
              <a:gd name="connsiteY343" fmla="*/ 5731005 h 6349229"/>
              <a:gd name="connsiteX344" fmla="*/ 718648 w 9051663"/>
              <a:gd name="connsiteY344" fmla="*/ 5902650 h 6349229"/>
              <a:gd name="connsiteX345" fmla="*/ 71726 w 9051663"/>
              <a:gd name="connsiteY345" fmla="*/ 5469302 h 6349229"/>
              <a:gd name="connsiteX346" fmla="*/ 718648 w 9051663"/>
              <a:gd name="connsiteY346" fmla="*/ 5642636 h 6349229"/>
              <a:gd name="connsiteX347" fmla="*/ 1365554 w 9051663"/>
              <a:gd name="connsiteY347" fmla="*/ 5469302 h 6349229"/>
              <a:gd name="connsiteX348" fmla="*/ 2012464 w 9051663"/>
              <a:gd name="connsiteY348" fmla="*/ 5642636 h 6349229"/>
              <a:gd name="connsiteX349" fmla="*/ 2288376 w 9051663"/>
              <a:gd name="connsiteY349" fmla="*/ 5568706 h 6349229"/>
              <a:gd name="connsiteX350" fmla="*/ 2278929 w 9051663"/>
              <a:gd name="connsiteY350" fmla="*/ 5523804 h 6349229"/>
              <a:gd name="connsiteX351" fmla="*/ 2012464 w 9051663"/>
              <a:gd name="connsiteY351" fmla="*/ 5595195 h 6349229"/>
              <a:gd name="connsiteX352" fmla="*/ 1365554 w 9051663"/>
              <a:gd name="connsiteY352" fmla="*/ 5421848 h 6349229"/>
              <a:gd name="connsiteX353" fmla="*/ 718648 w 9051663"/>
              <a:gd name="connsiteY353" fmla="*/ 5595195 h 6349229"/>
              <a:gd name="connsiteX354" fmla="*/ 71726 w 9051663"/>
              <a:gd name="connsiteY354" fmla="*/ 5421848 h 6349229"/>
              <a:gd name="connsiteX355" fmla="*/ 37066 w 9051663"/>
              <a:gd name="connsiteY355" fmla="*/ 5431143 h 6349229"/>
              <a:gd name="connsiteX356" fmla="*/ 42219 w 9051663"/>
              <a:gd name="connsiteY356" fmla="*/ 5477201 h 6349229"/>
              <a:gd name="connsiteX357" fmla="*/ 71726 w 9051663"/>
              <a:gd name="connsiteY357" fmla="*/ 5469302 h 6349229"/>
              <a:gd name="connsiteX358" fmla="*/ 2520187 w 9051663"/>
              <a:gd name="connsiteY358" fmla="*/ 6286639 h 6349229"/>
              <a:gd name="connsiteX359" fmla="*/ 2509914 w 9051663"/>
              <a:gd name="connsiteY359" fmla="*/ 6262956 h 6349229"/>
              <a:gd name="connsiteX360" fmla="*/ 2187906 w 9051663"/>
              <a:gd name="connsiteY360" fmla="*/ 6349229 h 6349229"/>
              <a:gd name="connsiteX361" fmla="*/ 2286598 w 9051663"/>
              <a:gd name="connsiteY361" fmla="*/ 6349229 h 6349229"/>
              <a:gd name="connsiteX362" fmla="*/ 2520187 w 9051663"/>
              <a:gd name="connsiteY362" fmla="*/ 6286639 h 6349229"/>
              <a:gd name="connsiteX363" fmla="*/ 3264291 w 9051663"/>
              <a:gd name="connsiteY363" fmla="*/ 2112731 h 6349229"/>
              <a:gd name="connsiteX364" fmla="*/ 2659387 w 9051663"/>
              <a:gd name="connsiteY364" fmla="*/ 1950648 h 6349229"/>
              <a:gd name="connsiteX365" fmla="*/ 2012464 w 9051663"/>
              <a:gd name="connsiteY365" fmla="*/ 2123982 h 6349229"/>
              <a:gd name="connsiteX366" fmla="*/ 1365554 w 9051663"/>
              <a:gd name="connsiteY366" fmla="*/ 1950648 h 6349229"/>
              <a:gd name="connsiteX367" fmla="*/ 718648 w 9051663"/>
              <a:gd name="connsiteY367" fmla="*/ 2123982 h 6349229"/>
              <a:gd name="connsiteX368" fmla="*/ 617742 w 9051663"/>
              <a:gd name="connsiteY368" fmla="*/ 2096947 h 6349229"/>
              <a:gd name="connsiteX369" fmla="*/ 558956 w 9051663"/>
              <a:gd name="connsiteY369" fmla="*/ 2219640 h 6349229"/>
              <a:gd name="connsiteX370" fmla="*/ 718648 w 9051663"/>
              <a:gd name="connsiteY370" fmla="*/ 2262434 h 6349229"/>
              <a:gd name="connsiteX371" fmla="*/ 1365554 w 9051663"/>
              <a:gd name="connsiteY371" fmla="*/ 2089087 h 6349229"/>
              <a:gd name="connsiteX372" fmla="*/ 2012464 w 9051663"/>
              <a:gd name="connsiteY372" fmla="*/ 2262434 h 6349229"/>
              <a:gd name="connsiteX373" fmla="*/ 2659387 w 9051663"/>
              <a:gd name="connsiteY373" fmla="*/ 2089087 h 6349229"/>
              <a:gd name="connsiteX374" fmla="*/ 3162297 w 9051663"/>
              <a:gd name="connsiteY374" fmla="*/ 2223830 h 6349229"/>
              <a:gd name="connsiteX375" fmla="*/ 3264291 w 9051663"/>
              <a:gd name="connsiteY375" fmla="*/ 2112731 h 6349229"/>
              <a:gd name="connsiteX376" fmla="*/ 2613584 w 9051663"/>
              <a:gd name="connsiteY376" fmla="*/ 3030982 h 6349229"/>
              <a:gd name="connsiteX377" fmla="*/ 2012464 w 9051663"/>
              <a:gd name="connsiteY377" fmla="*/ 3192050 h 6349229"/>
              <a:gd name="connsiteX378" fmla="*/ 1365554 w 9051663"/>
              <a:gd name="connsiteY378" fmla="*/ 3018716 h 6349229"/>
              <a:gd name="connsiteX379" fmla="*/ 718648 w 9051663"/>
              <a:gd name="connsiteY379" fmla="*/ 3192050 h 6349229"/>
              <a:gd name="connsiteX380" fmla="*/ 241277 w 9051663"/>
              <a:gd name="connsiteY380" fmla="*/ 3064138 h 6349229"/>
              <a:gd name="connsiteX381" fmla="*/ 212222 w 9051663"/>
              <a:gd name="connsiteY381" fmla="*/ 3166792 h 6349229"/>
              <a:gd name="connsiteX382" fmla="*/ 718648 w 9051663"/>
              <a:gd name="connsiteY382" fmla="*/ 3302488 h 6349229"/>
              <a:gd name="connsiteX383" fmla="*/ 1365554 w 9051663"/>
              <a:gd name="connsiteY383" fmla="*/ 3129142 h 6349229"/>
              <a:gd name="connsiteX384" fmla="*/ 2012464 w 9051663"/>
              <a:gd name="connsiteY384" fmla="*/ 3302488 h 6349229"/>
              <a:gd name="connsiteX385" fmla="*/ 2552288 w 9051663"/>
              <a:gd name="connsiteY385" fmla="*/ 3157840 h 6349229"/>
              <a:gd name="connsiteX386" fmla="*/ 2613584 w 9051663"/>
              <a:gd name="connsiteY386" fmla="*/ 3030982 h 6349229"/>
              <a:gd name="connsiteX387" fmla="*/ 2903490 w 9051663"/>
              <a:gd name="connsiteY387" fmla="*/ 2550092 h 6349229"/>
              <a:gd name="connsiteX388" fmla="*/ 2659387 w 9051663"/>
              <a:gd name="connsiteY388" fmla="*/ 2484682 h 6349229"/>
              <a:gd name="connsiteX389" fmla="*/ 2012464 w 9051663"/>
              <a:gd name="connsiteY389" fmla="*/ 2658016 h 6349229"/>
              <a:gd name="connsiteX390" fmla="*/ 1365554 w 9051663"/>
              <a:gd name="connsiteY390" fmla="*/ 2484682 h 6349229"/>
              <a:gd name="connsiteX391" fmla="*/ 718648 w 9051663"/>
              <a:gd name="connsiteY391" fmla="*/ 2658016 h 6349229"/>
              <a:gd name="connsiteX392" fmla="*/ 407634 w 9051663"/>
              <a:gd name="connsiteY392" fmla="*/ 2574689 h 6349229"/>
              <a:gd name="connsiteX393" fmla="*/ 364900 w 9051663"/>
              <a:gd name="connsiteY393" fmla="*/ 2687680 h 6349229"/>
              <a:gd name="connsiteX394" fmla="*/ 718648 w 9051663"/>
              <a:gd name="connsiteY394" fmla="*/ 2782461 h 6349229"/>
              <a:gd name="connsiteX395" fmla="*/ 1365554 w 9051663"/>
              <a:gd name="connsiteY395" fmla="*/ 2609114 h 6349229"/>
              <a:gd name="connsiteX396" fmla="*/ 2012464 w 9051663"/>
              <a:gd name="connsiteY396" fmla="*/ 2782461 h 6349229"/>
              <a:gd name="connsiteX397" fmla="*/ 2659387 w 9051663"/>
              <a:gd name="connsiteY397" fmla="*/ 2609114 h 6349229"/>
              <a:gd name="connsiteX398" fmla="*/ 2831807 w 9051663"/>
              <a:gd name="connsiteY398" fmla="*/ 2655324 h 6349229"/>
              <a:gd name="connsiteX399" fmla="*/ 2903490 w 9051663"/>
              <a:gd name="connsiteY399" fmla="*/ 2550092 h 6349229"/>
              <a:gd name="connsiteX400" fmla="*/ 2695222 w 9051663"/>
              <a:gd name="connsiteY400" fmla="*/ 2878741 h 6349229"/>
              <a:gd name="connsiteX401" fmla="*/ 2754460 w 9051663"/>
              <a:gd name="connsiteY401" fmla="*/ 2777166 h 6349229"/>
              <a:gd name="connsiteX402" fmla="*/ 2659387 w 9051663"/>
              <a:gd name="connsiteY402" fmla="*/ 2751693 h 6349229"/>
              <a:gd name="connsiteX403" fmla="*/ 2012464 w 9051663"/>
              <a:gd name="connsiteY403" fmla="*/ 2925026 h 6349229"/>
              <a:gd name="connsiteX404" fmla="*/ 1365554 w 9051663"/>
              <a:gd name="connsiteY404" fmla="*/ 2751693 h 6349229"/>
              <a:gd name="connsiteX405" fmla="*/ 718648 w 9051663"/>
              <a:gd name="connsiteY405" fmla="*/ 2925026 h 6349229"/>
              <a:gd name="connsiteX406" fmla="*/ 318986 w 9051663"/>
              <a:gd name="connsiteY406" fmla="*/ 2817953 h 6349229"/>
              <a:gd name="connsiteX407" fmla="*/ 283521 w 9051663"/>
              <a:gd name="connsiteY407" fmla="*/ 2925890 h 6349229"/>
              <a:gd name="connsiteX408" fmla="*/ 718648 w 9051663"/>
              <a:gd name="connsiteY408" fmla="*/ 3042474 h 6349229"/>
              <a:gd name="connsiteX409" fmla="*/ 1365554 w 9051663"/>
              <a:gd name="connsiteY409" fmla="*/ 2869141 h 6349229"/>
              <a:gd name="connsiteX410" fmla="*/ 2012464 w 9051663"/>
              <a:gd name="connsiteY410" fmla="*/ 3042474 h 6349229"/>
              <a:gd name="connsiteX411" fmla="*/ 2659387 w 9051663"/>
              <a:gd name="connsiteY411" fmla="*/ 2869141 h 6349229"/>
              <a:gd name="connsiteX412" fmla="*/ 2695222 w 9051663"/>
              <a:gd name="connsiteY412" fmla="*/ 2878741 h 634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</a:cxnLst>
            <a:rect l="l" t="t" r="r" b="b"/>
            <a:pathLst>
              <a:path w="9051663" h="6349229">
                <a:moveTo>
                  <a:pt x="194303" y="6282181"/>
                </a:moveTo>
                <a:cubicBezTo>
                  <a:pt x="191829" y="6272683"/>
                  <a:pt x="189225" y="6263248"/>
                  <a:pt x="186794" y="6253724"/>
                </a:cubicBezTo>
                <a:lnTo>
                  <a:pt x="543212" y="6349229"/>
                </a:lnTo>
                <a:lnTo>
                  <a:pt x="444521" y="6349229"/>
                </a:lnTo>
                <a:lnTo>
                  <a:pt x="194303" y="6282181"/>
                </a:lnTo>
                <a:close/>
                <a:moveTo>
                  <a:pt x="1365554" y="4887827"/>
                </a:moveTo>
                <a:lnTo>
                  <a:pt x="718648" y="5061161"/>
                </a:lnTo>
                <a:lnTo>
                  <a:pt x="71726" y="4887827"/>
                </a:lnTo>
                <a:lnTo>
                  <a:pt x="1668" y="4906596"/>
                </a:lnTo>
                <a:cubicBezTo>
                  <a:pt x="2158" y="4926938"/>
                  <a:pt x="2561" y="4947307"/>
                  <a:pt x="3255" y="4967612"/>
                </a:cubicBezTo>
                <a:lnTo>
                  <a:pt x="71726" y="4949262"/>
                </a:lnTo>
                <a:lnTo>
                  <a:pt x="718648" y="5122596"/>
                </a:lnTo>
                <a:lnTo>
                  <a:pt x="1365554" y="4949262"/>
                </a:lnTo>
                <a:lnTo>
                  <a:pt x="2012464" y="5122596"/>
                </a:lnTo>
                <a:lnTo>
                  <a:pt x="2214459" y="5068488"/>
                </a:lnTo>
                <a:cubicBezTo>
                  <a:pt x="2212846" y="5048437"/>
                  <a:pt x="2211411" y="5028336"/>
                  <a:pt x="2210116" y="5008208"/>
                </a:cubicBezTo>
                <a:lnTo>
                  <a:pt x="2012464" y="5061161"/>
                </a:lnTo>
                <a:lnTo>
                  <a:pt x="1365554" y="4887827"/>
                </a:lnTo>
                <a:close/>
                <a:moveTo>
                  <a:pt x="100316" y="3656851"/>
                </a:moveTo>
                <a:lnTo>
                  <a:pt x="718648" y="3822528"/>
                </a:lnTo>
                <a:lnTo>
                  <a:pt x="1365554" y="3649182"/>
                </a:lnTo>
                <a:lnTo>
                  <a:pt x="2012464" y="3822528"/>
                </a:lnTo>
                <a:lnTo>
                  <a:pt x="2340922" y="3734515"/>
                </a:lnTo>
                <a:cubicBezTo>
                  <a:pt x="2350637" y="3699455"/>
                  <a:pt x="2360732" y="3664559"/>
                  <a:pt x="2371412" y="3629905"/>
                </a:cubicBezTo>
                <a:lnTo>
                  <a:pt x="2012464" y="3726083"/>
                </a:lnTo>
                <a:lnTo>
                  <a:pt x="1365554" y="3552737"/>
                </a:lnTo>
                <a:lnTo>
                  <a:pt x="718648" y="3726083"/>
                </a:lnTo>
                <a:lnTo>
                  <a:pt x="117975" y="3565130"/>
                </a:lnTo>
                <a:cubicBezTo>
                  <a:pt x="111849" y="3595619"/>
                  <a:pt x="105978" y="3626197"/>
                  <a:pt x="100317" y="3656851"/>
                </a:cubicBezTo>
                <a:close/>
                <a:moveTo>
                  <a:pt x="894082" y="6349229"/>
                </a:moveTo>
                <a:lnTo>
                  <a:pt x="992768" y="6349229"/>
                </a:lnTo>
                <a:lnTo>
                  <a:pt x="1365554" y="6249343"/>
                </a:lnTo>
                <a:lnTo>
                  <a:pt x="1738343" y="6349229"/>
                </a:lnTo>
                <a:lnTo>
                  <a:pt x="1837035" y="6349229"/>
                </a:lnTo>
                <a:lnTo>
                  <a:pt x="1365554" y="6222892"/>
                </a:lnTo>
                <a:lnTo>
                  <a:pt x="894082" y="6349229"/>
                </a:lnTo>
                <a:close/>
                <a:moveTo>
                  <a:pt x="27139" y="4181158"/>
                </a:moveTo>
                <a:lnTo>
                  <a:pt x="71726" y="4169222"/>
                </a:lnTo>
                <a:lnTo>
                  <a:pt x="718648" y="4342556"/>
                </a:lnTo>
                <a:lnTo>
                  <a:pt x="1365554" y="4169222"/>
                </a:lnTo>
                <a:lnTo>
                  <a:pt x="2012464" y="4342556"/>
                </a:lnTo>
                <a:lnTo>
                  <a:pt x="2231360" y="4283901"/>
                </a:lnTo>
                <a:cubicBezTo>
                  <a:pt x="2234903" y="4255279"/>
                  <a:pt x="2238840" y="4226771"/>
                  <a:pt x="2243017" y="4198339"/>
                </a:cubicBezTo>
                <a:lnTo>
                  <a:pt x="2012464" y="4260117"/>
                </a:lnTo>
                <a:lnTo>
                  <a:pt x="1365554" y="4086770"/>
                </a:lnTo>
                <a:lnTo>
                  <a:pt x="718648" y="4260117"/>
                </a:lnTo>
                <a:lnTo>
                  <a:pt x="71726" y="4086770"/>
                </a:lnTo>
                <a:lnTo>
                  <a:pt x="35801" y="4096396"/>
                </a:lnTo>
                <a:cubicBezTo>
                  <a:pt x="32719" y="4124599"/>
                  <a:pt x="29836" y="4152853"/>
                  <a:pt x="27139" y="4181158"/>
                </a:cubicBezTo>
                <a:close/>
                <a:moveTo>
                  <a:pt x="1365554" y="3389168"/>
                </a:moveTo>
                <a:lnTo>
                  <a:pt x="2012464" y="3562502"/>
                </a:lnTo>
                <a:lnTo>
                  <a:pt x="2431755" y="3450159"/>
                </a:lnTo>
                <a:cubicBezTo>
                  <a:pt x="2445862" y="3411416"/>
                  <a:pt x="2460669" y="3373028"/>
                  <a:pt x="2475983" y="3334869"/>
                </a:cubicBezTo>
                <a:lnTo>
                  <a:pt x="2012464" y="3459060"/>
                </a:lnTo>
                <a:lnTo>
                  <a:pt x="1365554" y="3285726"/>
                </a:lnTo>
                <a:lnTo>
                  <a:pt x="718648" y="3459060"/>
                </a:lnTo>
                <a:lnTo>
                  <a:pt x="174219" y="3313193"/>
                </a:lnTo>
                <a:cubicBezTo>
                  <a:pt x="166265" y="3345511"/>
                  <a:pt x="158576" y="3377929"/>
                  <a:pt x="151147" y="3410450"/>
                </a:cubicBezTo>
                <a:lnTo>
                  <a:pt x="718648" y="3562502"/>
                </a:lnTo>
                <a:lnTo>
                  <a:pt x="1365554" y="3389168"/>
                </a:lnTo>
                <a:close/>
                <a:moveTo>
                  <a:pt x="58637" y="3912700"/>
                </a:moveTo>
                <a:lnTo>
                  <a:pt x="71726" y="3909195"/>
                </a:lnTo>
                <a:lnTo>
                  <a:pt x="718648" y="4082542"/>
                </a:lnTo>
                <a:lnTo>
                  <a:pt x="1365554" y="3909195"/>
                </a:lnTo>
                <a:lnTo>
                  <a:pt x="2012464" y="4082542"/>
                </a:lnTo>
                <a:lnTo>
                  <a:pt x="2275094" y="4012167"/>
                </a:lnTo>
                <a:cubicBezTo>
                  <a:pt x="2281367" y="3980433"/>
                  <a:pt x="2288034" y="3948827"/>
                  <a:pt x="2295094" y="3917373"/>
                </a:cubicBezTo>
                <a:lnTo>
                  <a:pt x="2012464" y="3993106"/>
                </a:lnTo>
                <a:lnTo>
                  <a:pt x="1365554" y="3819760"/>
                </a:lnTo>
                <a:lnTo>
                  <a:pt x="718648" y="3993106"/>
                </a:lnTo>
                <a:lnTo>
                  <a:pt x="72483" y="3819963"/>
                </a:lnTo>
                <a:cubicBezTo>
                  <a:pt x="67659" y="3850808"/>
                  <a:pt x="62990" y="3881703"/>
                  <a:pt x="58637" y="3912700"/>
                </a:cubicBezTo>
                <a:close/>
                <a:moveTo>
                  <a:pt x="7664" y="4446391"/>
                </a:moveTo>
                <a:lnTo>
                  <a:pt x="71726" y="4429235"/>
                </a:lnTo>
                <a:lnTo>
                  <a:pt x="718648" y="4602569"/>
                </a:lnTo>
                <a:lnTo>
                  <a:pt x="1365554" y="4429235"/>
                </a:lnTo>
                <a:lnTo>
                  <a:pt x="2012464" y="4602569"/>
                </a:lnTo>
                <a:lnTo>
                  <a:pt x="2207741" y="4550251"/>
                </a:lnTo>
                <a:cubicBezTo>
                  <a:pt x="2209125" y="4524601"/>
                  <a:pt x="2210725" y="4499013"/>
                  <a:pt x="2212605" y="4473502"/>
                </a:cubicBezTo>
                <a:lnTo>
                  <a:pt x="2012464" y="4527128"/>
                </a:lnTo>
                <a:lnTo>
                  <a:pt x="1365554" y="4353781"/>
                </a:lnTo>
                <a:lnTo>
                  <a:pt x="718648" y="4527128"/>
                </a:lnTo>
                <a:lnTo>
                  <a:pt x="71726" y="4353781"/>
                </a:lnTo>
                <a:lnTo>
                  <a:pt x="12060" y="4369781"/>
                </a:lnTo>
                <a:cubicBezTo>
                  <a:pt x="10435" y="4395267"/>
                  <a:pt x="8972" y="4420816"/>
                  <a:pt x="7664" y="4446391"/>
                </a:cubicBezTo>
                <a:close/>
                <a:moveTo>
                  <a:pt x="8481617" y="1589961"/>
                </a:moveTo>
                <a:lnTo>
                  <a:pt x="7951203" y="1447840"/>
                </a:lnTo>
                <a:cubicBezTo>
                  <a:pt x="8084473" y="1525326"/>
                  <a:pt x="8212638" y="1610622"/>
                  <a:pt x="8335064" y="1703130"/>
                </a:cubicBezTo>
                <a:lnTo>
                  <a:pt x="8481617" y="1742394"/>
                </a:lnTo>
                <a:lnTo>
                  <a:pt x="9051663" y="1589656"/>
                </a:lnTo>
                <a:lnTo>
                  <a:pt x="9051663" y="1437212"/>
                </a:lnTo>
                <a:lnTo>
                  <a:pt x="8481617" y="1589961"/>
                </a:lnTo>
                <a:close/>
                <a:moveTo>
                  <a:pt x="8515204" y="1847981"/>
                </a:moveTo>
                <a:cubicBezTo>
                  <a:pt x="8557770" y="1884350"/>
                  <a:pt x="8599497" y="1921683"/>
                  <a:pt x="8640411" y="1959867"/>
                </a:cubicBezTo>
                <a:lnTo>
                  <a:pt x="9051663" y="1849683"/>
                </a:lnTo>
                <a:lnTo>
                  <a:pt x="9051663" y="1704235"/>
                </a:lnTo>
                <a:lnTo>
                  <a:pt x="8515204" y="1847981"/>
                </a:lnTo>
                <a:close/>
                <a:moveTo>
                  <a:pt x="9051663" y="2109684"/>
                </a:moveTo>
                <a:lnTo>
                  <a:pt x="9051663" y="1971245"/>
                </a:lnTo>
                <a:lnTo>
                  <a:pt x="8739142" y="2054992"/>
                </a:lnTo>
                <a:cubicBezTo>
                  <a:pt x="8775053" y="2090966"/>
                  <a:pt x="8810113" y="2127792"/>
                  <a:pt x="8844577" y="2165163"/>
                </a:cubicBezTo>
                <a:lnTo>
                  <a:pt x="9051663" y="2109684"/>
                </a:lnTo>
                <a:close/>
                <a:moveTo>
                  <a:pt x="2426828" y="6051641"/>
                </a:moveTo>
                <a:cubicBezTo>
                  <a:pt x="2423170" y="6041470"/>
                  <a:pt x="2419501" y="6031311"/>
                  <a:pt x="2415932" y="6021114"/>
                </a:cubicBezTo>
                <a:lnTo>
                  <a:pt x="2012464" y="6129216"/>
                </a:lnTo>
                <a:lnTo>
                  <a:pt x="1365554" y="5955882"/>
                </a:lnTo>
                <a:lnTo>
                  <a:pt x="718648" y="6129216"/>
                </a:lnTo>
                <a:lnTo>
                  <a:pt x="121553" y="5969228"/>
                </a:lnTo>
                <a:cubicBezTo>
                  <a:pt x="123971" y="5981075"/>
                  <a:pt x="126575" y="5992860"/>
                  <a:pt x="129062" y="6004682"/>
                </a:cubicBezTo>
                <a:lnTo>
                  <a:pt x="718648" y="6162664"/>
                </a:lnTo>
                <a:lnTo>
                  <a:pt x="1365554" y="5989329"/>
                </a:lnTo>
                <a:lnTo>
                  <a:pt x="2012464" y="6162664"/>
                </a:lnTo>
                <a:lnTo>
                  <a:pt x="2426828" y="6051641"/>
                </a:lnTo>
                <a:close/>
                <a:moveTo>
                  <a:pt x="2145315" y="146708"/>
                </a:moveTo>
                <a:lnTo>
                  <a:pt x="2659387" y="8966"/>
                </a:lnTo>
                <a:lnTo>
                  <a:pt x="3306310" y="182304"/>
                </a:lnTo>
                <a:lnTo>
                  <a:pt x="3953220" y="8966"/>
                </a:lnTo>
                <a:lnTo>
                  <a:pt x="4600131" y="182304"/>
                </a:lnTo>
                <a:lnTo>
                  <a:pt x="5247054" y="8966"/>
                </a:lnTo>
                <a:lnTo>
                  <a:pt x="5893964" y="182304"/>
                </a:lnTo>
                <a:lnTo>
                  <a:pt x="6540874" y="8966"/>
                </a:lnTo>
                <a:lnTo>
                  <a:pt x="7187797" y="182304"/>
                </a:lnTo>
                <a:lnTo>
                  <a:pt x="7834707" y="8966"/>
                </a:lnTo>
                <a:lnTo>
                  <a:pt x="8481617" y="182304"/>
                </a:lnTo>
                <a:lnTo>
                  <a:pt x="9051663" y="29564"/>
                </a:lnTo>
                <a:lnTo>
                  <a:pt x="9051663" y="0"/>
                </a:lnTo>
                <a:lnTo>
                  <a:pt x="2326586" y="0"/>
                </a:lnTo>
                <a:cubicBezTo>
                  <a:pt x="2265240" y="47799"/>
                  <a:pt x="2204731" y="96615"/>
                  <a:pt x="2145315" y="146708"/>
                </a:cubicBezTo>
                <a:close/>
                <a:moveTo>
                  <a:pt x="8481617" y="788911"/>
                </a:moveTo>
                <a:lnTo>
                  <a:pt x="7834707" y="615565"/>
                </a:lnTo>
                <a:lnTo>
                  <a:pt x="7187797" y="788916"/>
                </a:lnTo>
                <a:lnTo>
                  <a:pt x="6540874" y="615565"/>
                </a:lnTo>
                <a:lnTo>
                  <a:pt x="5893964" y="788911"/>
                </a:lnTo>
                <a:lnTo>
                  <a:pt x="5247054" y="615565"/>
                </a:lnTo>
                <a:lnTo>
                  <a:pt x="4600131" y="788916"/>
                </a:lnTo>
                <a:lnTo>
                  <a:pt x="3953220" y="615565"/>
                </a:lnTo>
                <a:lnTo>
                  <a:pt x="3306310" y="788911"/>
                </a:lnTo>
                <a:lnTo>
                  <a:pt x="2659387" y="615565"/>
                </a:lnTo>
                <a:lnTo>
                  <a:pt x="2012464" y="788916"/>
                </a:lnTo>
                <a:lnTo>
                  <a:pt x="1592221" y="676305"/>
                </a:lnTo>
                <a:cubicBezTo>
                  <a:pt x="1549859" y="722318"/>
                  <a:pt x="1508158" y="768932"/>
                  <a:pt x="1467230" y="816248"/>
                </a:cubicBezTo>
                <a:lnTo>
                  <a:pt x="2012464" y="962349"/>
                </a:lnTo>
                <a:lnTo>
                  <a:pt x="2659387" y="789010"/>
                </a:lnTo>
                <a:lnTo>
                  <a:pt x="3306310" y="962349"/>
                </a:lnTo>
                <a:lnTo>
                  <a:pt x="3953220" y="789010"/>
                </a:lnTo>
                <a:lnTo>
                  <a:pt x="4600131" y="962349"/>
                </a:lnTo>
                <a:lnTo>
                  <a:pt x="5247054" y="789010"/>
                </a:lnTo>
                <a:lnTo>
                  <a:pt x="5803487" y="938105"/>
                </a:lnTo>
                <a:cubicBezTo>
                  <a:pt x="5871526" y="934137"/>
                  <a:pt x="5940046" y="931892"/>
                  <a:pt x="6008999" y="931520"/>
                </a:cubicBezTo>
                <a:lnTo>
                  <a:pt x="6540874" y="789010"/>
                </a:lnTo>
                <a:lnTo>
                  <a:pt x="7187797" y="962349"/>
                </a:lnTo>
                <a:lnTo>
                  <a:pt x="7834707" y="789010"/>
                </a:lnTo>
                <a:lnTo>
                  <a:pt x="8481617" y="962349"/>
                </a:lnTo>
                <a:lnTo>
                  <a:pt x="9051663" y="809608"/>
                </a:lnTo>
                <a:lnTo>
                  <a:pt x="9051663" y="636164"/>
                </a:lnTo>
                <a:lnTo>
                  <a:pt x="8481617" y="788911"/>
                </a:lnTo>
                <a:close/>
                <a:moveTo>
                  <a:pt x="8481617" y="1055931"/>
                </a:moveTo>
                <a:lnTo>
                  <a:pt x="7834707" y="882586"/>
                </a:lnTo>
                <a:lnTo>
                  <a:pt x="7187797" y="1055931"/>
                </a:lnTo>
                <a:lnTo>
                  <a:pt x="6540874" y="882586"/>
                </a:lnTo>
                <a:lnTo>
                  <a:pt x="6318892" y="942073"/>
                </a:lnTo>
                <a:cubicBezTo>
                  <a:pt x="6686677" y="969522"/>
                  <a:pt x="7039898" y="1049098"/>
                  <a:pt x="7371417" y="1173169"/>
                </a:cubicBezTo>
                <a:lnTo>
                  <a:pt x="7834707" y="1049030"/>
                </a:lnTo>
                <a:lnTo>
                  <a:pt x="8481617" y="1222369"/>
                </a:lnTo>
                <a:lnTo>
                  <a:pt x="9051663" y="1069628"/>
                </a:lnTo>
                <a:lnTo>
                  <a:pt x="9051663" y="903184"/>
                </a:lnTo>
                <a:lnTo>
                  <a:pt x="8481617" y="1055931"/>
                </a:lnTo>
                <a:close/>
                <a:moveTo>
                  <a:pt x="8481617" y="1322951"/>
                </a:moveTo>
                <a:lnTo>
                  <a:pt x="7834707" y="1149600"/>
                </a:lnTo>
                <a:lnTo>
                  <a:pt x="7522566" y="1233245"/>
                </a:lnTo>
                <a:cubicBezTo>
                  <a:pt x="7596548" y="1264600"/>
                  <a:pt x="7669234" y="1298417"/>
                  <a:pt x="7740751" y="1334214"/>
                </a:cubicBezTo>
                <a:lnTo>
                  <a:pt x="7834707" y="1309033"/>
                </a:lnTo>
                <a:lnTo>
                  <a:pt x="8481617" y="1482380"/>
                </a:lnTo>
                <a:lnTo>
                  <a:pt x="9051663" y="1329630"/>
                </a:lnTo>
                <a:lnTo>
                  <a:pt x="9051663" y="1170199"/>
                </a:lnTo>
                <a:lnTo>
                  <a:pt x="8481617" y="1322951"/>
                </a:lnTo>
                <a:close/>
                <a:moveTo>
                  <a:pt x="3072760" y="2328428"/>
                </a:moveTo>
                <a:lnTo>
                  <a:pt x="2659387" y="2217659"/>
                </a:lnTo>
                <a:lnTo>
                  <a:pt x="2012464" y="2391005"/>
                </a:lnTo>
                <a:lnTo>
                  <a:pt x="1365554" y="2217659"/>
                </a:lnTo>
                <a:lnTo>
                  <a:pt x="718648" y="2391005"/>
                </a:lnTo>
                <a:lnTo>
                  <a:pt x="507095" y="2334320"/>
                </a:lnTo>
                <a:cubicBezTo>
                  <a:pt x="489908" y="2373418"/>
                  <a:pt x="473160" y="2412745"/>
                  <a:pt x="456785" y="2452276"/>
                </a:cubicBezTo>
                <a:lnTo>
                  <a:pt x="718648" y="2522447"/>
                </a:lnTo>
                <a:lnTo>
                  <a:pt x="1365554" y="2349101"/>
                </a:lnTo>
                <a:lnTo>
                  <a:pt x="2012464" y="2522447"/>
                </a:lnTo>
                <a:lnTo>
                  <a:pt x="2659387" y="2349101"/>
                </a:lnTo>
                <a:lnTo>
                  <a:pt x="2986995" y="2436885"/>
                </a:lnTo>
                <a:cubicBezTo>
                  <a:pt x="3014995" y="2400250"/>
                  <a:pt x="3043477" y="2364008"/>
                  <a:pt x="3072760" y="2328428"/>
                </a:cubicBezTo>
                <a:close/>
                <a:moveTo>
                  <a:pt x="71726" y="5209276"/>
                </a:moveTo>
                <a:lnTo>
                  <a:pt x="718648" y="5382610"/>
                </a:lnTo>
                <a:lnTo>
                  <a:pt x="1365554" y="5209276"/>
                </a:lnTo>
                <a:lnTo>
                  <a:pt x="2012464" y="5382610"/>
                </a:lnTo>
                <a:lnTo>
                  <a:pt x="2243259" y="5320781"/>
                </a:lnTo>
                <a:cubicBezTo>
                  <a:pt x="2240681" y="5303333"/>
                  <a:pt x="2238217" y="5285835"/>
                  <a:pt x="2235868" y="5268311"/>
                </a:cubicBezTo>
                <a:lnTo>
                  <a:pt x="2012464" y="5328172"/>
                </a:lnTo>
                <a:lnTo>
                  <a:pt x="1365554" y="5154838"/>
                </a:lnTo>
                <a:lnTo>
                  <a:pt x="718648" y="5328172"/>
                </a:lnTo>
                <a:lnTo>
                  <a:pt x="71726" y="5154838"/>
                </a:lnTo>
                <a:lnTo>
                  <a:pt x="13567" y="5170419"/>
                </a:lnTo>
                <a:cubicBezTo>
                  <a:pt x="14776" y="5188247"/>
                  <a:pt x="16251" y="5206000"/>
                  <a:pt x="17609" y="5223778"/>
                </a:cubicBezTo>
                <a:lnTo>
                  <a:pt x="71726" y="5209276"/>
                </a:lnTo>
                <a:close/>
                <a:moveTo>
                  <a:pt x="3400914" y="1977061"/>
                </a:moveTo>
                <a:cubicBezTo>
                  <a:pt x="3478565" y="1903664"/>
                  <a:pt x="3559339" y="1833543"/>
                  <a:pt x="3642921" y="1766775"/>
                </a:cubicBezTo>
                <a:lnTo>
                  <a:pt x="3306310" y="1856972"/>
                </a:lnTo>
                <a:lnTo>
                  <a:pt x="2659387" y="1683625"/>
                </a:lnTo>
                <a:lnTo>
                  <a:pt x="2012464" y="1856972"/>
                </a:lnTo>
                <a:lnTo>
                  <a:pt x="1365554" y="1683625"/>
                </a:lnTo>
                <a:lnTo>
                  <a:pt x="747013" y="1849365"/>
                </a:lnTo>
                <a:cubicBezTo>
                  <a:pt x="721369" y="1895829"/>
                  <a:pt x="696313" y="1942674"/>
                  <a:pt x="671865" y="1989874"/>
                </a:cubicBezTo>
                <a:lnTo>
                  <a:pt x="718648" y="2002407"/>
                </a:lnTo>
                <a:lnTo>
                  <a:pt x="1365554" y="1829086"/>
                </a:lnTo>
                <a:lnTo>
                  <a:pt x="2012464" y="2002407"/>
                </a:lnTo>
                <a:lnTo>
                  <a:pt x="2659387" y="1829086"/>
                </a:lnTo>
                <a:lnTo>
                  <a:pt x="3306310" y="2002407"/>
                </a:lnTo>
                <a:lnTo>
                  <a:pt x="3400914" y="1977061"/>
                </a:lnTo>
                <a:close/>
                <a:moveTo>
                  <a:pt x="8481617" y="521895"/>
                </a:moveTo>
                <a:lnTo>
                  <a:pt x="7834707" y="348550"/>
                </a:lnTo>
                <a:lnTo>
                  <a:pt x="7187797" y="521895"/>
                </a:lnTo>
                <a:lnTo>
                  <a:pt x="6540874" y="348550"/>
                </a:lnTo>
                <a:lnTo>
                  <a:pt x="5893964" y="521895"/>
                </a:lnTo>
                <a:lnTo>
                  <a:pt x="5247054" y="348550"/>
                </a:lnTo>
                <a:lnTo>
                  <a:pt x="4600131" y="521895"/>
                </a:lnTo>
                <a:lnTo>
                  <a:pt x="3953220" y="348550"/>
                </a:lnTo>
                <a:lnTo>
                  <a:pt x="3306310" y="521895"/>
                </a:lnTo>
                <a:lnTo>
                  <a:pt x="2659387" y="348550"/>
                </a:lnTo>
                <a:lnTo>
                  <a:pt x="2012464" y="521895"/>
                </a:lnTo>
                <a:lnTo>
                  <a:pt x="1797187" y="464212"/>
                </a:lnTo>
                <a:cubicBezTo>
                  <a:pt x="1749657" y="511063"/>
                  <a:pt x="1702863" y="558664"/>
                  <a:pt x="1656895" y="607059"/>
                </a:cubicBezTo>
                <a:lnTo>
                  <a:pt x="2012464" y="702334"/>
                </a:lnTo>
                <a:lnTo>
                  <a:pt x="2659387" y="528989"/>
                </a:lnTo>
                <a:lnTo>
                  <a:pt x="3306310" y="702334"/>
                </a:lnTo>
                <a:lnTo>
                  <a:pt x="3953220" y="528989"/>
                </a:lnTo>
                <a:lnTo>
                  <a:pt x="4600131" y="702334"/>
                </a:lnTo>
                <a:lnTo>
                  <a:pt x="5247054" y="528989"/>
                </a:lnTo>
                <a:lnTo>
                  <a:pt x="5893964" y="702334"/>
                </a:lnTo>
                <a:lnTo>
                  <a:pt x="6540874" y="528989"/>
                </a:lnTo>
                <a:lnTo>
                  <a:pt x="7187797" y="702334"/>
                </a:lnTo>
                <a:lnTo>
                  <a:pt x="7834707" y="528989"/>
                </a:lnTo>
                <a:lnTo>
                  <a:pt x="8481617" y="702334"/>
                </a:lnTo>
                <a:lnTo>
                  <a:pt x="9051663" y="549587"/>
                </a:lnTo>
                <a:lnTo>
                  <a:pt x="9051663" y="369148"/>
                </a:lnTo>
                <a:lnTo>
                  <a:pt x="8481617" y="521895"/>
                </a:lnTo>
                <a:close/>
                <a:moveTo>
                  <a:pt x="4096472" y="1455002"/>
                </a:moveTo>
                <a:lnTo>
                  <a:pt x="3953220" y="1416615"/>
                </a:lnTo>
                <a:lnTo>
                  <a:pt x="3306310" y="1589961"/>
                </a:lnTo>
                <a:lnTo>
                  <a:pt x="2659387" y="1416615"/>
                </a:lnTo>
                <a:lnTo>
                  <a:pt x="2012464" y="1589961"/>
                </a:lnTo>
                <a:lnTo>
                  <a:pt x="1365554" y="1416615"/>
                </a:lnTo>
                <a:lnTo>
                  <a:pt x="935116" y="1531955"/>
                </a:lnTo>
                <a:cubicBezTo>
                  <a:pt x="897009" y="1591993"/>
                  <a:pt x="859929" y="1652742"/>
                  <a:pt x="823905" y="1714190"/>
                </a:cubicBezTo>
                <a:lnTo>
                  <a:pt x="1365554" y="1569060"/>
                </a:lnTo>
                <a:lnTo>
                  <a:pt x="2012464" y="1742394"/>
                </a:lnTo>
                <a:lnTo>
                  <a:pt x="2659387" y="1569060"/>
                </a:lnTo>
                <a:lnTo>
                  <a:pt x="3306310" y="1742394"/>
                </a:lnTo>
                <a:lnTo>
                  <a:pt x="3887163" y="1586761"/>
                </a:lnTo>
                <a:cubicBezTo>
                  <a:pt x="3955366" y="1540602"/>
                  <a:pt x="4025246" y="1496780"/>
                  <a:pt x="4096472" y="1455002"/>
                </a:cubicBezTo>
                <a:close/>
                <a:moveTo>
                  <a:pt x="4434797" y="1278646"/>
                </a:moveTo>
                <a:lnTo>
                  <a:pt x="3953220" y="1149602"/>
                </a:lnTo>
                <a:lnTo>
                  <a:pt x="3306310" y="1322951"/>
                </a:lnTo>
                <a:lnTo>
                  <a:pt x="2659387" y="1149602"/>
                </a:lnTo>
                <a:lnTo>
                  <a:pt x="2012464" y="1322951"/>
                </a:lnTo>
                <a:lnTo>
                  <a:pt x="1365554" y="1149602"/>
                </a:lnTo>
                <a:lnTo>
                  <a:pt x="1157698" y="1205300"/>
                </a:lnTo>
                <a:cubicBezTo>
                  <a:pt x="1110601" y="1269753"/>
                  <a:pt x="1064791" y="1335205"/>
                  <a:pt x="1020229" y="1401580"/>
                </a:cubicBezTo>
                <a:lnTo>
                  <a:pt x="1365554" y="1309033"/>
                </a:lnTo>
                <a:lnTo>
                  <a:pt x="2012464" y="1482380"/>
                </a:lnTo>
                <a:lnTo>
                  <a:pt x="2659387" y="1309033"/>
                </a:lnTo>
                <a:lnTo>
                  <a:pt x="3306310" y="1482380"/>
                </a:lnTo>
                <a:lnTo>
                  <a:pt x="3953220" y="1309033"/>
                </a:lnTo>
                <a:lnTo>
                  <a:pt x="4226262" y="1382202"/>
                </a:lnTo>
                <a:cubicBezTo>
                  <a:pt x="4294568" y="1345643"/>
                  <a:pt x="4364091" y="1311103"/>
                  <a:pt x="4434797" y="1278646"/>
                </a:cubicBezTo>
                <a:close/>
                <a:moveTo>
                  <a:pt x="9051663" y="2238256"/>
                </a:moveTo>
                <a:lnTo>
                  <a:pt x="8936971" y="2268999"/>
                </a:lnTo>
                <a:cubicBezTo>
                  <a:pt x="8967244" y="2304313"/>
                  <a:pt x="8996857" y="2340212"/>
                  <a:pt x="9025872" y="2376618"/>
                </a:cubicBezTo>
                <a:lnTo>
                  <a:pt x="9051663" y="2369698"/>
                </a:lnTo>
                <a:lnTo>
                  <a:pt x="9051663" y="2238256"/>
                </a:lnTo>
                <a:close/>
                <a:moveTo>
                  <a:pt x="8481617" y="254887"/>
                </a:moveTo>
                <a:lnTo>
                  <a:pt x="7834707" y="81542"/>
                </a:lnTo>
                <a:lnTo>
                  <a:pt x="7187797" y="254887"/>
                </a:lnTo>
                <a:lnTo>
                  <a:pt x="6540874" y="81542"/>
                </a:lnTo>
                <a:lnTo>
                  <a:pt x="5893964" y="254887"/>
                </a:lnTo>
                <a:lnTo>
                  <a:pt x="5247054" y="81542"/>
                </a:lnTo>
                <a:lnTo>
                  <a:pt x="4600131" y="254887"/>
                </a:lnTo>
                <a:lnTo>
                  <a:pt x="3953220" y="81542"/>
                </a:lnTo>
                <a:lnTo>
                  <a:pt x="3306310" y="254887"/>
                </a:lnTo>
                <a:lnTo>
                  <a:pt x="2659387" y="81542"/>
                </a:lnTo>
                <a:lnTo>
                  <a:pt x="2023931" y="251812"/>
                </a:lnTo>
                <a:cubicBezTo>
                  <a:pt x="1968820" y="300825"/>
                  <a:pt x="1914635" y="350851"/>
                  <a:pt x="1861365" y="401830"/>
                </a:cubicBezTo>
                <a:lnTo>
                  <a:pt x="2012464" y="442319"/>
                </a:lnTo>
                <a:lnTo>
                  <a:pt x="2659387" y="268980"/>
                </a:lnTo>
                <a:lnTo>
                  <a:pt x="3306310" y="442319"/>
                </a:lnTo>
                <a:lnTo>
                  <a:pt x="3953220" y="268980"/>
                </a:lnTo>
                <a:lnTo>
                  <a:pt x="4600131" y="442319"/>
                </a:lnTo>
                <a:lnTo>
                  <a:pt x="5247054" y="268980"/>
                </a:lnTo>
                <a:lnTo>
                  <a:pt x="5893964" y="442319"/>
                </a:lnTo>
                <a:lnTo>
                  <a:pt x="6540874" y="268980"/>
                </a:lnTo>
                <a:lnTo>
                  <a:pt x="7187797" y="442319"/>
                </a:lnTo>
                <a:lnTo>
                  <a:pt x="7834707" y="268980"/>
                </a:lnTo>
                <a:lnTo>
                  <a:pt x="8481617" y="442319"/>
                </a:lnTo>
                <a:lnTo>
                  <a:pt x="9051663" y="289578"/>
                </a:lnTo>
                <a:lnTo>
                  <a:pt x="9051663" y="102140"/>
                </a:lnTo>
                <a:lnTo>
                  <a:pt x="8481617" y="254887"/>
                </a:lnTo>
                <a:close/>
                <a:moveTo>
                  <a:pt x="718648" y="4862583"/>
                </a:moveTo>
                <a:lnTo>
                  <a:pt x="1365554" y="4689249"/>
                </a:lnTo>
                <a:lnTo>
                  <a:pt x="2012464" y="4862583"/>
                </a:lnTo>
                <a:lnTo>
                  <a:pt x="2202370" y="4811700"/>
                </a:lnTo>
                <a:cubicBezTo>
                  <a:pt x="2202128" y="4794214"/>
                  <a:pt x="2202014" y="4776703"/>
                  <a:pt x="2202014" y="4759154"/>
                </a:cubicBezTo>
                <a:cubicBezTo>
                  <a:pt x="2202014" y="4753858"/>
                  <a:pt x="2202192" y="4748601"/>
                  <a:pt x="2202205" y="4743306"/>
                </a:cubicBezTo>
                <a:lnTo>
                  <a:pt x="2012464" y="4794151"/>
                </a:lnTo>
                <a:lnTo>
                  <a:pt x="1365554" y="4620804"/>
                </a:lnTo>
                <a:lnTo>
                  <a:pt x="718648" y="4794151"/>
                </a:lnTo>
                <a:lnTo>
                  <a:pt x="71726" y="4620804"/>
                </a:lnTo>
                <a:lnTo>
                  <a:pt x="961" y="4639763"/>
                </a:lnTo>
                <a:cubicBezTo>
                  <a:pt x="515" y="4662633"/>
                  <a:pt x="186" y="4685528"/>
                  <a:pt x="0" y="4708474"/>
                </a:cubicBezTo>
                <a:lnTo>
                  <a:pt x="71726" y="4689249"/>
                </a:lnTo>
                <a:lnTo>
                  <a:pt x="718648" y="4862583"/>
                </a:lnTo>
                <a:close/>
                <a:moveTo>
                  <a:pt x="5543131" y="961927"/>
                </a:moveTo>
                <a:lnTo>
                  <a:pt x="5247054" y="882586"/>
                </a:lnTo>
                <a:lnTo>
                  <a:pt x="4600131" y="1055931"/>
                </a:lnTo>
                <a:lnTo>
                  <a:pt x="3953220" y="882586"/>
                </a:lnTo>
                <a:lnTo>
                  <a:pt x="3306310" y="1055931"/>
                </a:lnTo>
                <a:lnTo>
                  <a:pt x="2659387" y="882586"/>
                </a:lnTo>
                <a:lnTo>
                  <a:pt x="2012464" y="1055931"/>
                </a:lnTo>
                <a:lnTo>
                  <a:pt x="1402494" y="892482"/>
                </a:lnTo>
                <a:cubicBezTo>
                  <a:pt x="1351230" y="953767"/>
                  <a:pt x="1301147" y="1016057"/>
                  <a:pt x="1252310" y="1079369"/>
                </a:cubicBezTo>
                <a:lnTo>
                  <a:pt x="1365554" y="1049030"/>
                </a:lnTo>
                <a:lnTo>
                  <a:pt x="2012464" y="1222369"/>
                </a:lnTo>
                <a:lnTo>
                  <a:pt x="2659387" y="1049030"/>
                </a:lnTo>
                <a:lnTo>
                  <a:pt x="3306310" y="1222369"/>
                </a:lnTo>
                <a:lnTo>
                  <a:pt x="3953220" y="1049030"/>
                </a:lnTo>
                <a:lnTo>
                  <a:pt x="4578111" y="1216467"/>
                </a:lnTo>
                <a:cubicBezTo>
                  <a:pt x="4882189" y="1091727"/>
                  <a:pt x="5205745" y="1004746"/>
                  <a:pt x="5543131" y="961927"/>
                </a:cubicBezTo>
                <a:close/>
                <a:moveTo>
                  <a:pt x="718648" y="5902650"/>
                </a:moveTo>
                <a:lnTo>
                  <a:pt x="1365554" y="5729303"/>
                </a:lnTo>
                <a:lnTo>
                  <a:pt x="2012464" y="5902650"/>
                </a:lnTo>
                <a:lnTo>
                  <a:pt x="2349583" y="5812313"/>
                </a:lnTo>
                <a:cubicBezTo>
                  <a:pt x="2346002" y="5799805"/>
                  <a:pt x="2342446" y="5787285"/>
                  <a:pt x="2338980" y="5774713"/>
                </a:cubicBezTo>
                <a:lnTo>
                  <a:pt x="2012464" y="5862205"/>
                </a:lnTo>
                <a:lnTo>
                  <a:pt x="1365554" y="5688871"/>
                </a:lnTo>
                <a:lnTo>
                  <a:pt x="718648" y="5862205"/>
                </a:lnTo>
                <a:lnTo>
                  <a:pt x="71726" y="5688871"/>
                </a:lnTo>
                <a:lnTo>
                  <a:pt x="71330" y="5688973"/>
                </a:lnTo>
                <a:cubicBezTo>
                  <a:pt x="73506" y="5703005"/>
                  <a:pt x="75800" y="5716998"/>
                  <a:pt x="78076" y="5731005"/>
                </a:cubicBezTo>
                <a:lnTo>
                  <a:pt x="718648" y="5902650"/>
                </a:lnTo>
                <a:close/>
                <a:moveTo>
                  <a:pt x="71726" y="5469302"/>
                </a:moveTo>
                <a:lnTo>
                  <a:pt x="718648" y="5642636"/>
                </a:lnTo>
                <a:lnTo>
                  <a:pt x="1365554" y="5469302"/>
                </a:lnTo>
                <a:lnTo>
                  <a:pt x="2012464" y="5642636"/>
                </a:lnTo>
                <a:lnTo>
                  <a:pt x="2288376" y="5568706"/>
                </a:lnTo>
                <a:cubicBezTo>
                  <a:pt x="2285151" y="5553760"/>
                  <a:pt x="2281989" y="5538801"/>
                  <a:pt x="2278929" y="5523804"/>
                </a:cubicBezTo>
                <a:lnTo>
                  <a:pt x="2012464" y="5595195"/>
                </a:lnTo>
                <a:lnTo>
                  <a:pt x="1365554" y="5421848"/>
                </a:lnTo>
                <a:lnTo>
                  <a:pt x="718648" y="5595195"/>
                </a:lnTo>
                <a:lnTo>
                  <a:pt x="71726" y="5421848"/>
                </a:lnTo>
                <a:lnTo>
                  <a:pt x="37066" y="5431143"/>
                </a:lnTo>
                <a:cubicBezTo>
                  <a:pt x="38777" y="5446496"/>
                  <a:pt x="40396" y="5461887"/>
                  <a:pt x="42219" y="5477201"/>
                </a:cubicBezTo>
                <a:lnTo>
                  <a:pt x="71726" y="5469302"/>
                </a:lnTo>
                <a:close/>
                <a:moveTo>
                  <a:pt x="2520187" y="6286639"/>
                </a:moveTo>
                <a:cubicBezTo>
                  <a:pt x="2516745" y="6278753"/>
                  <a:pt x="2513291" y="6270867"/>
                  <a:pt x="2509914" y="6262956"/>
                </a:cubicBezTo>
                <a:lnTo>
                  <a:pt x="2187906" y="6349229"/>
                </a:lnTo>
                <a:lnTo>
                  <a:pt x="2286598" y="6349229"/>
                </a:lnTo>
                <a:lnTo>
                  <a:pt x="2520187" y="6286639"/>
                </a:lnTo>
                <a:close/>
                <a:moveTo>
                  <a:pt x="3264291" y="2112731"/>
                </a:moveTo>
                <a:lnTo>
                  <a:pt x="2659387" y="1950648"/>
                </a:lnTo>
                <a:lnTo>
                  <a:pt x="2012464" y="2123982"/>
                </a:lnTo>
                <a:lnTo>
                  <a:pt x="1365554" y="1950648"/>
                </a:lnTo>
                <a:lnTo>
                  <a:pt x="718648" y="2123982"/>
                </a:lnTo>
                <a:lnTo>
                  <a:pt x="617742" y="2096947"/>
                </a:lnTo>
                <a:cubicBezTo>
                  <a:pt x="597714" y="2137595"/>
                  <a:pt x="578096" y="2178484"/>
                  <a:pt x="558956" y="2219640"/>
                </a:cubicBezTo>
                <a:lnTo>
                  <a:pt x="718648" y="2262434"/>
                </a:lnTo>
                <a:lnTo>
                  <a:pt x="1365554" y="2089087"/>
                </a:lnTo>
                <a:lnTo>
                  <a:pt x="2012464" y="2262434"/>
                </a:lnTo>
                <a:lnTo>
                  <a:pt x="2659387" y="2089087"/>
                </a:lnTo>
                <a:lnTo>
                  <a:pt x="3162297" y="2223830"/>
                </a:lnTo>
                <a:cubicBezTo>
                  <a:pt x="3195618" y="2186179"/>
                  <a:pt x="3229535" y="2149049"/>
                  <a:pt x="3264291" y="2112731"/>
                </a:cubicBezTo>
                <a:close/>
                <a:moveTo>
                  <a:pt x="2613584" y="3030982"/>
                </a:moveTo>
                <a:lnTo>
                  <a:pt x="2012464" y="3192050"/>
                </a:lnTo>
                <a:lnTo>
                  <a:pt x="1365554" y="3018716"/>
                </a:lnTo>
                <a:lnTo>
                  <a:pt x="718648" y="3192050"/>
                </a:lnTo>
                <a:lnTo>
                  <a:pt x="241277" y="3064138"/>
                </a:lnTo>
                <a:cubicBezTo>
                  <a:pt x="231312" y="3098246"/>
                  <a:pt x="221603" y="3132443"/>
                  <a:pt x="212222" y="3166792"/>
                </a:cubicBezTo>
                <a:lnTo>
                  <a:pt x="718648" y="3302488"/>
                </a:lnTo>
                <a:lnTo>
                  <a:pt x="1365554" y="3129142"/>
                </a:lnTo>
                <a:lnTo>
                  <a:pt x="2012464" y="3302488"/>
                </a:lnTo>
                <a:lnTo>
                  <a:pt x="2552288" y="3157840"/>
                </a:lnTo>
                <a:cubicBezTo>
                  <a:pt x="2571984" y="3115135"/>
                  <a:pt x="2592377" y="3072824"/>
                  <a:pt x="2613584" y="3030982"/>
                </a:cubicBezTo>
                <a:close/>
                <a:moveTo>
                  <a:pt x="2903490" y="2550092"/>
                </a:moveTo>
                <a:lnTo>
                  <a:pt x="2659387" y="2484682"/>
                </a:lnTo>
                <a:lnTo>
                  <a:pt x="2012464" y="2658016"/>
                </a:lnTo>
                <a:lnTo>
                  <a:pt x="1365554" y="2484682"/>
                </a:lnTo>
                <a:lnTo>
                  <a:pt x="718648" y="2658016"/>
                </a:lnTo>
                <a:lnTo>
                  <a:pt x="407634" y="2574689"/>
                </a:lnTo>
                <a:cubicBezTo>
                  <a:pt x="393050" y="2612174"/>
                  <a:pt x="378753" y="2649813"/>
                  <a:pt x="364900" y="2687680"/>
                </a:cubicBezTo>
                <a:lnTo>
                  <a:pt x="718648" y="2782461"/>
                </a:lnTo>
                <a:lnTo>
                  <a:pt x="1365554" y="2609114"/>
                </a:lnTo>
                <a:lnTo>
                  <a:pt x="2012464" y="2782461"/>
                </a:lnTo>
                <a:lnTo>
                  <a:pt x="2659387" y="2609114"/>
                </a:lnTo>
                <a:lnTo>
                  <a:pt x="2831807" y="2655324"/>
                </a:lnTo>
                <a:cubicBezTo>
                  <a:pt x="2855185" y="2619857"/>
                  <a:pt x="2878981" y="2584708"/>
                  <a:pt x="2903490" y="2550092"/>
                </a:cubicBezTo>
                <a:close/>
                <a:moveTo>
                  <a:pt x="2695222" y="2878741"/>
                </a:moveTo>
                <a:cubicBezTo>
                  <a:pt x="2714511" y="2844594"/>
                  <a:pt x="2734156" y="2810651"/>
                  <a:pt x="2754460" y="2777166"/>
                </a:cubicBezTo>
                <a:lnTo>
                  <a:pt x="2659387" y="2751693"/>
                </a:lnTo>
                <a:lnTo>
                  <a:pt x="2012464" y="2925026"/>
                </a:lnTo>
                <a:lnTo>
                  <a:pt x="1365554" y="2751693"/>
                </a:lnTo>
                <a:lnTo>
                  <a:pt x="718648" y="2925026"/>
                </a:lnTo>
                <a:lnTo>
                  <a:pt x="318986" y="2817953"/>
                </a:lnTo>
                <a:cubicBezTo>
                  <a:pt x="306815" y="2853763"/>
                  <a:pt x="295035" y="2889763"/>
                  <a:pt x="283521" y="2925890"/>
                </a:cubicBezTo>
                <a:lnTo>
                  <a:pt x="718648" y="3042474"/>
                </a:lnTo>
                <a:lnTo>
                  <a:pt x="1365554" y="2869141"/>
                </a:lnTo>
                <a:lnTo>
                  <a:pt x="2012464" y="3042474"/>
                </a:lnTo>
                <a:lnTo>
                  <a:pt x="2659387" y="2869141"/>
                </a:lnTo>
                <a:lnTo>
                  <a:pt x="2695222" y="2878741"/>
                </a:lnTo>
                <a:close/>
              </a:path>
            </a:pathLst>
          </a:custGeom>
          <a:solidFill>
            <a:srgbClr val="E8EBEE"/>
          </a:solidFill>
          <a:ln w="12691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3AEB6-A383-92D6-01E5-872534A72A0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545578F-E8B9-4428-A3EB-17E845766FCC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5C565-F191-4A65-6899-91BC417C5F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D1A3F-7B5E-E44D-1F76-D31283A60F6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46B43D23-71AD-EACB-C04F-39C550A0C9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2457450"/>
            <a:ext cx="11160123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45D4F25-4C23-E0DA-5C7A-D665FC9919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5938" y="4045577"/>
            <a:ext cx="11160123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Ondertitel</a:t>
            </a:r>
            <a:endParaRPr lang="en-GB" dirty="0"/>
          </a:p>
        </p:txBody>
      </p:sp>
      <p:sp>
        <p:nvSpPr>
          <p:cNvPr id="5" name="Graphic 2">
            <a:extLst>
              <a:ext uri="{FF2B5EF4-FFF2-40B4-BE49-F238E27FC236}">
                <a16:creationId xmlns:a16="http://schemas.microsoft.com/office/drawing/2014/main" id="{56828E65-EF47-9D79-C8FF-4DCA2323B578}"/>
              </a:ext>
            </a:extLst>
          </p:cNvPr>
          <p:cNvSpPr/>
          <p:nvPr/>
        </p:nvSpPr>
        <p:spPr>
          <a:xfrm>
            <a:off x="515938" y="512763"/>
            <a:ext cx="1274342" cy="508595"/>
          </a:xfrm>
          <a:custGeom>
            <a:avLst/>
            <a:gdLst>
              <a:gd name="connsiteX0" fmla="*/ 355254 w 1274342"/>
              <a:gd name="connsiteY0" fmla="*/ 169715 h 508595"/>
              <a:gd name="connsiteX1" fmla="*/ 355254 w 1274342"/>
              <a:gd name="connsiteY1" fmla="*/ 500753 h 508595"/>
              <a:gd name="connsiteX2" fmla="*/ 351876 w 1274342"/>
              <a:gd name="connsiteY2" fmla="*/ 504131 h 508595"/>
              <a:gd name="connsiteX3" fmla="*/ 291074 w 1274342"/>
              <a:gd name="connsiteY3" fmla="*/ 504131 h 508595"/>
              <a:gd name="connsiteX4" fmla="*/ 287696 w 1274342"/>
              <a:gd name="connsiteY4" fmla="*/ 500753 h 508595"/>
              <a:gd name="connsiteX5" fmla="*/ 287696 w 1274342"/>
              <a:gd name="connsiteY5" fmla="*/ 272082 h 508595"/>
              <a:gd name="connsiteX6" fmla="*/ 196475 w 1274342"/>
              <a:gd name="connsiteY6" fmla="*/ 447834 h 508595"/>
              <a:gd name="connsiteX7" fmla="*/ 158289 w 1274342"/>
              <a:gd name="connsiteY7" fmla="*/ 447834 h 508595"/>
              <a:gd name="connsiteX8" fmla="*/ 67558 w 1274342"/>
              <a:gd name="connsiteY8" fmla="*/ 272082 h 508595"/>
              <a:gd name="connsiteX9" fmla="*/ 67558 w 1274342"/>
              <a:gd name="connsiteY9" fmla="*/ 500753 h 508595"/>
              <a:gd name="connsiteX10" fmla="*/ 64181 w 1274342"/>
              <a:gd name="connsiteY10" fmla="*/ 504131 h 508595"/>
              <a:gd name="connsiteX11" fmla="*/ 3378 w 1274342"/>
              <a:gd name="connsiteY11" fmla="*/ 504131 h 508595"/>
              <a:gd name="connsiteX12" fmla="*/ 0 w 1274342"/>
              <a:gd name="connsiteY12" fmla="*/ 500753 h 508595"/>
              <a:gd name="connsiteX13" fmla="*/ 0 w 1274342"/>
              <a:gd name="connsiteY13" fmla="*/ 169715 h 508595"/>
              <a:gd name="connsiteX14" fmla="*/ 3378 w 1274342"/>
              <a:gd name="connsiteY14" fmla="*/ 166336 h 508595"/>
              <a:gd name="connsiteX15" fmla="*/ 81113 w 1274342"/>
              <a:gd name="connsiteY15" fmla="*/ 166336 h 508595"/>
              <a:gd name="connsiteX16" fmla="*/ 85618 w 1274342"/>
              <a:gd name="connsiteY16" fmla="*/ 169085 h 508595"/>
              <a:gd name="connsiteX17" fmla="*/ 177872 w 1274342"/>
              <a:gd name="connsiteY17" fmla="*/ 348391 h 508595"/>
              <a:gd name="connsiteX18" fmla="*/ 270613 w 1274342"/>
              <a:gd name="connsiteY18" fmla="*/ 169076 h 508595"/>
              <a:gd name="connsiteX19" fmla="*/ 275114 w 1274342"/>
              <a:gd name="connsiteY19" fmla="*/ 166336 h 508595"/>
              <a:gd name="connsiteX20" fmla="*/ 351876 w 1274342"/>
              <a:gd name="connsiteY20" fmla="*/ 166336 h 508595"/>
              <a:gd name="connsiteX21" fmla="*/ 355254 w 1274342"/>
              <a:gd name="connsiteY21" fmla="*/ 169715 h 508595"/>
              <a:gd name="connsiteX22" fmla="*/ 1123189 w 1274342"/>
              <a:gd name="connsiteY22" fmla="*/ 229980 h 508595"/>
              <a:gd name="connsiteX23" fmla="*/ 1123189 w 1274342"/>
              <a:gd name="connsiteY23" fmla="*/ 229980 h 508595"/>
              <a:gd name="connsiteX24" fmla="*/ 1270963 w 1274342"/>
              <a:gd name="connsiteY24" fmla="*/ 229980 h 508595"/>
              <a:gd name="connsiteX25" fmla="*/ 1274343 w 1274342"/>
              <a:gd name="connsiteY25" fmla="*/ 226603 h 508595"/>
              <a:gd name="connsiteX26" fmla="*/ 1274343 w 1274342"/>
              <a:gd name="connsiteY26" fmla="*/ 169714 h 508595"/>
              <a:gd name="connsiteX27" fmla="*/ 1270963 w 1274342"/>
              <a:gd name="connsiteY27" fmla="*/ 166336 h 508595"/>
              <a:gd name="connsiteX28" fmla="*/ 1123189 w 1274342"/>
              <a:gd name="connsiteY28" fmla="*/ 166336 h 508595"/>
              <a:gd name="connsiteX29" fmla="*/ 1039720 w 1274342"/>
              <a:gd name="connsiteY29" fmla="*/ 249806 h 508595"/>
              <a:gd name="connsiteX30" fmla="*/ 1039720 w 1274342"/>
              <a:gd name="connsiteY30" fmla="*/ 420662 h 508595"/>
              <a:gd name="connsiteX31" fmla="*/ 1123189 w 1274342"/>
              <a:gd name="connsiteY31" fmla="*/ 504131 h 508595"/>
              <a:gd name="connsiteX32" fmla="*/ 1270963 w 1274342"/>
              <a:gd name="connsiteY32" fmla="*/ 504131 h 508595"/>
              <a:gd name="connsiteX33" fmla="*/ 1274343 w 1274342"/>
              <a:gd name="connsiteY33" fmla="*/ 500753 h 508595"/>
              <a:gd name="connsiteX34" fmla="*/ 1274343 w 1274342"/>
              <a:gd name="connsiteY34" fmla="*/ 443866 h 508595"/>
              <a:gd name="connsiteX35" fmla="*/ 1270963 w 1274342"/>
              <a:gd name="connsiteY35" fmla="*/ 440488 h 508595"/>
              <a:gd name="connsiteX36" fmla="*/ 1123189 w 1274342"/>
              <a:gd name="connsiteY36" fmla="*/ 440488 h 508595"/>
              <a:gd name="connsiteX37" fmla="*/ 1107278 w 1274342"/>
              <a:gd name="connsiteY37" fmla="*/ 424577 h 508595"/>
              <a:gd name="connsiteX38" fmla="*/ 1107278 w 1274342"/>
              <a:gd name="connsiteY38" fmla="*/ 366077 h 508595"/>
              <a:gd name="connsiteX39" fmla="*/ 1255052 w 1274342"/>
              <a:gd name="connsiteY39" fmla="*/ 366077 h 508595"/>
              <a:gd name="connsiteX40" fmla="*/ 1258431 w 1274342"/>
              <a:gd name="connsiteY40" fmla="*/ 362699 h 508595"/>
              <a:gd name="connsiteX41" fmla="*/ 1258431 w 1274342"/>
              <a:gd name="connsiteY41" fmla="*/ 305811 h 508595"/>
              <a:gd name="connsiteX42" fmla="*/ 1255052 w 1274342"/>
              <a:gd name="connsiteY42" fmla="*/ 302434 h 508595"/>
              <a:gd name="connsiteX43" fmla="*/ 1107278 w 1274342"/>
              <a:gd name="connsiteY43" fmla="*/ 302434 h 508595"/>
              <a:gd name="connsiteX44" fmla="*/ 1107278 w 1274342"/>
              <a:gd name="connsiteY44" fmla="*/ 245891 h 508595"/>
              <a:gd name="connsiteX45" fmla="*/ 1123189 w 1274342"/>
              <a:gd name="connsiteY45" fmla="*/ 229980 h 508595"/>
              <a:gd name="connsiteX46" fmla="*/ 93319 w 1274342"/>
              <a:gd name="connsiteY46" fmla="*/ 26091 h 508595"/>
              <a:gd name="connsiteX47" fmla="*/ 93319 w 1274342"/>
              <a:gd name="connsiteY47" fmla="*/ 3341 h 508595"/>
              <a:gd name="connsiteX48" fmla="*/ 92055 w 1274342"/>
              <a:gd name="connsiteY48" fmla="*/ 2077 h 508595"/>
              <a:gd name="connsiteX49" fmla="*/ 1264 w 1274342"/>
              <a:gd name="connsiteY49" fmla="*/ 2077 h 508595"/>
              <a:gd name="connsiteX50" fmla="*/ 0 w 1274342"/>
              <a:gd name="connsiteY50" fmla="*/ 3341 h 508595"/>
              <a:gd name="connsiteX51" fmla="*/ 0 w 1274342"/>
              <a:gd name="connsiteY51" fmla="*/ 26091 h 508595"/>
              <a:gd name="connsiteX52" fmla="*/ 1264 w 1274342"/>
              <a:gd name="connsiteY52" fmla="*/ 27355 h 508595"/>
              <a:gd name="connsiteX53" fmla="*/ 33242 w 1274342"/>
              <a:gd name="connsiteY53" fmla="*/ 27355 h 508595"/>
              <a:gd name="connsiteX54" fmla="*/ 33242 w 1274342"/>
              <a:gd name="connsiteY54" fmla="*/ 120275 h 508595"/>
              <a:gd name="connsiteX55" fmla="*/ 34506 w 1274342"/>
              <a:gd name="connsiteY55" fmla="*/ 121539 h 508595"/>
              <a:gd name="connsiteX56" fmla="*/ 58813 w 1274342"/>
              <a:gd name="connsiteY56" fmla="*/ 121539 h 508595"/>
              <a:gd name="connsiteX57" fmla="*/ 60077 w 1274342"/>
              <a:gd name="connsiteY57" fmla="*/ 120275 h 508595"/>
              <a:gd name="connsiteX58" fmla="*/ 60077 w 1274342"/>
              <a:gd name="connsiteY58" fmla="*/ 27355 h 508595"/>
              <a:gd name="connsiteX59" fmla="*/ 92054 w 1274342"/>
              <a:gd name="connsiteY59" fmla="*/ 27355 h 508595"/>
              <a:gd name="connsiteX60" fmla="*/ 93319 w 1274342"/>
              <a:gd name="connsiteY60" fmla="*/ 26091 h 508595"/>
              <a:gd name="connsiteX61" fmla="*/ 205967 w 1274342"/>
              <a:gd name="connsiteY61" fmla="*/ 2077 h 508595"/>
              <a:gd name="connsiteX62" fmla="*/ 181660 w 1274342"/>
              <a:gd name="connsiteY62" fmla="*/ 2077 h 508595"/>
              <a:gd name="connsiteX63" fmla="*/ 180397 w 1274342"/>
              <a:gd name="connsiteY63" fmla="*/ 3341 h 508595"/>
              <a:gd name="connsiteX64" fmla="*/ 180397 w 1274342"/>
              <a:gd name="connsiteY64" fmla="*/ 48823 h 508595"/>
              <a:gd name="connsiteX65" fmla="*/ 132439 w 1274342"/>
              <a:gd name="connsiteY65" fmla="*/ 48823 h 508595"/>
              <a:gd name="connsiteX66" fmla="*/ 132439 w 1274342"/>
              <a:gd name="connsiteY66" fmla="*/ 3341 h 508595"/>
              <a:gd name="connsiteX67" fmla="*/ 131175 w 1274342"/>
              <a:gd name="connsiteY67" fmla="*/ 2077 h 508595"/>
              <a:gd name="connsiteX68" fmla="*/ 106868 w 1274342"/>
              <a:gd name="connsiteY68" fmla="*/ 2077 h 508595"/>
              <a:gd name="connsiteX69" fmla="*/ 105604 w 1274342"/>
              <a:gd name="connsiteY69" fmla="*/ 3341 h 508595"/>
              <a:gd name="connsiteX70" fmla="*/ 105604 w 1274342"/>
              <a:gd name="connsiteY70" fmla="*/ 120275 h 508595"/>
              <a:gd name="connsiteX71" fmla="*/ 106868 w 1274342"/>
              <a:gd name="connsiteY71" fmla="*/ 121539 h 508595"/>
              <a:gd name="connsiteX72" fmla="*/ 131175 w 1274342"/>
              <a:gd name="connsiteY72" fmla="*/ 121539 h 508595"/>
              <a:gd name="connsiteX73" fmla="*/ 132439 w 1274342"/>
              <a:gd name="connsiteY73" fmla="*/ 120275 h 508595"/>
              <a:gd name="connsiteX74" fmla="*/ 132439 w 1274342"/>
              <a:gd name="connsiteY74" fmla="*/ 74100 h 508595"/>
              <a:gd name="connsiteX75" fmla="*/ 180397 w 1274342"/>
              <a:gd name="connsiteY75" fmla="*/ 74100 h 508595"/>
              <a:gd name="connsiteX76" fmla="*/ 180397 w 1274342"/>
              <a:gd name="connsiteY76" fmla="*/ 120275 h 508595"/>
              <a:gd name="connsiteX77" fmla="*/ 181660 w 1274342"/>
              <a:gd name="connsiteY77" fmla="*/ 121539 h 508595"/>
              <a:gd name="connsiteX78" fmla="*/ 205967 w 1274342"/>
              <a:gd name="connsiteY78" fmla="*/ 121539 h 508595"/>
              <a:gd name="connsiteX79" fmla="*/ 207233 w 1274342"/>
              <a:gd name="connsiteY79" fmla="*/ 120275 h 508595"/>
              <a:gd name="connsiteX80" fmla="*/ 207233 w 1274342"/>
              <a:gd name="connsiteY80" fmla="*/ 3341 h 508595"/>
              <a:gd name="connsiteX81" fmla="*/ 205967 w 1274342"/>
              <a:gd name="connsiteY81" fmla="*/ 2077 h 508595"/>
              <a:gd name="connsiteX82" fmla="*/ 283922 w 1274342"/>
              <a:gd name="connsiteY82" fmla="*/ 123616 h 508595"/>
              <a:gd name="connsiteX83" fmla="*/ 347115 w 1274342"/>
              <a:gd name="connsiteY83" fmla="*/ 61808 h 508595"/>
              <a:gd name="connsiteX84" fmla="*/ 283922 w 1274342"/>
              <a:gd name="connsiteY84" fmla="*/ 0 h 508595"/>
              <a:gd name="connsiteX85" fmla="*/ 220728 w 1274342"/>
              <a:gd name="connsiteY85" fmla="*/ 61808 h 508595"/>
              <a:gd name="connsiteX86" fmla="*/ 283922 w 1274342"/>
              <a:gd name="connsiteY86" fmla="*/ 123616 h 508595"/>
              <a:gd name="connsiteX87" fmla="*/ 283922 w 1274342"/>
              <a:gd name="connsiteY87" fmla="*/ 97820 h 508595"/>
              <a:gd name="connsiteX88" fmla="*/ 248256 w 1274342"/>
              <a:gd name="connsiteY88" fmla="*/ 61808 h 508595"/>
              <a:gd name="connsiteX89" fmla="*/ 283922 w 1274342"/>
              <a:gd name="connsiteY89" fmla="*/ 25797 h 508595"/>
              <a:gd name="connsiteX90" fmla="*/ 319587 w 1274342"/>
              <a:gd name="connsiteY90" fmla="*/ 61808 h 508595"/>
              <a:gd name="connsiteX91" fmla="*/ 283922 w 1274342"/>
              <a:gd name="connsiteY91" fmla="*/ 97820 h 508595"/>
              <a:gd name="connsiteX92" fmla="*/ 488329 w 1274342"/>
              <a:gd name="connsiteY92" fmla="*/ 2077 h 508595"/>
              <a:gd name="connsiteX93" fmla="*/ 458383 w 1274342"/>
              <a:gd name="connsiteY93" fmla="*/ 2077 h 508595"/>
              <a:gd name="connsiteX94" fmla="*/ 456156 w 1274342"/>
              <a:gd name="connsiteY94" fmla="*/ 3410 h 508595"/>
              <a:gd name="connsiteX95" fmla="*/ 425188 w 1274342"/>
              <a:gd name="connsiteY95" fmla="*/ 61115 h 508595"/>
              <a:gd name="connsiteX96" fmla="*/ 394392 w 1274342"/>
              <a:gd name="connsiteY96" fmla="*/ 3415 h 508595"/>
              <a:gd name="connsiteX97" fmla="*/ 392163 w 1274342"/>
              <a:gd name="connsiteY97" fmla="*/ 2077 h 508595"/>
              <a:gd name="connsiteX98" fmla="*/ 361701 w 1274342"/>
              <a:gd name="connsiteY98" fmla="*/ 2077 h 508595"/>
              <a:gd name="connsiteX99" fmla="*/ 360438 w 1274342"/>
              <a:gd name="connsiteY99" fmla="*/ 3341 h 508595"/>
              <a:gd name="connsiteX100" fmla="*/ 360438 w 1274342"/>
              <a:gd name="connsiteY100" fmla="*/ 120275 h 508595"/>
              <a:gd name="connsiteX101" fmla="*/ 361701 w 1274342"/>
              <a:gd name="connsiteY101" fmla="*/ 121539 h 508595"/>
              <a:gd name="connsiteX102" fmla="*/ 386008 w 1274342"/>
              <a:gd name="connsiteY102" fmla="*/ 121539 h 508595"/>
              <a:gd name="connsiteX103" fmla="*/ 387272 w 1274342"/>
              <a:gd name="connsiteY103" fmla="*/ 120275 h 508595"/>
              <a:gd name="connsiteX104" fmla="*/ 387272 w 1274342"/>
              <a:gd name="connsiteY104" fmla="*/ 44841 h 508595"/>
              <a:gd name="connsiteX105" fmla="*/ 417397 w 1274342"/>
              <a:gd name="connsiteY105" fmla="*/ 101455 h 508595"/>
              <a:gd name="connsiteX106" fmla="*/ 432633 w 1274342"/>
              <a:gd name="connsiteY106" fmla="*/ 101455 h 508595"/>
              <a:gd name="connsiteX107" fmla="*/ 462758 w 1274342"/>
              <a:gd name="connsiteY107" fmla="*/ 44841 h 508595"/>
              <a:gd name="connsiteX108" fmla="*/ 462758 w 1274342"/>
              <a:gd name="connsiteY108" fmla="*/ 120275 h 508595"/>
              <a:gd name="connsiteX109" fmla="*/ 464022 w 1274342"/>
              <a:gd name="connsiteY109" fmla="*/ 121539 h 508595"/>
              <a:gd name="connsiteX110" fmla="*/ 488329 w 1274342"/>
              <a:gd name="connsiteY110" fmla="*/ 121539 h 508595"/>
              <a:gd name="connsiteX111" fmla="*/ 489594 w 1274342"/>
              <a:gd name="connsiteY111" fmla="*/ 120275 h 508595"/>
              <a:gd name="connsiteX112" fmla="*/ 489594 w 1274342"/>
              <a:gd name="connsiteY112" fmla="*/ 3341 h 508595"/>
              <a:gd name="connsiteX113" fmla="*/ 488329 w 1274342"/>
              <a:gd name="connsiteY113" fmla="*/ 2077 h 508595"/>
              <a:gd name="connsiteX114" fmla="*/ 590441 w 1274342"/>
              <a:gd name="connsiteY114" fmla="*/ 119857 h 508595"/>
              <a:gd name="connsiteX115" fmla="*/ 592824 w 1274342"/>
              <a:gd name="connsiteY115" fmla="*/ 121539 h 508595"/>
              <a:gd name="connsiteX116" fmla="*/ 618645 w 1274342"/>
              <a:gd name="connsiteY116" fmla="*/ 121539 h 508595"/>
              <a:gd name="connsiteX117" fmla="*/ 619828 w 1274342"/>
              <a:gd name="connsiteY117" fmla="*/ 119829 h 508595"/>
              <a:gd name="connsiteX118" fmla="*/ 576074 w 1274342"/>
              <a:gd name="connsiteY118" fmla="*/ 3714 h 508595"/>
              <a:gd name="connsiteX119" fmla="*/ 573708 w 1274342"/>
              <a:gd name="connsiteY119" fmla="*/ 2077 h 508595"/>
              <a:gd name="connsiteX120" fmla="*/ 545526 w 1274342"/>
              <a:gd name="connsiteY120" fmla="*/ 2077 h 508595"/>
              <a:gd name="connsiteX121" fmla="*/ 543159 w 1274342"/>
              <a:gd name="connsiteY121" fmla="*/ 3717 h 508595"/>
              <a:gd name="connsiteX122" fmla="*/ 499574 w 1274342"/>
              <a:gd name="connsiteY122" fmla="*/ 119830 h 508595"/>
              <a:gd name="connsiteX123" fmla="*/ 500757 w 1274342"/>
              <a:gd name="connsiteY123" fmla="*/ 121539 h 508595"/>
              <a:gd name="connsiteX124" fmla="*/ 525887 w 1274342"/>
              <a:gd name="connsiteY124" fmla="*/ 121539 h 508595"/>
              <a:gd name="connsiteX125" fmla="*/ 528270 w 1274342"/>
              <a:gd name="connsiteY125" fmla="*/ 119857 h 508595"/>
              <a:gd name="connsiteX126" fmla="*/ 535117 w 1274342"/>
              <a:gd name="connsiteY126" fmla="*/ 100590 h 508595"/>
              <a:gd name="connsiteX127" fmla="*/ 583594 w 1274342"/>
              <a:gd name="connsiteY127" fmla="*/ 100590 h 508595"/>
              <a:gd name="connsiteX128" fmla="*/ 590441 w 1274342"/>
              <a:gd name="connsiteY128" fmla="*/ 119857 h 508595"/>
              <a:gd name="connsiteX129" fmla="*/ 543773 w 1274342"/>
              <a:gd name="connsiteY129" fmla="*/ 75831 h 508595"/>
              <a:gd name="connsiteX130" fmla="*/ 559356 w 1274342"/>
              <a:gd name="connsiteY130" fmla="*/ 31683 h 508595"/>
              <a:gd name="connsiteX131" fmla="*/ 574938 w 1274342"/>
              <a:gd name="connsiteY131" fmla="*/ 75831 h 508595"/>
              <a:gd name="connsiteX132" fmla="*/ 543773 w 1274342"/>
              <a:gd name="connsiteY132" fmla="*/ 75831 h 508595"/>
              <a:gd name="connsiteX133" fmla="*/ 619698 w 1274342"/>
              <a:gd name="connsiteY133" fmla="*/ 105665 h 508595"/>
              <a:gd name="connsiteX134" fmla="*/ 669583 w 1274342"/>
              <a:gd name="connsiteY134" fmla="*/ 123616 h 508595"/>
              <a:gd name="connsiteX135" fmla="*/ 716847 w 1274342"/>
              <a:gd name="connsiteY135" fmla="*/ 86739 h 508595"/>
              <a:gd name="connsiteX136" fmla="*/ 672872 w 1274342"/>
              <a:gd name="connsiteY136" fmla="*/ 48303 h 508595"/>
              <a:gd name="connsiteX137" fmla="*/ 651058 w 1274342"/>
              <a:gd name="connsiteY137" fmla="*/ 34626 h 508595"/>
              <a:gd name="connsiteX138" fmla="*/ 669409 w 1274342"/>
              <a:gd name="connsiteY138" fmla="*/ 23892 h 508595"/>
              <a:gd name="connsiteX139" fmla="*/ 698254 w 1274342"/>
              <a:gd name="connsiteY139" fmla="*/ 34146 h 508595"/>
              <a:gd name="connsiteX140" fmla="*/ 700144 w 1274342"/>
              <a:gd name="connsiteY140" fmla="*/ 33863 h 508595"/>
              <a:gd name="connsiteX141" fmla="*/ 711277 w 1274342"/>
              <a:gd name="connsiteY141" fmla="*/ 15619 h 508595"/>
              <a:gd name="connsiteX142" fmla="*/ 711065 w 1274342"/>
              <a:gd name="connsiteY142" fmla="*/ 14003 h 508595"/>
              <a:gd name="connsiteX143" fmla="*/ 669583 w 1274342"/>
              <a:gd name="connsiteY143" fmla="*/ 0 h 508595"/>
              <a:gd name="connsiteX144" fmla="*/ 623529 w 1274342"/>
              <a:gd name="connsiteY144" fmla="*/ 35665 h 508595"/>
              <a:gd name="connsiteX145" fmla="*/ 665255 w 1274342"/>
              <a:gd name="connsiteY145" fmla="*/ 73754 h 508595"/>
              <a:gd name="connsiteX146" fmla="*/ 689319 w 1274342"/>
              <a:gd name="connsiteY146" fmla="*/ 87951 h 508595"/>
              <a:gd name="connsiteX147" fmla="*/ 669409 w 1274342"/>
              <a:gd name="connsiteY147" fmla="*/ 99724 h 508595"/>
              <a:gd name="connsiteX148" fmla="*/ 633758 w 1274342"/>
              <a:gd name="connsiteY148" fmla="*/ 85439 h 508595"/>
              <a:gd name="connsiteX149" fmla="*/ 631905 w 1274342"/>
              <a:gd name="connsiteY149" fmla="*/ 85669 h 508595"/>
              <a:gd name="connsiteX150" fmla="*/ 619491 w 1274342"/>
              <a:gd name="connsiteY150" fmla="*/ 103977 h 508595"/>
              <a:gd name="connsiteX151" fmla="*/ 619698 w 1274342"/>
              <a:gd name="connsiteY151" fmla="*/ 105665 h 508595"/>
              <a:gd name="connsiteX152" fmla="*/ 1020054 w 1274342"/>
              <a:gd name="connsiteY152" fmla="*/ 504131 h 508595"/>
              <a:gd name="connsiteX153" fmla="*/ 955369 w 1274342"/>
              <a:gd name="connsiteY153" fmla="*/ 504131 h 508595"/>
              <a:gd name="connsiteX154" fmla="*/ 951064 w 1274342"/>
              <a:gd name="connsiteY154" fmla="*/ 501740 h 508595"/>
              <a:gd name="connsiteX155" fmla="*/ 884290 w 1274342"/>
              <a:gd name="connsiteY155" fmla="*/ 394320 h 508595"/>
              <a:gd name="connsiteX156" fmla="*/ 818185 w 1274342"/>
              <a:gd name="connsiteY156" fmla="*/ 394018 h 508595"/>
              <a:gd name="connsiteX157" fmla="*/ 818185 w 1274342"/>
              <a:gd name="connsiteY157" fmla="*/ 500753 h 508595"/>
              <a:gd name="connsiteX158" fmla="*/ 814807 w 1274342"/>
              <a:gd name="connsiteY158" fmla="*/ 504131 h 508595"/>
              <a:gd name="connsiteX159" fmla="*/ 754004 w 1274342"/>
              <a:gd name="connsiteY159" fmla="*/ 504131 h 508595"/>
              <a:gd name="connsiteX160" fmla="*/ 750627 w 1274342"/>
              <a:gd name="connsiteY160" fmla="*/ 500753 h 508595"/>
              <a:gd name="connsiteX161" fmla="*/ 750627 w 1274342"/>
              <a:gd name="connsiteY161" fmla="*/ 169715 h 508595"/>
              <a:gd name="connsiteX162" fmla="*/ 754004 w 1274342"/>
              <a:gd name="connsiteY162" fmla="*/ 166336 h 508595"/>
              <a:gd name="connsiteX163" fmla="*/ 901064 w 1274342"/>
              <a:gd name="connsiteY163" fmla="*/ 166336 h 508595"/>
              <a:gd name="connsiteX164" fmla="*/ 1017252 w 1274342"/>
              <a:gd name="connsiteY164" fmla="*/ 278632 h 508595"/>
              <a:gd name="connsiteX165" fmla="*/ 951159 w 1274342"/>
              <a:gd name="connsiteY165" fmla="*/ 383525 h 508595"/>
              <a:gd name="connsiteX166" fmla="*/ 1022923 w 1274342"/>
              <a:gd name="connsiteY166" fmla="*/ 498970 h 508595"/>
              <a:gd name="connsiteX167" fmla="*/ 1020054 w 1274342"/>
              <a:gd name="connsiteY167" fmla="*/ 504131 h 508595"/>
              <a:gd name="connsiteX168" fmla="*/ 953620 w 1274342"/>
              <a:gd name="connsiteY168" fmla="*/ 280178 h 508595"/>
              <a:gd name="connsiteX169" fmla="*/ 903422 w 1274342"/>
              <a:gd name="connsiteY169" fmla="*/ 229980 h 508595"/>
              <a:gd name="connsiteX170" fmla="*/ 818185 w 1274342"/>
              <a:gd name="connsiteY170" fmla="*/ 229980 h 508595"/>
              <a:gd name="connsiteX171" fmla="*/ 818185 w 1274342"/>
              <a:gd name="connsiteY171" fmla="*/ 330375 h 508595"/>
              <a:gd name="connsiteX172" fmla="*/ 903422 w 1274342"/>
              <a:gd name="connsiteY172" fmla="*/ 330375 h 508595"/>
              <a:gd name="connsiteX173" fmla="*/ 953620 w 1274342"/>
              <a:gd name="connsiteY173" fmla="*/ 280178 h 508595"/>
              <a:gd name="connsiteX174" fmla="*/ 445982 w 1274342"/>
              <a:gd name="connsiteY174" fmla="*/ 359121 h 508595"/>
              <a:gd name="connsiteX175" fmla="*/ 443342 w 1274342"/>
              <a:gd name="connsiteY175" fmla="*/ 335234 h 508595"/>
              <a:gd name="connsiteX176" fmla="*/ 552940 w 1274342"/>
              <a:gd name="connsiteY176" fmla="*/ 225634 h 508595"/>
              <a:gd name="connsiteX177" fmla="*/ 662541 w 1274342"/>
              <a:gd name="connsiteY177" fmla="*/ 335234 h 508595"/>
              <a:gd name="connsiteX178" fmla="*/ 659898 w 1274342"/>
              <a:gd name="connsiteY178" fmla="*/ 359121 h 508595"/>
              <a:gd name="connsiteX179" fmla="*/ 724656 w 1274342"/>
              <a:gd name="connsiteY179" fmla="*/ 359121 h 508595"/>
              <a:gd name="connsiteX180" fmla="*/ 726302 w 1274342"/>
              <a:gd name="connsiteY180" fmla="*/ 335234 h 508595"/>
              <a:gd name="connsiteX181" fmla="*/ 552940 w 1274342"/>
              <a:gd name="connsiteY181" fmla="*/ 161873 h 508595"/>
              <a:gd name="connsiteX182" fmla="*/ 379579 w 1274342"/>
              <a:gd name="connsiteY182" fmla="*/ 335234 h 508595"/>
              <a:gd name="connsiteX183" fmla="*/ 381225 w 1274342"/>
              <a:gd name="connsiteY183" fmla="*/ 359121 h 508595"/>
              <a:gd name="connsiteX184" fmla="*/ 445982 w 1274342"/>
              <a:gd name="connsiteY184" fmla="*/ 359121 h 508595"/>
              <a:gd name="connsiteX185" fmla="*/ 395041 w 1274342"/>
              <a:gd name="connsiteY185" fmla="*/ 406893 h 508595"/>
              <a:gd name="connsiteX186" fmla="*/ 552940 w 1274342"/>
              <a:gd name="connsiteY186" fmla="*/ 508596 h 508595"/>
              <a:gd name="connsiteX187" fmla="*/ 710840 w 1274342"/>
              <a:gd name="connsiteY187" fmla="*/ 406893 h 508595"/>
              <a:gd name="connsiteX188" fmla="*/ 395041 w 1274342"/>
              <a:gd name="connsiteY188" fmla="*/ 406893 h 50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274342" h="508595">
                <a:moveTo>
                  <a:pt x="355254" y="169715"/>
                </a:moveTo>
                <a:lnTo>
                  <a:pt x="355254" y="500753"/>
                </a:lnTo>
                <a:cubicBezTo>
                  <a:pt x="355254" y="502619"/>
                  <a:pt x="353742" y="504131"/>
                  <a:pt x="351876" y="504131"/>
                </a:cubicBezTo>
                <a:lnTo>
                  <a:pt x="291074" y="504131"/>
                </a:lnTo>
                <a:cubicBezTo>
                  <a:pt x="289208" y="504131"/>
                  <a:pt x="287696" y="502619"/>
                  <a:pt x="287696" y="500753"/>
                </a:cubicBezTo>
                <a:lnTo>
                  <a:pt x="287696" y="272082"/>
                </a:lnTo>
                <a:lnTo>
                  <a:pt x="196475" y="447834"/>
                </a:lnTo>
                <a:lnTo>
                  <a:pt x="158289" y="447834"/>
                </a:lnTo>
                <a:lnTo>
                  <a:pt x="67558" y="272082"/>
                </a:lnTo>
                <a:lnTo>
                  <a:pt x="67558" y="500753"/>
                </a:lnTo>
                <a:cubicBezTo>
                  <a:pt x="67558" y="502619"/>
                  <a:pt x="66046" y="504131"/>
                  <a:pt x="64181" y="504131"/>
                </a:cubicBezTo>
                <a:lnTo>
                  <a:pt x="3378" y="504131"/>
                </a:lnTo>
                <a:cubicBezTo>
                  <a:pt x="1512" y="504131"/>
                  <a:pt x="0" y="502619"/>
                  <a:pt x="0" y="500753"/>
                </a:cubicBezTo>
                <a:lnTo>
                  <a:pt x="0" y="169715"/>
                </a:lnTo>
                <a:cubicBezTo>
                  <a:pt x="0" y="167849"/>
                  <a:pt x="1512" y="166336"/>
                  <a:pt x="3378" y="166336"/>
                </a:cubicBezTo>
                <a:lnTo>
                  <a:pt x="81113" y="166336"/>
                </a:lnTo>
                <a:cubicBezTo>
                  <a:pt x="83011" y="166336"/>
                  <a:pt x="84750" y="167398"/>
                  <a:pt x="85618" y="169085"/>
                </a:cubicBezTo>
                <a:lnTo>
                  <a:pt x="177872" y="348391"/>
                </a:lnTo>
                <a:lnTo>
                  <a:pt x="270613" y="169076"/>
                </a:lnTo>
                <a:cubicBezTo>
                  <a:pt x="271485" y="167393"/>
                  <a:pt x="273220" y="166336"/>
                  <a:pt x="275114" y="166336"/>
                </a:cubicBezTo>
                <a:lnTo>
                  <a:pt x="351876" y="166336"/>
                </a:lnTo>
                <a:cubicBezTo>
                  <a:pt x="353742" y="166336"/>
                  <a:pt x="355254" y="167849"/>
                  <a:pt x="355254" y="169715"/>
                </a:cubicBezTo>
                <a:close/>
                <a:moveTo>
                  <a:pt x="1123189" y="229980"/>
                </a:moveTo>
                <a:lnTo>
                  <a:pt x="1123189" y="229980"/>
                </a:lnTo>
                <a:lnTo>
                  <a:pt x="1270963" y="229980"/>
                </a:lnTo>
                <a:cubicBezTo>
                  <a:pt x="1272829" y="229980"/>
                  <a:pt x="1274343" y="228467"/>
                  <a:pt x="1274343" y="226603"/>
                </a:cubicBezTo>
                <a:lnTo>
                  <a:pt x="1274343" y="169714"/>
                </a:lnTo>
                <a:cubicBezTo>
                  <a:pt x="1274343" y="167849"/>
                  <a:pt x="1272829" y="166336"/>
                  <a:pt x="1270963" y="166336"/>
                </a:cubicBezTo>
                <a:lnTo>
                  <a:pt x="1123189" y="166336"/>
                </a:lnTo>
                <a:cubicBezTo>
                  <a:pt x="1077089" y="166336"/>
                  <a:pt x="1039720" y="203706"/>
                  <a:pt x="1039720" y="249806"/>
                </a:cubicBezTo>
                <a:lnTo>
                  <a:pt x="1039720" y="420662"/>
                </a:lnTo>
                <a:cubicBezTo>
                  <a:pt x="1039720" y="466762"/>
                  <a:pt x="1077089" y="504131"/>
                  <a:pt x="1123189" y="504131"/>
                </a:cubicBezTo>
                <a:lnTo>
                  <a:pt x="1270963" y="504131"/>
                </a:lnTo>
                <a:cubicBezTo>
                  <a:pt x="1272829" y="504131"/>
                  <a:pt x="1274343" y="502619"/>
                  <a:pt x="1274343" y="500753"/>
                </a:cubicBezTo>
                <a:lnTo>
                  <a:pt x="1274343" y="443866"/>
                </a:lnTo>
                <a:cubicBezTo>
                  <a:pt x="1274343" y="442000"/>
                  <a:pt x="1272829" y="440488"/>
                  <a:pt x="1270963" y="440488"/>
                </a:cubicBezTo>
                <a:lnTo>
                  <a:pt x="1123189" y="440488"/>
                </a:lnTo>
                <a:cubicBezTo>
                  <a:pt x="1114401" y="440488"/>
                  <a:pt x="1107278" y="433365"/>
                  <a:pt x="1107278" y="424577"/>
                </a:cubicBezTo>
                <a:lnTo>
                  <a:pt x="1107278" y="366077"/>
                </a:lnTo>
                <a:lnTo>
                  <a:pt x="1255052" y="366077"/>
                </a:lnTo>
                <a:cubicBezTo>
                  <a:pt x="1256918" y="366077"/>
                  <a:pt x="1258431" y="364565"/>
                  <a:pt x="1258431" y="362699"/>
                </a:cubicBezTo>
                <a:lnTo>
                  <a:pt x="1258431" y="305811"/>
                </a:lnTo>
                <a:cubicBezTo>
                  <a:pt x="1258431" y="303946"/>
                  <a:pt x="1256918" y="302434"/>
                  <a:pt x="1255052" y="302434"/>
                </a:cubicBezTo>
                <a:lnTo>
                  <a:pt x="1107278" y="302434"/>
                </a:lnTo>
                <a:lnTo>
                  <a:pt x="1107278" y="245891"/>
                </a:lnTo>
                <a:cubicBezTo>
                  <a:pt x="1107278" y="237103"/>
                  <a:pt x="1114401" y="229980"/>
                  <a:pt x="1123189" y="229980"/>
                </a:cubicBezTo>
                <a:close/>
                <a:moveTo>
                  <a:pt x="93319" y="26091"/>
                </a:moveTo>
                <a:lnTo>
                  <a:pt x="93319" y="3341"/>
                </a:lnTo>
                <a:cubicBezTo>
                  <a:pt x="93319" y="2643"/>
                  <a:pt x="92753" y="2077"/>
                  <a:pt x="92055" y="2077"/>
                </a:cubicBezTo>
                <a:lnTo>
                  <a:pt x="1264" y="2077"/>
                </a:lnTo>
                <a:cubicBezTo>
                  <a:pt x="566" y="2077"/>
                  <a:pt x="0" y="2643"/>
                  <a:pt x="0" y="3341"/>
                </a:cubicBezTo>
                <a:lnTo>
                  <a:pt x="0" y="26091"/>
                </a:lnTo>
                <a:cubicBezTo>
                  <a:pt x="0" y="26789"/>
                  <a:pt x="566" y="27355"/>
                  <a:pt x="1264" y="27355"/>
                </a:cubicBezTo>
                <a:lnTo>
                  <a:pt x="33242" y="27355"/>
                </a:lnTo>
                <a:lnTo>
                  <a:pt x="33242" y="120275"/>
                </a:lnTo>
                <a:cubicBezTo>
                  <a:pt x="33242" y="120973"/>
                  <a:pt x="33808" y="121539"/>
                  <a:pt x="34506" y="121539"/>
                </a:cubicBezTo>
                <a:lnTo>
                  <a:pt x="58813" y="121539"/>
                </a:lnTo>
                <a:cubicBezTo>
                  <a:pt x="59511" y="121539"/>
                  <a:pt x="60077" y="120973"/>
                  <a:pt x="60077" y="120275"/>
                </a:cubicBezTo>
                <a:lnTo>
                  <a:pt x="60077" y="27355"/>
                </a:lnTo>
                <a:lnTo>
                  <a:pt x="92054" y="27355"/>
                </a:lnTo>
                <a:cubicBezTo>
                  <a:pt x="92753" y="27355"/>
                  <a:pt x="93319" y="26789"/>
                  <a:pt x="93319" y="26091"/>
                </a:cubicBezTo>
                <a:close/>
                <a:moveTo>
                  <a:pt x="205967" y="2077"/>
                </a:moveTo>
                <a:lnTo>
                  <a:pt x="181660" y="2077"/>
                </a:lnTo>
                <a:cubicBezTo>
                  <a:pt x="180963" y="2077"/>
                  <a:pt x="180397" y="2643"/>
                  <a:pt x="180397" y="3341"/>
                </a:cubicBezTo>
                <a:lnTo>
                  <a:pt x="180397" y="48823"/>
                </a:lnTo>
                <a:lnTo>
                  <a:pt x="132439" y="48823"/>
                </a:lnTo>
                <a:lnTo>
                  <a:pt x="132439" y="3341"/>
                </a:lnTo>
                <a:cubicBezTo>
                  <a:pt x="132439" y="2643"/>
                  <a:pt x="131873" y="2077"/>
                  <a:pt x="131175" y="2077"/>
                </a:cubicBezTo>
                <a:lnTo>
                  <a:pt x="106868" y="2077"/>
                </a:lnTo>
                <a:cubicBezTo>
                  <a:pt x="106170" y="2077"/>
                  <a:pt x="105604" y="2643"/>
                  <a:pt x="105604" y="3341"/>
                </a:cubicBezTo>
                <a:lnTo>
                  <a:pt x="105604" y="120275"/>
                </a:lnTo>
                <a:cubicBezTo>
                  <a:pt x="105604" y="120973"/>
                  <a:pt x="106170" y="121539"/>
                  <a:pt x="106868" y="121539"/>
                </a:cubicBezTo>
                <a:lnTo>
                  <a:pt x="131175" y="121539"/>
                </a:lnTo>
                <a:cubicBezTo>
                  <a:pt x="131873" y="121539"/>
                  <a:pt x="132439" y="120973"/>
                  <a:pt x="132439" y="120275"/>
                </a:cubicBezTo>
                <a:lnTo>
                  <a:pt x="132439" y="74100"/>
                </a:lnTo>
                <a:lnTo>
                  <a:pt x="180397" y="74100"/>
                </a:lnTo>
                <a:lnTo>
                  <a:pt x="180397" y="120275"/>
                </a:lnTo>
                <a:cubicBezTo>
                  <a:pt x="180397" y="120973"/>
                  <a:pt x="180963" y="121539"/>
                  <a:pt x="181660" y="121539"/>
                </a:cubicBezTo>
                <a:lnTo>
                  <a:pt x="205967" y="121539"/>
                </a:lnTo>
                <a:cubicBezTo>
                  <a:pt x="206667" y="121539"/>
                  <a:pt x="207233" y="120973"/>
                  <a:pt x="207233" y="120275"/>
                </a:cubicBezTo>
                <a:lnTo>
                  <a:pt x="207233" y="3341"/>
                </a:lnTo>
                <a:cubicBezTo>
                  <a:pt x="207233" y="2643"/>
                  <a:pt x="206667" y="2077"/>
                  <a:pt x="205967" y="2077"/>
                </a:cubicBezTo>
                <a:close/>
                <a:moveTo>
                  <a:pt x="283922" y="123616"/>
                </a:moveTo>
                <a:cubicBezTo>
                  <a:pt x="319759" y="123616"/>
                  <a:pt x="347115" y="96954"/>
                  <a:pt x="347115" y="61808"/>
                </a:cubicBezTo>
                <a:cubicBezTo>
                  <a:pt x="347115" y="26662"/>
                  <a:pt x="319759" y="0"/>
                  <a:pt x="283922" y="0"/>
                </a:cubicBezTo>
                <a:cubicBezTo>
                  <a:pt x="247909" y="0"/>
                  <a:pt x="220728" y="26662"/>
                  <a:pt x="220728" y="61808"/>
                </a:cubicBezTo>
                <a:cubicBezTo>
                  <a:pt x="220728" y="96954"/>
                  <a:pt x="247909" y="123616"/>
                  <a:pt x="283922" y="123616"/>
                </a:cubicBezTo>
                <a:close/>
                <a:moveTo>
                  <a:pt x="283922" y="97820"/>
                </a:moveTo>
                <a:cubicBezTo>
                  <a:pt x="263664" y="97820"/>
                  <a:pt x="248256" y="82410"/>
                  <a:pt x="248256" y="61808"/>
                </a:cubicBezTo>
                <a:cubicBezTo>
                  <a:pt x="248256" y="41206"/>
                  <a:pt x="263664" y="25797"/>
                  <a:pt x="283922" y="25797"/>
                </a:cubicBezTo>
                <a:cubicBezTo>
                  <a:pt x="304179" y="25797"/>
                  <a:pt x="319587" y="41205"/>
                  <a:pt x="319587" y="61808"/>
                </a:cubicBezTo>
                <a:cubicBezTo>
                  <a:pt x="319587" y="82411"/>
                  <a:pt x="304177" y="97820"/>
                  <a:pt x="283922" y="97820"/>
                </a:cubicBezTo>
                <a:close/>
                <a:moveTo>
                  <a:pt x="488329" y="2077"/>
                </a:moveTo>
                <a:lnTo>
                  <a:pt x="458383" y="2077"/>
                </a:lnTo>
                <a:cubicBezTo>
                  <a:pt x="457452" y="2077"/>
                  <a:pt x="456596" y="2589"/>
                  <a:pt x="456156" y="3410"/>
                </a:cubicBezTo>
                <a:lnTo>
                  <a:pt x="425188" y="61115"/>
                </a:lnTo>
                <a:lnTo>
                  <a:pt x="394392" y="3415"/>
                </a:lnTo>
                <a:cubicBezTo>
                  <a:pt x="393953" y="2591"/>
                  <a:pt x="393096" y="2077"/>
                  <a:pt x="392163" y="2077"/>
                </a:cubicBezTo>
                <a:lnTo>
                  <a:pt x="361701" y="2077"/>
                </a:lnTo>
                <a:cubicBezTo>
                  <a:pt x="361004" y="2077"/>
                  <a:pt x="360438" y="2643"/>
                  <a:pt x="360438" y="3341"/>
                </a:cubicBezTo>
                <a:lnTo>
                  <a:pt x="360438" y="120275"/>
                </a:lnTo>
                <a:cubicBezTo>
                  <a:pt x="360438" y="120973"/>
                  <a:pt x="361004" y="121539"/>
                  <a:pt x="361701" y="121539"/>
                </a:cubicBezTo>
                <a:lnTo>
                  <a:pt x="386008" y="121539"/>
                </a:lnTo>
                <a:cubicBezTo>
                  <a:pt x="386708" y="121539"/>
                  <a:pt x="387272" y="120973"/>
                  <a:pt x="387272" y="120275"/>
                </a:cubicBezTo>
                <a:lnTo>
                  <a:pt x="387272" y="44841"/>
                </a:lnTo>
                <a:lnTo>
                  <a:pt x="417397" y="101455"/>
                </a:lnTo>
                <a:lnTo>
                  <a:pt x="432633" y="101455"/>
                </a:lnTo>
                <a:lnTo>
                  <a:pt x="462758" y="44841"/>
                </a:lnTo>
                <a:lnTo>
                  <a:pt x="462758" y="120275"/>
                </a:lnTo>
                <a:cubicBezTo>
                  <a:pt x="462758" y="120973"/>
                  <a:pt x="463324" y="121539"/>
                  <a:pt x="464022" y="121539"/>
                </a:cubicBezTo>
                <a:lnTo>
                  <a:pt x="488329" y="121539"/>
                </a:lnTo>
                <a:cubicBezTo>
                  <a:pt x="489028" y="121539"/>
                  <a:pt x="489594" y="120973"/>
                  <a:pt x="489594" y="120275"/>
                </a:cubicBezTo>
                <a:lnTo>
                  <a:pt x="489594" y="3341"/>
                </a:lnTo>
                <a:cubicBezTo>
                  <a:pt x="489594" y="2643"/>
                  <a:pt x="489028" y="2077"/>
                  <a:pt x="488329" y="2077"/>
                </a:cubicBezTo>
                <a:close/>
                <a:moveTo>
                  <a:pt x="590441" y="119857"/>
                </a:moveTo>
                <a:cubicBezTo>
                  <a:pt x="590800" y="120865"/>
                  <a:pt x="591753" y="121539"/>
                  <a:pt x="592824" y="121539"/>
                </a:cubicBezTo>
                <a:lnTo>
                  <a:pt x="618645" y="121539"/>
                </a:lnTo>
                <a:cubicBezTo>
                  <a:pt x="619527" y="121539"/>
                  <a:pt x="620139" y="120656"/>
                  <a:pt x="619828" y="119829"/>
                </a:cubicBezTo>
                <a:lnTo>
                  <a:pt x="576074" y="3714"/>
                </a:lnTo>
                <a:cubicBezTo>
                  <a:pt x="575703" y="2729"/>
                  <a:pt x="574760" y="2077"/>
                  <a:pt x="573708" y="2077"/>
                </a:cubicBezTo>
                <a:lnTo>
                  <a:pt x="545526" y="2077"/>
                </a:lnTo>
                <a:cubicBezTo>
                  <a:pt x="544471" y="2077"/>
                  <a:pt x="543529" y="2730"/>
                  <a:pt x="543159" y="3717"/>
                </a:cubicBezTo>
                <a:lnTo>
                  <a:pt x="499574" y="119830"/>
                </a:lnTo>
                <a:cubicBezTo>
                  <a:pt x="499263" y="120657"/>
                  <a:pt x="499874" y="121539"/>
                  <a:pt x="500757" y="121539"/>
                </a:cubicBezTo>
                <a:lnTo>
                  <a:pt x="525887" y="121539"/>
                </a:lnTo>
                <a:cubicBezTo>
                  <a:pt x="526958" y="121539"/>
                  <a:pt x="527911" y="120865"/>
                  <a:pt x="528270" y="119857"/>
                </a:cubicBezTo>
                <a:lnTo>
                  <a:pt x="535117" y="100590"/>
                </a:lnTo>
                <a:lnTo>
                  <a:pt x="583594" y="100590"/>
                </a:lnTo>
                <a:lnTo>
                  <a:pt x="590441" y="119857"/>
                </a:lnTo>
                <a:close/>
                <a:moveTo>
                  <a:pt x="543773" y="75831"/>
                </a:moveTo>
                <a:lnTo>
                  <a:pt x="559356" y="31683"/>
                </a:lnTo>
                <a:lnTo>
                  <a:pt x="574938" y="75831"/>
                </a:lnTo>
                <a:lnTo>
                  <a:pt x="543773" y="75831"/>
                </a:lnTo>
                <a:close/>
                <a:moveTo>
                  <a:pt x="619698" y="105665"/>
                </a:moveTo>
                <a:cubicBezTo>
                  <a:pt x="632199" y="116500"/>
                  <a:pt x="651470" y="123616"/>
                  <a:pt x="669583" y="123616"/>
                </a:cubicBezTo>
                <a:cubicBezTo>
                  <a:pt x="696245" y="123616"/>
                  <a:pt x="716847" y="108727"/>
                  <a:pt x="716847" y="86739"/>
                </a:cubicBezTo>
                <a:cubicBezTo>
                  <a:pt x="716847" y="58865"/>
                  <a:pt x="683433" y="50555"/>
                  <a:pt x="672872" y="48303"/>
                </a:cubicBezTo>
                <a:cubicBezTo>
                  <a:pt x="661965" y="46053"/>
                  <a:pt x="651058" y="42417"/>
                  <a:pt x="651058" y="34626"/>
                </a:cubicBezTo>
                <a:cubicBezTo>
                  <a:pt x="651058" y="28393"/>
                  <a:pt x="658674" y="23892"/>
                  <a:pt x="669409" y="23892"/>
                </a:cubicBezTo>
                <a:cubicBezTo>
                  <a:pt x="680084" y="23892"/>
                  <a:pt x="691226" y="28098"/>
                  <a:pt x="698254" y="34146"/>
                </a:cubicBezTo>
                <a:cubicBezTo>
                  <a:pt x="698849" y="34657"/>
                  <a:pt x="699735" y="34533"/>
                  <a:pt x="700144" y="33863"/>
                </a:cubicBezTo>
                <a:lnTo>
                  <a:pt x="711277" y="15619"/>
                </a:lnTo>
                <a:cubicBezTo>
                  <a:pt x="711595" y="15096"/>
                  <a:pt x="711518" y="14415"/>
                  <a:pt x="711065" y="14003"/>
                </a:cubicBezTo>
                <a:cubicBezTo>
                  <a:pt x="702144" y="5886"/>
                  <a:pt x="687417" y="0"/>
                  <a:pt x="669583" y="0"/>
                </a:cubicBezTo>
                <a:cubicBezTo>
                  <a:pt x="642055" y="0"/>
                  <a:pt x="623529" y="14196"/>
                  <a:pt x="623529" y="35665"/>
                </a:cubicBezTo>
                <a:cubicBezTo>
                  <a:pt x="623529" y="56787"/>
                  <a:pt x="641361" y="68041"/>
                  <a:pt x="665255" y="73754"/>
                </a:cubicBezTo>
                <a:cubicBezTo>
                  <a:pt x="677893" y="76870"/>
                  <a:pt x="689319" y="79640"/>
                  <a:pt x="689319" y="87951"/>
                </a:cubicBezTo>
                <a:cubicBezTo>
                  <a:pt x="689319" y="95050"/>
                  <a:pt x="680143" y="99724"/>
                  <a:pt x="669409" y="99724"/>
                </a:cubicBezTo>
                <a:cubicBezTo>
                  <a:pt x="657220" y="99724"/>
                  <a:pt x="643421" y="93927"/>
                  <a:pt x="633758" y="85439"/>
                </a:cubicBezTo>
                <a:cubicBezTo>
                  <a:pt x="633188" y="84939"/>
                  <a:pt x="632331" y="85041"/>
                  <a:pt x="631905" y="85669"/>
                </a:cubicBezTo>
                <a:lnTo>
                  <a:pt x="619491" y="103977"/>
                </a:lnTo>
                <a:cubicBezTo>
                  <a:pt x="619130" y="104512"/>
                  <a:pt x="619211" y="105241"/>
                  <a:pt x="619698" y="105665"/>
                </a:cubicBezTo>
                <a:close/>
                <a:moveTo>
                  <a:pt x="1020054" y="504131"/>
                </a:moveTo>
                <a:lnTo>
                  <a:pt x="955369" y="504131"/>
                </a:lnTo>
                <a:cubicBezTo>
                  <a:pt x="953616" y="504131"/>
                  <a:pt x="951989" y="503227"/>
                  <a:pt x="951064" y="501740"/>
                </a:cubicBezTo>
                <a:lnTo>
                  <a:pt x="884290" y="394320"/>
                </a:lnTo>
                <a:lnTo>
                  <a:pt x="818185" y="394018"/>
                </a:lnTo>
                <a:lnTo>
                  <a:pt x="818185" y="500753"/>
                </a:lnTo>
                <a:cubicBezTo>
                  <a:pt x="818185" y="502619"/>
                  <a:pt x="816673" y="504131"/>
                  <a:pt x="814807" y="504131"/>
                </a:cubicBezTo>
                <a:lnTo>
                  <a:pt x="754004" y="504131"/>
                </a:lnTo>
                <a:cubicBezTo>
                  <a:pt x="752139" y="504131"/>
                  <a:pt x="750627" y="502619"/>
                  <a:pt x="750627" y="500753"/>
                </a:cubicBezTo>
                <a:lnTo>
                  <a:pt x="750627" y="169715"/>
                </a:lnTo>
                <a:cubicBezTo>
                  <a:pt x="750627" y="167849"/>
                  <a:pt x="752139" y="166336"/>
                  <a:pt x="754004" y="166336"/>
                </a:cubicBezTo>
                <a:lnTo>
                  <a:pt x="901064" y="166336"/>
                </a:lnTo>
                <a:cubicBezTo>
                  <a:pt x="963727" y="166336"/>
                  <a:pt x="1016419" y="215972"/>
                  <a:pt x="1017252" y="278632"/>
                </a:cubicBezTo>
                <a:cubicBezTo>
                  <a:pt x="1017870" y="325109"/>
                  <a:pt x="990617" y="365266"/>
                  <a:pt x="951159" y="383525"/>
                </a:cubicBezTo>
                <a:lnTo>
                  <a:pt x="1022923" y="498970"/>
                </a:lnTo>
                <a:cubicBezTo>
                  <a:pt x="1024321" y="501221"/>
                  <a:pt x="1022703" y="504131"/>
                  <a:pt x="1020054" y="504131"/>
                </a:cubicBezTo>
                <a:close/>
                <a:moveTo>
                  <a:pt x="953620" y="280178"/>
                </a:moveTo>
                <a:cubicBezTo>
                  <a:pt x="953620" y="252454"/>
                  <a:pt x="931144" y="229980"/>
                  <a:pt x="903422" y="229980"/>
                </a:cubicBezTo>
                <a:lnTo>
                  <a:pt x="818185" y="229980"/>
                </a:lnTo>
                <a:lnTo>
                  <a:pt x="818185" y="330375"/>
                </a:lnTo>
                <a:lnTo>
                  <a:pt x="903422" y="330375"/>
                </a:lnTo>
                <a:cubicBezTo>
                  <a:pt x="931144" y="330375"/>
                  <a:pt x="953620" y="307900"/>
                  <a:pt x="953620" y="280178"/>
                </a:cubicBezTo>
                <a:close/>
                <a:moveTo>
                  <a:pt x="445982" y="359121"/>
                </a:moveTo>
                <a:cubicBezTo>
                  <a:pt x="444273" y="351427"/>
                  <a:pt x="443342" y="343441"/>
                  <a:pt x="443342" y="335234"/>
                </a:cubicBezTo>
                <a:cubicBezTo>
                  <a:pt x="443342" y="274704"/>
                  <a:pt x="492411" y="225634"/>
                  <a:pt x="552940" y="225634"/>
                </a:cubicBezTo>
                <a:cubicBezTo>
                  <a:pt x="613472" y="225634"/>
                  <a:pt x="662541" y="274704"/>
                  <a:pt x="662541" y="335234"/>
                </a:cubicBezTo>
                <a:cubicBezTo>
                  <a:pt x="662541" y="343441"/>
                  <a:pt x="661610" y="351427"/>
                  <a:pt x="659898" y="359121"/>
                </a:cubicBezTo>
                <a:lnTo>
                  <a:pt x="724656" y="359121"/>
                </a:lnTo>
                <a:cubicBezTo>
                  <a:pt x="725732" y="351311"/>
                  <a:pt x="726302" y="343339"/>
                  <a:pt x="726302" y="335234"/>
                </a:cubicBezTo>
                <a:cubicBezTo>
                  <a:pt x="726302" y="239489"/>
                  <a:pt x="648686" y="161873"/>
                  <a:pt x="552940" y="161873"/>
                </a:cubicBezTo>
                <a:cubicBezTo>
                  <a:pt x="457197" y="161873"/>
                  <a:pt x="379579" y="239489"/>
                  <a:pt x="379579" y="335234"/>
                </a:cubicBezTo>
                <a:cubicBezTo>
                  <a:pt x="379579" y="343339"/>
                  <a:pt x="380149" y="351311"/>
                  <a:pt x="381225" y="359121"/>
                </a:cubicBezTo>
                <a:lnTo>
                  <a:pt x="445982" y="359121"/>
                </a:lnTo>
                <a:close/>
                <a:moveTo>
                  <a:pt x="395041" y="406893"/>
                </a:moveTo>
                <a:cubicBezTo>
                  <a:pt x="422308" y="466882"/>
                  <a:pt x="482751" y="508596"/>
                  <a:pt x="552940" y="508596"/>
                </a:cubicBezTo>
                <a:cubicBezTo>
                  <a:pt x="623129" y="508596"/>
                  <a:pt x="683573" y="466882"/>
                  <a:pt x="710840" y="406893"/>
                </a:cubicBezTo>
                <a:lnTo>
                  <a:pt x="395041" y="406893"/>
                </a:lnTo>
                <a:close/>
              </a:path>
            </a:pathLst>
          </a:custGeom>
          <a:solidFill>
            <a:schemeClr val="bg2"/>
          </a:solidFill>
          <a:ln w="1787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08535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Freeform 605">
            <a:extLst>
              <a:ext uri="{FF2B5EF4-FFF2-40B4-BE49-F238E27FC236}">
                <a16:creationId xmlns:a16="http://schemas.microsoft.com/office/drawing/2014/main" id="{FC5A501E-CC3B-9883-DE8F-954A05AF18FB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825740" y="2056982"/>
            <a:ext cx="6858000" cy="2744035"/>
          </a:xfrm>
          <a:custGeom>
            <a:avLst/>
            <a:gdLst>
              <a:gd name="connsiteX0" fmla="*/ 86889 w 6858000"/>
              <a:gd name="connsiteY0" fmla="*/ 2486936 h 2744035"/>
              <a:gd name="connsiteX1" fmla="*/ 0 w 6858000"/>
              <a:gd name="connsiteY1" fmla="*/ 2637060 h 2744035"/>
              <a:gd name="connsiteX2" fmla="*/ 0 w 6858000"/>
              <a:gd name="connsiteY2" fmla="*/ 2488568 h 2744035"/>
              <a:gd name="connsiteX3" fmla="*/ 22407 w 6858000"/>
              <a:gd name="connsiteY3" fmla="*/ 2449854 h 2744035"/>
              <a:gd name="connsiteX4" fmla="*/ 147651 w 6858000"/>
              <a:gd name="connsiteY4" fmla="*/ 2079039 h 2744035"/>
              <a:gd name="connsiteX5" fmla="*/ 0 w 6858000"/>
              <a:gd name="connsiteY5" fmla="*/ 2334145 h 2744035"/>
              <a:gd name="connsiteX6" fmla="*/ 0 w 6858000"/>
              <a:gd name="connsiteY6" fmla="*/ 2185653 h 2744035"/>
              <a:gd name="connsiteX7" fmla="*/ 83169 w 6858000"/>
              <a:gd name="connsiteY7" fmla="*/ 2041957 h 2744035"/>
              <a:gd name="connsiteX8" fmla="*/ 210893 w 6858000"/>
              <a:gd name="connsiteY8" fmla="*/ 1669906 h 2744035"/>
              <a:gd name="connsiteX9" fmla="*/ 62088 w 6858000"/>
              <a:gd name="connsiteY9" fmla="*/ 1927004 h 2744035"/>
              <a:gd name="connsiteX10" fmla="*/ 38307 w 6858000"/>
              <a:gd name="connsiteY10" fmla="*/ 1913329 h 2744035"/>
              <a:gd name="connsiteX11" fmla="*/ 189861 w 6858000"/>
              <a:gd name="connsiteY11" fmla="*/ 1667387 h 2744035"/>
              <a:gd name="connsiteX12" fmla="*/ 194798 w 6858000"/>
              <a:gd name="connsiteY12" fmla="*/ 1660650 h 2744035"/>
              <a:gd name="connsiteX13" fmla="*/ 435340 w 6858000"/>
              <a:gd name="connsiteY13" fmla="*/ 2486936 h 2744035"/>
              <a:gd name="connsiteX14" fmla="*/ 286535 w 6858000"/>
              <a:gd name="connsiteY14" fmla="*/ 2744035 h 2744035"/>
              <a:gd name="connsiteX15" fmla="*/ 222053 w 6858000"/>
              <a:gd name="connsiteY15" fmla="*/ 2706953 h 2744035"/>
              <a:gd name="connsiteX16" fmla="*/ 370858 w 6858000"/>
              <a:gd name="connsiteY16" fmla="*/ 2449854 h 2744035"/>
              <a:gd name="connsiteX17" fmla="*/ 496101 w 6858000"/>
              <a:gd name="connsiteY17" fmla="*/ 2079039 h 2744035"/>
              <a:gd name="connsiteX18" fmla="*/ 347297 w 6858000"/>
              <a:gd name="connsiteY18" fmla="*/ 2336138 h 2744035"/>
              <a:gd name="connsiteX19" fmla="*/ 282815 w 6858000"/>
              <a:gd name="connsiteY19" fmla="*/ 2299056 h 2744035"/>
              <a:gd name="connsiteX20" fmla="*/ 431620 w 6858000"/>
              <a:gd name="connsiteY20" fmla="*/ 2041957 h 2744035"/>
              <a:gd name="connsiteX21" fmla="*/ 559344 w 6858000"/>
              <a:gd name="connsiteY21" fmla="*/ 1669906 h 2744035"/>
              <a:gd name="connsiteX22" fmla="*/ 410539 w 6858000"/>
              <a:gd name="connsiteY22" fmla="*/ 1927004 h 2744035"/>
              <a:gd name="connsiteX23" fmla="*/ 346057 w 6858000"/>
              <a:gd name="connsiteY23" fmla="*/ 1889923 h 2744035"/>
              <a:gd name="connsiteX24" fmla="*/ 494861 w 6858000"/>
              <a:gd name="connsiteY24" fmla="*/ 1632824 h 2744035"/>
              <a:gd name="connsiteX25" fmla="*/ 623826 w 6858000"/>
              <a:gd name="connsiteY25" fmla="*/ 1262009 h 2744035"/>
              <a:gd name="connsiteX26" fmla="*/ 475021 w 6858000"/>
              <a:gd name="connsiteY26" fmla="*/ 1519107 h 2744035"/>
              <a:gd name="connsiteX27" fmla="*/ 410539 w 6858000"/>
              <a:gd name="connsiteY27" fmla="*/ 1482026 h 2744035"/>
              <a:gd name="connsiteX28" fmla="*/ 559344 w 6858000"/>
              <a:gd name="connsiteY28" fmla="*/ 1224927 h 2744035"/>
              <a:gd name="connsiteX29" fmla="*/ 783791 w 6858000"/>
              <a:gd name="connsiteY29" fmla="*/ 2486936 h 2744035"/>
              <a:gd name="connsiteX30" fmla="*/ 634986 w 6858000"/>
              <a:gd name="connsiteY30" fmla="*/ 2744035 h 2744035"/>
              <a:gd name="connsiteX31" fmla="*/ 570504 w 6858000"/>
              <a:gd name="connsiteY31" fmla="*/ 2706953 h 2744035"/>
              <a:gd name="connsiteX32" fmla="*/ 719308 w 6858000"/>
              <a:gd name="connsiteY32" fmla="*/ 2449854 h 2744035"/>
              <a:gd name="connsiteX33" fmla="*/ 844552 w 6858000"/>
              <a:gd name="connsiteY33" fmla="*/ 2079039 h 2744035"/>
              <a:gd name="connsiteX34" fmla="*/ 695748 w 6858000"/>
              <a:gd name="connsiteY34" fmla="*/ 2336138 h 2744035"/>
              <a:gd name="connsiteX35" fmla="*/ 631266 w 6858000"/>
              <a:gd name="connsiteY35" fmla="*/ 2299056 h 2744035"/>
              <a:gd name="connsiteX36" fmla="*/ 780070 w 6858000"/>
              <a:gd name="connsiteY36" fmla="*/ 2041957 h 2744035"/>
              <a:gd name="connsiteX37" fmla="*/ 907794 w 6858000"/>
              <a:gd name="connsiteY37" fmla="*/ 1669906 h 2744035"/>
              <a:gd name="connsiteX38" fmla="*/ 758990 w 6858000"/>
              <a:gd name="connsiteY38" fmla="*/ 1927004 h 2744035"/>
              <a:gd name="connsiteX39" fmla="*/ 694508 w 6858000"/>
              <a:gd name="connsiteY39" fmla="*/ 1889923 h 2744035"/>
              <a:gd name="connsiteX40" fmla="*/ 843312 w 6858000"/>
              <a:gd name="connsiteY40" fmla="*/ 1632824 h 2744035"/>
              <a:gd name="connsiteX41" fmla="*/ 972276 w 6858000"/>
              <a:gd name="connsiteY41" fmla="*/ 1262009 h 2744035"/>
              <a:gd name="connsiteX42" fmla="*/ 823472 w 6858000"/>
              <a:gd name="connsiteY42" fmla="*/ 1519107 h 2744035"/>
              <a:gd name="connsiteX43" fmla="*/ 758990 w 6858000"/>
              <a:gd name="connsiteY43" fmla="*/ 1482026 h 2744035"/>
              <a:gd name="connsiteX44" fmla="*/ 907794 w 6858000"/>
              <a:gd name="connsiteY44" fmla="*/ 1224927 h 2744035"/>
              <a:gd name="connsiteX45" fmla="*/ 1031798 w 6858000"/>
              <a:gd name="connsiteY45" fmla="*/ 854112 h 2744035"/>
              <a:gd name="connsiteX46" fmla="*/ 882994 w 6858000"/>
              <a:gd name="connsiteY46" fmla="*/ 1111210 h 2744035"/>
              <a:gd name="connsiteX47" fmla="*/ 818512 w 6858000"/>
              <a:gd name="connsiteY47" fmla="*/ 1074129 h 2744035"/>
              <a:gd name="connsiteX48" fmla="*/ 965076 w 6858000"/>
              <a:gd name="connsiteY48" fmla="*/ 820901 h 2744035"/>
              <a:gd name="connsiteX49" fmla="*/ 968720 w 6858000"/>
              <a:gd name="connsiteY49" fmla="*/ 817837 h 2744035"/>
              <a:gd name="connsiteX50" fmla="*/ 1133481 w 6858000"/>
              <a:gd name="connsiteY50" fmla="*/ 2486936 h 2744035"/>
              <a:gd name="connsiteX51" fmla="*/ 984677 w 6858000"/>
              <a:gd name="connsiteY51" fmla="*/ 2744035 h 2744035"/>
              <a:gd name="connsiteX52" fmla="*/ 920195 w 6858000"/>
              <a:gd name="connsiteY52" fmla="*/ 2706953 h 2744035"/>
              <a:gd name="connsiteX53" fmla="*/ 1068999 w 6858000"/>
              <a:gd name="connsiteY53" fmla="*/ 2449854 h 2744035"/>
              <a:gd name="connsiteX54" fmla="*/ 1193003 w 6858000"/>
              <a:gd name="connsiteY54" fmla="*/ 2079039 h 2744035"/>
              <a:gd name="connsiteX55" fmla="*/ 1044199 w 6858000"/>
              <a:gd name="connsiteY55" fmla="*/ 2336138 h 2744035"/>
              <a:gd name="connsiteX56" fmla="*/ 979717 w 6858000"/>
              <a:gd name="connsiteY56" fmla="*/ 2299056 h 2744035"/>
              <a:gd name="connsiteX57" fmla="*/ 1128521 w 6858000"/>
              <a:gd name="connsiteY57" fmla="*/ 2041957 h 2744035"/>
              <a:gd name="connsiteX58" fmla="*/ 1256245 w 6858000"/>
              <a:gd name="connsiteY58" fmla="*/ 1669906 h 2744035"/>
              <a:gd name="connsiteX59" fmla="*/ 1107441 w 6858000"/>
              <a:gd name="connsiteY59" fmla="*/ 1927004 h 2744035"/>
              <a:gd name="connsiteX60" fmla="*/ 1042959 w 6858000"/>
              <a:gd name="connsiteY60" fmla="*/ 1889923 h 2744035"/>
              <a:gd name="connsiteX61" fmla="*/ 1191763 w 6858000"/>
              <a:gd name="connsiteY61" fmla="*/ 1632824 h 2744035"/>
              <a:gd name="connsiteX62" fmla="*/ 1320727 w 6858000"/>
              <a:gd name="connsiteY62" fmla="*/ 1262009 h 2744035"/>
              <a:gd name="connsiteX63" fmla="*/ 1171923 w 6858000"/>
              <a:gd name="connsiteY63" fmla="*/ 1519107 h 2744035"/>
              <a:gd name="connsiteX64" fmla="*/ 1107441 w 6858000"/>
              <a:gd name="connsiteY64" fmla="*/ 1482026 h 2744035"/>
              <a:gd name="connsiteX65" fmla="*/ 1256245 w 6858000"/>
              <a:gd name="connsiteY65" fmla="*/ 1224927 h 2744035"/>
              <a:gd name="connsiteX66" fmla="*/ 1380249 w 6858000"/>
              <a:gd name="connsiteY66" fmla="*/ 854112 h 2744035"/>
              <a:gd name="connsiteX67" fmla="*/ 1231445 w 6858000"/>
              <a:gd name="connsiteY67" fmla="*/ 1111210 h 2744035"/>
              <a:gd name="connsiteX68" fmla="*/ 1166963 w 6858000"/>
              <a:gd name="connsiteY68" fmla="*/ 1074129 h 2744035"/>
              <a:gd name="connsiteX69" fmla="*/ 1315767 w 6858000"/>
              <a:gd name="connsiteY69" fmla="*/ 817030 h 2744035"/>
              <a:gd name="connsiteX70" fmla="*/ 1402132 w 6858000"/>
              <a:gd name="connsiteY70" fmla="*/ 511246 h 2744035"/>
              <a:gd name="connsiteX71" fmla="*/ 1290966 w 6858000"/>
              <a:gd name="connsiteY71" fmla="*/ 703313 h 2744035"/>
              <a:gd name="connsiteX72" fmla="*/ 1226484 w 6858000"/>
              <a:gd name="connsiteY72" fmla="*/ 666232 h 2744035"/>
              <a:gd name="connsiteX73" fmla="*/ 1267512 w 6858000"/>
              <a:gd name="connsiteY73" fmla="*/ 595346 h 2744035"/>
              <a:gd name="connsiteX74" fmla="*/ 1299007 w 6858000"/>
              <a:gd name="connsiteY74" fmla="*/ 572900 h 2744035"/>
              <a:gd name="connsiteX75" fmla="*/ 1481932 w 6858000"/>
              <a:gd name="connsiteY75" fmla="*/ 2486936 h 2744035"/>
              <a:gd name="connsiteX76" fmla="*/ 1333128 w 6858000"/>
              <a:gd name="connsiteY76" fmla="*/ 2744035 h 2744035"/>
              <a:gd name="connsiteX77" fmla="*/ 1268646 w 6858000"/>
              <a:gd name="connsiteY77" fmla="*/ 2706953 h 2744035"/>
              <a:gd name="connsiteX78" fmla="*/ 1417450 w 6858000"/>
              <a:gd name="connsiteY78" fmla="*/ 2449854 h 2744035"/>
              <a:gd name="connsiteX79" fmla="*/ 1542694 w 6858000"/>
              <a:gd name="connsiteY79" fmla="*/ 2079039 h 2744035"/>
              <a:gd name="connsiteX80" fmla="*/ 1393890 w 6858000"/>
              <a:gd name="connsiteY80" fmla="*/ 2336138 h 2744035"/>
              <a:gd name="connsiteX81" fmla="*/ 1329408 w 6858000"/>
              <a:gd name="connsiteY81" fmla="*/ 2299056 h 2744035"/>
              <a:gd name="connsiteX82" fmla="*/ 1478212 w 6858000"/>
              <a:gd name="connsiteY82" fmla="*/ 2041957 h 2744035"/>
              <a:gd name="connsiteX83" fmla="*/ 1605936 w 6858000"/>
              <a:gd name="connsiteY83" fmla="*/ 1669906 h 2744035"/>
              <a:gd name="connsiteX84" fmla="*/ 1457132 w 6858000"/>
              <a:gd name="connsiteY84" fmla="*/ 1927004 h 2744035"/>
              <a:gd name="connsiteX85" fmla="*/ 1392650 w 6858000"/>
              <a:gd name="connsiteY85" fmla="*/ 1889923 h 2744035"/>
              <a:gd name="connsiteX86" fmla="*/ 1541454 w 6858000"/>
              <a:gd name="connsiteY86" fmla="*/ 1632824 h 2744035"/>
              <a:gd name="connsiteX87" fmla="*/ 1670418 w 6858000"/>
              <a:gd name="connsiteY87" fmla="*/ 1262009 h 2744035"/>
              <a:gd name="connsiteX88" fmla="*/ 1521614 w 6858000"/>
              <a:gd name="connsiteY88" fmla="*/ 1519107 h 2744035"/>
              <a:gd name="connsiteX89" fmla="*/ 1457132 w 6858000"/>
              <a:gd name="connsiteY89" fmla="*/ 1482026 h 2744035"/>
              <a:gd name="connsiteX90" fmla="*/ 1605936 w 6858000"/>
              <a:gd name="connsiteY90" fmla="*/ 1224927 h 2744035"/>
              <a:gd name="connsiteX91" fmla="*/ 1729940 w 6858000"/>
              <a:gd name="connsiteY91" fmla="*/ 854112 h 2744035"/>
              <a:gd name="connsiteX92" fmla="*/ 1581135 w 6858000"/>
              <a:gd name="connsiteY92" fmla="*/ 1111210 h 2744035"/>
              <a:gd name="connsiteX93" fmla="*/ 1516653 w 6858000"/>
              <a:gd name="connsiteY93" fmla="*/ 1074129 h 2744035"/>
              <a:gd name="connsiteX94" fmla="*/ 1665458 w 6858000"/>
              <a:gd name="connsiteY94" fmla="*/ 817030 h 2744035"/>
              <a:gd name="connsiteX95" fmla="*/ 1788222 w 6858000"/>
              <a:gd name="connsiteY95" fmla="*/ 446215 h 2744035"/>
              <a:gd name="connsiteX96" fmla="*/ 1639417 w 6858000"/>
              <a:gd name="connsiteY96" fmla="*/ 703313 h 2744035"/>
              <a:gd name="connsiteX97" fmla="*/ 1574935 w 6858000"/>
              <a:gd name="connsiteY97" fmla="*/ 666232 h 2744035"/>
              <a:gd name="connsiteX98" fmla="*/ 1723740 w 6858000"/>
              <a:gd name="connsiteY98" fmla="*/ 409133 h 2744035"/>
              <a:gd name="connsiteX99" fmla="*/ 1830383 w 6858000"/>
              <a:gd name="connsiteY99" fmla="*/ 2486936 h 2744035"/>
              <a:gd name="connsiteX100" fmla="*/ 1681579 w 6858000"/>
              <a:gd name="connsiteY100" fmla="*/ 2744035 h 2744035"/>
              <a:gd name="connsiteX101" fmla="*/ 1617097 w 6858000"/>
              <a:gd name="connsiteY101" fmla="*/ 2706953 h 2744035"/>
              <a:gd name="connsiteX102" fmla="*/ 1765901 w 6858000"/>
              <a:gd name="connsiteY102" fmla="*/ 2449854 h 2744035"/>
              <a:gd name="connsiteX103" fmla="*/ 1891145 w 6858000"/>
              <a:gd name="connsiteY103" fmla="*/ 2079039 h 2744035"/>
              <a:gd name="connsiteX104" fmla="*/ 1742340 w 6858000"/>
              <a:gd name="connsiteY104" fmla="*/ 2336138 h 2744035"/>
              <a:gd name="connsiteX105" fmla="*/ 1677858 w 6858000"/>
              <a:gd name="connsiteY105" fmla="*/ 2299056 h 2744035"/>
              <a:gd name="connsiteX106" fmla="*/ 1826663 w 6858000"/>
              <a:gd name="connsiteY106" fmla="*/ 2041957 h 2744035"/>
              <a:gd name="connsiteX107" fmla="*/ 1954387 w 6858000"/>
              <a:gd name="connsiteY107" fmla="*/ 1669906 h 2744035"/>
              <a:gd name="connsiteX108" fmla="*/ 1805583 w 6858000"/>
              <a:gd name="connsiteY108" fmla="*/ 1927004 h 2744035"/>
              <a:gd name="connsiteX109" fmla="*/ 1741101 w 6858000"/>
              <a:gd name="connsiteY109" fmla="*/ 1889923 h 2744035"/>
              <a:gd name="connsiteX110" fmla="*/ 1889905 w 6858000"/>
              <a:gd name="connsiteY110" fmla="*/ 1632824 h 2744035"/>
              <a:gd name="connsiteX111" fmla="*/ 2018869 w 6858000"/>
              <a:gd name="connsiteY111" fmla="*/ 1262009 h 2744035"/>
              <a:gd name="connsiteX112" fmla="*/ 1870065 w 6858000"/>
              <a:gd name="connsiteY112" fmla="*/ 1519107 h 2744035"/>
              <a:gd name="connsiteX113" fmla="*/ 1805583 w 6858000"/>
              <a:gd name="connsiteY113" fmla="*/ 1482026 h 2744035"/>
              <a:gd name="connsiteX114" fmla="*/ 1954387 w 6858000"/>
              <a:gd name="connsiteY114" fmla="*/ 1224927 h 2744035"/>
              <a:gd name="connsiteX115" fmla="*/ 2078391 w 6858000"/>
              <a:gd name="connsiteY115" fmla="*/ 854112 h 2744035"/>
              <a:gd name="connsiteX116" fmla="*/ 1929586 w 6858000"/>
              <a:gd name="connsiteY116" fmla="*/ 1111210 h 2744035"/>
              <a:gd name="connsiteX117" fmla="*/ 1865104 w 6858000"/>
              <a:gd name="connsiteY117" fmla="*/ 1074129 h 2744035"/>
              <a:gd name="connsiteX118" fmla="*/ 2013909 w 6858000"/>
              <a:gd name="connsiteY118" fmla="*/ 817030 h 2744035"/>
              <a:gd name="connsiteX119" fmla="*/ 2130106 w 6858000"/>
              <a:gd name="connsiteY119" fmla="*/ 161980 h 2744035"/>
              <a:gd name="connsiteX120" fmla="*/ 2053590 w 6858000"/>
              <a:gd name="connsiteY120" fmla="*/ 294180 h 2744035"/>
              <a:gd name="connsiteX121" fmla="*/ 1989108 w 6858000"/>
              <a:gd name="connsiteY121" fmla="*/ 257099 h 2744035"/>
              <a:gd name="connsiteX122" fmla="*/ 2018691 w 6858000"/>
              <a:gd name="connsiteY122" fmla="*/ 205988 h 2744035"/>
              <a:gd name="connsiteX123" fmla="*/ 2136673 w 6858000"/>
              <a:gd name="connsiteY123" fmla="*/ 446215 h 2744035"/>
              <a:gd name="connsiteX124" fmla="*/ 1987868 w 6858000"/>
              <a:gd name="connsiteY124" fmla="*/ 703313 h 2744035"/>
              <a:gd name="connsiteX125" fmla="*/ 1923386 w 6858000"/>
              <a:gd name="connsiteY125" fmla="*/ 666232 h 2744035"/>
              <a:gd name="connsiteX126" fmla="*/ 2072191 w 6858000"/>
              <a:gd name="connsiteY126" fmla="*/ 409133 h 2744035"/>
              <a:gd name="connsiteX127" fmla="*/ 2180074 w 6858000"/>
              <a:gd name="connsiteY127" fmla="*/ 2486936 h 2744035"/>
              <a:gd name="connsiteX128" fmla="*/ 2031270 w 6858000"/>
              <a:gd name="connsiteY128" fmla="*/ 2744035 h 2744035"/>
              <a:gd name="connsiteX129" fmla="*/ 1966788 w 6858000"/>
              <a:gd name="connsiteY129" fmla="*/ 2706953 h 2744035"/>
              <a:gd name="connsiteX130" fmla="*/ 2115592 w 6858000"/>
              <a:gd name="connsiteY130" fmla="*/ 2449854 h 2744035"/>
              <a:gd name="connsiteX131" fmla="*/ 2239596 w 6858000"/>
              <a:gd name="connsiteY131" fmla="*/ 2079039 h 2744035"/>
              <a:gd name="connsiteX132" fmla="*/ 2090791 w 6858000"/>
              <a:gd name="connsiteY132" fmla="*/ 2336138 h 2744035"/>
              <a:gd name="connsiteX133" fmla="*/ 2026309 w 6858000"/>
              <a:gd name="connsiteY133" fmla="*/ 2299056 h 2744035"/>
              <a:gd name="connsiteX134" fmla="*/ 2175114 w 6858000"/>
              <a:gd name="connsiteY134" fmla="*/ 2041957 h 2744035"/>
              <a:gd name="connsiteX135" fmla="*/ 2302838 w 6858000"/>
              <a:gd name="connsiteY135" fmla="*/ 1669906 h 2744035"/>
              <a:gd name="connsiteX136" fmla="*/ 2154033 w 6858000"/>
              <a:gd name="connsiteY136" fmla="*/ 1927004 h 2744035"/>
              <a:gd name="connsiteX137" fmla="*/ 2089551 w 6858000"/>
              <a:gd name="connsiteY137" fmla="*/ 1889923 h 2744035"/>
              <a:gd name="connsiteX138" fmla="*/ 2238356 w 6858000"/>
              <a:gd name="connsiteY138" fmla="*/ 1632824 h 2744035"/>
              <a:gd name="connsiteX139" fmla="*/ 2367320 w 6858000"/>
              <a:gd name="connsiteY139" fmla="*/ 1262009 h 2744035"/>
              <a:gd name="connsiteX140" fmla="*/ 2218515 w 6858000"/>
              <a:gd name="connsiteY140" fmla="*/ 1519107 h 2744035"/>
              <a:gd name="connsiteX141" fmla="*/ 2154033 w 6858000"/>
              <a:gd name="connsiteY141" fmla="*/ 1482026 h 2744035"/>
              <a:gd name="connsiteX142" fmla="*/ 2302838 w 6858000"/>
              <a:gd name="connsiteY142" fmla="*/ 1224927 h 2744035"/>
              <a:gd name="connsiteX143" fmla="*/ 2426842 w 6858000"/>
              <a:gd name="connsiteY143" fmla="*/ 854112 h 2744035"/>
              <a:gd name="connsiteX144" fmla="*/ 2278037 w 6858000"/>
              <a:gd name="connsiteY144" fmla="*/ 1111210 h 2744035"/>
              <a:gd name="connsiteX145" fmla="*/ 2213555 w 6858000"/>
              <a:gd name="connsiteY145" fmla="*/ 1074129 h 2744035"/>
              <a:gd name="connsiteX146" fmla="*/ 2362360 w 6858000"/>
              <a:gd name="connsiteY146" fmla="*/ 817030 h 2744035"/>
              <a:gd name="connsiteX147" fmla="*/ 2485124 w 6858000"/>
              <a:gd name="connsiteY147" fmla="*/ 446215 h 2744035"/>
              <a:gd name="connsiteX148" fmla="*/ 2336319 w 6858000"/>
              <a:gd name="connsiteY148" fmla="*/ 703313 h 2744035"/>
              <a:gd name="connsiteX149" fmla="*/ 2271837 w 6858000"/>
              <a:gd name="connsiteY149" fmla="*/ 666232 h 2744035"/>
              <a:gd name="connsiteX150" fmla="*/ 2420642 w 6858000"/>
              <a:gd name="connsiteY150" fmla="*/ 409133 h 2744035"/>
              <a:gd name="connsiteX151" fmla="*/ 2528525 w 6858000"/>
              <a:gd name="connsiteY151" fmla="*/ 2486936 h 2744035"/>
              <a:gd name="connsiteX152" fmla="*/ 2379721 w 6858000"/>
              <a:gd name="connsiteY152" fmla="*/ 2744035 h 2744035"/>
              <a:gd name="connsiteX153" fmla="*/ 2315238 w 6858000"/>
              <a:gd name="connsiteY153" fmla="*/ 2706953 h 2744035"/>
              <a:gd name="connsiteX154" fmla="*/ 2464043 w 6858000"/>
              <a:gd name="connsiteY154" fmla="*/ 2449854 h 2744035"/>
              <a:gd name="connsiteX155" fmla="*/ 2548131 w 6858000"/>
              <a:gd name="connsiteY155" fmla="*/ 41774 h 2744035"/>
              <a:gd name="connsiteX156" fmla="*/ 2402041 w 6858000"/>
              <a:gd name="connsiteY156" fmla="*/ 294180 h 2744035"/>
              <a:gd name="connsiteX157" fmla="*/ 2337559 w 6858000"/>
              <a:gd name="connsiteY157" fmla="*/ 257099 h 2744035"/>
              <a:gd name="connsiteX158" fmla="*/ 2449598 w 6858000"/>
              <a:gd name="connsiteY158" fmla="*/ 63524 h 2744035"/>
              <a:gd name="connsiteX159" fmla="*/ 2457503 w 6858000"/>
              <a:gd name="connsiteY159" fmla="*/ 61133 h 2744035"/>
              <a:gd name="connsiteX160" fmla="*/ 2589287 w 6858000"/>
              <a:gd name="connsiteY160" fmla="*/ 2079039 h 2744035"/>
              <a:gd name="connsiteX161" fmla="*/ 2440482 w 6858000"/>
              <a:gd name="connsiteY161" fmla="*/ 2336138 h 2744035"/>
              <a:gd name="connsiteX162" fmla="*/ 2376000 w 6858000"/>
              <a:gd name="connsiteY162" fmla="*/ 2299056 h 2744035"/>
              <a:gd name="connsiteX163" fmla="*/ 2524805 w 6858000"/>
              <a:gd name="connsiteY163" fmla="*/ 2041957 h 2744035"/>
              <a:gd name="connsiteX164" fmla="*/ 2652529 w 6858000"/>
              <a:gd name="connsiteY164" fmla="*/ 1669906 h 2744035"/>
              <a:gd name="connsiteX165" fmla="*/ 2503724 w 6858000"/>
              <a:gd name="connsiteY165" fmla="*/ 1927004 h 2744035"/>
              <a:gd name="connsiteX166" fmla="*/ 2439242 w 6858000"/>
              <a:gd name="connsiteY166" fmla="*/ 1889923 h 2744035"/>
              <a:gd name="connsiteX167" fmla="*/ 2588047 w 6858000"/>
              <a:gd name="connsiteY167" fmla="*/ 1632824 h 2744035"/>
              <a:gd name="connsiteX168" fmla="*/ 2717011 w 6858000"/>
              <a:gd name="connsiteY168" fmla="*/ 1262009 h 2744035"/>
              <a:gd name="connsiteX169" fmla="*/ 2568206 w 6858000"/>
              <a:gd name="connsiteY169" fmla="*/ 1519107 h 2744035"/>
              <a:gd name="connsiteX170" fmla="*/ 2503724 w 6858000"/>
              <a:gd name="connsiteY170" fmla="*/ 1482026 h 2744035"/>
              <a:gd name="connsiteX171" fmla="*/ 2652529 w 6858000"/>
              <a:gd name="connsiteY171" fmla="*/ 1224927 h 2744035"/>
              <a:gd name="connsiteX172" fmla="*/ 2776533 w 6858000"/>
              <a:gd name="connsiteY172" fmla="*/ 854112 h 2744035"/>
              <a:gd name="connsiteX173" fmla="*/ 2627728 w 6858000"/>
              <a:gd name="connsiteY173" fmla="*/ 1111210 h 2744035"/>
              <a:gd name="connsiteX174" fmla="*/ 2563246 w 6858000"/>
              <a:gd name="connsiteY174" fmla="*/ 1074129 h 2744035"/>
              <a:gd name="connsiteX175" fmla="*/ 2712051 w 6858000"/>
              <a:gd name="connsiteY175" fmla="*/ 817030 h 2744035"/>
              <a:gd name="connsiteX176" fmla="*/ 2834815 w 6858000"/>
              <a:gd name="connsiteY176" fmla="*/ 446215 h 2744035"/>
              <a:gd name="connsiteX177" fmla="*/ 2686010 w 6858000"/>
              <a:gd name="connsiteY177" fmla="*/ 703313 h 2744035"/>
              <a:gd name="connsiteX178" fmla="*/ 2621528 w 6858000"/>
              <a:gd name="connsiteY178" fmla="*/ 666232 h 2744035"/>
              <a:gd name="connsiteX179" fmla="*/ 2770333 w 6858000"/>
              <a:gd name="connsiteY179" fmla="*/ 409133 h 2744035"/>
              <a:gd name="connsiteX180" fmla="*/ 2876976 w 6858000"/>
              <a:gd name="connsiteY180" fmla="*/ 2486936 h 2744035"/>
              <a:gd name="connsiteX181" fmla="*/ 2728171 w 6858000"/>
              <a:gd name="connsiteY181" fmla="*/ 2744035 h 2744035"/>
              <a:gd name="connsiteX182" fmla="*/ 2663689 w 6858000"/>
              <a:gd name="connsiteY182" fmla="*/ 2706953 h 2744035"/>
              <a:gd name="connsiteX183" fmla="*/ 2812494 w 6858000"/>
              <a:gd name="connsiteY183" fmla="*/ 2449854 h 2744035"/>
              <a:gd name="connsiteX184" fmla="*/ 2900537 w 6858000"/>
              <a:gd name="connsiteY184" fmla="*/ 37082 h 2744035"/>
              <a:gd name="connsiteX185" fmla="*/ 2751732 w 6858000"/>
              <a:gd name="connsiteY185" fmla="*/ 294180 h 2744035"/>
              <a:gd name="connsiteX186" fmla="*/ 2687250 w 6858000"/>
              <a:gd name="connsiteY186" fmla="*/ 257099 h 2744035"/>
              <a:gd name="connsiteX187" fmla="*/ 2836055 w 6858000"/>
              <a:gd name="connsiteY187" fmla="*/ 0 h 2744035"/>
              <a:gd name="connsiteX188" fmla="*/ 2937738 w 6858000"/>
              <a:gd name="connsiteY188" fmla="*/ 2079039 h 2744035"/>
              <a:gd name="connsiteX189" fmla="*/ 2788933 w 6858000"/>
              <a:gd name="connsiteY189" fmla="*/ 2336138 h 2744035"/>
              <a:gd name="connsiteX190" fmla="*/ 2724451 w 6858000"/>
              <a:gd name="connsiteY190" fmla="*/ 2299056 h 2744035"/>
              <a:gd name="connsiteX191" fmla="*/ 2873256 w 6858000"/>
              <a:gd name="connsiteY191" fmla="*/ 2041957 h 2744035"/>
              <a:gd name="connsiteX192" fmla="*/ 3000980 w 6858000"/>
              <a:gd name="connsiteY192" fmla="*/ 1669906 h 2744035"/>
              <a:gd name="connsiteX193" fmla="*/ 2852175 w 6858000"/>
              <a:gd name="connsiteY193" fmla="*/ 1927004 h 2744035"/>
              <a:gd name="connsiteX194" fmla="*/ 2787693 w 6858000"/>
              <a:gd name="connsiteY194" fmla="*/ 1889923 h 2744035"/>
              <a:gd name="connsiteX195" fmla="*/ 2936498 w 6858000"/>
              <a:gd name="connsiteY195" fmla="*/ 1632824 h 2744035"/>
              <a:gd name="connsiteX196" fmla="*/ 3065462 w 6858000"/>
              <a:gd name="connsiteY196" fmla="*/ 1262009 h 2744035"/>
              <a:gd name="connsiteX197" fmla="*/ 2916657 w 6858000"/>
              <a:gd name="connsiteY197" fmla="*/ 1519107 h 2744035"/>
              <a:gd name="connsiteX198" fmla="*/ 2852175 w 6858000"/>
              <a:gd name="connsiteY198" fmla="*/ 1482026 h 2744035"/>
              <a:gd name="connsiteX199" fmla="*/ 3000980 w 6858000"/>
              <a:gd name="connsiteY199" fmla="*/ 1224927 h 2744035"/>
              <a:gd name="connsiteX200" fmla="*/ 3124984 w 6858000"/>
              <a:gd name="connsiteY200" fmla="*/ 854112 h 2744035"/>
              <a:gd name="connsiteX201" fmla="*/ 2976179 w 6858000"/>
              <a:gd name="connsiteY201" fmla="*/ 1111210 h 2744035"/>
              <a:gd name="connsiteX202" fmla="*/ 2911697 w 6858000"/>
              <a:gd name="connsiteY202" fmla="*/ 1074129 h 2744035"/>
              <a:gd name="connsiteX203" fmla="*/ 3060502 w 6858000"/>
              <a:gd name="connsiteY203" fmla="*/ 817030 h 2744035"/>
              <a:gd name="connsiteX204" fmla="*/ 3183265 w 6858000"/>
              <a:gd name="connsiteY204" fmla="*/ 446215 h 2744035"/>
              <a:gd name="connsiteX205" fmla="*/ 3034461 w 6858000"/>
              <a:gd name="connsiteY205" fmla="*/ 703313 h 2744035"/>
              <a:gd name="connsiteX206" fmla="*/ 2969979 w 6858000"/>
              <a:gd name="connsiteY206" fmla="*/ 666232 h 2744035"/>
              <a:gd name="connsiteX207" fmla="*/ 3118784 w 6858000"/>
              <a:gd name="connsiteY207" fmla="*/ 409133 h 2744035"/>
              <a:gd name="connsiteX208" fmla="*/ 3225427 w 6858000"/>
              <a:gd name="connsiteY208" fmla="*/ 2486936 h 2744035"/>
              <a:gd name="connsiteX209" fmla="*/ 3076622 w 6858000"/>
              <a:gd name="connsiteY209" fmla="*/ 2744035 h 2744035"/>
              <a:gd name="connsiteX210" fmla="*/ 3012140 w 6858000"/>
              <a:gd name="connsiteY210" fmla="*/ 2706953 h 2744035"/>
              <a:gd name="connsiteX211" fmla="*/ 3160945 w 6858000"/>
              <a:gd name="connsiteY211" fmla="*/ 2449854 h 2744035"/>
              <a:gd name="connsiteX212" fmla="*/ 3248988 w 6858000"/>
              <a:gd name="connsiteY212" fmla="*/ 37082 h 2744035"/>
              <a:gd name="connsiteX213" fmla="*/ 3100183 w 6858000"/>
              <a:gd name="connsiteY213" fmla="*/ 294180 h 2744035"/>
              <a:gd name="connsiteX214" fmla="*/ 3035701 w 6858000"/>
              <a:gd name="connsiteY214" fmla="*/ 257099 h 2744035"/>
              <a:gd name="connsiteX215" fmla="*/ 3184506 w 6858000"/>
              <a:gd name="connsiteY215" fmla="*/ 0 h 2744035"/>
              <a:gd name="connsiteX216" fmla="*/ 3286189 w 6858000"/>
              <a:gd name="connsiteY216" fmla="*/ 2079039 h 2744035"/>
              <a:gd name="connsiteX217" fmla="*/ 3137384 w 6858000"/>
              <a:gd name="connsiteY217" fmla="*/ 2336138 h 2744035"/>
              <a:gd name="connsiteX218" fmla="*/ 3072902 w 6858000"/>
              <a:gd name="connsiteY218" fmla="*/ 2299056 h 2744035"/>
              <a:gd name="connsiteX219" fmla="*/ 3221707 w 6858000"/>
              <a:gd name="connsiteY219" fmla="*/ 2041957 h 2744035"/>
              <a:gd name="connsiteX220" fmla="*/ 3349431 w 6858000"/>
              <a:gd name="connsiteY220" fmla="*/ 1669906 h 2744035"/>
              <a:gd name="connsiteX221" fmla="*/ 3200626 w 6858000"/>
              <a:gd name="connsiteY221" fmla="*/ 1927004 h 2744035"/>
              <a:gd name="connsiteX222" fmla="*/ 3136144 w 6858000"/>
              <a:gd name="connsiteY222" fmla="*/ 1889923 h 2744035"/>
              <a:gd name="connsiteX223" fmla="*/ 3284949 w 6858000"/>
              <a:gd name="connsiteY223" fmla="*/ 1632824 h 2744035"/>
              <a:gd name="connsiteX224" fmla="*/ 3413913 w 6858000"/>
              <a:gd name="connsiteY224" fmla="*/ 1262009 h 2744035"/>
              <a:gd name="connsiteX225" fmla="*/ 3265108 w 6858000"/>
              <a:gd name="connsiteY225" fmla="*/ 1519107 h 2744035"/>
              <a:gd name="connsiteX226" fmla="*/ 3200626 w 6858000"/>
              <a:gd name="connsiteY226" fmla="*/ 1482026 h 2744035"/>
              <a:gd name="connsiteX227" fmla="*/ 3349431 w 6858000"/>
              <a:gd name="connsiteY227" fmla="*/ 1224927 h 2744035"/>
              <a:gd name="connsiteX228" fmla="*/ 3473434 w 6858000"/>
              <a:gd name="connsiteY228" fmla="*/ 854112 h 2744035"/>
              <a:gd name="connsiteX229" fmla="*/ 3324630 w 6858000"/>
              <a:gd name="connsiteY229" fmla="*/ 1111210 h 2744035"/>
              <a:gd name="connsiteX230" fmla="*/ 3260148 w 6858000"/>
              <a:gd name="connsiteY230" fmla="*/ 1074129 h 2744035"/>
              <a:gd name="connsiteX231" fmla="*/ 3408953 w 6858000"/>
              <a:gd name="connsiteY231" fmla="*/ 817030 h 2744035"/>
              <a:gd name="connsiteX232" fmla="*/ 3531716 w 6858000"/>
              <a:gd name="connsiteY232" fmla="*/ 446215 h 2744035"/>
              <a:gd name="connsiteX233" fmla="*/ 3382912 w 6858000"/>
              <a:gd name="connsiteY233" fmla="*/ 703313 h 2744035"/>
              <a:gd name="connsiteX234" fmla="*/ 3318430 w 6858000"/>
              <a:gd name="connsiteY234" fmla="*/ 666232 h 2744035"/>
              <a:gd name="connsiteX235" fmla="*/ 3467234 w 6858000"/>
              <a:gd name="connsiteY235" fmla="*/ 409133 h 2744035"/>
              <a:gd name="connsiteX236" fmla="*/ 3575118 w 6858000"/>
              <a:gd name="connsiteY236" fmla="*/ 2486936 h 2744035"/>
              <a:gd name="connsiteX237" fmla="*/ 3426313 w 6858000"/>
              <a:gd name="connsiteY237" fmla="*/ 2744035 h 2744035"/>
              <a:gd name="connsiteX238" fmla="*/ 3361831 w 6858000"/>
              <a:gd name="connsiteY238" fmla="*/ 2706953 h 2744035"/>
              <a:gd name="connsiteX239" fmla="*/ 3510636 w 6858000"/>
              <a:gd name="connsiteY239" fmla="*/ 2449854 h 2744035"/>
              <a:gd name="connsiteX240" fmla="*/ 3597438 w 6858000"/>
              <a:gd name="connsiteY240" fmla="*/ 37082 h 2744035"/>
              <a:gd name="connsiteX241" fmla="*/ 3448634 w 6858000"/>
              <a:gd name="connsiteY241" fmla="*/ 294180 h 2744035"/>
              <a:gd name="connsiteX242" fmla="*/ 3384152 w 6858000"/>
              <a:gd name="connsiteY242" fmla="*/ 257099 h 2744035"/>
              <a:gd name="connsiteX243" fmla="*/ 3532957 w 6858000"/>
              <a:gd name="connsiteY243" fmla="*/ 0 h 2744035"/>
              <a:gd name="connsiteX244" fmla="*/ 3635880 w 6858000"/>
              <a:gd name="connsiteY244" fmla="*/ 2079039 h 2744035"/>
              <a:gd name="connsiteX245" fmla="*/ 3487075 w 6858000"/>
              <a:gd name="connsiteY245" fmla="*/ 2336138 h 2744035"/>
              <a:gd name="connsiteX246" fmla="*/ 3422593 w 6858000"/>
              <a:gd name="connsiteY246" fmla="*/ 2299056 h 2744035"/>
              <a:gd name="connsiteX247" fmla="*/ 3571398 w 6858000"/>
              <a:gd name="connsiteY247" fmla="*/ 2041957 h 2744035"/>
              <a:gd name="connsiteX248" fmla="*/ 3699122 w 6858000"/>
              <a:gd name="connsiteY248" fmla="*/ 1669906 h 2744035"/>
              <a:gd name="connsiteX249" fmla="*/ 3550317 w 6858000"/>
              <a:gd name="connsiteY249" fmla="*/ 1927004 h 2744035"/>
              <a:gd name="connsiteX250" fmla="*/ 3485835 w 6858000"/>
              <a:gd name="connsiteY250" fmla="*/ 1889923 h 2744035"/>
              <a:gd name="connsiteX251" fmla="*/ 3634639 w 6858000"/>
              <a:gd name="connsiteY251" fmla="*/ 1632824 h 2744035"/>
              <a:gd name="connsiteX252" fmla="*/ 3762364 w 6858000"/>
              <a:gd name="connsiteY252" fmla="*/ 1262009 h 2744035"/>
              <a:gd name="connsiteX253" fmla="*/ 3613559 w 6858000"/>
              <a:gd name="connsiteY253" fmla="*/ 1519107 h 2744035"/>
              <a:gd name="connsiteX254" fmla="*/ 3549077 w 6858000"/>
              <a:gd name="connsiteY254" fmla="*/ 1482026 h 2744035"/>
              <a:gd name="connsiteX255" fmla="*/ 3697882 w 6858000"/>
              <a:gd name="connsiteY255" fmla="*/ 1224927 h 2744035"/>
              <a:gd name="connsiteX256" fmla="*/ 3823126 w 6858000"/>
              <a:gd name="connsiteY256" fmla="*/ 854112 h 2744035"/>
              <a:gd name="connsiteX257" fmla="*/ 3674321 w 6858000"/>
              <a:gd name="connsiteY257" fmla="*/ 1111210 h 2744035"/>
              <a:gd name="connsiteX258" fmla="*/ 3609839 w 6858000"/>
              <a:gd name="connsiteY258" fmla="*/ 1074129 h 2744035"/>
              <a:gd name="connsiteX259" fmla="*/ 3758643 w 6858000"/>
              <a:gd name="connsiteY259" fmla="*/ 817030 h 2744035"/>
              <a:gd name="connsiteX260" fmla="*/ 3881408 w 6858000"/>
              <a:gd name="connsiteY260" fmla="*/ 446215 h 2744035"/>
              <a:gd name="connsiteX261" fmla="*/ 3732603 w 6858000"/>
              <a:gd name="connsiteY261" fmla="*/ 703313 h 2744035"/>
              <a:gd name="connsiteX262" fmla="*/ 3668121 w 6858000"/>
              <a:gd name="connsiteY262" fmla="*/ 666232 h 2744035"/>
              <a:gd name="connsiteX263" fmla="*/ 3816925 w 6858000"/>
              <a:gd name="connsiteY263" fmla="*/ 409133 h 2744035"/>
              <a:gd name="connsiteX264" fmla="*/ 3923569 w 6858000"/>
              <a:gd name="connsiteY264" fmla="*/ 2486936 h 2744035"/>
              <a:gd name="connsiteX265" fmla="*/ 3774764 w 6858000"/>
              <a:gd name="connsiteY265" fmla="*/ 2744035 h 2744035"/>
              <a:gd name="connsiteX266" fmla="*/ 3710282 w 6858000"/>
              <a:gd name="connsiteY266" fmla="*/ 2706953 h 2744035"/>
              <a:gd name="connsiteX267" fmla="*/ 3859087 w 6858000"/>
              <a:gd name="connsiteY267" fmla="*/ 2449854 h 2744035"/>
              <a:gd name="connsiteX268" fmla="*/ 3947130 w 6858000"/>
              <a:gd name="connsiteY268" fmla="*/ 37082 h 2744035"/>
              <a:gd name="connsiteX269" fmla="*/ 3798325 w 6858000"/>
              <a:gd name="connsiteY269" fmla="*/ 294180 h 2744035"/>
              <a:gd name="connsiteX270" fmla="*/ 3733843 w 6858000"/>
              <a:gd name="connsiteY270" fmla="*/ 257099 h 2744035"/>
              <a:gd name="connsiteX271" fmla="*/ 3882647 w 6858000"/>
              <a:gd name="connsiteY271" fmla="*/ 0 h 2744035"/>
              <a:gd name="connsiteX272" fmla="*/ 3984331 w 6858000"/>
              <a:gd name="connsiteY272" fmla="*/ 2079039 h 2744035"/>
              <a:gd name="connsiteX273" fmla="*/ 3835526 w 6858000"/>
              <a:gd name="connsiteY273" fmla="*/ 2336138 h 2744035"/>
              <a:gd name="connsiteX274" fmla="*/ 3771044 w 6858000"/>
              <a:gd name="connsiteY274" fmla="*/ 2299056 h 2744035"/>
              <a:gd name="connsiteX275" fmla="*/ 3919849 w 6858000"/>
              <a:gd name="connsiteY275" fmla="*/ 2041957 h 2744035"/>
              <a:gd name="connsiteX276" fmla="*/ 4047573 w 6858000"/>
              <a:gd name="connsiteY276" fmla="*/ 1669906 h 2744035"/>
              <a:gd name="connsiteX277" fmla="*/ 3898768 w 6858000"/>
              <a:gd name="connsiteY277" fmla="*/ 1927004 h 2744035"/>
              <a:gd name="connsiteX278" fmla="*/ 3834286 w 6858000"/>
              <a:gd name="connsiteY278" fmla="*/ 1889923 h 2744035"/>
              <a:gd name="connsiteX279" fmla="*/ 3983091 w 6858000"/>
              <a:gd name="connsiteY279" fmla="*/ 1632824 h 2744035"/>
              <a:gd name="connsiteX280" fmla="*/ 4112055 w 6858000"/>
              <a:gd name="connsiteY280" fmla="*/ 1262009 h 2744035"/>
              <a:gd name="connsiteX281" fmla="*/ 3963250 w 6858000"/>
              <a:gd name="connsiteY281" fmla="*/ 1519107 h 2744035"/>
              <a:gd name="connsiteX282" fmla="*/ 3898768 w 6858000"/>
              <a:gd name="connsiteY282" fmla="*/ 1482026 h 2744035"/>
              <a:gd name="connsiteX283" fmla="*/ 4047573 w 6858000"/>
              <a:gd name="connsiteY283" fmla="*/ 1224927 h 2744035"/>
              <a:gd name="connsiteX284" fmla="*/ 4171577 w 6858000"/>
              <a:gd name="connsiteY284" fmla="*/ 854112 h 2744035"/>
              <a:gd name="connsiteX285" fmla="*/ 4022772 w 6858000"/>
              <a:gd name="connsiteY285" fmla="*/ 1111210 h 2744035"/>
              <a:gd name="connsiteX286" fmla="*/ 3958290 w 6858000"/>
              <a:gd name="connsiteY286" fmla="*/ 1074129 h 2744035"/>
              <a:gd name="connsiteX287" fmla="*/ 4107094 w 6858000"/>
              <a:gd name="connsiteY287" fmla="*/ 817030 h 2744035"/>
              <a:gd name="connsiteX288" fmla="*/ 4229858 w 6858000"/>
              <a:gd name="connsiteY288" fmla="*/ 446215 h 2744035"/>
              <a:gd name="connsiteX289" fmla="*/ 4081054 w 6858000"/>
              <a:gd name="connsiteY289" fmla="*/ 703313 h 2744035"/>
              <a:gd name="connsiteX290" fmla="*/ 4016572 w 6858000"/>
              <a:gd name="connsiteY290" fmla="*/ 666232 h 2744035"/>
              <a:gd name="connsiteX291" fmla="*/ 4165376 w 6858000"/>
              <a:gd name="connsiteY291" fmla="*/ 409133 h 2744035"/>
              <a:gd name="connsiteX292" fmla="*/ 4272020 w 6858000"/>
              <a:gd name="connsiteY292" fmla="*/ 2486936 h 2744035"/>
              <a:gd name="connsiteX293" fmla="*/ 4123215 w 6858000"/>
              <a:gd name="connsiteY293" fmla="*/ 2744035 h 2744035"/>
              <a:gd name="connsiteX294" fmla="*/ 4058733 w 6858000"/>
              <a:gd name="connsiteY294" fmla="*/ 2706953 h 2744035"/>
              <a:gd name="connsiteX295" fmla="*/ 4207538 w 6858000"/>
              <a:gd name="connsiteY295" fmla="*/ 2449854 h 2744035"/>
              <a:gd name="connsiteX296" fmla="*/ 4295580 w 6858000"/>
              <a:gd name="connsiteY296" fmla="*/ 37082 h 2744035"/>
              <a:gd name="connsiteX297" fmla="*/ 4146776 w 6858000"/>
              <a:gd name="connsiteY297" fmla="*/ 294180 h 2744035"/>
              <a:gd name="connsiteX298" fmla="*/ 4082294 w 6858000"/>
              <a:gd name="connsiteY298" fmla="*/ 257099 h 2744035"/>
              <a:gd name="connsiteX299" fmla="*/ 4219914 w 6858000"/>
              <a:gd name="connsiteY299" fmla="*/ 19324 h 2744035"/>
              <a:gd name="connsiteX300" fmla="*/ 4291168 w 6858000"/>
              <a:gd name="connsiteY300" fmla="*/ 34545 h 2744035"/>
              <a:gd name="connsiteX301" fmla="*/ 4332782 w 6858000"/>
              <a:gd name="connsiteY301" fmla="*/ 2079039 h 2744035"/>
              <a:gd name="connsiteX302" fmla="*/ 4183977 w 6858000"/>
              <a:gd name="connsiteY302" fmla="*/ 2336138 h 2744035"/>
              <a:gd name="connsiteX303" fmla="*/ 4119495 w 6858000"/>
              <a:gd name="connsiteY303" fmla="*/ 2299056 h 2744035"/>
              <a:gd name="connsiteX304" fmla="*/ 4268299 w 6858000"/>
              <a:gd name="connsiteY304" fmla="*/ 2041957 h 2744035"/>
              <a:gd name="connsiteX305" fmla="*/ 4396024 w 6858000"/>
              <a:gd name="connsiteY305" fmla="*/ 1669906 h 2744035"/>
              <a:gd name="connsiteX306" fmla="*/ 4247219 w 6858000"/>
              <a:gd name="connsiteY306" fmla="*/ 1927004 h 2744035"/>
              <a:gd name="connsiteX307" fmla="*/ 4182737 w 6858000"/>
              <a:gd name="connsiteY307" fmla="*/ 1889923 h 2744035"/>
              <a:gd name="connsiteX308" fmla="*/ 4331542 w 6858000"/>
              <a:gd name="connsiteY308" fmla="*/ 1632824 h 2744035"/>
              <a:gd name="connsiteX309" fmla="*/ 4460505 w 6858000"/>
              <a:gd name="connsiteY309" fmla="*/ 1262009 h 2744035"/>
              <a:gd name="connsiteX310" fmla="*/ 4311701 w 6858000"/>
              <a:gd name="connsiteY310" fmla="*/ 1519107 h 2744035"/>
              <a:gd name="connsiteX311" fmla="*/ 4247219 w 6858000"/>
              <a:gd name="connsiteY311" fmla="*/ 1482026 h 2744035"/>
              <a:gd name="connsiteX312" fmla="*/ 4396024 w 6858000"/>
              <a:gd name="connsiteY312" fmla="*/ 1224927 h 2744035"/>
              <a:gd name="connsiteX313" fmla="*/ 4520028 w 6858000"/>
              <a:gd name="connsiteY313" fmla="*/ 854112 h 2744035"/>
              <a:gd name="connsiteX314" fmla="*/ 4371223 w 6858000"/>
              <a:gd name="connsiteY314" fmla="*/ 1111210 h 2744035"/>
              <a:gd name="connsiteX315" fmla="*/ 4306741 w 6858000"/>
              <a:gd name="connsiteY315" fmla="*/ 1074129 h 2744035"/>
              <a:gd name="connsiteX316" fmla="*/ 4455545 w 6858000"/>
              <a:gd name="connsiteY316" fmla="*/ 817030 h 2744035"/>
              <a:gd name="connsiteX317" fmla="*/ 4578309 w 6858000"/>
              <a:gd name="connsiteY317" fmla="*/ 446215 h 2744035"/>
              <a:gd name="connsiteX318" fmla="*/ 4429505 w 6858000"/>
              <a:gd name="connsiteY318" fmla="*/ 703313 h 2744035"/>
              <a:gd name="connsiteX319" fmla="*/ 4365023 w 6858000"/>
              <a:gd name="connsiteY319" fmla="*/ 666232 h 2744035"/>
              <a:gd name="connsiteX320" fmla="*/ 4513827 w 6858000"/>
              <a:gd name="connsiteY320" fmla="*/ 409133 h 2744035"/>
              <a:gd name="connsiteX321" fmla="*/ 4598160 w 6858000"/>
              <a:gd name="connsiteY321" fmla="*/ 116336 h 2744035"/>
              <a:gd name="connsiteX322" fmla="*/ 4495227 w 6858000"/>
              <a:gd name="connsiteY322" fmla="*/ 294180 h 2744035"/>
              <a:gd name="connsiteX323" fmla="*/ 4430745 w 6858000"/>
              <a:gd name="connsiteY323" fmla="*/ 257099 h 2744035"/>
              <a:gd name="connsiteX324" fmla="*/ 4525019 w 6858000"/>
              <a:gd name="connsiteY324" fmla="*/ 94215 h 2744035"/>
              <a:gd name="connsiteX325" fmla="*/ 4621711 w 6858000"/>
              <a:gd name="connsiteY325" fmla="*/ 2486936 h 2744035"/>
              <a:gd name="connsiteX326" fmla="*/ 4472906 w 6858000"/>
              <a:gd name="connsiteY326" fmla="*/ 2744035 h 2744035"/>
              <a:gd name="connsiteX327" fmla="*/ 4408424 w 6858000"/>
              <a:gd name="connsiteY327" fmla="*/ 2706953 h 2744035"/>
              <a:gd name="connsiteX328" fmla="*/ 4557229 w 6858000"/>
              <a:gd name="connsiteY328" fmla="*/ 2449854 h 2744035"/>
              <a:gd name="connsiteX329" fmla="*/ 4681233 w 6858000"/>
              <a:gd name="connsiteY329" fmla="*/ 2079039 h 2744035"/>
              <a:gd name="connsiteX330" fmla="*/ 4532428 w 6858000"/>
              <a:gd name="connsiteY330" fmla="*/ 2336138 h 2744035"/>
              <a:gd name="connsiteX331" fmla="*/ 4467946 w 6858000"/>
              <a:gd name="connsiteY331" fmla="*/ 2299056 h 2744035"/>
              <a:gd name="connsiteX332" fmla="*/ 4616750 w 6858000"/>
              <a:gd name="connsiteY332" fmla="*/ 2041957 h 2744035"/>
              <a:gd name="connsiteX333" fmla="*/ 4744474 w 6858000"/>
              <a:gd name="connsiteY333" fmla="*/ 1669906 h 2744035"/>
              <a:gd name="connsiteX334" fmla="*/ 4595670 w 6858000"/>
              <a:gd name="connsiteY334" fmla="*/ 1927004 h 2744035"/>
              <a:gd name="connsiteX335" fmla="*/ 4531188 w 6858000"/>
              <a:gd name="connsiteY335" fmla="*/ 1889923 h 2744035"/>
              <a:gd name="connsiteX336" fmla="*/ 4679992 w 6858000"/>
              <a:gd name="connsiteY336" fmla="*/ 1632824 h 2744035"/>
              <a:gd name="connsiteX337" fmla="*/ 4808956 w 6858000"/>
              <a:gd name="connsiteY337" fmla="*/ 1262009 h 2744035"/>
              <a:gd name="connsiteX338" fmla="*/ 4660152 w 6858000"/>
              <a:gd name="connsiteY338" fmla="*/ 1519107 h 2744035"/>
              <a:gd name="connsiteX339" fmla="*/ 4595670 w 6858000"/>
              <a:gd name="connsiteY339" fmla="*/ 1482026 h 2744035"/>
              <a:gd name="connsiteX340" fmla="*/ 4744474 w 6858000"/>
              <a:gd name="connsiteY340" fmla="*/ 1224927 h 2744035"/>
              <a:gd name="connsiteX341" fmla="*/ 4868478 w 6858000"/>
              <a:gd name="connsiteY341" fmla="*/ 854112 h 2744035"/>
              <a:gd name="connsiteX342" fmla="*/ 4719673 w 6858000"/>
              <a:gd name="connsiteY342" fmla="*/ 1111210 h 2744035"/>
              <a:gd name="connsiteX343" fmla="*/ 4655192 w 6858000"/>
              <a:gd name="connsiteY343" fmla="*/ 1074129 h 2744035"/>
              <a:gd name="connsiteX344" fmla="*/ 4803996 w 6858000"/>
              <a:gd name="connsiteY344" fmla="*/ 817030 h 2744035"/>
              <a:gd name="connsiteX345" fmla="*/ 4888237 w 6858000"/>
              <a:gd name="connsiteY345" fmla="*/ 219333 h 2744035"/>
              <a:gd name="connsiteX346" fmla="*/ 4844917 w 6858000"/>
              <a:gd name="connsiteY346" fmla="*/ 294180 h 2744035"/>
              <a:gd name="connsiteX347" fmla="*/ 4780436 w 6858000"/>
              <a:gd name="connsiteY347" fmla="*/ 257099 h 2744035"/>
              <a:gd name="connsiteX348" fmla="*/ 4818286 w 6858000"/>
              <a:gd name="connsiteY348" fmla="*/ 191703 h 2744035"/>
              <a:gd name="connsiteX349" fmla="*/ 4928000 w 6858000"/>
              <a:gd name="connsiteY349" fmla="*/ 446215 h 2744035"/>
              <a:gd name="connsiteX350" fmla="*/ 4779196 w 6858000"/>
              <a:gd name="connsiteY350" fmla="*/ 703313 h 2744035"/>
              <a:gd name="connsiteX351" fmla="*/ 4714713 w 6858000"/>
              <a:gd name="connsiteY351" fmla="*/ 666232 h 2744035"/>
              <a:gd name="connsiteX352" fmla="*/ 4863518 w 6858000"/>
              <a:gd name="connsiteY352" fmla="*/ 409133 h 2744035"/>
              <a:gd name="connsiteX353" fmla="*/ 4970161 w 6858000"/>
              <a:gd name="connsiteY353" fmla="*/ 2486936 h 2744035"/>
              <a:gd name="connsiteX354" fmla="*/ 4821357 w 6858000"/>
              <a:gd name="connsiteY354" fmla="*/ 2744035 h 2744035"/>
              <a:gd name="connsiteX355" fmla="*/ 4756875 w 6858000"/>
              <a:gd name="connsiteY355" fmla="*/ 2706953 h 2744035"/>
              <a:gd name="connsiteX356" fmla="*/ 4905679 w 6858000"/>
              <a:gd name="connsiteY356" fmla="*/ 2449854 h 2744035"/>
              <a:gd name="connsiteX357" fmla="*/ 5030923 w 6858000"/>
              <a:gd name="connsiteY357" fmla="*/ 2079039 h 2744035"/>
              <a:gd name="connsiteX358" fmla="*/ 4882119 w 6858000"/>
              <a:gd name="connsiteY358" fmla="*/ 2336138 h 2744035"/>
              <a:gd name="connsiteX359" fmla="*/ 4817637 w 6858000"/>
              <a:gd name="connsiteY359" fmla="*/ 2299056 h 2744035"/>
              <a:gd name="connsiteX360" fmla="*/ 4966442 w 6858000"/>
              <a:gd name="connsiteY360" fmla="*/ 2041957 h 2744035"/>
              <a:gd name="connsiteX361" fmla="*/ 5094165 w 6858000"/>
              <a:gd name="connsiteY361" fmla="*/ 1669906 h 2744035"/>
              <a:gd name="connsiteX362" fmla="*/ 4945361 w 6858000"/>
              <a:gd name="connsiteY362" fmla="*/ 1927004 h 2744035"/>
              <a:gd name="connsiteX363" fmla="*/ 4880879 w 6858000"/>
              <a:gd name="connsiteY363" fmla="*/ 1889923 h 2744035"/>
              <a:gd name="connsiteX364" fmla="*/ 5029683 w 6858000"/>
              <a:gd name="connsiteY364" fmla="*/ 1632824 h 2744035"/>
              <a:gd name="connsiteX365" fmla="*/ 5158648 w 6858000"/>
              <a:gd name="connsiteY365" fmla="*/ 1262009 h 2744035"/>
              <a:gd name="connsiteX366" fmla="*/ 5009843 w 6858000"/>
              <a:gd name="connsiteY366" fmla="*/ 1519107 h 2744035"/>
              <a:gd name="connsiteX367" fmla="*/ 4945361 w 6858000"/>
              <a:gd name="connsiteY367" fmla="*/ 1482026 h 2744035"/>
              <a:gd name="connsiteX368" fmla="*/ 5094165 w 6858000"/>
              <a:gd name="connsiteY368" fmla="*/ 1224927 h 2744035"/>
              <a:gd name="connsiteX369" fmla="*/ 5218169 w 6858000"/>
              <a:gd name="connsiteY369" fmla="*/ 854112 h 2744035"/>
              <a:gd name="connsiteX370" fmla="*/ 5069365 w 6858000"/>
              <a:gd name="connsiteY370" fmla="*/ 1111210 h 2744035"/>
              <a:gd name="connsiteX371" fmla="*/ 5004882 w 6858000"/>
              <a:gd name="connsiteY371" fmla="*/ 1074129 h 2744035"/>
              <a:gd name="connsiteX372" fmla="*/ 5153687 w 6858000"/>
              <a:gd name="connsiteY372" fmla="*/ 817030 h 2744035"/>
              <a:gd name="connsiteX373" fmla="*/ 5276451 w 6858000"/>
              <a:gd name="connsiteY373" fmla="*/ 446215 h 2744035"/>
              <a:gd name="connsiteX374" fmla="*/ 5127647 w 6858000"/>
              <a:gd name="connsiteY374" fmla="*/ 703313 h 2744035"/>
              <a:gd name="connsiteX375" fmla="*/ 5063164 w 6858000"/>
              <a:gd name="connsiteY375" fmla="*/ 666232 h 2744035"/>
              <a:gd name="connsiteX376" fmla="*/ 5211969 w 6858000"/>
              <a:gd name="connsiteY376" fmla="*/ 409133 h 2744035"/>
              <a:gd name="connsiteX377" fmla="*/ 5318612 w 6858000"/>
              <a:gd name="connsiteY377" fmla="*/ 2486936 h 2744035"/>
              <a:gd name="connsiteX378" fmla="*/ 5169808 w 6858000"/>
              <a:gd name="connsiteY378" fmla="*/ 2744035 h 2744035"/>
              <a:gd name="connsiteX379" fmla="*/ 5105326 w 6858000"/>
              <a:gd name="connsiteY379" fmla="*/ 2706953 h 2744035"/>
              <a:gd name="connsiteX380" fmla="*/ 5254130 w 6858000"/>
              <a:gd name="connsiteY380" fmla="*/ 2449854 h 2744035"/>
              <a:gd name="connsiteX381" fmla="*/ 5379374 w 6858000"/>
              <a:gd name="connsiteY381" fmla="*/ 2079039 h 2744035"/>
              <a:gd name="connsiteX382" fmla="*/ 5230570 w 6858000"/>
              <a:gd name="connsiteY382" fmla="*/ 2336138 h 2744035"/>
              <a:gd name="connsiteX383" fmla="*/ 5166087 w 6858000"/>
              <a:gd name="connsiteY383" fmla="*/ 2299056 h 2744035"/>
              <a:gd name="connsiteX384" fmla="*/ 5314892 w 6858000"/>
              <a:gd name="connsiteY384" fmla="*/ 2041957 h 2744035"/>
              <a:gd name="connsiteX385" fmla="*/ 5442616 w 6858000"/>
              <a:gd name="connsiteY385" fmla="*/ 1669906 h 2744035"/>
              <a:gd name="connsiteX386" fmla="*/ 5293812 w 6858000"/>
              <a:gd name="connsiteY386" fmla="*/ 1927004 h 2744035"/>
              <a:gd name="connsiteX387" fmla="*/ 5229329 w 6858000"/>
              <a:gd name="connsiteY387" fmla="*/ 1889923 h 2744035"/>
              <a:gd name="connsiteX388" fmla="*/ 5378134 w 6858000"/>
              <a:gd name="connsiteY388" fmla="*/ 1632824 h 2744035"/>
              <a:gd name="connsiteX389" fmla="*/ 5507098 w 6858000"/>
              <a:gd name="connsiteY389" fmla="*/ 1262009 h 2744035"/>
              <a:gd name="connsiteX390" fmla="*/ 5358293 w 6858000"/>
              <a:gd name="connsiteY390" fmla="*/ 1519107 h 2744035"/>
              <a:gd name="connsiteX391" fmla="*/ 5293812 w 6858000"/>
              <a:gd name="connsiteY391" fmla="*/ 1482026 h 2744035"/>
              <a:gd name="connsiteX392" fmla="*/ 5442616 w 6858000"/>
              <a:gd name="connsiteY392" fmla="*/ 1224927 h 2744035"/>
              <a:gd name="connsiteX393" fmla="*/ 5557377 w 6858000"/>
              <a:gd name="connsiteY393" fmla="*/ 562881 h 2744035"/>
              <a:gd name="connsiteX394" fmla="*/ 5476097 w 6858000"/>
              <a:gd name="connsiteY394" fmla="*/ 703313 h 2744035"/>
              <a:gd name="connsiteX395" fmla="*/ 5411615 w 6858000"/>
              <a:gd name="connsiteY395" fmla="*/ 666232 h 2744035"/>
              <a:gd name="connsiteX396" fmla="*/ 5493527 w 6858000"/>
              <a:gd name="connsiteY396" fmla="*/ 524708 h 2744035"/>
              <a:gd name="connsiteX397" fmla="*/ 5566620 w 6858000"/>
              <a:gd name="connsiteY397" fmla="*/ 854112 h 2744035"/>
              <a:gd name="connsiteX398" fmla="*/ 5417816 w 6858000"/>
              <a:gd name="connsiteY398" fmla="*/ 1111210 h 2744035"/>
              <a:gd name="connsiteX399" fmla="*/ 5353333 w 6858000"/>
              <a:gd name="connsiteY399" fmla="*/ 1074129 h 2744035"/>
              <a:gd name="connsiteX400" fmla="*/ 5502138 w 6858000"/>
              <a:gd name="connsiteY400" fmla="*/ 817030 h 2744035"/>
              <a:gd name="connsiteX401" fmla="*/ 5668303 w 6858000"/>
              <a:gd name="connsiteY401" fmla="*/ 2486936 h 2744035"/>
              <a:gd name="connsiteX402" fmla="*/ 5519498 w 6858000"/>
              <a:gd name="connsiteY402" fmla="*/ 2744035 h 2744035"/>
              <a:gd name="connsiteX403" fmla="*/ 5455017 w 6858000"/>
              <a:gd name="connsiteY403" fmla="*/ 2706953 h 2744035"/>
              <a:gd name="connsiteX404" fmla="*/ 5603821 w 6858000"/>
              <a:gd name="connsiteY404" fmla="*/ 2449854 h 2744035"/>
              <a:gd name="connsiteX405" fmla="*/ 5727825 w 6858000"/>
              <a:gd name="connsiteY405" fmla="*/ 2079039 h 2744035"/>
              <a:gd name="connsiteX406" fmla="*/ 5579021 w 6858000"/>
              <a:gd name="connsiteY406" fmla="*/ 2336138 h 2744035"/>
              <a:gd name="connsiteX407" fmla="*/ 5514538 w 6858000"/>
              <a:gd name="connsiteY407" fmla="*/ 2299056 h 2744035"/>
              <a:gd name="connsiteX408" fmla="*/ 5663343 w 6858000"/>
              <a:gd name="connsiteY408" fmla="*/ 2041957 h 2744035"/>
              <a:gd name="connsiteX409" fmla="*/ 5791067 w 6858000"/>
              <a:gd name="connsiteY409" fmla="*/ 1669906 h 2744035"/>
              <a:gd name="connsiteX410" fmla="*/ 5642263 w 6858000"/>
              <a:gd name="connsiteY410" fmla="*/ 1927004 h 2744035"/>
              <a:gd name="connsiteX411" fmla="*/ 5577780 w 6858000"/>
              <a:gd name="connsiteY411" fmla="*/ 1889923 h 2744035"/>
              <a:gd name="connsiteX412" fmla="*/ 5726585 w 6858000"/>
              <a:gd name="connsiteY412" fmla="*/ 1632824 h 2744035"/>
              <a:gd name="connsiteX413" fmla="*/ 5855549 w 6858000"/>
              <a:gd name="connsiteY413" fmla="*/ 1262009 h 2744035"/>
              <a:gd name="connsiteX414" fmla="*/ 5706744 w 6858000"/>
              <a:gd name="connsiteY414" fmla="*/ 1519107 h 2744035"/>
              <a:gd name="connsiteX415" fmla="*/ 5642263 w 6858000"/>
              <a:gd name="connsiteY415" fmla="*/ 1482026 h 2744035"/>
              <a:gd name="connsiteX416" fmla="*/ 5791067 w 6858000"/>
              <a:gd name="connsiteY416" fmla="*/ 1224927 h 2744035"/>
              <a:gd name="connsiteX417" fmla="*/ 5915071 w 6858000"/>
              <a:gd name="connsiteY417" fmla="*/ 854112 h 2744035"/>
              <a:gd name="connsiteX418" fmla="*/ 5766266 w 6858000"/>
              <a:gd name="connsiteY418" fmla="*/ 1111210 h 2744035"/>
              <a:gd name="connsiteX419" fmla="*/ 5701784 w 6858000"/>
              <a:gd name="connsiteY419" fmla="*/ 1074129 h 2744035"/>
              <a:gd name="connsiteX420" fmla="*/ 5850589 w 6858000"/>
              <a:gd name="connsiteY420" fmla="*/ 817030 h 2744035"/>
              <a:gd name="connsiteX421" fmla="*/ 6016754 w 6858000"/>
              <a:gd name="connsiteY421" fmla="*/ 2486936 h 2744035"/>
              <a:gd name="connsiteX422" fmla="*/ 5867949 w 6858000"/>
              <a:gd name="connsiteY422" fmla="*/ 2744035 h 2744035"/>
              <a:gd name="connsiteX423" fmla="*/ 5803468 w 6858000"/>
              <a:gd name="connsiteY423" fmla="*/ 2706953 h 2744035"/>
              <a:gd name="connsiteX424" fmla="*/ 5952272 w 6858000"/>
              <a:gd name="connsiteY424" fmla="*/ 2449854 h 2744035"/>
              <a:gd name="connsiteX425" fmla="*/ 6077516 w 6858000"/>
              <a:gd name="connsiteY425" fmla="*/ 2079039 h 2744035"/>
              <a:gd name="connsiteX426" fmla="*/ 5928711 w 6858000"/>
              <a:gd name="connsiteY426" fmla="*/ 2336138 h 2744035"/>
              <a:gd name="connsiteX427" fmla="*/ 5864229 w 6858000"/>
              <a:gd name="connsiteY427" fmla="*/ 2299056 h 2744035"/>
              <a:gd name="connsiteX428" fmla="*/ 6013034 w 6858000"/>
              <a:gd name="connsiteY428" fmla="*/ 2041957 h 2744035"/>
              <a:gd name="connsiteX429" fmla="*/ 6140758 w 6858000"/>
              <a:gd name="connsiteY429" fmla="*/ 1669906 h 2744035"/>
              <a:gd name="connsiteX430" fmla="*/ 5991953 w 6858000"/>
              <a:gd name="connsiteY430" fmla="*/ 1927004 h 2744035"/>
              <a:gd name="connsiteX431" fmla="*/ 5927472 w 6858000"/>
              <a:gd name="connsiteY431" fmla="*/ 1889923 h 2744035"/>
              <a:gd name="connsiteX432" fmla="*/ 6076276 w 6858000"/>
              <a:gd name="connsiteY432" fmla="*/ 1632824 h 2744035"/>
              <a:gd name="connsiteX433" fmla="*/ 6156031 w 6858000"/>
              <a:gd name="connsiteY433" fmla="*/ 1041974 h 2744035"/>
              <a:gd name="connsiteX434" fmla="*/ 6115958 w 6858000"/>
              <a:gd name="connsiteY434" fmla="*/ 1111210 h 2744035"/>
              <a:gd name="connsiteX435" fmla="*/ 6051475 w 6858000"/>
              <a:gd name="connsiteY435" fmla="*/ 1074129 h 2744035"/>
              <a:gd name="connsiteX436" fmla="*/ 6101330 w 6858000"/>
              <a:gd name="connsiteY436" fmla="*/ 987992 h 2744035"/>
              <a:gd name="connsiteX437" fmla="*/ 6204000 w 6858000"/>
              <a:gd name="connsiteY437" fmla="*/ 1262009 h 2744035"/>
              <a:gd name="connsiteX438" fmla="*/ 6055195 w 6858000"/>
              <a:gd name="connsiteY438" fmla="*/ 1519107 h 2744035"/>
              <a:gd name="connsiteX439" fmla="*/ 5990713 w 6858000"/>
              <a:gd name="connsiteY439" fmla="*/ 1482026 h 2744035"/>
              <a:gd name="connsiteX440" fmla="*/ 6139518 w 6858000"/>
              <a:gd name="connsiteY440" fmla="*/ 1224927 h 2744035"/>
              <a:gd name="connsiteX441" fmla="*/ 6365205 w 6858000"/>
              <a:gd name="connsiteY441" fmla="*/ 2486936 h 2744035"/>
              <a:gd name="connsiteX442" fmla="*/ 6216400 w 6858000"/>
              <a:gd name="connsiteY442" fmla="*/ 2744035 h 2744035"/>
              <a:gd name="connsiteX443" fmla="*/ 6151918 w 6858000"/>
              <a:gd name="connsiteY443" fmla="*/ 2706953 h 2744035"/>
              <a:gd name="connsiteX444" fmla="*/ 6300723 w 6858000"/>
              <a:gd name="connsiteY444" fmla="*/ 2449854 h 2744035"/>
              <a:gd name="connsiteX445" fmla="*/ 6425967 w 6858000"/>
              <a:gd name="connsiteY445" fmla="*/ 2079039 h 2744035"/>
              <a:gd name="connsiteX446" fmla="*/ 6277163 w 6858000"/>
              <a:gd name="connsiteY446" fmla="*/ 2336138 h 2744035"/>
              <a:gd name="connsiteX447" fmla="*/ 6212680 w 6858000"/>
              <a:gd name="connsiteY447" fmla="*/ 2299056 h 2744035"/>
              <a:gd name="connsiteX448" fmla="*/ 6361485 w 6858000"/>
              <a:gd name="connsiteY448" fmla="*/ 2041957 h 2744035"/>
              <a:gd name="connsiteX449" fmla="*/ 6478485 w 6858000"/>
              <a:gd name="connsiteY449" fmla="*/ 1391946 h 2744035"/>
              <a:gd name="connsiteX450" fmla="*/ 6404886 w 6858000"/>
              <a:gd name="connsiteY450" fmla="*/ 1519107 h 2744035"/>
              <a:gd name="connsiteX451" fmla="*/ 6340404 w 6858000"/>
              <a:gd name="connsiteY451" fmla="*/ 1482026 h 2744035"/>
              <a:gd name="connsiteX452" fmla="*/ 6427027 w 6858000"/>
              <a:gd name="connsiteY452" fmla="*/ 1332363 h 2744035"/>
              <a:gd name="connsiteX453" fmla="*/ 6489209 w 6858000"/>
              <a:gd name="connsiteY453" fmla="*/ 1669906 h 2744035"/>
              <a:gd name="connsiteX454" fmla="*/ 6340404 w 6858000"/>
              <a:gd name="connsiteY454" fmla="*/ 1927004 h 2744035"/>
              <a:gd name="connsiteX455" fmla="*/ 6275922 w 6858000"/>
              <a:gd name="connsiteY455" fmla="*/ 1889923 h 2744035"/>
              <a:gd name="connsiteX456" fmla="*/ 6424727 w 6858000"/>
              <a:gd name="connsiteY456" fmla="*/ 1632824 h 2744035"/>
              <a:gd name="connsiteX457" fmla="*/ 6713656 w 6858000"/>
              <a:gd name="connsiteY457" fmla="*/ 2486936 h 2744035"/>
              <a:gd name="connsiteX458" fmla="*/ 6564851 w 6858000"/>
              <a:gd name="connsiteY458" fmla="*/ 2744035 h 2744035"/>
              <a:gd name="connsiteX459" fmla="*/ 6500370 w 6858000"/>
              <a:gd name="connsiteY459" fmla="*/ 2706953 h 2744035"/>
              <a:gd name="connsiteX460" fmla="*/ 6649174 w 6858000"/>
              <a:gd name="connsiteY460" fmla="*/ 2449854 h 2744035"/>
              <a:gd name="connsiteX461" fmla="*/ 6763637 w 6858000"/>
              <a:gd name="connsiteY461" fmla="*/ 1797798 h 2744035"/>
              <a:gd name="connsiteX462" fmla="*/ 6688855 w 6858000"/>
              <a:gd name="connsiteY462" fmla="*/ 1927004 h 2744035"/>
              <a:gd name="connsiteX463" fmla="*/ 6624373 w 6858000"/>
              <a:gd name="connsiteY463" fmla="*/ 1889923 h 2744035"/>
              <a:gd name="connsiteX464" fmla="*/ 6719320 w 6858000"/>
              <a:gd name="connsiteY464" fmla="*/ 1725878 h 2744035"/>
              <a:gd name="connsiteX465" fmla="*/ 6774418 w 6858000"/>
              <a:gd name="connsiteY465" fmla="*/ 2079039 h 2744035"/>
              <a:gd name="connsiteX466" fmla="*/ 6625613 w 6858000"/>
              <a:gd name="connsiteY466" fmla="*/ 2336138 h 2744035"/>
              <a:gd name="connsiteX467" fmla="*/ 6561131 w 6858000"/>
              <a:gd name="connsiteY467" fmla="*/ 2299056 h 2744035"/>
              <a:gd name="connsiteX468" fmla="*/ 6709936 w 6858000"/>
              <a:gd name="connsiteY468" fmla="*/ 2041957 h 2744035"/>
              <a:gd name="connsiteX469" fmla="*/ 6858000 w 6858000"/>
              <a:gd name="connsiteY469" fmla="*/ 2693235 h 2744035"/>
              <a:gd name="connsiteX470" fmla="*/ 6858000 w 6858000"/>
              <a:gd name="connsiteY470" fmla="*/ 2711519 h 2744035"/>
              <a:gd name="connsiteX471" fmla="*/ 6850060 w 6858000"/>
              <a:gd name="connsiteY471" fmla="*/ 2706953 h 2744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</a:cxnLst>
            <a:rect l="l" t="t" r="r" b="b"/>
            <a:pathLst>
              <a:path w="6858000" h="2744035">
                <a:moveTo>
                  <a:pt x="86889" y="2486936"/>
                </a:moveTo>
                <a:lnTo>
                  <a:pt x="0" y="2637060"/>
                </a:lnTo>
                <a:lnTo>
                  <a:pt x="0" y="2488568"/>
                </a:lnTo>
                <a:lnTo>
                  <a:pt x="22407" y="2449854"/>
                </a:lnTo>
                <a:close/>
                <a:moveTo>
                  <a:pt x="147651" y="2079039"/>
                </a:moveTo>
                <a:lnTo>
                  <a:pt x="0" y="2334145"/>
                </a:lnTo>
                <a:lnTo>
                  <a:pt x="0" y="2185653"/>
                </a:lnTo>
                <a:lnTo>
                  <a:pt x="83169" y="2041957"/>
                </a:lnTo>
                <a:close/>
                <a:moveTo>
                  <a:pt x="210893" y="1669906"/>
                </a:moveTo>
                <a:lnTo>
                  <a:pt x="62088" y="1927004"/>
                </a:lnTo>
                <a:lnTo>
                  <a:pt x="38307" y="1913329"/>
                </a:lnTo>
                <a:lnTo>
                  <a:pt x="189861" y="1667387"/>
                </a:lnTo>
                <a:lnTo>
                  <a:pt x="194798" y="1660650"/>
                </a:lnTo>
                <a:close/>
                <a:moveTo>
                  <a:pt x="435340" y="2486936"/>
                </a:moveTo>
                <a:lnTo>
                  <a:pt x="286535" y="2744035"/>
                </a:lnTo>
                <a:lnTo>
                  <a:pt x="222053" y="2706953"/>
                </a:lnTo>
                <a:lnTo>
                  <a:pt x="370858" y="2449854"/>
                </a:lnTo>
                <a:close/>
                <a:moveTo>
                  <a:pt x="496101" y="2079039"/>
                </a:moveTo>
                <a:lnTo>
                  <a:pt x="347297" y="2336138"/>
                </a:lnTo>
                <a:lnTo>
                  <a:pt x="282815" y="2299056"/>
                </a:lnTo>
                <a:lnTo>
                  <a:pt x="431620" y="2041957"/>
                </a:lnTo>
                <a:close/>
                <a:moveTo>
                  <a:pt x="559344" y="1669906"/>
                </a:moveTo>
                <a:lnTo>
                  <a:pt x="410539" y="1927004"/>
                </a:lnTo>
                <a:lnTo>
                  <a:pt x="346057" y="1889923"/>
                </a:lnTo>
                <a:lnTo>
                  <a:pt x="494861" y="1632824"/>
                </a:lnTo>
                <a:close/>
                <a:moveTo>
                  <a:pt x="623826" y="1262009"/>
                </a:moveTo>
                <a:lnTo>
                  <a:pt x="475021" y="1519107"/>
                </a:lnTo>
                <a:lnTo>
                  <a:pt x="410539" y="1482026"/>
                </a:lnTo>
                <a:lnTo>
                  <a:pt x="559344" y="1224927"/>
                </a:lnTo>
                <a:close/>
                <a:moveTo>
                  <a:pt x="783791" y="2486936"/>
                </a:moveTo>
                <a:lnTo>
                  <a:pt x="634986" y="2744035"/>
                </a:lnTo>
                <a:lnTo>
                  <a:pt x="570504" y="2706953"/>
                </a:lnTo>
                <a:lnTo>
                  <a:pt x="719308" y="2449854"/>
                </a:lnTo>
                <a:close/>
                <a:moveTo>
                  <a:pt x="844552" y="2079039"/>
                </a:moveTo>
                <a:lnTo>
                  <a:pt x="695748" y="2336138"/>
                </a:lnTo>
                <a:lnTo>
                  <a:pt x="631266" y="2299056"/>
                </a:lnTo>
                <a:lnTo>
                  <a:pt x="780070" y="2041957"/>
                </a:lnTo>
                <a:close/>
                <a:moveTo>
                  <a:pt x="907794" y="1669906"/>
                </a:moveTo>
                <a:lnTo>
                  <a:pt x="758990" y="1927004"/>
                </a:lnTo>
                <a:lnTo>
                  <a:pt x="694508" y="1889923"/>
                </a:lnTo>
                <a:lnTo>
                  <a:pt x="843312" y="1632824"/>
                </a:lnTo>
                <a:close/>
                <a:moveTo>
                  <a:pt x="972276" y="1262009"/>
                </a:moveTo>
                <a:lnTo>
                  <a:pt x="823472" y="1519107"/>
                </a:lnTo>
                <a:lnTo>
                  <a:pt x="758990" y="1482026"/>
                </a:lnTo>
                <a:lnTo>
                  <a:pt x="907794" y="1224927"/>
                </a:lnTo>
                <a:close/>
                <a:moveTo>
                  <a:pt x="1031798" y="854112"/>
                </a:moveTo>
                <a:lnTo>
                  <a:pt x="882994" y="1111210"/>
                </a:lnTo>
                <a:lnTo>
                  <a:pt x="818512" y="1074129"/>
                </a:lnTo>
                <a:lnTo>
                  <a:pt x="965076" y="820901"/>
                </a:lnTo>
                <a:lnTo>
                  <a:pt x="968720" y="817837"/>
                </a:lnTo>
                <a:close/>
                <a:moveTo>
                  <a:pt x="1133481" y="2486936"/>
                </a:moveTo>
                <a:lnTo>
                  <a:pt x="984677" y="2744035"/>
                </a:lnTo>
                <a:lnTo>
                  <a:pt x="920195" y="2706953"/>
                </a:lnTo>
                <a:lnTo>
                  <a:pt x="1068999" y="2449854"/>
                </a:lnTo>
                <a:close/>
                <a:moveTo>
                  <a:pt x="1193003" y="2079039"/>
                </a:moveTo>
                <a:lnTo>
                  <a:pt x="1044199" y="2336138"/>
                </a:lnTo>
                <a:lnTo>
                  <a:pt x="979717" y="2299056"/>
                </a:lnTo>
                <a:lnTo>
                  <a:pt x="1128521" y="2041957"/>
                </a:lnTo>
                <a:close/>
                <a:moveTo>
                  <a:pt x="1256245" y="1669906"/>
                </a:moveTo>
                <a:lnTo>
                  <a:pt x="1107441" y="1927004"/>
                </a:lnTo>
                <a:lnTo>
                  <a:pt x="1042959" y="1889923"/>
                </a:lnTo>
                <a:lnTo>
                  <a:pt x="1191763" y="1632824"/>
                </a:lnTo>
                <a:close/>
                <a:moveTo>
                  <a:pt x="1320727" y="1262009"/>
                </a:moveTo>
                <a:lnTo>
                  <a:pt x="1171923" y="1519107"/>
                </a:lnTo>
                <a:lnTo>
                  <a:pt x="1107441" y="1482026"/>
                </a:lnTo>
                <a:lnTo>
                  <a:pt x="1256245" y="1224927"/>
                </a:lnTo>
                <a:close/>
                <a:moveTo>
                  <a:pt x="1380249" y="854112"/>
                </a:moveTo>
                <a:lnTo>
                  <a:pt x="1231445" y="1111210"/>
                </a:lnTo>
                <a:lnTo>
                  <a:pt x="1166963" y="1074129"/>
                </a:lnTo>
                <a:lnTo>
                  <a:pt x="1315767" y="817030"/>
                </a:lnTo>
                <a:close/>
                <a:moveTo>
                  <a:pt x="1402132" y="511246"/>
                </a:moveTo>
                <a:lnTo>
                  <a:pt x="1290966" y="703313"/>
                </a:lnTo>
                <a:lnTo>
                  <a:pt x="1226484" y="666232"/>
                </a:lnTo>
                <a:lnTo>
                  <a:pt x="1267512" y="595346"/>
                </a:lnTo>
                <a:lnTo>
                  <a:pt x="1299007" y="572900"/>
                </a:lnTo>
                <a:close/>
                <a:moveTo>
                  <a:pt x="1481932" y="2486936"/>
                </a:moveTo>
                <a:lnTo>
                  <a:pt x="1333128" y="2744035"/>
                </a:lnTo>
                <a:lnTo>
                  <a:pt x="1268646" y="2706953"/>
                </a:lnTo>
                <a:lnTo>
                  <a:pt x="1417450" y="2449854"/>
                </a:lnTo>
                <a:close/>
                <a:moveTo>
                  <a:pt x="1542694" y="2079039"/>
                </a:moveTo>
                <a:lnTo>
                  <a:pt x="1393890" y="2336138"/>
                </a:lnTo>
                <a:lnTo>
                  <a:pt x="1329408" y="2299056"/>
                </a:lnTo>
                <a:lnTo>
                  <a:pt x="1478212" y="2041957"/>
                </a:lnTo>
                <a:close/>
                <a:moveTo>
                  <a:pt x="1605936" y="1669906"/>
                </a:moveTo>
                <a:lnTo>
                  <a:pt x="1457132" y="1927004"/>
                </a:lnTo>
                <a:lnTo>
                  <a:pt x="1392650" y="1889923"/>
                </a:lnTo>
                <a:lnTo>
                  <a:pt x="1541454" y="1632824"/>
                </a:lnTo>
                <a:close/>
                <a:moveTo>
                  <a:pt x="1670418" y="1262009"/>
                </a:moveTo>
                <a:lnTo>
                  <a:pt x="1521614" y="1519107"/>
                </a:lnTo>
                <a:lnTo>
                  <a:pt x="1457132" y="1482026"/>
                </a:lnTo>
                <a:lnTo>
                  <a:pt x="1605936" y="1224927"/>
                </a:lnTo>
                <a:close/>
                <a:moveTo>
                  <a:pt x="1729940" y="854112"/>
                </a:moveTo>
                <a:lnTo>
                  <a:pt x="1581135" y="1111210"/>
                </a:lnTo>
                <a:lnTo>
                  <a:pt x="1516653" y="1074129"/>
                </a:lnTo>
                <a:lnTo>
                  <a:pt x="1665458" y="817030"/>
                </a:lnTo>
                <a:close/>
                <a:moveTo>
                  <a:pt x="1788222" y="446215"/>
                </a:moveTo>
                <a:lnTo>
                  <a:pt x="1639417" y="703313"/>
                </a:lnTo>
                <a:lnTo>
                  <a:pt x="1574935" y="666232"/>
                </a:lnTo>
                <a:lnTo>
                  <a:pt x="1723740" y="409133"/>
                </a:lnTo>
                <a:close/>
                <a:moveTo>
                  <a:pt x="1830383" y="2486936"/>
                </a:moveTo>
                <a:lnTo>
                  <a:pt x="1681579" y="2744035"/>
                </a:lnTo>
                <a:lnTo>
                  <a:pt x="1617097" y="2706953"/>
                </a:lnTo>
                <a:lnTo>
                  <a:pt x="1765901" y="2449854"/>
                </a:lnTo>
                <a:close/>
                <a:moveTo>
                  <a:pt x="1891145" y="2079039"/>
                </a:moveTo>
                <a:lnTo>
                  <a:pt x="1742340" y="2336138"/>
                </a:lnTo>
                <a:lnTo>
                  <a:pt x="1677858" y="2299056"/>
                </a:lnTo>
                <a:lnTo>
                  <a:pt x="1826663" y="2041957"/>
                </a:lnTo>
                <a:close/>
                <a:moveTo>
                  <a:pt x="1954387" y="1669906"/>
                </a:moveTo>
                <a:lnTo>
                  <a:pt x="1805583" y="1927004"/>
                </a:lnTo>
                <a:lnTo>
                  <a:pt x="1741101" y="1889923"/>
                </a:lnTo>
                <a:lnTo>
                  <a:pt x="1889905" y="1632824"/>
                </a:lnTo>
                <a:close/>
                <a:moveTo>
                  <a:pt x="2018869" y="1262009"/>
                </a:moveTo>
                <a:lnTo>
                  <a:pt x="1870065" y="1519107"/>
                </a:lnTo>
                <a:lnTo>
                  <a:pt x="1805583" y="1482026"/>
                </a:lnTo>
                <a:lnTo>
                  <a:pt x="1954387" y="1224927"/>
                </a:lnTo>
                <a:close/>
                <a:moveTo>
                  <a:pt x="2078391" y="854112"/>
                </a:moveTo>
                <a:lnTo>
                  <a:pt x="1929586" y="1111210"/>
                </a:lnTo>
                <a:lnTo>
                  <a:pt x="1865104" y="1074129"/>
                </a:lnTo>
                <a:lnTo>
                  <a:pt x="2013909" y="817030"/>
                </a:lnTo>
                <a:close/>
                <a:moveTo>
                  <a:pt x="2130106" y="161980"/>
                </a:moveTo>
                <a:lnTo>
                  <a:pt x="2053590" y="294180"/>
                </a:lnTo>
                <a:lnTo>
                  <a:pt x="1989108" y="257099"/>
                </a:lnTo>
                <a:lnTo>
                  <a:pt x="2018691" y="205988"/>
                </a:lnTo>
                <a:close/>
                <a:moveTo>
                  <a:pt x="2136673" y="446215"/>
                </a:moveTo>
                <a:lnTo>
                  <a:pt x="1987868" y="703313"/>
                </a:lnTo>
                <a:lnTo>
                  <a:pt x="1923386" y="666232"/>
                </a:lnTo>
                <a:lnTo>
                  <a:pt x="2072191" y="409133"/>
                </a:lnTo>
                <a:close/>
                <a:moveTo>
                  <a:pt x="2180074" y="2486936"/>
                </a:moveTo>
                <a:lnTo>
                  <a:pt x="2031270" y="2744035"/>
                </a:lnTo>
                <a:lnTo>
                  <a:pt x="1966788" y="2706953"/>
                </a:lnTo>
                <a:lnTo>
                  <a:pt x="2115592" y="2449854"/>
                </a:lnTo>
                <a:close/>
                <a:moveTo>
                  <a:pt x="2239596" y="2079039"/>
                </a:moveTo>
                <a:lnTo>
                  <a:pt x="2090791" y="2336138"/>
                </a:lnTo>
                <a:lnTo>
                  <a:pt x="2026309" y="2299056"/>
                </a:lnTo>
                <a:lnTo>
                  <a:pt x="2175114" y="2041957"/>
                </a:lnTo>
                <a:close/>
                <a:moveTo>
                  <a:pt x="2302838" y="1669906"/>
                </a:moveTo>
                <a:lnTo>
                  <a:pt x="2154033" y="1927004"/>
                </a:lnTo>
                <a:lnTo>
                  <a:pt x="2089551" y="1889923"/>
                </a:lnTo>
                <a:lnTo>
                  <a:pt x="2238356" y="1632824"/>
                </a:lnTo>
                <a:close/>
                <a:moveTo>
                  <a:pt x="2367320" y="1262009"/>
                </a:moveTo>
                <a:lnTo>
                  <a:pt x="2218515" y="1519107"/>
                </a:lnTo>
                <a:lnTo>
                  <a:pt x="2154033" y="1482026"/>
                </a:lnTo>
                <a:lnTo>
                  <a:pt x="2302838" y="1224927"/>
                </a:lnTo>
                <a:close/>
                <a:moveTo>
                  <a:pt x="2426842" y="854112"/>
                </a:moveTo>
                <a:lnTo>
                  <a:pt x="2278037" y="1111210"/>
                </a:lnTo>
                <a:lnTo>
                  <a:pt x="2213555" y="1074129"/>
                </a:lnTo>
                <a:lnTo>
                  <a:pt x="2362360" y="817030"/>
                </a:lnTo>
                <a:close/>
                <a:moveTo>
                  <a:pt x="2485124" y="446215"/>
                </a:moveTo>
                <a:lnTo>
                  <a:pt x="2336319" y="703313"/>
                </a:lnTo>
                <a:lnTo>
                  <a:pt x="2271837" y="666232"/>
                </a:lnTo>
                <a:lnTo>
                  <a:pt x="2420642" y="409133"/>
                </a:lnTo>
                <a:close/>
                <a:moveTo>
                  <a:pt x="2528525" y="2486936"/>
                </a:moveTo>
                <a:lnTo>
                  <a:pt x="2379721" y="2744035"/>
                </a:lnTo>
                <a:lnTo>
                  <a:pt x="2315238" y="2706953"/>
                </a:lnTo>
                <a:lnTo>
                  <a:pt x="2464043" y="2449854"/>
                </a:lnTo>
                <a:close/>
                <a:moveTo>
                  <a:pt x="2548131" y="41774"/>
                </a:moveTo>
                <a:lnTo>
                  <a:pt x="2402041" y="294180"/>
                </a:lnTo>
                <a:lnTo>
                  <a:pt x="2337559" y="257099"/>
                </a:lnTo>
                <a:lnTo>
                  <a:pt x="2449598" y="63524"/>
                </a:lnTo>
                <a:lnTo>
                  <a:pt x="2457503" y="61133"/>
                </a:lnTo>
                <a:close/>
                <a:moveTo>
                  <a:pt x="2589287" y="2079039"/>
                </a:moveTo>
                <a:lnTo>
                  <a:pt x="2440482" y="2336138"/>
                </a:lnTo>
                <a:lnTo>
                  <a:pt x="2376000" y="2299056"/>
                </a:lnTo>
                <a:lnTo>
                  <a:pt x="2524805" y="2041957"/>
                </a:lnTo>
                <a:close/>
                <a:moveTo>
                  <a:pt x="2652529" y="1669906"/>
                </a:moveTo>
                <a:lnTo>
                  <a:pt x="2503724" y="1927004"/>
                </a:lnTo>
                <a:lnTo>
                  <a:pt x="2439242" y="1889923"/>
                </a:lnTo>
                <a:lnTo>
                  <a:pt x="2588047" y="1632824"/>
                </a:lnTo>
                <a:close/>
                <a:moveTo>
                  <a:pt x="2717011" y="1262009"/>
                </a:moveTo>
                <a:lnTo>
                  <a:pt x="2568206" y="1519107"/>
                </a:lnTo>
                <a:lnTo>
                  <a:pt x="2503724" y="1482026"/>
                </a:lnTo>
                <a:lnTo>
                  <a:pt x="2652529" y="1224927"/>
                </a:lnTo>
                <a:close/>
                <a:moveTo>
                  <a:pt x="2776533" y="854112"/>
                </a:moveTo>
                <a:lnTo>
                  <a:pt x="2627728" y="1111210"/>
                </a:lnTo>
                <a:lnTo>
                  <a:pt x="2563246" y="1074129"/>
                </a:lnTo>
                <a:lnTo>
                  <a:pt x="2712051" y="817030"/>
                </a:lnTo>
                <a:close/>
                <a:moveTo>
                  <a:pt x="2834815" y="446215"/>
                </a:moveTo>
                <a:lnTo>
                  <a:pt x="2686010" y="703313"/>
                </a:lnTo>
                <a:lnTo>
                  <a:pt x="2621528" y="666232"/>
                </a:lnTo>
                <a:lnTo>
                  <a:pt x="2770333" y="409133"/>
                </a:lnTo>
                <a:close/>
                <a:moveTo>
                  <a:pt x="2876976" y="2486936"/>
                </a:moveTo>
                <a:lnTo>
                  <a:pt x="2728171" y="2744035"/>
                </a:lnTo>
                <a:lnTo>
                  <a:pt x="2663689" y="2706953"/>
                </a:lnTo>
                <a:lnTo>
                  <a:pt x="2812494" y="2449854"/>
                </a:lnTo>
                <a:close/>
                <a:moveTo>
                  <a:pt x="2900537" y="37082"/>
                </a:moveTo>
                <a:lnTo>
                  <a:pt x="2751732" y="294180"/>
                </a:lnTo>
                <a:lnTo>
                  <a:pt x="2687250" y="257099"/>
                </a:lnTo>
                <a:lnTo>
                  <a:pt x="2836055" y="0"/>
                </a:lnTo>
                <a:close/>
                <a:moveTo>
                  <a:pt x="2937738" y="2079039"/>
                </a:moveTo>
                <a:lnTo>
                  <a:pt x="2788933" y="2336138"/>
                </a:lnTo>
                <a:lnTo>
                  <a:pt x="2724451" y="2299056"/>
                </a:lnTo>
                <a:lnTo>
                  <a:pt x="2873256" y="2041957"/>
                </a:lnTo>
                <a:close/>
                <a:moveTo>
                  <a:pt x="3000980" y="1669906"/>
                </a:moveTo>
                <a:lnTo>
                  <a:pt x="2852175" y="1927004"/>
                </a:lnTo>
                <a:lnTo>
                  <a:pt x="2787693" y="1889923"/>
                </a:lnTo>
                <a:lnTo>
                  <a:pt x="2936498" y="1632824"/>
                </a:lnTo>
                <a:close/>
                <a:moveTo>
                  <a:pt x="3065462" y="1262009"/>
                </a:moveTo>
                <a:lnTo>
                  <a:pt x="2916657" y="1519107"/>
                </a:lnTo>
                <a:lnTo>
                  <a:pt x="2852175" y="1482026"/>
                </a:lnTo>
                <a:lnTo>
                  <a:pt x="3000980" y="1224927"/>
                </a:lnTo>
                <a:close/>
                <a:moveTo>
                  <a:pt x="3124984" y="854112"/>
                </a:moveTo>
                <a:lnTo>
                  <a:pt x="2976179" y="1111210"/>
                </a:lnTo>
                <a:lnTo>
                  <a:pt x="2911697" y="1074129"/>
                </a:lnTo>
                <a:lnTo>
                  <a:pt x="3060502" y="817030"/>
                </a:lnTo>
                <a:close/>
                <a:moveTo>
                  <a:pt x="3183265" y="446215"/>
                </a:moveTo>
                <a:lnTo>
                  <a:pt x="3034461" y="703313"/>
                </a:lnTo>
                <a:lnTo>
                  <a:pt x="2969979" y="666232"/>
                </a:lnTo>
                <a:lnTo>
                  <a:pt x="3118784" y="409133"/>
                </a:lnTo>
                <a:close/>
                <a:moveTo>
                  <a:pt x="3225427" y="2486936"/>
                </a:moveTo>
                <a:lnTo>
                  <a:pt x="3076622" y="2744035"/>
                </a:lnTo>
                <a:lnTo>
                  <a:pt x="3012140" y="2706953"/>
                </a:lnTo>
                <a:lnTo>
                  <a:pt x="3160945" y="2449854"/>
                </a:lnTo>
                <a:close/>
                <a:moveTo>
                  <a:pt x="3248988" y="37082"/>
                </a:moveTo>
                <a:lnTo>
                  <a:pt x="3100183" y="294180"/>
                </a:lnTo>
                <a:lnTo>
                  <a:pt x="3035701" y="257099"/>
                </a:lnTo>
                <a:lnTo>
                  <a:pt x="3184506" y="0"/>
                </a:lnTo>
                <a:close/>
                <a:moveTo>
                  <a:pt x="3286189" y="2079039"/>
                </a:moveTo>
                <a:lnTo>
                  <a:pt x="3137384" y="2336138"/>
                </a:lnTo>
                <a:lnTo>
                  <a:pt x="3072902" y="2299056"/>
                </a:lnTo>
                <a:lnTo>
                  <a:pt x="3221707" y="2041957"/>
                </a:lnTo>
                <a:close/>
                <a:moveTo>
                  <a:pt x="3349431" y="1669906"/>
                </a:moveTo>
                <a:lnTo>
                  <a:pt x="3200626" y="1927004"/>
                </a:lnTo>
                <a:lnTo>
                  <a:pt x="3136144" y="1889923"/>
                </a:lnTo>
                <a:lnTo>
                  <a:pt x="3284949" y="1632824"/>
                </a:lnTo>
                <a:close/>
                <a:moveTo>
                  <a:pt x="3413913" y="1262009"/>
                </a:moveTo>
                <a:lnTo>
                  <a:pt x="3265108" y="1519107"/>
                </a:lnTo>
                <a:lnTo>
                  <a:pt x="3200626" y="1482026"/>
                </a:lnTo>
                <a:lnTo>
                  <a:pt x="3349431" y="1224927"/>
                </a:lnTo>
                <a:close/>
                <a:moveTo>
                  <a:pt x="3473434" y="854112"/>
                </a:moveTo>
                <a:lnTo>
                  <a:pt x="3324630" y="1111210"/>
                </a:lnTo>
                <a:lnTo>
                  <a:pt x="3260148" y="1074129"/>
                </a:lnTo>
                <a:lnTo>
                  <a:pt x="3408953" y="817030"/>
                </a:lnTo>
                <a:close/>
                <a:moveTo>
                  <a:pt x="3531716" y="446215"/>
                </a:moveTo>
                <a:lnTo>
                  <a:pt x="3382912" y="703313"/>
                </a:lnTo>
                <a:lnTo>
                  <a:pt x="3318430" y="666232"/>
                </a:lnTo>
                <a:lnTo>
                  <a:pt x="3467234" y="409133"/>
                </a:lnTo>
                <a:close/>
                <a:moveTo>
                  <a:pt x="3575118" y="2486936"/>
                </a:moveTo>
                <a:lnTo>
                  <a:pt x="3426313" y="2744035"/>
                </a:lnTo>
                <a:lnTo>
                  <a:pt x="3361831" y="2706953"/>
                </a:lnTo>
                <a:lnTo>
                  <a:pt x="3510636" y="2449854"/>
                </a:lnTo>
                <a:close/>
                <a:moveTo>
                  <a:pt x="3597438" y="37082"/>
                </a:moveTo>
                <a:lnTo>
                  <a:pt x="3448634" y="294180"/>
                </a:lnTo>
                <a:lnTo>
                  <a:pt x="3384152" y="257099"/>
                </a:lnTo>
                <a:lnTo>
                  <a:pt x="3532957" y="0"/>
                </a:lnTo>
                <a:close/>
                <a:moveTo>
                  <a:pt x="3635880" y="2079039"/>
                </a:moveTo>
                <a:lnTo>
                  <a:pt x="3487075" y="2336138"/>
                </a:lnTo>
                <a:lnTo>
                  <a:pt x="3422593" y="2299056"/>
                </a:lnTo>
                <a:lnTo>
                  <a:pt x="3571398" y="2041957"/>
                </a:lnTo>
                <a:close/>
                <a:moveTo>
                  <a:pt x="3699122" y="1669906"/>
                </a:moveTo>
                <a:lnTo>
                  <a:pt x="3550317" y="1927004"/>
                </a:lnTo>
                <a:lnTo>
                  <a:pt x="3485835" y="1889923"/>
                </a:lnTo>
                <a:lnTo>
                  <a:pt x="3634639" y="1632824"/>
                </a:lnTo>
                <a:close/>
                <a:moveTo>
                  <a:pt x="3762364" y="1262009"/>
                </a:moveTo>
                <a:lnTo>
                  <a:pt x="3613559" y="1519107"/>
                </a:lnTo>
                <a:lnTo>
                  <a:pt x="3549077" y="1482026"/>
                </a:lnTo>
                <a:lnTo>
                  <a:pt x="3697882" y="1224927"/>
                </a:lnTo>
                <a:close/>
                <a:moveTo>
                  <a:pt x="3823126" y="854112"/>
                </a:moveTo>
                <a:lnTo>
                  <a:pt x="3674321" y="1111210"/>
                </a:lnTo>
                <a:lnTo>
                  <a:pt x="3609839" y="1074129"/>
                </a:lnTo>
                <a:lnTo>
                  <a:pt x="3758643" y="817030"/>
                </a:lnTo>
                <a:close/>
                <a:moveTo>
                  <a:pt x="3881408" y="446215"/>
                </a:moveTo>
                <a:lnTo>
                  <a:pt x="3732603" y="703313"/>
                </a:lnTo>
                <a:lnTo>
                  <a:pt x="3668121" y="666232"/>
                </a:lnTo>
                <a:lnTo>
                  <a:pt x="3816925" y="409133"/>
                </a:lnTo>
                <a:close/>
                <a:moveTo>
                  <a:pt x="3923569" y="2486936"/>
                </a:moveTo>
                <a:lnTo>
                  <a:pt x="3774764" y="2744035"/>
                </a:lnTo>
                <a:lnTo>
                  <a:pt x="3710282" y="2706953"/>
                </a:lnTo>
                <a:lnTo>
                  <a:pt x="3859087" y="2449854"/>
                </a:lnTo>
                <a:close/>
                <a:moveTo>
                  <a:pt x="3947130" y="37082"/>
                </a:moveTo>
                <a:lnTo>
                  <a:pt x="3798325" y="294180"/>
                </a:lnTo>
                <a:lnTo>
                  <a:pt x="3733843" y="257099"/>
                </a:lnTo>
                <a:lnTo>
                  <a:pt x="3882647" y="0"/>
                </a:lnTo>
                <a:close/>
                <a:moveTo>
                  <a:pt x="3984331" y="2079039"/>
                </a:moveTo>
                <a:lnTo>
                  <a:pt x="3835526" y="2336138"/>
                </a:lnTo>
                <a:lnTo>
                  <a:pt x="3771044" y="2299056"/>
                </a:lnTo>
                <a:lnTo>
                  <a:pt x="3919849" y="2041957"/>
                </a:lnTo>
                <a:close/>
                <a:moveTo>
                  <a:pt x="4047573" y="1669906"/>
                </a:moveTo>
                <a:lnTo>
                  <a:pt x="3898768" y="1927004"/>
                </a:lnTo>
                <a:lnTo>
                  <a:pt x="3834286" y="1889923"/>
                </a:lnTo>
                <a:lnTo>
                  <a:pt x="3983091" y="1632824"/>
                </a:lnTo>
                <a:close/>
                <a:moveTo>
                  <a:pt x="4112055" y="1262009"/>
                </a:moveTo>
                <a:lnTo>
                  <a:pt x="3963250" y="1519107"/>
                </a:lnTo>
                <a:lnTo>
                  <a:pt x="3898768" y="1482026"/>
                </a:lnTo>
                <a:lnTo>
                  <a:pt x="4047573" y="1224927"/>
                </a:lnTo>
                <a:close/>
                <a:moveTo>
                  <a:pt x="4171577" y="854112"/>
                </a:moveTo>
                <a:lnTo>
                  <a:pt x="4022772" y="1111210"/>
                </a:lnTo>
                <a:lnTo>
                  <a:pt x="3958290" y="1074129"/>
                </a:lnTo>
                <a:lnTo>
                  <a:pt x="4107094" y="817030"/>
                </a:lnTo>
                <a:close/>
                <a:moveTo>
                  <a:pt x="4229858" y="446215"/>
                </a:moveTo>
                <a:lnTo>
                  <a:pt x="4081054" y="703313"/>
                </a:lnTo>
                <a:lnTo>
                  <a:pt x="4016572" y="666232"/>
                </a:lnTo>
                <a:lnTo>
                  <a:pt x="4165376" y="409133"/>
                </a:lnTo>
                <a:close/>
                <a:moveTo>
                  <a:pt x="4272020" y="2486936"/>
                </a:moveTo>
                <a:lnTo>
                  <a:pt x="4123215" y="2744035"/>
                </a:lnTo>
                <a:lnTo>
                  <a:pt x="4058733" y="2706953"/>
                </a:lnTo>
                <a:lnTo>
                  <a:pt x="4207538" y="2449854"/>
                </a:lnTo>
                <a:close/>
                <a:moveTo>
                  <a:pt x="4295580" y="37082"/>
                </a:moveTo>
                <a:lnTo>
                  <a:pt x="4146776" y="294180"/>
                </a:lnTo>
                <a:lnTo>
                  <a:pt x="4082294" y="257099"/>
                </a:lnTo>
                <a:lnTo>
                  <a:pt x="4219914" y="19324"/>
                </a:lnTo>
                <a:lnTo>
                  <a:pt x="4291168" y="34545"/>
                </a:lnTo>
                <a:close/>
                <a:moveTo>
                  <a:pt x="4332782" y="2079039"/>
                </a:moveTo>
                <a:lnTo>
                  <a:pt x="4183977" y="2336138"/>
                </a:lnTo>
                <a:lnTo>
                  <a:pt x="4119495" y="2299056"/>
                </a:lnTo>
                <a:lnTo>
                  <a:pt x="4268299" y="2041957"/>
                </a:lnTo>
                <a:close/>
                <a:moveTo>
                  <a:pt x="4396024" y="1669906"/>
                </a:moveTo>
                <a:lnTo>
                  <a:pt x="4247219" y="1927004"/>
                </a:lnTo>
                <a:lnTo>
                  <a:pt x="4182737" y="1889923"/>
                </a:lnTo>
                <a:lnTo>
                  <a:pt x="4331542" y="1632824"/>
                </a:lnTo>
                <a:close/>
                <a:moveTo>
                  <a:pt x="4460505" y="1262009"/>
                </a:moveTo>
                <a:lnTo>
                  <a:pt x="4311701" y="1519107"/>
                </a:lnTo>
                <a:lnTo>
                  <a:pt x="4247219" y="1482026"/>
                </a:lnTo>
                <a:lnTo>
                  <a:pt x="4396024" y="1224927"/>
                </a:lnTo>
                <a:close/>
                <a:moveTo>
                  <a:pt x="4520028" y="854112"/>
                </a:moveTo>
                <a:lnTo>
                  <a:pt x="4371223" y="1111210"/>
                </a:lnTo>
                <a:lnTo>
                  <a:pt x="4306741" y="1074129"/>
                </a:lnTo>
                <a:lnTo>
                  <a:pt x="4455545" y="817030"/>
                </a:lnTo>
                <a:close/>
                <a:moveTo>
                  <a:pt x="4578309" y="446215"/>
                </a:moveTo>
                <a:lnTo>
                  <a:pt x="4429505" y="703313"/>
                </a:lnTo>
                <a:lnTo>
                  <a:pt x="4365023" y="666232"/>
                </a:lnTo>
                <a:lnTo>
                  <a:pt x="4513827" y="409133"/>
                </a:lnTo>
                <a:close/>
                <a:moveTo>
                  <a:pt x="4598160" y="116336"/>
                </a:moveTo>
                <a:lnTo>
                  <a:pt x="4495227" y="294180"/>
                </a:lnTo>
                <a:lnTo>
                  <a:pt x="4430745" y="257099"/>
                </a:lnTo>
                <a:lnTo>
                  <a:pt x="4525019" y="94215"/>
                </a:lnTo>
                <a:close/>
                <a:moveTo>
                  <a:pt x="4621711" y="2486936"/>
                </a:moveTo>
                <a:lnTo>
                  <a:pt x="4472906" y="2744035"/>
                </a:lnTo>
                <a:lnTo>
                  <a:pt x="4408424" y="2706953"/>
                </a:lnTo>
                <a:lnTo>
                  <a:pt x="4557229" y="2449854"/>
                </a:lnTo>
                <a:close/>
                <a:moveTo>
                  <a:pt x="4681233" y="2079039"/>
                </a:moveTo>
                <a:lnTo>
                  <a:pt x="4532428" y="2336138"/>
                </a:lnTo>
                <a:lnTo>
                  <a:pt x="4467946" y="2299056"/>
                </a:lnTo>
                <a:lnTo>
                  <a:pt x="4616750" y="2041957"/>
                </a:lnTo>
                <a:close/>
                <a:moveTo>
                  <a:pt x="4744474" y="1669906"/>
                </a:moveTo>
                <a:lnTo>
                  <a:pt x="4595670" y="1927004"/>
                </a:lnTo>
                <a:lnTo>
                  <a:pt x="4531188" y="1889923"/>
                </a:lnTo>
                <a:lnTo>
                  <a:pt x="4679992" y="1632824"/>
                </a:lnTo>
                <a:close/>
                <a:moveTo>
                  <a:pt x="4808956" y="1262009"/>
                </a:moveTo>
                <a:lnTo>
                  <a:pt x="4660152" y="1519107"/>
                </a:lnTo>
                <a:lnTo>
                  <a:pt x="4595670" y="1482026"/>
                </a:lnTo>
                <a:lnTo>
                  <a:pt x="4744474" y="1224927"/>
                </a:lnTo>
                <a:close/>
                <a:moveTo>
                  <a:pt x="4868478" y="854112"/>
                </a:moveTo>
                <a:lnTo>
                  <a:pt x="4719673" y="1111210"/>
                </a:lnTo>
                <a:lnTo>
                  <a:pt x="4655192" y="1074129"/>
                </a:lnTo>
                <a:lnTo>
                  <a:pt x="4803996" y="817030"/>
                </a:lnTo>
                <a:close/>
                <a:moveTo>
                  <a:pt x="4888237" y="219333"/>
                </a:moveTo>
                <a:lnTo>
                  <a:pt x="4844917" y="294180"/>
                </a:lnTo>
                <a:lnTo>
                  <a:pt x="4780436" y="257099"/>
                </a:lnTo>
                <a:lnTo>
                  <a:pt x="4818286" y="191703"/>
                </a:lnTo>
                <a:close/>
                <a:moveTo>
                  <a:pt x="4928000" y="446215"/>
                </a:moveTo>
                <a:lnTo>
                  <a:pt x="4779196" y="703313"/>
                </a:lnTo>
                <a:lnTo>
                  <a:pt x="4714713" y="666232"/>
                </a:lnTo>
                <a:lnTo>
                  <a:pt x="4863518" y="409133"/>
                </a:lnTo>
                <a:close/>
                <a:moveTo>
                  <a:pt x="4970161" y="2486936"/>
                </a:moveTo>
                <a:lnTo>
                  <a:pt x="4821357" y="2744035"/>
                </a:lnTo>
                <a:lnTo>
                  <a:pt x="4756875" y="2706953"/>
                </a:lnTo>
                <a:lnTo>
                  <a:pt x="4905679" y="2449854"/>
                </a:lnTo>
                <a:close/>
                <a:moveTo>
                  <a:pt x="5030923" y="2079039"/>
                </a:moveTo>
                <a:lnTo>
                  <a:pt x="4882119" y="2336138"/>
                </a:lnTo>
                <a:lnTo>
                  <a:pt x="4817637" y="2299056"/>
                </a:lnTo>
                <a:lnTo>
                  <a:pt x="4966442" y="2041957"/>
                </a:lnTo>
                <a:close/>
                <a:moveTo>
                  <a:pt x="5094165" y="1669906"/>
                </a:moveTo>
                <a:lnTo>
                  <a:pt x="4945361" y="1927004"/>
                </a:lnTo>
                <a:lnTo>
                  <a:pt x="4880879" y="1889923"/>
                </a:lnTo>
                <a:lnTo>
                  <a:pt x="5029683" y="1632824"/>
                </a:lnTo>
                <a:close/>
                <a:moveTo>
                  <a:pt x="5158648" y="1262009"/>
                </a:moveTo>
                <a:lnTo>
                  <a:pt x="5009843" y="1519107"/>
                </a:lnTo>
                <a:lnTo>
                  <a:pt x="4945361" y="1482026"/>
                </a:lnTo>
                <a:lnTo>
                  <a:pt x="5094165" y="1224927"/>
                </a:lnTo>
                <a:close/>
                <a:moveTo>
                  <a:pt x="5218169" y="854112"/>
                </a:moveTo>
                <a:lnTo>
                  <a:pt x="5069365" y="1111210"/>
                </a:lnTo>
                <a:lnTo>
                  <a:pt x="5004882" y="1074129"/>
                </a:lnTo>
                <a:lnTo>
                  <a:pt x="5153687" y="817030"/>
                </a:lnTo>
                <a:close/>
                <a:moveTo>
                  <a:pt x="5276451" y="446215"/>
                </a:moveTo>
                <a:lnTo>
                  <a:pt x="5127647" y="703313"/>
                </a:lnTo>
                <a:lnTo>
                  <a:pt x="5063164" y="666232"/>
                </a:lnTo>
                <a:lnTo>
                  <a:pt x="5211969" y="409133"/>
                </a:lnTo>
                <a:close/>
                <a:moveTo>
                  <a:pt x="5318612" y="2486936"/>
                </a:moveTo>
                <a:lnTo>
                  <a:pt x="5169808" y="2744035"/>
                </a:lnTo>
                <a:lnTo>
                  <a:pt x="5105326" y="2706953"/>
                </a:lnTo>
                <a:lnTo>
                  <a:pt x="5254130" y="2449854"/>
                </a:lnTo>
                <a:close/>
                <a:moveTo>
                  <a:pt x="5379374" y="2079039"/>
                </a:moveTo>
                <a:lnTo>
                  <a:pt x="5230570" y="2336138"/>
                </a:lnTo>
                <a:lnTo>
                  <a:pt x="5166087" y="2299056"/>
                </a:lnTo>
                <a:lnTo>
                  <a:pt x="5314892" y="2041957"/>
                </a:lnTo>
                <a:close/>
                <a:moveTo>
                  <a:pt x="5442616" y="1669906"/>
                </a:moveTo>
                <a:lnTo>
                  <a:pt x="5293812" y="1927004"/>
                </a:lnTo>
                <a:lnTo>
                  <a:pt x="5229329" y="1889923"/>
                </a:lnTo>
                <a:lnTo>
                  <a:pt x="5378134" y="1632824"/>
                </a:lnTo>
                <a:close/>
                <a:moveTo>
                  <a:pt x="5507098" y="1262009"/>
                </a:moveTo>
                <a:lnTo>
                  <a:pt x="5358293" y="1519107"/>
                </a:lnTo>
                <a:lnTo>
                  <a:pt x="5293812" y="1482026"/>
                </a:lnTo>
                <a:lnTo>
                  <a:pt x="5442616" y="1224927"/>
                </a:lnTo>
                <a:close/>
                <a:moveTo>
                  <a:pt x="5557377" y="562881"/>
                </a:moveTo>
                <a:lnTo>
                  <a:pt x="5476097" y="703313"/>
                </a:lnTo>
                <a:lnTo>
                  <a:pt x="5411615" y="666232"/>
                </a:lnTo>
                <a:lnTo>
                  <a:pt x="5493527" y="524708"/>
                </a:lnTo>
                <a:close/>
                <a:moveTo>
                  <a:pt x="5566620" y="854112"/>
                </a:moveTo>
                <a:lnTo>
                  <a:pt x="5417816" y="1111210"/>
                </a:lnTo>
                <a:lnTo>
                  <a:pt x="5353333" y="1074129"/>
                </a:lnTo>
                <a:lnTo>
                  <a:pt x="5502138" y="817030"/>
                </a:lnTo>
                <a:close/>
                <a:moveTo>
                  <a:pt x="5668303" y="2486936"/>
                </a:moveTo>
                <a:lnTo>
                  <a:pt x="5519498" y="2744035"/>
                </a:lnTo>
                <a:lnTo>
                  <a:pt x="5455017" y="2706953"/>
                </a:lnTo>
                <a:lnTo>
                  <a:pt x="5603821" y="2449854"/>
                </a:lnTo>
                <a:close/>
                <a:moveTo>
                  <a:pt x="5727825" y="2079039"/>
                </a:moveTo>
                <a:lnTo>
                  <a:pt x="5579021" y="2336138"/>
                </a:lnTo>
                <a:lnTo>
                  <a:pt x="5514538" y="2299056"/>
                </a:lnTo>
                <a:lnTo>
                  <a:pt x="5663343" y="2041957"/>
                </a:lnTo>
                <a:close/>
                <a:moveTo>
                  <a:pt x="5791067" y="1669906"/>
                </a:moveTo>
                <a:lnTo>
                  <a:pt x="5642263" y="1927004"/>
                </a:lnTo>
                <a:lnTo>
                  <a:pt x="5577780" y="1889923"/>
                </a:lnTo>
                <a:lnTo>
                  <a:pt x="5726585" y="1632824"/>
                </a:lnTo>
                <a:close/>
                <a:moveTo>
                  <a:pt x="5855549" y="1262009"/>
                </a:moveTo>
                <a:lnTo>
                  <a:pt x="5706744" y="1519107"/>
                </a:lnTo>
                <a:lnTo>
                  <a:pt x="5642263" y="1482026"/>
                </a:lnTo>
                <a:lnTo>
                  <a:pt x="5791067" y="1224927"/>
                </a:lnTo>
                <a:close/>
                <a:moveTo>
                  <a:pt x="5915071" y="854112"/>
                </a:moveTo>
                <a:lnTo>
                  <a:pt x="5766266" y="1111210"/>
                </a:lnTo>
                <a:lnTo>
                  <a:pt x="5701784" y="1074129"/>
                </a:lnTo>
                <a:lnTo>
                  <a:pt x="5850589" y="817030"/>
                </a:lnTo>
                <a:close/>
                <a:moveTo>
                  <a:pt x="6016754" y="2486936"/>
                </a:moveTo>
                <a:lnTo>
                  <a:pt x="5867949" y="2744035"/>
                </a:lnTo>
                <a:lnTo>
                  <a:pt x="5803468" y="2706953"/>
                </a:lnTo>
                <a:lnTo>
                  <a:pt x="5952272" y="2449854"/>
                </a:lnTo>
                <a:close/>
                <a:moveTo>
                  <a:pt x="6077516" y="2079039"/>
                </a:moveTo>
                <a:lnTo>
                  <a:pt x="5928711" y="2336138"/>
                </a:lnTo>
                <a:lnTo>
                  <a:pt x="5864229" y="2299056"/>
                </a:lnTo>
                <a:lnTo>
                  <a:pt x="6013034" y="2041957"/>
                </a:lnTo>
                <a:close/>
                <a:moveTo>
                  <a:pt x="6140758" y="1669906"/>
                </a:moveTo>
                <a:lnTo>
                  <a:pt x="5991953" y="1927004"/>
                </a:lnTo>
                <a:lnTo>
                  <a:pt x="5927472" y="1889923"/>
                </a:lnTo>
                <a:lnTo>
                  <a:pt x="6076276" y="1632824"/>
                </a:lnTo>
                <a:close/>
                <a:moveTo>
                  <a:pt x="6156031" y="1041974"/>
                </a:moveTo>
                <a:lnTo>
                  <a:pt x="6115958" y="1111210"/>
                </a:lnTo>
                <a:lnTo>
                  <a:pt x="6051475" y="1074129"/>
                </a:lnTo>
                <a:lnTo>
                  <a:pt x="6101330" y="987992"/>
                </a:lnTo>
                <a:close/>
                <a:moveTo>
                  <a:pt x="6204000" y="1262009"/>
                </a:moveTo>
                <a:lnTo>
                  <a:pt x="6055195" y="1519107"/>
                </a:lnTo>
                <a:lnTo>
                  <a:pt x="5990713" y="1482026"/>
                </a:lnTo>
                <a:lnTo>
                  <a:pt x="6139518" y="1224927"/>
                </a:lnTo>
                <a:close/>
                <a:moveTo>
                  <a:pt x="6365205" y="2486936"/>
                </a:moveTo>
                <a:lnTo>
                  <a:pt x="6216400" y="2744035"/>
                </a:lnTo>
                <a:lnTo>
                  <a:pt x="6151918" y="2706953"/>
                </a:lnTo>
                <a:lnTo>
                  <a:pt x="6300723" y="2449854"/>
                </a:lnTo>
                <a:close/>
                <a:moveTo>
                  <a:pt x="6425967" y="2079039"/>
                </a:moveTo>
                <a:lnTo>
                  <a:pt x="6277163" y="2336138"/>
                </a:lnTo>
                <a:lnTo>
                  <a:pt x="6212680" y="2299056"/>
                </a:lnTo>
                <a:lnTo>
                  <a:pt x="6361485" y="2041957"/>
                </a:lnTo>
                <a:close/>
                <a:moveTo>
                  <a:pt x="6478485" y="1391946"/>
                </a:moveTo>
                <a:lnTo>
                  <a:pt x="6404886" y="1519107"/>
                </a:lnTo>
                <a:lnTo>
                  <a:pt x="6340404" y="1482026"/>
                </a:lnTo>
                <a:lnTo>
                  <a:pt x="6427027" y="1332363"/>
                </a:lnTo>
                <a:close/>
                <a:moveTo>
                  <a:pt x="6489209" y="1669906"/>
                </a:moveTo>
                <a:lnTo>
                  <a:pt x="6340404" y="1927004"/>
                </a:lnTo>
                <a:lnTo>
                  <a:pt x="6275922" y="1889923"/>
                </a:lnTo>
                <a:lnTo>
                  <a:pt x="6424727" y="1632824"/>
                </a:lnTo>
                <a:close/>
                <a:moveTo>
                  <a:pt x="6713656" y="2486936"/>
                </a:moveTo>
                <a:lnTo>
                  <a:pt x="6564851" y="2744035"/>
                </a:lnTo>
                <a:lnTo>
                  <a:pt x="6500370" y="2706953"/>
                </a:lnTo>
                <a:lnTo>
                  <a:pt x="6649174" y="2449854"/>
                </a:lnTo>
                <a:close/>
                <a:moveTo>
                  <a:pt x="6763637" y="1797798"/>
                </a:moveTo>
                <a:lnTo>
                  <a:pt x="6688855" y="1927004"/>
                </a:lnTo>
                <a:lnTo>
                  <a:pt x="6624373" y="1889923"/>
                </a:lnTo>
                <a:lnTo>
                  <a:pt x="6719320" y="1725878"/>
                </a:lnTo>
                <a:close/>
                <a:moveTo>
                  <a:pt x="6774418" y="2079039"/>
                </a:moveTo>
                <a:lnTo>
                  <a:pt x="6625613" y="2336138"/>
                </a:lnTo>
                <a:lnTo>
                  <a:pt x="6561131" y="2299056"/>
                </a:lnTo>
                <a:lnTo>
                  <a:pt x="6709936" y="2041957"/>
                </a:lnTo>
                <a:close/>
                <a:moveTo>
                  <a:pt x="6858000" y="2693235"/>
                </a:moveTo>
                <a:lnTo>
                  <a:pt x="6858000" y="2711519"/>
                </a:lnTo>
                <a:lnTo>
                  <a:pt x="6850060" y="2706953"/>
                </a:lnTo>
                <a:close/>
              </a:path>
            </a:pathLst>
          </a:custGeom>
          <a:solidFill>
            <a:srgbClr val="E8EBEE"/>
          </a:solidFill>
          <a:ln w="12398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7" name="Picture Placeholder 16">
            <a:extLst>
              <a:ext uri="{FF2B5EF4-FFF2-40B4-BE49-F238E27FC236}">
                <a16:creationId xmlns:a16="http://schemas.microsoft.com/office/drawing/2014/main" id="{C5046157-E67B-1EF1-7706-FE384D3A5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00939" y="0"/>
            <a:ext cx="4975124" cy="6858000"/>
          </a:xfrm>
          <a:custGeom>
            <a:avLst/>
            <a:gdLst>
              <a:gd name="connsiteX0" fmla="*/ 0 w 4975124"/>
              <a:gd name="connsiteY0" fmla="*/ 0 h 6858000"/>
              <a:gd name="connsiteX1" fmla="*/ 2973934 w 4975124"/>
              <a:gd name="connsiteY1" fmla="*/ 0 h 6858000"/>
              <a:gd name="connsiteX2" fmla="*/ 4975124 w 4975124"/>
              <a:gd name="connsiteY2" fmla="*/ 3429000 h 6858000"/>
              <a:gd name="connsiteX3" fmla="*/ 2973921 w 4975124"/>
              <a:gd name="connsiteY3" fmla="*/ 6858000 h 6858000"/>
              <a:gd name="connsiteX4" fmla="*/ 0 w 497512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5124" h="6858000">
                <a:moveTo>
                  <a:pt x="0" y="0"/>
                </a:moveTo>
                <a:lnTo>
                  <a:pt x="2973934" y="0"/>
                </a:lnTo>
                <a:cubicBezTo>
                  <a:pt x="4168712" y="675945"/>
                  <a:pt x="4975124" y="1958289"/>
                  <a:pt x="4975124" y="3429000"/>
                </a:cubicBezTo>
                <a:cubicBezTo>
                  <a:pt x="4975124" y="4899711"/>
                  <a:pt x="4168712" y="6182055"/>
                  <a:pt x="2973921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8E22C-FFF2-3701-8996-85A1626EFA7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9B9CD2A-2D60-46D6-90FD-CACB826E6420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101B7-F82C-912D-3F30-FE5B5CFD8B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F396BB-FDC4-01A7-AC35-6F7FF0CBB63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62E49E7A-EE26-A574-2BA6-A1CF5C72D4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2278775"/>
            <a:ext cx="5580062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795738C-D898-0393-BB68-B238B648716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5939" y="3866902"/>
            <a:ext cx="5580062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Ondertitel</a:t>
            </a:r>
            <a:endParaRPr lang="en-GB" dirty="0"/>
          </a:p>
        </p:txBody>
      </p:sp>
      <p:sp>
        <p:nvSpPr>
          <p:cNvPr id="607" name="Graphic 2">
            <a:extLst>
              <a:ext uri="{FF2B5EF4-FFF2-40B4-BE49-F238E27FC236}">
                <a16:creationId xmlns:a16="http://schemas.microsoft.com/office/drawing/2014/main" id="{BC1DFA2F-C6C6-2C70-06EA-2246E40CAF13}"/>
              </a:ext>
            </a:extLst>
          </p:cNvPr>
          <p:cNvSpPr/>
          <p:nvPr/>
        </p:nvSpPr>
        <p:spPr>
          <a:xfrm>
            <a:off x="515938" y="512763"/>
            <a:ext cx="1274342" cy="508595"/>
          </a:xfrm>
          <a:custGeom>
            <a:avLst/>
            <a:gdLst>
              <a:gd name="connsiteX0" fmla="*/ 355254 w 1274342"/>
              <a:gd name="connsiteY0" fmla="*/ 169715 h 508595"/>
              <a:gd name="connsiteX1" fmla="*/ 355254 w 1274342"/>
              <a:gd name="connsiteY1" fmla="*/ 500753 h 508595"/>
              <a:gd name="connsiteX2" fmla="*/ 351876 w 1274342"/>
              <a:gd name="connsiteY2" fmla="*/ 504131 h 508595"/>
              <a:gd name="connsiteX3" fmla="*/ 291074 w 1274342"/>
              <a:gd name="connsiteY3" fmla="*/ 504131 h 508595"/>
              <a:gd name="connsiteX4" fmla="*/ 287696 w 1274342"/>
              <a:gd name="connsiteY4" fmla="*/ 500753 h 508595"/>
              <a:gd name="connsiteX5" fmla="*/ 287696 w 1274342"/>
              <a:gd name="connsiteY5" fmla="*/ 272082 h 508595"/>
              <a:gd name="connsiteX6" fmla="*/ 196475 w 1274342"/>
              <a:gd name="connsiteY6" fmla="*/ 447834 h 508595"/>
              <a:gd name="connsiteX7" fmla="*/ 158289 w 1274342"/>
              <a:gd name="connsiteY7" fmla="*/ 447834 h 508595"/>
              <a:gd name="connsiteX8" fmla="*/ 67558 w 1274342"/>
              <a:gd name="connsiteY8" fmla="*/ 272082 h 508595"/>
              <a:gd name="connsiteX9" fmla="*/ 67558 w 1274342"/>
              <a:gd name="connsiteY9" fmla="*/ 500753 h 508595"/>
              <a:gd name="connsiteX10" fmla="*/ 64181 w 1274342"/>
              <a:gd name="connsiteY10" fmla="*/ 504131 h 508595"/>
              <a:gd name="connsiteX11" fmla="*/ 3378 w 1274342"/>
              <a:gd name="connsiteY11" fmla="*/ 504131 h 508595"/>
              <a:gd name="connsiteX12" fmla="*/ 0 w 1274342"/>
              <a:gd name="connsiteY12" fmla="*/ 500753 h 508595"/>
              <a:gd name="connsiteX13" fmla="*/ 0 w 1274342"/>
              <a:gd name="connsiteY13" fmla="*/ 169715 h 508595"/>
              <a:gd name="connsiteX14" fmla="*/ 3378 w 1274342"/>
              <a:gd name="connsiteY14" fmla="*/ 166336 h 508595"/>
              <a:gd name="connsiteX15" fmla="*/ 81113 w 1274342"/>
              <a:gd name="connsiteY15" fmla="*/ 166336 h 508595"/>
              <a:gd name="connsiteX16" fmla="*/ 85618 w 1274342"/>
              <a:gd name="connsiteY16" fmla="*/ 169085 h 508595"/>
              <a:gd name="connsiteX17" fmla="*/ 177872 w 1274342"/>
              <a:gd name="connsiteY17" fmla="*/ 348391 h 508595"/>
              <a:gd name="connsiteX18" fmla="*/ 270613 w 1274342"/>
              <a:gd name="connsiteY18" fmla="*/ 169076 h 508595"/>
              <a:gd name="connsiteX19" fmla="*/ 275114 w 1274342"/>
              <a:gd name="connsiteY19" fmla="*/ 166336 h 508595"/>
              <a:gd name="connsiteX20" fmla="*/ 351876 w 1274342"/>
              <a:gd name="connsiteY20" fmla="*/ 166336 h 508595"/>
              <a:gd name="connsiteX21" fmla="*/ 355254 w 1274342"/>
              <a:gd name="connsiteY21" fmla="*/ 169715 h 508595"/>
              <a:gd name="connsiteX22" fmla="*/ 1123189 w 1274342"/>
              <a:gd name="connsiteY22" fmla="*/ 229980 h 508595"/>
              <a:gd name="connsiteX23" fmla="*/ 1123189 w 1274342"/>
              <a:gd name="connsiteY23" fmla="*/ 229980 h 508595"/>
              <a:gd name="connsiteX24" fmla="*/ 1270963 w 1274342"/>
              <a:gd name="connsiteY24" fmla="*/ 229980 h 508595"/>
              <a:gd name="connsiteX25" fmla="*/ 1274343 w 1274342"/>
              <a:gd name="connsiteY25" fmla="*/ 226603 h 508595"/>
              <a:gd name="connsiteX26" fmla="*/ 1274343 w 1274342"/>
              <a:gd name="connsiteY26" fmla="*/ 169714 h 508595"/>
              <a:gd name="connsiteX27" fmla="*/ 1270963 w 1274342"/>
              <a:gd name="connsiteY27" fmla="*/ 166336 h 508595"/>
              <a:gd name="connsiteX28" fmla="*/ 1123189 w 1274342"/>
              <a:gd name="connsiteY28" fmla="*/ 166336 h 508595"/>
              <a:gd name="connsiteX29" fmla="*/ 1039720 w 1274342"/>
              <a:gd name="connsiteY29" fmla="*/ 249806 h 508595"/>
              <a:gd name="connsiteX30" fmla="*/ 1039720 w 1274342"/>
              <a:gd name="connsiteY30" fmla="*/ 420662 h 508595"/>
              <a:gd name="connsiteX31" fmla="*/ 1123189 w 1274342"/>
              <a:gd name="connsiteY31" fmla="*/ 504131 h 508595"/>
              <a:gd name="connsiteX32" fmla="*/ 1270963 w 1274342"/>
              <a:gd name="connsiteY32" fmla="*/ 504131 h 508595"/>
              <a:gd name="connsiteX33" fmla="*/ 1274343 w 1274342"/>
              <a:gd name="connsiteY33" fmla="*/ 500753 h 508595"/>
              <a:gd name="connsiteX34" fmla="*/ 1274343 w 1274342"/>
              <a:gd name="connsiteY34" fmla="*/ 443866 h 508595"/>
              <a:gd name="connsiteX35" fmla="*/ 1270963 w 1274342"/>
              <a:gd name="connsiteY35" fmla="*/ 440488 h 508595"/>
              <a:gd name="connsiteX36" fmla="*/ 1123189 w 1274342"/>
              <a:gd name="connsiteY36" fmla="*/ 440488 h 508595"/>
              <a:gd name="connsiteX37" fmla="*/ 1107278 w 1274342"/>
              <a:gd name="connsiteY37" fmla="*/ 424577 h 508595"/>
              <a:gd name="connsiteX38" fmla="*/ 1107278 w 1274342"/>
              <a:gd name="connsiteY38" fmla="*/ 366077 h 508595"/>
              <a:gd name="connsiteX39" fmla="*/ 1255052 w 1274342"/>
              <a:gd name="connsiteY39" fmla="*/ 366077 h 508595"/>
              <a:gd name="connsiteX40" fmla="*/ 1258431 w 1274342"/>
              <a:gd name="connsiteY40" fmla="*/ 362699 h 508595"/>
              <a:gd name="connsiteX41" fmla="*/ 1258431 w 1274342"/>
              <a:gd name="connsiteY41" fmla="*/ 305811 h 508595"/>
              <a:gd name="connsiteX42" fmla="*/ 1255052 w 1274342"/>
              <a:gd name="connsiteY42" fmla="*/ 302434 h 508595"/>
              <a:gd name="connsiteX43" fmla="*/ 1107278 w 1274342"/>
              <a:gd name="connsiteY43" fmla="*/ 302434 h 508595"/>
              <a:gd name="connsiteX44" fmla="*/ 1107278 w 1274342"/>
              <a:gd name="connsiteY44" fmla="*/ 245891 h 508595"/>
              <a:gd name="connsiteX45" fmla="*/ 1123189 w 1274342"/>
              <a:gd name="connsiteY45" fmla="*/ 229980 h 508595"/>
              <a:gd name="connsiteX46" fmla="*/ 93319 w 1274342"/>
              <a:gd name="connsiteY46" fmla="*/ 26091 h 508595"/>
              <a:gd name="connsiteX47" fmla="*/ 93319 w 1274342"/>
              <a:gd name="connsiteY47" fmla="*/ 3341 h 508595"/>
              <a:gd name="connsiteX48" fmla="*/ 92055 w 1274342"/>
              <a:gd name="connsiteY48" fmla="*/ 2077 h 508595"/>
              <a:gd name="connsiteX49" fmla="*/ 1264 w 1274342"/>
              <a:gd name="connsiteY49" fmla="*/ 2077 h 508595"/>
              <a:gd name="connsiteX50" fmla="*/ 0 w 1274342"/>
              <a:gd name="connsiteY50" fmla="*/ 3341 h 508595"/>
              <a:gd name="connsiteX51" fmla="*/ 0 w 1274342"/>
              <a:gd name="connsiteY51" fmla="*/ 26091 h 508595"/>
              <a:gd name="connsiteX52" fmla="*/ 1264 w 1274342"/>
              <a:gd name="connsiteY52" fmla="*/ 27355 h 508595"/>
              <a:gd name="connsiteX53" fmla="*/ 33242 w 1274342"/>
              <a:gd name="connsiteY53" fmla="*/ 27355 h 508595"/>
              <a:gd name="connsiteX54" fmla="*/ 33242 w 1274342"/>
              <a:gd name="connsiteY54" fmla="*/ 120275 h 508595"/>
              <a:gd name="connsiteX55" fmla="*/ 34506 w 1274342"/>
              <a:gd name="connsiteY55" fmla="*/ 121539 h 508595"/>
              <a:gd name="connsiteX56" fmla="*/ 58813 w 1274342"/>
              <a:gd name="connsiteY56" fmla="*/ 121539 h 508595"/>
              <a:gd name="connsiteX57" fmla="*/ 60077 w 1274342"/>
              <a:gd name="connsiteY57" fmla="*/ 120275 h 508595"/>
              <a:gd name="connsiteX58" fmla="*/ 60077 w 1274342"/>
              <a:gd name="connsiteY58" fmla="*/ 27355 h 508595"/>
              <a:gd name="connsiteX59" fmla="*/ 92054 w 1274342"/>
              <a:gd name="connsiteY59" fmla="*/ 27355 h 508595"/>
              <a:gd name="connsiteX60" fmla="*/ 93319 w 1274342"/>
              <a:gd name="connsiteY60" fmla="*/ 26091 h 508595"/>
              <a:gd name="connsiteX61" fmla="*/ 205967 w 1274342"/>
              <a:gd name="connsiteY61" fmla="*/ 2077 h 508595"/>
              <a:gd name="connsiteX62" fmla="*/ 181660 w 1274342"/>
              <a:gd name="connsiteY62" fmla="*/ 2077 h 508595"/>
              <a:gd name="connsiteX63" fmla="*/ 180397 w 1274342"/>
              <a:gd name="connsiteY63" fmla="*/ 3341 h 508595"/>
              <a:gd name="connsiteX64" fmla="*/ 180397 w 1274342"/>
              <a:gd name="connsiteY64" fmla="*/ 48823 h 508595"/>
              <a:gd name="connsiteX65" fmla="*/ 132439 w 1274342"/>
              <a:gd name="connsiteY65" fmla="*/ 48823 h 508595"/>
              <a:gd name="connsiteX66" fmla="*/ 132439 w 1274342"/>
              <a:gd name="connsiteY66" fmla="*/ 3341 h 508595"/>
              <a:gd name="connsiteX67" fmla="*/ 131175 w 1274342"/>
              <a:gd name="connsiteY67" fmla="*/ 2077 h 508595"/>
              <a:gd name="connsiteX68" fmla="*/ 106868 w 1274342"/>
              <a:gd name="connsiteY68" fmla="*/ 2077 h 508595"/>
              <a:gd name="connsiteX69" fmla="*/ 105604 w 1274342"/>
              <a:gd name="connsiteY69" fmla="*/ 3341 h 508595"/>
              <a:gd name="connsiteX70" fmla="*/ 105604 w 1274342"/>
              <a:gd name="connsiteY70" fmla="*/ 120275 h 508595"/>
              <a:gd name="connsiteX71" fmla="*/ 106868 w 1274342"/>
              <a:gd name="connsiteY71" fmla="*/ 121539 h 508595"/>
              <a:gd name="connsiteX72" fmla="*/ 131175 w 1274342"/>
              <a:gd name="connsiteY72" fmla="*/ 121539 h 508595"/>
              <a:gd name="connsiteX73" fmla="*/ 132439 w 1274342"/>
              <a:gd name="connsiteY73" fmla="*/ 120275 h 508595"/>
              <a:gd name="connsiteX74" fmla="*/ 132439 w 1274342"/>
              <a:gd name="connsiteY74" fmla="*/ 74100 h 508595"/>
              <a:gd name="connsiteX75" fmla="*/ 180397 w 1274342"/>
              <a:gd name="connsiteY75" fmla="*/ 74100 h 508595"/>
              <a:gd name="connsiteX76" fmla="*/ 180397 w 1274342"/>
              <a:gd name="connsiteY76" fmla="*/ 120275 h 508595"/>
              <a:gd name="connsiteX77" fmla="*/ 181660 w 1274342"/>
              <a:gd name="connsiteY77" fmla="*/ 121539 h 508595"/>
              <a:gd name="connsiteX78" fmla="*/ 205967 w 1274342"/>
              <a:gd name="connsiteY78" fmla="*/ 121539 h 508595"/>
              <a:gd name="connsiteX79" fmla="*/ 207233 w 1274342"/>
              <a:gd name="connsiteY79" fmla="*/ 120275 h 508595"/>
              <a:gd name="connsiteX80" fmla="*/ 207233 w 1274342"/>
              <a:gd name="connsiteY80" fmla="*/ 3341 h 508595"/>
              <a:gd name="connsiteX81" fmla="*/ 205967 w 1274342"/>
              <a:gd name="connsiteY81" fmla="*/ 2077 h 508595"/>
              <a:gd name="connsiteX82" fmla="*/ 283922 w 1274342"/>
              <a:gd name="connsiteY82" fmla="*/ 123616 h 508595"/>
              <a:gd name="connsiteX83" fmla="*/ 347115 w 1274342"/>
              <a:gd name="connsiteY83" fmla="*/ 61808 h 508595"/>
              <a:gd name="connsiteX84" fmla="*/ 283922 w 1274342"/>
              <a:gd name="connsiteY84" fmla="*/ 0 h 508595"/>
              <a:gd name="connsiteX85" fmla="*/ 220728 w 1274342"/>
              <a:gd name="connsiteY85" fmla="*/ 61808 h 508595"/>
              <a:gd name="connsiteX86" fmla="*/ 283922 w 1274342"/>
              <a:gd name="connsiteY86" fmla="*/ 123616 h 508595"/>
              <a:gd name="connsiteX87" fmla="*/ 283922 w 1274342"/>
              <a:gd name="connsiteY87" fmla="*/ 97820 h 508595"/>
              <a:gd name="connsiteX88" fmla="*/ 248256 w 1274342"/>
              <a:gd name="connsiteY88" fmla="*/ 61808 h 508595"/>
              <a:gd name="connsiteX89" fmla="*/ 283922 w 1274342"/>
              <a:gd name="connsiteY89" fmla="*/ 25797 h 508595"/>
              <a:gd name="connsiteX90" fmla="*/ 319587 w 1274342"/>
              <a:gd name="connsiteY90" fmla="*/ 61808 h 508595"/>
              <a:gd name="connsiteX91" fmla="*/ 283922 w 1274342"/>
              <a:gd name="connsiteY91" fmla="*/ 97820 h 508595"/>
              <a:gd name="connsiteX92" fmla="*/ 488329 w 1274342"/>
              <a:gd name="connsiteY92" fmla="*/ 2077 h 508595"/>
              <a:gd name="connsiteX93" fmla="*/ 458383 w 1274342"/>
              <a:gd name="connsiteY93" fmla="*/ 2077 h 508595"/>
              <a:gd name="connsiteX94" fmla="*/ 456156 w 1274342"/>
              <a:gd name="connsiteY94" fmla="*/ 3410 h 508595"/>
              <a:gd name="connsiteX95" fmla="*/ 425188 w 1274342"/>
              <a:gd name="connsiteY95" fmla="*/ 61115 h 508595"/>
              <a:gd name="connsiteX96" fmla="*/ 394392 w 1274342"/>
              <a:gd name="connsiteY96" fmla="*/ 3415 h 508595"/>
              <a:gd name="connsiteX97" fmla="*/ 392163 w 1274342"/>
              <a:gd name="connsiteY97" fmla="*/ 2077 h 508595"/>
              <a:gd name="connsiteX98" fmla="*/ 361701 w 1274342"/>
              <a:gd name="connsiteY98" fmla="*/ 2077 h 508595"/>
              <a:gd name="connsiteX99" fmla="*/ 360438 w 1274342"/>
              <a:gd name="connsiteY99" fmla="*/ 3341 h 508595"/>
              <a:gd name="connsiteX100" fmla="*/ 360438 w 1274342"/>
              <a:gd name="connsiteY100" fmla="*/ 120275 h 508595"/>
              <a:gd name="connsiteX101" fmla="*/ 361701 w 1274342"/>
              <a:gd name="connsiteY101" fmla="*/ 121539 h 508595"/>
              <a:gd name="connsiteX102" fmla="*/ 386008 w 1274342"/>
              <a:gd name="connsiteY102" fmla="*/ 121539 h 508595"/>
              <a:gd name="connsiteX103" fmla="*/ 387272 w 1274342"/>
              <a:gd name="connsiteY103" fmla="*/ 120275 h 508595"/>
              <a:gd name="connsiteX104" fmla="*/ 387272 w 1274342"/>
              <a:gd name="connsiteY104" fmla="*/ 44841 h 508595"/>
              <a:gd name="connsiteX105" fmla="*/ 417397 w 1274342"/>
              <a:gd name="connsiteY105" fmla="*/ 101455 h 508595"/>
              <a:gd name="connsiteX106" fmla="*/ 432633 w 1274342"/>
              <a:gd name="connsiteY106" fmla="*/ 101455 h 508595"/>
              <a:gd name="connsiteX107" fmla="*/ 462758 w 1274342"/>
              <a:gd name="connsiteY107" fmla="*/ 44841 h 508595"/>
              <a:gd name="connsiteX108" fmla="*/ 462758 w 1274342"/>
              <a:gd name="connsiteY108" fmla="*/ 120275 h 508595"/>
              <a:gd name="connsiteX109" fmla="*/ 464022 w 1274342"/>
              <a:gd name="connsiteY109" fmla="*/ 121539 h 508595"/>
              <a:gd name="connsiteX110" fmla="*/ 488329 w 1274342"/>
              <a:gd name="connsiteY110" fmla="*/ 121539 h 508595"/>
              <a:gd name="connsiteX111" fmla="*/ 489594 w 1274342"/>
              <a:gd name="connsiteY111" fmla="*/ 120275 h 508595"/>
              <a:gd name="connsiteX112" fmla="*/ 489594 w 1274342"/>
              <a:gd name="connsiteY112" fmla="*/ 3341 h 508595"/>
              <a:gd name="connsiteX113" fmla="*/ 488329 w 1274342"/>
              <a:gd name="connsiteY113" fmla="*/ 2077 h 508595"/>
              <a:gd name="connsiteX114" fmla="*/ 590441 w 1274342"/>
              <a:gd name="connsiteY114" fmla="*/ 119857 h 508595"/>
              <a:gd name="connsiteX115" fmla="*/ 592824 w 1274342"/>
              <a:gd name="connsiteY115" fmla="*/ 121539 h 508595"/>
              <a:gd name="connsiteX116" fmla="*/ 618645 w 1274342"/>
              <a:gd name="connsiteY116" fmla="*/ 121539 h 508595"/>
              <a:gd name="connsiteX117" fmla="*/ 619828 w 1274342"/>
              <a:gd name="connsiteY117" fmla="*/ 119829 h 508595"/>
              <a:gd name="connsiteX118" fmla="*/ 576074 w 1274342"/>
              <a:gd name="connsiteY118" fmla="*/ 3714 h 508595"/>
              <a:gd name="connsiteX119" fmla="*/ 573708 w 1274342"/>
              <a:gd name="connsiteY119" fmla="*/ 2077 h 508595"/>
              <a:gd name="connsiteX120" fmla="*/ 545526 w 1274342"/>
              <a:gd name="connsiteY120" fmla="*/ 2077 h 508595"/>
              <a:gd name="connsiteX121" fmla="*/ 543159 w 1274342"/>
              <a:gd name="connsiteY121" fmla="*/ 3717 h 508595"/>
              <a:gd name="connsiteX122" fmla="*/ 499574 w 1274342"/>
              <a:gd name="connsiteY122" fmla="*/ 119830 h 508595"/>
              <a:gd name="connsiteX123" fmla="*/ 500757 w 1274342"/>
              <a:gd name="connsiteY123" fmla="*/ 121539 h 508595"/>
              <a:gd name="connsiteX124" fmla="*/ 525887 w 1274342"/>
              <a:gd name="connsiteY124" fmla="*/ 121539 h 508595"/>
              <a:gd name="connsiteX125" fmla="*/ 528270 w 1274342"/>
              <a:gd name="connsiteY125" fmla="*/ 119857 h 508595"/>
              <a:gd name="connsiteX126" fmla="*/ 535117 w 1274342"/>
              <a:gd name="connsiteY126" fmla="*/ 100590 h 508595"/>
              <a:gd name="connsiteX127" fmla="*/ 583594 w 1274342"/>
              <a:gd name="connsiteY127" fmla="*/ 100590 h 508595"/>
              <a:gd name="connsiteX128" fmla="*/ 590441 w 1274342"/>
              <a:gd name="connsiteY128" fmla="*/ 119857 h 508595"/>
              <a:gd name="connsiteX129" fmla="*/ 543773 w 1274342"/>
              <a:gd name="connsiteY129" fmla="*/ 75831 h 508595"/>
              <a:gd name="connsiteX130" fmla="*/ 559356 w 1274342"/>
              <a:gd name="connsiteY130" fmla="*/ 31683 h 508595"/>
              <a:gd name="connsiteX131" fmla="*/ 574938 w 1274342"/>
              <a:gd name="connsiteY131" fmla="*/ 75831 h 508595"/>
              <a:gd name="connsiteX132" fmla="*/ 543773 w 1274342"/>
              <a:gd name="connsiteY132" fmla="*/ 75831 h 508595"/>
              <a:gd name="connsiteX133" fmla="*/ 619698 w 1274342"/>
              <a:gd name="connsiteY133" fmla="*/ 105665 h 508595"/>
              <a:gd name="connsiteX134" fmla="*/ 669583 w 1274342"/>
              <a:gd name="connsiteY134" fmla="*/ 123616 h 508595"/>
              <a:gd name="connsiteX135" fmla="*/ 716847 w 1274342"/>
              <a:gd name="connsiteY135" fmla="*/ 86739 h 508595"/>
              <a:gd name="connsiteX136" fmla="*/ 672872 w 1274342"/>
              <a:gd name="connsiteY136" fmla="*/ 48303 h 508595"/>
              <a:gd name="connsiteX137" fmla="*/ 651058 w 1274342"/>
              <a:gd name="connsiteY137" fmla="*/ 34626 h 508595"/>
              <a:gd name="connsiteX138" fmla="*/ 669409 w 1274342"/>
              <a:gd name="connsiteY138" fmla="*/ 23892 h 508595"/>
              <a:gd name="connsiteX139" fmla="*/ 698254 w 1274342"/>
              <a:gd name="connsiteY139" fmla="*/ 34146 h 508595"/>
              <a:gd name="connsiteX140" fmla="*/ 700144 w 1274342"/>
              <a:gd name="connsiteY140" fmla="*/ 33863 h 508595"/>
              <a:gd name="connsiteX141" fmla="*/ 711277 w 1274342"/>
              <a:gd name="connsiteY141" fmla="*/ 15619 h 508595"/>
              <a:gd name="connsiteX142" fmla="*/ 711065 w 1274342"/>
              <a:gd name="connsiteY142" fmla="*/ 14003 h 508595"/>
              <a:gd name="connsiteX143" fmla="*/ 669583 w 1274342"/>
              <a:gd name="connsiteY143" fmla="*/ 0 h 508595"/>
              <a:gd name="connsiteX144" fmla="*/ 623529 w 1274342"/>
              <a:gd name="connsiteY144" fmla="*/ 35665 h 508595"/>
              <a:gd name="connsiteX145" fmla="*/ 665255 w 1274342"/>
              <a:gd name="connsiteY145" fmla="*/ 73754 h 508595"/>
              <a:gd name="connsiteX146" fmla="*/ 689319 w 1274342"/>
              <a:gd name="connsiteY146" fmla="*/ 87951 h 508595"/>
              <a:gd name="connsiteX147" fmla="*/ 669409 w 1274342"/>
              <a:gd name="connsiteY147" fmla="*/ 99724 h 508595"/>
              <a:gd name="connsiteX148" fmla="*/ 633758 w 1274342"/>
              <a:gd name="connsiteY148" fmla="*/ 85439 h 508595"/>
              <a:gd name="connsiteX149" fmla="*/ 631905 w 1274342"/>
              <a:gd name="connsiteY149" fmla="*/ 85669 h 508595"/>
              <a:gd name="connsiteX150" fmla="*/ 619491 w 1274342"/>
              <a:gd name="connsiteY150" fmla="*/ 103977 h 508595"/>
              <a:gd name="connsiteX151" fmla="*/ 619698 w 1274342"/>
              <a:gd name="connsiteY151" fmla="*/ 105665 h 508595"/>
              <a:gd name="connsiteX152" fmla="*/ 1020054 w 1274342"/>
              <a:gd name="connsiteY152" fmla="*/ 504131 h 508595"/>
              <a:gd name="connsiteX153" fmla="*/ 955369 w 1274342"/>
              <a:gd name="connsiteY153" fmla="*/ 504131 h 508595"/>
              <a:gd name="connsiteX154" fmla="*/ 951064 w 1274342"/>
              <a:gd name="connsiteY154" fmla="*/ 501740 h 508595"/>
              <a:gd name="connsiteX155" fmla="*/ 884290 w 1274342"/>
              <a:gd name="connsiteY155" fmla="*/ 394320 h 508595"/>
              <a:gd name="connsiteX156" fmla="*/ 818185 w 1274342"/>
              <a:gd name="connsiteY156" fmla="*/ 394018 h 508595"/>
              <a:gd name="connsiteX157" fmla="*/ 818185 w 1274342"/>
              <a:gd name="connsiteY157" fmla="*/ 500753 h 508595"/>
              <a:gd name="connsiteX158" fmla="*/ 814807 w 1274342"/>
              <a:gd name="connsiteY158" fmla="*/ 504131 h 508595"/>
              <a:gd name="connsiteX159" fmla="*/ 754004 w 1274342"/>
              <a:gd name="connsiteY159" fmla="*/ 504131 h 508595"/>
              <a:gd name="connsiteX160" fmla="*/ 750627 w 1274342"/>
              <a:gd name="connsiteY160" fmla="*/ 500753 h 508595"/>
              <a:gd name="connsiteX161" fmla="*/ 750627 w 1274342"/>
              <a:gd name="connsiteY161" fmla="*/ 169715 h 508595"/>
              <a:gd name="connsiteX162" fmla="*/ 754004 w 1274342"/>
              <a:gd name="connsiteY162" fmla="*/ 166336 h 508595"/>
              <a:gd name="connsiteX163" fmla="*/ 901064 w 1274342"/>
              <a:gd name="connsiteY163" fmla="*/ 166336 h 508595"/>
              <a:gd name="connsiteX164" fmla="*/ 1017252 w 1274342"/>
              <a:gd name="connsiteY164" fmla="*/ 278632 h 508595"/>
              <a:gd name="connsiteX165" fmla="*/ 951159 w 1274342"/>
              <a:gd name="connsiteY165" fmla="*/ 383525 h 508595"/>
              <a:gd name="connsiteX166" fmla="*/ 1022923 w 1274342"/>
              <a:gd name="connsiteY166" fmla="*/ 498970 h 508595"/>
              <a:gd name="connsiteX167" fmla="*/ 1020054 w 1274342"/>
              <a:gd name="connsiteY167" fmla="*/ 504131 h 508595"/>
              <a:gd name="connsiteX168" fmla="*/ 953620 w 1274342"/>
              <a:gd name="connsiteY168" fmla="*/ 280178 h 508595"/>
              <a:gd name="connsiteX169" fmla="*/ 903422 w 1274342"/>
              <a:gd name="connsiteY169" fmla="*/ 229980 h 508595"/>
              <a:gd name="connsiteX170" fmla="*/ 818185 w 1274342"/>
              <a:gd name="connsiteY170" fmla="*/ 229980 h 508595"/>
              <a:gd name="connsiteX171" fmla="*/ 818185 w 1274342"/>
              <a:gd name="connsiteY171" fmla="*/ 330375 h 508595"/>
              <a:gd name="connsiteX172" fmla="*/ 903422 w 1274342"/>
              <a:gd name="connsiteY172" fmla="*/ 330375 h 508595"/>
              <a:gd name="connsiteX173" fmla="*/ 953620 w 1274342"/>
              <a:gd name="connsiteY173" fmla="*/ 280178 h 508595"/>
              <a:gd name="connsiteX174" fmla="*/ 445982 w 1274342"/>
              <a:gd name="connsiteY174" fmla="*/ 359121 h 508595"/>
              <a:gd name="connsiteX175" fmla="*/ 443342 w 1274342"/>
              <a:gd name="connsiteY175" fmla="*/ 335234 h 508595"/>
              <a:gd name="connsiteX176" fmla="*/ 552940 w 1274342"/>
              <a:gd name="connsiteY176" fmla="*/ 225634 h 508595"/>
              <a:gd name="connsiteX177" fmla="*/ 662541 w 1274342"/>
              <a:gd name="connsiteY177" fmla="*/ 335234 h 508595"/>
              <a:gd name="connsiteX178" fmla="*/ 659898 w 1274342"/>
              <a:gd name="connsiteY178" fmla="*/ 359121 h 508595"/>
              <a:gd name="connsiteX179" fmla="*/ 724656 w 1274342"/>
              <a:gd name="connsiteY179" fmla="*/ 359121 h 508595"/>
              <a:gd name="connsiteX180" fmla="*/ 726302 w 1274342"/>
              <a:gd name="connsiteY180" fmla="*/ 335234 h 508595"/>
              <a:gd name="connsiteX181" fmla="*/ 552940 w 1274342"/>
              <a:gd name="connsiteY181" fmla="*/ 161873 h 508595"/>
              <a:gd name="connsiteX182" fmla="*/ 379579 w 1274342"/>
              <a:gd name="connsiteY182" fmla="*/ 335234 h 508595"/>
              <a:gd name="connsiteX183" fmla="*/ 381225 w 1274342"/>
              <a:gd name="connsiteY183" fmla="*/ 359121 h 508595"/>
              <a:gd name="connsiteX184" fmla="*/ 445982 w 1274342"/>
              <a:gd name="connsiteY184" fmla="*/ 359121 h 508595"/>
              <a:gd name="connsiteX185" fmla="*/ 395041 w 1274342"/>
              <a:gd name="connsiteY185" fmla="*/ 406893 h 508595"/>
              <a:gd name="connsiteX186" fmla="*/ 552940 w 1274342"/>
              <a:gd name="connsiteY186" fmla="*/ 508596 h 508595"/>
              <a:gd name="connsiteX187" fmla="*/ 710840 w 1274342"/>
              <a:gd name="connsiteY187" fmla="*/ 406893 h 508595"/>
              <a:gd name="connsiteX188" fmla="*/ 395041 w 1274342"/>
              <a:gd name="connsiteY188" fmla="*/ 406893 h 50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274342" h="508595">
                <a:moveTo>
                  <a:pt x="355254" y="169715"/>
                </a:moveTo>
                <a:lnTo>
                  <a:pt x="355254" y="500753"/>
                </a:lnTo>
                <a:cubicBezTo>
                  <a:pt x="355254" y="502619"/>
                  <a:pt x="353742" y="504131"/>
                  <a:pt x="351876" y="504131"/>
                </a:cubicBezTo>
                <a:lnTo>
                  <a:pt x="291074" y="504131"/>
                </a:lnTo>
                <a:cubicBezTo>
                  <a:pt x="289208" y="504131"/>
                  <a:pt x="287696" y="502619"/>
                  <a:pt x="287696" y="500753"/>
                </a:cubicBezTo>
                <a:lnTo>
                  <a:pt x="287696" y="272082"/>
                </a:lnTo>
                <a:lnTo>
                  <a:pt x="196475" y="447834"/>
                </a:lnTo>
                <a:lnTo>
                  <a:pt x="158289" y="447834"/>
                </a:lnTo>
                <a:lnTo>
                  <a:pt x="67558" y="272082"/>
                </a:lnTo>
                <a:lnTo>
                  <a:pt x="67558" y="500753"/>
                </a:lnTo>
                <a:cubicBezTo>
                  <a:pt x="67558" y="502619"/>
                  <a:pt x="66046" y="504131"/>
                  <a:pt x="64181" y="504131"/>
                </a:cubicBezTo>
                <a:lnTo>
                  <a:pt x="3378" y="504131"/>
                </a:lnTo>
                <a:cubicBezTo>
                  <a:pt x="1512" y="504131"/>
                  <a:pt x="0" y="502619"/>
                  <a:pt x="0" y="500753"/>
                </a:cubicBezTo>
                <a:lnTo>
                  <a:pt x="0" y="169715"/>
                </a:lnTo>
                <a:cubicBezTo>
                  <a:pt x="0" y="167849"/>
                  <a:pt x="1512" y="166336"/>
                  <a:pt x="3378" y="166336"/>
                </a:cubicBezTo>
                <a:lnTo>
                  <a:pt x="81113" y="166336"/>
                </a:lnTo>
                <a:cubicBezTo>
                  <a:pt x="83011" y="166336"/>
                  <a:pt x="84750" y="167398"/>
                  <a:pt x="85618" y="169085"/>
                </a:cubicBezTo>
                <a:lnTo>
                  <a:pt x="177872" y="348391"/>
                </a:lnTo>
                <a:lnTo>
                  <a:pt x="270613" y="169076"/>
                </a:lnTo>
                <a:cubicBezTo>
                  <a:pt x="271485" y="167393"/>
                  <a:pt x="273220" y="166336"/>
                  <a:pt x="275114" y="166336"/>
                </a:cubicBezTo>
                <a:lnTo>
                  <a:pt x="351876" y="166336"/>
                </a:lnTo>
                <a:cubicBezTo>
                  <a:pt x="353742" y="166336"/>
                  <a:pt x="355254" y="167849"/>
                  <a:pt x="355254" y="169715"/>
                </a:cubicBezTo>
                <a:close/>
                <a:moveTo>
                  <a:pt x="1123189" y="229980"/>
                </a:moveTo>
                <a:lnTo>
                  <a:pt x="1123189" y="229980"/>
                </a:lnTo>
                <a:lnTo>
                  <a:pt x="1270963" y="229980"/>
                </a:lnTo>
                <a:cubicBezTo>
                  <a:pt x="1272829" y="229980"/>
                  <a:pt x="1274343" y="228467"/>
                  <a:pt x="1274343" y="226603"/>
                </a:cubicBezTo>
                <a:lnTo>
                  <a:pt x="1274343" y="169714"/>
                </a:lnTo>
                <a:cubicBezTo>
                  <a:pt x="1274343" y="167849"/>
                  <a:pt x="1272829" y="166336"/>
                  <a:pt x="1270963" y="166336"/>
                </a:cubicBezTo>
                <a:lnTo>
                  <a:pt x="1123189" y="166336"/>
                </a:lnTo>
                <a:cubicBezTo>
                  <a:pt x="1077089" y="166336"/>
                  <a:pt x="1039720" y="203706"/>
                  <a:pt x="1039720" y="249806"/>
                </a:cubicBezTo>
                <a:lnTo>
                  <a:pt x="1039720" y="420662"/>
                </a:lnTo>
                <a:cubicBezTo>
                  <a:pt x="1039720" y="466762"/>
                  <a:pt x="1077089" y="504131"/>
                  <a:pt x="1123189" y="504131"/>
                </a:cubicBezTo>
                <a:lnTo>
                  <a:pt x="1270963" y="504131"/>
                </a:lnTo>
                <a:cubicBezTo>
                  <a:pt x="1272829" y="504131"/>
                  <a:pt x="1274343" y="502619"/>
                  <a:pt x="1274343" y="500753"/>
                </a:cubicBezTo>
                <a:lnTo>
                  <a:pt x="1274343" y="443866"/>
                </a:lnTo>
                <a:cubicBezTo>
                  <a:pt x="1274343" y="442000"/>
                  <a:pt x="1272829" y="440488"/>
                  <a:pt x="1270963" y="440488"/>
                </a:cubicBezTo>
                <a:lnTo>
                  <a:pt x="1123189" y="440488"/>
                </a:lnTo>
                <a:cubicBezTo>
                  <a:pt x="1114401" y="440488"/>
                  <a:pt x="1107278" y="433365"/>
                  <a:pt x="1107278" y="424577"/>
                </a:cubicBezTo>
                <a:lnTo>
                  <a:pt x="1107278" y="366077"/>
                </a:lnTo>
                <a:lnTo>
                  <a:pt x="1255052" y="366077"/>
                </a:lnTo>
                <a:cubicBezTo>
                  <a:pt x="1256918" y="366077"/>
                  <a:pt x="1258431" y="364565"/>
                  <a:pt x="1258431" y="362699"/>
                </a:cubicBezTo>
                <a:lnTo>
                  <a:pt x="1258431" y="305811"/>
                </a:lnTo>
                <a:cubicBezTo>
                  <a:pt x="1258431" y="303946"/>
                  <a:pt x="1256918" y="302434"/>
                  <a:pt x="1255052" y="302434"/>
                </a:cubicBezTo>
                <a:lnTo>
                  <a:pt x="1107278" y="302434"/>
                </a:lnTo>
                <a:lnTo>
                  <a:pt x="1107278" y="245891"/>
                </a:lnTo>
                <a:cubicBezTo>
                  <a:pt x="1107278" y="237103"/>
                  <a:pt x="1114401" y="229980"/>
                  <a:pt x="1123189" y="229980"/>
                </a:cubicBezTo>
                <a:close/>
                <a:moveTo>
                  <a:pt x="93319" y="26091"/>
                </a:moveTo>
                <a:lnTo>
                  <a:pt x="93319" y="3341"/>
                </a:lnTo>
                <a:cubicBezTo>
                  <a:pt x="93319" y="2643"/>
                  <a:pt x="92753" y="2077"/>
                  <a:pt x="92055" y="2077"/>
                </a:cubicBezTo>
                <a:lnTo>
                  <a:pt x="1264" y="2077"/>
                </a:lnTo>
                <a:cubicBezTo>
                  <a:pt x="566" y="2077"/>
                  <a:pt x="0" y="2643"/>
                  <a:pt x="0" y="3341"/>
                </a:cubicBezTo>
                <a:lnTo>
                  <a:pt x="0" y="26091"/>
                </a:lnTo>
                <a:cubicBezTo>
                  <a:pt x="0" y="26789"/>
                  <a:pt x="566" y="27355"/>
                  <a:pt x="1264" y="27355"/>
                </a:cubicBezTo>
                <a:lnTo>
                  <a:pt x="33242" y="27355"/>
                </a:lnTo>
                <a:lnTo>
                  <a:pt x="33242" y="120275"/>
                </a:lnTo>
                <a:cubicBezTo>
                  <a:pt x="33242" y="120973"/>
                  <a:pt x="33808" y="121539"/>
                  <a:pt x="34506" y="121539"/>
                </a:cubicBezTo>
                <a:lnTo>
                  <a:pt x="58813" y="121539"/>
                </a:lnTo>
                <a:cubicBezTo>
                  <a:pt x="59511" y="121539"/>
                  <a:pt x="60077" y="120973"/>
                  <a:pt x="60077" y="120275"/>
                </a:cubicBezTo>
                <a:lnTo>
                  <a:pt x="60077" y="27355"/>
                </a:lnTo>
                <a:lnTo>
                  <a:pt x="92054" y="27355"/>
                </a:lnTo>
                <a:cubicBezTo>
                  <a:pt x="92753" y="27355"/>
                  <a:pt x="93319" y="26789"/>
                  <a:pt x="93319" y="26091"/>
                </a:cubicBezTo>
                <a:close/>
                <a:moveTo>
                  <a:pt x="205967" y="2077"/>
                </a:moveTo>
                <a:lnTo>
                  <a:pt x="181660" y="2077"/>
                </a:lnTo>
                <a:cubicBezTo>
                  <a:pt x="180963" y="2077"/>
                  <a:pt x="180397" y="2643"/>
                  <a:pt x="180397" y="3341"/>
                </a:cubicBezTo>
                <a:lnTo>
                  <a:pt x="180397" y="48823"/>
                </a:lnTo>
                <a:lnTo>
                  <a:pt x="132439" y="48823"/>
                </a:lnTo>
                <a:lnTo>
                  <a:pt x="132439" y="3341"/>
                </a:lnTo>
                <a:cubicBezTo>
                  <a:pt x="132439" y="2643"/>
                  <a:pt x="131873" y="2077"/>
                  <a:pt x="131175" y="2077"/>
                </a:cubicBezTo>
                <a:lnTo>
                  <a:pt x="106868" y="2077"/>
                </a:lnTo>
                <a:cubicBezTo>
                  <a:pt x="106170" y="2077"/>
                  <a:pt x="105604" y="2643"/>
                  <a:pt x="105604" y="3341"/>
                </a:cubicBezTo>
                <a:lnTo>
                  <a:pt x="105604" y="120275"/>
                </a:lnTo>
                <a:cubicBezTo>
                  <a:pt x="105604" y="120973"/>
                  <a:pt x="106170" y="121539"/>
                  <a:pt x="106868" y="121539"/>
                </a:cubicBezTo>
                <a:lnTo>
                  <a:pt x="131175" y="121539"/>
                </a:lnTo>
                <a:cubicBezTo>
                  <a:pt x="131873" y="121539"/>
                  <a:pt x="132439" y="120973"/>
                  <a:pt x="132439" y="120275"/>
                </a:cubicBezTo>
                <a:lnTo>
                  <a:pt x="132439" y="74100"/>
                </a:lnTo>
                <a:lnTo>
                  <a:pt x="180397" y="74100"/>
                </a:lnTo>
                <a:lnTo>
                  <a:pt x="180397" y="120275"/>
                </a:lnTo>
                <a:cubicBezTo>
                  <a:pt x="180397" y="120973"/>
                  <a:pt x="180963" y="121539"/>
                  <a:pt x="181660" y="121539"/>
                </a:cubicBezTo>
                <a:lnTo>
                  <a:pt x="205967" y="121539"/>
                </a:lnTo>
                <a:cubicBezTo>
                  <a:pt x="206667" y="121539"/>
                  <a:pt x="207233" y="120973"/>
                  <a:pt x="207233" y="120275"/>
                </a:cubicBezTo>
                <a:lnTo>
                  <a:pt x="207233" y="3341"/>
                </a:lnTo>
                <a:cubicBezTo>
                  <a:pt x="207233" y="2643"/>
                  <a:pt x="206667" y="2077"/>
                  <a:pt x="205967" y="2077"/>
                </a:cubicBezTo>
                <a:close/>
                <a:moveTo>
                  <a:pt x="283922" y="123616"/>
                </a:moveTo>
                <a:cubicBezTo>
                  <a:pt x="319759" y="123616"/>
                  <a:pt x="347115" y="96954"/>
                  <a:pt x="347115" y="61808"/>
                </a:cubicBezTo>
                <a:cubicBezTo>
                  <a:pt x="347115" y="26662"/>
                  <a:pt x="319759" y="0"/>
                  <a:pt x="283922" y="0"/>
                </a:cubicBezTo>
                <a:cubicBezTo>
                  <a:pt x="247909" y="0"/>
                  <a:pt x="220728" y="26662"/>
                  <a:pt x="220728" y="61808"/>
                </a:cubicBezTo>
                <a:cubicBezTo>
                  <a:pt x="220728" y="96954"/>
                  <a:pt x="247909" y="123616"/>
                  <a:pt x="283922" y="123616"/>
                </a:cubicBezTo>
                <a:close/>
                <a:moveTo>
                  <a:pt x="283922" y="97820"/>
                </a:moveTo>
                <a:cubicBezTo>
                  <a:pt x="263664" y="97820"/>
                  <a:pt x="248256" y="82410"/>
                  <a:pt x="248256" y="61808"/>
                </a:cubicBezTo>
                <a:cubicBezTo>
                  <a:pt x="248256" y="41206"/>
                  <a:pt x="263664" y="25797"/>
                  <a:pt x="283922" y="25797"/>
                </a:cubicBezTo>
                <a:cubicBezTo>
                  <a:pt x="304179" y="25797"/>
                  <a:pt x="319587" y="41205"/>
                  <a:pt x="319587" y="61808"/>
                </a:cubicBezTo>
                <a:cubicBezTo>
                  <a:pt x="319587" y="82411"/>
                  <a:pt x="304177" y="97820"/>
                  <a:pt x="283922" y="97820"/>
                </a:cubicBezTo>
                <a:close/>
                <a:moveTo>
                  <a:pt x="488329" y="2077"/>
                </a:moveTo>
                <a:lnTo>
                  <a:pt x="458383" y="2077"/>
                </a:lnTo>
                <a:cubicBezTo>
                  <a:pt x="457452" y="2077"/>
                  <a:pt x="456596" y="2589"/>
                  <a:pt x="456156" y="3410"/>
                </a:cubicBezTo>
                <a:lnTo>
                  <a:pt x="425188" y="61115"/>
                </a:lnTo>
                <a:lnTo>
                  <a:pt x="394392" y="3415"/>
                </a:lnTo>
                <a:cubicBezTo>
                  <a:pt x="393953" y="2591"/>
                  <a:pt x="393096" y="2077"/>
                  <a:pt x="392163" y="2077"/>
                </a:cubicBezTo>
                <a:lnTo>
                  <a:pt x="361701" y="2077"/>
                </a:lnTo>
                <a:cubicBezTo>
                  <a:pt x="361004" y="2077"/>
                  <a:pt x="360438" y="2643"/>
                  <a:pt x="360438" y="3341"/>
                </a:cubicBezTo>
                <a:lnTo>
                  <a:pt x="360438" y="120275"/>
                </a:lnTo>
                <a:cubicBezTo>
                  <a:pt x="360438" y="120973"/>
                  <a:pt x="361004" y="121539"/>
                  <a:pt x="361701" y="121539"/>
                </a:cubicBezTo>
                <a:lnTo>
                  <a:pt x="386008" y="121539"/>
                </a:lnTo>
                <a:cubicBezTo>
                  <a:pt x="386708" y="121539"/>
                  <a:pt x="387272" y="120973"/>
                  <a:pt x="387272" y="120275"/>
                </a:cubicBezTo>
                <a:lnTo>
                  <a:pt x="387272" y="44841"/>
                </a:lnTo>
                <a:lnTo>
                  <a:pt x="417397" y="101455"/>
                </a:lnTo>
                <a:lnTo>
                  <a:pt x="432633" y="101455"/>
                </a:lnTo>
                <a:lnTo>
                  <a:pt x="462758" y="44841"/>
                </a:lnTo>
                <a:lnTo>
                  <a:pt x="462758" y="120275"/>
                </a:lnTo>
                <a:cubicBezTo>
                  <a:pt x="462758" y="120973"/>
                  <a:pt x="463324" y="121539"/>
                  <a:pt x="464022" y="121539"/>
                </a:cubicBezTo>
                <a:lnTo>
                  <a:pt x="488329" y="121539"/>
                </a:lnTo>
                <a:cubicBezTo>
                  <a:pt x="489028" y="121539"/>
                  <a:pt x="489594" y="120973"/>
                  <a:pt x="489594" y="120275"/>
                </a:cubicBezTo>
                <a:lnTo>
                  <a:pt x="489594" y="3341"/>
                </a:lnTo>
                <a:cubicBezTo>
                  <a:pt x="489594" y="2643"/>
                  <a:pt x="489028" y="2077"/>
                  <a:pt x="488329" y="2077"/>
                </a:cubicBezTo>
                <a:close/>
                <a:moveTo>
                  <a:pt x="590441" y="119857"/>
                </a:moveTo>
                <a:cubicBezTo>
                  <a:pt x="590800" y="120865"/>
                  <a:pt x="591753" y="121539"/>
                  <a:pt x="592824" y="121539"/>
                </a:cubicBezTo>
                <a:lnTo>
                  <a:pt x="618645" y="121539"/>
                </a:lnTo>
                <a:cubicBezTo>
                  <a:pt x="619527" y="121539"/>
                  <a:pt x="620139" y="120656"/>
                  <a:pt x="619828" y="119829"/>
                </a:cubicBezTo>
                <a:lnTo>
                  <a:pt x="576074" y="3714"/>
                </a:lnTo>
                <a:cubicBezTo>
                  <a:pt x="575703" y="2729"/>
                  <a:pt x="574760" y="2077"/>
                  <a:pt x="573708" y="2077"/>
                </a:cubicBezTo>
                <a:lnTo>
                  <a:pt x="545526" y="2077"/>
                </a:lnTo>
                <a:cubicBezTo>
                  <a:pt x="544471" y="2077"/>
                  <a:pt x="543529" y="2730"/>
                  <a:pt x="543159" y="3717"/>
                </a:cubicBezTo>
                <a:lnTo>
                  <a:pt x="499574" y="119830"/>
                </a:lnTo>
                <a:cubicBezTo>
                  <a:pt x="499263" y="120657"/>
                  <a:pt x="499874" y="121539"/>
                  <a:pt x="500757" y="121539"/>
                </a:cubicBezTo>
                <a:lnTo>
                  <a:pt x="525887" y="121539"/>
                </a:lnTo>
                <a:cubicBezTo>
                  <a:pt x="526958" y="121539"/>
                  <a:pt x="527911" y="120865"/>
                  <a:pt x="528270" y="119857"/>
                </a:cubicBezTo>
                <a:lnTo>
                  <a:pt x="535117" y="100590"/>
                </a:lnTo>
                <a:lnTo>
                  <a:pt x="583594" y="100590"/>
                </a:lnTo>
                <a:lnTo>
                  <a:pt x="590441" y="119857"/>
                </a:lnTo>
                <a:close/>
                <a:moveTo>
                  <a:pt x="543773" y="75831"/>
                </a:moveTo>
                <a:lnTo>
                  <a:pt x="559356" y="31683"/>
                </a:lnTo>
                <a:lnTo>
                  <a:pt x="574938" y="75831"/>
                </a:lnTo>
                <a:lnTo>
                  <a:pt x="543773" y="75831"/>
                </a:lnTo>
                <a:close/>
                <a:moveTo>
                  <a:pt x="619698" y="105665"/>
                </a:moveTo>
                <a:cubicBezTo>
                  <a:pt x="632199" y="116500"/>
                  <a:pt x="651470" y="123616"/>
                  <a:pt x="669583" y="123616"/>
                </a:cubicBezTo>
                <a:cubicBezTo>
                  <a:pt x="696245" y="123616"/>
                  <a:pt x="716847" y="108727"/>
                  <a:pt x="716847" y="86739"/>
                </a:cubicBezTo>
                <a:cubicBezTo>
                  <a:pt x="716847" y="58865"/>
                  <a:pt x="683433" y="50555"/>
                  <a:pt x="672872" y="48303"/>
                </a:cubicBezTo>
                <a:cubicBezTo>
                  <a:pt x="661965" y="46053"/>
                  <a:pt x="651058" y="42417"/>
                  <a:pt x="651058" y="34626"/>
                </a:cubicBezTo>
                <a:cubicBezTo>
                  <a:pt x="651058" y="28393"/>
                  <a:pt x="658674" y="23892"/>
                  <a:pt x="669409" y="23892"/>
                </a:cubicBezTo>
                <a:cubicBezTo>
                  <a:pt x="680084" y="23892"/>
                  <a:pt x="691226" y="28098"/>
                  <a:pt x="698254" y="34146"/>
                </a:cubicBezTo>
                <a:cubicBezTo>
                  <a:pt x="698849" y="34657"/>
                  <a:pt x="699735" y="34533"/>
                  <a:pt x="700144" y="33863"/>
                </a:cubicBezTo>
                <a:lnTo>
                  <a:pt x="711277" y="15619"/>
                </a:lnTo>
                <a:cubicBezTo>
                  <a:pt x="711595" y="15096"/>
                  <a:pt x="711518" y="14415"/>
                  <a:pt x="711065" y="14003"/>
                </a:cubicBezTo>
                <a:cubicBezTo>
                  <a:pt x="702144" y="5886"/>
                  <a:pt x="687417" y="0"/>
                  <a:pt x="669583" y="0"/>
                </a:cubicBezTo>
                <a:cubicBezTo>
                  <a:pt x="642055" y="0"/>
                  <a:pt x="623529" y="14196"/>
                  <a:pt x="623529" y="35665"/>
                </a:cubicBezTo>
                <a:cubicBezTo>
                  <a:pt x="623529" y="56787"/>
                  <a:pt x="641361" y="68041"/>
                  <a:pt x="665255" y="73754"/>
                </a:cubicBezTo>
                <a:cubicBezTo>
                  <a:pt x="677893" y="76870"/>
                  <a:pt x="689319" y="79640"/>
                  <a:pt x="689319" y="87951"/>
                </a:cubicBezTo>
                <a:cubicBezTo>
                  <a:pt x="689319" y="95050"/>
                  <a:pt x="680143" y="99724"/>
                  <a:pt x="669409" y="99724"/>
                </a:cubicBezTo>
                <a:cubicBezTo>
                  <a:pt x="657220" y="99724"/>
                  <a:pt x="643421" y="93927"/>
                  <a:pt x="633758" y="85439"/>
                </a:cubicBezTo>
                <a:cubicBezTo>
                  <a:pt x="633188" y="84939"/>
                  <a:pt x="632331" y="85041"/>
                  <a:pt x="631905" y="85669"/>
                </a:cubicBezTo>
                <a:lnTo>
                  <a:pt x="619491" y="103977"/>
                </a:lnTo>
                <a:cubicBezTo>
                  <a:pt x="619130" y="104512"/>
                  <a:pt x="619211" y="105241"/>
                  <a:pt x="619698" y="105665"/>
                </a:cubicBezTo>
                <a:close/>
                <a:moveTo>
                  <a:pt x="1020054" y="504131"/>
                </a:moveTo>
                <a:lnTo>
                  <a:pt x="955369" y="504131"/>
                </a:lnTo>
                <a:cubicBezTo>
                  <a:pt x="953616" y="504131"/>
                  <a:pt x="951989" y="503227"/>
                  <a:pt x="951064" y="501740"/>
                </a:cubicBezTo>
                <a:lnTo>
                  <a:pt x="884290" y="394320"/>
                </a:lnTo>
                <a:lnTo>
                  <a:pt x="818185" y="394018"/>
                </a:lnTo>
                <a:lnTo>
                  <a:pt x="818185" y="500753"/>
                </a:lnTo>
                <a:cubicBezTo>
                  <a:pt x="818185" y="502619"/>
                  <a:pt x="816673" y="504131"/>
                  <a:pt x="814807" y="504131"/>
                </a:cubicBezTo>
                <a:lnTo>
                  <a:pt x="754004" y="504131"/>
                </a:lnTo>
                <a:cubicBezTo>
                  <a:pt x="752139" y="504131"/>
                  <a:pt x="750627" y="502619"/>
                  <a:pt x="750627" y="500753"/>
                </a:cubicBezTo>
                <a:lnTo>
                  <a:pt x="750627" y="169715"/>
                </a:lnTo>
                <a:cubicBezTo>
                  <a:pt x="750627" y="167849"/>
                  <a:pt x="752139" y="166336"/>
                  <a:pt x="754004" y="166336"/>
                </a:cubicBezTo>
                <a:lnTo>
                  <a:pt x="901064" y="166336"/>
                </a:lnTo>
                <a:cubicBezTo>
                  <a:pt x="963727" y="166336"/>
                  <a:pt x="1016419" y="215972"/>
                  <a:pt x="1017252" y="278632"/>
                </a:cubicBezTo>
                <a:cubicBezTo>
                  <a:pt x="1017870" y="325109"/>
                  <a:pt x="990617" y="365266"/>
                  <a:pt x="951159" y="383525"/>
                </a:cubicBezTo>
                <a:lnTo>
                  <a:pt x="1022923" y="498970"/>
                </a:lnTo>
                <a:cubicBezTo>
                  <a:pt x="1024321" y="501221"/>
                  <a:pt x="1022703" y="504131"/>
                  <a:pt x="1020054" y="504131"/>
                </a:cubicBezTo>
                <a:close/>
                <a:moveTo>
                  <a:pt x="953620" y="280178"/>
                </a:moveTo>
                <a:cubicBezTo>
                  <a:pt x="953620" y="252454"/>
                  <a:pt x="931144" y="229980"/>
                  <a:pt x="903422" y="229980"/>
                </a:cubicBezTo>
                <a:lnTo>
                  <a:pt x="818185" y="229980"/>
                </a:lnTo>
                <a:lnTo>
                  <a:pt x="818185" y="330375"/>
                </a:lnTo>
                <a:lnTo>
                  <a:pt x="903422" y="330375"/>
                </a:lnTo>
                <a:cubicBezTo>
                  <a:pt x="931144" y="330375"/>
                  <a:pt x="953620" y="307900"/>
                  <a:pt x="953620" y="280178"/>
                </a:cubicBezTo>
                <a:close/>
                <a:moveTo>
                  <a:pt x="445982" y="359121"/>
                </a:moveTo>
                <a:cubicBezTo>
                  <a:pt x="444273" y="351427"/>
                  <a:pt x="443342" y="343441"/>
                  <a:pt x="443342" y="335234"/>
                </a:cubicBezTo>
                <a:cubicBezTo>
                  <a:pt x="443342" y="274704"/>
                  <a:pt x="492411" y="225634"/>
                  <a:pt x="552940" y="225634"/>
                </a:cubicBezTo>
                <a:cubicBezTo>
                  <a:pt x="613472" y="225634"/>
                  <a:pt x="662541" y="274704"/>
                  <a:pt x="662541" y="335234"/>
                </a:cubicBezTo>
                <a:cubicBezTo>
                  <a:pt x="662541" y="343441"/>
                  <a:pt x="661610" y="351427"/>
                  <a:pt x="659898" y="359121"/>
                </a:cubicBezTo>
                <a:lnTo>
                  <a:pt x="724656" y="359121"/>
                </a:lnTo>
                <a:cubicBezTo>
                  <a:pt x="725732" y="351311"/>
                  <a:pt x="726302" y="343339"/>
                  <a:pt x="726302" y="335234"/>
                </a:cubicBezTo>
                <a:cubicBezTo>
                  <a:pt x="726302" y="239489"/>
                  <a:pt x="648686" y="161873"/>
                  <a:pt x="552940" y="161873"/>
                </a:cubicBezTo>
                <a:cubicBezTo>
                  <a:pt x="457197" y="161873"/>
                  <a:pt x="379579" y="239489"/>
                  <a:pt x="379579" y="335234"/>
                </a:cubicBezTo>
                <a:cubicBezTo>
                  <a:pt x="379579" y="343339"/>
                  <a:pt x="380149" y="351311"/>
                  <a:pt x="381225" y="359121"/>
                </a:cubicBezTo>
                <a:lnTo>
                  <a:pt x="445982" y="359121"/>
                </a:lnTo>
                <a:close/>
                <a:moveTo>
                  <a:pt x="395041" y="406893"/>
                </a:moveTo>
                <a:cubicBezTo>
                  <a:pt x="422308" y="466882"/>
                  <a:pt x="482751" y="508596"/>
                  <a:pt x="552940" y="508596"/>
                </a:cubicBezTo>
                <a:cubicBezTo>
                  <a:pt x="623129" y="508596"/>
                  <a:pt x="683573" y="466882"/>
                  <a:pt x="710840" y="406893"/>
                </a:cubicBezTo>
                <a:lnTo>
                  <a:pt x="395041" y="406893"/>
                </a:lnTo>
                <a:close/>
              </a:path>
            </a:pathLst>
          </a:custGeom>
          <a:solidFill>
            <a:schemeClr val="bg2"/>
          </a:solidFill>
          <a:ln w="1787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23173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>
            <a:extLst>
              <a:ext uri="{FF2B5EF4-FFF2-40B4-BE49-F238E27FC236}">
                <a16:creationId xmlns:a16="http://schemas.microsoft.com/office/drawing/2014/main" id="{65A89896-58EE-8464-A751-8F33290BB5B4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3216275 h 6858000"/>
              <a:gd name="connsiteX1" fmla="*/ 0 w 12192000"/>
              <a:gd name="connsiteY1" fmla="*/ 3107690 h 6858000"/>
              <a:gd name="connsiteX2" fmla="*/ 648335 w 12192000"/>
              <a:gd name="connsiteY2" fmla="*/ 3281680 h 6858000"/>
              <a:gd name="connsiteX3" fmla="*/ 1329055 w 12192000"/>
              <a:gd name="connsiteY3" fmla="*/ 3098800 h 6858000"/>
              <a:gd name="connsiteX4" fmla="*/ 2009775 w 12192000"/>
              <a:gd name="connsiteY4" fmla="*/ 3281045 h 6858000"/>
              <a:gd name="connsiteX5" fmla="*/ 2691130 w 12192000"/>
              <a:gd name="connsiteY5" fmla="*/ 3098800 h 6858000"/>
              <a:gd name="connsiteX6" fmla="*/ 3371850 w 12192000"/>
              <a:gd name="connsiteY6" fmla="*/ 3281045 h 6858000"/>
              <a:gd name="connsiteX7" fmla="*/ 4053205 w 12192000"/>
              <a:gd name="connsiteY7" fmla="*/ 3098800 h 6858000"/>
              <a:gd name="connsiteX8" fmla="*/ 4733925 w 12192000"/>
              <a:gd name="connsiteY8" fmla="*/ 3281045 h 6858000"/>
              <a:gd name="connsiteX9" fmla="*/ 5415280 w 12192000"/>
              <a:gd name="connsiteY9" fmla="*/ 3098800 h 6858000"/>
              <a:gd name="connsiteX10" fmla="*/ 6096000 w 12192000"/>
              <a:gd name="connsiteY10" fmla="*/ 3281045 h 6858000"/>
              <a:gd name="connsiteX11" fmla="*/ 6776720 w 12192000"/>
              <a:gd name="connsiteY11" fmla="*/ 3098800 h 6858000"/>
              <a:gd name="connsiteX12" fmla="*/ 7457440 w 12192000"/>
              <a:gd name="connsiteY12" fmla="*/ 3281045 h 6858000"/>
              <a:gd name="connsiteX13" fmla="*/ 8138160 w 12192000"/>
              <a:gd name="connsiteY13" fmla="*/ 3098800 h 6858000"/>
              <a:gd name="connsiteX14" fmla="*/ 8818880 w 12192000"/>
              <a:gd name="connsiteY14" fmla="*/ 3281045 h 6858000"/>
              <a:gd name="connsiteX15" fmla="*/ 9499600 w 12192000"/>
              <a:gd name="connsiteY15" fmla="*/ 3098800 h 6858000"/>
              <a:gd name="connsiteX16" fmla="*/ 10180320 w 12192000"/>
              <a:gd name="connsiteY16" fmla="*/ 3281045 h 6858000"/>
              <a:gd name="connsiteX17" fmla="*/ 10861040 w 12192000"/>
              <a:gd name="connsiteY17" fmla="*/ 3098800 h 6858000"/>
              <a:gd name="connsiteX18" fmla="*/ 11541760 w 12192000"/>
              <a:gd name="connsiteY18" fmla="*/ 3281045 h 6858000"/>
              <a:gd name="connsiteX19" fmla="*/ 12190095 w 12192000"/>
              <a:gd name="connsiteY19" fmla="*/ 3107055 h 6858000"/>
              <a:gd name="connsiteX20" fmla="*/ 12190095 w 12192000"/>
              <a:gd name="connsiteY20" fmla="*/ 3215640 h 6858000"/>
              <a:gd name="connsiteX21" fmla="*/ 11541760 w 12192000"/>
              <a:gd name="connsiteY21" fmla="*/ 3389630 h 6858000"/>
              <a:gd name="connsiteX22" fmla="*/ 10861040 w 12192000"/>
              <a:gd name="connsiteY22" fmla="*/ 3207385 h 6858000"/>
              <a:gd name="connsiteX23" fmla="*/ 10180320 w 12192000"/>
              <a:gd name="connsiteY23" fmla="*/ 3389630 h 6858000"/>
              <a:gd name="connsiteX24" fmla="*/ 9499600 w 12192000"/>
              <a:gd name="connsiteY24" fmla="*/ 3207385 h 6858000"/>
              <a:gd name="connsiteX25" fmla="*/ 8820150 w 12192000"/>
              <a:gd name="connsiteY25" fmla="*/ 3389630 h 6858000"/>
              <a:gd name="connsiteX26" fmla="*/ 8139431 w 12192000"/>
              <a:gd name="connsiteY26" fmla="*/ 3207385 h 6858000"/>
              <a:gd name="connsiteX27" fmla="*/ 7458710 w 12192000"/>
              <a:gd name="connsiteY27" fmla="*/ 3389630 h 6858000"/>
              <a:gd name="connsiteX28" fmla="*/ 6777990 w 12192000"/>
              <a:gd name="connsiteY28" fmla="*/ 3207385 h 6858000"/>
              <a:gd name="connsiteX29" fmla="*/ 6096000 w 12192000"/>
              <a:gd name="connsiteY29" fmla="*/ 3389630 h 6858000"/>
              <a:gd name="connsiteX30" fmla="*/ 5415280 w 12192000"/>
              <a:gd name="connsiteY30" fmla="*/ 3207385 h 6858000"/>
              <a:gd name="connsiteX31" fmla="*/ 4734560 w 12192000"/>
              <a:gd name="connsiteY31" fmla="*/ 3389630 h 6858000"/>
              <a:gd name="connsiteX32" fmla="*/ 4053840 w 12192000"/>
              <a:gd name="connsiteY32" fmla="*/ 3207385 h 6858000"/>
              <a:gd name="connsiteX33" fmla="*/ 3371850 w 12192000"/>
              <a:gd name="connsiteY33" fmla="*/ 3389630 h 6858000"/>
              <a:gd name="connsiteX34" fmla="*/ 2691130 w 12192000"/>
              <a:gd name="connsiteY34" fmla="*/ 3207385 h 6858000"/>
              <a:gd name="connsiteX35" fmla="*/ 2010410 w 12192000"/>
              <a:gd name="connsiteY35" fmla="*/ 3389630 h 6858000"/>
              <a:gd name="connsiteX36" fmla="*/ 1329690 w 12192000"/>
              <a:gd name="connsiteY36" fmla="*/ 3207385 h 6858000"/>
              <a:gd name="connsiteX37" fmla="*/ 648970 w 12192000"/>
              <a:gd name="connsiteY37" fmla="*/ 3389630 h 6858000"/>
              <a:gd name="connsiteX38" fmla="*/ 0 w 12192000"/>
              <a:gd name="connsiteY38" fmla="*/ 3216275 h 6858000"/>
              <a:gd name="connsiteX39" fmla="*/ 648335 w 12192000"/>
              <a:gd name="connsiteY39" fmla="*/ 3108960 h 6858000"/>
              <a:gd name="connsiteX40" fmla="*/ 1329055 w 12192000"/>
              <a:gd name="connsiteY40" fmla="*/ 2926715 h 6858000"/>
              <a:gd name="connsiteX41" fmla="*/ 2009775 w 12192000"/>
              <a:gd name="connsiteY41" fmla="*/ 3108960 h 6858000"/>
              <a:gd name="connsiteX42" fmla="*/ 2690495 w 12192000"/>
              <a:gd name="connsiteY42" fmla="*/ 2926715 h 6858000"/>
              <a:gd name="connsiteX43" fmla="*/ 3371850 w 12192000"/>
              <a:gd name="connsiteY43" fmla="*/ 3108960 h 6858000"/>
              <a:gd name="connsiteX44" fmla="*/ 4052570 w 12192000"/>
              <a:gd name="connsiteY44" fmla="*/ 2926715 h 6858000"/>
              <a:gd name="connsiteX45" fmla="*/ 4733290 w 12192000"/>
              <a:gd name="connsiteY45" fmla="*/ 3108960 h 6858000"/>
              <a:gd name="connsiteX46" fmla="*/ 5414010 w 12192000"/>
              <a:gd name="connsiteY46" fmla="*/ 2926715 h 6858000"/>
              <a:gd name="connsiteX47" fmla="*/ 6096000 w 12192000"/>
              <a:gd name="connsiteY47" fmla="*/ 3108960 h 6858000"/>
              <a:gd name="connsiteX48" fmla="*/ 6776720 w 12192000"/>
              <a:gd name="connsiteY48" fmla="*/ 2926715 h 6858000"/>
              <a:gd name="connsiteX49" fmla="*/ 7457440 w 12192000"/>
              <a:gd name="connsiteY49" fmla="*/ 3108960 h 6858000"/>
              <a:gd name="connsiteX50" fmla="*/ 8138160 w 12192000"/>
              <a:gd name="connsiteY50" fmla="*/ 2926715 h 6858000"/>
              <a:gd name="connsiteX51" fmla="*/ 8818880 w 12192000"/>
              <a:gd name="connsiteY51" fmla="*/ 3108960 h 6858000"/>
              <a:gd name="connsiteX52" fmla="*/ 9499600 w 12192000"/>
              <a:gd name="connsiteY52" fmla="*/ 2926715 h 6858000"/>
              <a:gd name="connsiteX53" fmla="*/ 10180320 w 12192000"/>
              <a:gd name="connsiteY53" fmla="*/ 3108960 h 6858000"/>
              <a:gd name="connsiteX54" fmla="*/ 10861040 w 12192000"/>
              <a:gd name="connsiteY54" fmla="*/ 2926715 h 6858000"/>
              <a:gd name="connsiteX55" fmla="*/ 11541760 w 12192000"/>
              <a:gd name="connsiteY55" fmla="*/ 3108960 h 6858000"/>
              <a:gd name="connsiteX56" fmla="*/ 12190095 w 12192000"/>
              <a:gd name="connsiteY56" fmla="*/ 2934970 h 6858000"/>
              <a:gd name="connsiteX57" fmla="*/ 12190095 w 12192000"/>
              <a:gd name="connsiteY57" fmla="*/ 2833370 h 6858000"/>
              <a:gd name="connsiteX58" fmla="*/ 11541760 w 12192000"/>
              <a:gd name="connsiteY58" fmla="*/ 3007360 h 6858000"/>
              <a:gd name="connsiteX59" fmla="*/ 10861040 w 12192000"/>
              <a:gd name="connsiteY59" fmla="*/ 2825115 h 6858000"/>
              <a:gd name="connsiteX60" fmla="*/ 10180320 w 12192000"/>
              <a:gd name="connsiteY60" fmla="*/ 3007360 h 6858000"/>
              <a:gd name="connsiteX61" fmla="*/ 9499600 w 12192000"/>
              <a:gd name="connsiteY61" fmla="*/ 2825115 h 6858000"/>
              <a:gd name="connsiteX62" fmla="*/ 8820150 w 12192000"/>
              <a:gd name="connsiteY62" fmla="*/ 3007360 h 6858000"/>
              <a:gd name="connsiteX63" fmla="*/ 8139431 w 12192000"/>
              <a:gd name="connsiteY63" fmla="*/ 2825115 h 6858000"/>
              <a:gd name="connsiteX64" fmla="*/ 7458710 w 12192000"/>
              <a:gd name="connsiteY64" fmla="*/ 3007360 h 6858000"/>
              <a:gd name="connsiteX65" fmla="*/ 6777990 w 12192000"/>
              <a:gd name="connsiteY65" fmla="*/ 2825115 h 6858000"/>
              <a:gd name="connsiteX66" fmla="*/ 6096000 w 12192000"/>
              <a:gd name="connsiteY66" fmla="*/ 3007360 h 6858000"/>
              <a:gd name="connsiteX67" fmla="*/ 5415280 w 12192000"/>
              <a:gd name="connsiteY67" fmla="*/ 2825115 h 6858000"/>
              <a:gd name="connsiteX68" fmla="*/ 4734560 w 12192000"/>
              <a:gd name="connsiteY68" fmla="*/ 3007360 h 6858000"/>
              <a:gd name="connsiteX69" fmla="*/ 4053840 w 12192000"/>
              <a:gd name="connsiteY69" fmla="*/ 2825115 h 6858000"/>
              <a:gd name="connsiteX70" fmla="*/ 3371850 w 12192000"/>
              <a:gd name="connsiteY70" fmla="*/ 3007360 h 6858000"/>
              <a:gd name="connsiteX71" fmla="*/ 2691130 w 12192000"/>
              <a:gd name="connsiteY71" fmla="*/ 2825115 h 6858000"/>
              <a:gd name="connsiteX72" fmla="*/ 2010410 w 12192000"/>
              <a:gd name="connsiteY72" fmla="*/ 3007360 h 6858000"/>
              <a:gd name="connsiteX73" fmla="*/ 1329690 w 12192000"/>
              <a:gd name="connsiteY73" fmla="*/ 2825115 h 6858000"/>
              <a:gd name="connsiteX74" fmla="*/ 648970 w 12192000"/>
              <a:gd name="connsiteY74" fmla="*/ 3007360 h 6858000"/>
              <a:gd name="connsiteX75" fmla="*/ 0 w 12192000"/>
              <a:gd name="connsiteY75" fmla="*/ 2833370 h 6858000"/>
              <a:gd name="connsiteX76" fmla="*/ 0 w 12192000"/>
              <a:gd name="connsiteY76" fmla="*/ 2934970 h 6858000"/>
              <a:gd name="connsiteX77" fmla="*/ 648335 w 12192000"/>
              <a:gd name="connsiteY77" fmla="*/ 3108960 h 6858000"/>
              <a:gd name="connsiteX78" fmla="*/ 648335 w 12192000"/>
              <a:gd name="connsiteY78" fmla="*/ 3670935 h 6858000"/>
              <a:gd name="connsiteX79" fmla="*/ 1329055 w 12192000"/>
              <a:gd name="connsiteY79" fmla="*/ 3488690 h 6858000"/>
              <a:gd name="connsiteX80" fmla="*/ 2009775 w 12192000"/>
              <a:gd name="connsiteY80" fmla="*/ 3670935 h 6858000"/>
              <a:gd name="connsiteX81" fmla="*/ 2690495 w 12192000"/>
              <a:gd name="connsiteY81" fmla="*/ 3488690 h 6858000"/>
              <a:gd name="connsiteX82" fmla="*/ 3371850 w 12192000"/>
              <a:gd name="connsiteY82" fmla="*/ 3670935 h 6858000"/>
              <a:gd name="connsiteX83" fmla="*/ 4052570 w 12192000"/>
              <a:gd name="connsiteY83" fmla="*/ 3488690 h 6858000"/>
              <a:gd name="connsiteX84" fmla="*/ 4733290 w 12192000"/>
              <a:gd name="connsiteY84" fmla="*/ 3670935 h 6858000"/>
              <a:gd name="connsiteX85" fmla="*/ 5414010 w 12192000"/>
              <a:gd name="connsiteY85" fmla="*/ 3488690 h 6858000"/>
              <a:gd name="connsiteX86" fmla="*/ 6096000 w 12192000"/>
              <a:gd name="connsiteY86" fmla="*/ 3670935 h 6858000"/>
              <a:gd name="connsiteX87" fmla="*/ 6776720 w 12192000"/>
              <a:gd name="connsiteY87" fmla="*/ 3488690 h 6858000"/>
              <a:gd name="connsiteX88" fmla="*/ 7457440 w 12192000"/>
              <a:gd name="connsiteY88" fmla="*/ 3670935 h 6858000"/>
              <a:gd name="connsiteX89" fmla="*/ 8138160 w 12192000"/>
              <a:gd name="connsiteY89" fmla="*/ 3488690 h 6858000"/>
              <a:gd name="connsiteX90" fmla="*/ 8818880 w 12192000"/>
              <a:gd name="connsiteY90" fmla="*/ 3670935 h 6858000"/>
              <a:gd name="connsiteX91" fmla="*/ 9499600 w 12192000"/>
              <a:gd name="connsiteY91" fmla="*/ 3488690 h 6858000"/>
              <a:gd name="connsiteX92" fmla="*/ 10180320 w 12192000"/>
              <a:gd name="connsiteY92" fmla="*/ 3670935 h 6858000"/>
              <a:gd name="connsiteX93" fmla="*/ 10861040 w 12192000"/>
              <a:gd name="connsiteY93" fmla="*/ 3488690 h 6858000"/>
              <a:gd name="connsiteX94" fmla="*/ 11541760 w 12192000"/>
              <a:gd name="connsiteY94" fmla="*/ 3670935 h 6858000"/>
              <a:gd name="connsiteX95" fmla="*/ 12190095 w 12192000"/>
              <a:gd name="connsiteY95" fmla="*/ 3496945 h 6858000"/>
              <a:gd name="connsiteX96" fmla="*/ 12190095 w 12192000"/>
              <a:gd name="connsiteY96" fmla="*/ 3380740 h 6858000"/>
              <a:gd name="connsiteX97" fmla="*/ 11541760 w 12192000"/>
              <a:gd name="connsiteY97" fmla="*/ 3554730 h 6858000"/>
              <a:gd name="connsiteX98" fmla="*/ 10861040 w 12192000"/>
              <a:gd name="connsiteY98" fmla="*/ 3372485 h 6858000"/>
              <a:gd name="connsiteX99" fmla="*/ 10180320 w 12192000"/>
              <a:gd name="connsiteY99" fmla="*/ 3554730 h 6858000"/>
              <a:gd name="connsiteX100" fmla="*/ 9499600 w 12192000"/>
              <a:gd name="connsiteY100" fmla="*/ 3372485 h 6858000"/>
              <a:gd name="connsiteX101" fmla="*/ 8820150 w 12192000"/>
              <a:gd name="connsiteY101" fmla="*/ 3554730 h 6858000"/>
              <a:gd name="connsiteX102" fmla="*/ 8139431 w 12192000"/>
              <a:gd name="connsiteY102" fmla="*/ 3372485 h 6858000"/>
              <a:gd name="connsiteX103" fmla="*/ 7458710 w 12192000"/>
              <a:gd name="connsiteY103" fmla="*/ 3554730 h 6858000"/>
              <a:gd name="connsiteX104" fmla="*/ 6777990 w 12192000"/>
              <a:gd name="connsiteY104" fmla="*/ 3372485 h 6858000"/>
              <a:gd name="connsiteX105" fmla="*/ 6096000 w 12192000"/>
              <a:gd name="connsiteY105" fmla="*/ 3554730 h 6858000"/>
              <a:gd name="connsiteX106" fmla="*/ 5415280 w 12192000"/>
              <a:gd name="connsiteY106" fmla="*/ 3372485 h 6858000"/>
              <a:gd name="connsiteX107" fmla="*/ 4734560 w 12192000"/>
              <a:gd name="connsiteY107" fmla="*/ 3554730 h 6858000"/>
              <a:gd name="connsiteX108" fmla="*/ 4053840 w 12192000"/>
              <a:gd name="connsiteY108" fmla="*/ 3372485 h 6858000"/>
              <a:gd name="connsiteX109" fmla="*/ 3371850 w 12192000"/>
              <a:gd name="connsiteY109" fmla="*/ 3554730 h 6858000"/>
              <a:gd name="connsiteX110" fmla="*/ 2691130 w 12192000"/>
              <a:gd name="connsiteY110" fmla="*/ 3372485 h 6858000"/>
              <a:gd name="connsiteX111" fmla="*/ 2010410 w 12192000"/>
              <a:gd name="connsiteY111" fmla="*/ 3554730 h 6858000"/>
              <a:gd name="connsiteX112" fmla="*/ 1329690 w 12192000"/>
              <a:gd name="connsiteY112" fmla="*/ 3372485 h 6858000"/>
              <a:gd name="connsiteX113" fmla="*/ 648970 w 12192000"/>
              <a:gd name="connsiteY113" fmla="*/ 3554730 h 6858000"/>
              <a:gd name="connsiteX114" fmla="*/ 0 w 12192000"/>
              <a:gd name="connsiteY114" fmla="*/ 3381375 h 6858000"/>
              <a:gd name="connsiteX115" fmla="*/ 0 w 12192000"/>
              <a:gd name="connsiteY115" fmla="*/ 3497580 h 6858000"/>
              <a:gd name="connsiteX116" fmla="*/ 648335 w 12192000"/>
              <a:gd name="connsiteY116" fmla="*/ 3670935 h 6858000"/>
              <a:gd name="connsiteX117" fmla="*/ 648335 w 12192000"/>
              <a:gd name="connsiteY117" fmla="*/ 2827655 h 6858000"/>
              <a:gd name="connsiteX118" fmla="*/ 1329055 w 12192000"/>
              <a:gd name="connsiteY118" fmla="*/ 2645410 h 6858000"/>
              <a:gd name="connsiteX119" fmla="*/ 2009775 w 12192000"/>
              <a:gd name="connsiteY119" fmla="*/ 2827655 h 6858000"/>
              <a:gd name="connsiteX120" fmla="*/ 2690495 w 12192000"/>
              <a:gd name="connsiteY120" fmla="*/ 2645410 h 6858000"/>
              <a:gd name="connsiteX121" fmla="*/ 3371850 w 12192000"/>
              <a:gd name="connsiteY121" fmla="*/ 2827655 h 6858000"/>
              <a:gd name="connsiteX122" fmla="*/ 4052570 w 12192000"/>
              <a:gd name="connsiteY122" fmla="*/ 2645410 h 6858000"/>
              <a:gd name="connsiteX123" fmla="*/ 4733290 w 12192000"/>
              <a:gd name="connsiteY123" fmla="*/ 2827655 h 6858000"/>
              <a:gd name="connsiteX124" fmla="*/ 5414010 w 12192000"/>
              <a:gd name="connsiteY124" fmla="*/ 2645410 h 6858000"/>
              <a:gd name="connsiteX125" fmla="*/ 6096000 w 12192000"/>
              <a:gd name="connsiteY125" fmla="*/ 2827655 h 6858000"/>
              <a:gd name="connsiteX126" fmla="*/ 6776720 w 12192000"/>
              <a:gd name="connsiteY126" fmla="*/ 2645410 h 6858000"/>
              <a:gd name="connsiteX127" fmla="*/ 7457440 w 12192000"/>
              <a:gd name="connsiteY127" fmla="*/ 2827655 h 6858000"/>
              <a:gd name="connsiteX128" fmla="*/ 8138160 w 12192000"/>
              <a:gd name="connsiteY128" fmla="*/ 2645410 h 6858000"/>
              <a:gd name="connsiteX129" fmla="*/ 8818880 w 12192000"/>
              <a:gd name="connsiteY129" fmla="*/ 2827655 h 6858000"/>
              <a:gd name="connsiteX130" fmla="*/ 9499600 w 12192000"/>
              <a:gd name="connsiteY130" fmla="*/ 2645410 h 6858000"/>
              <a:gd name="connsiteX131" fmla="*/ 10180320 w 12192000"/>
              <a:gd name="connsiteY131" fmla="*/ 2827655 h 6858000"/>
              <a:gd name="connsiteX132" fmla="*/ 10861040 w 12192000"/>
              <a:gd name="connsiteY132" fmla="*/ 2645410 h 6858000"/>
              <a:gd name="connsiteX133" fmla="*/ 11541760 w 12192000"/>
              <a:gd name="connsiteY133" fmla="*/ 2827655 h 6858000"/>
              <a:gd name="connsiteX134" fmla="*/ 12192000 w 12192000"/>
              <a:gd name="connsiteY134" fmla="*/ 2654300 h 6858000"/>
              <a:gd name="connsiteX135" fmla="*/ 12192000 w 12192000"/>
              <a:gd name="connsiteY135" fmla="*/ 2560320 h 6858000"/>
              <a:gd name="connsiteX136" fmla="*/ 11543665 w 12192000"/>
              <a:gd name="connsiteY136" fmla="*/ 2734310 h 6858000"/>
              <a:gd name="connsiteX137" fmla="*/ 10862945 w 12192000"/>
              <a:gd name="connsiteY137" fmla="*/ 2552065 h 6858000"/>
              <a:gd name="connsiteX138" fmla="*/ 10182225 w 12192000"/>
              <a:gd name="connsiteY138" fmla="*/ 2734310 h 6858000"/>
              <a:gd name="connsiteX139" fmla="*/ 9501505 w 12192000"/>
              <a:gd name="connsiteY139" fmla="*/ 2552065 h 6858000"/>
              <a:gd name="connsiteX140" fmla="*/ 8820150 w 12192000"/>
              <a:gd name="connsiteY140" fmla="*/ 2733675 h 6858000"/>
              <a:gd name="connsiteX141" fmla="*/ 8139431 w 12192000"/>
              <a:gd name="connsiteY141" fmla="*/ 2551430 h 6858000"/>
              <a:gd name="connsiteX142" fmla="*/ 7458710 w 12192000"/>
              <a:gd name="connsiteY142" fmla="*/ 2733675 h 6858000"/>
              <a:gd name="connsiteX143" fmla="*/ 6777990 w 12192000"/>
              <a:gd name="connsiteY143" fmla="*/ 2551430 h 6858000"/>
              <a:gd name="connsiteX144" fmla="*/ 6096000 w 12192000"/>
              <a:gd name="connsiteY144" fmla="*/ 2733675 h 6858000"/>
              <a:gd name="connsiteX145" fmla="*/ 5415280 w 12192000"/>
              <a:gd name="connsiteY145" fmla="*/ 2551430 h 6858000"/>
              <a:gd name="connsiteX146" fmla="*/ 4734560 w 12192000"/>
              <a:gd name="connsiteY146" fmla="*/ 2733675 h 6858000"/>
              <a:gd name="connsiteX147" fmla="*/ 4053840 w 12192000"/>
              <a:gd name="connsiteY147" fmla="*/ 2551430 h 6858000"/>
              <a:gd name="connsiteX148" fmla="*/ 3371850 w 12192000"/>
              <a:gd name="connsiteY148" fmla="*/ 2733675 h 6858000"/>
              <a:gd name="connsiteX149" fmla="*/ 2691130 w 12192000"/>
              <a:gd name="connsiteY149" fmla="*/ 2551430 h 6858000"/>
              <a:gd name="connsiteX150" fmla="*/ 2010410 w 12192000"/>
              <a:gd name="connsiteY150" fmla="*/ 2733675 h 6858000"/>
              <a:gd name="connsiteX151" fmla="*/ 1329690 w 12192000"/>
              <a:gd name="connsiteY151" fmla="*/ 2551430 h 6858000"/>
              <a:gd name="connsiteX152" fmla="*/ 648970 w 12192000"/>
              <a:gd name="connsiteY152" fmla="*/ 2733675 h 6858000"/>
              <a:gd name="connsiteX153" fmla="*/ 0 w 12192000"/>
              <a:gd name="connsiteY153" fmla="*/ 2559685 h 6858000"/>
              <a:gd name="connsiteX154" fmla="*/ 0 w 12192000"/>
              <a:gd name="connsiteY154" fmla="*/ 2654300 h 6858000"/>
              <a:gd name="connsiteX155" fmla="*/ 648335 w 12192000"/>
              <a:gd name="connsiteY155" fmla="*/ 2827655 h 6858000"/>
              <a:gd name="connsiteX156" fmla="*/ 648335 w 12192000"/>
              <a:gd name="connsiteY156" fmla="*/ 4514215 h 6858000"/>
              <a:gd name="connsiteX157" fmla="*/ 1329055 w 12192000"/>
              <a:gd name="connsiteY157" fmla="*/ 4331970 h 6858000"/>
              <a:gd name="connsiteX158" fmla="*/ 2009775 w 12192000"/>
              <a:gd name="connsiteY158" fmla="*/ 4514215 h 6858000"/>
              <a:gd name="connsiteX159" fmla="*/ 2690495 w 12192000"/>
              <a:gd name="connsiteY159" fmla="*/ 4331970 h 6858000"/>
              <a:gd name="connsiteX160" fmla="*/ 3371850 w 12192000"/>
              <a:gd name="connsiteY160" fmla="*/ 4514215 h 6858000"/>
              <a:gd name="connsiteX161" fmla="*/ 4052570 w 12192000"/>
              <a:gd name="connsiteY161" fmla="*/ 4331970 h 6858000"/>
              <a:gd name="connsiteX162" fmla="*/ 4733290 w 12192000"/>
              <a:gd name="connsiteY162" fmla="*/ 4514215 h 6858000"/>
              <a:gd name="connsiteX163" fmla="*/ 5414010 w 12192000"/>
              <a:gd name="connsiteY163" fmla="*/ 4331970 h 6858000"/>
              <a:gd name="connsiteX164" fmla="*/ 6096000 w 12192000"/>
              <a:gd name="connsiteY164" fmla="*/ 4514215 h 6858000"/>
              <a:gd name="connsiteX165" fmla="*/ 6776720 w 12192000"/>
              <a:gd name="connsiteY165" fmla="*/ 4331970 h 6858000"/>
              <a:gd name="connsiteX166" fmla="*/ 7457440 w 12192000"/>
              <a:gd name="connsiteY166" fmla="*/ 4514215 h 6858000"/>
              <a:gd name="connsiteX167" fmla="*/ 8138160 w 12192000"/>
              <a:gd name="connsiteY167" fmla="*/ 4331970 h 6858000"/>
              <a:gd name="connsiteX168" fmla="*/ 8818880 w 12192000"/>
              <a:gd name="connsiteY168" fmla="*/ 4514215 h 6858000"/>
              <a:gd name="connsiteX169" fmla="*/ 9499600 w 12192000"/>
              <a:gd name="connsiteY169" fmla="*/ 4331970 h 6858000"/>
              <a:gd name="connsiteX170" fmla="*/ 10180320 w 12192000"/>
              <a:gd name="connsiteY170" fmla="*/ 4514215 h 6858000"/>
              <a:gd name="connsiteX171" fmla="*/ 10861040 w 12192000"/>
              <a:gd name="connsiteY171" fmla="*/ 4331970 h 6858000"/>
              <a:gd name="connsiteX172" fmla="*/ 11541760 w 12192000"/>
              <a:gd name="connsiteY172" fmla="*/ 4514215 h 6858000"/>
              <a:gd name="connsiteX173" fmla="*/ 12190095 w 12192000"/>
              <a:gd name="connsiteY173" fmla="*/ 4340225 h 6858000"/>
              <a:gd name="connsiteX174" fmla="*/ 12190095 w 12192000"/>
              <a:gd name="connsiteY174" fmla="*/ 4201795 h 6858000"/>
              <a:gd name="connsiteX175" fmla="*/ 11541760 w 12192000"/>
              <a:gd name="connsiteY175" fmla="*/ 4375785 h 6858000"/>
              <a:gd name="connsiteX176" fmla="*/ 10861040 w 12192000"/>
              <a:gd name="connsiteY176" fmla="*/ 4193540 h 6858000"/>
              <a:gd name="connsiteX177" fmla="*/ 10180320 w 12192000"/>
              <a:gd name="connsiteY177" fmla="*/ 4375785 h 6858000"/>
              <a:gd name="connsiteX178" fmla="*/ 9499600 w 12192000"/>
              <a:gd name="connsiteY178" fmla="*/ 4193540 h 6858000"/>
              <a:gd name="connsiteX179" fmla="*/ 8820150 w 12192000"/>
              <a:gd name="connsiteY179" fmla="*/ 4375785 h 6858000"/>
              <a:gd name="connsiteX180" fmla="*/ 8139431 w 12192000"/>
              <a:gd name="connsiteY180" fmla="*/ 4193540 h 6858000"/>
              <a:gd name="connsiteX181" fmla="*/ 7458710 w 12192000"/>
              <a:gd name="connsiteY181" fmla="*/ 4375785 h 6858000"/>
              <a:gd name="connsiteX182" fmla="*/ 6777990 w 12192000"/>
              <a:gd name="connsiteY182" fmla="*/ 4193540 h 6858000"/>
              <a:gd name="connsiteX183" fmla="*/ 6096000 w 12192000"/>
              <a:gd name="connsiteY183" fmla="*/ 4375785 h 6858000"/>
              <a:gd name="connsiteX184" fmla="*/ 5415280 w 12192000"/>
              <a:gd name="connsiteY184" fmla="*/ 4193540 h 6858000"/>
              <a:gd name="connsiteX185" fmla="*/ 4734560 w 12192000"/>
              <a:gd name="connsiteY185" fmla="*/ 4375785 h 6858000"/>
              <a:gd name="connsiteX186" fmla="*/ 4053840 w 12192000"/>
              <a:gd name="connsiteY186" fmla="*/ 4193540 h 6858000"/>
              <a:gd name="connsiteX187" fmla="*/ 3371850 w 12192000"/>
              <a:gd name="connsiteY187" fmla="*/ 4375785 h 6858000"/>
              <a:gd name="connsiteX188" fmla="*/ 2691130 w 12192000"/>
              <a:gd name="connsiteY188" fmla="*/ 4193540 h 6858000"/>
              <a:gd name="connsiteX189" fmla="*/ 2010410 w 12192000"/>
              <a:gd name="connsiteY189" fmla="*/ 4375785 h 6858000"/>
              <a:gd name="connsiteX190" fmla="*/ 1329690 w 12192000"/>
              <a:gd name="connsiteY190" fmla="*/ 4193540 h 6858000"/>
              <a:gd name="connsiteX191" fmla="*/ 648970 w 12192000"/>
              <a:gd name="connsiteY191" fmla="*/ 4375785 h 6858000"/>
              <a:gd name="connsiteX192" fmla="*/ 0 w 12192000"/>
              <a:gd name="connsiteY192" fmla="*/ 4202430 h 6858000"/>
              <a:gd name="connsiteX193" fmla="*/ 0 w 12192000"/>
              <a:gd name="connsiteY193" fmla="*/ 4340860 h 6858000"/>
              <a:gd name="connsiteX194" fmla="*/ 648335 w 12192000"/>
              <a:gd name="connsiteY194" fmla="*/ 4514215 h 6858000"/>
              <a:gd name="connsiteX195" fmla="*/ 648335 w 12192000"/>
              <a:gd name="connsiteY195" fmla="*/ 3952240 h 6858000"/>
              <a:gd name="connsiteX196" fmla="*/ 1329055 w 12192000"/>
              <a:gd name="connsiteY196" fmla="*/ 3769995 h 6858000"/>
              <a:gd name="connsiteX197" fmla="*/ 2009775 w 12192000"/>
              <a:gd name="connsiteY197" fmla="*/ 3952240 h 6858000"/>
              <a:gd name="connsiteX198" fmla="*/ 2690495 w 12192000"/>
              <a:gd name="connsiteY198" fmla="*/ 3769995 h 6858000"/>
              <a:gd name="connsiteX199" fmla="*/ 3371850 w 12192000"/>
              <a:gd name="connsiteY199" fmla="*/ 3952240 h 6858000"/>
              <a:gd name="connsiteX200" fmla="*/ 4052570 w 12192000"/>
              <a:gd name="connsiteY200" fmla="*/ 3769995 h 6858000"/>
              <a:gd name="connsiteX201" fmla="*/ 4733290 w 12192000"/>
              <a:gd name="connsiteY201" fmla="*/ 3952240 h 6858000"/>
              <a:gd name="connsiteX202" fmla="*/ 5414010 w 12192000"/>
              <a:gd name="connsiteY202" fmla="*/ 3769995 h 6858000"/>
              <a:gd name="connsiteX203" fmla="*/ 6096000 w 12192000"/>
              <a:gd name="connsiteY203" fmla="*/ 3952240 h 6858000"/>
              <a:gd name="connsiteX204" fmla="*/ 6776720 w 12192000"/>
              <a:gd name="connsiteY204" fmla="*/ 3769995 h 6858000"/>
              <a:gd name="connsiteX205" fmla="*/ 7457440 w 12192000"/>
              <a:gd name="connsiteY205" fmla="*/ 3952240 h 6858000"/>
              <a:gd name="connsiteX206" fmla="*/ 8138160 w 12192000"/>
              <a:gd name="connsiteY206" fmla="*/ 3769995 h 6858000"/>
              <a:gd name="connsiteX207" fmla="*/ 8818880 w 12192000"/>
              <a:gd name="connsiteY207" fmla="*/ 3952240 h 6858000"/>
              <a:gd name="connsiteX208" fmla="*/ 9499600 w 12192000"/>
              <a:gd name="connsiteY208" fmla="*/ 3769995 h 6858000"/>
              <a:gd name="connsiteX209" fmla="*/ 10180320 w 12192000"/>
              <a:gd name="connsiteY209" fmla="*/ 3952240 h 6858000"/>
              <a:gd name="connsiteX210" fmla="*/ 10861040 w 12192000"/>
              <a:gd name="connsiteY210" fmla="*/ 3769995 h 6858000"/>
              <a:gd name="connsiteX211" fmla="*/ 11541760 w 12192000"/>
              <a:gd name="connsiteY211" fmla="*/ 3952240 h 6858000"/>
              <a:gd name="connsiteX212" fmla="*/ 12192000 w 12192000"/>
              <a:gd name="connsiteY212" fmla="*/ 3778250 h 6858000"/>
              <a:gd name="connsiteX213" fmla="*/ 12192000 w 12192000"/>
              <a:gd name="connsiteY213" fmla="*/ 3654425 h 6858000"/>
              <a:gd name="connsiteX214" fmla="*/ 11543665 w 12192000"/>
              <a:gd name="connsiteY214" fmla="*/ 3828415 h 6858000"/>
              <a:gd name="connsiteX215" fmla="*/ 10862945 w 12192000"/>
              <a:gd name="connsiteY215" fmla="*/ 3646170 h 6858000"/>
              <a:gd name="connsiteX216" fmla="*/ 10182225 w 12192000"/>
              <a:gd name="connsiteY216" fmla="*/ 3828415 h 6858000"/>
              <a:gd name="connsiteX217" fmla="*/ 9501505 w 12192000"/>
              <a:gd name="connsiteY217" fmla="*/ 3646170 h 6858000"/>
              <a:gd name="connsiteX218" fmla="*/ 8820150 w 12192000"/>
              <a:gd name="connsiteY218" fmla="*/ 3828415 h 6858000"/>
              <a:gd name="connsiteX219" fmla="*/ 8139431 w 12192000"/>
              <a:gd name="connsiteY219" fmla="*/ 3646170 h 6858000"/>
              <a:gd name="connsiteX220" fmla="*/ 7458710 w 12192000"/>
              <a:gd name="connsiteY220" fmla="*/ 3828415 h 6858000"/>
              <a:gd name="connsiteX221" fmla="*/ 6777990 w 12192000"/>
              <a:gd name="connsiteY221" fmla="*/ 3646170 h 6858000"/>
              <a:gd name="connsiteX222" fmla="*/ 6096000 w 12192000"/>
              <a:gd name="connsiteY222" fmla="*/ 3828415 h 6858000"/>
              <a:gd name="connsiteX223" fmla="*/ 5415280 w 12192000"/>
              <a:gd name="connsiteY223" fmla="*/ 3646170 h 6858000"/>
              <a:gd name="connsiteX224" fmla="*/ 4734560 w 12192000"/>
              <a:gd name="connsiteY224" fmla="*/ 3828415 h 6858000"/>
              <a:gd name="connsiteX225" fmla="*/ 4053840 w 12192000"/>
              <a:gd name="connsiteY225" fmla="*/ 3646170 h 6858000"/>
              <a:gd name="connsiteX226" fmla="*/ 3371850 w 12192000"/>
              <a:gd name="connsiteY226" fmla="*/ 3828415 h 6858000"/>
              <a:gd name="connsiteX227" fmla="*/ 2691130 w 12192000"/>
              <a:gd name="connsiteY227" fmla="*/ 3646170 h 6858000"/>
              <a:gd name="connsiteX228" fmla="*/ 2010410 w 12192000"/>
              <a:gd name="connsiteY228" fmla="*/ 3828415 h 6858000"/>
              <a:gd name="connsiteX229" fmla="*/ 1329690 w 12192000"/>
              <a:gd name="connsiteY229" fmla="*/ 3646170 h 6858000"/>
              <a:gd name="connsiteX230" fmla="*/ 648970 w 12192000"/>
              <a:gd name="connsiteY230" fmla="*/ 3828415 h 6858000"/>
              <a:gd name="connsiteX231" fmla="*/ 0 w 12192000"/>
              <a:gd name="connsiteY231" fmla="*/ 3655060 h 6858000"/>
              <a:gd name="connsiteX232" fmla="*/ 0 w 12192000"/>
              <a:gd name="connsiteY232" fmla="*/ 3778250 h 6858000"/>
              <a:gd name="connsiteX233" fmla="*/ 648335 w 12192000"/>
              <a:gd name="connsiteY233" fmla="*/ 3952240 h 6858000"/>
              <a:gd name="connsiteX234" fmla="*/ 648335 w 12192000"/>
              <a:gd name="connsiteY234" fmla="*/ 4795520 h 6858000"/>
              <a:gd name="connsiteX235" fmla="*/ 1329055 w 12192000"/>
              <a:gd name="connsiteY235" fmla="*/ 4613275 h 6858000"/>
              <a:gd name="connsiteX236" fmla="*/ 2009775 w 12192000"/>
              <a:gd name="connsiteY236" fmla="*/ 4795520 h 6858000"/>
              <a:gd name="connsiteX237" fmla="*/ 2690495 w 12192000"/>
              <a:gd name="connsiteY237" fmla="*/ 4613275 h 6858000"/>
              <a:gd name="connsiteX238" fmla="*/ 3371850 w 12192000"/>
              <a:gd name="connsiteY238" fmla="*/ 4795520 h 6858000"/>
              <a:gd name="connsiteX239" fmla="*/ 4052570 w 12192000"/>
              <a:gd name="connsiteY239" fmla="*/ 4613275 h 6858000"/>
              <a:gd name="connsiteX240" fmla="*/ 4733290 w 12192000"/>
              <a:gd name="connsiteY240" fmla="*/ 4795520 h 6858000"/>
              <a:gd name="connsiteX241" fmla="*/ 5414010 w 12192000"/>
              <a:gd name="connsiteY241" fmla="*/ 4613275 h 6858000"/>
              <a:gd name="connsiteX242" fmla="*/ 6096000 w 12192000"/>
              <a:gd name="connsiteY242" fmla="*/ 4795520 h 6858000"/>
              <a:gd name="connsiteX243" fmla="*/ 6776720 w 12192000"/>
              <a:gd name="connsiteY243" fmla="*/ 4613275 h 6858000"/>
              <a:gd name="connsiteX244" fmla="*/ 7457440 w 12192000"/>
              <a:gd name="connsiteY244" fmla="*/ 4795520 h 6858000"/>
              <a:gd name="connsiteX245" fmla="*/ 8138160 w 12192000"/>
              <a:gd name="connsiteY245" fmla="*/ 4613275 h 6858000"/>
              <a:gd name="connsiteX246" fmla="*/ 8818880 w 12192000"/>
              <a:gd name="connsiteY246" fmla="*/ 4795520 h 6858000"/>
              <a:gd name="connsiteX247" fmla="*/ 9499600 w 12192000"/>
              <a:gd name="connsiteY247" fmla="*/ 4613275 h 6858000"/>
              <a:gd name="connsiteX248" fmla="*/ 10180320 w 12192000"/>
              <a:gd name="connsiteY248" fmla="*/ 4795520 h 6858000"/>
              <a:gd name="connsiteX249" fmla="*/ 10861040 w 12192000"/>
              <a:gd name="connsiteY249" fmla="*/ 4613275 h 6858000"/>
              <a:gd name="connsiteX250" fmla="*/ 11541760 w 12192000"/>
              <a:gd name="connsiteY250" fmla="*/ 4795520 h 6858000"/>
              <a:gd name="connsiteX251" fmla="*/ 12190095 w 12192000"/>
              <a:gd name="connsiteY251" fmla="*/ 4621530 h 6858000"/>
              <a:gd name="connsiteX252" fmla="*/ 12190095 w 12192000"/>
              <a:gd name="connsiteY252" fmla="*/ 4476115 h 6858000"/>
              <a:gd name="connsiteX253" fmla="*/ 11541760 w 12192000"/>
              <a:gd name="connsiteY253" fmla="*/ 4650105 h 6858000"/>
              <a:gd name="connsiteX254" fmla="*/ 10861040 w 12192000"/>
              <a:gd name="connsiteY254" fmla="*/ 4467860 h 6858000"/>
              <a:gd name="connsiteX255" fmla="*/ 10180320 w 12192000"/>
              <a:gd name="connsiteY255" fmla="*/ 4650105 h 6858000"/>
              <a:gd name="connsiteX256" fmla="*/ 9499600 w 12192000"/>
              <a:gd name="connsiteY256" fmla="*/ 4467860 h 6858000"/>
              <a:gd name="connsiteX257" fmla="*/ 8820150 w 12192000"/>
              <a:gd name="connsiteY257" fmla="*/ 4649470 h 6858000"/>
              <a:gd name="connsiteX258" fmla="*/ 8139431 w 12192000"/>
              <a:gd name="connsiteY258" fmla="*/ 4467225 h 6858000"/>
              <a:gd name="connsiteX259" fmla="*/ 7458710 w 12192000"/>
              <a:gd name="connsiteY259" fmla="*/ 4649470 h 6858000"/>
              <a:gd name="connsiteX260" fmla="*/ 6777990 w 12192000"/>
              <a:gd name="connsiteY260" fmla="*/ 4467225 h 6858000"/>
              <a:gd name="connsiteX261" fmla="*/ 6096000 w 12192000"/>
              <a:gd name="connsiteY261" fmla="*/ 4649470 h 6858000"/>
              <a:gd name="connsiteX262" fmla="*/ 5415280 w 12192000"/>
              <a:gd name="connsiteY262" fmla="*/ 4467225 h 6858000"/>
              <a:gd name="connsiteX263" fmla="*/ 4734560 w 12192000"/>
              <a:gd name="connsiteY263" fmla="*/ 4649470 h 6858000"/>
              <a:gd name="connsiteX264" fmla="*/ 4053840 w 12192000"/>
              <a:gd name="connsiteY264" fmla="*/ 4467225 h 6858000"/>
              <a:gd name="connsiteX265" fmla="*/ 3371850 w 12192000"/>
              <a:gd name="connsiteY265" fmla="*/ 4649470 h 6858000"/>
              <a:gd name="connsiteX266" fmla="*/ 2691130 w 12192000"/>
              <a:gd name="connsiteY266" fmla="*/ 4467225 h 6858000"/>
              <a:gd name="connsiteX267" fmla="*/ 2010410 w 12192000"/>
              <a:gd name="connsiteY267" fmla="*/ 4649470 h 6858000"/>
              <a:gd name="connsiteX268" fmla="*/ 1329690 w 12192000"/>
              <a:gd name="connsiteY268" fmla="*/ 4467225 h 6858000"/>
              <a:gd name="connsiteX269" fmla="*/ 648970 w 12192000"/>
              <a:gd name="connsiteY269" fmla="*/ 4649470 h 6858000"/>
              <a:gd name="connsiteX270" fmla="*/ 0 w 12192000"/>
              <a:gd name="connsiteY270" fmla="*/ 4476115 h 6858000"/>
              <a:gd name="connsiteX271" fmla="*/ 0 w 12192000"/>
              <a:gd name="connsiteY271" fmla="*/ 4621530 h 6858000"/>
              <a:gd name="connsiteX272" fmla="*/ 648335 w 12192000"/>
              <a:gd name="connsiteY272" fmla="*/ 4795520 h 6858000"/>
              <a:gd name="connsiteX273" fmla="*/ 648335 w 12192000"/>
              <a:gd name="connsiteY273" fmla="*/ 4232910 h 6858000"/>
              <a:gd name="connsiteX274" fmla="*/ 1329055 w 12192000"/>
              <a:gd name="connsiteY274" fmla="*/ 4050665 h 6858000"/>
              <a:gd name="connsiteX275" fmla="*/ 2009775 w 12192000"/>
              <a:gd name="connsiteY275" fmla="*/ 4232910 h 6858000"/>
              <a:gd name="connsiteX276" fmla="*/ 2690495 w 12192000"/>
              <a:gd name="connsiteY276" fmla="*/ 4050665 h 6858000"/>
              <a:gd name="connsiteX277" fmla="*/ 3371850 w 12192000"/>
              <a:gd name="connsiteY277" fmla="*/ 4232910 h 6858000"/>
              <a:gd name="connsiteX278" fmla="*/ 4052570 w 12192000"/>
              <a:gd name="connsiteY278" fmla="*/ 4050665 h 6858000"/>
              <a:gd name="connsiteX279" fmla="*/ 4733290 w 12192000"/>
              <a:gd name="connsiteY279" fmla="*/ 4232910 h 6858000"/>
              <a:gd name="connsiteX280" fmla="*/ 5414010 w 12192000"/>
              <a:gd name="connsiteY280" fmla="*/ 4050665 h 6858000"/>
              <a:gd name="connsiteX281" fmla="*/ 6096000 w 12192000"/>
              <a:gd name="connsiteY281" fmla="*/ 4232910 h 6858000"/>
              <a:gd name="connsiteX282" fmla="*/ 6776720 w 12192000"/>
              <a:gd name="connsiteY282" fmla="*/ 4050665 h 6858000"/>
              <a:gd name="connsiteX283" fmla="*/ 7457440 w 12192000"/>
              <a:gd name="connsiteY283" fmla="*/ 4232910 h 6858000"/>
              <a:gd name="connsiteX284" fmla="*/ 8138160 w 12192000"/>
              <a:gd name="connsiteY284" fmla="*/ 4050665 h 6858000"/>
              <a:gd name="connsiteX285" fmla="*/ 8818880 w 12192000"/>
              <a:gd name="connsiteY285" fmla="*/ 4232910 h 6858000"/>
              <a:gd name="connsiteX286" fmla="*/ 9499600 w 12192000"/>
              <a:gd name="connsiteY286" fmla="*/ 4050665 h 6858000"/>
              <a:gd name="connsiteX287" fmla="*/ 10180320 w 12192000"/>
              <a:gd name="connsiteY287" fmla="*/ 4232910 h 6858000"/>
              <a:gd name="connsiteX288" fmla="*/ 10861040 w 12192000"/>
              <a:gd name="connsiteY288" fmla="*/ 4050665 h 6858000"/>
              <a:gd name="connsiteX289" fmla="*/ 11541760 w 12192000"/>
              <a:gd name="connsiteY289" fmla="*/ 4232910 h 6858000"/>
              <a:gd name="connsiteX290" fmla="*/ 12190095 w 12192000"/>
              <a:gd name="connsiteY290" fmla="*/ 4058920 h 6858000"/>
              <a:gd name="connsiteX291" fmla="*/ 12190095 w 12192000"/>
              <a:gd name="connsiteY291" fmla="*/ 3928110 h 6858000"/>
              <a:gd name="connsiteX292" fmla="*/ 11543665 w 12192000"/>
              <a:gd name="connsiteY292" fmla="*/ 4102100 h 6858000"/>
              <a:gd name="connsiteX293" fmla="*/ 10862945 w 12192000"/>
              <a:gd name="connsiteY293" fmla="*/ 3919855 h 6858000"/>
              <a:gd name="connsiteX294" fmla="*/ 10181590 w 12192000"/>
              <a:gd name="connsiteY294" fmla="*/ 4102100 h 6858000"/>
              <a:gd name="connsiteX295" fmla="*/ 9500870 w 12192000"/>
              <a:gd name="connsiteY295" fmla="*/ 3919855 h 6858000"/>
              <a:gd name="connsiteX296" fmla="*/ 8820150 w 12192000"/>
              <a:gd name="connsiteY296" fmla="*/ 4102100 h 6858000"/>
              <a:gd name="connsiteX297" fmla="*/ 8139431 w 12192000"/>
              <a:gd name="connsiteY297" fmla="*/ 3919855 h 6858000"/>
              <a:gd name="connsiteX298" fmla="*/ 7458075 w 12192000"/>
              <a:gd name="connsiteY298" fmla="*/ 4102100 h 6858000"/>
              <a:gd name="connsiteX299" fmla="*/ 6777356 w 12192000"/>
              <a:gd name="connsiteY299" fmla="*/ 3919855 h 6858000"/>
              <a:gd name="connsiteX300" fmla="*/ 6096000 w 12192000"/>
              <a:gd name="connsiteY300" fmla="*/ 4102100 h 6858000"/>
              <a:gd name="connsiteX301" fmla="*/ 5415280 w 12192000"/>
              <a:gd name="connsiteY301" fmla="*/ 3919855 h 6858000"/>
              <a:gd name="connsiteX302" fmla="*/ 4733925 w 12192000"/>
              <a:gd name="connsiteY302" fmla="*/ 4102100 h 6858000"/>
              <a:gd name="connsiteX303" fmla="*/ 4053205 w 12192000"/>
              <a:gd name="connsiteY303" fmla="*/ 3919855 h 6858000"/>
              <a:gd name="connsiteX304" fmla="*/ 3371850 w 12192000"/>
              <a:gd name="connsiteY304" fmla="*/ 4102100 h 6858000"/>
              <a:gd name="connsiteX305" fmla="*/ 2691130 w 12192000"/>
              <a:gd name="connsiteY305" fmla="*/ 3919855 h 6858000"/>
              <a:gd name="connsiteX306" fmla="*/ 2010410 w 12192000"/>
              <a:gd name="connsiteY306" fmla="*/ 4102100 h 6858000"/>
              <a:gd name="connsiteX307" fmla="*/ 1329690 w 12192000"/>
              <a:gd name="connsiteY307" fmla="*/ 3919855 h 6858000"/>
              <a:gd name="connsiteX308" fmla="*/ 648335 w 12192000"/>
              <a:gd name="connsiteY308" fmla="*/ 4102100 h 6858000"/>
              <a:gd name="connsiteX309" fmla="*/ 0 w 12192000"/>
              <a:gd name="connsiteY309" fmla="*/ 3928745 h 6858000"/>
              <a:gd name="connsiteX310" fmla="*/ 0 w 12192000"/>
              <a:gd name="connsiteY310" fmla="*/ 4059555 h 6858000"/>
              <a:gd name="connsiteX311" fmla="*/ 648335 w 12192000"/>
              <a:gd name="connsiteY311" fmla="*/ 4232910 h 6858000"/>
              <a:gd name="connsiteX312" fmla="*/ 648335 w 12192000"/>
              <a:gd name="connsiteY312" fmla="*/ 2265680 h 6858000"/>
              <a:gd name="connsiteX313" fmla="*/ 1329055 w 12192000"/>
              <a:gd name="connsiteY313" fmla="*/ 2083435 h 6858000"/>
              <a:gd name="connsiteX314" fmla="*/ 2009775 w 12192000"/>
              <a:gd name="connsiteY314" fmla="*/ 2265680 h 6858000"/>
              <a:gd name="connsiteX315" fmla="*/ 2690495 w 12192000"/>
              <a:gd name="connsiteY315" fmla="*/ 2083435 h 6858000"/>
              <a:gd name="connsiteX316" fmla="*/ 3371850 w 12192000"/>
              <a:gd name="connsiteY316" fmla="*/ 2265680 h 6858000"/>
              <a:gd name="connsiteX317" fmla="*/ 4052570 w 12192000"/>
              <a:gd name="connsiteY317" fmla="*/ 2083435 h 6858000"/>
              <a:gd name="connsiteX318" fmla="*/ 4733290 w 12192000"/>
              <a:gd name="connsiteY318" fmla="*/ 2265680 h 6858000"/>
              <a:gd name="connsiteX319" fmla="*/ 5414010 w 12192000"/>
              <a:gd name="connsiteY319" fmla="*/ 2083435 h 6858000"/>
              <a:gd name="connsiteX320" fmla="*/ 6096000 w 12192000"/>
              <a:gd name="connsiteY320" fmla="*/ 2265680 h 6858000"/>
              <a:gd name="connsiteX321" fmla="*/ 6776720 w 12192000"/>
              <a:gd name="connsiteY321" fmla="*/ 2083435 h 6858000"/>
              <a:gd name="connsiteX322" fmla="*/ 7457440 w 12192000"/>
              <a:gd name="connsiteY322" fmla="*/ 2265680 h 6858000"/>
              <a:gd name="connsiteX323" fmla="*/ 8138160 w 12192000"/>
              <a:gd name="connsiteY323" fmla="*/ 2083435 h 6858000"/>
              <a:gd name="connsiteX324" fmla="*/ 8818880 w 12192000"/>
              <a:gd name="connsiteY324" fmla="*/ 2265680 h 6858000"/>
              <a:gd name="connsiteX325" fmla="*/ 9499600 w 12192000"/>
              <a:gd name="connsiteY325" fmla="*/ 2083435 h 6858000"/>
              <a:gd name="connsiteX326" fmla="*/ 10180320 w 12192000"/>
              <a:gd name="connsiteY326" fmla="*/ 2265680 h 6858000"/>
              <a:gd name="connsiteX327" fmla="*/ 10861040 w 12192000"/>
              <a:gd name="connsiteY327" fmla="*/ 2083435 h 6858000"/>
              <a:gd name="connsiteX328" fmla="*/ 11541760 w 12192000"/>
              <a:gd name="connsiteY328" fmla="*/ 2265680 h 6858000"/>
              <a:gd name="connsiteX329" fmla="*/ 12190095 w 12192000"/>
              <a:gd name="connsiteY329" fmla="*/ 2091690 h 6858000"/>
              <a:gd name="connsiteX330" fmla="*/ 12190095 w 12192000"/>
              <a:gd name="connsiteY330" fmla="*/ 2012315 h 6858000"/>
              <a:gd name="connsiteX331" fmla="*/ 11541760 w 12192000"/>
              <a:gd name="connsiteY331" fmla="*/ 2186305 h 6858000"/>
              <a:gd name="connsiteX332" fmla="*/ 10861040 w 12192000"/>
              <a:gd name="connsiteY332" fmla="*/ 2004060 h 6858000"/>
              <a:gd name="connsiteX333" fmla="*/ 10180320 w 12192000"/>
              <a:gd name="connsiteY333" fmla="*/ 2186305 h 6858000"/>
              <a:gd name="connsiteX334" fmla="*/ 9499600 w 12192000"/>
              <a:gd name="connsiteY334" fmla="*/ 2004060 h 6858000"/>
              <a:gd name="connsiteX335" fmla="*/ 8820150 w 12192000"/>
              <a:gd name="connsiteY335" fmla="*/ 2186305 h 6858000"/>
              <a:gd name="connsiteX336" fmla="*/ 8139431 w 12192000"/>
              <a:gd name="connsiteY336" fmla="*/ 2004060 h 6858000"/>
              <a:gd name="connsiteX337" fmla="*/ 7458710 w 12192000"/>
              <a:gd name="connsiteY337" fmla="*/ 2186305 h 6858000"/>
              <a:gd name="connsiteX338" fmla="*/ 6777990 w 12192000"/>
              <a:gd name="connsiteY338" fmla="*/ 2004060 h 6858000"/>
              <a:gd name="connsiteX339" fmla="*/ 6096000 w 12192000"/>
              <a:gd name="connsiteY339" fmla="*/ 2186305 h 6858000"/>
              <a:gd name="connsiteX340" fmla="*/ 5415280 w 12192000"/>
              <a:gd name="connsiteY340" fmla="*/ 2004060 h 6858000"/>
              <a:gd name="connsiteX341" fmla="*/ 4734560 w 12192000"/>
              <a:gd name="connsiteY341" fmla="*/ 2186305 h 6858000"/>
              <a:gd name="connsiteX342" fmla="*/ 4053840 w 12192000"/>
              <a:gd name="connsiteY342" fmla="*/ 2004060 h 6858000"/>
              <a:gd name="connsiteX343" fmla="*/ 3371850 w 12192000"/>
              <a:gd name="connsiteY343" fmla="*/ 2186305 h 6858000"/>
              <a:gd name="connsiteX344" fmla="*/ 2691130 w 12192000"/>
              <a:gd name="connsiteY344" fmla="*/ 2004060 h 6858000"/>
              <a:gd name="connsiteX345" fmla="*/ 2010410 w 12192000"/>
              <a:gd name="connsiteY345" fmla="*/ 2186305 h 6858000"/>
              <a:gd name="connsiteX346" fmla="*/ 1329690 w 12192000"/>
              <a:gd name="connsiteY346" fmla="*/ 2004060 h 6858000"/>
              <a:gd name="connsiteX347" fmla="*/ 648970 w 12192000"/>
              <a:gd name="connsiteY347" fmla="*/ 2186305 h 6858000"/>
              <a:gd name="connsiteX348" fmla="*/ 0 w 12192000"/>
              <a:gd name="connsiteY348" fmla="*/ 2012315 h 6858000"/>
              <a:gd name="connsiteX349" fmla="*/ 0 w 12192000"/>
              <a:gd name="connsiteY349" fmla="*/ 2091690 h 6858000"/>
              <a:gd name="connsiteX350" fmla="*/ 648335 w 12192000"/>
              <a:gd name="connsiteY350" fmla="*/ 2265680 h 6858000"/>
              <a:gd name="connsiteX351" fmla="*/ 648335 w 12192000"/>
              <a:gd name="connsiteY351" fmla="*/ 1141095 h 6858000"/>
              <a:gd name="connsiteX352" fmla="*/ 1329055 w 12192000"/>
              <a:gd name="connsiteY352" fmla="*/ 958850 h 6858000"/>
              <a:gd name="connsiteX353" fmla="*/ 2009775 w 12192000"/>
              <a:gd name="connsiteY353" fmla="*/ 1141095 h 6858000"/>
              <a:gd name="connsiteX354" fmla="*/ 2691130 w 12192000"/>
              <a:gd name="connsiteY354" fmla="*/ 958850 h 6858000"/>
              <a:gd name="connsiteX355" fmla="*/ 3371850 w 12192000"/>
              <a:gd name="connsiteY355" fmla="*/ 1141095 h 6858000"/>
              <a:gd name="connsiteX356" fmla="*/ 4053205 w 12192000"/>
              <a:gd name="connsiteY356" fmla="*/ 958850 h 6858000"/>
              <a:gd name="connsiteX357" fmla="*/ 4733925 w 12192000"/>
              <a:gd name="connsiteY357" fmla="*/ 1141095 h 6858000"/>
              <a:gd name="connsiteX358" fmla="*/ 5415280 w 12192000"/>
              <a:gd name="connsiteY358" fmla="*/ 958850 h 6858000"/>
              <a:gd name="connsiteX359" fmla="*/ 6096000 w 12192000"/>
              <a:gd name="connsiteY359" fmla="*/ 1141095 h 6858000"/>
              <a:gd name="connsiteX360" fmla="*/ 6776720 w 12192000"/>
              <a:gd name="connsiteY360" fmla="*/ 958850 h 6858000"/>
              <a:gd name="connsiteX361" fmla="*/ 7457440 w 12192000"/>
              <a:gd name="connsiteY361" fmla="*/ 1141095 h 6858000"/>
              <a:gd name="connsiteX362" fmla="*/ 8138160 w 12192000"/>
              <a:gd name="connsiteY362" fmla="*/ 958850 h 6858000"/>
              <a:gd name="connsiteX363" fmla="*/ 8818880 w 12192000"/>
              <a:gd name="connsiteY363" fmla="*/ 1141095 h 6858000"/>
              <a:gd name="connsiteX364" fmla="*/ 9499600 w 12192000"/>
              <a:gd name="connsiteY364" fmla="*/ 958850 h 6858000"/>
              <a:gd name="connsiteX365" fmla="*/ 10180320 w 12192000"/>
              <a:gd name="connsiteY365" fmla="*/ 1141095 h 6858000"/>
              <a:gd name="connsiteX366" fmla="*/ 10861040 w 12192000"/>
              <a:gd name="connsiteY366" fmla="*/ 958850 h 6858000"/>
              <a:gd name="connsiteX367" fmla="*/ 11541760 w 12192000"/>
              <a:gd name="connsiteY367" fmla="*/ 1141095 h 6858000"/>
              <a:gd name="connsiteX368" fmla="*/ 12190095 w 12192000"/>
              <a:gd name="connsiteY368" fmla="*/ 967105 h 6858000"/>
              <a:gd name="connsiteX369" fmla="*/ 12190095 w 12192000"/>
              <a:gd name="connsiteY369" fmla="*/ 916940 h 6858000"/>
              <a:gd name="connsiteX370" fmla="*/ 11541760 w 12192000"/>
              <a:gd name="connsiteY370" fmla="*/ 1090930 h 6858000"/>
              <a:gd name="connsiteX371" fmla="*/ 10861040 w 12192000"/>
              <a:gd name="connsiteY371" fmla="*/ 908685 h 6858000"/>
              <a:gd name="connsiteX372" fmla="*/ 10180320 w 12192000"/>
              <a:gd name="connsiteY372" fmla="*/ 1090930 h 6858000"/>
              <a:gd name="connsiteX373" fmla="*/ 9499600 w 12192000"/>
              <a:gd name="connsiteY373" fmla="*/ 908685 h 6858000"/>
              <a:gd name="connsiteX374" fmla="*/ 8820150 w 12192000"/>
              <a:gd name="connsiteY374" fmla="*/ 1091565 h 6858000"/>
              <a:gd name="connsiteX375" fmla="*/ 8139431 w 12192000"/>
              <a:gd name="connsiteY375" fmla="*/ 909320 h 6858000"/>
              <a:gd name="connsiteX376" fmla="*/ 7458710 w 12192000"/>
              <a:gd name="connsiteY376" fmla="*/ 1091565 h 6858000"/>
              <a:gd name="connsiteX377" fmla="*/ 6777990 w 12192000"/>
              <a:gd name="connsiteY377" fmla="*/ 909320 h 6858000"/>
              <a:gd name="connsiteX378" fmla="*/ 6096000 w 12192000"/>
              <a:gd name="connsiteY378" fmla="*/ 1091565 h 6858000"/>
              <a:gd name="connsiteX379" fmla="*/ 5415280 w 12192000"/>
              <a:gd name="connsiteY379" fmla="*/ 909320 h 6858000"/>
              <a:gd name="connsiteX380" fmla="*/ 4734560 w 12192000"/>
              <a:gd name="connsiteY380" fmla="*/ 1091565 h 6858000"/>
              <a:gd name="connsiteX381" fmla="*/ 4053840 w 12192000"/>
              <a:gd name="connsiteY381" fmla="*/ 909320 h 6858000"/>
              <a:gd name="connsiteX382" fmla="*/ 3371850 w 12192000"/>
              <a:gd name="connsiteY382" fmla="*/ 1091565 h 6858000"/>
              <a:gd name="connsiteX383" fmla="*/ 2691130 w 12192000"/>
              <a:gd name="connsiteY383" fmla="*/ 909320 h 6858000"/>
              <a:gd name="connsiteX384" fmla="*/ 2010410 w 12192000"/>
              <a:gd name="connsiteY384" fmla="*/ 1091565 h 6858000"/>
              <a:gd name="connsiteX385" fmla="*/ 1329690 w 12192000"/>
              <a:gd name="connsiteY385" fmla="*/ 909320 h 6858000"/>
              <a:gd name="connsiteX386" fmla="*/ 648970 w 12192000"/>
              <a:gd name="connsiteY386" fmla="*/ 1091565 h 6858000"/>
              <a:gd name="connsiteX387" fmla="*/ 0 w 12192000"/>
              <a:gd name="connsiteY387" fmla="*/ 917575 h 6858000"/>
              <a:gd name="connsiteX388" fmla="*/ 0 w 12192000"/>
              <a:gd name="connsiteY388" fmla="*/ 967740 h 6858000"/>
              <a:gd name="connsiteX389" fmla="*/ 648335 w 12192000"/>
              <a:gd name="connsiteY389" fmla="*/ 1141095 h 6858000"/>
              <a:gd name="connsiteX390" fmla="*/ 648335 w 12192000"/>
              <a:gd name="connsiteY390" fmla="*/ 1422400 h 6858000"/>
              <a:gd name="connsiteX391" fmla="*/ 1329055 w 12192000"/>
              <a:gd name="connsiteY391" fmla="*/ 1240155 h 6858000"/>
              <a:gd name="connsiteX392" fmla="*/ 2010410 w 12192000"/>
              <a:gd name="connsiteY392" fmla="*/ 1422400 h 6858000"/>
              <a:gd name="connsiteX393" fmla="*/ 2691130 w 12192000"/>
              <a:gd name="connsiteY393" fmla="*/ 1240155 h 6858000"/>
              <a:gd name="connsiteX394" fmla="*/ 3371850 w 12192000"/>
              <a:gd name="connsiteY394" fmla="*/ 1422400 h 6858000"/>
              <a:gd name="connsiteX395" fmla="*/ 4052570 w 12192000"/>
              <a:gd name="connsiteY395" fmla="*/ 1240155 h 6858000"/>
              <a:gd name="connsiteX396" fmla="*/ 4733925 w 12192000"/>
              <a:gd name="connsiteY396" fmla="*/ 1422400 h 6858000"/>
              <a:gd name="connsiteX397" fmla="*/ 5414645 w 12192000"/>
              <a:gd name="connsiteY397" fmla="*/ 1240155 h 6858000"/>
              <a:gd name="connsiteX398" fmla="*/ 6096000 w 12192000"/>
              <a:gd name="connsiteY398" fmla="*/ 1422400 h 6858000"/>
              <a:gd name="connsiteX399" fmla="*/ 6776720 w 12192000"/>
              <a:gd name="connsiteY399" fmla="*/ 1240155 h 6858000"/>
              <a:gd name="connsiteX400" fmla="*/ 7457440 w 12192000"/>
              <a:gd name="connsiteY400" fmla="*/ 1422400 h 6858000"/>
              <a:gd name="connsiteX401" fmla="*/ 8138160 w 12192000"/>
              <a:gd name="connsiteY401" fmla="*/ 1240155 h 6858000"/>
              <a:gd name="connsiteX402" fmla="*/ 8820150 w 12192000"/>
              <a:gd name="connsiteY402" fmla="*/ 1422400 h 6858000"/>
              <a:gd name="connsiteX403" fmla="*/ 9500870 w 12192000"/>
              <a:gd name="connsiteY403" fmla="*/ 1240155 h 6858000"/>
              <a:gd name="connsiteX404" fmla="*/ 10181590 w 12192000"/>
              <a:gd name="connsiteY404" fmla="*/ 1422400 h 6858000"/>
              <a:gd name="connsiteX405" fmla="*/ 10862310 w 12192000"/>
              <a:gd name="connsiteY405" fmla="*/ 1240155 h 6858000"/>
              <a:gd name="connsiteX406" fmla="*/ 11543030 w 12192000"/>
              <a:gd name="connsiteY406" fmla="*/ 1422400 h 6858000"/>
              <a:gd name="connsiteX407" fmla="*/ 12191365 w 12192000"/>
              <a:gd name="connsiteY407" fmla="*/ 1248410 h 6858000"/>
              <a:gd name="connsiteX408" fmla="*/ 12191365 w 12192000"/>
              <a:gd name="connsiteY408" fmla="*/ 1191260 h 6858000"/>
              <a:gd name="connsiteX409" fmla="*/ 11543665 w 12192000"/>
              <a:gd name="connsiteY409" fmla="*/ 1365250 h 6858000"/>
              <a:gd name="connsiteX410" fmla="*/ 10862945 w 12192000"/>
              <a:gd name="connsiteY410" fmla="*/ 1183005 h 6858000"/>
              <a:gd name="connsiteX411" fmla="*/ 10181590 w 12192000"/>
              <a:gd name="connsiteY411" fmla="*/ 1365250 h 6858000"/>
              <a:gd name="connsiteX412" fmla="*/ 9500870 w 12192000"/>
              <a:gd name="connsiteY412" fmla="*/ 1183005 h 6858000"/>
              <a:gd name="connsiteX413" fmla="*/ 8820150 w 12192000"/>
              <a:gd name="connsiteY413" fmla="*/ 1365250 h 6858000"/>
              <a:gd name="connsiteX414" fmla="*/ 8139431 w 12192000"/>
              <a:gd name="connsiteY414" fmla="*/ 1183005 h 6858000"/>
              <a:gd name="connsiteX415" fmla="*/ 7458075 w 12192000"/>
              <a:gd name="connsiteY415" fmla="*/ 1365250 h 6858000"/>
              <a:gd name="connsiteX416" fmla="*/ 6777356 w 12192000"/>
              <a:gd name="connsiteY416" fmla="*/ 1183005 h 6858000"/>
              <a:gd name="connsiteX417" fmla="*/ 6096000 w 12192000"/>
              <a:gd name="connsiteY417" fmla="*/ 1365250 h 6858000"/>
              <a:gd name="connsiteX418" fmla="*/ 5415280 w 12192000"/>
              <a:gd name="connsiteY418" fmla="*/ 1183005 h 6858000"/>
              <a:gd name="connsiteX419" fmla="*/ 4733925 w 12192000"/>
              <a:gd name="connsiteY419" fmla="*/ 1365250 h 6858000"/>
              <a:gd name="connsiteX420" fmla="*/ 4053205 w 12192000"/>
              <a:gd name="connsiteY420" fmla="*/ 1183005 h 6858000"/>
              <a:gd name="connsiteX421" fmla="*/ 3371850 w 12192000"/>
              <a:gd name="connsiteY421" fmla="*/ 1365250 h 6858000"/>
              <a:gd name="connsiteX422" fmla="*/ 2691130 w 12192000"/>
              <a:gd name="connsiteY422" fmla="*/ 1183005 h 6858000"/>
              <a:gd name="connsiteX423" fmla="*/ 2010410 w 12192000"/>
              <a:gd name="connsiteY423" fmla="*/ 1365250 h 6858000"/>
              <a:gd name="connsiteX424" fmla="*/ 1329690 w 12192000"/>
              <a:gd name="connsiteY424" fmla="*/ 1183005 h 6858000"/>
              <a:gd name="connsiteX425" fmla="*/ 648335 w 12192000"/>
              <a:gd name="connsiteY425" fmla="*/ 1365250 h 6858000"/>
              <a:gd name="connsiteX426" fmla="*/ 0 w 12192000"/>
              <a:gd name="connsiteY426" fmla="*/ 1191260 h 6858000"/>
              <a:gd name="connsiteX427" fmla="*/ 0 w 12192000"/>
              <a:gd name="connsiteY427" fmla="*/ 1248410 h 6858000"/>
              <a:gd name="connsiteX428" fmla="*/ 648335 w 12192000"/>
              <a:gd name="connsiteY428" fmla="*/ 1422400 h 6858000"/>
              <a:gd name="connsiteX429" fmla="*/ 648335 w 12192000"/>
              <a:gd name="connsiteY429" fmla="*/ 860425 h 6858000"/>
              <a:gd name="connsiteX430" fmla="*/ 1329055 w 12192000"/>
              <a:gd name="connsiteY430" fmla="*/ 678180 h 6858000"/>
              <a:gd name="connsiteX431" fmla="*/ 2009775 w 12192000"/>
              <a:gd name="connsiteY431" fmla="*/ 860425 h 6858000"/>
              <a:gd name="connsiteX432" fmla="*/ 2690495 w 12192000"/>
              <a:gd name="connsiteY432" fmla="*/ 678180 h 6858000"/>
              <a:gd name="connsiteX433" fmla="*/ 3371850 w 12192000"/>
              <a:gd name="connsiteY433" fmla="*/ 860425 h 6858000"/>
              <a:gd name="connsiteX434" fmla="*/ 4052570 w 12192000"/>
              <a:gd name="connsiteY434" fmla="*/ 678180 h 6858000"/>
              <a:gd name="connsiteX435" fmla="*/ 4733290 w 12192000"/>
              <a:gd name="connsiteY435" fmla="*/ 860425 h 6858000"/>
              <a:gd name="connsiteX436" fmla="*/ 5414010 w 12192000"/>
              <a:gd name="connsiteY436" fmla="*/ 678180 h 6858000"/>
              <a:gd name="connsiteX437" fmla="*/ 6096000 w 12192000"/>
              <a:gd name="connsiteY437" fmla="*/ 860425 h 6858000"/>
              <a:gd name="connsiteX438" fmla="*/ 6776720 w 12192000"/>
              <a:gd name="connsiteY438" fmla="*/ 678180 h 6858000"/>
              <a:gd name="connsiteX439" fmla="*/ 7457440 w 12192000"/>
              <a:gd name="connsiteY439" fmla="*/ 860425 h 6858000"/>
              <a:gd name="connsiteX440" fmla="*/ 8138160 w 12192000"/>
              <a:gd name="connsiteY440" fmla="*/ 678180 h 6858000"/>
              <a:gd name="connsiteX441" fmla="*/ 8818880 w 12192000"/>
              <a:gd name="connsiteY441" fmla="*/ 860425 h 6858000"/>
              <a:gd name="connsiteX442" fmla="*/ 9499600 w 12192000"/>
              <a:gd name="connsiteY442" fmla="*/ 678180 h 6858000"/>
              <a:gd name="connsiteX443" fmla="*/ 10180320 w 12192000"/>
              <a:gd name="connsiteY443" fmla="*/ 860425 h 6858000"/>
              <a:gd name="connsiteX444" fmla="*/ 10861040 w 12192000"/>
              <a:gd name="connsiteY444" fmla="*/ 678180 h 6858000"/>
              <a:gd name="connsiteX445" fmla="*/ 11541760 w 12192000"/>
              <a:gd name="connsiteY445" fmla="*/ 860425 h 6858000"/>
              <a:gd name="connsiteX446" fmla="*/ 12190095 w 12192000"/>
              <a:gd name="connsiteY446" fmla="*/ 686435 h 6858000"/>
              <a:gd name="connsiteX447" fmla="*/ 12190095 w 12192000"/>
              <a:gd name="connsiteY447" fmla="*/ 643890 h 6858000"/>
              <a:gd name="connsiteX448" fmla="*/ 11541760 w 12192000"/>
              <a:gd name="connsiteY448" fmla="*/ 817880 h 6858000"/>
              <a:gd name="connsiteX449" fmla="*/ 10862945 w 12192000"/>
              <a:gd name="connsiteY449" fmla="*/ 635000 h 6858000"/>
              <a:gd name="connsiteX450" fmla="*/ 10182225 w 12192000"/>
              <a:gd name="connsiteY450" fmla="*/ 817245 h 6858000"/>
              <a:gd name="connsiteX451" fmla="*/ 9500870 w 12192000"/>
              <a:gd name="connsiteY451" fmla="*/ 635000 h 6858000"/>
              <a:gd name="connsiteX452" fmla="*/ 8820150 w 12192000"/>
              <a:gd name="connsiteY452" fmla="*/ 817880 h 6858000"/>
              <a:gd name="connsiteX453" fmla="*/ 8138795 w 12192000"/>
              <a:gd name="connsiteY453" fmla="*/ 635000 h 6858000"/>
              <a:gd name="connsiteX454" fmla="*/ 7458075 w 12192000"/>
              <a:gd name="connsiteY454" fmla="*/ 817245 h 6858000"/>
              <a:gd name="connsiteX455" fmla="*/ 6776720 w 12192000"/>
              <a:gd name="connsiteY455" fmla="*/ 635000 h 6858000"/>
              <a:gd name="connsiteX456" fmla="*/ 6096000 w 12192000"/>
              <a:gd name="connsiteY456" fmla="*/ 817880 h 6858000"/>
              <a:gd name="connsiteX457" fmla="*/ 5415280 w 12192000"/>
              <a:gd name="connsiteY457" fmla="*/ 635000 h 6858000"/>
              <a:gd name="connsiteX458" fmla="*/ 4734560 w 12192000"/>
              <a:gd name="connsiteY458" fmla="*/ 817245 h 6858000"/>
              <a:gd name="connsiteX459" fmla="*/ 4053205 w 12192000"/>
              <a:gd name="connsiteY459" fmla="*/ 635000 h 6858000"/>
              <a:gd name="connsiteX460" fmla="*/ 3371850 w 12192000"/>
              <a:gd name="connsiteY460" fmla="*/ 817880 h 6858000"/>
              <a:gd name="connsiteX461" fmla="*/ 2691130 w 12192000"/>
              <a:gd name="connsiteY461" fmla="*/ 635000 h 6858000"/>
              <a:gd name="connsiteX462" fmla="*/ 2010410 w 12192000"/>
              <a:gd name="connsiteY462" fmla="*/ 817245 h 6858000"/>
              <a:gd name="connsiteX463" fmla="*/ 1329055 w 12192000"/>
              <a:gd name="connsiteY463" fmla="*/ 635000 h 6858000"/>
              <a:gd name="connsiteX464" fmla="*/ 648335 w 12192000"/>
              <a:gd name="connsiteY464" fmla="*/ 817245 h 6858000"/>
              <a:gd name="connsiteX465" fmla="*/ 0 w 12192000"/>
              <a:gd name="connsiteY465" fmla="*/ 643890 h 6858000"/>
              <a:gd name="connsiteX466" fmla="*/ 0 w 12192000"/>
              <a:gd name="connsiteY466" fmla="*/ 686435 h 6858000"/>
              <a:gd name="connsiteX467" fmla="*/ 648335 w 12192000"/>
              <a:gd name="connsiteY467" fmla="*/ 860425 h 6858000"/>
              <a:gd name="connsiteX468" fmla="*/ 648335 w 12192000"/>
              <a:gd name="connsiteY468" fmla="*/ 579120 h 6858000"/>
              <a:gd name="connsiteX469" fmla="*/ 1329055 w 12192000"/>
              <a:gd name="connsiteY469" fmla="*/ 396875 h 6858000"/>
              <a:gd name="connsiteX470" fmla="*/ 2009775 w 12192000"/>
              <a:gd name="connsiteY470" fmla="*/ 579120 h 6858000"/>
              <a:gd name="connsiteX471" fmla="*/ 2690495 w 12192000"/>
              <a:gd name="connsiteY471" fmla="*/ 396875 h 6858000"/>
              <a:gd name="connsiteX472" fmla="*/ 3371850 w 12192000"/>
              <a:gd name="connsiteY472" fmla="*/ 579120 h 6858000"/>
              <a:gd name="connsiteX473" fmla="*/ 4052570 w 12192000"/>
              <a:gd name="connsiteY473" fmla="*/ 396875 h 6858000"/>
              <a:gd name="connsiteX474" fmla="*/ 4733290 w 12192000"/>
              <a:gd name="connsiteY474" fmla="*/ 579120 h 6858000"/>
              <a:gd name="connsiteX475" fmla="*/ 5414010 w 12192000"/>
              <a:gd name="connsiteY475" fmla="*/ 396875 h 6858000"/>
              <a:gd name="connsiteX476" fmla="*/ 6096000 w 12192000"/>
              <a:gd name="connsiteY476" fmla="*/ 579120 h 6858000"/>
              <a:gd name="connsiteX477" fmla="*/ 6776720 w 12192000"/>
              <a:gd name="connsiteY477" fmla="*/ 396875 h 6858000"/>
              <a:gd name="connsiteX478" fmla="*/ 7457440 w 12192000"/>
              <a:gd name="connsiteY478" fmla="*/ 579120 h 6858000"/>
              <a:gd name="connsiteX479" fmla="*/ 8138160 w 12192000"/>
              <a:gd name="connsiteY479" fmla="*/ 396875 h 6858000"/>
              <a:gd name="connsiteX480" fmla="*/ 8820150 w 12192000"/>
              <a:gd name="connsiteY480" fmla="*/ 579120 h 6858000"/>
              <a:gd name="connsiteX481" fmla="*/ 9500870 w 12192000"/>
              <a:gd name="connsiteY481" fmla="*/ 396875 h 6858000"/>
              <a:gd name="connsiteX482" fmla="*/ 10181590 w 12192000"/>
              <a:gd name="connsiteY482" fmla="*/ 579120 h 6858000"/>
              <a:gd name="connsiteX483" fmla="*/ 10862310 w 12192000"/>
              <a:gd name="connsiteY483" fmla="*/ 396875 h 6858000"/>
              <a:gd name="connsiteX484" fmla="*/ 11543030 w 12192000"/>
              <a:gd name="connsiteY484" fmla="*/ 579120 h 6858000"/>
              <a:gd name="connsiteX485" fmla="*/ 12192000 w 12192000"/>
              <a:gd name="connsiteY485" fmla="*/ 405765 h 6858000"/>
              <a:gd name="connsiteX486" fmla="*/ 12192000 w 12192000"/>
              <a:gd name="connsiteY486" fmla="*/ 370840 h 6858000"/>
              <a:gd name="connsiteX487" fmla="*/ 11543665 w 12192000"/>
              <a:gd name="connsiteY487" fmla="*/ 544830 h 6858000"/>
              <a:gd name="connsiteX488" fmla="*/ 10862945 w 12192000"/>
              <a:gd name="connsiteY488" fmla="*/ 362585 h 6858000"/>
              <a:gd name="connsiteX489" fmla="*/ 10182225 w 12192000"/>
              <a:gd name="connsiteY489" fmla="*/ 544830 h 6858000"/>
              <a:gd name="connsiteX490" fmla="*/ 9501505 w 12192000"/>
              <a:gd name="connsiteY490" fmla="*/ 362585 h 6858000"/>
              <a:gd name="connsiteX491" fmla="*/ 8820150 w 12192000"/>
              <a:gd name="connsiteY491" fmla="*/ 544195 h 6858000"/>
              <a:gd name="connsiteX492" fmla="*/ 8139431 w 12192000"/>
              <a:gd name="connsiteY492" fmla="*/ 361950 h 6858000"/>
              <a:gd name="connsiteX493" fmla="*/ 7458710 w 12192000"/>
              <a:gd name="connsiteY493" fmla="*/ 544195 h 6858000"/>
              <a:gd name="connsiteX494" fmla="*/ 6777990 w 12192000"/>
              <a:gd name="connsiteY494" fmla="*/ 361950 h 6858000"/>
              <a:gd name="connsiteX495" fmla="*/ 6096000 w 12192000"/>
              <a:gd name="connsiteY495" fmla="*/ 544195 h 6858000"/>
              <a:gd name="connsiteX496" fmla="*/ 5415280 w 12192000"/>
              <a:gd name="connsiteY496" fmla="*/ 361315 h 6858000"/>
              <a:gd name="connsiteX497" fmla="*/ 4733925 w 12192000"/>
              <a:gd name="connsiteY497" fmla="*/ 544195 h 6858000"/>
              <a:gd name="connsiteX498" fmla="*/ 4053205 w 12192000"/>
              <a:gd name="connsiteY498" fmla="*/ 361315 h 6858000"/>
              <a:gd name="connsiteX499" fmla="*/ 3371850 w 12192000"/>
              <a:gd name="connsiteY499" fmla="*/ 544195 h 6858000"/>
              <a:gd name="connsiteX500" fmla="*/ 2691130 w 12192000"/>
              <a:gd name="connsiteY500" fmla="*/ 361315 h 6858000"/>
              <a:gd name="connsiteX501" fmla="*/ 2010410 w 12192000"/>
              <a:gd name="connsiteY501" fmla="*/ 544195 h 6858000"/>
              <a:gd name="connsiteX502" fmla="*/ 1329055 w 12192000"/>
              <a:gd name="connsiteY502" fmla="*/ 361315 h 6858000"/>
              <a:gd name="connsiteX503" fmla="*/ 648335 w 12192000"/>
              <a:gd name="connsiteY503" fmla="*/ 544195 h 6858000"/>
              <a:gd name="connsiteX504" fmla="*/ 0 w 12192000"/>
              <a:gd name="connsiteY504" fmla="*/ 370205 h 6858000"/>
              <a:gd name="connsiteX505" fmla="*/ 0 w 12192000"/>
              <a:gd name="connsiteY505" fmla="*/ 405130 h 6858000"/>
              <a:gd name="connsiteX506" fmla="*/ 648335 w 12192000"/>
              <a:gd name="connsiteY506" fmla="*/ 579120 h 6858000"/>
              <a:gd name="connsiteX507" fmla="*/ 648335 w 12192000"/>
              <a:gd name="connsiteY507" fmla="*/ 297815 h 6858000"/>
              <a:gd name="connsiteX508" fmla="*/ 1329055 w 12192000"/>
              <a:gd name="connsiteY508" fmla="*/ 115570 h 6858000"/>
              <a:gd name="connsiteX509" fmla="*/ 2009775 w 12192000"/>
              <a:gd name="connsiteY509" fmla="*/ 297815 h 6858000"/>
              <a:gd name="connsiteX510" fmla="*/ 2690495 w 12192000"/>
              <a:gd name="connsiteY510" fmla="*/ 115570 h 6858000"/>
              <a:gd name="connsiteX511" fmla="*/ 3371850 w 12192000"/>
              <a:gd name="connsiteY511" fmla="*/ 297815 h 6858000"/>
              <a:gd name="connsiteX512" fmla="*/ 4052570 w 12192000"/>
              <a:gd name="connsiteY512" fmla="*/ 115570 h 6858000"/>
              <a:gd name="connsiteX513" fmla="*/ 4733290 w 12192000"/>
              <a:gd name="connsiteY513" fmla="*/ 297815 h 6858000"/>
              <a:gd name="connsiteX514" fmla="*/ 5414010 w 12192000"/>
              <a:gd name="connsiteY514" fmla="*/ 115570 h 6858000"/>
              <a:gd name="connsiteX515" fmla="*/ 6096000 w 12192000"/>
              <a:gd name="connsiteY515" fmla="*/ 297815 h 6858000"/>
              <a:gd name="connsiteX516" fmla="*/ 6776720 w 12192000"/>
              <a:gd name="connsiteY516" fmla="*/ 115570 h 6858000"/>
              <a:gd name="connsiteX517" fmla="*/ 7457440 w 12192000"/>
              <a:gd name="connsiteY517" fmla="*/ 297815 h 6858000"/>
              <a:gd name="connsiteX518" fmla="*/ 8138160 w 12192000"/>
              <a:gd name="connsiteY518" fmla="*/ 115570 h 6858000"/>
              <a:gd name="connsiteX519" fmla="*/ 8820150 w 12192000"/>
              <a:gd name="connsiteY519" fmla="*/ 297815 h 6858000"/>
              <a:gd name="connsiteX520" fmla="*/ 9500870 w 12192000"/>
              <a:gd name="connsiteY520" fmla="*/ 115570 h 6858000"/>
              <a:gd name="connsiteX521" fmla="*/ 10181590 w 12192000"/>
              <a:gd name="connsiteY521" fmla="*/ 297815 h 6858000"/>
              <a:gd name="connsiteX522" fmla="*/ 10862310 w 12192000"/>
              <a:gd name="connsiteY522" fmla="*/ 115570 h 6858000"/>
              <a:gd name="connsiteX523" fmla="*/ 11543030 w 12192000"/>
              <a:gd name="connsiteY523" fmla="*/ 297815 h 6858000"/>
              <a:gd name="connsiteX524" fmla="*/ 12192000 w 12192000"/>
              <a:gd name="connsiteY524" fmla="*/ 124460 h 6858000"/>
              <a:gd name="connsiteX525" fmla="*/ 12192000 w 12192000"/>
              <a:gd name="connsiteY525" fmla="*/ 96520 h 6858000"/>
              <a:gd name="connsiteX526" fmla="*/ 11543665 w 12192000"/>
              <a:gd name="connsiteY526" fmla="*/ 270510 h 6858000"/>
              <a:gd name="connsiteX527" fmla="*/ 10862945 w 12192000"/>
              <a:gd name="connsiteY527" fmla="*/ 88265 h 6858000"/>
              <a:gd name="connsiteX528" fmla="*/ 10182225 w 12192000"/>
              <a:gd name="connsiteY528" fmla="*/ 270510 h 6858000"/>
              <a:gd name="connsiteX529" fmla="*/ 9501505 w 12192000"/>
              <a:gd name="connsiteY529" fmla="*/ 88265 h 6858000"/>
              <a:gd name="connsiteX530" fmla="*/ 8820150 w 12192000"/>
              <a:gd name="connsiteY530" fmla="*/ 270510 h 6858000"/>
              <a:gd name="connsiteX531" fmla="*/ 8139431 w 12192000"/>
              <a:gd name="connsiteY531" fmla="*/ 88265 h 6858000"/>
              <a:gd name="connsiteX532" fmla="*/ 7458710 w 12192000"/>
              <a:gd name="connsiteY532" fmla="*/ 270510 h 6858000"/>
              <a:gd name="connsiteX533" fmla="*/ 6777990 w 12192000"/>
              <a:gd name="connsiteY533" fmla="*/ 88265 h 6858000"/>
              <a:gd name="connsiteX534" fmla="*/ 6096000 w 12192000"/>
              <a:gd name="connsiteY534" fmla="*/ 270510 h 6858000"/>
              <a:gd name="connsiteX535" fmla="*/ 5415280 w 12192000"/>
              <a:gd name="connsiteY535" fmla="*/ 87630 h 6858000"/>
              <a:gd name="connsiteX536" fmla="*/ 4733925 w 12192000"/>
              <a:gd name="connsiteY536" fmla="*/ 270510 h 6858000"/>
              <a:gd name="connsiteX537" fmla="*/ 4053205 w 12192000"/>
              <a:gd name="connsiteY537" fmla="*/ 87630 h 6858000"/>
              <a:gd name="connsiteX538" fmla="*/ 3371850 w 12192000"/>
              <a:gd name="connsiteY538" fmla="*/ 270510 h 6858000"/>
              <a:gd name="connsiteX539" fmla="*/ 2691130 w 12192000"/>
              <a:gd name="connsiteY539" fmla="*/ 87630 h 6858000"/>
              <a:gd name="connsiteX540" fmla="*/ 2010410 w 12192000"/>
              <a:gd name="connsiteY540" fmla="*/ 270510 h 6858000"/>
              <a:gd name="connsiteX541" fmla="*/ 1329055 w 12192000"/>
              <a:gd name="connsiteY541" fmla="*/ 87630 h 6858000"/>
              <a:gd name="connsiteX542" fmla="*/ 648335 w 12192000"/>
              <a:gd name="connsiteY542" fmla="*/ 270510 h 6858000"/>
              <a:gd name="connsiteX543" fmla="*/ 0 w 12192000"/>
              <a:gd name="connsiteY543" fmla="*/ 96520 h 6858000"/>
              <a:gd name="connsiteX544" fmla="*/ 0 w 12192000"/>
              <a:gd name="connsiteY544" fmla="*/ 124460 h 6858000"/>
              <a:gd name="connsiteX545" fmla="*/ 648335 w 12192000"/>
              <a:gd name="connsiteY545" fmla="*/ 297815 h 6858000"/>
              <a:gd name="connsiteX546" fmla="*/ 648335 w 12192000"/>
              <a:gd name="connsiteY546" fmla="*/ 2546985 h 6858000"/>
              <a:gd name="connsiteX547" fmla="*/ 1329055 w 12192000"/>
              <a:gd name="connsiteY547" fmla="*/ 2364740 h 6858000"/>
              <a:gd name="connsiteX548" fmla="*/ 2009775 w 12192000"/>
              <a:gd name="connsiteY548" fmla="*/ 2546985 h 6858000"/>
              <a:gd name="connsiteX549" fmla="*/ 2690495 w 12192000"/>
              <a:gd name="connsiteY549" fmla="*/ 2364740 h 6858000"/>
              <a:gd name="connsiteX550" fmla="*/ 3371850 w 12192000"/>
              <a:gd name="connsiteY550" fmla="*/ 2546985 h 6858000"/>
              <a:gd name="connsiteX551" fmla="*/ 4052570 w 12192000"/>
              <a:gd name="connsiteY551" fmla="*/ 2364740 h 6858000"/>
              <a:gd name="connsiteX552" fmla="*/ 4733290 w 12192000"/>
              <a:gd name="connsiteY552" fmla="*/ 2546985 h 6858000"/>
              <a:gd name="connsiteX553" fmla="*/ 5414010 w 12192000"/>
              <a:gd name="connsiteY553" fmla="*/ 2364740 h 6858000"/>
              <a:gd name="connsiteX554" fmla="*/ 6096000 w 12192000"/>
              <a:gd name="connsiteY554" fmla="*/ 2546985 h 6858000"/>
              <a:gd name="connsiteX555" fmla="*/ 6776720 w 12192000"/>
              <a:gd name="connsiteY555" fmla="*/ 2364740 h 6858000"/>
              <a:gd name="connsiteX556" fmla="*/ 7457440 w 12192000"/>
              <a:gd name="connsiteY556" fmla="*/ 2546985 h 6858000"/>
              <a:gd name="connsiteX557" fmla="*/ 8138160 w 12192000"/>
              <a:gd name="connsiteY557" fmla="*/ 2364740 h 6858000"/>
              <a:gd name="connsiteX558" fmla="*/ 8818880 w 12192000"/>
              <a:gd name="connsiteY558" fmla="*/ 2546985 h 6858000"/>
              <a:gd name="connsiteX559" fmla="*/ 9499600 w 12192000"/>
              <a:gd name="connsiteY559" fmla="*/ 2364740 h 6858000"/>
              <a:gd name="connsiteX560" fmla="*/ 10180320 w 12192000"/>
              <a:gd name="connsiteY560" fmla="*/ 2546985 h 6858000"/>
              <a:gd name="connsiteX561" fmla="*/ 10861040 w 12192000"/>
              <a:gd name="connsiteY561" fmla="*/ 2364740 h 6858000"/>
              <a:gd name="connsiteX562" fmla="*/ 11541760 w 12192000"/>
              <a:gd name="connsiteY562" fmla="*/ 2546985 h 6858000"/>
              <a:gd name="connsiteX563" fmla="*/ 12190095 w 12192000"/>
              <a:gd name="connsiteY563" fmla="*/ 2372995 h 6858000"/>
              <a:gd name="connsiteX564" fmla="*/ 12190095 w 12192000"/>
              <a:gd name="connsiteY564" fmla="*/ 2286000 h 6858000"/>
              <a:gd name="connsiteX565" fmla="*/ 11541760 w 12192000"/>
              <a:gd name="connsiteY565" fmla="*/ 2459990 h 6858000"/>
              <a:gd name="connsiteX566" fmla="*/ 10861040 w 12192000"/>
              <a:gd name="connsiteY566" fmla="*/ 2277745 h 6858000"/>
              <a:gd name="connsiteX567" fmla="*/ 10180320 w 12192000"/>
              <a:gd name="connsiteY567" fmla="*/ 2459990 h 6858000"/>
              <a:gd name="connsiteX568" fmla="*/ 9499600 w 12192000"/>
              <a:gd name="connsiteY568" fmla="*/ 2277745 h 6858000"/>
              <a:gd name="connsiteX569" fmla="*/ 8820150 w 12192000"/>
              <a:gd name="connsiteY569" fmla="*/ 2459990 h 6858000"/>
              <a:gd name="connsiteX570" fmla="*/ 8139431 w 12192000"/>
              <a:gd name="connsiteY570" fmla="*/ 2277745 h 6858000"/>
              <a:gd name="connsiteX571" fmla="*/ 7458710 w 12192000"/>
              <a:gd name="connsiteY571" fmla="*/ 2459990 h 6858000"/>
              <a:gd name="connsiteX572" fmla="*/ 6777990 w 12192000"/>
              <a:gd name="connsiteY572" fmla="*/ 2277745 h 6858000"/>
              <a:gd name="connsiteX573" fmla="*/ 6096000 w 12192000"/>
              <a:gd name="connsiteY573" fmla="*/ 2459990 h 6858000"/>
              <a:gd name="connsiteX574" fmla="*/ 5415280 w 12192000"/>
              <a:gd name="connsiteY574" fmla="*/ 2277745 h 6858000"/>
              <a:gd name="connsiteX575" fmla="*/ 4734560 w 12192000"/>
              <a:gd name="connsiteY575" fmla="*/ 2459990 h 6858000"/>
              <a:gd name="connsiteX576" fmla="*/ 4053840 w 12192000"/>
              <a:gd name="connsiteY576" fmla="*/ 2277745 h 6858000"/>
              <a:gd name="connsiteX577" fmla="*/ 3371850 w 12192000"/>
              <a:gd name="connsiteY577" fmla="*/ 2459990 h 6858000"/>
              <a:gd name="connsiteX578" fmla="*/ 2691130 w 12192000"/>
              <a:gd name="connsiteY578" fmla="*/ 2277745 h 6858000"/>
              <a:gd name="connsiteX579" fmla="*/ 2010410 w 12192000"/>
              <a:gd name="connsiteY579" fmla="*/ 2459990 h 6858000"/>
              <a:gd name="connsiteX580" fmla="*/ 1329690 w 12192000"/>
              <a:gd name="connsiteY580" fmla="*/ 2277745 h 6858000"/>
              <a:gd name="connsiteX581" fmla="*/ 648970 w 12192000"/>
              <a:gd name="connsiteY581" fmla="*/ 2459990 h 6858000"/>
              <a:gd name="connsiteX582" fmla="*/ 0 w 12192000"/>
              <a:gd name="connsiteY582" fmla="*/ 2286000 h 6858000"/>
              <a:gd name="connsiteX583" fmla="*/ 0 w 12192000"/>
              <a:gd name="connsiteY583" fmla="*/ 2372995 h 6858000"/>
              <a:gd name="connsiteX584" fmla="*/ 648335 w 12192000"/>
              <a:gd name="connsiteY584" fmla="*/ 2546985 h 6858000"/>
              <a:gd name="connsiteX585" fmla="*/ 648335 w 12192000"/>
              <a:gd name="connsiteY585" fmla="*/ 1984375 h 6858000"/>
              <a:gd name="connsiteX586" fmla="*/ 1329055 w 12192000"/>
              <a:gd name="connsiteY586" fmla="*/ 1802130 h 6858000"/>
              <a:gd name="connsiteX587" fmla="*/ 2009775 w 12192000"/>
              <a:gd name="connsiteY587" fmla="*/ 1984375 h 6858000"/>
              <a:gd name="connsiteX588" fmla="*/ 2690495 w 12192000"/>
              <a:gd name="connsiteY588" fmla="*/ 1802130 h 6858000"/>
              <a:gd name="connsiteX589" fmla="*/ 3371850 w 12192000"/>
              <a:gd name="connsiteY589" fmla="*/ 1984375 h 6858000"/>
              <a:gd name="connsiteX590" fmla="*/ 4052570 w 12192000"/>
              <a:gd name="connsiteY590" fmla="*/ 1802130 h 6858000"/>
              <a:gd name="connsiteX591" fmla="*/ 4733290 w 12192000"/>
              <a:gd name="connsiteY591" fmla="*/ 1984375 h 6858000"/>
              <a:gd name="connsiteX592" fmla="*/ 5414010 w 12192000"/>
              <a:gd name="connsiteY592" fmla="*/ 1802130 h 6858000"/>
              <a:gd name="connsiteX593" fmla="*/ 6096000 w 12192000"/>
              <a:gd name="connsiteY593" fmla="*/ 1984375 h 6858000"/>
              <a:gd name="connsiteX594" fmla="*/ 6776720 w 12192000"/>
              <a:gd name="connsiteY594" fmla="*/ 1802130 h 6858000"/>
              <a:gd name="connsiteX595" fmla="*/ 7457440 w 12192000"/>
              <a:gd name="connsiteY595" fmla="*/ 1984375 h 6858000"/>
              <a:gd name="connsiteX596" fmla="*/ 8138160 w 12192000"/>
              <a:gd name="connsiteY596" fmla="*/ 1802130 h 6858000"/>
              <a:gd name="connsiteX597" fmla="*/ 8818880 w 12192000"/>
              <a:gd name="connsiteY597" fmla="*/ 1984375 h 6858000"/>
              <a:gd name="connsiteX598" fmla="*/ 9499600 w 12192000"/>
              <a:gd name="connsiteY598" fmla="*/ 1802130 h 6858000"/>
              <a:gd name="connsiteX599" fmla="*/ 10180320 w 12192000"/>
              <a:gd name="connsiteY599" fmla="*/ 1984375 h 6858000"/>
              <a:gd name="connsiteX600" fmla="*/ 10861040 w 12192000"/>
              <a:gd name="connsiteY600" fmla="*/ 1802130 h 6858000"/>
              <a:gd name="connsiteX601" fmla="*/ 11541760 w 12192000"/>
              <a:gd name="connsiteY601" fmla="*/ 1984375 h 6858000"/>
              <a:gd name="connsiteX602" fmla="*/ 12190095 w 12192000"/>
              <a:gd name="connsiteY602" fmla="*/ 1810385 h 6858000"/>
              <a:gd name="connsiteX603" fmla="*/ 12190095 w 12192000"/>
              <a:gd name="connsiteY603" fmla="*/ 1738630 h 6858000"/>
              <a:gd name="connsiteX604" fmla="*/ 11541760 w 12192000"/>
              <a:gd name="connsiteY604" fmla="*/ 1912620 h 6858000"/>
              <a:gd name="connsiteX605" fmla="*/ 10861040 w 12192000"/>
              <a:gd name="connsiteY605" fmla="*/ 1730375 h 6858000"/>
              <a:gd name="connsiteX606" fmla="*/ 10180320 w 12192000"/>
              <a:gd name="connsiteY606" fmla="*/ 1912620 h 6858000"/>
              <a:gd name="connsiteX607" fmla="*/ 9499600 w 12192000"/>
              <a:gd name="connsiteY607" fmla="*/ 1730375 h 6858000"/>
              <a:gd name="connsiteX608" fmla="*/ 8820150 w 12192000"/>
              <a:gd name="connsiteY608" fmla="*/ 1912620 h 6858000"/>
              <a:gd name="connsiteX609" fmla="*/ 8139431 w 12192000"/>
              <a:gd name="connsiteY609" fmla="*/ 1730375 h 6858000"/>
              <a:gd name="connsiteX610" fmla="*/ 7458710 w 12192000"/>
              <a:gd name="connsiteY610" fmla="*/ 1912620 h 6858000"/>
              <a:gd name="connsiteX611" fmla="*/ 6777990 w 12192000"/>
              <a:gd name="connsiteY611" fmla="*/ 1730375 h 6858000"/>
              <a:gd name="connsiteX612" fmla="*/ 6096000 w 12192000"/>
              <a:gd name="connsiteY612" fmla="*/ 1912620 h 6858000"/>
              <a:gd name="connsiteX613" fmla="*/ 5415280 w 12192000"/>
              <a:gd name="connsiteY613" fmla="*/ 1730375 h 6858000"/>
              <a:gd name="connsiteX614" fmla="*/ 4734560 w 12192000"/>
              <a:gd name="connsiteY614" fmla="*/ 1912620 h 6858000"/>
              <a:gd name="connsiteX615" fmla="*/ 4053840 w 12192000"/>
              <a:gd name="connsiteY615" fmla="*/ 1730375 h 6858000"/>
              <a:gd name="connsiteX616" fmla="*/ 3371850 w 12192000"/>
              <a:gd name="connsiteY616" fmla="*/ 1912620 h 6858000"/>
              <a:gd name="connsiteX617" fmla="*/ 2691130 w 12192000"/>
              <a:gd name="connsiteY617" fmla="*/ 1730375 h 6858000"/>
              <a:gd name="connsiteX618" fmla="*/ 2010410 w 12192000"/>
              <a:gd name="connsiteY618" fmla="*/ 1912620 h 6858000"/>
              <a:gd name="connsiteX619" fmla="*/ 1329690 w 12192000"/>
              <a:gd name="connsiteY619" fmla="*/ 1730375 h 6858000"/>
              <a:gd name="connsiteX620" fmla="*/ 648970 w 12192000"/>
              <a:gd name="connsiteY620" fmla="*/ 1912620 h 6858000"/>
              <a:gd name="connsiteX621" fmla="*/ 0 w 12192000"/>
              <a:gd name="connsiteY621" fmla="*/ 1738630 h 6858000"/>
              <a:gd name="connsiteX622" fmla="*/ 0 w 12192000"/>
              <a:gd name="connsiteY622" fmla="*/ 1810385 h 6858000"/>
              <a:gd name="connsiteX623" fmla="*/ 648335 w 12192000"/>
              <a:gd name="connsiteY623" fmla="*/ 1984375 h 6858000"/>
              <a:gd name="connsiteX624" fmla="*/ 648335 w 12192000"/>
              <a:gd name="connsiteY624" fmla="*/ 1703705 h 6858000"/>
              <a:gd name="connsiteX625" fmla="*/ 1329055 w 12192000"/>
              <a:gd name="connsiteY625" fmla="*/ 1521460 h 6858000"/>
              <a:gd name="connsiteX626" fmla="*/ 2009775 w 12192000"/>
              <a:gd name="connsiteY626" fmla="*/ 1703705 h 6858000"/>
              <a:gd name="connsiteX627" fmla="*/ 2690495 w 12192000"/>
              <a:gd name="connsiteY627" fmla="*/ 1521460 h 6858000"/>
              <a:gd name="connsiteX628" fmla="*/ 3371850 w 12192000"/>
              <a:gd name="connsiteY628" fmla="*/ 1703705 h 6858000"/>
              <a:gd name="connsiteX629" fmla="*/ 4052570 w 12192000"/>
              <a:gd name="connsiteY629" fmla="*/ 1521460 h 6858000"/>
              <a:gd name="connsiteX630" fmla="*/ 4733290 w 12192000"/>
              <a:gd name="connsiteY630" fmla="*/ 1703705 h 6858000"/>
              <a:gd name="connsiteX631" fmla="*/ 5414010 w 12192000"/>
              <a:gd name="connsiteY631" fmla="*/ 1521460 h 6858000"/>
              <a:gd name="connsiteX632" fmla="*/ 6096000 w 12192000"/>
              <a:gd name="connsiteY632" fmla="*/ 1703705 h 6858000"/>
              <a:gd name="connsiteX633" fmla="*/ 6776720 w 12192000"/>
              <a:gd name="connsiteY633" fmla="*/ 1521460 h 6858000"/>
              <a:gd name="connsiteX634" fmla="*/ 7457440 w 12192000"/>
              <a:gd name="connsiteY634" fmla="*/ 1703705 h 6858000"/>
              <a:gd name="connsiteX635" fmla="*/ 8138160 w 12192000"/>
              <a:gd name="connsiteY635" fmla="*/ 1521460 h 6858000"/>
              <a:gd name="connsiteX636" fmla="*/ 8818880 w 12192000"/>
              <a:gd name="connsiteY636" fmla="*/ 1703705 h 6858000"/>
              <a:gd name="connsiteX637" fmla="*/ 9499600 w 12192000"/>
              <a:gd name="connsiteY637" fmla="*/ 1521460 h 6858000"/>
              <a:gd name="connsiteX638" fmla="*/ 10180320 w 12192000"/>
              <a:gd name="connsiteY638" fmla="*/ 1703705 h 6858000"/>
              <a:gd name="connsiteX639" fmla="*/ 10861040 w 12192000"/>
              <a:gd name="connsiteY639" fmla="*/ 1521460 h 6858000"/>
              <a:gd name="connsiteX640" fmla="*/ 11541760 w 12192000"/>
              <a:gd name="connsiteY640" fmla="*/ 1703705 h 6858000"/>
              <a:gd name="connsiteX641" fmla="*/ 12190095 w 12192000"/>
              <a:gd name="connsiteY641" fmla="*/ 1529715 h 6858000"/>
              <a:gd name="connsiteX642" fmla="*/ 12190095 w 12192000"/>
              <a:gd name="connsiteY642" fmla="*/ 1464945 h 6858000"/>
              <a:gd name="connsiteX643" fmla="*/ 11541760 w 12192000"/>
              <a:gd name="connsiteY643" fmla="*/ 1638935 h 6858000"/>
              <a:gd name="connsiteX644" fmla="*/ 10861040 w 12192000"/>
              <a:gd name="connsiteY644" fmla="*/ 1456690 h 6858000"/>
              <a:gd name="connsiteX645" fmla="*/ 10180320 w 12192000"/>
              <a:gd name="connsiteY645" fmla="*/ 1638935 h 6858000"/>
              <a:gd name="connsiteX646" fmla="*/ 9499600 w 12192000"/>
              <a:gd name="connsiteY646" fmla="*/ 1456690 h 6858000"/>
              <a:gd name="connsiteX647" fmla="*/ 8820150 w 12192000"/>
              <a:gd name="connsiteY647" fmla="*/ 1638935 h 6858000"/>
              <a:gd name="connsiteX648" fmla="*/ 8139431 w 12192000"/>
              <a:gd name="connsiteY648" fmla="*/ 1456690 h 6858000"/>
              <a:gd name="connsiteX649" fmla="*/ 7458710 w 12192000"/>
              <a:gd name="connsiteY649" fmla="*/ 1638935 h 6858000"/>
              <a:gd name="connsiteX650" fmla="*/ 6777990 w 12192000"/>
              <a:gd name="connsiteY650" fmla="*/ 1456690 h 6858000"/>
              <a:gd name="connsiteX651" fmla="*/ 6096000 w 12192000"/>
              <a:gd name="connsiteY651" fmla="*/ 1638935 h 6858000"/>
              <a:gd name="connsiteX652" fmla="*/ 5415280 w 12192000"/>
              <a:gd name="connsiteY652" fmla="*/ 1456690 h 6858000"/>
              <a:gd name="connsiteX653" fmla="*/ 4734560 w 12192000"/>
              <a:gd name="connsiteY653" fmla="*/ 1638935 h 6858000"/>
              <a:gd name="connsiteX654" fmla="*/ 4053840 w 12192000"/>
              <a:gd name="connsiteY654" fmla="*/ 1456690 h 6858000"/>
              <a:gd name="connsiteX655" fmla="*/ 3371850 w 12192000"/>
              <a:gd name="connsiteY655" fmla="*/ 1638935 h 6858000"/>
              <a:gd name="connsiteX656" fmla="*/ 2691130 w 12192000"/>
              <a:gd name="connsiteY656" fmla="*/ 1456690 h 6858000"/>
              <a:gd name="connsiteX657" fmla="*/ 2010410 w 12192000"/>
              <a:gd name="connsiteY657" fmla="*/ 1638935 h 6858000"/>
              <a:gd name="connsiteX658" fmla="*/ 1329690 w 12192000"/>
              <a:gd name="connsiteY658" fmla="*/ 1456690 h 6858000"/>
              <a:gd name="connsiteX659" fmla="*/ 648970 w 12192000"/>
              <a:gd name="connsiteY659" fmla="*/ 1638935 h 6858000"/>
              <a:gd name="connsiteX660" fmla="*/ 0 w 12192000"/>
              <a:gd name="connsiteY660" fmla="*/ 1464945 h 6858000"/>
              <a:gd name="connsiteX661" fmla="*/ 0 w 12192000"/>
              <a:gd name="connsiteY661" fmla="*/ 1529715 h 6858000"/>
              <a:gd name="connsiteX662" fmla="*/ 648335 w 12192000"/>
              <a:gd name="connsiteY662" fmla="*/ 1703705 h 6858000"/>
              <a:gd name="connsiteX663" fmla="*/ 11543665 w 12192000"/>
              <a:gd name="connsiteY663" fmla="*/ 17145 h 6858000"/>
              <a:gd name="connsiteX664" fmla="*/ 11607165 w 12192000"/>
              <a:gd name="connsiteY664" fmla="*/ 0 h 6858000"/>
              <a:gd name="connsiteX665" fmla="*/ 11480165 w 12192000"/>
              <a:gd name="connsiteY665" fmla="*/ 0 h 6858000"/>
              <a:gd name="connsiteX666" fmla="*/ 11543665 w 12192000"/>
              <a:gd name="connsiteY666" fmla="*/ 17145 h 6858000"/>
              <a:gd name="connsiteX667" fmla="*/ 4733925 w 12192000"/>
              <a:gd name="connsiteY667" fmla="*/ 17145 h 6858000"/>
              <a:gd name="connsiteX668" fmla="*/ 4797425 w 12192000"/>
              <a:gd name="connsiteY668" fmla="*/ 0 h 6858000"/>
              <a:gd name="connsiteX669" fmla="*/ 4670425 w 12192000"/>
              <a:gd name="connsiteY669" fmla="*/ 0 h 6858000"/>
              <a:gd name="connsiteX670" fmla="*/ 4733925 w 12192000"/>
              <a:gd name="connsiteY670" fmla="*/ 17145 h 6858000"/>
              <a:gd name="connsiteX671" fmla="*/ 6096000 w 12192000"/>
              <a:gd name="connsiteY671" fmla="*/ 17145 h 6858000"/>
              <a:gd name="connsiteX672" fmla="*/ 6159500 w 12192000"/>
              <a:gd name="connsiteY672" fmla="*/ 0 h 6858000"/>
              <a:gd name="connsiteX673" fmla="*/ 6032500 w 12192000"/>
              <a:gd name="connsiteY673" fmla="*/ 0 h 6858000"/>
              <a:gd name="connsiteX674" fmla="*/ 6096000 w 12192000"/>
              <a:gd name="connsiteY674" fmla="*/ 17145 h 6858000"/>
              <a:gd name="connsiteX675" fmla="*/ 3371850 w 12192000"/>
              <a:gd name="connsiteY675" fmla="*/ 17145 h 6858000"/>
              <a:gd name="connsiteX676" fmla="*/ 3435350 w 12192000"/>
              <a:gd name="connsiteY676" fmla="*/ 0 h 6858000"/>
              <a:gd name="connsiteX677" fmla="*/ 3308350 w 12192000"/>
              <a:gd name="connsiteY677" fmla="*/ 0 h 6858000"/>
              <a:gd name="connsiteX678" fmla="*/ 3371850 w 12192000"/>
              <a:gd name="connsiteY678" fmla="*/ 17145 h 6858000"/>
              <a:gd name="connsiteX679" fmla="*/ 7458075 w 12192000"/>
              <a:gd name="connsiteY679" fmla="*/ 17145 h 6858000"/>
              <a:gd name="connsiteX680" fmla="*/ 7521575 w 12192000"/>
              <a:gd name="connsiteY680" fmla="*/ 0 h 6858000"/>
              <a:gd name="connsiteX681" fmla="*/ 7394575 w 12192000"/>
              <a:gd name="connsiteY681" fmla="*/ 0 h 6858000"/>
              <a:gd name="connsiteX682" fmla="*/ 7458075 w 12192000"/>
              <a:gd name="connsiteY682" fmla="*/ 17145 h 6858000"/>
              <a:gd name="connsiteX683" fmla="*/ 12192000 w 12192000"/>
              <a:gd name="connsiteY683" fmla="*/ 6665595 h 6858000"/>
              <a:gd name="connsiteX684" fmla="*/ 11543665 w 12192000"/>
              <a:gd name="connsiteY684" fmla="*/ 6839585 h 6858000"/>
              <a:gd name="connsiteX685" fmla="*/ 10862945 w 12192000"/>
              <a:gd name="connsiteY685" fmla="*/ 6657340 h 6858000"/>
              <a:gd name="connsiteX686" fmla="*/ 10182225 w 12192000"/>
              <a:gd name="connsiteY686" fmla="*/ 6839585 h 6858000"/>
              <a:gd name="connsiteX687" fmla="*/ 9501505 w 12192000"/>
              <a:gd name="connsiteY687" fmla="*/ 6657340 h 6858000"/>
              <a:gd name="connsiteX688" fmla="*/ 8820150 w 12192000"/>
              <a:gd name="connsiteY688" fmla="*/ 6838950 h 6858000"/>
              <a:gd name="connsiteX689" fmla="*/ 8139431 w 12192000"/>
              <a:gd name="connsiteY689" fmla="*/ 6656706 h 6858000"/>
              <a:gd name="connsiteX690" fmla="*/ 7458710 w 12192000"/>
              <a:gd name="connsiteY690" fmla="*/ 6838950 h 6858000"/>
              <a:gd name="connsiteX691" fmla="*/ 6777990 w 12192000"/>
              <a:gd name="connsiteY691" fmla="*/ 6656706 h 6858000"/>
              <a:gd name="connsiteX692" fmla="*/ 6096000 w 12192000"/>
              <a:gd name="connsiteY692" fmla="*/ 6838950 h 6858000"/>
              <a:gd name="connsiteX693" fmla="*/ 5415280 w 12192000"/>
              <a:gd name="connsiteY693" fmla="*/ 6656706 h 6858000"/>
              <a:gd name="connsiteX694" fmla="*/ 4733925 w 12192000"/>
              <a:gd name="connsiteY694" fmla="*/ 6838950 h 6858000"/>
              <a:gd name="connsiteX695" fmla="*/ 4053205 w 12192000"/>
              <a:gd name="connsiteY695" fmla="*/ 6656706 h 6858000"/>
              <a:gd name="connsiteX696" fmla="*/ 3371850 w 12192000"/>
              <a:gd name="connsiteY696" fmla="*/ 6838950 h 6858000"/>
              <a:gd name="connsiteX697" fmla="*/ 2691130 w 12192000"/>
              <a:gd name="connsiteY697" fmla="*/ 6656706 h 6858000"/>
              <a:gd name="connsiteX698" fmla="*/ 2010410 w 12192000"/>
              <a:gd name="connsiteY698" fmla="*/ 6838950 h 6858000"/>
              <a:gd name="connsiteX699" fmla="*/ 1329690 w 12192000"/>
              <a:gd name="connsiteY699" fmla="*/ 6656706 h 6858000"/>
              <a:gd name="connsiteX700" fmla="*/ 648335 w 12192000"/>
              <a:gd name="connsiteY700" fmla="*/ 6838950 h 6858000"/>
              <a:gd name="connsiteX701" fmla="*/ 0 w 12192000"/>
              <a:gd name="connsiteY701" fmla="*/ 6665595 h 6858000"/>
              <a:gd name="connsiteX702" fmla="*/ 0 w 12192000"/>
              <a:gd name="connsiteY702" fmla="*/ 6858000 h 6858000"/>
              <a:gd name="connsiteX703" fmla="*/ 12192000 w 12192000"/>
              <a:gd name="connsiteY703" fmla="*/ 6858000 h 6858000"/>
              <a:gd name="connsiteX704" fmla="*/ 12192000 w 12192000"/>
              <a:gd name="connsiteY704" fmla="*/ 6665595 h 6858000"/>
              <a:gd name="connsiteX705" fmla="*/ 2010410 w 12192000"/>
              <a:gd name="connsiteY705" fmla="*/ 17145 h 6858000"/>
              <a:gd name="connsiteX706" fmla="*/ 2073910 w 12192000"/>
              <a:gd name="connsiteY706" fmla="*/ 0 h 6858000"/>
              <a:gd name="connsiteX707" fmla="*/ 1946910 w 12192000"/>
              <a:gd name="connsiteY707" fmla="*/ 0 h 6858000"/>
              <a:gd name="connsiteX708" fmla="*/ 2010410 w 12192000"/>
              <a:gd name="connsiteY708" fmla="*/ 17145 h 6858000"/>
              <a:gd name="connsiteX709" fmla="*/ 8820150 w 12192000"/>
              <a:gd name="connsiteY709" fmla="*/ 17145 h 6858000"/>
              <a:gd name="connsiteX710" fmla="*/ 8883650 w 12192000"/>
              <a:gd name="connsiteY710" fmla="*/ 0 h 6858000"/>
              <a:gd name="connsiteX711" fmla="*/ 8756650 w 12192000"/>
              <a:gd name="connsiteY711" fmla="*/ 0 h 6858000"/>
              <a:gd name="connsiteX712" fmla="*/ 8820150 w 12192000"/>
              <a:gd name="connsiteY712" fmla="*/ 17145 h 6858000"/>
              <a:gd name="connsiteX713" fmla="*/ 648335 w 12192000"/>
              <a:gd name="connsiteY713" fmla="*/ 5076190 h 6858000"/>
              <a:gd name="connsiteX714" fmla="*/ 1329055 w 12192000"/>
              <a:gd name="connsiteY714" fmla="*/ 4893945 h 6858000"/>
              <a:gd name="connsiteX715" fmla="*/ 2009775 w 12192000"/>
              <a:gd name="connsiteY715" fmla="*/ 5076190 h 6858000"/>
              <a:gd name="connsiteX716" fmla="*/ 2690495 w 12192000"/>
              <a:gd name="connsiteY716" fmla="*/ 4893945 h 6858000"/>
              <a:gd name="connsiteX717" fmla="*/ 3371850 w 12192000"/>
              <a:gd name="connsiteY717" fmla="*/ 5076190 h 6858000"/>
              <a:gd name="connsiteX718" fmla="*/ 4052570 w 12192000"/>
              <a:gd name="connsiteY718" fmla="*/ 4893945 h 6858000"/>
              <a:gd name="connsiteX719" fmla="*/ 4733290 w 12192000"/>
              <a:gd name="connsiteY719" fmla="*/ 5076190 h 6858000"/>
              <a:gd name="connsiteX720" fmla="*/ 5414010 w 12192000"/>
              <a:gd name="connsiteY720" fmla="*/ 4893945 h 6858000"/>
              <a:gd name="connsiteX721" fmla="*/ 6096000 w 12192000"/>
              <a:gd name="connsiteY721" fmla="*/ 5076190 h 6858000"/>
              <a:gd name="connsiteX722" fmla="*/ 6776720 w 12192000"/>
              <a:gd name="connsiteY722" fmla="*/ 4893945 h 6858000"/>
              <a:gd name="connsiteX723" fmla="*/ 7457440 w 12192000"/>
              <a:gd name="connsiteY723" fmla="*/ 5076190 h 6858000"/>
              <a:gd name="connsiteX724" fmla="*/ 8138160 w 12192000"/>
              <a:gd name="connsiteY724" fmla="*/ 4893945 h 6858000"/>
              <a:gd name="connsiteX725" fmla="*/ 8818880 w 12192000"/>
              <a:gd name="connsiteY725" fmla="*/ 5076190 h 6858000"/>
              <a:gd name="connsiteX726" fmla="*/ 9499600 w 12192000"/>
              <a:gd name="connsiteY726" fmla="*/ 4893945 h 6858000"/>
              <a:gd name="connsiteX727" fmla="*/ 10180320 w 12192000"/>
              <a:gd name="connsiteY727" fmla="*/ 5076190 h 6858000"/>
              <a:gd name="connsiteX728" fmla="*/ 10861040 w 12192000"/>
              <a:gd name="connsiteY728" fmla="*/ 4893945 h 6858000"/>
              <a:gd name="connsiteX729" fmla="*/ 11541760 w 12192000"/>
              <a:gd name="connsiteY729" fmla="*/ 5076190 h 6858000"/>
              <a:gd name="connsiteX730" fmla="*/ 12190095 w 12192000"/>
              <a:gd name="connsiteY730" fmla="*/ 4902200 h 6858000"/>
              <a:gd name="connsiteX731" fmla="*/ 12190095 w 12192000"/>
              <a:gd name="connsiteY731" fmla="*/ 4749800 h 6858000"/>
              <a:gd name="connsiteX732" fmla="*/ 11541760 w 12192000"/>
              <a:gd name="connsiteY732" fmla="*/ 4923790 h 6858000"/>
              <a:gd name="connsiteX733" fmla="*/ 10861040 w 12192000"/>
              <a:gd name="connsiteY733" fmla="*/ 4741545 h 6858000"/>
              <a:gd name="connsiteX734" fmla="*/ 10180320 w 12192000"/>
              <a:gd name="connsiteY734" fmla="*/ 4923790 h 6858000"/>
              <a:gd name="connsiteX735" fmla="*/ 9499600 w 12192000"/>
              <a:gd name="connsiteY735" fmla="*/ 4741545 h 6858000"/>
              <a:gd name="connsiteX736" fmla="*/ 8820150 w 12192000"/>
              <a:gd name="connsiteY736" fmla="*/ 4923155 h 6858000"/>
              <a:gd name="connsiteX737" fmla="*/ 8139431 w 12192000"/>
              <a:gd name="connsiteY737" fmla="*/ 4740910 h 6858000"/>
              <a:gd name="connsiteX738" fmla="*/ 7458710 w 12192000"/>
              <a:gd name="connsiteY738" fmla="*/ 4923155 h 6858000"/>
              <a:gd name="connsiteX739" fmla="*/ 6777990 w 12192000"/>
              <a:gd name="connsiteY739" fmla="*/ 4740910 h 6858000"/>
              <a:gd name="connsiteX740" fmla="*/ 6096000 w 12192000"/>
              <a:gd name="connsiteY740" fmla="*/ 4923155 h 6858000"/>
              <a:gd name="connsiteX741" fmla="*/ 5415280 w 12192000"/>
              <a:gd name="connsiteY741" fmla="*/ 4740910 h 6858000"/>
              <a:gd name="connsiteX742" fmla="*/ 4734560 w 12192000"/>
              <a:gd name="connsiteY742" fmla="*/ 4923155 h 6858000"/>
              <a:gd name="connsiteX743" fmla="*/ 4053840 w 12192000"/>
              <a:gd name="connsiteY743" fmla="*/ 4740910 h 6858000"/>
              <a:gd name="connsiteX744" fmla="*/ 3371850 w 12192000"/>
              <a:gd name="connsiteY744" fmla="*/ 4923155 h 6858000"/>
              <a:gd name="connsiteX745" fmla="*/ 2691130 w 12192000"/>
              <a:gd name="connsiteY745" fmla="*/ 4740910 h 6858000"/>
              <a:gd name="connsiteX746" fmla="*/ 2010410 w 12192000"/>
              <a:gd name="connsiteY746" fmla="*/ 4923155 h 6858000"/>
              <a:gd name="connsiteX747" fmla="*/ 1329690 w 12192000"/>
              <a:gd name="connsiteY747" fmla="*/ 4740910 h 6858000"/>
              <a:gd name="connsiteX748" fmla="*/ 648970 w 12192000"/>
              <a:gd name="connsiteY748" fmla="*/ 4923155 h 6858000"/>
              <a:gd name="connsiteX749" fmla="*/ 0 w 12192000"/>
              <a:gd name="connsiteY749" fmla="*/ 4749800 h 6858000"/>
              <a:gd name="connsiteX750" fmla="*/ 0 w 12192000"/>
              <a:gd name="connsiteY750" fmla="*/ 4902835 h 6858000"/>
              <a:gd name="connsiteX751" fmla="*/ 648335 w 12192000"/>
              <a:gd name="connsiteY751" fmla="*/ 5076190 h 6858000"/>
              <a:gd name="connsiteX752" fmla="*/ 648335 w 12192000"/>
              <a:gd name="connsiteY752" fmla="*/ 17145 h 6858000"/>
              <a:gd name="connsiteX753" fmla="*/ 711835 w 12192000"/>
              <a:gd name="connsiteY753" fmla="*/ 0 h 6858000"/>
              <a:gd name="connsiteX754" fmla="*/ 584835 w 12192000"/>
              <a:gd name="connsiteY754" fmla="*/ 0 h 6858000"/>
              <a:gd name="connsiteX755" fmla="*/ 648335 w 12192000"/>
              <a:gd name="connsiteY755" fmla="*/ 17145 h 6858000"/>
              <a:gd name="connsiteX756" fmla="*/ 648335 w 12192000"/>
              <a:gd name="connsiteY756" fmla="*/ 5638800 h 6858000"/>
              <a:gd name="connsiteX757" fmla="*/ 1329055 w 12192000"/>
              <a:gd name="connsiteY757" fmla="*/ 5456555 h 6858000"/>
              <a:gd name="connsiteX758" fmla="*/ 2010410 w 12192000"/>
              <a:gd name="connsiteY758" fmla="*/ 5638800 h 6858000"/>
              <a:gd name="connsiteX759" fmla="*/ 2691130 w 12192000"/>
              <a:gd name="connsiteY759" fmla="*/ 5456555 h 6858000"/>
              <a:gd name="connsiteX760" fmla="*/ 3371850 w 12192000"/>
              <a:gd name="connsiteY760" fmla="*/ 5638800 h 6858000"/>
              <a:gd name="connsiteX761" fmla="*/ 4052570 w 12192000"/>
              <a:gd name="connsiteY761" fmla="*/ 5456555 h 6858000"/>
              <a:gd name="connsiteX762" fmla="*/ 4733925 w 12192000"/>
              <a:gd name="connsiteY762" fmla="*/ 5638800 h 6858000"/>
              <a:gd name="connsiteX763" fmla="*/ 5414645 w 12192000"/>
              <a:gd name="connsiteY763" fmla="*/ 5456555 h 6858000"/>
              <a:gd name="connsiteX764" fmla="*/ 6096000 w 12192000"/>
              <a:gd name="connsiteY764" fmla="*/ 5638800 h 6858000"/>
              <a:gd name="connsiteX765" fmla="*/ 6776720 w 12192000"/>
              <a:gd name="connsiteY765" fmla="*/ 5456555 h 6858000"/>
              <a:gd name="connsiteX766" fmla="*/ 7457440 w 12192000"/>
              <a:gd name="connsiteY766" fmla="*/ 5638800 h 6858000"/>
              <a:gd name="connsiteX767" fmla="*/ 8138160 w 12192000"/>
              <a:gd name="connsiteY767" fmla="*/ 5456555 h 6858000"/>
              <a:gd name="connsiteX768" fmla="*/ 8820150 w 12192000"/>
              <a:gd name="connsiteY768" fmla="*/ 5638800 h 6858000"/>
              <a:gd name="connsiteX769" fmla="*/ 9500870 w 12192000"/>
              <a:gd name="connsiteY769" fmla="*/ 5456555 h 6858000"/>
              <a:gd name="connsiteX770" fmla="*/ 10181590 w 12192000"/>
              <a:gd name="connsiteY770" fmla="*/ 5638800 h 6858000"/>
              <a:gd name="connsiteX771" fmla="*/ 10862310 w 12192000"/>
              <a:gd name="connsiteY771" fmla="*/ 5456555 h 6858000"/>
              <a:gd name="connsiteX772" fmla="*/ 11543030 w 12192000"/>
              <a:gd name="connsiteY772" fmla="*/ 5638800 h 6858000"/>
              <a:gd name="connsiteX773" fmla="*/ 12191365 w 12192000"/>
              <a:gd name="connsiteY773" fmla="*/ 5464810 h 6858000"/>
              <a:gd name="connsiteX774" fmla="*/ 12191365 w 12192000"/>
              <a:gd name="connsiteY774" fmla="*/ 5297170 h 6858000"/>
              <a:gd name="connsiteX775" fmla="*/ 11543030 w 12192000"/>
              <a:gd name="connsiteY775" fmla="*/ 5471160 h 6858000"/>
              <a:gd name="connsiteX776" fmla="*/ 10862310 w 12192000"/>
              <a:gd name="connsiteY776" fmla="*/ 5288915 h 6858000"/>
              <a:gd name="connsiteX777" fmla="*/ 10181590 w 12192000"/>
              <a:gd name="connsiteY777" fmla="*/ 5471160 h 6858000"/>
              <a:gd name="connsiteX778" fmla="*/ 9500870 w 12192000"/>
              <a:gd name="connsiteY778" fmla="*/ 5288915 h 6858000"/>
              <a:gd name="connsiteX779" fmla="*/ 8820150 w 12192000"/>
              <a:gd name="connsiteY779" fmla="*/ 5470525 h 6858000"/>
              <a:gd name="connsiteX780" fmla="*/ 8139431 w 12192000"/>
              <a:gd name="connsiteY780" fmla="*/ 5288280 h 6858000"/>
              <a:gd name="connsiteX781" fmla="*/ 7458710 w 12192000"/>
              <a:gd name="connsiteY781" fmla="*/ 5470525 h 6858000"/>
              <a:gd name="connsiteX782" fmla="*/ 6777990 w 12192000"/>
              <a:gd name="connsiteY782" fmla="*/ 5288280 h 6858000"/>
              <a:gd name="connsiteX783" fmla="*/ 6096000 w 12192000"/>
              <a:gd name="connsiteY783" fmla="*/ 5470525 h 6858000"/>
              <a:gd name="connsiteX784" fmla="*/ 5415280 w 12192000"/>
              <a:gd name="connsiteY784" fmla="*/ 5288280 h 6858000"/>
              <a:gd name="connsiteX785" fmla="*/ 4734560 w 12192000"/>
              <a:gd name="connsiteY785" fmla="*/ 5470525 h 6858000"/>
              <a:gd name="connsiteX786" fmla="*/ 4053840 w 12192000"/>
              <a:gd name="connsiteY786" fmla="*/ 5288280 h 6858000"/>
              <a:gd name="connsiteX787" fmla="*/ 3371850 w 12192000"/>
              <a:gd name="connsiteY787" fmla="*/ 5470525 h 6858000"/>
              <a:gd name="connsiteX788" fmla="*/ 2691130 w 12192000"/>
              <a:gd name="connsiteY788" fmla="*/ 5288280 h 6858000"/>
              <a:gd name="connsiteX789" fmla="*/ 2010410 w 12192000"/>
              <a:gd name="connsiteY789" fmla="*/ 5470525 h 6858000"/>
              <a:gd name="connsiteX790" fmla="*/ 1329690 w 12192000"/>
              <a:gd name="connsiteY790" fmla="*/ 5288280 h 6858000"/>
              <a:gd name="connsiteX791" fmla="*/ 648970 w 12192000"/>
              <a:gd name="connsiteY791" fmla="*/ 5470525 h 6858000"/>
              <a:gd name="connsiteX792" fmla="*/ 0 w 12192000"/>
              <a:gd name="connsiteY792" fmla="*/ 5297170 h 6858000"/>
              <a:gd name="connsiteX793" fmla="*/ 0 w 12192000"/>
              <a:gd name="connsiteY793" fmla="*/ 5464810 h 6858000"/>
              <a:gd name="connsiteX794" fmla="*/ 648335 w 12192000"/>
              <a:gd name="connsiteY794" fmla="*/ 5638800 h 6858000"/>
              <a:gd name="connsiteX795" fmla="*/ 648335 w 12192000"/>
              <a:gd name="connsiteY795" fmla="*/ 5357495 h 6858000"/>
              <a:gd name="connsiteX796" fmla="*/ 1329055 w 12192000"/>
              <a:gd name="connsiteY796" fmla="*/ 5175250 h 6858000"/>
              <a:gd name="connsiteX797" fmla="*/ 2009775 w 12192000"/>
              <a:gd name="connsiteY797" fmla="*/ 5357495 h 6858000"/>
              <a:gd name="connsiteX798" fmla="*/ 2691130 w 12192000"/>
              <a:gd name="connsiteY798" fmla="*/ 5175250 h 6858000"/>
              <a:gd name="connsiteX799" fmla="*/ 3371850 w 12192000"/>
              <a:gd name="connsiteY799" fmla="*/ 5357495 h 6858000"/>
              <a:gd name="connsiteX800" fmla="*/ 4053205 w 12192000"/>
              <a:gd name="connsiteY800" fmla="*/ 5175250 h 6858000"/>
              <a:gd name="connsiteX801" fmla="*/ 4733925 w 12192000"/>
              <a:gd name="connsiteY801" fmla="*/ 5357495 h 6858000"/>
              <a:gd name="connsiteX802" fmla="*/ 5415280 w 12192000"/>
              <a:gd name="connsiteY802" fmla="*/ 5175250 h 6858000"/>
              <a:gd name="connsiteX803" fmla="*/ 6096000 w 12192000"/>
              <a:gd name="connsiteY803" fmla="*/ 5357495 h 6858000"/>
              <a:gd name="connsiteX804" fmla="*/ 6776720 w 12192000"/>
              <a:gd name="connsiteY804" fmla="*/ 5175250 h 6858000"/>
              <a:gd name="connsiteX805" fmla="*/ 7457440 w 12192000"/>
              <a:gd name="connsiteY805" fmla="*/ 5357495 h 6858000"/>
              <a:gd name="connsiteX806" fmla="*/ 8138160 w 12192000"/>
              <a:gd name="connsiteY806" fmla="*/ 5175250 h 6858000"/>
              <a:gd name="connsiteX807" fmla="*/ 8818880 w 12192000"/>
              <a:gd name="connsiteY807" fmla="*/ 5357495 h 6858000"/>
              <a:gd name="connsiteX808" fmla="*/ 9499600 w 12192000"/>
              <a:gd name="connsiteY808" fmla="*/ 5175250 h 6858000"/>
              <a:gd name="connsiteX809" fmla="*/ 10180320 w 12192000"/>
              <a:gd name="connsiteY809" fmla="*/ 5357495 h 6858000"/>
              <a:gd name="connsiteX810" fmla="*/ 10861040 w 12192000"/>
              <a:gd name="connsiteY810" fmla="*/ 5175250 h 6858000"/>
              <a:gd name="connsiteX811" fmla="*/ 11541760 w 12192000"/>
              <a:gd name="connsiteY811" fmla="*/ 5357495 h 6858000"/>
              <a:gd name="connsiteX812" fmla="*/ 12190095 w 12192000"/>
              <a:gd name="connsiteY812" fmla="*/ 5183505 h 6858000"/>
              <a:gd name="connsiteX813" fmla="*/ 12190095 w 12192000"/>
              <a:gd name="connsiteY813" fmla="*/ 5022850 h 6858000"/>
              <a:gd name="connsiteX814" fmla="*/ 11541760 w 12192000"/>
              <a:gd name="connsiteY814" fmla="*/ 5196840 h 6858000"/>
              <a:gd name="connsiteX815" fmla="*/ 10861040 w 12192000"/>
              <a:gd name="connsiteY815" fmla="*/ 5014595 h 6858000"/>
              <a:gd name="connsiteX816" fmla="*/ 10180320 w 12192000"/>
              <a:gd name="connsiteY816" fmla="*/ 5196840 h 6858000"/>
              <a:gd name="connsiteX817" fmla="*/ 9499600 w 12192000"/>
              <a:gd name="connsiteY817" fmla="*/ 5014595 h 6858000"/>
              <a:gd name="connsiteX818" fmla="*/ 8820150 w 12192000"/>
              <a:gd name="connsiteY818" fmla="*/ 5196840 h 6858000"/>
              <a:gd name="connsiteX819" fmla="*/ 8139431 w 12192000"/>
              <a:gd name="connsiteY819" fmla="*/ 5014595 h 6858000"/>
              <a:gd name="connsiteX820" fmla="*/ 7458710 w 12192000"/>
              <a:gd name="connsiteY820" fmla="*/ 5196840 h 6858000"/>
              <a:gd name="connsiteX821" fmla="*/ 6777990 w 12192000"/>
              <a:gd name="connsiteY821" fmla="*/ 5014595 h 6858000"/>
              <a:gd name="connsiteX822" fmla="*/ 6096000 w 12192000"/>
              <a:gd name="connsiteY822" fmla="*/ 5196840 h 6858000"/>
              <a:gd name="connsiteX823" fmla="*/ 5415280 w 12192000"/>
              <a:gd name="connsiteY823" fmla="*/ 5014595 h 6858000"/>
              <a:gd name="connsiteX824" fmla="*/ 4734560 w 12192000"/>
              <a:gd name="connsiteY824" fmla="*/ 5196840 h 6858000"/>
              <a:gd name="connsiteX825" fmla="*/ 4053840 w 12192000"/>
              <a:gd name="connsiteY825" fmla="*/ 5014595 h 6858000"/>
              <a:gd name="connsiteX826" fmla="*/ 3371850 w 12192000"/>
              <a:gd name="connsiteY826" fmla="*/ 5196840 h 6858000"/>
              <a:gd name="connsiteX827" fmla="*/ 2691130 w 12192000"/>
              <a:gd name="connsiteY827" fmla="*/ 5014595 h 6858000"/>
              <a:gd name="connsiteX828" fmla="*/ 2010410 w 12192000"/>
              <a:gd name="connsiteY828" fmla="*/ 5196840 h 6858000"/>
              <a:gd name="connsiteX829" fmla="*/ 1329690 w 12192000"/>
              <a:gd name="connsiteY829" fmla="*/ 5014595 h 6858000"/>
              <a:gd name="connsiteX830" fmla="*/ 648970 w 12192000"/>
              <a:gd name="connsiteY830" fmla="*/ 5196840 h 6858000"/>
              <a:gd name="connsiteX831" fmla="*/ 0 w 12192000"/>
              <a:gd name="connsiteY831" fmla="*/ 5023485 h 6858000"/>
              <a:gd name="connsiteX832" fmla="*/ 0 w 12192000"/>
              <a:gd name="connsiteY832" fmla="*/ 5184140 h 6858000"/>
              <a:gd name="connsiteX833" fmla="*/ 648335 w 12192000"/>
              <a:gd name="connsiteY833" fmla="*/ 5357495 h 6858000"/>
              <a:gd name="connsiteX834" fmla="*/ 648335 w 12192000"/>
              <a:gd name="connsiteY834" fmla="*/ 5919470 h 6858000"/>
              <a:gd name="connsiteX835" fmla="*/ 1329055 w 12192000"/>
              <a:gd name="connsiteY835" fmla="*/ 5737225 h 6858000"/>
              <a:gd name="connsiteX836" fmla="*/ 2009775 w 12192000"/>
              <a:gd name="connsiteY836" fmla="*/ 5919470 h 6858000"/>
              <a:gd name="connsiteX837" fmla="*/ 2690495 w 12192000"/>
              <a:gd name="connsiteY837" fmla="*/ 5737225 h 6858000"/>
              <a:gd name="connsiteX838" fmla="*/ 3371850 w 12192000"/>
              <a:gd name="connsiteY838" fmla="*/ 5919470 h 6858000"/>
              <a:gd name="connsiteX839" fmla="*/ 4052570 w 12192000"/>
              <a:gd name="connsiteY839" fmla="*/ 5737225 h 6858000"/>
              <a:gd name="connsiteX840" fmla="*/ 4733290 w 12192000"/>
              <a:gd name="connsiteY840" fmla="*/ 5919470 h 6858000"/>
              <a:gd name="connsiteX841" fmla="*/ 5414010 w 12192000"/>
              <a:gd name="connsiteY841" fmla="*/ 5737225 h 6858000"/>
              <a:gd name="connsiteX842" fmla="*/ 6096000 w 12192000"/>
              <a:gd name="connsiteY842" fmla="*/ 5919470 h 6858000"/>
              <a:gd name="connsiteX843" fmla="*/ 6776720 w 12192000"/>
              <a:gd name="connsiteY843" fmla="*/ 5737225 h 6858000"/>
              <a:gd name="connsiteX844" fmla="*/ 7457440 w 12192000"/>
              <a:gd name="connsiteY844" fmla="*/ 5919470 h 6858000"/>
              <a:gd name="connsiteX845" fmla="*/ 8138160 w 12192000"/>
              <a:gd name="connsiteY845" fmla="*/ 5737225 h 6858000"/>
              <a:gd name="connsiteX846" fmla="*/ 8818880 w 12192000"/>
              <a:gd name="connsiteY846" fmla="*/ 5919470 h 6858000"/>
              <a:gd name="connsiteX847" fmla="*/ 9499600 w 12192000"/>
              <a:gd name="connsiteY847" fmla="*/ 5737225 h 6858000"/>
              <a:gd name="connsiteX848" fmla="*/ 10180320 w 12192000"/>
              <a:gd name="connsiteY848" fmla="*/ 5919470 h 6858000"/>
              <a:gd name="connsiteX849" fmla="*/ 10861040 w 12192000"/>
              <a:gd name="connsiteY849" fmla="*/ 5737225 h 6858000"/>
              <a:gd name="connsiteX850" fmla="*/ 11541760 w 12192000"/>
              <a:gd name="connsiteY850" fmla="*/ 5919470 h 6858000"/>
              <a:gd name="connsiteX851" fmla="*/ 12190095 w 12192000"/>
              <a:gd name="connsiteY851" fmla="*/ 5745480 h 6858000"/>
              <a:gd name="connsiteX852" fmla="*/ 12190095 w 12192000"/>
              <a:gd name="connsiteY852" fmla="*/ 5570220 h 6858000"/>
              <a:gd name="connsiteX853" fmla="*/ 11541760 w 12192000"/>
              <a:gd name="connsiteY853" fmla="*/ 5744210 h 6858000"/>
              <a:gd name="connsiteX854" fmla="*/ 10861040 w 12192000"/>
              <a:gd name="connsiteY854" fmla="*/ 5561965 h 6858000"/>
              <a:gd name="connsiteX855" fmla="*/ 10180320 w 12192000"/>
              <a:gd name="connsiteY855" fmla="*/ 5744210 h 6858000"/>
              <a:gd name="connsiteX856" fmla="*/ 9499600 w 12192000"/>
              <a:gd name="connsiteY856" fmla="*/ 5561965 h 6858000"/>
              <a:gd name="connsiteX857" fmla="*/ 8820150 w 12192000"/>
              <a:gd name="connsiteY857" fmla="*/ 5744210 h 6858000"/>
              <a:gd name="connsiteX858" fmla="*/ 8139431 w 12192000"/>
              <a:gd name="connsiteY858" fmla="*/ 5561965 h 6858000"/>
              <a:gd name="connsiteX859" fmla="*/ 7458710 w 12192000"/>
              <a:gd name="connsiteY859" fmla="*/ 5744210 h 6858000"/>
              <a:gd name="connsiteX860" fmla="*/ 6777990 w 12192000"/>
              <a:gd name="connsiteY860" fmla="*/ 5561965 h 6858000"/>
              <a:gd name="connsiteX861" fmla="*/ 6096000 w 12192000"/>
              <a:gd name="connsiteY861" fmla="*/ 5744210 h 6858000"/>
              <a:gd name="connsiteX862" fmla="*/ 5415280 w 12192000"/>
              <a:gd name="connsiteY862" fmla="*/ 5561965 h 6858000"/>
              <a:gd name="connsiteX863" fmla="*/ 4734560 w 12192000"/>
              <a:gd name="connsiteY863" fmla="*/ 5744210 h 6858000"/>
              <a:gd name="connsiteX864" fmla="*/ 4053840 w 12192000"/>
              <a:gd name="connsiteY864" fmla="*/ 5561965 h 6858000"/>
              <a:gd name="connsiteX865" fmla="*/ 3371850 w 12192000"/>
              <a:gd name="connsiteY865" fmla="*/ 5744210 h 6858000"/>
              <a:gd name="connsiteX866" fmla="*/ 2691130 w 12192000"/>
              <a:gd name="connsiteY866" fmla="*/ 5561965 h 6858000"/>
              <a:gd name="connsiteX867" fmla="*/ 2010410 w 12192000"/>
              <a:gd name="connsiteY867" fmla="*/ 5744210 h 6858000"/>
              <a:gd name="connsiteX868" fmla="*/ 1329690 w 12192000"/>
              <a:gd name="connsiteY868" fmla="*/ 5561965 h 6858000"/>
              <a:gd name="connsiteX869" fmla="*/ 648970 w 12192000"/>
              <a:gd name="connsiteY869" fmla="*/ 5744210 h 6858000"/>
              <a:gd name="connsiteX870" fmla="*/ 0 w 12192000"/>
              <a:gd name="connsiteY870" fmla="*/ 5570855 h 6858000"/>
              <a:gd name="connsiteX871" fmla="*/ 0 w 12192000"/>
              <a:gd name="connsiteY871" fmla="*/ 5746115 h 6858000"/>
              <a:gd name="connsiteX872" fmla="*/ 648335 w 12192000"/>
              <a:gd name="connsiteY872" fmla="*/ 5919470 h 6858000"/>
              <a:gd name="connsiteX873" fmla="*/ 648335 w 12192000"/>
              <a:gd name="connsiteY873" fmla="*/ 6762750 h 6858000"/>
              <a:gd name="connsiteX874" fmla="*/ 1329055 w 12192000"/>
              <a:gd name="connsiteY874" fmla="*/ 6580506 h 6858000"/>
              <a:gd name="connsiteX875" fmla="*/ 2009775 w 12192000"/>
              <a:gd name="connsiteY875" fmla="*/ 6762750 h 6858000"/>
              <a:gd name="connsiteX876" fmla="*/ 2690495 w 12192000"/>
              <a:gd name="connsiteY876" fmla="*/ 6580506 h 6858000"/>
              <a:gd name="connsiteX877" fmla="*/ 3371850 w 12192000"/>
              <a:gd name="connsiteY877" fmla="*/ 6762750 h 6858000"/>
              <a:gd name="connsiteX878" fmla="*/ 4052570 w 12192000"/>
              <a:gd name="connsiteY878" fmla="*/ 6580506 h 6858000"/>
              <a:gd name="connsiteX879" fmla="*/ 4733290 w 12192000"/>
              <a:gd name="connsiteY879" fmla="*/ 6762750 h 6858000"/>
              <a:gd name="connsiteX880" fmla="*/ 5414010 w 12192000"/>
              <a:gd name="connsiteY880" fmla="*/ 6580506 h 6858000"/>
              <a:gd name="connsiteX881" fmla="*/ 6096000 w 12192000"/>
              <a:gd name="connsiteY881" fmla="*/ 6762750 h 6858000"/>
              <a:gd name="connsiteX882" fmla="*/ 6776720 w 12192000"/>
              <a:gd name="connsiteY882" fmla="*/ 6580506 h 6858000"/>
              <a:gd name="connsiteX883" fmla="*/ 7457440 w 12192000"/>
              <a:gd name="connsiteY883" fmla="*/ 6762750 h 6858000"/>
              <a:gd name="connsiteX884" fmla="*/ 8138160 w 12192000"/>
              <a:gd name="connsiteY884" fmla="*/ 6580506 h 6858000"/>
              <a:gd name="connsiteX885" fmla="*/ 8820150 w 12192000"/>
              <a:gd name="connsiteY885" fmla="*/ 6762750 h 6858000"/>
              <a:gd name="connsiteX886" fmla="*/ 9500870 w 12192000"/>
              <a:gd name="connsiteY886" fmla="*/ 6580506 h 6858000"/>
              <a:gd name="connsiteX887" fmla="*/ 10181590 w 12192000"/>
              <a:gd name="connsiteY887" fmla="*/ 6762750 h 6858000"/>
              <a:gd name="connsiteX888" fmla="*/ 10862310 w 12192000"/>
              <a:gd name="connsiteY888" fmla="*/ 6580506 h 6858000"/>
              <a:gd name="connsiteX889" fmla="*/ 11543030 w 12192000"/>
              <a:gd name="connsiteY889" fmla="*/ 6762750 h 6858000"/>
              <a:gd name="connsiteX890" fmla="*/ 12191365 w 12192000"/>
              <a:gd name="connsiteY890" fmla="*/ 6588760 h 6858000"/>
              <a:gd name="connsiteX891" fmla="*/ 12191365 w 12192000"/>
              <a:gd name="connsiteY891" fmla="*/ 6391275 h 6858000"/>
              <a:gd name="connsiteX892" fmla="*/ 11543030 w 12192000"/>
              <a:gd name="connsiteY892" fmla="*/ 6565265 h 6858000"/>
              <a:gd name="connsiteX893" fmla="*/ 10862310 w 12192000"/>
              <a:gd name="connsiteY893" fmla="*/ 6383020 h 6858000"/>
              <a:gd name="connsiteX894" fmla="*/ 10181590 w 12192000"/>
              <a:gd name="connsiteY894" fmla="*/ 6565265 h 6858000"/>
              <a:gd name="connsiteX895" fmla="*/ 9500870 w 12192000"/>
              <a:gd name="connsiteY895" fmla="*/ 6383020 h 6858000"/>
              <a:gd name="connsiteX896" fmla="*/ 8820150 w 12192000"/>
              <a:gd name="connsiteY896" fmla="*/ 6565265 h 6858000"/>
              <a:gd name="connsiteX897" fmla="*/ 8139431 w 12192000"/>
              <a:gd name="connsiteY897" fmla="*/ 6383020 h 6858000"/>
              <a:gd name="connsiteX898" fmla="*/ 7458710 w 12192000"/>
              <a:gd name="connsiteY898" fmla="*/ 6565265 h 6858000"/>
              <a:gd name="connsiteX899" fmla="*/ 6777990 w 12192000"/>
              <a:gd name="connsiteY899" fmla="*/ 6383020 h 6858000"/>
              <a:gd name="connsiteX900" fmla="*/ 6096000 w 12192000"/>
              <a:gd name="connsiteY900" fmla="*/ 6565265 h 6858000"/>
              <a:gd name="connsiteX901" fmla="*/ 5415280 w 12192000"/>
              <a:gd name="connsiteY901" fmla="*/ 6383020 h 6858000"/>
              <a:gd name="connsiteX902" fmla="*/ 4734560 w 12192000"/>
              <a:gd name="connsiteY902" fmla="*/ 6565265 h 6858000"/>
              <a:gd name="connsiteX903" fmla="*/ 4053840 w 12192000"/>
              <a:gd name="connsiteY903" fmla="*/ 6383020 h 6858000"/>
              <a:gd name="connsiteX904" fmla="*/ 3371850 w 12192000"/>
              <a:gd name="connsiteY904" fmla="*/ 6565265 h 6858000"/>
              <a:gd name="connsiteX905" fmla="*/ 2691130 w 12192000"/>
              <a:gd name="connsiteY905" fmla="*/ 6383020 h 6858000"/>
              <a:gd name="connsiteX906" fmla="*/ 2010410 w 12192000"/>
              <a:gd name="connsiteY906" fmla="*/ 6565265 h 6858000"/>
              <a:gd name="connsiteX907" fmla="*/ 1329690 w 12192000"/>
              <a:gd name="connsiteY907" fmla="*/ 6383020 h 6858000"/>
              <a:gd name="connsiteX908" fmla="*/ 648970 w 12192000"/>
              <a:gd name="connsiteY908" fmla="*/ 6565265 h 6858000"/>
              <a:gd name="connsiteX909" fmla="*/ 0 w 12192000"/>
              <a:gd name="connsiteY909" fmla="*/ 6391910 h 6858000"/>
              <a:gd name="connsiteX910" fmla="*/ 0 w 12192000"/>
              <a:gd name="connsiteY910" fmla="*/ 6589395 h 6858000"/>
              <a:gd name="connsiteX911" fmla="*/ 648335 w 12192000"/>
              <a:gd name="connsiteY911" fmla="*/ 6762750 h 6858000"/>
              <a:gd name="connsiteX912" fmla="*/ 648335 w 12192000"/>
              <a:gd name="connsiteY912" fmla="*/ 6200775 h 6858000"/>
              <a:gd name="connsiteX913" fmla="*/ 1329055 w 12192000"/>
              <a:gd name="connsiteY913" fmla="*/ 6018530 h 6858000"/>
              <a:gd name="connsiteX914" fmla="*/ 2009775 w 12192000"/>
              <a:gd name="connsiteY914" fmla="*/ 6200775 h 6858000"/>
              <a:gd name="connsiteX915" fmla="*/ 2690495 w 12192000"/>
              <a:gd name="connsiteY915" fmla="*/ 6018530 h 6858000"/>
              <a:gd name="connsiteX916" fmla="*/ 3371850 w 12192000"/>
              <a:gd name="connsiteY916" fmla="*/ 6200775 h 6858000"/>
              <a:gd name="connsiteX917" fmla="*/ 4052570 w 12192000"/>
              <a:gd name="connsiteY917" fmla="*/ 6018530 h 6858000"/>
              <a:gd name="connsiteX918" fmla="*/ 4733290 w 12192000"/>
              <a:gd name="connsiteY918" fmla="*/ 6200775 h 6858000"/>
              <a:gd name="connsiteX919" fmla="*/ 5414010 w 12192000"/>
              <a:gd name="connsiteY919" fmla="*/ 6018530 h 6858000"/>
              <a:gd name="connsiteX920" fmla="*/ 6096000 w 12192000"/>
              <a:gd name="connsiteY920" fmla="*/ 6200775 h 6858000"/>
              <a:gd name="connsiteX921" fmla="*/ 6776720 w 12192000"/>
              <a:gd name="connsiteY921" fmla="*/ 6018530 h 6858000"/>
              <a:gd name="connsiteX922" fmla="*/ 7457440 w 12192000"/>
              <a:gd name="connsiteY922" fmla="*/ 6200775 h 6858000"/>
              <a:gd name="connsiteX923" fmla="*/ 8138160 w 12192000"/>
              <a:gd name="connsiteY923" fmla="*/ 6018530 h 6858000"/>
              <a:gd name="connsiteX924" fmla="*/ 8818880 w 12192000"/>
              <a:gd name="connsiteY924" fmla="*/ 6200775 h 6858000"/>
              <a:gd name="connsiteX925" fmla="*/ 9499600 w 12192000"/>
              <a:gd name="connsiteY925" fmla="*/ 6018530 h 6858000"/>
              <a:gd name="connsiteX926" fmla="*/ 10180320 w 12192000"/>
              <a:gd name="connsiteY926" fmla="*/ 6200775 h 6858000"/>
              <a:gd name="connsiteX927" fmla="*/ 10861040 w 12192000"/>
              <a:gd name="connsiteY927" fmla="*/ 6018530 h 6858000"/>
              <a:gd name="connsiteX928" fmla="*/ 11541760 w 12192000"/>
              <a:gd name="connsiteY928" fmla="*/ 6200775 h 6858000"/>
              <a:gd name="connsiteX929" fmla="*/ 12190095 w 12192000"/>
              <a:gd name="connsiteY929" fmla="*/ 6026785 h 6858000"/>
              <a:gd name="connsiteX930" fmla="*/ 12190095 w 12192000"/>
              <a:gd name="connsiteY930" fmla="*/ 5843905 h 6858000"/>
              <a:gd name="connsiteX931" fmla="*/ 11541760 w 12192000"/>
              <a:gd name="connsiteY931" fmla="*/ 6017895 h 6858000"/>
              <a:gd name="connsiteX932" fmla="*/ 10862945 w 12192000"/>
              <a:gd name="connsiteY932" fmla="*/ 5835650 h 6858000"/>
              <a:gd name="connsiteX933" fmla="*/ 10182225 w 12192000"/>
              <a:gd name="connsiteY933" fmla="*/ 6017895 h 6858000"/>
              <a:gd name="connsiteX934" fmla="*/ 9500870 w 12192000"/>
              <a:gd name="connsiteY934" fmla="*/ 5835650 h 6858000"/>
              <a:gd name="connsiteX935" fmla="*/ 8820150 w 12192000"/>
              <a:gd name="connsiteY935" fmla="*/ 6017895 h 6858000"/>
              <a:gd name="connsiteX936" fmla="*/ 8138795 w 12192000"/>
              <a:gd name="connsiteY936" fmla="*/ 5835650 h 6858000"/>
              <a:gd name="connsiteX937" fmla="*/ 7458075 w 12192000"/>
              <a:gd name="connsiteY937" fmla="*/ 6017895 h 6858000"/>
              <a:gd name="connsiteX938" fmla="*/ 6776720 w 12192000"/>
              <a:gd name="connsiteY938" fmla="*/ 5835650 h 6858000"/>
              <a:gd name="connsiteX939" fmla="*/ 6096000 w 12192000"/>
              <a:gd name="connsiteY939" fmla="*/ 6017895 h 6858000"/>
              <a:gd name="connsiteX940" fmla="*/ 5415280 w 12192000"/>
              <a:gd name="connsiteY940" fmla="*/ 5835650 h 6858000"/>
              <a:gd name="connsiteX941" fmla="*/ 4734560 w 12192000"/>
              <a:gd name="connsiteY941" fmla="*/ 6017895 h 6858000"/>
              <a:gd name="connsiteX942" fmla="*/ 4053205 w 12192000"/>
              <a:gd name="connsiteY942" fmla="*/ 5835650 h 6858000"/>
              <a:gd name="connsiteX943" fmla="*/ 3371850 w 12192000"/>
              <a:gd name="connsiteY943" fmla="*/ 6017895 h 6858000"/>
              <a:gd name="connsiteX944" fmla="*/ 2691130 w 12192000"/>
              <a:gd name="connsiteY944" fmla="*/ 5835650 h 6858000"/>
              <a:gd name="connsiteX945" fmla="*/ 2010410 w 12192000"/>
              <a:gd name="connsiteY945" fmla="*/ 6017895 h 6858000"/>
              <a:gd name="connsiteX946" fmla="*/ 1329055 w 12192000"/>
              <a:gd name="connsiteY946" fmla="*/ 5835650 h 6858000"/>
              <a:gd name="connsiteX947" fmla="*/ 648335 w 12192000"/>
              <a:gd name="connsiteY947" fmla="*/ 6017895 h 6858000"/>
              <a:gd name="connsiteX948" fmla="*/ 0 w 12192000"/>
              <a:gd name="connsiteY948" fmla="*/ 5844540 h 6858000"/>
              <a:gd name="connsiteX949" fmla="*/ 0 w 12192000"/>
              <a:gd name="connsiteY949" fmla="*/ 6027420 h 6858000"/>
              <a:gd name="connsiteX950" fmla="*/ 648335 w 12192000"/>
              <a:gd name="connsiteY950" fmla="*/ 6200775 h 6858000"/>
              <a:gd name="connsiteX951" fmla="*/ 10181590 w 12192000"/>
              <a:gd name="connsiteY951" fmla="*/ 17145 h 6858000"/>
              <a:gd name="connsiteX952" fmla="*/ 10245090 w 12192000"/>
              <a:gd name="connsiteY952" fmla="*/ 0 h 6858000"/>
              <a:gd name="connsiteX953" fmla="*/ 10118090 w 12192000"/>
              <a:gd name="connsiteY953" fmla="*/ 0 h 6858000"/>
              <a:gd name="connsiteX954" fmla="*/ 10181590 w 12192000"/>
              <a:gd name="connsiteY954" fmla="*/ 17145 h 6858000"/>
              <a:gd name="connsiteX955" fmla="*/ 648335 w 12192000"/>
              <a:gd name="connsiteY955" fmla="*/ 6481445 h 6858000"/>
              <a:gd name="connsiteX956" fmla="*/ 1329055 w 12192000"/>
              <a:gd name="connsiteY956" fmla="*/ 6299200 h 6858000"/>
              <a:gd name="connsiteX957" fmla="*/ 2009775 w 12192000"/>
              <a:gd name="connsiteY957" fmla="*/ 6481445 h 6858000"/>
              <a:gd name="connsiteX958" fmla="*/ 2691130 w 12192000"/>
              <a:gd name="connsiteY958" fmla="*/ 6299200 h 6858000"/>
              <a:gd name="connsiteX959" fmla="*/ 3371850 w 12192000"/>
              <a:gd name="connsiteY959" fmla="*/ 6481445 h 6858000"/>
              <a:gd name="connsiteX960" fmla="*/ 4053205 w 12192000"/>
              <a:gd name="connsiteY960" fmla="*/ 6299200 h 6858000"/>
              <a:gd name="connsiteX961" fmla="*/ 4733925 w 12192000"/>
              <a:gd name="connsiteY961" fmla="*/ 6481445 h 6858000"/>
              <a:gd name="connsiteX962" fmla="*/ 5415280 w 12192000"/>
              <a:gd name="connsiteY962" fmla="*/ 6299200 h 6858000"/>
              <a:gd name="connsiteX963" fmla="*/ 6096000 w 12192000"/>
              <a:gd name="connsiteY963" fmla="*/ 6481445 h 6858000"/>
              <a:gd name="connsiteX964" fmla="*/ 6776720 w 12192000"/>
              <a:gd name="connsiteY964" fmla="*/ 6299200 h 6858000"/>
              <a:gd name="connsiteX965" fmla="*/ 7457440 w 12192000"/>
              <a:gd name="connsiteY965" fmla="*/ 6481445 h 6858000"/>
              <a:gd name="connsiteX966" fmla="*/ 8138160 w 12192000"/>
              <a:gd name="connsiteY966" fmla="*/ 6299200 h 6858000"/>
              <a:gd name="connsiteX967" fmla="*/ 8818880 w 12192000"/>
              <a:gd name="connsiteY967" fmla="*/ 6481445 h 6858000"/>
              <a:gd name="connsiteX968" fmla="*/ 9499600 w 12192000"/>
              <a:gd name="connsiteY968" fmla="*/ 6299200 h 6858000"/>
              <a:gd name="connsiteX969" fmla="*/ 10180320 w 12192000"/>
              <a:gd name="connsiteY969" fmla="*/ 6481445 h 6858000"/>
              <a:gd name="connsiteX970" fmla="*/ 10861040 w 12192000"/>
              <a:gd name="connsiteY970" fmla="*/ 6299200 h 6858000"/>
              <a:gd name="connsiteX971" fmla="*/ 11541760 w 12192000"/>
              <a:gd name="connsiteY971" fmla="*/ 6481445 h 6858000"/>
              <a:gd name="connsiteX972" fmla="*/ 12190095 w 12192000"/>
              <a:gd name="connsiteY972" fmla="*/ 6307455 h 6858000"/>
              <a:gd name="connsiteX973" fmla="*/ 12190095 w 12192000"/>
              <a:gd name="connsiteY973" fmla="*/ 6117590 h 6858000"/>
              <a:gd name="connsiteX974" fmla="*/ 11541760 w 12192000"/>
              <a:gd name="connsiteY974" fmla="*/ 6291580 h 6858000"/>
              <a:gd name="connsiteX975" fmla="*/ 10861040 w 12192000"/>
              <a:gd name="connsiteY975" fmla="*/ 6109335 h 6858000"/>
              <a:gd name="connsiteX976" fmla="*/ 10180320 w 12192000"/>
              <a:gd name="connsiteY976" fmla="*/ 6291580 h 6858000"/>
              <a:gd name="connsiteX977" fmla="*/ 9499600 w 12192000"/>
              <a:gd name="connsiteY977" fmla="*/ 6109335 h 6858000"/>
              <a:gd name="connsiteX978" fmla="*/ 8820150 w 12192000"/>
              <a:gd name="connsiteY978" fmla="*/ 6291580 h 6858000"/>
              <a:gd name="connsiteX979" fmla="*/ 8139431 w 12192000"/>
              <a:gd name="connsiteY979" fmla="*/ 6109335 h 6858000"/>
              <a:gd name="connsiteX980" fmla="*/ 7458710 w 12192000"/>
              <a:gd name="connsiteY980" fmla="*/ 6291580 h 6858000"/>
              <a:gd name="connsiteX981" fmla="*/ 6777990 w 12192000"/>
              <a:gd name="connsiteY981" fmla="*/ 6109335 h 6858000"/>
              <a:gd name="connsiteX982" fmla="*/ 6096000 w 12192000"/>
              <a:gd name="connsiteY982" fmla="*/ 6291580 h 6858000"/>
              <a:gd name="connsiteX983" fmla="*/ 5415280 w 12192000"/>
              <a:gd name="connsiteY983" fmla="*/ 6109335 h 6858000"/>
              <a:gd name="connsiteX984" fmla="*/ 4734560 w 12192000"/>
              <a:gd name="connsiteY984" fmla="*/ 6291580 h 6858000"/>
              <a:gd name="connsiteX985" fmla="*/ 4053840 w 12192000"/>
              <a:gd name="connsiteY985" fmla="*/ 6109335 h 6858000"/>
              <a:gd name="connsiteX986" fmla="*/ 3371850 w 12192000"/>
              <a:gd name="connsiteY986" fmla="*/ 6291580 h 6858000"/>
              <a:gd name="connsiteX987" fmla="*/ 2691130 w 12192000"/>
              <a:gd name="connsiteY987" fmla="*/ 6109335 h 6858000"/>
              <a:gd name="connsiteX988" fmla="*/ 2010410 w 12192000"/>
              <a:gd name="connsiteY988" fmla="*/ 6291580 h 6858000"/>
              <a:gd name="connsiteX989" fmla="*/ 1329690 w 12192000"/>
              <a:gd name="connsiteY989" fmla="*/ 6109335 h 6858000"/>
              <a:gd name="connsiteX990" fmla="*/ 648970 w 12192000"/>
              <a:gd name="connsiteY990" fmla="*/ 6291580 h 6858000"/>
              <a:gd name="connsiteX991" fmla="*/ 0 w 12192000"/>
              <a:gd name="connsiteY991" fmla="*/ 6118225 h 6858000"/>
              <a:gd name="connsiteX992" fmla="*/ 0 w 12192000"/>
              <a:gd name="connsiteY992" fmla="*/ 6308090 h 6858000"/>
              <a:gd name="connsiteX993" fmla="*/ 648335 w 12192000"/>
              <a:gd name="connsiteY993" fmla="*/ 6481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</a:cxnLst>
            <a:rect l="l" t="t" r="r" b="b"/>
            <a:pathLst>
              <a:path w="12192000" h="6858000">
                <a:moveTo>
                  <a:pt x="0" y="3216275"/>
                </a:moveTo>
                <a:lnTo>
                  <a:pt x="0" y="3107690"/>
                </a:lnTo>
                <a:lnTo>
                  <a:pt x="648335" y="3281680"/>
                </a:lnTo>
                <a:lnTo>
                  <a:pt x="1329055" y="3098800"/>
                </a:lnTo>
                <a:lnTo>
                  <a:pt x="2009775" y="3281045"/>
                </a:lnTo>
                <a:lnTo>
                  <a:pt x="2691130" y="3098800"/>
                </a:lnTo>
                <a:lnTo>
                  <a:pt x="3371850" y="3281045"/>
                </a:lnTo>
                <a:lnTo>
                  <a:pt x="4053205" y="3098800"/>
                </a:lnTo>
                <a:lnTo>
                  <a:pt x="4733925" y="3281045"/>
                </a:lnTo>
                <a:lnTo>
                  <a:pt x="5415280" y="3098800"/>
                </a:lnTo>
                <a:lnTo>
                  <a:pt x="6096000" y="3281045"/>
                </a:lnTo>
                <a:lnTo>
                  <a:pt x="6776720" y="3098800"/>
                </a:lnTo>
                <a:lnTo>
                  <a:pt x="7457440" y="3281045"/>
                </a:lnTo>
                <a:lnTo>
                  <a:pt x="8138160" y="3098800"/>
                </a:lnTo>
                <a:lnTo>
                  <a:pt x="8818880" y="3281045"/>
                </a:lnTo>
                <a:lnTo>
                  <a:pt x="9499600" y="3098800"/>
                </a:lnTo>
                <a:lnTo>
                  <a:pt x="10180320" y="3281045"/>
                </a:lnTo>
                <a:lnTo>
                  <a:pt x="10861040" y="3098800"/>
                </a:lnTo>
                <a:lnTo>
                  <a:pt x="11541760" y="3281045"/>
                </a:lnTo>
                <a:lnTo>
                  <a:pt x="12190095" y="3107055"/>
                </a:lnTo>
                <a:lnTo>
                  <a:pt x="12190095" y="3215640"/>
                </a:lnTo>
                <a:lnTo>
                  <a:pt x="11541760" y="3389630"/>
                </a:lnTo>
                <a:lnTo>
                  <a:pt x="10861040" y="3207385"/>
                </a:lnTo>
                <a:lnTo>
                  <a:pt x="10180320" y="3389630"/>
                </a:lnTo>
                <a:lnTo>
                  <a:pt x="9499600" y="3207385"/>
                </a:lnTo>
                <a:lnTo>
                  <a:pt x="8820150" y="3389630"/>
                </a:lnTo>
                <a:lnTo>
                  <a:pt x="8139431" y="3207385"/>
                </a:lnTo>
                <a:lnTo>
                  <a:pt x="7458710" y="3389630"/>
                </a:lnTo>
                <a:lnTo>
                  <a:pt x="6777990" y="3207385"/>
                </a:lnTo>
                <a:lnTo>
                  <a:pt x="6096000" y="3389630"/>
                </a:lnTo>
                <a:lnTo>
                  <a:pt x="5415280" y="3207385"/>
                </a:lnTo>
                <a:lnTo>
                  <a:pt x="4734560" y="3389630"/>
                </a:lnTo>
                <a:lnTo>
                  <a:pt x="4053840" y="3207385"/>
                </a:lnTo>
                <a:lnTo>
                  <a:pt x="3371850" y="3389630"/>
                </a:lnTo>
                <a:lnTo>
                  <a:pt x="2691130" y="3207385"/>
                </a:lnTo>
                <a:lnTo>
                  <a:pt x="2010410" y="3389630"/>
                </a:lnTo>
                <a:lnTo>
                  <a:pt x="1329690" y="3207385"/>
                </a:lnTo>
                <a:lnTo>
                  <a:pt x="648970" y="3389630"/>
                </a:lnTo>
                <a:lnTo>
                  <a:pt x="0" y="3216275"/>
                </a:lnTo>
                <a:close/>
                <a:moveTo>
                  <a:pt x="648335" y="3108960"/>
                </a:moveTo>
                <a:lnTo>
                  <a:pt x="1329055" y="2926715"/>
                </a:lnTo>
                <a:lnTo>
                  <a:pt x="2009775" y="3108960"/>
                </a:lnTo>
                <a:lnTo>
                  <a:pt x="2690495" y="2926715"/>
                </a:lnTo>
                <a:lnTo>
                  <a:pt x="3371850" y="3108960"/>
                </a:lnTo>
                <a:lnTo>
                  <a:pt x="4052570" y="2926715"/>
                </a:lnTo>
                <a:lnTo>
                  <a:pt x="4733290" y="3108960"/>
                </a:lnTo>
                <a:lnTo>
                  <a:pt x="5414010" y="2926715"/>
                </a:lnTo>
                <a:lnTo>
                  <a:pt x="6096000" y="3108960"/>
                </a:lnTo>
                <a:lnTo>
                  <a:pt x="6776720" y="2926715"/>
                </a:lnTo>
                <a:lnTo>
                  <a:pt x="7457440" y="3108960"/>
                </a:lnTo>
                <a:lnTo>
                  <a:pt x="8138160" y="2926715"/>
                </a:lnTo>
                <a:lnTo>
                  <a:pt x="8818880" y="3108960"/>
                </a:lnTo>
                <a:lnTo>
                  <a:pt x="9499600" y="2926715"/>
                </a:lnTo>
                <a:lnTo>
                  <a:pt x="10180320" y="3108960"/>
                </a:lnTo>
                <a:lnTo>
                  <a:pt x="10861040" y="2926715"/>
                </a:lnTo>
                <a:lnTo>
                  <a:pt x="11541760" y="3108960"/>
                </a:lnTo>
                <a:lnTo>
                  <a:pt x="12190095" y="2934970"/>
                </a:lnTo>
                <a:lnTo>
                  <a:pt x="12190095" y="2833370"/>
                </a:lnTo>
                <a:lnTo>
                  <a:pt x="11541760" y="3007360"/>
                </a:lnTo>
                <a:lnTo>
                  <a:pt x="10861040" y="2825115"/>
                </a:lnTo>
                <a:lnTo>
                  <a:pt x="10180320" y="3007360"/>
                </a:lnTo>
                <a:lnTo>
                  <a:pt x="9499600" y="2825115"/>
                </a:lnTo>
                <a:lnTo>
                  <a:pt x="8820150" y="3007360"/>
                </a:lnTo>
                <a:lnTo>
                  <a:pt x="8139431" y="2825115"/>
                </a:lnTo>
                <a:lnTo>
                  <a:pt x="7458710" y="3007360"/>
                </a:lnTo>
                <a:lnTo>
                  <a:pt x="6777990" y="2825115"/>
                </a:lnTo>
                <a:lnTo>
                  <a:pt x="6096000" y="3007360"/>
                </a:lnTo>
                <a:lnTo>
                  <a:pt x="5415280" y="2825115"/>
                </a:lnTo>
                <a:lnTo>
                  <a:pt x="4734560" y="3007360"/>
                </a:lnTo>
                <a:lnTo>
                  <a:pt x="4053840" y="2825115"/>
                </a:lnTo>
                <a:lnTo>
                  <a:pt x="3371850" y="3007360"/>
                </a:lnTo>
                <a:lnTo>
                  <a:pt x="2691130" y="2825115"/>
                </a:lnTo>
                <a:lnTo>
                  <a:pt x="2010410" y="3007360"/>
                </a:lnTo>
                <a:lnTo>
                  <a:pt x="1329690" y="2825115"/>
                </a:lnTo>
                <a:lnTo>
                  <a:pt x="648970" y="3007360"/>
                </a:lnTo>
                <a:lnTo>
                  <a:pt x="0" y="2833370"/>
                </a:lnTo>
                <a:lnTo>
                  <a:pt x="0" y="2934970"/>
                </a:lnTo>
                <a:lnTo>
                  <a:pt x="648335" y="3108960"/>
                </a:lnTo>
                <a:close/>
                <a:moveTo>
                  <a:pt x="648335" y="3670935"/>
                </a:moveTo>
                <a:lnTo>
                  <a:pt x="1329055" y="3488690"/>
                </a:lnTo>
                <a:lnTo>
                  <a:pt x="2009775" y="3670935"/>
                </a:lnTo>
                <a:lnTo>
                  <a:pt x="2690495" y="3488690"/>
                </a:lnTo>
                <a:lnTo>
                  <a:pt x="3371850" y="3670935"/>
                </a:lnTo>
                <a:lnTo>
                  <a:pt x="4052570" y="3488690"/>
                </a:lnTo>
                <a:lnTo>
                  <a:pt x="4733290" y="3670935"/>
                </a:lnTo>
                <a:lnTo>
                  <a:pt x="5414010" y="3488690"/>
                </a:lnTo>
                <a:lnTo>
                  <a:pt x="6096000" y="3670935"/>
                </a:lnTo>
                <a:lnTo>
                  <a:pt x="6776720" y="3488690"/>
                </a:lnTo>
                <a:lnTo>
                  <a:pt x="7457440" y="3670935"/>
                </a:lnTo>
                <a:lnTo>
                  <a:pt x="8138160" y="3488690"/>
                </a:lnTo>
                <a:lnTo>
                  <a:pt x="8818880" y="3670935"/>
                </a:lnTo>
                <a:lnTo>
                  <a:pt x="9499600" y="3488690"/>
                </a:lnTo>
                <a:lnTo>
                  <a:pt x="10180320" y="3670935"/>
                </a:lnTo>
                <a:lnTo>
                  <a:pt x="10861040" y="3488690"/>
                </a:lnTo>
                <a:lnTo>
                  <a:pt x="11541760" y="3670935"/>
                </a:lnTo>
                <a:lnTo>
                  <a:pt x="12190095" y="3496945"/>
                </a:lnTo>
                <a:lnTo>
                  <a:pt x="12190095" y="3380740"/>
                </a:lnTo>
                <a:lnTo>
                  <a:pt x="11541760" y="3554730"/>
                </a:lnTo>
                <a:lnTo>
                  <a:pt x="10861040" y="3372485"/>
                </a:lnTo>
                <a:lnTo>
                  <a:pt x="10180320" y="3554730"/>
                </a:lnTo>
                <a:lnTo>
                  <a:pt x="9499600" y="3372485"/>
                </a:lnTo>
                <a:lnTo>
                  <a:pt x="8820150" y="3554730"/>
                </a:lnTo>
                <a:lnTo>
                  <a:pt x="8139431" y="3372485"/>
                </a:lnTo>
                <a:lnTo>
                  <a:pt x="7458710" y="3554730"/>
                </a:lnTo>
                <a:lnTo>
                  <a:pt x="6777990" y="3372485"/>
                </a:lnTo>
                <a:lnTo>
                  <a:pt x="6096000" y="3554730"/>
                </a:lnTo>
                <a:lnTo>
                  <a:pt x="5415280" y="3372485"/>
                </a:lnTo>
                <a:lnTo>
                  <a:pt x="4734560" y="3554730"/>
                </a:lnTo>
                <a:lnTo>
                  <a:pt x="4053840" y="3372485"/>
                </a:lnTo>
                <a:lnTo>
                  <a:pt x="3371850" y="3554730"/>
                </a:lnTo>
                <a:lnTo>
                  <a:pt x="2691130" y="3372485"/>
                </a:lnTo>
                <a:lnTo>
                  <a:pt x="2010410" y="3554730"/>
                </a:lnTo>
                <a:lnTo>
                  <a:pt x="1329690" y="3372485"/>
                </a:lnTo>
                <a:lnTo>
                  <a:pt x="648970" y="3554730"/>
                </a:lnTo>
                <a:lnTo>
                  <a:pt x="0" y="3381375"/>
                </a:lnTo>
                <a:lnTo>
                  <a:pt x="0" y="3497580"/>
                </a:lnTo>
                <a:lnTo>
                  <a:pt x="648335" y="3670935"/>
                </a:lnTo>
                <a:close/>
                <a:moveTo>
                  <a:pt x="648335" y="2827655"/>
                </a:moveTo>
                <a:lnTo>
                  <a:pt x="1329055" y="2645410"/>
                </a:lnTo>
                <a:lnTo>
                  <a:pt x="2009775" y="2827655"/>
                </a:lnTo>
                <a:lnTo>
                  <a:pt x="2690495" y="2645410"/>
                </a:lnTo>
                <a:lnTo>
                  <a:pt x="3371850" y="2827655"/>
                </a:lnTo>
                <a:lnTo>
                  <a:pt x="4052570" y="2645410"/>
                </a:lnTo>
                <a:lnTo>
                  <a:pt x="4733290" y="2827655"/>
                </a:lnTo>
                <a:lnTo>
                  <a:pt x="5414010" y="2645410"/>
                </a:lnTo>
                <a:lnTo>
                  <a:pt x="6096000" y="2827655"/>
                </a:lnTo>
                <a:lnTo>
                  <a:pt x="6776720" y="2645410"/>
                </a:lnTo>
                <a:lnTo>
                  <a:pt x="7457440" y="2827655"/>
                </a:lnTo>
                <a:lnTo>
                  <a:pt x="8138160" y="2645410"/>
                </a:lnTo>
                <a:lnTo>
                  <a:pt x="8818880" y="2827655"/>
                </a:lnTo>
                <a:lnTo>
                  <a:pt x="9499600" y="2645410"/>
                </a:lnTo>
                <a:lnTo>
                  <a:pt x="10180320" y="2827655"/>
                </a:lnTo>
                <a:lnTo>
                  <a:pt x="10861040" y="2645410"/>
                </a:lnTo>
                <a:lnTo>
                  <a:pt x="11541760" y="2827655"/>
                </a:lnTo>
                <a:lnTo>
                  <a:pt x="12192000" y="2654300"/>
                </a:lnTo>
                <a:lnTo>
                  <a:pt x="12192000" y="2560320"/>
                </a:lnTo>
                <a:lnTo>
                  <a:pt x="11543665" y="2734310"/>
                </a:lnTo>
                <a:lnTo>
                  <a:pt x="10862945" y="2552065"/>
                </a:lnTo>
                <a:lnTo>
                  <a:pt x="10182225" y="2734310"/>
                </a:lnTo>
                <a:lnTo>
                  <a:pt x="9501505" y="2552065"/>
                </a:lnTo>
                <a:lnTo>
                  <a:pt x="8820150" y="2733675"/>
                </a:lnTo>
                <a:lnTo>
                  <a:pt x="8139431" y="2551430"/>
                </a:lnTo>
                <a:lnTo>
                  <a:pt x="7458710" y="2733675"/>
                </a:lnTo>
                <a:lnTo>
                  <a:pt x="6777990" y="2551430"/>
                </a:lnTo>
                <a:lnTo>
                  <a:pt x="6096000" y="2733675"/>
                </a:lnTo>
                <a:lnTo>
                  <a:pt x="5415280" y="2551430"/>
                </a:lnTo>
                <a:lnTo>
                  <a:pt x="4734560" y="2733675"/>
                </a:lnTo>
                <a:lnTo>
                  <a:pt x="4053840" y="2551430"/>
                </a:lnTo>
                <a:lnTo>
                  <a:pt x="3371850" y="2733675"/>
                </a:lnTo>
                <a:lnTo>
                  <a:pt x="2691130" y="2551430"/>
                </a:lnTo>
                <a:lnTo>
                  <a:pt x="2010410" y="2733675"/>
                </a:lnTo>
                <a:lnTo>
                  <a:pt x="1329690" y="2551430"/>
                </a:lnTo>
                <a:lnTo>
                  <a:pt x="648970" y="2733675"/>
                </a:lnTo>
                <a:lnTo>
                  <a:pt x="0" y="2559685"/>
                </a:lnTo>
                <a:lnTo>
                  <a:pt x="0" y="2654300"/>
                </a:lnTo>
                <a:lnTo>
                  <a:pt x="648335" y="2827655"/>
                </a:lnTo>
                <a:close/>
                <a:moveTo>
                  <a:pt x="648335" y="4514215"/>
                </a:moveTo>
                <a:lnTo>
                  <a:pt x="1329055" y="4331970"/>
                </a:lnTo>
                <a:lnTo>
                  <a:pt x="2009775" y="4514215"/>
                </a:lnTo>
                <a:lnTo>
                  <a:pt x="2690495" y="4331970"/>
                </a:lnTo>
                <a:lnTo>
                  <a:pt x="3371850" y="4514215"/>
                </a:lnTo>
                <a:lnTo>
                  <a:pt x="4052570" y="4331970"/>
                </a:lnTo>
                <a:lnTo>
                  <a:pt x="4733290" y="4514215"/>
                </a:lnTo>
                <a:lnTo>
                  <a:pt x="5414010" y="4331970"/>
                </a:lnTo>
                <a:lnTo>
                  <a:pt x="6096000" y="4514215"/>
                </a:lnTo>
                <a:lnTo>
                  <a:pt x="6776720" y="4331970"/>
                </a:lnTo>
                <a:lnTo>
                  <a:pt x="7457440" y="4514215"/>
                </a:lnTo>
                <a:lnTo>
                  <a:pt x="8138160" y="4331970"/>
                </a:lnTo>
                <a:lnTo>
                  <a:pt x="8818880" y="4514215"/>
                </a:lnTo>
                <a:lnTo>
                  <a:pt x="9499600" y="4331970"/>
                </a:lnTo>
                <a:lnTo>
                  <a:pt x="10180320" y="4514215"/>
                </a:lnTo>
                <a:lnTo>
                  <a:pt x="10861040" y="4331970"/>
                </a:lnTo>
                <a:lnTo>
                  <a:pt x="11541760" y="4514215"/>
                </a:lnTo>
                <a:lnTo>
                  <a:pt x="12190095" y="4340225"/>
                </a:lnTo>
                <a:lnTo>
                  <a:pt x="12190095" y="4201795"/>
                </a:lnTo>
                <a:lnTo>
                  <a:pt x="11541760" y="4375785"/>
                </a:lnTo>
                <a:lnTo>
                  <a:pt x="10861040" y="4193540"/>
                </a:lnTo>
                <a:lnTo>
                  <a:pt x="10180320" y="4375785"/>
                </a:lnTo>
                <a:lnTo>
                  <a:pt x="9499600" y="4193540"/>
                </a:lnTo>
                <a:lnTo>
                  <a:pt x="8820150" y="4375785"/>
                </a:lnTo>
                <a:lnTo>
                  <a:pt x="8139431" y="4193540"/>
                </a:lnTo>
                <a:lnTo>
                  <a:pt x="7458710" y="4375785"/>
                </a:lnTo>
                <a:lnTo>
                  <a:pt x="6777990" y="4193540"/>
                </a:lnTo>
                <a:lnTo>
                  <a:pt x="6096000" y="4375785"/>
                </a:lnTo>
                <a:lnTo>
                  <a:pt x="5415280" y="4193540"/>
                </a:lnTo>
                <a:lnTo>
                  <a:pt x="4734560" y="4375785"/>
                </a:lnTo>
                <a:lnTo>
                  <a:pt x="4053840" y="4193540"/>
                </a:lnTo>
                <a:lnTo>
                  <a:pt x="3371850" y="4375785"/>
                </a:lnTo>
                <a:lnTo>
                  <a:pt x="2691130" y="4193540"/>
                </a:lnTo>
                <a:lnTo>
                  <a:pt x="2010410" y="4375785"/>
                </a:lnTo>
                <a:lnTo>
                  <a:pt x="1329690" y="4193540"/>
                </a:lnTo>
                <a:lnTo>
                  <a:pt x="648970" y="4375785"/>
                </a:lnTo>
                <a:lnTo>
                  <a:pt x="0" y="4202430"/>
                </a:lnTo>
                <a:lnTo>
                  <a:pt x="0" y="4340860"/>
                </a:lnTo>
                <a:lnTo>
                  <a:pt x="648335" y="4514215"/>
                </a:lnTo>
                <a:close/>
                <a:moveTo>
                  <a:pt x="648335" y="3952240"/>
                </a:moveTo>
                <a:lnTo>
                  <a:pt x="1329055" y="3769995"/>
                </a:lnTo>
                <a:lnTo>
                  <a:pt x="2009775" y="3952240"/>
                </a:lnTo>
                <a:lnTo>
                  <a:pt x="2690495" y="3769995"/>
                </a:lnTo>
                <a:lnTo>
                  <a:pt x="3371850" y="3952240"/>
                </a:lnTo>
                <a:lnTo>
                  <a:pt x="4052570" y="3769995"/>
                </a:lnTo>
                <a:lnTo>
                  <a:pt x="4733290" y="3952240"/>
                </a:lnTo>
                <a:lnTo>
                  <a:pt x="5414010" y="3769995"/>
                </a:lnTo>
                <a:lnTo>
                  <a:pt x="6096000" y="3952240"/>
                </a:lnTo>
                <a:lnTo>
                  <a:pt x="6776720" y="3769995"/>
                </a:lnTo>
                <a:lnTo>
                  <a:pt x="7457440" y="3952240"/>
                </a:lnTo>
                <a:lnTo>
                  <a:pt x="8138160" y="3769995"/>
                </a:lnTo>
                <a:lnTo>
                  <a:pt x="8818880" y="3952240"/>
                </a:lnTo>
                <a:lnTo>
                  <a:pt x="9499600" y="3769995"/>
                </a:lnTo>
                <a:lnTo>
                  <a:pt x="10180320" y="3952240"/>
                </a:lnTo>
                <a:lnTo>
                  <a:pt x="10861040" y="3769995"/>
                </a:lnTo>
                <a:lnTo>
                  <a:pt x="11541760" y="3952240"/>
                </a:lnTo>
                <a:lnTo>
                  <a:pt x="12192000" y="3778250"/>
                </a:lnTo>
                <a:lnTo>
                  <a:pt x="12192000" y="3654425"/>
                </a:lnTo>
                <a:lnTo>
                  <a:pt x="11543665" y="3828415"/>
                </a:lnTo>
                <a:lnTo>
                  <a:pt x="10862945" y="3646170"/>
                </a:lnTo>
                <a:lnTo>
                  <a:pt x="10182225" y="3828415"/>
                </a:lnTo>
                <a:lnTo>
                  <a:pt x="9501505" y="3646170"/>
                </a:lnTo>
                <a:lnTo>
                  <a:pt x="8820150" y="3828415"/>
                </a:lnTo>
                <a:lnTo>
                  <a:pt x="8139431" y="3646170"/>
                </a:lnTo>
                <a:lnTo>
                  <a:pt x="7458710" y="3828415"/>
                </a:lnTo>
                <a:lnTo>
                  <a:pt x="6777990" y="3646170"/>
                </a:lnTo>
                <a:lnTo>
                  <a:pt x="6096000" y="3828415"/>
                </a:lnTo>
                <a:lnTo>
                  <a:pt x="5415280" y="3646170"/>
                </a:lnTo>
                <a:lnTo>
                  <a:pt x="4734560" y="3828415"/>
                </a:lnTo>
                <a:lnTo>
                  <a:pt x="4053840" y="3646170"/>
                </a:lnTo>
                <a:lnTo>
                  <a:pt x="3371850" y="3828415"/>
                </a:lnTo>
                <a:lnTo>
                  <a:pt x="2691130" y="3646170"/>
                </a:lnTo>
                <a:lnTo>
                  <a:pt x="2010410" y="3828415"/>
                </a:lnTo>
                <a:lnTo>
                  <a:pt x="1329690" y="3646170"/>
                </a:lnTo>
                <a:lnTo>
                  <a:pt x="648970" y="3828415"/>
                </a:lnTo>
                <a:lnTo>
                  <a:pt x="0" y="3655060"/>
                </a:lnTo>
                <a:lnTo>
                  <a:pt x="0" y="3778250"/>
                </a:lnTo>
                <a:lnTo>
                  <a:pt x="648335" y="3952240"/>
                </a:lnTo>
                <a:close/>
                <a:moveTo>
                  <a:pt x="648335" y="4795520"/>
                </a:moveTo>
                <a:lnTo>
                  <a:pt x="1329055" y="4613275"/>
                </a:lnTo>
                <a:lnTo>
                  <a:pt x="2009775" y="4795520"/>
                </a:lnTo>
                <a:lnTo>
                  <a:pt x="2690495" y="4613275"/>
                </a:lnTo>
                <a:lnTo>
                  <a:pt x="3371850" y="4795520"/>
                </a:lnTo>
                <a:lnTo>
                  <a:pt x="4052570" y="4613275"/>
                </a:lnTo>
                <a:lnTo>
                  <a:pt x="4733290" y="4795520"/>
                </a:lnTo>
                <a:lnTo>
                  <a:pt x="5414010" y="4613275"/>
                </a:lnTo>
                <a:lnTo>
                  <a:pt x="6096000" y="4795520"/>
                </a:lnTo>
                <a:lnTo>
                  <a:pt x="6776720" y="4613275"/>
                </a:lnTo>
                <a:lnTo>
                  <a:pt x="7457440" y="4795520"/>
                </a:lnTo>
                <a:lnTo>
                  <a:pt x="8138160" y="4613275"/>
                </a:lnTo>
                <a:lnTo>
                  <a:pt x="8818880" y="4795520"/>
                </a:lnTo>
                <a:lnTo>
                  <a:pt x="9499600" y="4613275"/>
                </a:lnTo>
                <a:lnTo>
                  <a:pt x="10180320" y="4795520"/>
                </a:lnTo>
                <a:lnTo>
                  <a:pt x="10861040" y="4613275"/>
                </a:lnTo>
                <a:lnTo>
                  <a:pt x="11541760" y="4795520"/>
                </a:lnTo>
                <a:lnTo>
                  <a:pt x="12190095" y="4621530"/>
                </a:lnTo>
                <a:lnTo>
                  <a:pt x="12190095" y="4476115"/>
                </a:lnTo>
                <a:lnTo>
                  <a:pt x="11541760" y="4650105"/>
                </a:lnTo>
                <a:lnTo>
                  <a:pt x="10861040" y="4467860"/>
                </a:lnTo>
                <a:lnTo>
                  <a:pt x="10180320" y="4650105"/>
                </a:lnTo>
                <a:lnTo>
                  <a:pt x="9499600" y="4467860"/>
                </a:lnTo>
                <a:lnTo>
                  <a:pt x="8820150" y="4649470"/>
                </a:lnTo>
                <a:lnTo>
                  <a:pt x="8139431" y="4467225"/>
                </a:lnTo>
                <a:lnTo>
                  <a:pt x="7458710" y="4649470"/>
                </a:lnTo>
                <a:lnTo>
                  <a:pt x="6777990" y="4467225"/>
                </a:lnTo>
                <a:lnTo>
                  <a:pt x="6096000" y="4649470"/>
                </a:lnTo>
                <a:lnTo>
                  <a:pt x="5415280" y="4467225"/>
                </a:lnTo>
                <a:lnTo>
                  <a:pt x="4734560" y="4649470"/>
                </a:lnTo>
                <a:lnTo>
                  <a:pt x="4053840" y="4467225"/>
                </a:lnTo>
                <a:lnTo>
                  <a:pt x="3371850" y="4649470"/>
                </a:lnTo>
                <a:lnTo>
                  <a:pt x="2691130" y="4467225"/>
                </a:lnTo>
                <a:lnTo>
                  <a:pt x="2010410" y="4649470"/>
                </a:lnTo>
                <a:lnTo>
                  <a:pt x="1329690" y="4467225"/>
                </a:lnTo>
                <a:lnTo>
                  <a:pt x="648970" y="4649470"/>
                </a:lnTo>
                <a:lnTo>
                  <a:pt x="0" y="4476115"/>
                </a:lnTo>
                <a:lnTo>
                  <a:pt x="0" y="4621530"/>
                </a:lnTo>
                <a:lnTo>
                  <a:pt x="648335" y="4795520"/>
                </a:lnTo>
                <a:close/>
                <a:moveTo>
                  <a:pt x="648335" y="4232910"/>
                </a:moveTo>
                <a:lnTo>
                  <a:pt x="1329055" y="4050665"/>
                </a:lnTo>
                <a:lnTo>
                  <a:pt x="2009775" y="4232910"/>
                </a:lnTo>
                <a:lnTo>
                  <a:pt x="2690495" y="4050665"/>
                </a:lnTo>
                <a:lnTo>
                  <a:pt x="3371850" y="4232910"/>
                </a:lnTo>
                <a:lnTo>
                  <a:pt x="4052570" y="4050665"/>
                </a:lnTo>
                <a:lnTo>
                  <a:pt x="4733290" y="4232910"/>
                </a:lnTo>
                <a:lnTo>
                  <a:pt x="5414010" y="4050665"/>
                </a:lnTo>
                <a:lnTo>
                  <a:pt x="6096000" y="4232910"/>
                </a:lnTo>
                <a:lnTo>
                  <a:pt x="6776720" y="4050665"/>
                </a:lnTo>
                <a:lnTo>
                  <a:pt x="7457440" y="4232910"/>
                </a:lnTo>
                <a:lnTo>
                  <a:pt x="8138160" y="4050665"/>
                </a:lnTo>
                <a:lnTo>
                  <a:pt x="8818880" y="4232910"/>
                </a:lnTo>
                <a:lnTo>
                  <a:pt x="9499600" y="4050665"/>
                </a:lnTo>
                <a:lnTo>
                  <a:pt x="10180320" y="4232910"/>
                </a:lnTo>
                <a:lnTo>
                  <a:pt x="10861040" y="4050665"/>
                </a:lnTo>
                <a:lnTo>
                  <a:pt x="11541760" y="4232910"/>
                </a:lnTo>
                <a:lnTo>
                  <a:pt x="12190095" y="4058920"/>
                </a:lnTo>
                <a:lnTo>
                  <a:pt x="12190095" y="3928110"/>
                </a:lnTo>
                <a:lnTo>
                  <a:pt x="11543665" y="4102100"/>
                </a:lnTo>
                <a:lnTo>
                  <a:pt x="10862945" y="3919855"/>
                </a:lnTo>
                <a:lnTo>
                  <a:pt x="10181590" y="4102100"/>
                </a:lnTo>
                <a:lnTo>
                  <a:pt x="9500870" y="3919855"/>
                </a:lnTo>
                <a:lnTo>
                  <a:pt x="8820150" y="4102100"/>
                </a:lnTo>
                <a:lnTo>
                  <a:pt x="8139431" y="3919855"/>
                </a:lnTo>
                <a:lnTo>
                  <a:pt x="7458075" y="4102100"/>
                </a:lnTo>
                <a:lnTo>
                  <a:pt x="6777356" y="3919855"/>
                </a:lnTo>
                <a:lnTo>
                  <a:pt x="6096000" y="4102100"/>
                </a:lnTo>
                <a:lnTo>
                  <a:pt x="5415280" y="3919855"/>
                </a:lnTo>
                <a:lnTo>
                  <a:pt x="4733925" y="4102100"/>
                </a:lnTo>
                <a:lnTo>
                  <a:pt x="4053205" y="3919855"/>
                </a:lnTo>
                <a:lnTo>
                  <a:pt x="3371850" y="4102100"/>
                </a:lnTo>
                <a:lnTo>
                  <a:pt x="2691130" y="3919855"/>
                </a:lnTo>
                <a:lnTo>
                  <a:pt x="2010410" y="4102100"/>
                </a:lnTo>
                <a:lnTo>
                  <a:pt x="1329690" y="3919855"/>
                </a:lnTo>
                <a:lnTo>
                  <a:pt x="648335" y="4102100"/>
                </a:lnTo>
                <a:lnTo>
                  <a:pt x="0" y="3928745"/>
                </a:lnTo>
                <a:lnTo>
                  <a:pt x="0" y="4059555"/>
                </a:lnTo>
                <a:lnTo>
                  <a:pt x="648335" y="4232910"/>
                </a:lnTo>
                <a:close/>
                <a:moveTo>
                  <a:pt x="648335" y="2265680"/>
                </a:moveTo>
                <a:lnTo>
                  <a:pt x="1329055" y="2083435"/>
                </a:lnTo>
                <a:lnTo>
                  <a:pt x="2009775" y="2265680"/>
                </a:lnTo>
                <a:lnTo>
                  <a:pt x="2690495" y="2083435"/>
                </a:lnTo>
                <a:lnTo>
                  <a:pt x="3371850" y="2265680"/>
                </a:lnTo>
                <a:lnTo>
                  <a:pt x="4052570" y="2083435"/>
                </a:lnTo>
                <a:lnTo>
                  <a:pt x="4733290" y="2265680"/>
                </a:lnTo>
                <a:lnTo>
                  <a:pt x="5414010" y="2083435"/>
                </a:lnTo>
                <a:lnTo>
                  <a:pt x="6096000" y="2265680"/>
                </a:lnTo>
                <a:lnTo>
                  <a:pt x="6776720" y="2083435"/>
                </a:lnTo>
                <a:lnTo>
                  <a:pt x="7457440" y="2265680"/>
                </a:lnTo>
                <a:lnTo>
                  <a:pt x="8138160" y="2083435"/>
                </a:lnTo>
                <a:lnTo>
                  <a:pt x="8818880" y="2265680"/>
                </a:lnTo>
                <a:lnTo>
                  <a:pt x="9499600" y="2083435"/>
                </a:lnTo>
                <a:lnTo>
                  <a:pt x="10180320" y="2265680"/>
                </a:lnTo>
                <a:lnTo>
                  <a:pt x="10861040" y="2083435"/>
                </a:lnTo>
                <a:lnTo>
                  <a:pt x="11541760" y="2265680"/>
                </a:lnTo>
                <a:lnTo>
                  <a:pt x="12190095" y="2091690"/>
                </a:lnTo>
                <a:lnTo>
                  <a:pt x="12190095" y="2012315"/>
                </a:lnTo>
                <a:lnTo>
                  <a:pt x="11541760" y="2186305"/>
                </a:lnTo>
                <a:lnTo>
                  <a:pt x="10861040" y="2004060"/>
                </a:lnTo>
                <a:lnTo>
                  <a:pt x="10180320" y="2186305"/>
                </a:lnTo>
                <a:lnTo>
                  <a:pt x="9499600" y="2004060"/>
                </a:lnTo>
                <a:lnTo>
                  <a:pt x="8820150" y="2186305"/>
                </a:lnTo>
                <a:lnTo>
                  <a:pt x="8139431" y="2004060"/>
                </a:lnTo>
                <a:lnTo>
                  <a:pt x="7458710" y="2186305"/>
                </a:lnTo>
                <a:lnTo>
                  <a:pt x="6777990" y="2004060"/>
                </a:lnTo>
                <a:lnTo>
                  <a:pt x="6096000" y="2186305"/>
                </a:lnTo>
                <a:lnTo>
                  <a:pt x="5415280" y="2004060"/>
                </a:lnTo>
                <a:lnTo>
                  <a:pt x="4734560" y="2186305"/>
                </a:lnTo>
                <a:lnTo>
                  <a:pt x="4053840" y="2004060"/>
                </a:lnTo>
                <a:lnTo>
                  <a:pt x="3371850" y="2186305"/>
                </a:lnTo>
                <a:lnTo>
                  <a:pt x="2691130" y="2004060"/>
                </a:lnTo>
                <a:lnTo>
                  <a:pt x="2010410" y="2186305"/>
                </a:lnTo>
                <a:lnTo>
                  <a:pt x="1329690" y="2004060"/>
                </a:lnTo>
                <a:lnTo>
                  <a:pt x="648970" y="2186305"/>
                </a:lnTo>
                <a:lnTo>
                  <a:pt x="0" y="2012315"/>
                </a:lnTo>
                <a:lnTo>
                  <a:pt x="0" y="2091690"/>
                </a:lnTo>
                <a:lnTo>
                  <a:pt x="648335" y="2265680"/>
                </a:lnTo>
                <a:close/>
                <a:moveTo>
                  <a:pt x="648335" y="1141095"/>
                </a:moveTo>
                <a:lnTo>
                  <a:pt x="1329055" y="958850"/>
                </a:lnTo>
                <a:lnTo>
                  <a:pt x="2009775" y="1141095"/>
                </a:lnTo>
                <a:lnTo>
                  <a:pt x="2691130" y="958850"/>
                </a:lnTo>
                <a:lnTo>
                  <a:pt x="3371850" y="1141095"/>
                </a:lnTo>
                <a:lnTo>
                  <a:pt x="4053205" y="958850"/>
                </a:lnTo>
                <a:lnTo>
                  <a:pt x="4733925" y="1141095"/>
                </a:lnTo>
                <a:lnTo>
                  <a:pt x="5415280" y="958850"/>
                </a:lnTo>
                <a:lnTo>
                  <a:pt x="6096000" y="1141095"/>
                </a:lnTo>
                <a:lnTo>
                  <a:pt x="6776720" y="958850"/>
                </a:lnTo>
                <a:lnTo>
                  <a:pt x="7457440" y="1141095"/>
                </a:lnTo>
                <a:lnTo>
                  <a:pt x="8138160" y="958850"/>
                </a:lnTo>
                <a:lnTo>
                  <a:pt x="8818880" y="1141095"/>
                </a:lnTo>
                <a:lnTo>
                  <a:pt x="9499600" y="958850"/>
                </a:lnTo>
                <a:lnTo>
                  <a:pt x="10180320" y="1141095"/>
                </a:lnTo>
                <a:lnTo>
                  <a:pt x="10861040" y="958850"/>
                </a:lnTo>
                <a:lnTo>
                  <a:pt x="11541760" y="1141095"/>
                </a:lnTo>
                <a:lnTo>
                  <a:pt x="12190095" y="967105"/>
                </a:lnTo>
                <a:lnTo>
                  <a:pt x="12190095" y="916940"/>
                </a:lnTo>
                <a:lnTo>
                  <a:pt x="11541760" y="1090930"/>
                </a:lnTo>
                <a:lnTo>
                  <a:pt x="10861040" y="908685"/>
                </a:lnTo>
                <a:lnTo>
                  <a:pt x="10180320" y="1090930"/>
                </a:lnTo>
                <a:lnTo>
                  <a:pt x="9499600" y="908685"/>
                </a:lnTo>
                <a:lnTo>
                  <a:pt x="8820150" y="1091565"/>
                </a:lnTo>
                <a:lnTo>
                  <a:pt x="8139431" y="909320"/>
                </a:lnTo>
                <a:lnTo>
                  <a:pt x="7458710" y="1091565"/>
                </a:lnTo>
                <a:lnTo>
                  <a:pt x="6777990" y="909320"/>
                </a:lnTo>
                <a:lnTo>
                  <a:pt x="6096000" y="1091565"/>
                </a:lnTo>
                <a:lnTo>
                  <a:pt x="5415280" y="909320"/>
                </a:lnTo>
                <a:lnTo>
                  <a:pt x="4734560" y="1091565"/>
                </a:lnTo>
                <a:lnTo>
                  <a:pt x="4053840" y="909320"/>
                </a:lnTo>
                <a:lnTo>
                  <a:pt x="3371850" y="1091565"/>
                </a:lnTo>
                <a:lnTo>
                  <a:pt x="2691130" y="909320"/>
                </a:lnTo>
                <a:lnTo>
                  <a:pt x="2010410" y="1091565"/>
                </a:lnTo>
                <a:lnTo>
                  <a:pt x="1329690" y="909320"/>
                </a:lnTo>
                <a:lnTo>
                  <a:pt x="648970" y="1091565"/>
                </a:lnTo>
                <a:lnTo>
                  <a:pt x="0" y="917575"/>
                </a:lnTo>
                <a:lnTo>
                  <a:pt x="0" y="967740"/>
                </a:lnTo>
                <a:lnTo>
                  <a:pt x="648335" y="1141095"/>
                </a:lnTo>
                <a:close/>
                <a:moveTo>
                  <a:pt x="648335" y="1422400"/>
                </a:moveTo>
                <a:lnTo>
                  <a:pt x="1329055" y="1240155"/>
                </a:lnTo>
                <a:lnTo>
                  <a:pt x="2010410" y="1422400"/>
                </a:lnTo>
                <a:lnTo>
                  <a:pt x="2691130" y="1240155"/>
                </a:lnTo>
                <a:lnTo>
                  <a:pt x="3371850" y="1422400"/>
                </a:lnTo>
                <a:lnTo>
                  <a:pt x="4052570" y="1240155"/>
                </a:lnTo>
                <a:lnTo>
                  <a:pt x="4733925" y="1422400"/>
                </a:lnTo>
                <a:lnTo>
                  <a:pt x="5414645" y="1240155"/>
                </a:lnTo>
                <a:lnTo>
                  <a:pt x="6096000" y="1422400"/>
                </a:lnTo>
                <a:lnTo>
                  <a:pt x="6776720" y="1240155"/>
                </a:lnTo>
                <a:lnTo>
                  <a:pt x="7457440" y="1422400"/>
                </a:lnTo>
                <a:lnTo>
                  <a:pt x="8138160" y="1240155"/>
                </a:lnTo>
                <a:lnTo>
                  <a:pt x="8820150" y="1422400"/>
                </a:lnTo>
                <a:lnTo>
                  <a:pt x="9500870" y="1240155"/>
                </a:lnTo>
                <a:lnTo>
                  <a:pt x="10181590" y="1422400"/>
                </a:lnTo>
                <a:lnTo>
                  <a:pt x="10862310" y="1240155"/>
                </a:lnTo>
                <a:lnTo>
                  <a:pt x="11543030" y="1422400"/>
                </a:lnTo>
                <a:lnTo>
                  <a:pt x="12191365" y="1248410"/>
                </a:lnTo>
                <a:lnTo>
                  <a:pt x="12191365" y="1191260"/>
                </a:lnTo>
                <a:lnTo>
                  <a:pt x="11543665" y="1365250"/>
                </a:lnTo>
                <a:lnTo>
                  <a:pt x="10862945" y="1183005"/>
                </a:lnTo>
                <a:lnTo>
                  <a:pt x="10181590" y="1365250"/>
                </a:lnTo>
                <a:lnTo>
                  <a:pt x="9500870" y="1183005"/>
                </a:lnTo>
                <a:lnTo>
                  <a:pt x="8820150" y="1365250"/>
                </a:lnTo>
                <a:lnTo>
                  <a:pt x="8139431" y="1183005"/>
                </a:lnTo>
                <a:lnTo>
                  <a:pt x="7458075" y="1365250"/>
                </a:lnTo>
                <a:lnTo>
                  <a:pt x="6777356" y="1183005"/>
                </a:lnTo>
                <a:lnTo>
                  <a:pt x="6096000" y="1365250"/>
                </a:lnTo>
                <a:lnTo>
                  <a:pt x="5415280" y="1183005"/>
                </a:lnTo>
                <a:lnTo>
                  <a:pt x="4733925" y="1365250"/>
                </a:lnTo>
                <a:lnTo>
                  <a:pt x="4053205" y="1183005"/>
                </a:lnTo>
                <a:lnTo>
                  <a:pt x="3371850" y="1365250"/>
                </a:lnTo>
                <a:lnTo>
                  <a:pt x="2691130" y="1183005"/>
                </a:lnTo>
                <a:lnTo>
                  <a:pt x="2010410" y="1365250"/>
                </a:lnTo>
                <a:lnTo>
                  <a:pt x="1329690" y="1183005"/>
                </a:lnTo>
                <a:lnTo>
                  <a:pt x="648335" y="1365250"/>
                </a:lnTo>
                <a:lnTo>
                  <a:pt x="0" y="1191260"/>
                </a:lnTo>
                <a:lnTo>
                  <a:pt x="0" y="1248410"/>
                </a:lnTo>
                <a:lnTo>
                  <a:pt x="648335" y="1422400"/>
                </a:lnTo>
                <a:close/>
                <a:moveTo>
                  <a:pt x="648335" y="860425"/>
                </a:moveTo>
                <a:lnTo>
                  <a:pt x="1329055" y="678180"/>
                </a:lnTo>
                <a:lnTo>
                  <a:pt x="2009775" y="860425"/>
                </a:lnTo>
                <a:lnTo>
                  <a:pt x="2690495" y="678180"/>
                </a:lnTo>
                <a:lnTo>
                  <a:pt x="3371850" y="860425"/>
                </a:lnTo>
                <a:lnTo>
                  <a:pt x="4052570" y="678180"/>
                </a:lnTo>
                <a:lnTo>
                  <a:pt x="4733290" y="860425"/>
                </a:lnTo>
                <a:lnTo>
                  <a:pt x="5414010" y="678180"/>
                </a:lnTo>
                <a:lnTo>
                  <a:pt x="6096000" y="860425"/>
                </a:lnTo>
                <a:lnTo>
                  <a:pt x="6776720" y="678180"/>
                </a:lnTo>
                <a:lnTo>
                  <a:pt x="7457440" y="860425"/>
                </a:lnTo>
                <a:lnTo>
                  <a:pt x="8138160" y="678180"/>
                </a:lnTo>
                <a:lnTo>
                  <a:pt x="8818880" y="860425"/>
                </a:lnTo>
                <a:lnTo>
                  <a:pt x="9499600" y="678180"/>
                </a:lnTo>
                <a:lnTo>
                  <a:pt x="10180320" y="860425"/>
                </a:lnTo>
                <a:lnTo>
                  <a:pt x="10861040" y="678180"/>
                </a:lnTo>
                <a:lnTo>
                  <a:pt x="11541760" y="860425"/>
                </a:lnTo>
                <a:lnTo>
                  <a:pt x="12190095" y="686435"/>
                </a:lnTo>
                <a:lnTo>
                  <a:pt x="12190095" y="643890"/>
                </a:lnTo>
                <a:lnTo>
                  <a:pt x="11541760" y="817880"/>
                </a:lnTo>
                <a:lnTo>
                  <a:pt x="10862945" y="635000"/>
                </a:lnTo>
                <a:lnTo>
                  <a:pt x="10182225" y="817245"/>
                </a:lnTo>
                <a:lnTo>
                  <a:pt x="9500870" y="635000"/>
                </a:lnTo>
                <a:lnTo>
                  <a:pt x="8820150" y="817880"/>
                </a:lnTo>
                <a:lnTo>
                  <a:pt x="8138795" y="635000"/>
                </a:lnTo>
                <a:lnTo>
                  <a:pt x="7458075" y="817245"/>
                </a:lnTo>
                <a:lnTo>
                  <a:pt x="6776720" y="635000"/>
                </a:lnTo>
                <a:lnTo>
                  <a:pt x="6096000" y="817880"/>
                </a:lnTo>
                <a:lnTo>
                  <a:pt x="5415280" y="635000"/>
                </a:lnTo>
                <a:lnTo>
                  <a:pt x="4734560" y="817245"/>
                </a:lnTo>
                <a:lnTo>
                  <a:pt x="4053205" y="635000"/>
                </a:lnTo>
                <a:lnTo>
                  <a:pt x="3371850" y="817880"/>
                </a:lnTo>
                <a:lnTo>
                  <a:pt x="2691130" y="635000"/>
                </a:lnTo>
                <a:lnTo>
                  <a:pt x="2010410" y="817245"/>
                </a:lnTo>
                <a:lnTo>
                  <a:pt x="1329055" y="635000"/>
                </a:lnTo>
                <a:lnTo>
                  <a:pt x="648335" y="817245"/>
                </a:lnTo>
                <a:lnTo>
                  <a:pt x="0" y="643890"/>
                </a:lnTo>
                <a:lnTo>
                  <a:pt x="0" y="686435"/>
                </a:lnTo>
                <a:lnTo>
                  <a:pt x="648335" y="860425"/>
                </a:lnTo>
                <a:close/>
                <a:moveTo>
                  <a:pt x="648335" y="579120"/>
                </a:moveTo>
                <a:lnTo>
                  <a:pt x="1329055" y="396875"/>
                </a:lnTo>
                <a:lnTo>
                  <a:pt x="2009775" y="579120"/>
                </a:lnTo>
                <a:lnTo>
                  <a:pt x="2690495" y="396875"/>
                </a:lnTo>
                <a:lnTo>
                  <a:pt x="3371850" y="579120"/>
                </a:lnTo>
                <a:lnTo>
                  <a:pt x="4052570" y="396875"/>
                </a:lnTo>
                <a:lnTo>
                  <a:pt x="4733290" y="579120"/>
                </a:lnTo>
                <a:lnTo>
                  <a:pt x="5414010" y="396875"/>
                </a:lnTo>
                <a:lnTo>
                  <a:pt x="6096000" y="579120"/>
                </a:lnTo>
                <a:lnTo>
                  <a:pt x="6776720" y="396875"/>
                </a:lnTo>
                <a:lnTo>
                  <a:pt x="7457440" y="579120"/>
                </a:lnTo>
                <a:lnTo>
                  <a:pt x="8138160" y="396875"/>
                </a:lnTo>
                <a:lnTo>
                  <a:pt x="8820150" y="579120"/>
                </a:lnTo>
                <a:lnTo>
                  <a:pt x="9500870" y="396875"/>
                </a:lnTo>
                <a:lnTo>
                  <a:pt x="10181590" y="579120"/>
                </a:lnTo>
                <a:lnTo>
                  <a:pt x="10862310" y="396875"/>
                </a:lnTo>
                <a:lnTo>
                  <a:pt x="11543030" y="579120"/>
                </a:lnTo>
                <a:lnTo>
                  <a:pt x="12192000" y="405765"/>
                </a:lnTo>
                <a:lnTo>
                  <a:pt x="12192000" y="370840"/>
                </a:lnTo>
                <a:lnTo>
                  <a:pt x="11543665" y="544830"/>
                </a:lnTo>
                <a:lnTo>
                  <a:pt x="10862945" y="362585"/>
                </a:lnTo>
                <a:lnTo>
                  <a:pt x="10182225" y="544830"/>
                </a:lnTo>
                <a:lnTo>
                  <a:pt x="9501505" y="362585"/>
                </a:lnTo>
                <a:lnTo>
                  <a:pt x="8820150" y="544195"/>
                </a:lnTo>
                <a:lnTo>
                  <a:pt x="8139431" y="361950"/>
                </a:lnTo>
                <a:lnTo>
                  <a:pt x="7458710" y="544195"/>
                </a:lnTo>
                <a:lnTo>
                  <a:pt x="6777990" y="361950"/>
                </a:lnTo>
                <a:lnTo>
                  <a:pt x="6096000" y="544195"/>
                </a:lnTo>
                <a:lnTo>
                  <a:pt x="5415280" y="361315"/>
                </a:lnTo>
                <a:lnTo>
                  <a:pt x="4733925" y="544195"/>
                </a:lnTo>
                <a:lnTo>
                  <a:pt x="4053205" y="361315"/>
                </a:lnTo>
                <a:lnTo>
                  <a:pt x="3371850" y="544195"/>
                </a:lnTo>
                <a:lnTo>
                  <a:pt x="2691130" y="361315"/>
                </a:lnTo>
                <a:lnTo>
                  <a:pt x="2010410" y="544195"/>
                </a:lnTo>
                <a:lnTo>
                  <a:pt x="1329055" y="361315"/>
                </a:lnTo>
                <a:lnTo>
                  <a:pt x="648335" y="544195"/>
                </a:lnTo>
                <a:lnTo>
                  <a:pt x="0" y="370205"/>
                </a:lnTo>
                <a:lnTo>
                  <a:pt x="0" y="405130"/>
                </a:lnTo>
                <a:lnTo>
                  <a:pt x="648335" y="579120"/>
                </a:lnTo>
                <a:close/>
                <a:moveTo>
                  <a:pt x="648335" y="297815"/>
                </a:moveTo>
                <a:lnTo>
                  <a:pt x="1329055" y="115570"/>
                </a:lnTo>
                <a:lnTo>
                  <a:pt x="2009775" y="297815"/>
                </a:lnTo>
                <a:lnTo>
                  <a:pt x="2690495" y="115570"/>
                </a:lnTo>
                <a:lnTo>
                  <a:pt x="3371850" y="297815"/>
                </a:lnTo>
                <a:lnTo>
                  <a:pt x="4052570" y="115570"/>
                </a:lnTo>
                <a:lnTo>
                  <a:pt x="4733290" y="297815"/>
                </a:lnTo>
                <a:lnTo>
                  <a:pt x="5414010" y="115570"/>
                </a:lnTo>
                <a:lnTo>
                  <a:pt x="6096000" y="297815"/>
                </a:lnTo>
                <a:lnTo>
                  <a:pt x="6776720" y="115570"/>
                </a:lnTo>
                <a:lnTo>
                  <a:pt x="7457440" y="297815"/>
                </a:lnTo>
                <a:lnTo>
                  <a:pt x="8138160" y="115570"/>
                </a:lnTo>
                <a:lnTo>
                  <a:pt x="8820150" y="297815"/>
                </a:lnTo>
                <a:lnTo>
                  <a:pt x="9500870" y="115570"/>
                </a:lnTo>
                <a:lnTo>
                  <a:pt x="10181590" y="297815"/>
                </a:lnTo>
                <a:lnTo>
                  <a:pt x="10862310" y="115570"/>
                </a:lnTo>
                <a:lnTo>
                  <a:pt x="11543030" y="297815"/>
                </a:lnTo>
                <a:lnTo>
                  <a:pt x="12192000" y="124460"/>
                </a:lnTo>
                <a:lnTo>
                  <a:pt x="12192000" y="96520"/>
                </a:lnTo>
                <a:lnTo>
                  <a:pt x="11543665" y="270510"/>
                </a:lnTo>
                <a:lnTo>
                  <a:pt x="10862945" y="88265"/>
                </a:lnTo>
                <a:lnTo>
                  <a:pt x="10182225" y="270510"/>
                </a:lnTo>
                <a:lnTo>
                  <a:pt x="9501505" y="88265"/>
                </a:lnTo>
                <a:lnTo>
                  <a:pt x="8820150" y="270510"/>
                </a:lnTo>
                <a:lnTo>
                  <a:pt x="8139431" y="88265"/>
                </a:lnTo>
                <a:lnTo>
                  <a:pt x="7458710" y="270510"/>
                </a:lnTo>
                <a:lnTo>
                  <a:pt x="6777990" y="88265"/>
                </a:lnTo>
                <a:lnTo>
                  <a:pt x="6096000" y="270510"/>
                </a:lnTo>
                <a:lnTo>
                  <a:pt x="5415280" y="87630"/>
                </a:lnTo>
                <a:lnTo>
                  <a:pt x="4733925" y="270510"/>
                </a:lnTo>
                <a:lnTo>
                  <a:pt x="4053205" y="87630"/>
                </a:lnTo>
                <a:lnTo>
                  <a:pt x="3371850" y="270510"/>
                </a:lnTo>
                <a:lnTo>
                  <a:pt x="2691130" y="87630"/>
                </a:lnTo>
                <a:lnTo>
                  <a:pt x="2010410" y="270510"/>
                </a:lnTo>
                <a:lnTo>
                  <a:pt x="1329055" y="87630"/>
                </a:lnTo>
                <a:lnTo>
                  <a:pt x="648335" y="270510"/>
                </a:lnTo>
                <a:lnTo>
                  <a:pt x="0" y="96520"/>
                </a:lnTo>
                <a:lnTo>
                  <a:pt x="0" y="124460"/>
                </a:lnTo>
                <a:lnTo>
                  <a:pt x="648335" y="297815"/>
                </a:lnTo>
                <a:close/>
                <a:moveTo>
                  <a:pt x="648335" y="2546985"/>
                </a:moveTo>
                <a:lnTo>
                  <a:pt x="1329055" y="2364740"/>
                </a:lnTo>
                <a:lnTo>
                  <a:pt x="2009775" y="2546985"/>
                </a:lnTo>
                <a:lnTo>
                  <a:pt x="2690495" y="2364740"/>
                </a:lnTo>
                <a:lnTo>
                  <a:pt x="3371850" y="2546985"/>
                </a:lnTo>
                <a:lnTo>
                  <a:pt x="4052570" y="2364740"/>
                </a:lnTo>
                <a:lnTo>
                  <a:pt x="4733290" y="2546985"/>
                </a:lnTo>
                <a:lnTo>
                  <a:pt x="5414010" y="2364740"/>
                </a:lnTo>
                <a:lnTo>
                  <a:pt x="6096000" y="2546985"/>
                </a:lnTo>
                <a:lnTo>
                  <a:pt x="6776720" y="2364740"/>
                </a:lnTo>
                <a:lnTo>
                  <a:pt x="7457440" y="2546985"/>
                </a:lnTo>
                <a:lnTo>
                  <a:pt x="8138160" y="2364740"/>
                </a:lnTo>
                <a:lnTo>
                  <a:pt x="8818880" y="2546985"/>
                </a:lnTo>
                <a:lnTo>
                  <a:pt x="9499600" y="2364740"/>
                </a:lnTo>
                <a:lnTo>
                  <a:pt x="10180320" y="2546985"/>
                </a:lnTo>
                <a:lnTo>
                  <a:pt x="10861040" y="2364740"/>
                </a:lnTo>
                <a:lnTo>
                  <a:pt x="11541760" y="2546985"/>
                </a:lnTo>
                <a:lnTo>
                  <a:pt x="12190095" y="2372995"/>
                </a:lnTo>
                <a:lnTo>
                  <a:pt x="12190095" y="2286000"/>
                </a:lnTo>
                <a:lnTo>
                  <a:pt x="11541760" y="2459990"/>
                </a:lnTo>
                <a:lnTo>
                  <a:pt x="10861040" y="2277745"/>
                </a:lnTo>
                <a:lnTo>
                  <a:pt x="10180320" y="2459990"/>
                </a:lnTo>
                <a:lnTo>
                  <a:pt x="9499600" y="2277745"/>
                </a:lnTo>
                <a:lnTo>
                  <a:pt x="8820150" y="2459990"/>
                </a:lnTo>
                <a:lnTo>
                  <a:pt x="8139431" y="2277745"/>
                </a:lnTo>
                <a:lnTo>
                  <a:pt x="7458710" y="2459990"/>
                </a:lnTo>
                <a:lnTo>
                  <a:pt x="6777990" y="2277745"/>
                </a:lnTo>
                <a:lnTo>
                  <a:pt x="6096000" y="2459990"/>
                </a:lnTo>
                <a:lnTo>
                  <a:pt x="5415280" y="2277745"/>
                </a:lnTo>
                <a:lnTo>
                  <a:pt x="4734560" y="2459990"/>
                </a:lnTo>
                <a:lnTo>
                  <a:pt x="4053840" y="2277745"/>
                </a:lnTo>
                <a:lnTo>
                  <a:pt x="3371850" y="2459990"/>
                </a:lnTo>
                <a:lnTo>
                  <a:pt x="2691130" y="2277745"/>
                </a:lnTo>
                <a:lnTo>
                  <a:pt x="2010410" y="2459990"/>
                </a:lnTo>
                <a:lnTo>
                  <a:pt x="1329690" y="2277745"/>
                </a:lnTo>
                <a:lnTo>
                  <a:pt x="648970" y="2459990"/>
                </a:lnTo>
                <a:lnTo>
                  <a:pt x="0" y="2286000"/>
                </a:lnTo>
                <a:lnTo>
                  <a:pt x="0" y="2372995"/>
                </a:lnTo>
                <a:lnTo>
                  <a:pt x="648335" y="2546985"/>
                </a:lnTo>
                <a:close/>
                <a:moveTo>
                  <a:pt x="648335" y="1984375"/>
                </a:moveTo>
                <a:lnTo>
                  <a:pt x="1329055" y="1802130"/>
                </a:lnTo>
                <a:lnTo>
                  <a:pt x="2009775" y="1984375"/>
                </a:lnTo>
                <a:lnTo>
                  <a:pt x="2690495" y="1802130"/>
                </a:lnTo>
                <a:lnTo>
                  <a:pt x="3371850" y="1984375"/>
                </a:lnTo>
                <a:lnTo>
                  <a:pt x="4052570" y="1802130"/>
                </a:lnTo>
                <a:lnTo>
                  <a:pt x="4733290" y="1984375"/>
                </a:lnTo>
                <a:lnTo>
                  <a:pt x="5414010" y="1802130"/>
                </a:lnTo>
                <a:lnTo>
                  <a:pt x="6096000" y="1984375"/>
                </a:lnTo>
                <a:lnTo>
                  <a:pt x="6776720" y="1802130"/>
                </a:lnTo>
                <a:lnTo>
                  <a:pt x="7457440" y="1984375"/>
                </a:lnTo>
                <a:lnTo>
                  <a:pt x="8138160" y="1802130"/>
                </a:lnTo>
                <a:lnTo>
                  <a:pt x="8818880" y="1984375"/>
                </a:lnTo>
                <a:lnTo>
                  <a:pt x="9499600" y="1802130"/>
                </a:lnTo>
                <a:lnTo>
                  <a:pt x="10180320" y="1984375"/>
                </a:lnTo>
                <a:lnTo>
                  <a:pt x="10861040" y="1802130"/>
                </a:lnTo>
                <a:lnTo>
                  <a:pt x="11541760" y="1984375"/>
                </a:lnTo>
                <a:lnTo>
                  <a:pt x="12190095" y="1810385"/>
                </a:lnTo>
                <a:lnTo>
                  <a:pt x="12190095" y="1738630"/>
                </a:lnTo>
                <a:lnTo>
                  <a:pt x="11541760" y="1912620"/>
                </a:lnTo>
                <a:lnTo>
                  <a:pt x="10861040" y="1730375"/>
                </a:lnTo>
                <a:lnTo>
                  <a:pt x="10180320" y="1912620"/>
                </a:lnTo>
                <a:lnTo>
                  <a:pt x="9499600" y="1730375"/>
                </a:lnTo>
                <a:lnTo>
                  <a:pt x="8820150" y="1912620"/>
                </a:lnTo>
                <a:lnTo>
                  <a:pt x="8139431" y="1730375"/>
                </a:lnTo>
                <a:lnTo>
                  <a:pt x="7458710" y="1912620"/>
                </a:lnTo>
                <a:lnTo>
                  <a:pt x="6777990" y="1730375"/>
                </a:lnTo>
                <a:lnTo>
                  <a:pt x="6096000" y="1912620"/>
                </a:lnTo>
                <a:lnTo>
                  <a:pt x="5415280" y="1730375"/>
                </a:lnTo>
                <a:lnTo>
                  <a:pt x="4734560" y="1912620"/>
                </a:lnTo>
                <a:lnTo>
                  <a:pt x="4053840" y="1730375"/>
                </a:lnTo>
                <a:lnTo>
                  <a:pt x="3371850" y="1912620"/>
                </a:lnTo>
                <a:lnTo>
                  <a:pt x="2691130" y="1730375"/>
                </a:lnTo>
                <a:lnTo>
                  <a:pt x="2010410" y="1912620"/>
                </a:lnTo>
                <a:lnTo>
                  <a:pt x="1329690" y="1730375"/>
                </a:lnTo>
                <a:lnTo>
                  <a:pt x="648970" y="1912620"/>
                </a:lnTo>
                <a:lnTo>
                  <a:pt x="0" y="1738630"/>
                </a:lnTo>
                <a:lnTo>
                  <a:pt x="0" y="1810385"/>
                </a:lnTo>
                <a:lnTo>
                  <a:pt x="648335" y="1984375"/>
                </a:lnTo>
                <a:close/>
                <a:moveTo>
                  <a:pt x="648335" y="1703705"/>
                </a:moveTo>
                <a:lnTo>
                  <a:pt x="1329055" y="1521460"/>
                </a:lnTo>
                <a:lnTo>
                  <a:pt x="2009775" y="1703705"/>
                </a:lnTo>
                <a:lnTo>
                  <a:pt x="2690495" y="1521460"/>
                </a:lnTo>
                <a:lnTo>
                  <a:pt x="3371850" y="1703705"/>
                </a:lnTo>
                <a:lnTo>
                  <a:pt x="4052570" y="1521460"/>
                </a:lnTo>
                <a:lnTo>
                  <a:pt x="4733290" y="1703705"/>
                </a:lnTo>
                <a:lnTo>
                  <a:pt x="5414010" y="1521460"/>
                </a:lnTo>
                <a:lnTo>
                  <a:pt x="6096000" y="1703705"/>
                </a:lnTo>
                <a:lnTo>
                  <a:pt x="6776720" y="1521460"/>
                </a:lnTo>
                <a:lnTo>
                  <a:pt x="7457440" y="1703705"/>
                </a:lnTo>
                <a:lnTo>
                  <a:pt x="8138160" y="1521460"/>
                </a:lnTo>
                <a:lnTo>
                  <a:pt x="8818880" y="1703705"/>
                </a:lnTo>
                <a:lnTo>
                  <a:pt x="9499600" y="1521460"/>
                </a:lnTo>
                <a:lnTo>
                  <a:pt x="10180320" y="1703705"/>
                </a:lnTo>
                <a:lnTo>
                  <a:pt x="10861040" y="1521460"/>
                </a:lnTo>
                <a:lnTo>
                  <a:pt x="11541760" y="1703705"/>
                </a:lnTo>
                <a:lnTo>
                  <a:pt x="12190095" y="1529715"/>
                </a:lnTo>
                <a:lnTo>
                  <a:pt x="12190095" y="1464945"/>
                </a:lnTo>
                <a:lnTo>
                  <a:pt x="11541760" y="1638935"/>
                </a:lnTo>
                <a:lnTo>
                  <a:pt x="10861040" y="1456690"/>
                </a:lnTo>
                <a:lnTo>
                  <a:pt x="10180320" y="1638935"/>
                </a:lnTo>
                <a:lnTo>
                  <a:pt x="9499600" y="1456690"/>
                </a:lnTo>
                <a:lnTo>
                  <a:pt x="8820150" y="1638935"/>
                </a:lnTo>
                <a:lnTo>
                  <a:pt x="8139431" y="1456690"/>
                </a:lnTo>
                <a:lnTo>
                  <a:pt x="7458710" y="1638935"/>
                </a:lnTo>
                <a:lnTo>
                  <a:pt x="6777990" y="1456690"/>
                </a:lnTo>
                <a:lnTo>
                  <a:pt x="6096000" y="1638935"/>
                </a:lnTo>
                <a:lnTo>
                  <a:pt x="5415280" y="1456690"/>
                </a:lnTo>
                <a:lnTo>
                  <a:pt x="4734560" y="1638935"/>
                </a:lnTo>
                <a:lnTo>
                  <a:pt x="4053840" y="1456690"/>
                </a:lnTo>
                <a:lnTo>
                  <a:pt x="3371850" y="1638935"/>
                </a:lnTo>
                <a:lnTo>
                  <a:pt x="2691130" y="1456690"/>
                </a:lnTo>
                <a:lnTo>
                  <a:pt x="2010410" y="1638935"/>
                </a:lnTo>
                <a:lnTo>
                  <a:pt x="1329690" y="1456690"/>
                </a:lnTo>
                <a:lnTo>
                  <a:pt x="648970" y="1638935"/>
                </a:lnTo>
                <a:lnTo>
                  <a:pt x="0" y="1464945"/>
                </a:lnTo>
                <a:lnTo>
                  <a:pt x="0" y="1529715"/>
                </a:lnTo>
                <a:lnTo>
                  <a:pt x="648335" y="1703705"/>
                </a:lnTo>
                <a:close/>
                <a:moveTo>
                  <a:pt x="11543665" y="17145"/>
                </a:moveTo>
                <a:lnTo>
                  <a:pt x="11607165" y="0"/>
                </a:lnTo>
                <a:lnTo>
                  <a:pt x="11480165" y="0"/>
                </a:lnTo>
                <a:lnTo>
                  <a:pt x="11543665" y="17145"/>
                </a:lnTo>
                <a:close/>
                <a:moveTo>
                  <a:pt x="4733925" y="17145"/>
                </a:moveTo>
                <a:lnTo>
                  <a:pt x="4797425" y="0"/>
                </a:lnTo>
                <a:lnTo>
                  <a:pt x="4670425" y="0"/>
                </a:lnTo>
                <a:lnTo>
                  <a:pt x="4733925" y="17145"/>
                </a:lnTo>
                <a:close/>
                <a:moveTo>
                  <a:pt x="6096000" y="17145"/>
                </a:moveTo>
                <a:lnTo>
                  <a:pt x="6159500" y="0"/>
                </a:lnTo>
                <a:lnTo>
                  <a:pt x="6032500" y="0"/>
                </a:lnTo>
                <a:lnTo>
                  <a:pt x="6096000" y="17145"/>
                </a:lnTo>
                <a:close/>
                <a:moveTo>
                  <a:pt x="3371850" y="17145"/>
                </a:moveTo>
                <a:lnTo>
                  <a:pt x="3435350" y="0"/>
                </a:lnTo>
                <a:lnTo>
                  <a:pt x="3308350" y="0"/>
                </a:lnTo>
                <a:lnTo>
                  <a:pt x="3371850" y="17145"/>
                </a:lnTo>
                <a:close/>
                <a:moveTo>
                  <a:pt x="7458075" y="17145"/>
                </a:moveTo>
                <a:lnTo>
                  <a:pt x="7521575" y="0"/>
                </a:lnTo>
                <a:lnTo>
                  <a:pt x="7394575" y="0"/>
                </a:lnTo>
                <a:lnTo>
                  <a:pt x="7458075" y="17145"/>
                </a:lnTo>
                <a:close/>
                <a:moveTo>
                  <a:pt x="12192000" y="6665595"/>
                </a:moveTo>
                <a:lnTo>
                  <a:pt x="11543665" y="6839585"/>
                </a:lnTo>
                <a:lnTo>
                  <a:pt x="10862945" y="6657340"/>
                </a:lnTo>
                <a:lnTo>
                  <a:pt x="10182225" y="6839585"/>
                </a:lnTo>
                <a:lnTo>
                  <a:pt x="9501505" y="6657340"/>
                </a:lnTo>
                <a:lnTo>
                  <a:pt x="8820150" y="6838950"/>
                </a:lnTo>
                <a:lnTo>
                  <a:pt x="8139431" y="6656706"/>
                </a:lnTo>
                <a:lnTo>
                  <a:pt x="7458710" y="6838950"/>
                </a:lnTo>
                <a:lnTo>
                  <a:pt x="6777990" y="6656706"/>
                </a:lnTo>
                <a:lnTo>
                  <a:pt x="6096000" y="6838950"/>
                </a:lnTo>
                <a:lnTo>
                  <a:pt x="5415280" y="6656706"/>
                </a:lnTo>
                <a:lnTo>
                  <a:pt x="4733925" y="6838950"/>
                </a:lnTo>
                <a:lnTo>
                  <a:pt x="4053205" y="6656706"/>
                </a:lnTo>
                <a:lnTo>
                  <a:pt x="3371850" y="6838950"/>
                </a:lnTo>
                <a:lnTo>
                  <a:pt x="2691130" y="6656706"/>
                </a:lnTo>
                <a:lnTo>
                  <a:pt x="2010410" y="6838950"/>
                </a:lnTo>
                <a:lnTo>
                  <a:pt x="1329690" y="6656706"/>
                </a:lnTo>
                <a:lnTo>
                  <a:pt x="648335" y="6838950"/>
                </a:lnTo>
                <a:lnTo>
                  <a:pt x="0" y="6665595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6665595"/>
                </a:lnTo>
                <a:close/>
                <a:moveTo>
                  <a:pt x="2010410" y="17145"/>
                </a:moveTo>
                <a:lnTo>
                  <a:pt x="2073910" y="0"/>
                </a:lnTo>
                <a:lnTo>
                  <a:pt x="1946910" y="0"/>
                </a:lnTo>
                <a:lnTo>
                  <a:pt x="2010410" y="17145"/>
                </a:lnTo>
                <a:close/>
                <a:moveTo>
                  <a:pt x="8820150" y="17145"/>
                </a:moveTo>
                <a:lnTo>
                  <a:pt x="8883650" y="0"/>
                </a:lnTo>
                <a:lnTo>
                  <a:pt x="8756650" y="0"/>
                </a:lnTo>
                <a:lnTo>
                  <a:pt x="8820150" y="17145"/>
                </a:lnTo>
                <a:close/>
                <a:moveTo>
                  <a:pt x="648335" y="5076190"/>
                </a:moveTo>
                <a:lnTo>
                  <a:pt x="1329055" y="4893945"/>
                </a:lnTo>
                <a:lnTo>
                  <a:pt x="2009775" y="5076190"/>
                </a:lnTo>
                <a:lnTo>
                  <a:pt x="2690495" y="4893945"/>
                </a:lnTo>
                <a:lnTo>
                  <a:pt x="3371850" y="5076190"/>
                </a:lnTo>
                <a:lnTo>
                  <a:pt x="4052570" y="4893945"/>
                </a:lnTo>
                <a:lnTo>
                  <a:pt x="4733290" y="5076190"/>
                </a:lnTo>
                <a:lnTo>
                  <a:pt x="5414010" y="4893945"/>
                </a:lnTo>
                <a:lnTo>
                  <a:pt x="6096000" y="5076190"/>
                </a:lnTo>
                <a:lnTo>
                  <a:pt x="6776720" y="4893945"/>
                </a:lnTo>
                <a:lnTo>
                  <a:pt x="7457440" y="5076190"/>
                </a:lnTo>
                <a:lnTo>
                  <a:pt x="8138160" y="4893945"/>
                </a:lnTo>
                <a:lnTo>
                  <a:pt x="8818880" y="5076190"/>
                </a:lnTo>
                <a:lnTo>
                  <a:pt x="9499600" y="4893945"/>
                </a:lnTo>
                <a:lnTo>
                  <a:pt x="10180320" y="5076190"/>
                </a:lnTo>
                <a:lnTo>
                  <a:pt x="10861040" y="4893945"/>
                </a:lnTo>
                <a:lnTo>
                  <a:pt x="11541760" y="5076190"/>
                </a:lnTo>
                <a:lnTo>
                  <a:pt x="12190095" y="4902200"/>
                </a:lnTo>
                <a:lnTo>
                  <a:pt x="12190095" y="4749800"/>
                </a:lnTo>
                <a:lnTo>
                  <a:pt x="11541760" y="4923790"/>
                </a:lnTo>
                <a:lnTo>
                  <a:pt x="10861040" y="4741545"/>
                </a:lnTo>
                <a:lnTo>
                  <a:pt x="10180320" y="4923790"/>
                </a:lnTo>
                <a:lnTo>
                  <a:pt x="9499600" y="4741545"/>
                </a:lnTo>
                <a:lnTo>
                  <a:pt x="8820150" y="4923155"/>
                </a:lnTo>
                <a:lnTo>
                  <a:pt x="8139431" y="4740910"/>
                </a:lnTo>
                <a:lnTo>
                  <a:pt x="7458710" y="4923155"/>
                </a:lnTo>
                <a:lnTo>
                  <a:pt x="6777990" y="4740910"/>
                </a:lnTo>
                <a:lnTo>
                  <a:pt x="6096000" y="4923155"/>
                </a:lnTo>
                <a:lnTo>
                  <a:pt x="5415280" y="4740910"/>
                </a:lnTo>
                <a:lnTo>
                  <a:pt x="4734560" y="4923155"/>
                </a:lnTo>
                <a:lnTo>
                  <a:pt x="4053840" y="4740910"/>
                </a:lnTo>
                <a:lnTo>
                  <a:pt x="3371850" y="4923155"/>
                </a:lnTo>
                <a:lnTo>
                  <a:pt x="2691130" y="4740910"/>
                </a:lnTo>
                <a:lnTo>
                  <a:pt x="2010410" y="4923155"/>
                </a:lnTo>
                <a:lnTo>
                  <a:pt x="1329690" y="4740910"/>
                </a:lnTo>
                <a:lnTo>
                  <a:pt x="648970" y="4923155"/>
                </a:lnTo>
                <a:lnTo>
                  <a:pt x="0" y="4749800"/>
                </a:lnTo>
                <a:lnTo>
                  <a:pt x="0" y="4902835"/>
                </a:lnTo>
                <a:lnTo>
                  <a:pt x="648335" y="5076190"/>
                </a:lnTo>
                <a:close/>
                <a:moveTo>
                  <a:pt x="648335" y="17145"/>
                </a:moveTo>
                <a:lnTo>
                  <a:pt x="711835" y="0"/>
                </a:lnTo>
                <a:lnTo>
                  <a:pt x="584835" y="0"/>
                </a:lnTo>
                <a:lnTo>
                  <a:pt x="648335" y="17145"/>
                </a:lnTo>
                <a:close/>
                <a:moveTo>
                  <a:pt x="648335" y="5638800"/>
                </a:moveTo>
                <a:lnTo>
                  <a:pt x="1329055" y="5456555"/>
                </a:lnTo>
                <a:lnTo>
                  <a:pt x="2010410" y="5638800"/>
                </a:lnTo>
                <a:lnTo>
                  <a:pt x="2691130" y="5456555"/>
                </a:lnTo>
                <a:lnTo>
                  <a:pt x="3371850" y="5638800"/>
                </a:lnTo>
                <a:lnTo>
                  <a:pt x="4052570" y="5456555"/>
                </a:lnTo>
                <a:lnTo>
                  <a:pt x="4733925" y="5638800"/>
                </a:lnTo>
                <a:lnTo>
                  <a:pt x="5414645" y="5456555"/>
                </a:lnTo>
                <a:lnTo>
                  <a:pt x="6096000" y="5638800"/>
                </a:lnTo>
                <a:lnTo>
                  <a:pt x="6776720" y="5456555"/>
                </a:lnTo>
                <a:lnTo>
                  <a:pt x="7457440" y="5638800"/>
                </a:lnTo>
                <a:lnTo>
                  <a:pt x="8138160" y="5456555"/>
                </a:lnTo>
                <a:lnTo>
                  <a:pt x="8820150" y="5638800"/>
                </a:lnTo>
                <a:lnTo>
                  <a:pt x="9500870" y="5456555"/>
                </a:lnTo>
                <a:lnTo>
                  <a:pt x="10181590" y="5638800"/>
                </a:lnTo>
                <a:lnTo>
                  <a:pt x="10862310" y="5456555"/>
                </a:lnTo>
                <a:lnTo>
                  <a:pt x="11543030" y="5638800"/>
                </a:lnTo>
                <a:lnTo>
                  <a:pt x="12191365" y="5464810"/>
                </a:lnTo>
                <a:lnTo>
                  <a:pt x="12191365" y="5297170"/>
                </a:lnTo>
                <a:lnTo>
                  <a:pt x="11543030" y="5471160"/>
                </a:lnTo>
                <a:lnTo>
                  <a:pt x="10862310" y="5288915"/>
                </a:lnTo>
                <a:lnTo>
                  <a:pt x="10181590" y="5471160"/>
                </a:lnTo>
                <a:lnTo>
                  <a:pt x="9500870" y="5288915"/>
                </a:lnTo>
                <a:lnTo>
                  <a:pt x="8820150" y="5470525"/>
                </a:lnTo>
                <a:lnTo>
                  <a:pt x="8139431" y="5288280"/>
                </a:lnTo>
                <a:lnTo>
                  <a:pt x="7458710" y="5470525"/>
                </a:lnTo>
                <a:lnTo>
                  <a:pt x="6777990" y="5288280"/>
                </a:lnTo>
                <a:lnTo>
                  <a:pt x="6096000" y="5470525"/>
                </a:lnTo>
                <a:lnTo>
                  <a:pt x="5415280" y="5288280"/>
                </a:lnTo>
                <a:lnTo>
                  <a:pt x="4734560" y="5470525"/>
                </a:lnTo>
                <a:lnTo>
                  <a:pt x="4053840" y="5288280"/>
                </a:lnTo>
                <a:lnTo>
                  <a:pt x="3371850" y="5470525"/>
                </a:lnTo>
                <a:lnTo>
                  <a:pt x="2691130" y="5288280"/>
                </a:lnTo>
                <a:lnTo>
                  <a:pt x="2010410" y="5470525"/>
                </a:lnTo>
                <a:lnTo>
                  <a:pt x="1329690" y="5288280"/>
                </a:lnTo>
                <a:lnTo>
                  <a:pt x="648970" y="5470525"/>
                </a:lnTo>
                <a:lnTo>
                  <a:pt x="0" y="5297170"/>
                </a:lnTo>
                <a:lnTo>
                  <a:pt x="0" y="5464810"/>
                </a:lnTo>
                <a:lnTo>
                  <a:pt x="648335" y="5638800"/>
                </a:lnTo>
                <a:close/>
                <a:moveTo>
                  <a:pt x="648335" y="5357495"/>
                </a:moveTo>
                <a:lnTo>
                  <a:pt x="1329055" y="5175250"/>
                </a:lnTo>
                <a:lnTo>
                  <a:pt x="2009775" y="5357495"/>
                </a:lnTo>
                <a:lnTo>
                  <a:pt x="2691130" y="5175250"/>
                </a:lnTo>
                <a:lnTo>
                  <a:pt x="3371850" y="5357495"/>
                </a:lnTo>
                <a:lnTo>
                  <a:pt x="4053205" y="5175250"/>
                </a:lnTo>
                <a:lnTo>
                  <a:pt x="4733925" y="5357495"/>
                </a:lnTo>
                <a:lnTo>
                  <a:pt x="5415280" y="5175250"/>
                </a:lnTo>
                <a:lnTo>
                  <a:pt x="6096000" y="5357495"/>
                </a:lnTo>
                <a:lnTo>
                  <a:pt x="6776720" y="5175250"/>
                </a:lnTo>
                <a:lnTo>
                  <a:pt x="7457440" y="5357495"/>
                </a:lnTo>
                <a:lnTo>
                  <a:pt x="8138160" y="5175250"/>
                </a:lnTo>
                <a:lnTo>
                  <a:pt x="8818880" y="5357495"/>
                </a:lnTo>
                <a:lnTo>
                  <a:pt x="9499600" y="5175250"/>
                </a:lnTo>
                <a:lnTo>
                  <a:pt x="10180320" y="5357495"/>
                </a:lnTo>
                <a:lnTo>
                  <a:pt x="10861040" y="5175250"/>
                </a:lnTo>
                <a:lnTo>
                  <a:pt x="11541760" y="5357495"/>
                </a:lnTo>
                <a:lnTo>
                  <a:pt x="12190095" y="5183505"/>
                </a:lnTo>
                <a:lnTo>
                  <a:pt x="12190095" y="5022850"/>
                </a:lnTo>
                <a:lnTo>
                  <a:pt x="11541760" y="5196840"/>
                </a:lnTo>
                <a:lnTo>
                  <a:pt x="10861040" y="5014595"/>
                </a:lnTo>
                <a:lnTo>
                  <a:pt x="10180320" y="5196840"/>
                </a:lnTo>
                <a:lnTo>
                  <a:pt x="9499600" y="5014595"/>
                </a:lnTo>
                <a:lnTo>
                  <a:pt x="8820150" y="5196840"/>
                </a:lnTo>
                <a:lnTo>
                  <a:pt x="8139431" y="5014595"/>
                </a:lnTo>
                <a:lnTo>
                  <a:pt x="7458710" y="5196840"/>
                </a:lnTo>
                <a:lnTo>
                  <a:pt x="6777990" y="5014595"/>
                </a:lnTo>
                <a:lnTo>
                  <a:pt x="6096000" y="5196840"/>
                </a:lnTo>
                <a:lnTo>
                  <a:pt x="5415280" y="5014595"/>
                </a:lnTo>
                <a:lnTo>
                  <a:pt x="4734560" y="5196840"/>
                </a:lnTo>
                <a:lnTo>
                  <a:pt x="4053840" y="5014595"/>
                </a:lnTo>
                <a:lnTo>
                  <a:pt x="3371850" y="5196840"/>
                </a:lnTo>
                <a:lnTo>
                  <a:pt x="2691130" y="5014595"/>
                </a:lnTo>
                <a:lnTo>
                  <a:pt x="2010410" y="5196840"/>
                </a:lnTo>
                <a:lnTo>
                  <a:pt x="1329690" y="5014595"/>
                </a:lnTo>
                <a:lnTo>
                  <a:pt x="648970" y="5196840"/>
                </a:lnTo>
                <a:lnTo>
                  <a:pt x="0" y="5023485"/>
                </a:lnTo>
                <a:lnTo>
                  <a:pt x="0" y="5184140"/>
                </a:lnTo>
                <a:lnTo>
                  <a:pt x="648335" y="5357495"/>
                </a:lnTo>
                <a:close/>
                <a:moveTo>
                  <a:pt x="648335" y="5919470"/>
                </a:moveTo>
                <a:lnTo>
                  <a:pt x="1329055" y="5737225"/>
                </a:lnTo>
                <a:lnTo>
                  <a:pt x="2009775" y="5919470"/>
                </a:lnTo>
                <a:lnTo>
                  <a:pt x="2690495" y="5737225"/>
                </a:lnTo>
                <a:lnTo>
                  <a:pt x="3371850" y="5919470"/>
                </a:lnTo>
                <a:lnTo>
                  <a:pt x="4052570" y="5737225"/>
                </a:lnTo>
                <a:lnTo>
                  <a:pt x="4733290" y="5919470"/>
                </a:lnTo>
                <a:lnTo>
                  <a:pt x="5414010" y="5737225"/>
                </a:lnTo>
                <a:lnTo>
                  <a:pt x="6096000" y="5919470"/>
                </a:lnTo>
                <a:lnTo>
                  <a:pt x="6776720" y="5737225"/>
                </a:lnTo>
                <a:lnTo>
                  <a:pt x="7457440" y="5919470"/>
                </a:lnTo>
                <a:lnTo>
                  <a:pt x="8138160" y="5737225"/>
                </a:lnTo>
                <a:lnTo>
                  <a:pt x="8818880" y="5919470"/>
                </a:lnTo>
                <a:lnTo>
                  <a:pt x="9499600" y="5737225"/>
                </a:lnTo>
                <a:lnTo>
                  <a:pt x="10180320" y="5919470"/>
                </a:lnTo>
                <a:lnTo>
                  <a:pt x="10861040" y="5737225"/>
                </a:lnTo>
                <a:lnTo>
                  <a:pt x="11541760" y="5919470"/>
                </a:lnTo>
                <a:lnTo>
                  <a:pt x="12190095" y="5745480"/>
                </a:lnTo>
                <a:lnTo>
                  <a:pt x="12190095" y="5570220"/>
                </a:lnTo>
                <a:lnTo>
                  <a:pt x="11541760" y="5744210"/>
                </a:lnTo>
                <a:lnTo>
                  <a:pt x="10861040" y="5561965"/>
                </a:lnTo>
                <a:lnTo>
                  <a:pt x="10180320" y="5744210"/>
                </a:lnTo>
                <a:lnTo>
                  <a:pt x="9499600" y="5561965"/>
                </a:lnTo>
                <a:lnTo>
                  <a:pt x="8820150" y="5744210"/>
                </a:lnTo>
                <a:lnTo>
                  <a:pt x="8139431" y="5561965"/>
                </a:lnTo>
                <a:lnTo>
                  <a:pt x="7458710" y="5744210"/>
                </a:lnTo>
                <a:lnTo>
                  <a:pt x="6777990" y="5561965"/>
                </a:lnTo>
                <a:lnTo>
                  <a:pt x="6096000" y="5744210"/>
                </a:lnTo>
                <a:lnTo>
                  <a:pt x="5415280" y="5561965"/>
                </a:lnTo>
                <a:lnTo>
                  <a:pt x="4734560" y="5744210"/>
                </a:lnTo>
                <a:lnTo>
                  <a:pt x="4053840" y="5561965"/>
                </a:lnTo>
                <a:lnTo>
                  <a:pt x="3371850" y="5744210"/>
                </a:lnTo>
                <a:lnTo>
                  <a:pt x="2691130" y="5561965"/>
                </a:lnTo>
                <a:lnTo>
                  <a:pt x="2010410" y="5744210"/>
                </a:lnTo>
                <a:lnTo>
                  <a:pt x="1329690" y="5561965"/>
                </a:lnTo>
                <a:lnTo>
                  <a:pt x="648970" y="5744210"/>
                </a:lnTo>
                <a:lnTo>
                  <a:pt x="0" y="5570855"/>
                </a:lnTo>
                <a:lnTo>
                  <a:pt x="0" y="5746115"/>
                </a:lnTo>
                <a:lnTo>
                  <a:pt x="648335" y="5919470"/>
                </a:lnTo>
                <a:close/>
                <a:moveTo>
                  <a:pt x="648335" y="6762750"/>
                </a:moveTo>
                <a:lnTo>
                  <a:pt x="1329055" y="6580506"/>
                </a:lnTo>
                <a:lnTo>
                  <a:pt x="2009775" y="6762750"/>
                </a:lnTo>
                <a:lnTo>
                  <a:pt x="2690495" y="6580506"/>
                </a:lnTo>
                <a:lnTo>
                  <a:pt x="3371850" y="6762750"/>
                </a:lnTo>
                <a:lnTo>
                  <a:pt x="4052570" y="6580506"/>
                </a:lnTo>
                <a:lnTo>
                  <a:pt x="4733290" y="6762750"/>
                </a:lnTo>
                <a:lnTo>
                  <a:pt x="5414010" y="6580506"/>
                </a:lnTo>
                <a:lnTo>
                  <a:pt x="6096000" y="6762750"/>
                </a:lnTo>
                <a:lnTo>
                  <a:pt x="6776720" y="6580506"/>
                </a:lnTo>
                <a:lnTo>
                  <a:pt x="7457440" y="6762750"/>
                </a:lnTo>
                <a:lnTo>
                  <a:pt x="8138160" y="6580506"/>
                </a:lnTo>
                <a:lnTo>
                  <a:pt x="8820150" y="6762750"/>
                </a:lnTo>
                <a:lnTo>
                  <a:pt x="9500870" y="6580506"/>
                </a:lnTo>
                <a:lnTo>
                  <a:pt x="10181590" y="6762750"/>
                </a:lnTo>
                <a:lnTo>
                  <a:pt x="10862310" y="6580506"/>
                </a:lnTo>
                <a:lnTo>
                  <a:pt x="11543030" y="6762750"/>
                </a:lnTo>
                <a:lnTo>
                  <a:pt x="12191365" y="6588760"/>
                </a:lnTo>
                <a:lnTo>
                  <a:pt x="12191365" y="6391275"/>
                </a:lnTo>
                <a:lnTo>
                  <a:pt x="11543030" y="6565265"/>
                </a:lnTo>
                <a:lnTo>
                  <a:pt x="10862310" y="6383020"/>
                </a:lnTo>
                <a:lnTo>
                  <a:pt x="10181590" y="6565265"/>
                </a:lnTo>
                <a:lnTo>
                  <a:pt x="9500870" y="6383020"/>
                </a:lnTo>
                <a:lnTo>
                  <a:pt x="8820150" y="6565265"/>
                </a:lnTo>
                <a:lnTo>
                  <a:pt x="8139431" y="6383020"/>
                </a:lnTo>
                <a:lnTo>
                  <a:pt x="7458710" y="6565265"/>
                </a:lnTo>
                <a:lnTo>
                  <a:pt x="6777990" y="6383020"/>
                </a:lnTo>
                <a:lnTo>
                  <a:pt x="6096000" y="6565265"/>
                </a:lnTo>
                <a:lnTo>
                  <a:pt x="5415280" y="6383020"/>
                </a:lnTo>
                <a:lnTo>
                  <a:pt x="4734560" y="6565265"/>
                </a:lnTo>
                <a:lnTo>
                  <a:pt x="4053840" y="6383020"/>
                </a:lnTo>
                <a:lnTo>
                  <a:pt x="3371850" y="6565265"/>
                </a:lnTo>
                <a:lnTo>
                  <a:pt x="2691130" y="6383020"/>
                </a:lnTo>
                <a:lnTo>
                  <a:pt x="2010410" y="6565265"/>
                </a:lnTo>
                <a:lnTo>
                  <a:pt x="1329690" y="6383020"/>
                </a:lnTo>
                <a:lnTo>
                  <a:pt x="648970" y="6565265"/>
                </a:lnTo>
                <a:lnTo>
                  <a:pt x="0" y="6391910"/>
                </a:lnTo>
                <a:lnTo>
                  <a:pt x="0" y="6589395"/>
                </a:lnTo>
                <a:lnTo>
                  <a:pt x="648335" y="6762750"/>
                </a:lnTo>
                <a:close/>
                <a:moveTo>
                  <a:pt x="648335" y="6200775"/>
                </a:moveTo>
                <a:lnTo>
                  <a:pt x="1329055" y="6018530"/>
                </a:lnTo>
                <a:lnTo>
                  <a:pt x="2009775" y="6200775"/>
                </a:lnTo>
                <a:lnTo>
                  <a:pt x="2690495" y="6018530"/>
                </a:lnTo>
                <a:lnTo>
                  <a:pt x="3371850" y="6200775"/>
                </a:lnTo>
                <a:lnTo>
                  <a:pt x="4052570" y="6018530"/>
                </a:lnTo>
                <a:lnTo>
                  <a:pt x="4733290" y="6200775"/>
                </a:lnTo>
                <a:lnTo>
                  <a:pt x="5414010" y="6018530"/>
                </a:lnTo>
                <a:lnTo>
                  <a:pt x="6096000" y="6200775"/>
                </a:lnTo>
                <a:lnTo>
                  <a:pt x="6776720" y="6018530"/>
                </a:lnTo>
                <a:lnTo>
                  <a:pt x="7457440" y="6200775"/>
                </a:lnTo>
                <a:lnTo>
                  <a:pt x="8138160" y="6018530"/>
                </a:lnTo>
                <a:lnTo>
                  <a:pt x="8818880" y="6200775"/>
                </a:lnTo>
                <a:lnTo>
                  <a:pt x="9499600" y="6018530"/>
                </a:lnTo>
                <a:lnTo>
                  <a:pt x="10180320" y="6200775"/>
                </a:lnTo>
                <a:lnTo>
                  <a:pt x="10861040" y="6018530"/>
                </a:lnTo>
                <a:lnTo>
                  <a:pt x="11541760" y="6200775"/>
                </a:lnTo>
                <a:lnTo>
                  <a:pt x="12190095" y="6026785"/>
                </a:lnTo>
                <a:lnTo>
                  <a:pt x="12190095" y="5843905"/>
                </a:lnTo>
                <a:lnTo>
                  <a:pt x="11541760" y="6017895"/>
                </a:lnTo>
                <a:lnTo>
                  <a:pt x="10862945" y="5835650"/>
                </a:lnTo>
                <a:lnTo>
                  <a:pt x="10182225" y="6017895"/>
                </a:lnTo>
                <a:lnTo>
                  <a:pt x="9500870" y="5835650"/>
                </a:lnTo>
                <a:lnTo>
                  <a:pt x="8820150" y="6017895"/>
                </a:lnTo>
                <a:lnTo>
                  <a:pt x="8138795" y="5835650"/>
                </a:lnTo>
                <a:lnTo>
                  <a:pt x="7458075" y="6017895"/>
                </a:lnTo>
                <a:lnTo>
                  <a:pt x="6776720" y="5835650"/>
                </a:lnTo>
                <a:lnTo>
                  <a:pt x="6096000" y="6017895"/>
                </a:lnTo>
                <a:lnTo>
                  <a:pt x="5415280" y="5835650"/>
                </a:lnTo>
                <a:lnTo>
                  <a:pt x="4734560" y="6017895"/>
                </a:lnTo>
                <a:lnTo>
                  <a:pt x="4053205" y="5835650"/>
                </a:lnTo>
                <a:lnTo>
                  <a:pt x="3371850" y="6017895"/>
                </a:lnTo>
                <a:lnTo>
                  <a:pt x="2691130" y="5835650"/>
                </a:lnTo>
                <a:lnTo>
                  <a:pt x="2010410" y="6017895"/>
                </a:lnTo>
                <a:lnTo>
                  <a:pt x="1329055" y="5835650"/>
                </a:lnTo>
                <a:lnTo>
                  <a:pt x="648335" y="6017895"/>
                </a:lnTo>
                <a:lnTo>
                  <a:pt x="0" y="5844540"/>
                </a:lnTo>
                <a:lnTo>
                  <a:pt x="0" y="6027420"/>
                </a:lnTo>
                <a:lnTo>
                  <a:pt x="648335" y="6200775"/>
                </a:lnTo>
                <a:close/>
                <a:moveTo>
                  <a:pt x="10181590" y="17145"/>
                </a:moveTo>
                <a:lnTo>
                  <a:pt x="10245090" y="0"/>
                </a:lnTo>
                <a:lnTo>
                  <a:pt x="10118090" y="0"/>
                </a:lnTo>
                <a:lnTo>
                  <a:pt x="10181590" y="17145"/>
                </a:lnTo>
                <a:close/>
                <a:moveTo>
                  <a:pt x="648335" y="6481445"/>
                </a:moveTo>
                <a:lnTo>
                  <a:pt x="1329055" y="6299200"/>
                </a:lnTo>
                <a:lnTo>
                  <a:pt x="2009775" y="6481445"/>
                </a:lnTo>
                <a:lnTo>
                  <a:pt x="2691130" y="6299200"/>
                </a:lnTo>
                <a:lnTo>
                  <a:pt x="3371850" y="6481445"/>
                </a:lnTo>
                <a:lnTo>
                  <a:pt x="4053205" y="6299200"/>
                </a:lnTo>
                <a:lnTo>
                  <a:pt x="4733925" y="6481445"/>
                </a:lnTo>
                <a:lnTo>
                  <a:pt x="5415280" y="6299200"/>
                </a:lnTo>
                <a:lnTo>
                  <a:pt x="6096000" y="6481445"/>
                </a:lnTo>
                <a:lnTo>
                  <a:pt x="6776720" y="6299200"/>
                </a:lnTo>
                <a:lnTo>
                  <a:pt x="7457440" y="6481445"/>
                </a:lnTo>
                <a:lnTo>
                  <a:pt x="8138160" y="6299200"/>
                </a:lnTo>
                <a:lnTo>
                  <a:pt x="8818880" y="6481445"/>
                </a:lnTo>
                <a:lnTo>
                  <a:pt x="9499600" y="6299200"/>
                </a:lnTo>
                <a:lnTo>
                  <a:pt x="10180320" y="6481445"/>
                </a:lnTo>
                <a:lnTo>
                  <a:pt x="10861040" y="6299200"/>
                </a:lnTo>
                <a:lnTo>
                  <a:pt x="11541760" y="6481445"/>
                </a:lnTo>
                <a:lnTo>
                  <a:pt x="12190095" y="6307455"/>
                </a:lnTo>
                <a:lnTo>
                  <a:pt x="12190095" y="6117590"/>
                </a:lnTo>
                <a:lnTo>
                  <a:pt x="11541760" y="6291580"/>
                </a:lnTo>
                <a:lnTo>
                  <a:pt x="10861040" y="6109335"/>
                </a:lnTo>
                <a:lnTo>
                  <a:pt x="10180320" y="6291580"/>
                </a:lnTo>
                <a:lnTo>
                  <a:pt x="9499600" y="6109335"/>
                </a:lnTo>
                <a:lnTo>
                  <a:pt x="8820150" y="6291580"/>
                </a:lnTo>
                <a:lnTo>
                  <a:pt x="8139431" y="6109335"/>
                </a:lnTo>
                <a:lnTo>
                  <a:pt x="7458710" y="6291580"/>
                </a:lnTo>
                <a:lnTo>
                  <a:pt x="6777990" y="6109335"/>
                </a:lnTo>
                <a:lnTo>
                  <a:pt x="6096000" y="6291580"/>
                </a:lnTo>
                <a:lnTo>
                  <a:pt x="5415280" y="6109335"/>
                </a:lnTo>
                <a:lnTo>
                  <a:pt x="4734560" y="6291580"/>
                </a:lnTo>
                <a:lnTo>
                  <a:pt x="4053840" y="6109335"/>
                </a:lnTo>
                <a:lnTo>
                  <a:pt x="3371850" y="6291580"/>
                </a:lnTo>
                <a:lnTo>
                  <a:pt x="2691130" y="6109335"/>
                </a:lnTo>
                <a:lnTo>
                  <a:pt x="2010410" y="6291580"/>
                </a:lnTo>
                <a:lnTo>
                  <a:pt x="1329690" y="6109335"/>
                </a:lnTo>
                <a:lnTo>
                  <a:pt x="648970" y="6291580"/>
                </a:lnTo>
                <a:lnTo>
                  <a:pt x="0" y="6118225"/>
                </a:lnTo>
                <a:lnTo>
                  <a:pt x="0" y="6308090"/>
                </a:lnTo>
                <a:lnTo>
                  <a:pt x="648335" y="6481445"/>
                </a:lnTo>
                <a:close/>
              </a:path>
            </a:pathLst>
          </a:custGeom>
          <a:solidFill>
            <a:srgbClr val="E8EBEE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44843D0-76E4-9010-69F1-880E1461706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B36C026-E968-48D8-B3D9-065AECA58627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B642950-FFB1-F46B-DDCF-2611D940D14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12507B5-06FF-0037-2375-2D5C7C9545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865DC67D-5DCD-A9DD-7F5C-743F9CFD72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6001" cy="4391823"/>
          </a:xfrm>
          <a:custGeom>
            <a:avLst/>
            <a:gdLst>
              <a:gd name="connsiteX0" fmla="*/ 143693 w 7734301"/>
              <a:gd name="connsiteY0" fmla="*/ 0 h 5572125"/>
              <a:gd name="connsiteX1" fmla="*/ 7734301 w 7734301"/>
              <a:gd name="connsiteY1" fmla="*/ 0 h 5572125"/>
              <a:gd name="connsiteX2" fmla="*/ 7734301 w 7734301"/>
              <a:gd name="connsiteY2" fmla="*/ 4113568 h 5572125"/>
              <a:gd name="connsiteX3" fmla="*/ 7592641 w 7734301"/>
              <a:gd name="connsiteY3" fmla="*/ 4269434 h 5572125"/>
              <a:gd name="connsiteX4" fmla="*/ 4447666 w 7734301"/>
              <a:gd name="connsiteY4" fmla="*/ 5572125 h 5572125"/>
              <a:gd name="connsiteX5" fmla="*/ 0 w 7734301"/>
              <a:gd name="connsiteY5" fmla="*/ 1124459 h 5572125"/>
              <a:gd name="connsiteX6" fmla="*/ 140025 w 7734301"/>
              <a:gd name="connsiteY6" fmla="*/ 12918 h 557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34301" h="5572125">
                <a:moveTo>
                  <a:pt x="143693" y="0"/>
                </a:moveTo>
                <a:lnTo>
                  <a:pt x="7734301" y="0"/>
                </a:lnTo>
                <a:lnTo>
                  <a:pt x="7734301" y="4113568"/>
                </a:lnTo>
                <a:lnTo>
                  <a:pt x="7592641" y="4269434"/>
                </a:lnTo>
                <a:cubicBezTo>
                  <a:pt x="6787772" y="5074303"/>
                  <a:pt x="5675855" y="5572125"/>
                  <a:pt x="4447666" y="5572125"/>
                </a:cubicBezTo>
                <a:cubicBezTo>
                  <a:pt x="1991288" y="5572125"/>
                  <a:pt x="0" y="3580837"/>
                  <a:pt x="0" y="1124459"/>
                </a:cubicBezTo>
                <a:cubicBezTo>
                  <a:pt x="0" y="740650"/>
                  <a:pt x="48616" y="368196"/>
                  <a:pt x="140025" y="12918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3" name="Title 8">
            <a:extLst>
              <a:ext uri="{FF2B5EF4-FFF2-40B4-BE49-F238E27FC236}">
                <a16:creationId xmlns:a16="http://schemas.microsoft.com/office/drawing/2014/main" id="{B047733E-2976-B52B-F6B8-AF7CF9BAD3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40" y="2949667"/>
            <a:ext cx="5580062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952F8-66D0-2ED7-AEF5-991CDEC4A8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5939" y="4537794"/>
            <a:ext cx="8640761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Ondertitel</a:t>
            </a:r>
            <a:endParaRPr lang="en-GB" dirty="0"/>
          </a:p>
        </p:txBody>
      </p:sp>
      <p:sp>
        <p:nvSpPr>
          <p:cNvPr id="2" name="Graphic 4">
            <a:extLst>
              <a:ext uri="{FF2B5EF4-FFF2-40B4-BE49-F238E27FC236}">
                <a16:creationId xmlns:a16="http://schemas.microsoft.com/office/drawing/2014/main" id="{D537CA77-3745-5EBE-585A-902AE689ECCA}"/>
              </a:ext>
            </a:extLst>
          </p:cNvPr>
          <p:cNvSpPr/>
          <p:nvPr/>
        </p:nvSpPr>
        <p:spPr>
          <a:xfrm>
            <a:off x="515938" y="512763"/>
            <a:ext cx="1274342" cy="508595"/>
          </a:xfrm>
          <a:custGeom>
            <a:avLst/>
            <a:gdLst>
              <a:gd name="connsiteX0" fmla="*/ 355254 w 1274342"/>
              <a:gd name="connsiteY0" fmla="*/ 169715 h 508595"/>
              <a:gd name="connsiteX1" fmla="*/ 355254 w 1274342"/>
              <a:gd name="connsiteY1" fmla="*/ 500753 h 508595"/>
              <a:gd name="connsiteX2" fmla="*/ 351876 w 1274342"/>
              <a:gd name="connsiteY2" fmla="*/ 504131 h 508595"/>
              <a:gd name="connsiteX3" fmla="*/ 291074 w 1274342"/>
              <a:gd name="connsiteY3" fmla="*/ 504131 h 508595"/>
              <a:gd name="connsiteX4" fmla="*/ 287696 w 1274342"/>
              <a:gd name="connsiteY4" fmla="*/ 500753 h 508595"/>
              <a:gd name="connsiteX5" fmla="*/ 287696 w 1274342"/>
              <a:gd name="connsiteY5" fmla="*/ 272082 h 508595"/>
              <a:gd name="connsiteX6" fmla="*/ 196475 w 1274342"/>
              <a:gd name="connsiteY6" fmla="*/ 447834 h 508595"/>
              <a:gd name="connsiteX7" fmla="*/ 158289 w 1274342"/>
              <a:gd name="connsiteY7" fmla="*/ 447834 h 508595"/>
              <a:gd name="connsiteX8" fmla="*/ 67558 w 1274342"/>
              <a:gd name="connsiteY8" fmla="*/ 272082 h 508595"/>
              <a:gd name="connsiteX9" fmla="*/ 67558 w 1274342"/>
              <a:gd name="connsiteY9" fmla="*/ 500753 h 508595"/>
              <a:gd name="connsiteX10" fmla="*/ 64181 w 1274342"/>
              <a:gd name="connsiteY10" fmla="*/ 504131 h 508595"/>
              <a:gd name="connsiteX11" fmla="*/ 3378 w 1274342"/>
              <a:gd name="connsiteY11" fmla="*/ 504131 h 508595"/>
              <a:gd name="connsiteX12" fmla="*/ 0 w 1274342"/>
              <a:gd name="connsiteY12" fmla="*/ 500753 h 508595"/>
              <a:gd name="connsiteX13" fmla="*/ 0 w 1274342"/>
              <a:gd name="connsiteY13" fmla="*/ 169715 h 508595"/>
              <a:gd name="connsiteX14" fmla="*/ 3378 w 1274342"/>
              <a:gd name="connsiteY14" fmla="*/ 166336 h 508595"/>
              <a:gd name="connsiteX15" fmla="*/ 81113 w 1274342"/>
              <a:gd name="connsiteY15" fmla="*/ 166336 h 508595"/>
              <a:gd name="connsiteX16" fmla="*/ 85618 w 1274342"/>
              <a:gd name="connsiteY16" fmla="*/ 169085 h 508595"/>
              <a:gd name="connsiteX17" fmla="*/ 177872 w 1274342"/>
              <a:gd name="connsiteY17" fmla="*/ 348391 h 508595"/>
              <a:gd name="connsiteX18" fmla="*/ 270613 w 1274342"/>
              <a:gd name="connsiteY18" fmla="*/ 169076 h 508595"/>
              <a:gd name="connsiteX19" fmla="*/ 275114 w 1274342"/>
              <a:gd name="connsiteY19" fmla="*/ 166336 h 508595"/>
              <a:gd name="connsiteX20" fmla="*/ 351876 w 1274342"/>
              <a:gd name="connsiteY20" fmla="*/ 166336 h 508595"/>
              <a:gd name="connsiteX21" fmla="*/ 355254 w 1274342"/>
              <a:gd name="connsiteY21" fmla="*/ 169715 h 508595"/>
              <a:gd name="connsiteX22" fmla="*/ 1123189 w 1274342"/>
              <a:gd name="connsiteY22" fmla="*/ 229980 h 508595"/>
              <a:gd name="connsiteX23" fmla="*/ 1123189 w 1274342"/>
              <a:gd name="connsiteY23" fmla="*/ 229980 h 508595"/>
              <a:gd name="connsiteX24" fmla="*/ 1270963 w 1274342"/>
              <a:gd name="connsiteY24" fmla="*/ 229980 h 508595"/>
              <a:gd name="connsiteX25" fmla="*/ 1274343 w 1274342"/>
              <a:gd name="connsiteY25" fmla="*/ 226603 h 508595"/>
              <a:gd name="connsiteX26" fmla="*/ 1274343 w 1274342"/>
              <a:gd name="connsiteY26" fmla="*/ 169714 h 508595"/>
              <a:gd name="connsiteX27" fmla="*/ 1270963 w 1274342"/>
              <a:gd name="connsiteY27" fmla="*/ 166336 h 508595"/>
              <a:gd name="connsiteX28" fmla="*/ 1123189 w 1274342"/>
              <a:gd name="connsiteY28" fmla="*/ 166336 h 508595"/>
              <a:gd name="connsiteX29" fmla="*/ 1039720 w 1274342"/>
              <a:gd name="connsiteY29" fmla="*/ 249806 h 508595"/>
              <a:gd name="connsiteX30" fmla="*/ 1039720 w 1274342"/>
              <a:gd name="connsiteY30" fmla="*/ 420662 h 508595"/>
              <a:gd name="connsiteX31" fmla="*/ 1123189 w 1274342"/>
              <a:gd name="connsiteY31" fmla="*/ 504131 h 508595"/>
              <a:gd name="connsiteX32" fmla="*/ 1270963 w 1274342"/>
              <a:gd name="connsiteY32" fmla="*/ 504131 h 508595"/>
              <a:gd name="connsiteX33" fmla="*/ 1274343 w 1274342"/>
              <a:gd name="connsiteY33" fmla="*/ 500753 h 508595"/>
              <a:gd name="connsiteX34" fmla="*/ 1274343 w 1274342"/>
              <a:gd name="connsiteY34" fmla="*/ 443866 h 508595"/>
              <a:gd name="connsiteX35" fmla="*/ 1270963 w 1274342"/>
              <a:gd name="connsiteY35" fmla="*/ 440488 h 508595"/>
              <a:gd name="connsiteX36" fmla="*/ 1123189 w 1274342"/>
              <a:gd name="connsiteY36" fmla="*/ 440488 h 508595"/>
              <a:gd name="connsiteX37" fmla="*/ 1107278 w 1274342"/>
              <a:gd name="connsiteY37" fmla="*/ 424577 h 508595"/>
              <a:gd name="connsiteX38" fmla="*/ 1107278 w 1274342"/>
              <a:gd name="connsiteY38" fmla="*/ 366077 h 508595"/>
              <a:gd name="connsiteX39" fmla="*/ 1255052 w 1274342"/>
              <a:gd name="connsiteY39" fmla="*/ 366077 h 508595"/>
              <a:gd name="connsiteX40" fmla="*/ 1258431 w 1274342"/>
              <a:gd name="connsiteY40" fmla="*/ 362699 h 508595"/>
              <a:gd name="connsiteX41" fmla="*/ 1258431 w 1274342"/>
              <a:gd name="connsiteY41" fmla="*/ 305811 h 508595"/>
              <a:gd name="connsiteX42" fmla="*/ 1255052 w 1274342"/>
              <a:gd name="connsiteY42" fmla="*/ 302434 h 508595"/>
              <a:gd name="connsiteX43" fmla="*/ 1107278 w 1274342"/>
              <a:gd name="connsiteY43" fmla="*/ 302434 h 508595"/>
              <a:gd name="connsiteX44" fmla="*/ 1107278 w 1274342"/>
              <a:gd name="connsiteY44" fmla="*/ 245891 h 508595"/>
              <a:gd name="connsiteX45" fmla="*/ 1123189 w 1274342"/>
              <a:gd name="connsiteY45" fmla="*/ 229980 h 508595"/>
              <a:gd name="connsiteX46" fmla="*/ 93319 w 1274342"/>
              <a:gd name="connsiteY46" fmla="*/ 26091 h 508595"/>
              <a:gd name="connsiteX47" fmla="*/ 93319 w 1274342"/>
              <a:gd name="connsiteY47" fmla="*/ 3341 h 508595"/>
              <a:gd name="connsiteX48" fmla="*/ 92055 w 1274342"/>
              <a:gd name="connsiteY48" fmla="*/ 2077 h 508595"/>
              <a:gd name="connsiteX49" fmla="*/ 1264 w 1274342"/>
              <a:gd name="connsiteY49" fmla="*/ 2077 h 508595"/>
              <a:gd name="connsiteX50" fmla="*/ 0 w 1274342"/>
              <a:gd name="connsiteY50" fmla="*/ 3341 h 508595"/>
              <a:gd name="connsiteX51" fmla="*/ 0 w 1274342"/>
              <a:gd name="connsiteY51" fmla="*/ 26091 h 508595"/>
              <a:gd name="connsiteX52" fmla="*/ 1264 w 1274342"/>
              <a:gd name="connsiteY52" fmla="*/ 27355 h 508595"/>
              <a:gd name="connsiteX53" fmla="*/ 33242 w 1274342"/>
              <a:gd name="connsiteY53" fmla="*/ 27355 h 508595"/>
              <a:gd name="connsiteX54" fmla="*/ 33242 w 1274342"/>
              <a:gd name="connsiteY54" fmla="*/ 120275 h 508595"/>
              <a:gd name="connsiteX55" fmla="*/ 34506 w 1274342"/>
              <a:gd name="connsiteY55" fmla="*/ 121539 h 508595"/>
              <a:gd name="connsiteX56" fmla="*/ 58813 w 1274342"/>
              <a:gd name="connsiteY56" fmla="*/ 121539 h 508595"/>
              <a:gd name="connsiteX57" fmla="*/ 60077 w 1274342"/>
              <a:gd name="connsiteY57" fmla="*/ 120275 h 508595"/>
              <a:gd name="connsiteX58" fmla="*/ 60077 w 1274342"/>
              <a:gd name="connsiteY58" fmla="*/ 27355 h 508595"/>
              <a:gd name="connsiteX59" fmla="*/ 92054 w 1274342"/>
              <a:gd name="connsiteY59" fmla="*/ 27355 h 508595"/>
              <a:gd name="connsiteX60" fmla="*/ 93319 w 1274342"/>
              <a:gd name="connsiteY60" fmla="*/ 26091 h 508595"/>
              <a:gd name="connsiteX61" fmla="*/ 205967 w 1274342"/>
              <a:gd name="connsiteY61" fmla="*/ 2077 h 508595"/>
              <a:gd name="connsiteX62" fmla="*/ 181660 w 1274342"/>
              <a:gd name="connsiteY62" fmla="*/ 2077 h 508595"/>
              <a:gd name="connsiteX63" fmla="*/ 180397 w 1274342"/>
              <a:gd name="connsiteY63" fmla="*/ 3341 h 508595"/>
              <a:gd name="connsiteX64" fmla="*/ 180397 w 1274342"/>
              <a:gd name="connsiteY64" fmla="*/ 48823 h 508595"/>
              <a:gd name="connsiteX65" fmla="*/ 132439 w 1274342"/>
              <a:gd name="connsiteY65" fmla="*/ 48823 h 508595"/>
              <a:gd name="connsiteX66" fmla="*/ 132439 w 1274342"/>
              <a:gd name="connsiteY66" fmla="*/ 3341 h 508595"/>
              <a:gd name="connsiteX67" fmla="*/ 131175 w 1274342"/>
              <a:gd name="connsiteY67" fmla="*/ 2077 h 508595"/>
              <a:gd name="connsiteX68" fmla="*/ 106868 w 1274342"/>
              <a:gd name="connsiteY68" fmla="*/ 2077 h 508595"/>
              <a:gd name="connsiteX69" fmla="*/ 105604 w 1274342"/>
              <a:gd name="connsiteY69" fmla="*/ 3341 h 508595"/>
              <a:gd name="connsiteX70" fmla="*/ 105604 w 1274342"/>
              <a:gd name="connsiteY70" fmla="*/ 120275 h 508595"/>
              <a:gd name="connsiteX71" fmla="*/ 106868 w 1274342"/>
              <a:gd name="connsiteY71" fmla="*/ 121539 h 508595"/>
              <a:gd name="connsiteX72" fmla="*/ 131175 w 1274342"/>
              <a:gd name="connsiteY72" fmla="*/ 121539 h 508595"/>
              <a:gd name="connsiteX73" fmla="*/ 132439 w 1274342"/>
              <a:gd name="connsiteY73" fmla="*/ 120275 h 508595"/>
              <a:gd name="connsiteX74" fmla="*/ 132439 w 1274342"/>
              <a:gd name="connsiteY74" fmla="*/ 74100 h 508595"/>
              <a:gd name="connsiteX75" fmla="*/ 180397 w 1274342"/>
              <a:gd name="connsiteY75" fmla="*/ 74100 h 508595"/>
              <a:gd name="connsiteX76" fmla="*/ 180397 w 1274342"/>
              <a:gd name="connsiteY76" fmla="*/ 120275 h 508595"/>
              <a:gd name="connsiteX77" fmla="*/ 181660 w 1274342"/>
              <a:gd name="connsiteY77" fmla="*/ 121539 h 508595"/>
              <a:gd name="connsiteX78" fmla="*/ 205967 w 1274342"/>
              <a:gd name="connsiteY78" fmla="*/ 121539 h 508595"/>
              <a:gd name="connsiteX79" fmla="*/ 207233 w 1274342"/>
              <a:gd name="connsiteY79" fmla="*/ 120275 h 508595"/>
              <a:gd name="connsiteX80" fmla="*/ 207233 w 1274342"/>
              <a:gd name="connsiteY80" fmla="*/ 3341 h 508595"/>
              <a:gd name="connsiteX81" fmla="*/ 205967 w 1274342"/>
              <a:gd name="connsiteY81" fmla="*/ 2077 h 508595"/>
              <a:gd name="connsiteX82" fmla="*/ 283922 w 1274342"/>
              <a:gd name="connsiteY82" fmla="*/ 123616 h 508595"/>
              <a:gd name="connsiteX83" fmla="*/ 347115 w 1274342"/>
              <a:gd name="connsiteY83" fmla="*/ 61808 h 508595"/>
              <a:gd name="connsiteX84" fmla="*/ 283922 w 1274342"/>
              <a:gd name="connsiteY84" fmla="*/ 0 h 508595"/>
              <a:gd name="connsiteX85" fmla="*/ 220728 w 1274342"/>
              <a:gd name="connsiteY85" fmla="*/ 61808 h 508595"/>
              <a:gd name="connsiteX86" fmla="*/ 283922 w 1274342"/>
              <a:gd name="connsiteY86" fmla="*/ 123616 h 508595"/>
              <a:gd name="connsiteX87" fmla="*/ 283922 w 1274342"/>
              <a:gd name="connsiteY87" fmla="*/ 97820 h 508595"/>
              <a:gd name="connsiteX88" fmla="*/ 248256 w 1274342"/>
              <a:gd name="connsiteY88" fmla="*/ 61808 h 508595"/>
              <a:gd name="connsiteX89" fmla="*/ 283922 w 1274342"/>
              <a:gd name="connsiteY89" fmla="*/ 25797 h 508595"/>
              <a:gd name="connsiteX90" fmla="*/ 319587 w 1274342"/>
              <a:gd name="connsiteY90" fmla="*/ 61808 h 508595"/>
              <a:gd name="connsiteX91" fmla="*/ 283922 w 1274342"/>
              <a:gd name="connsiteY91" fmla="*/ 97820 h 508595"/>
              <a:gd name="connsiteX92" fmla="*/ 488329 w 1274342"/>
              <a:gd name="connsiteY92" fmla="*/ 2077 h 508595"/>
              <a:gd name="connsiteX93" fmla="*/ 458383 w 1274342"/>
              <a:gd name="connsiteY93" fmla="*/ 2077 h 508595"/>
              <a:gd name="connsiteX94" fmla="*/ 456156 w 1274342"/>
              <a:gd name="connsiteY94" fmla="*/ 3410 h 508595"/>
              <a:gd name="connsiteX95" fmla="*/ 425188 w 1274342"/>
              <a:gd name="connsiteY95" fmla="*/ 61115 h 508595"/>
              <a:gd name="connsiteX96" fmla="*/ 394392 w 1274342"/>
              <a:gd name="connsiteY96" fmla="*/ 3415 h 508595"/>
              <a:gd name="connsiteX97" fmla="*/ 392163 w 1274342"/>
              <a:gd name="connsiteY97" fmla="*/ 2077 h 508595"/>
              <a:gd name="connsiteX98" fmla="*/ 361701 w 1274342"/>
              <a:gd name="connsiteY98" fmla="*/ 2077 h 508595"/>
              <a:gd name="connsiteX99" fmla="*/ 360438 w 1274342"/>
              <a:gd name="connsiteY99" fmla="*/ 3341 h 508595"/>
              <a:gd name="connsiteX100" fmla="*/ 360438 w 1274342"/>
              <a:gd name="connsiteY100" fmla="*/ 120275 h 508595"/>
              <a:gd name="connsiteX101" fmla="*/ 361701 w 1274342"/>
              <a:gd name="connsiteY101" fmla="*/ 121539 h 508595"/>
              <a:gd name="connsiteX102" fmla="*/ 386008 w 1274342"/>
              <a:gd name="connsiteY102" fmla="*/ 121539 h 508595"/>
              <a:gd name="connsiteX103" fmla="*/ 387272 w 1274342"/>
              <a:gd name="connsiteY103" fmla="*/ 120275 h 508595"/>
              <a:gd name="connsiteX104" fmla="*/ 387272 w 1274342"/>
              <a:gd name="connsiteY104" fmla="*/ 44841 h 508595"/>
              <a:gd name="connsiteX105" fmla="*/ 417397 w 1274342"/>
              <a:gd name="connsiteY105" fmla="*/ 101455 h 508595"/>
              <a:gd name="connsiteX106" fmla="*/ 432633 w 1274342"/>
              <a:gd name="connsiteY106" fmla="*/ 101455 h 508595"/>
              <a:gd name="connsiteX107" fmla="*/ 462758 w 1274342"/>
              <a:gd name="connsiteY107" fmla="*/ 44841 h 508595"/>
              <a:gd name="connsiteX108" fmla="*/ 462758 w 1274342"/>
              <a:gd name="connsiteY108" fmla="*/ 120275 h 508595"/>
              <a:gd name="connsiteX109" fmla="*/ 464022 w 1274342"/>
              <a:gd name="connsiteY109" fmla="*/ 121539 h 508595"/>
              <a:gd name="connsiteX110" fmla="*/ 488329 w 1274342"/>
              <a:gd name="connsiteY110" fmla="*/ 121539 h 508595"/>
              <a:gd name="connsiteX111" fmla="*/ 489594 w 1274342"/>
              <a:gd name="connsiteY111" fmla="*/ 120275 h 508595"/>
              <a:gd name="connsiteX112" fmla="*/ 489594 w 1274342"/>
              <a:gd name="connsiteY112" fmla="*/ 3341 h 508595"/>
              <a:gd name="connsiteX113" fmla="*/ 488329 w 1274342"/>
              <a:gd name="connsiteY113" fmla="*/ 2077 h 508595"/>
              <a:gd name="connsiteX114" fmla="*/ 590441 w 1274342"/>
              <a:gd name="connsiteY114" fmla="*/ 119857 h 508595"/>
              <a:gd name="connsiteX115" fmla="*/ 592824 w 1274342"/>
              <a:gd name="connsiteY115" fmla="*/ 121539 h 508595"/>
              <a:gd name="connsiteX116" fmla="*/ 618645 w 1274342"/>
              <a:gd name="connsiteY116" fmla="*/ 121539 h 508595"/>
              <a:gd name="connsiteX117" fmla="*/ 619828 w 1274342"/>
              <a:gd name="connsiteY117" fmla="*/ 119829 h 508595"/>
              <a:gd name="connsiteX118" fmla="*/ 576074 w 1274342"/>
              <a:gd name="connsiteY118" fmla="*/ 3714 h 508595"/>
              <a:gd name="connsiteX119" fmla="*/ 573708 w 1274342"/>
              <a:gd name="connsiteY119" fmla="*/ 2077 h 508595"/>
              <a:gd name="connsiteX120" fmla="*/ 545526 w 1274342"/>
              <a:gd name="connsiteY120" fmla="*/ 2077 h 508595"/>
              <a:gd name="connsiteX121" fmla="*/ 543159 w 1274342"/>
              <a:gd name="connsiteY121" fmla="*/ 3717 h 508595"/>
              <a:gd name="connsiteX122" fmla="*/ 499574 w 1274342"/>
              <a:gd name="connsiteY122" fmla="*/ 119830 h 508595"/>
              <a:gd name="connsiteX123" fmla="*/ 500757 w 1274342"/>
              <a:gd name="connsiteY123" fmla="*/ 121539 h 508595"/>
              <a:gd name="connsiteX124" fmla="*/ 525887 w 1274342"/>
              <a:gd name="connsiteY124" fmla="*/ 121539 h 508595"/>
              <a:gd name="connsiteX125" fmla="*/ 528270 w 1274342"/>
              <a:gd name="connsiteY125" fmla="*/ 119857 h 508595"/>
              <a:gd name="connsiteX126" fmla="*/ 535117 w 1274342"/>
              <a:gd name="connsiteY126" fmla="*/ 100590 h 508595"/>
              <a:gd name="connsiteX127" fmla="*/ 583594 w 1274342"/>
              <a:gd name="connsiteY127" fmla="*/ 100590 h 508595"/>
              <a:gd name="connsiteX128" fmla="*/ 590441 w 1274342"/>
              <a:gd name="connsiteY128" fmla="*/ 119857 h 508595"/>
              <a:gd name="connsiteX129" fmla="*/ 543773 w 1274342"/>
              <a:gd name="connsiteY129" fmla="*/ 75831 h 508595"/>
              <a:gd name="connsiteX130" fmla="*/ 559356 w 1274342"/>
              <a:gd name="connsiteY130" fmla="*/ 31683 h 508595"/>
              <a:gd name="connsiteX131" fmla="*/ 574938 w 1274342"/>
              <a:gd name="connsiteY131" fmla="*/ 75831 h 508595"/>
              <a:gd name="connsiteX132" fmla="*/ 543773 w 1274342"/>
              <a:gd name="connsiteY132" fmla="*/ 75831 h 508595"/>
              <a:gd name="connsiteX133" fmla="*/ 619698 w 1274342"/>
              <a:gd name="connsiteY133" fmla="*/ 105665 h 508595"/>
              <a:gd name="connsiteX134" fmla="*/ 669583 w 1274342"/>
              <a:gd name="connsiteY134" fmla="*/ 123616 h 508595"/>
              <a:gd name="connsiteX135" fmla="*/ 716847 w 1274342"/>
              <a:gd name="connsiteY135" fmla="*/ 86739 h 508595"/>
              <a:gd name="connsiteX136" fmla="*/ 672872 w 1274342"/>
              <a:gd name="connsiteY136" fmla="*/ 48303 h 508595"/>
              <a:gd name="connsiteX137" fmla="*/ 651058 w 1274342"/>
              <a:gd name="connsiteY137" fmla="*/ 34626 h 508595"/>
              <a:gd name="connsiteX138" fmla="*/ 669409 w 1274342"/>
              <a:gd name="connsiteY138" fmla="*/ 23892 h 508595"/>
              <a:gd name="connsiteX139" fmla="*/ 698254 w 1274342"/>
              <a:gd name="connsiteY139" fmla="*/ 34146 h 508595"/>
              <a:gd name="connsiteX140" fmla="*/ 700144 w 1274342"/>
              <a:gd name="connsiteY140" fmla="*/ 33863 h 508595"/>
              <a:gd name="connsiteX141" fmla="*/ 711277 w 1274342"/>
              <a:gd name="connsiteY141" fmla="*/ 15619 h 508595"/>
              <a:gd name="connsiteX142" fmla="*/ 711065 w 1274342"/>
              <a:gd name="connsiteY142" fmla="*/ 14003 h 508595"/>
              <a:gd name="connsiteX143" fmla="*/ 669583 w 1274342"/>
              <a:gd name="connsiteY143" fmla="*/ 0 h 508595"/>
              <a:gd name="connsiteX144" fmla="*/ 623529 w 1274342"/>
              <a:gd name="connsiteY144" fmla="*/ 35665 h 508595"/>
              <a:gd name="connsiteX145" fmla="*/ 665255 w 1274342"/>
              <a:gd name="connsiteY145" fmla="*/ 73754 h 508595"/>
              <a:gd name="connsiteX146" fmla="*/ 689319 w 1274342"/>
              <a:gd name="connsiteY146" fmla="*/ 87951 h 508595"/>
              <a:gd name="connsiteX147" fmla="*/ 669409 w 1274342"/>
              <a:gd name="connsiteY147" fmla="*/ 99724 h 508595"/>
              <a:gd name="connsiteX148" fmla="*/ 633758 w 1274342"/>
              <a:gd name="connsiteY148" fmla="*/ 85439 h 508595"/>
              <a:gd name="connsiteX149" fmla="*/ 631905 w 1274342"/>
              <a:gd name="connsiteY149" fmla="*/ 85669 h 508595"/>
              <a:gd name="connsiteX150" fmla="*/ 619491 w 1274342"/>
              <a:gd name="connsiteY150" fmla="*/ 103977 h 508595"/>
              <a:gd name="connsiteX151" fmla="*/ 619698 w 1274342"/>
              <a:gd name="connsiteY151" fmla="*/ 105665 h 508595"/>
              <a:gd name="connsiteX152" fmla="*/ 1020054 w 1274342"/>
              <a:gd name="connsiteY152" fmla="*/ 504131 h 508595"/>
              <a:gd name="connsiteX153" fmla="*/ 955369 w 1274342"/>
              <a:gd name="connsiteY153" fmla="*/ 504131 h 508595"/>
              <a:gd name="connsiteX154" fmla="*/ 951064 w 1274342"/>
              <a:gd name="connsiteY154" fmla="*/ 501740 h 508595"/>
              <a:gd name="connsiteX155" fmla="*/ 884290 w 1274342"/>
              <a:gd name="connsiteY155" fmla="*/ 394320 h 508595"/>
              <a:gd name="connsiteX156" fmla="*/ 818185 w 1274342"/>
              <a:gd name="connsiteY156" fmla="*/ 394018 h 508595"/>
              <a:gd name="connsiteX157" fmla="*/ 818185 w 1274342"/>
              <a:gd name="connsiteY157" fmla="*/ 500753 h 508595"/>
              <a:gd name="connsiteX158" fmla="*/ 814807 w 1274342"/>
              <a:gd name="connsiteY158" fmla="*/ 504131 h 508595"/>
              <a:gd name="connsiteX159" fmla="*/ 754004 w 1274342"/>
              <a:gd name="connsiteY159" fmla="*/ 504131 h 508595"/>
              <a:gd name="connsiteX160" fmla="*/ 750627 w 1274342"/>
              <a:gd name="connsiteY160" fmla="*/ 500753 h 508595"/>
              <a:gd name="connsiteX161" fmla="*/ 750627 w 1274342"/>
              <a:gd name="connsiteY161" fmla="*/ 169715 h 508595"/>
              <a:gd name="connsiteX162" fmla="*/ 754004 w 1274342"/>
              <a:gd name="connsiteY162" fmla="*/ 166336 h 508595"/>
              <a:gd name="connsiteX163" fmla="*/ 901064 w 1274342"/>
              <a:gd name="connsiteY163" fmla="*/ 166336 h 508595"/>
              <a:gd name="connsiteX164" fmla="*/ 1017252 w 1274342"/>
              <a:gd name="connsiteY164" fmla="*/ 278632 h 508595"/>
              <a:gd name="connsiteX165" fmla="*/ 951159 w 1274342"/>
              <a:gd name="connsiteY165" fmla="*/ 383525 h 508595"/>
              <a:gd name="connsiteX166" fmla="*/ 1022923 w 1274342"/>
              <a:gd name="connsiteY166" fmla="*/ 498970 h 508595"/>
              <a:gd name="connsiteX167" fmla="*/ 1020054 w 1274342"/>
              <a:gd name="connsiteY167" fmla="*/ 504131 h 508595"/>
              <a:gd name="connsiteX168" fmla="*/ 953620 w 1274342"/>
              <a:gd name="connsiteY168" fmla="*/ 280178 h 508595"/>
              <a:gd name="connsiteX169" fmla="*/ 903422 w 1274342"/>
              <a:gd name="connsiteY169" fmla="*/ 229980 h 508595"/>
              <a:gd name="connsiteX170" fmla="*/ 818185 w 1274342"/>
              <a:gd name="connsiteY170" fmla="*/ 229980 h 508595"/>
              <a:gd name="connsiteX171" fmla="*/ 818185 w 1274342"/>
              <a:gd name="connsiteY171" fmla="*/ 330375 h 508595"/>
              <a:gd name="connsiteX172" fmla="*/ 903422 w 1274342"/>
              <a:gd name="connsiteY172" fmla="*/ 330375 h 508595"/>
              <a:gd name="connsiteX173" fmla="*/ 953620 w 1274342"/>
              <a:gd name="connsiteY173" fmla="*/ 280178 h 508595"/>
              <a:gd name="connsiteX174" fmla="*/ 445982 w 1274342"/>
              <a:gd name="connsiteY174" fmla="*/ 359121 h 508595"/>
              <a:gd name="connsiteX175" fmla="*/ 443342 w 1274342"/>
              <a:gd name="connsiteY175" fmla="*/ 335234 h 508595"/>
              <a:gd name="connsiteX176" fmla="*/ 552940 w 1274342"/>
              <a:gd name="connsiteY176" fmla="*/ 225634 h 508595"/>
              <a:gd name="connsiteX177" fmla="*/ 662541 w 1274342"/>
              <a:gd name="connsiteY177" fmla="*/ 335234 h 508595"/>
              <a:gd name="connsiteX178" fmla="*/ 659898 w 1274342"/>
              <a:gd name="connsiteY178" fmla="*/ 359121 h 508595"/>
              <a:gd name="connsiteX179" fmla="*/ 724656 w 1274342"/>
              <a:gd name="connsiteY179" fmla="*/ 359121 h 508595"/>
              <a:gd name="connsiteX180" fmla="*/ 726302 w 1274342"/>
              <a:gd name="connsiteY180" fmla="*/ 335234 h 508595"/>
              <a:gd name="connsiteX181" fmla="*/ 552940 w 1274342"/>
              <a:gd name="connsiteY181" fmla="*/ 161873 h 508595"/>
              <a:gd name="connsiteX182" fmla="*/ 379579 w 1274342"/>
              <a:gd name="connsiteY182" fmla="*/ 335234 h 508595"/>
              <a:gd name="connsiteX183" fmla="*/ 381225 w 1274342"/>
              <a:gd name="connsiteY183" fmla="*/ 359121 h 508595"/>
              <a:gd name="connsiteX184" fmla="*/ 445982 w 1274342"/>
              <a:gd name="connsiteY184" fmla="*/ 359121 h 508595"/>
              <a:gd name="connsiteX185" fmla="*/ 395041 w 1274342"/>
              <a:gd name="connsiteY185" fmla="*/ 406893 h 508595"/>
              <a:gd name="connsiteX186" fmla="*/ 552940 w 1274342"/>
              <a:gd name="connsiteY186" fmla="*/ 508596 h 508595"/>
              <a:gd name="connsiteX187" fmla="*/ 710840 w 1274342"/>
              <a:gd name="connsiteY187" fmla="*/ 406893 h 508595"/>
              <a:gd name="connsiteX188" fmla="*/ 395041 w 1274342"/>
              <a:gd name="connsiteY188" fmla="*/ 406893 h 50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274342" h="508595">
                <a:moveTo>
                  <a:pt x="355254" y="169715"/>
                </a:moveTo>
                <a:lnTo>
                  <a:pt x="355254" y="500753"/>
                </a:lnTo>
                <a:cubicBezTo>
                  <a:pt x="355254" y="502619"/>
                  <a:pt x="353742" y="504131"/>
                  <a:pt x="351876" y="504131"/>
                </a:cubicBezTo>
                <a:lnTo>
                  <a:pt x="291074" y="504131"/>
                </a:lnTo>
                <a:cubicBezTo>
                  <a:pt x="289208" y="504131"/>
                  <a:pt x="287696" y="502619"/>
                  <a:pt x="287696" y="500753"/>
                </a:cubicBezTo>
                <a:lnTo>
                  <a:pt x="287696" y="272082"/>
                </a:lnTo>
                <a:lnTo>
                  <a:pt x="196475" y="447834"/>
                </a:lnTo>
                <a:lnTo>
                  <a:pt x="158289" y="447834"/>
                </a:lnTo>
                <a:lnTo>
                  <a:pt x="67558" y="272082"/>
                </a:lnTo>
                <a:lnTo>
                  <a:pt x="67558" y="500753"/>
                </a:lnTo>
                <a:cubicBezTo>
                  <a:pt x="67558" y="502619"/>
                  <a:pt x="66046" y="504131"/>
                  <a:pt x="64181" y="504131"/>
                </a:cubicBezTo>
                <a:lnTo>
                  <a:pt x="3378" y="504131"/>
                </a:lnTo>
                <a:cubicBezTo>
                  <a:pt x="1512" y="504131"/>
                  <a:pt x="0" y="502619"/>
                  <a:pt x="0" y="500753"/>
                </a:cubicBezTo>
                <a:lnTo>
                  <a:pt x="0" y="169715"/>
                </a:lnTo>
                <a:cubicBezTo>
                  <a:pt x="0" y="167849"/>
                  <a:pt x="1512" y="166336"/>
                  <a:pt x="3378" y="166336"/>
                </a:cubicBezTo>
                <a:lnTo>
                  <a:pt x="81113" y="166336"/>
                </a:lnTo>
                <a:cubicBezTo>
                  <a:pt x="83011" y="166336"/>
                  <a:pt x="84750" y="167398"/>
                  <a:pt x="85618" y="169085"/>
                </a:cubicBezTo>
                <a:lnTo>
                  <a:pt x="177872" y="348391"/>
                </a:lnTo>
                <a:lnTo>
                  <a:pt x="270613" y="169076"/>
                </a:lnTo>
                <a:cubicBezTo>
                  <a:pt x="271485" y="167393"/>
                  <a:pt x="273220" y="166336"/>
                  <a:pt x="275114" y="166336"/>
                </a:cubicBezTo>
                <a:lnTo>
                  <a:pt x="351876" y="166336"/>
                </a:lnTo>
                <a:cubicBezTo>
                  <a:pt x="353742" y="166336"/>
                  <a:pt x="355254" y="167849"/>
                  <a:pt x="355254" y="169715"/>
                </a:cubicBezTo>
                <a:close/>
                <a:moveTo>
                  <a:pt x="1123189" y="229980"/>
                </a:moveTo>
                <a:lnTo>
                  <a:pt x="1123189" y="229980"/>
                </a:lnTo>
                <a:lnTo>
                  <a:pt x="1270963" y="229980"/>
                </a:lnTo>
                <a:cubicBezTo>
                  <a:pt x="1272829" y="229980"/>
                  <a:pt x="1274343" y="228467"/>
                  <a:pt x="1274343" y="226603"/>
                </a:cubicBezTo>
                <a:lnTo>
                  <a:pt x="1274343" y="169714"/>
                </a:lnTo>
                <a:cubicBezTo>
                  <a:pt x="1274343" y="167849"/>
                  <a:pt x="1272829" y="166336"/>
                  <a:pt x="1270963" y="166336"/>
                </a:cubicBezTo>
                <a:lnTo>
                  <a:pt x="1123189" y="166336"/>
                </a:lnTo>
                <a:cubicBezTo>
                  <a:pt x="1077089" y="166336"/>
                  <a:pt x="1039720" y="203706"/>
                  <a:pt x="1039720" y="249806"/>
                </a:cubicBezTo>
                <a:lnTo>
                  <a:pt x="1039720" y="420662"/>
                </a:lnTo>
                <a:cubicBezTo>
                  <a:pt x="1039720" y="466762"/>
                  <a:pt x="1077089" y="504131"/>
                  <a:pt x="1123189" y="504131"/>
                </a:cubicBezTo>
                <a:lnTo>
                  <a:pt x="1270963" y="504131"/>
                </a:lnTo>
                <a:cubicBezTo>
                  <a:pt x="1272829" y="504131"/>
                  <a:pt x="1274343" y="502619"/>
                  <a:pt x="1274343" y="500753"/>
                </a:cubicBezTo>
                <a:lnTo>
                  <a:pt x="1274343" y="443866"/>
                </a:lnTo>
                <a:cubicBezTo>
                  <a:pt x="1274343" y="442000"/>
                  <a:pt x="1272829" y="440488"/>
                  <a:pt x="1270963" y="440488"/>
                </a:cubicBezTo>
                <a:lnTo>
                  <a:pt x="1123189" y="440488"/>
                </a:lnTo>
                <a:cubicBezTo>
                  <a:pt x="1114401" y="440488"/>
                  <a:pt x="1107278" y="433365"/>
                  <a:pt x="1107278" y="424577"/>
                </a:cubicBezTo>
                <a:lnTo>
                  <a:pt x="1107278" y="366077"/>
                </a:lnTo>
                <a:lnTo>
                  <a:pt x="1255052" y="366077"/>
                </a:lnTo>
                <a:cubicBezTo>
                  <a:pt x="1256918" y="366077"/>
                  <a:pt x="1258431" y="364565"/>
                  <a:pt x="1258431" y="362699"/>
                </a:cubicBezTo>
                <a:lnTo>
                  <a:pt x="1258431" y="305811"/>
                </a:lnTo>
                <a:cubicBezTo>
                  <a:pt x="1258431" y="303946"/>
                  <a:pt x="1256918" y="302434"/>
                  <a:pt x="1255052" y="302434"/>
                </a:cubicBezTo>
                <a:lnTo>
                  <a:pt x="1107278" y="302434"/>
                </a:lnTo>
                <a:lnTo>
                  <a:pt x="1107278" y="245891"/>
                </a:lnTo>
                <a:cubicBezTo>
                  <a:pt x="1107278" y="237103"/>
                  <a:pt x="1114401" y="229980"/>
                  <a:pt x="1123189" y="229980"/>
                </a:cubicBezTo>
                <a:close/>
                <a:moveTo>
                  <a:pt x="93319" y="26091"/>
                </a:moveTo>
                <a:lnTo>
                  <a:pt x="93319" y="3341"/>
                </a:lnTo>
                <a:cubicBezTo>
                  <a:pt x="93319" y="2643"/>
                  <a:pt x="92753" y="2077"/>
                  <a:pt x="92055" y="2077"/>
                </a:cubicBezTo>
                <a:lnTo>
                  <a:pt x="1264" y="2077"/>
                </a:lnTo>
                <a:cubicBezTo>
                  <a:pt x="566" y="2077"/>
                  <a:pt x="0" y="2643"/>
                  <a:pt x="0" y="3341"/>
                </a:cubicBezTo>
                <a:lnTo>
                  <a:pt x="0" y="26091"/>
                </a:lnTo>
                <a:cubicBezTo>
                  <a:pt x="0" y="26789"/>
                  <a:pt x="566" y="27355"/>
                  <a:pt x="1264" y="27355"/>
                </a:cubicBezTo>
                <a:lnTo>
                  <a:pt x="33242" y="27355"/>
                </a:lnTo>
                <a:lnTo>
                  <a:pt x="33242" y="120275"/>
                </a:lnTo>
                <a:cubicBezTo>
                  <a:pt x="33242" y="120973"/>
                  <a:pt x="33808" y="121539"/>
                  <a:pt x="34506" y="121539"/>
                </a:cubicBezTo>
                <a:lnTo>
                  <a:pt x="58813" y="121539"/>
                </a:lnTo>
                <a:cubicBezTo>
                  <a:pt x="59511" y="121539"/>
                  <a:pt x="60077" y="120973"/>
                  <a:pt x="60077" y="120275"/>
                </a:cubicBezTo>
                <a:lnTo>
                  <a:pt x="60077" y="27355"/>
                </a:lnTo>
                <a:lnTo>
                  <a:pt x="92054" y="27355"/>
                </a:lnTo>
                <a:cubicBezTo>
                  <a:pt x="92753" y="27355"/>
                  <a:pt x="93319" y="26789"/>
                  <a:pt x="93319" y="26091"/>
                </a:cubicBezTo>
                <a:close/>
                <a:moveTo>
                  <a:pt x="205967" y="2077"/>
                </a:moveTo>
                <a:lnTo>
                  <a:pt x="181660" y="2077"/>
                </a:lnTo>
                <a:cubicBezTo>
                  <a:pt x="180963" y="2077"/>
                  <a:pt x="180397" y="2643"/>
                  <a:pt x="180397" y="3341"/>
                </a:cubicBezTo>
                <a:lnTo>
                  <a:pt x="180397" y="48823"/>
                </a:lnTo>
                <a:lnTo>
                  <a:pt x="132439" y="48823"/>
                </a:lnTo>
                <a:lnTo>
                  <a:pt x="132439" y="3341"/>
                </a:lnTo>
                <a:cubicBezTo>
                  <a:pt x="132439" y="2643"/>
                  <a:pt x="131873" y="2077"/>
                  <a:pt x="131175" y="2077"/>
                </a:cubicBezTo>
                <a:lnTo>
                  <a:pt x="106868" y="2077"/>
                </a:lnTo>
                <a:cubicBezTo>
                  <a:pt x="106170" y="2077"/>
                  <a:pt x="105604" y="2643"/>
                  <a:pt x="105604" y="3341"/>
                </a:cubicBezTo>
                <a:lnTo>
                  <a:pt x="105604" y="120275"/>
                </a:lnTo>
                <a:cubicBezTo>
                  <a:pt x="105604" y="120973"/>
                  <a:pt x="106170" y="121539"/>
                  <a:pt x="106868" y="121539"/>
                </a:cubicBezTo>
                <a:lnTo>
                  <a:pt x="131175" y="121539"/>
                </a:lnTo>
                <a:cubicBezTo>
                  <a:pt x="131873" y="121539"/>
                  <a:pt x="132439" y="120973"/>
                  <a:pt x="132439" y="120275"/>
                </a:cubicBezTo>
                <a:lnTo>
                  <a:pt x="132439" y="74100"/>
                </a:lnTo>
                <a:lnTo>
                  <a:pt x="180397" y="74100"/>
                </a:lnTo>
                <a:lnTo>
                  <a:pt x="180397" y="120275"/>
                </a:lnTo>
                <a:cubicBezTo>
                  <a:pt x="180397" y="120973"/>
                  <a:pt x="180963" y="121539"/>
                  <a:pt x="181660" y="121539"/>
                </a:cubicBezTo>
                <a:lnTo>
                  <a:pt x="205967" y="121539"/>
                </a:lnTo>
                <a:cubicBezTo>
                  <a:pt x="206667" y="121539"/>
                  <a:pt x="207233" y="120973"/>
                  <a:pt x="207233" y="120275"/>
                </a:cubicBezTo>
                <a:lnTo>
                  <a:pt x="207233" y="3341"/>
                </a:lnTo>
                <a:cubicBezTo>
                  <a:pt x="207233" y="2643"/>
                  <a:pt x="206667" y="2077"/>
                  <a:pt x="205967" y="2077"/>
                </a:cubicBezTo>
                <a:close/>
                <a:moveTo>
                  <a:pt x="283922" y="123616"/>
                </a:moveTo>
                <a:cubicBezTo>
                  <a:pt x="319759" y="123616"/>
                  <a:pt x="347115" y="96954"/>
                  <a:pt x="347115" y="61808"/>
                </a:cubicBezTo>
                <a:cubicBezTo>
                  <a:pt x="347115" y="26662"/>
                  <a:pt x="319759" y="0"/>
                  <a:pt x="283922" y="0"/>
                </a:cubicBezTo>
                <a:cubicBezTo>
                  <a:pt x="247909" y="0"/>
                  <a:pt x="220728" y="26662"/>
                  <a:pt x="220728" y="61808"/>
                </a:cubicBezTo>
                <a:cubicBezTo>
                  <a:pt x="220728" y="96954"/>
                  <a:pt x="247909" y="123616"/>
                  <a:pt x="283922" y="123616"/>
                </a:cubicBezTo>
                <a:close/>
                <a:moveTo>
                  <a:pt x="283922" y="97820"/>
                </a:moveTo>
                <a:cubicBezTo>
                  <a:pt x="263664" y="97820"/>
                  <a:pt x="248256" y="82410"/>
                  <a:pt x="248256" y="61808"/>
                </a:cubicBezTo>
                <a:cubicBezTo>
                  <a:pt x="248256" y="41206"/>
                  <a:pt x="263664" y="25797"/>
                  <a:pt x="283922" y="25797"/>
                </a:cubicBezTo>
                <a:cubicBezTo>
                  <a:pt x="304179" y="25797"/>
                  <a:pt x="319587" y="41205"/>
                  <a:pt x="319587" y="61808"/>
                </a:cubicBezTo>
                <a:cubicBezTo>
                  <a:pt x="319587" y="82411"/>
                  <a:pt x="304177" y="97820"/>
                  <a:pt x="283922" y="97820"/>
                </a:cubicBezTo>
                <a:close/>
                <a:moveTo>
                  <a:pt x="488329" y="2077"/>
                </a:moveTo>
                <a:lnTo>
                  <a:pt x="458383" y="2077"/>
                </a:lnTo>
                <a:cubicBezTo>
                  <a:pt x="457452" y="2077"/>
                  <a:pt x="456596" y="2589"/>
                  <a:pt x="456156" y="3410"/>
                </a:cubicBezTo>
                <a:lnTo>
                  <a:pt x="425188" y="61115"/>
                </a:lnTo>
                <a:lnTo>
                  <a:pt x="394392" y="3415"/>
                </a:lnTo>
                <a:cubicBezTo>
                  <a:pt x="393953" y="2591"/>
                  <a:pt x="393096" y="2077"/>
                  <a:pt x="392163" y="2077"/>
                </a:cubicBezTo>
                <a:lnTo>
                  <a:pt x="361701" y="2077"/>
                </a:lnTo>
                <a:cubicBezTo>
                  <a:pt x="361004" y="2077"/>
                  <a:pt x="360438" y="2643"/>
                  <a:pt x="360438" y="3341"/>
                </a:cubicBezTo>
                <a:lnTo>
                  <a:pt x="360438" y="120275"/>
                </a:lnTo>
                <a:cubicBezTo>
                  <a:pt x="360438" y="120973"/>
                  <a:pt x="361004" y="121539"/>
                  <a:pt x="361701" y="121539"/>
                </a:cubicBezTo>
                <a:lnTo>
                  <a:pt x="386008" y="121539"/>
                </a:lnTo>
                <a:cubicBezTo>
                  <a:pt x="386708" y="121539"/>
                  <a:pt x="387272" y="120973"/>
                  <a:pt x="387272" y="120275"/>
                </a:cubicBezTo>
                <a:lnTo>
                  <a:pt x="387272" y="44841"/>
                </a:lnTo>
                <a:lnTo>
                  <a:pt x="417397" y="101455"/>
                </a:lnTo>
                <a:lnTo>
                  <a:pt x="432633" y="101455"/>
                </a:lnTo>
                <a:lnTo>
                  <a:pt x="462758" y="44841"/>
                </a:lnTo>
                <a:lnTo>
                  <a:pt x="462758" y="120275"/>
                </a:lnTo>
                <a:cubicBezTo>
                  <a:pt x="462758" y="120973"/>
                  <a:pt x="463324" y="121539"/>
                  <a:pt x="464022" y="121539"/>
                </a:cubicBezTo>
                <a:lnTo>
                  <a:pt x="488329" y="121539"/>
                </a:lnTo>
                <a:cubicBezTo>
                  <a:pt x="489028" y="121539"/>
                  <a:pt x="489594" y="120973"/>
                  <a:pt x="489594" y="120275"/>
                </a:cubicBezTo>
                <a:lnTo>
                  <a:pt x="489594" y="3341"/>
                </a:lnTo>
                <a:cubicBezTo>
                  <a:pt x="489594" y="2643"/>
                  <a:pt x="489028" y="2077"/>
                  <a:pt x="488329" y="2077"/>
                </a:cubicBezTo>
                <a:close/>
                <a:moveTo>
                  <a:pt x="590441" y="119857"/>
                </a:moveTo>
                <a:cubicBezTo>
                  <a:pt x="590800" y="120865"/>
                  <a:pt x="591753" y="121539"/>
                  <a:pt x="592824" y="121539"/>
                </a:cubicBezTo>
                <a:lnTo>
                  <a:pt x="618645" y="121539"/>
                </a:lnTo>
                <a:cubicBezTo>
                  <a:pt x="619527" y="121539"/>
                  <a:pt x="620139" y="120656"/>
                  <a:pt x="619828" y="119829"/>
                </a:cubicBezTo>
                <a:lnTo>
                  <a:pt x="576074" y="3714"/>
                </a:lnTo>
                <a:cubicBezTo>
                  <a:pt x="575703" y="2729"/>
                  <a:pt x="574760" y="2077"/>
                  <a:pt x="573708" y="2077"/>
                </a:cubicBezTo>
                <a:lnTo>
                  <a:pt x="545526" y="2077"/>
                </a:lnTo>
                <a:cubicBezTo>
                  <a:pt x="544471" y="2077"/>
                  <a:pt x="543529" y="2730"/>
                  <a:pt x="543159" y="3717"/>
                </a:cubicBezTo>
                <a:lnTo>
                  <a:pt x="499574" y="119830"/>
                </a:lnTo>
                <a:cubicBezTo>
                  <a:pt x="499263" y="120657"/>
                  <a:pt x="499874" y="121539"/>
                  <a:pt x="500757" y="121539"/>
                </a:cubicBezTo>
                <a:lnTo>
                  <a:pt x="525887" y="121539"/>
                </a:lnTo>
                <a:cubicBezTo>
                  <a:pt x="526958" y="121539"/>
                  <a:pt x="527911" y="120865"/>
                  <a:pt x="528270" y="119857"/>
                </a:cubicBezTo>
                <a:lnTo>
                  <a:pt x="535117" y="100590"/>
                </a:lnTo>
                <a:lnTo>
                  <a:pt x="583594" y="100590"/>
                </a:lnTo>
                <a:lnTo>
                  <a:pt x="590441" y="119857"/>
                </a:lnTo>
                <a:close/>
                <a:moveTo>
                  <a:pt x="543773" y="75831"/>
                </a:moveTo>
                <a:lnTo>
                  <a:pt x="559356" y="31683"/>
                </a:lnTo>
                <a:lnTo>
                  <a:pt x="574938" y="75831"/>
                </a:lnTo>
                <a:lnTo>
                  <a:pt x="543773" y="75831"/>
                </a:lnTo>
                <a:close/>
                <a:moveTo>
                  <a:pt x="619698" y="105665"/>
                </a:moveTo>
                <a:cubicBezTo>
                  <a:pt x="632199" y="116500"/>
                  <a:pt x="651470" y="123616"/>
                  <a:pt x="669583" y="123616"/>
                </a:cubicBezTo>
                <a:cubicBezTo>
                  <a:pt x="696245" y="123616"/>
                  <a:pt x="716847" y="108727"/>
                  <a:pt x="716847" y="86739"/>
                </a:cubicBezTo>
                <a:cubicBezTo>
                  <a:pt x="716847" y="58865"/>
                  <a:pt x="683433" y="50555"/>
                  <a:pt x="672872" y="48303"/>
                </a:cubicBezTo>
                <a:cubicBezTo>
                  <a:pt x="661965" y="46053"/>
                  <a:pt x="651058" y="42417"/>
                  <a:pt x="651058" y="34626"/>
                </a:cubicBezTo>
                <a:cubicBezTo>
                  <a:pt x="651058" y="28393"/>
                  <a:pt x="658674" y="23892"/>
                  <a:pt x="669409" y="23892"/>
                </a:cubicBezTo>
                <a:cubicBezTo>
                  <a:pt x="680084" y="23892"/>
                  <a:pt x="691226" y="28098"/>
                  <a:pt x="698254" y="34146"/>
                </a:cubicBezTo>
                <a:cubicBezTo>
                  <a:pt x="698849" y="34657"/>
                  <a:pt x="699735" y="34533"/>
                  <a:pt x="700144" y="33863"/>
                </a:cubicBezTo>
                <a:lnTo>
                  <a:pt x="711277" y="15619"/>
                </a:lnTo>
                <a:cubicBezTo>
                  <a:pt x="711595" y="15096"/>
                  <a:pt x="711518" y="14415"/>
                  <a:pt x="711065" y="14003"/>
                </a:cubicBezTo>
                <a:cubicBezTo>
                  <a:pt x="702144" y="5886"/>
                  <a:pt x="687417" y="0"/>
                  <a:pt x="669583" y="0"/>
                </a:cubicBezTo>
                <a:cubicBezTo>
                  <a:pt x="642055" y="0"/>
                  <a:pt x="623529" y="14196"/>
                  <a:pt x="623529" y="35665"/>
                </a:cubicBezTo>
                <a:cubicBezTo>
                  <a:pt x="623529" y="56787"/>
                  <a:pt x="641361" y="68041"/>
                  <a:pt x="665255" y="73754"/>
                </a:cubicBezTo>
                <a:cubicBezTo>
                  <a:pt x="677893" y="76870"/>
                  <a:pt x="689319" y="79640"/>
                  <a:pt x="689319" y="87951"/>
                </a:cubicBezTo>
                <a:cubicBezTo>
                  <a:pt x="689319" y="95050"/>
                  <a:pt x="680143" y="99724"/>
                  <a:pt x="669409" y="99724"/>
                </a:cubicBezTo>
                <a:cubicBezTo>
                  <a:pt x="657220" y="99724"/>
                  <a:pt x="643421" y="93927"/>
                  <a:pt x="633758" y="85439"/>
                </a:cubicBezTo>
                <a:cubicBezTo>
                  <a:pt x="633188" y="84939"/>
                  <a:pt x="632331" y="85041"/>
                  <a:pt x="631905" y="85669"/>
                </a:cubicBezTo>
                <a:lnTo>
                  <a:pt x="619491" y="103977"/>
                </a:lnTo>
                <a:cubicBezTo>
                  <a:pt x="619130" y="104512"/>
                  <a:pt x="619211" y="105241"/>
                  <a:pt x="619698" y="105665"/>
                </a:cubicBezTo>
                <a:close/>
                <a:moveTo>
                  <a:pt x="1020054" y="504131"/>
                </a:moveTo>
                <a:lnTo>
                  <a:pt x="955369" y="504131"/>
                </a:lnTo>
                <a:cubicBezTo>
                  <a:pt x="953616" y="504131"/>
                  <a:pt x="951989" y="503227"/>
                  <a:pt x="951064" y="501740"/>
                </a:cubicBezTo>
                <a:lnTo>
                  <a:pt x="884290" y="394320"/>
                </a:lnTo>
                <a:lnTo>
                  <a:pt x="818185" y="394018"/>
                </a:lnTo>
                <a:lnTo>
                  <a:pt x="818185" y="500753"/>
                </a:lnTo>
                <a:cubicBezTo>
                  <a:pt x="818185" y="502619"/>
                  <a:pt x="816673" y="504131"/>
                  <a:pt x="814807" y="504131"/>
                </a:cubicBezTo>
                <a:lnTo>
                  <a:pt x="754004" y="504131"/>
                </a:lnTo>
                <a:cubicBezTo>
                  <a:pt x="752139" y="504131"/>
                  <a:pt x="750627" y="502619"/>
                  <a:pt x="750627" y="500753"/>
                </a:cubicBezTo>
                <a:lnTo>
                  <a:pt x="750627" y="169715"/>
                </a:lnTo>
                <a:cubicBezTo>
                  <a:pt x="750627" y="167849"/>
                  <a:pt x="752139" y="166336"/>
                  <a:pt x="754004" y="166336"/>
                </a:cubicBezTo>
                <a:lnTo>
                  <a:pt x="901064" y="166336"/>
                </a:lnTo>
                <a:cubicBezTo>
                  <a:pt x="963727" y="166336"/>
                  <a:pt x="1016419" y="215972"/>
                  <a:pt x="1017252" y="278632"/>
                </a:cubicBezTo>
                <a:cubicBezTo>
                  <a:pt x="1017870" y="325109"/>
                  <a:pt x="990617" y="365266"/>
                  <a:pt x="951159" y="383525"/>
                </a:cubicBezTo>
                <a:lnTo>
                  <a:pt x="1022923" y="498970"/>
                </a:lnTo>
                <a:cubicBezTo>
                  <a:pt x="1024321" y="501221"/>
                  <a:pt x="1022703" y="504131"/>
                  <a:pt x="1020054" y="504131"/>
                </a:cubicBezTo>
                <a:close/>
                <a:moveTo>
                  <a:pt x="953620" y="280178"/>
                </a:moveTo>
                <a:cubicBezTo>
                  <a:pt x="953620" y="252454"/>
                  <a:pt x="931144" y="229980"/>
                  <a:pt x="903422" y="229980"/>
                </a:cubicBezTo>
                <a:lnTo>
                  <a:pt x="818185" y="229980"/>
                </a:lnTo>
                <a:lnTo>
                  <a:pt x="818185" y="330375"/>
                </a:lnTo>
                <a:lnTo>
                  <a:pt x="903422" y="330375"/>
                </a:lnTo>
                <a:cubicBezTo>
                  <a:pt x="931144" y="330375"/>
                  <a:pt x="953620" y="307900"/>
                  <a:pt x="953620" y="280178"/>
                </a:cubicBezTo>
                <a:close/>
                <a:moveTo>
                  <a:pt x="445982" y="359121"/>
                </a:moveTo>
                <a:cubicBezTo>
                  <a:pt x="444273" y="351427"/>
                  <a:pt x="443342" y="343441"/>
                  <a:pt x="443342" y="335234"/>
                </a:cubicBezTo>
                <a:cubicBezTo>
                  <a:pt x="443342" y="274704"/>
                  <a:pt x="492411" y="225634"/>
                  <a:pt x="552940" y="225634"/>
                </a:cubicBezTo>
                <a:cubicBezTo>
                  <a:pt x="613472" y="225634"/>
                  <a:pt x="662541" y="274704"/>
                  <a:pt x="662541" y="335234"/>
                </a:cubicBezTo>
                <a:cubicBezTo>
                  <a:pt x="662541" y="343441"/>
                  <a:pt x="661610" y="351427"/>
                  <a:pt x="659898" y="359121"/>
                </a:cubicBezTo>
                <a:lnTo>
                  <a:pt x="724656" y="359121"/>
                </a:lnTo>
                <a:cubicBezTo>
                  <a:pt x="725732" y="351311"/>
                  <a:pt x="726302" y="343339"/>
                  <a:pt x="726302" y="335234"/>
                </a:cubicBezTo>
                <a:cubicBezTo>
                  <a:pt x="726302" y="239489"/>
                  <a:pt x="648686" y="161873"/>
                  <a:pt x="552940" y="161873"/>
                </a:cubicBezTo>
                <a:cubicBezTo>
                  <a:pt x="457197" y="161873"/>
                  <a:pt x="379579" y="239489"/>
                  <a:pt x="379579" y="335234"/>
                </a:cubicBezTo>
                <a:cubicBezTo>
                  <a:pt x="379579" y="343339"/>
                  <a:pt x="380149" y="351311"/>
                  <a:pt x="381225" y="359121"/>
                </a:cubicBezTo>
                <a:lnTo>
                  <a:pt x="445982" y="359121"/>
                </a:lnTo>
                <a:close/>
                <a:moveTo>
                  <a:pt x="395041" y="406893"/>
                </a:moveTo>
                <a:cubicBezTo>
                  <a:pt x="422308" y="466882"/>
                  <a:pt x="482751" y="508596"/>
                  <a:pt x="552940" y="508596"/>
                </a:cubicBezTo>
                <a:cubicBezTo>
                  <a:pt x="623129" y="508596"/>
                  <a:pt x="683573" y="466882"/>
                  <a:pt x="710840" y="406893"/>
                </a:cubicBezTo>
                <a:lnTo>
                  <a:pt x="395041" y="406893"/>
                </a:lnTo>
                <a:close/>
              </a:path>
            </a:pathLst>
          </a:custGeom>
          <a:solidFill>
            <a:schemeClr val="bg2"/>
          </a:solidFill>
          <a:ln w="1787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42983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>
            <a:extLst>
              <a:ext uri="{FF2B5EF4-FFF2-40B4-BE49-F238E27FC236}">
                <a16:creationId xmlns:a16="http://schemas.microsoft.com/office/drawing/2014/main" id="{7643EFD2-902F-3CB9-0A2A-C33760CC7534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7447507" y="1602204"/>
            <a:ext cx="5833653" cy="3655333"/>
          </a:xfrm>
          <a:custGeom>
            <a:avLst/>
            <a:gdLst>
              <a:gd name="connsiteX0" fmla="*/ 15579 w 5833653"/>
              <a:gd name="connsiteY0" fmla="*/ 3216544 h 3655333"/>
              <a:gd name="connsiteX1" fmla="*/ 5954 w 5833653"/>
              <a:gd name="connsiteY1" fmla="*/ 3239788 h 3655333"/>
              <a:gd name="connsiteX2" fmla="*/ 0 w 5833653"/>
              <a:gd name="connsiteY2" fmla="*/ 3180947 h 3655333"/>
              <a:gd name="connsiteX3" fmla="*/ 1012 w 5833653"/>
              <a:gd name="connsiteY3" fmla="*/ 3181367 h 3655333"/>
              <a:gd name="connsiteX4" fmla="*/ 15579 w 5833653"/>
              <a:gd name="connsiteY4" fmla="*/ 3216544 h 3655333"/>
              <a:gd name="connsiteX5" fmla="*/ 48411 w 5833653"/>
              <a:gd name="connsiteY5" fmla="*/ 3452138 h 3655333"/>
              <a:gd name="connsiteX6" fmla="*/ 46362 w 5833653"/>
              <a:gd name="connsiteY6" fmla="*/ 3462704 h 3655333"/>
              <a:gd name="connsiteX7" fmla="*/ 35940 w 5833653"/>
              <a:gd name="connsiteY7" fmla="*/ 3411176 h 3655333"/>
              <a:gd name="connsiteX8" fmla="*/ 42341 w 5833653"/>
              <a:gd name="connsiteY8" fmla="*/ 3420837 h 3655333"/>
              <a:gd name="connsiteX9" fmla="*/ 48411 w 5833653"/>
              <a:gd name="connsiteY9" fmla="*/ 3452138 h 3655333"/>
              <a:gd name="connsiteX10" fmla="*/ 83323 w 5833653"/>
              <a:gd name="connsiteY10" fmla="*/ 2863847 h 3655333"/>
              <a:gd name="connsiteX11" fmla="*/ 83323 w 5833653"/>
              <a:gd name="connsiteY11" fmla="*/ 2886990 h 3655333"/>
              <a:gd name="connsiteX12" fmla="*/ 60202 w 5833653"/>
              <a:gd name="connsiteY12" fmla="*/ 2886990 h 3655333"/>
              <a:gd name="connsiteX13" fmla="*/ 60202 w 5833653"/>
              <a:gd name="connsiteY13" fmla="*/ 2863847 h 3655333"/>
              <a:gd name="connsiteX14" fmla="*/ 83323 w 5833653"/>
              <a:gd name="connsiteY14" fmla="*/ 2863847 h 3655333"/>
              <a:gd name="connsiteX15" fmla="*/ 83323 w 5833653"/>
              <a:gd name="connsiteY15" fmla="*/ 2626864 h 3655333"/>
              <a:gd name="connsiteX16" fmla="*/ 83323 w 5833653"/>
              <a:gd name="connsiteY16" fmla="*/ 2650007 h 3655333"/>
              <a:gd name="connsiteX17" fmla="*/ 60202 w 5833653"/>
              <a:gd name="connsiteY17" fmla="*/ 2650007 h 3655333"/>
              <a:gd name="connsiteX18" fmla="*/ 60202 w 5833653"/>
              <a:gd name="connsiteY18" fmla="*/ 2626864 h 3655333"/>
              <a:gd name="connsiteX19" fmla="*/ 83323 w 5833653"/>
              <a:gd name="connsiteY19" fmla="*/ 2626864 h 3655333"/>
              <a:gd name="connsiteX20" fmla="*/ 83323 w 5833653"/>
              <a:gd name="connsiteY20" fmla="*/ 2391733 h 3655333"/>
              <a:gd name="connsiteX21" fmla="*/ 83323 w 5833653"/>
              <a:gd name="connsiteY21" fmla="*/ 2414876 h 3655333"/>
              <a:gd name="connsiteX22" fmla="*/ 60202 w 5833653"/>
              <a:gd name="connsiteY22" fmla="*/ 2414876 h 3655333"/>
              <a:gd name="connsiteX23" fmla="*/ 60202 w 5833653"/>
              <a:gd name="connsiteY23" fmla="*/ 2391733 h 3655333"/>
              <a:gd name="connsiteX24" fmla="*/ 83323 w 5833653"/>
              <a:gd name="connsiteY24" fmla="*/ 2391733 h 3655333"/>
              <a:gd name="connsiteX25" fmla="*/ 95346 w 5833653"/>
              <a:gd name="connsiteY25" fmla="*/ 3086944 h 3655333"/>
              <a:gd name="connsiteX26" fmla="*/ 95346 w 5833653"/>
              <a:gd name="connsiteY26" fmla="*/ 3110087 h 3655333"/>
              <a:gd name="connsiteX27" fmla="*/ 72225 w 5833653"/>
              <a:gd name="connsiteY27" fmla="*/ 3110087 h 3655333"/>
              <a:gd name="connsiteX28" fmla="*/ 72225 w 5833653"/>
              <a:gd name="connsiteY28" fmla="*/ 3086944 h 3655333"/>
              <a:gd name="connsiteX29" fmla="*/ 95346 w 5833653"/>
              <a:gd name="connsiteY29" fmla="*/ 3086944 h 3655333"/>
              <a:gd name="connsiteX30" fmla="*/ 166790 w 5833653"/>
              <a:gd name="connsiteY30" fmla="*/ 3569704 h 3655333"/>
              <a:gd name="connsiteX31" fmla="*/ 142513 w 5833653"/>
              <a:gd name="connsiteY31" fmla="*/ 3628487 h 3655333"/>
              <a:gd name="connsiteX32" fmla="*/ 115057 w 5833653"/>
              <a:gd name="connsiteY32" fmla="*/ 3646712 h 3655333"/>
              <a:gd name="connsiteX33" fmla="*/ 84768 w 5833653"/>
              <a:gd name="connsiteY33" fmla="*/ 3652596 h 3655333"/>
              <a:gd name="connsiteX34" fmla="*/ 52438 w 5833653"/>
              <a:gd name="connsiteY34" fmla="*/ 3492747 h 3655333"/>
              <a:gd name="connsiteX35" fmla="*/ 52515 w 5833653"/>
              <a:gd name="connsiteY35" fmla="*/ 3492696 h 3655333"/>
              <a:gd name="connsiteX36" fmla="*/ 142513 w 5833653"/>
              <a:gd name="connsiteY36" fmla="*/ 3510921 h 3655333"/>
              <a:gd name="connsiteX37" fmla="*/ 166790 w 5833653"/>
              <a:gd name="connsiteY37" fmla="*/ 3569704 h 3655333"/>
              <a:gd name="connsiteX38" fmla="*/ 166790 w 5833653"/>
              <a:gd name="connsiteY38" fmla="*/ 3334572 h 3655333"/>
              <a:gd name="connsiteX39" fmla="*/ 142513 w 5833653"/>
              <a:gd name="connsiteY39" fmla="*/ 3393355 h 3655333"/>
              <a:gd name="connsiteX40" fmla="*/ 52515 w 5833653"/>
              <a:gd name="connsiteY40" fmla="*/ 3411580 h 3655333"/>
              <a:gd name="connsiteX41" fmla="*/ 33465 w 5833653"/>
              <a:gd name="connsiteY41" fmla="*/ 3398935 h 3655333"/>
              <a:gd name="connsiteX42" fmla="*/ 12417 w 5833653"/>
              <a:gd name="connsiteY42" fmla="*/ 3294870 h 3655333"/>
              <a:gd name="connsiteX43" fmla="*/ 25058 w 5833653"/>
              <a:gd name="connsiteY43" fmla="*/ 3275790 h 3655333"/>
              <a:gd name="connsiteX44" fmla="*/ 142513 w 5833653"/>
              <a:gd name="connsiteY44" fmla="*/ 3275790 h 3655333"/>
              <a:gd name="connsiteX45" fmla="*/ 166790 w 5833653"/>
              <a:gd name="connsiteY45" fmla="*/ 3334572 h 3655333"/>
              <a:gd name="connsiteX46" fmla="*/ 166790 w 5833653"/>
              <a:gd name="connsiteY46" fmla="*/ 2156138 h 3655333"/>
              <a:gd name="connsiteX47" fmla="*/ 142513 w 5833653"/>
              <a:gd name="connsiteY47" fmla="*/ 2214921 h 3655333"/>
              <a:gd name="connsiteX48" fmla="*/ 83786 w 5833653"/>
              <a:gd name="connsiteY48" fmla="*/ 2239221 h 3655333"/>
              <a:gd name="connsiteX49" fmla="*/ 61425 w 5833653"/>
              <a:gd name="connsiteY49" fmla="*/ 2234877 h 3655333"/>
              <a:gd name="connsiteX50" fmla="*/ 102139 w 5833653"/>
              <a:gd name="connsiteY50" fmla="*/ 2076620 h 3655333"/>
              <a:gd name="connsiteX51" fmla="*/ 115057 w 5833653"/>
              <a:gd name="connsiteY51" fmla="*/ 2079130 h 3655333"/>
              <a:gd name="connsiteX52" fmla="*/ 142513 w 5833653"/>
              <a:gd name="connsiteY52" fmla="*/ 2097355 h 3655333"/>
              <a:gd name="connsiteX53" fmla="*/ 166790 w 5833653"/>
              <a:gd name="connsiteY53" fmla="*/ 2156138 h 3655333"/>
              <a:gd name="connsiteX54" fmla="*/ 166790 w 5833653"/>
              <a:gd name="connsiteY54" fmla="*/ 1920081 h 3655333"/>
              <a:gd name="connsiteX55" fmla="*/ 142513 w 5833653"/>
              <a:gd name="connsiteY55" fmla="*/ 1978864 h 3655333"/>
              <a:gd name="connsiteX56" fmla="*/ 128864 w 5833653"/>
              <a:gd name="connsiteY56" fmla="*/ 1987924 h 3655333"/>
              <a:gd name="connsiteX57" fmla="*/ 162262 w 5833653"/>
              <a:gd name="connsiteY57" fmla="*/ 1896729 h 3655333"/>
              <a:gd name="connsiteX58" fmla="*/ 200778 w 5833653"/>
              <a:gd name="connsiteY58" fmla="*/ 2980487 h 3655333"/>
              <a:gd name="connsiteX59" fmla="*/ 200778 w 5833653"/>
              <a:gd name="connsiteY59" fmla="*/ 3003630 h 3655333"/>
              <a:gd name="connsiteX60" fmla="*/ 177657 w 5833653"/>
              <a:gd name="connsiteY60" fmla="*/ 3003630 h 3655333"/>
              <a:gd name="connsiteX61" fmla="*/ 177657 w 5833653"/>
              <a:gd name="connsiteY61" fmla="*/ 2980487 h 3655333"/>
              <a:gd name="connsiteX62" fmla="*/ 200778 w 5833653"/>
              <a:gd name="connsiteY62" fmla="*/ 2980487 h 3655333"/>
              <a:gd name="connsiteX63" fmla="*/ 200778 w 5833653"/>
              <a:gd name="connsiteY63" fmla="*/ 2745355 h 3655333"/>
              <a:gd name="connsiteX64" fmla="*/ 200778 w 5833653"/>
              <a:gd name="connsiteY64" fmla="*/ 2768498 h 3655333"/>
              <a:gd name="connsiteX65" fmla="*/ 177657 w 5833653"/>
              <a:gd name="connsiteY65" fmla="*/ 2768498 h 3655333"/>
              <a:gd name="connsiteX66" fmla="*/ 177657 w 5833653"/>
              <a:gd name="connsiteY66" fmla="*/ 2745355 h 3655333"/>
              <a:gd name="connsiteX67" fmla="*/ 200778 w 5833653"/>
              <a:gd name="connsiteY67" fmla="*/ 2745355 h 3655333"/>
              <a:gd name="connsiteX68" fmla="*/ 205634 w 5833653"/>
              <a:gd name="connsiteY68" fmla="*/ 2521217 h 3655333"/>
              <a:gd name="connsiteX69" fmla="*/ 200778 w 5833653"/>
              <a:gd name="connsiteY69" fmla="*/ 2532441 h 3655333"/>
              <a:gd name="connsiteX70" fmla="*/ 177657 w 5833653"/>
              <a:gd name="connsiteY70" fmla="*/ 2532441 h 3655333"/>
              <a:gd name="connsiteX71" fmla="*/ 177657 w 5833653"/>
              <a:gd name="connsiteY71" fmla="*/ 2509298 h 3655333"/>
              <a:gd name="connsiteX72" fmla="*/ 200778 w 5833653"/>
              <a:gd name="connsiteY72" fmla="*/ 2509298 h 3655333"/>
              <a:gd name="connsiteX73" fmla="*/ 205634 w 5833653"/>
              <a:gd name="connsiteY73" fmla="*/ 2521217 h 3655333"/>
              <a:gd name="connsiteX74" fmla="*/ 234534 w 5833653"/>
              <a:gd name="connsiteY74" fmla="*/ 2273704 h 3655333"/>
              <a:gd name="connsiteX75" fmla="*/ 224823 w 5833653"/>
              <a:gd name="connsiteY75" fmla="*/ 2297310 h 3655333"/>
              <a:gd name="connsiteX76" fmla="*/ 177657 w 5833653"/>
              <a:gd name="connsiteY76" fmla="*/ 2297310 h 3655333"/>
              <a:gd name="connsiteX77" fmla="*/ 177657 w 5833653"/>
              <a:gd name="connsiteY77" fmla="*/ 2250098 h 3655333"/>
              <a:gd name="connsiteX78" fmla="*/ 224823 w 5833653"/>
              <a:gd name="connsiteY78" fmla="*/ 2250098 h 3655333"/>
              <a:gd name="connsiteX79" fmla="*/ 234534 w 5833653"/>
              <a:gd name="connsiteY79" fmla="*/ 2273704 h 3655333"/>
              <a:gd name="connsiteX80" fmla="*/ 250488 w 5833653"/>
              <a:gd name="connsiteY80" fmla="*/ 3216544 h 3655333"/>
              <a:gd name="connsiteX81" fmla="*/ 235922 w 5833653"/>
              <a:gd name="connsiteY81" fmla="*/ 3251721 h 3655333"/>
              <a:gd name="connsiteX82" fmla="*/ 165634 w 5833653"/>
              <a:gd name="connsiteY82" fmla="*/ 3251721 h 3655333"/>
              <a:gd name="connsiteX83" fmla="*/ 165634 w 5833653"/>
              <a:gd name="connsiteY83" fmla="*/ 3181367 h 3655333"/>
              <a:gd name="connsiteX84" fmla="*/ 235922 w 5833653"/>
              <a:gd name="connsiteY84" fmla="*/ 3181367 h 3655333"/>
              <a:gd name="connsiteX85" fmla="*/ 250488 w 5833653"/>
              <a:gd name="connsiteY85" fmla="*/ 3216544 h 3655333"/>
              <a:gd name="connsiteX86" fmla="*/ 277539 w 5833653"/>
              <a:gd name="connsiteY86" fmla="*/ 3655333 h 3655333"/>
              <a:gd name="connsiteX87" fmla="*/ 124941 w 5833653"/>
              <a:gd name="connsiteY87" fmla="*/ 3655333 h 3655333"/>
              <a:gd name="connsiteX88" fmla="*/ 142513 w 5833653"/>
              <a:gd name="connsiteY88" fmla="*/ 3629412 h 3655333"/>
              <a:gd name="connsiteX89" fmla="*/ 259967 w 5833653"/>
              <a:gd name="connsiteY89" fmla="*/ 3629412 h 3655333"/>
              <a:gd name="connsiteX90" fmla="*/ 277539 w 5833653"/>
              <a:gd name="connsiteY90" fmla="*/ 3655333 h 3655333"/>
              <a:gd name="connsiteX91" fmla="*/ 284245 w 5833653"/>
              <a:gd name="connsiteY91" fmla="*/ 3452138 h 3655333"/>
              <a:gd name="connsiteX92" fmla="*/ 259967 w 5833653"/>
              <a:gd name="connsiteY92" fmla="*/ 3510921 h 3655333"/>
              <a:gd name="connsiteX93" fmla="*/ 142513 w 5833653"/>
              <a:gd name="connsiteY93" fmla="*/ 3510921 h 3655333"/>
              <a:gd name="connsiteX94" fmla="*/ 142513 w 5833653"/>
              <a:gd name="connsiteY94" fmla="*/ 3393355 h 3655333"/>
              <a:gd name="connsiteX95" fmla="*/ 259967 w 5833653"/>
              <a:gd name="connsiteY95" fmla="*/ 3393355 h 3655333"/>
              <a:gd name="connsiteX96" fmla="*/ 284245 w 5833653"/>
              <a:gd name="connsiteY96" fmla="*/ 3452138 h 3655333"/>
              <a:gd name="connsiteX97" fmla="*/ 284245 w 5833653"/>
              <a:gd name="connsiteY97" fmla="*/ 2037647 h 3655333"/>
              <a:gd name="connsiteX98" fmla="*/ 259967 w 5833653"/>
              <a:gd name="connsiteY98" fmla="*/ 2096430 h 3655333"/>
              <a:gd name="connsiteX99" fmla="*/ 142513 w 5833653"/>
              <a:gd name="connsiteY99" fmla="*/ 2096430 h 3655333"/>
              <a:gd name="connsiteX100" fmla="*/ 142513 w 5833653"/>
              <a:gd name="connsiteY100" fmla="*/ 1978864 h 3655333"/>
              <a:gd name="connsiteX101" fmla="*/ 259967 w 5833653"/>
              <a:gd name="connsiteY101" fmla="*/ 1978864 h 3655333"/>
              <a:gd name="connsiteX102" fmla="*/ 284245 w 5833653"/>
              <a:gd name="connsiteY102" fmla="*/ 2037647 h 3655333"/>
              <a:gd name="connsiteX103" fmla="*/ 284245 w 5833653"/>
              <a:gd name="connsiteY103" fmla="*/ 1802515 h 3655333"/>
              <a:gd name="connsiteX104" fmla="*/ 259967 w 5833653"/>
              <a:gd name="connsiteY104" fmla="*/ 1861298 h 3655333"/>
              <a:gd name="connsiteX105" fmla="*/ 169969 w 5833653"/>
              <a:gd name="connsiteY105" fmla="*/ 1879523 h 3655333"/>
              <a:gd name="connsiteX106" fmla="*/ 168839 w 5833653"/>
              <a:gd name="connsiteY106" fmla="*/ 1878772 h 3655333"/>
              <a:gd name="connsiteX107" fmla="*/ 214086 w 5833653"/>
              <a:gd name="connsiteY107" fmla="*/ 1755221 h 3655333"/>
              <a:gd name="connsiteX108" fmla="*/ 228761 w 5833653"/>
              <a:gd name="connsiteY108" fmla="*/ 1724778 h 3655333"/>
              <a:gd name="connsiteX109" fmla="*/ 232511 w 5833653"/>
              <a:gd name="connsiteY109" fmla="*/ 1725507 h 3655333"/>
              <a:gd name="connsiteX110" fmla="*/ 259967 w 5833653"/>
              <a:gd name="connsiteY110" fmla="*/ 1743732 h 3655333"/>
              <a:gd name="connsiteX111" fmla="*/ 284245 w 5833653"/>
              <a:gd name="connsiteY111" fmla="*/ 1802515 h 3655333"/>
              <a:gd name="connsiteX112" fmla="*/ 318232 w 5833653"/>
              <a:gd name="connsiteY112" fmla="*/ 2862921 h 3655333"/>
              <a:gd name="connsiteX113" fmla="*/ 318232 w 5833653"/>
              <a:gd name="connsiteY113" fmla="*/ 2886064 h 3655333"/>
              <a:gd name="connsiteX114" fmla="*/ 295111 w 5833653"/>
              <a:gd name="connsiteY114" fmla="*/ 2886064 h 3655333"/>
              <a:gd name="connsiteX115" fmla="*/ 295111 w 5833653"/>
              <a:gd name="connsiteY115" fmla="*/ 2862921 h 3655333"/>
              <a:gd name="connsiteX116" fmla="*/ 318232 w 5833653"/>
              <a:gd name="connsiteY116" fmla="*/ 2862921 h 3655333"/>
              <a:gd name="connsiteX117" fmla="*/ 319157 w 5833653"/>
              <a:gd name="connsiteY117" fmla="*/ 2626864 h 3655333"/>
              <a:gd name="connsiteX118" fmla="*/ 319157 w 5833653"/>
              <a:gd name="connsiteY118" fmla="*/ 2650007 h 3655333"/>
              <a:gd name="connsiteX119" fmla="*/ 296036 w 5833653"/>
              <a:gd name="connsiteY119" fmla="*/ 2650007 h 3655333"/>
              <a:gd name="connsiteX120" fmla="*/ 296036 w 5833653"/>
              <a:gd name="connsiteY120" fmla="*/ 2626864 h 3655333"/>
              <a:gd name="connsiteX121" fmla="*/ 319157 w 5833653"/>
              <a:gd name="connsiteY121" fmla="*/ 2626864 h 3655333"/>
              <a:gd name="connsiteX122" fmla="*/ 351989 w 5833653"/>
              <a:gd name="connsiteY122" fmla="*/ 2391270 h 3655333"/>
              <a:gd name="connsiteX123" fmla="*/ 342278 w 5833653"/>
              <a:gd name="connsiteY123" fmla="*/ 2414876 h 3655333"/>
              <a:gd name="connsiteX124" fmla="*/ 295111 w 5833653"/>
              <a:gd name="connsiteY124" fmla="*/ 2414876 h 3655333"/>
              <a:gd name="connsiteX125" fmla="*/ 295111 w 5833653"/>
              <a:gd name="connsiteY125" fmla="*/ 2367664 h 3655333"/>
              <a:gd name="connsiteX126" fmla="*/ 342278 w 5833653"/>
              <a:gd name="connsiteY126" fmla="*/ 2367664 h 3655333"/>
              <a:gd name="connsiteX127" fmla="*/ 351989 w 5833653"/>
              <a:gd name="connsiteY127" fmla="*/ 2391270 h 3655333"/>
              <a:gd name="connsiteX128" fmla="*/ 351989 w 5833653"/>
              <a:gd name="connsiteY128" fmla="*/ 2156139 h 3655333"/>
              <a:gd name="connsiteX129" fmla="*/ 342278 w 5833653"/>
              <a:gd name="connsiteY129" fmla="*/ 2179744 h 3655333"/>
              <a:gd name="connsiteX130" fmla="*/ 295111 w 5833653"/>
              <a:gd name="connsiteY130" fmla="*/ 2179744 h 3655333"/>
              <a:gd name="connsiteX131" fmla="*/ 295111 w 5833653"/>
              <a:gd name="connsiteY131" fmla="*/ 2132533 h 3655333"/>
              <a:gd name="connsiteX132" fmla="*/ 342278 w 5833653"/>
              <a:gd name="connsiteY132" fmla="*/ 2132533 h 3655333"/>
              <a:gd name="connsiteX133" fmla="*/ 351989 w 5833653"/>
              <a:gd name="connsiteY133" fmla="*/ 2156139 h 3655333"/>
              <a:gd name="connsiteX134" fmla="*/ 368868 w 5833653"/>
              <a:gd name="connsiteY134" fmla="*/ 3334110 h 3655333"/>
              <a:gd name="connsiteX135" fmla="*/ 354301 w 5833653"/>
              <a:gd name="connsiteY135" fmla="*/ 3369287 h 3655333"/>
              <a:gd name="connsiteX136" fmla="*/ 284013 w 5833653"/>
              <a:gd name="connsiteY136" fmla="*/ 3369287 h 3655333"/>
              <a:gd name="connsiteX137" fmla="*/ 284013 w 5833653"/>
              <a:gd name="connsiteY137" fmla="*/ 3298933 h 3655333"/>
              <a:gd name="connsiteX138" fmla="*/ 354301 w 5833653"/>
              <a:gd name="connsiteY138" fmla="*/ 3298933 h 3655333"/>
              <a:gd name="connsiteX139" fmla="*/ 368868 w 5833653"/>
              <a:gd name="connsiteY139" fmla="*/ 3334110 h 3655333"/>
              <a:gd name="connsiteX140" fmla="*/ 368868 w 5833653"/>
              <a:gd name="connsiteY140" fmla="*/ 3098747 h 3655333"/>
              <a:gd name="connsiteX141" fmla="*/ 354301 w 5833653"/>
              <a:gd name="connsiteY141" fmla="*/ 3133230 h 3655333"/>
              <a:gd name="connsiteX142" fmla="*/ 284013 w 5833653"/>
              <a:gd name="connsiteY142" fmla="*/ 3133230 h 3655333"/>
              <a:gd name="connsiteX143" fmla="*/ 284013 w 5833653"/>
              <a:gd name="connsiteY143" fmla="*/ 3062876 h 3655333"/>
              <a:gd name="connsiteX144" fmla="*/ 354301 w 5833653"/>
              <a:gd name="connsiteY144" fmla="*/ 3062876 h 3655333"/>
              <a:gd name="connsiteX145" fmla="*/ 368868 w 5833653"/>
              <a:gd name="connsiteY145" fmla="*/ 3098747 h 3655333"/>
              <a:gd name="connsiteX146" fmla="*/ 368868 w 5833653"/>
              <a:gd name="connsiteY146" fmla="*/ 1448430 h 3655333"/>
              <a:gd name="connsiteX147" fmla="*/ 354301 w 5833653"/>
              <a:gd name="connsiteY147" fmla="*/ 1483607 h 3655333"/>
              <a:gd name="connsiteX148" fmla="*/ 344596 w 5833653"/>
              <a:gd name="connsiteY148" fmla="*/ 1487634 h 3655333"/>
              <a:gd name="connsiteX149" fmla="*/ 368690 w 5833653"/>
              <a:gd name="connsiteY149" fmla="*/ 1448001 h 3655333"/>
              <a:gd name="connsiteX150" fmla="*/ 401699 w 5833653"/>
              <a:gd name="connsiteY150" fmla="*/ 1920081 h 3655333"/>
              <a:gd name="connsiteX151" fmla="*/ 377422 w 5833653"/>
              <a:gd name="connsiteY151" fmla="*/ 1978864 h 3655333"/>
              <a:gd name="connsiteX152" fmla="*/ 259967 w 5833653"/>
              <a:gd name="connsiteY152" fmla="*/ 1978864 h 3655333"/>
              <a:gd name="connsiteX153" fmla="*/ 259967 w 5833653"/>
              <a:gd name="connsiteY153" fmla="*/ 1861298 h 3655333"/>
              <a:gd name="connsiteX154" fmla="*/ 377422 w 5833653"/>
              <a:gd name="connsiteY154" fmla="*/ 1861298 h 3655333"/>
              <a:gd name="connsiteX155" fmla="*/ 401699 w 5833653"/>
              <a:gd name="connsiteY155" fmla="*/ 1920081 h 3655333"/>
              <a:gd name="connsiteX156" fmla="*/ 401699 w 5833653"/>
              <a:gd name="connsiteY156" fmla="*/ 1684950 h 3655333"/>
              <a:gd name="connsiteX157" fmla="*/ 377422 w 5833653"/>
              <a:gd name="connsiteY157" fmla="*/ 1743732 h 3655333"/>
              <a:gd name="connsiteX158" fmla="*/ 259967 w 5833653"/>
              <a:gd name="connsiteY158" fmla="*/ 1743732 h 3655333"/>
              <a:gd name="connsiteX159" fmla="*/ 241760 w 5833653"/>
              <a:gd name="connsiteY159" fmla="*/ 1716250 h 3655333"/>
              <a:gd name="connsiteX160" fmla="*/ 239210 w 5833653"/>
              <a:gd name="connsiteY160" fmla="*/ 1703102 h 3655333"/>
              <a:gd name="connsiteX161" fmla="*/ 283979 w 5833653"/>
              <a:gd name="connsiteY161" fmla="*/ 1610229 h 3655333"/>
              <a:gd name="connsiteX162" fmla="*/ 287424 w 5833653"/>
              <a:gd name="connsiteY162" fmla="*/ 1607942 h 3655333"/>
              <a:gd name="connsiteX163" fmla="*/ 377422 w 5833653"/>
              <a:gd name="connsiteY163" fmla="*/ 1626167 h 3655333"/>
              <a:gd name="connsiteX164" fmla="*/ 401699 w 5833653"/>
              <a:gd name="connsiteY164" fmla="*/ 1684950 h 3655333"/>
              <a:gd name="connsiteX165" fmla="*/ 402393 w 5833653"/>
              <a:gd name="connsiteY165" fmla="*/ 3569704 h 3655333"/>
              <a:gd name="connsiteX166" fmla="*/ 377422 w 5833653"/>
              <a:gd name="connsiteY166" fmla="*/ 3628487 h 3655333"/>
              <a:gd name="connsiteX167" fmla="*/ 259967 w 5833653"/>
              <a:gd name="connsiteY167" fmla="*/ 3628487 h 3655333"/>
              <a:gd name="connsiteX168" fmla="*/ 259967 w 5833653"/>
              <a:gd name="connsiteY168" fmla="*/ 3510921 h 3655333"/>
              <a:gd name="connsiteX169" fmla="*/ 377422 w 5833653"/>
              <a:gd name="connsiteY169" fmla="*/ 3510921 h 3655333"/>
              <a:gd name="connsiteX170" fmla="*/ 402393 w 5833653"/>
              <a:gd name="connsiteY170" fmla="*/ 3569704 h 3655333"/>
              <a:gd name="connsiteX171" fmla="*/ 436612 w 5833653"/>
              <a:gd name="connsiteY171" fmla="*/ 2745355 h 3655333"/>
              <a:gd name="connsiteX172" fmla="*/ 436612 w 5833653"/>
              <a:gd name="connsiteY172" fmla="*/ 2768498 h 3655333"/>
              <a:gd name="connsiteX173" fmla="*/ 413491 w 5833653"/>
              <a:gd name="connsiteY173" fmla="*/ 2768498 h 3655333"/>
              <a:gd name="connsiteX174" fmla="*/ 413491 w 5833653"/>
              <a:gd name="connsiteY174" fmla="*/ 2745355 h 3655333"/>
              <a:gd name="connsiteX175" fmla="*/ 436612 w 5833653"/>
              <a:gd name="connsiteY175" fmla="*/ 2745355 h 3655333"/>
              <a:gd name="connsiteX176" fmla="*/ 470368 w 5833653"/>
              <a:gd name="connsiteY176" fmla="*/ 2509761 h 3655333"/>
              <a:gd name="connsiteX177" fmla="*/ 460657 w 5833653"/>
              <a:gd name="connsiteY177" fmla="*/ 2533367 h 3655333"/>
              <a:gd name="connsiteX178" fmla="*/ 413491 w 5833653"/>
              <a:gd name="connsiteY178" fmla="*/ 2533367 h 3655333"/>
              <a:gd name="connsiteX179" fmla="*/ 413491 w 5833653"/>
              <a:gd name="connsiteY179" fmla="*/ 2486155 h 3655333"/>
              <a:gd name="connsiteX180" fmla="*/ 460657 w 5833653"/>
              <a:gd name="connsiteY180" fmla="*/ 2486155 h 3655333"/>
              <a:gd name="connsiteX181" fmla="*/ 470368 w 5833653"/>
              <a:gd name="connsiteY181" fmla="*/ 2509761 h 3655333"/>
              <a:gd name="connsiteX182" fmla="*/ 470368 w 5833653"/>
              <a:gd name="connsiteY182" fmla="*/ 2273704 h 3655333"/>
              <a:gd name="connsiteX183" fmla="*/ 460657 w 5833653"/>
              <a:gd name="connsiteY183" fmla="*/ 2297310 h 3655333"/>
              <a:gd name="connsiteX184" fmla="*/ 413491 w 5833653"/>
              <a:gd name="connsiteY184" fmla="*/ 2297310 h 3655333"/>
              <a:gd name="connsiteX185" fmla="*/ 413491 w 5833653"/>
              <a:gd name="connsiteY185" fmla="*/ 2250098 h 3655333"/>
              <a:gd name="connsiteX186" fmla="*/ 460657 w 5833653"/>
              <a:gd name="connsiteY186" fmla="*/ 2250098 h 3655333"/>
              <a:gd name="connsiteX187" fmla="*/ 470368 w 5833653"/>
              <a:gd name="connsiteY187" fmla="*/ 2273704 h 3655333"/>
              <a:gd name="connsiteX188" fmla="*/ 470368 w 5833653"/>
              <a:gd name="connsiteY188" fmla="*/ 2037647 h 3655333"/>
              <a:gd name="connsiteX189" fmla="*/ 460657 w 5833653"/>
              <a:gd name="connsiteY189" fmla="*/ 2061253 h 3655333"/>
              <a:gd name="connsiteX190" fmla="*/ 413491 w 5833653"/>
              <a:gd name="connsiteY190" fmla="*/ 2061253 h 3655333"/>
              <a:gd name="connsiteX191" fmla="*/ 413491 w 5833653"/>
              <a:gd name="connsiteY191" fmla="*/ 2014041 h 3655333"/>
              <a:gd name="connsiteX192" fmla="*/ 460657 w 5833653"/>
              <a:gd name="connsiteY192" fmla="*/ 2014041 h 3655333"/>
              <a:gd name="connsiteX193" fmla="*/ 470368 w 5833653"/>
              <a:gd name="connsiteY193" fmla="*/ 2037647 h 3655333"/>
              <a:gd name="connsiteX194" fmla="*/ 486322 w 5833653"/>
              <a:gd name="connsiteY194" fmla="*/ 3451675 h 3655333"/>
              <a:gd name="connsiteX195" fmla="*/ 471755 w 5833653"/>
              <a:gd name="connsiteY195" fmla="*/ 3486853 h 3655333"/>
              <a:gd name="connsiteX196" fmla="*/ 401468 w 5833653"/>
              <a:gd name="connsiteY196" fmla="*/ 3486853 h 3655333"/>
              <a:gd name="connsiteX197" fmla="*/ 401468 w 5833653"/>
              <a:gd name="connsiteY197" fmla="*/ 3416498 h 3655333"/>
              <a:gd name="connsiteX198" fmla="*/ 471755 w 5833653"/>
              <a:gd name="connsiteY198" fmla="*/ 3416498 h 3655333"/>
              <a:gd name="connsiteX199" fmla="*/ 486322 w 5833653"/>
              <a:gd name="connsiteY199" fmla="*/ 3451675 h 3655333"/>
              <a:gd name="connsiteX200" fmla="*/ 486322 w 5833653"/>
              <a:gd name="connsiteY200" fmla="*/ 3216544 h 3655333"/>
              <a:gd name="connsiteX201" fmla="*/ 471755 w 5833653"/>
              <a:gd name="connsiteY201" fmla="*/ 3251721 h 3655333"/>
              <a:gd name="connsiteX202" fmla="*/ 401468 w 5833653"/>
              <a:gd name="connsiteY202" fmla="*/ 3251721 h 3655333"/>
              <a:gd name="connsiteX203" fmla="*/ 401468 w 5833653"/>
              <a:gd name="connsiteY203" fmla="*/ 3181367 h 3655333"/>
              <a:gd name="connsiteX204" fmla="*/ 471755 w 5833653"/>
              <a:gd name="connsiteY204" fmla="*/ 3181367 h 3655333"/>
              <a:gd name="connsiteX205" fmla="*/ 486322 w 5833653"/>
              <a:gd name="connsiteY205" fmla="*/ 3216544 h 3655333"/>
              <a:gd name="connsiteX206" fmla="*/ 486322 w 5833653"/>
              <a:gd name="connsiteY206" fmla="*/ 2980487 h 3655333"/>
              <a:gd name="connsiteX207" fmla="*/ 471755 w 5833653"/>
              <a:gd name="connsiteY207" fmla="*/ 3015664 h 3655333"/>
              <a:gd name="connsiteX208" fmla="*/ 401468 w 5833653"/>
              <a:gd name="connsiteY208" fmla="*/ 3015664 h 3655333"/>
              <a:gd name="connsiteX209" fmla="*/ 401468 w 5833653"/>
              <a:gd name="connsiteY209" fmla="*/ 2945310 h 3655333"/>
              <a:gd name="connsiteX210" fmla="*/ 471755 w 5833653"/>
              <a:gd name="connsiteY210" fmla="*/ 2945310 h 3655333"/>
              <a:gd name="connsiteX211" fmla="*/ 486322 w 5833653"/>
              <a:gd name="connsiteY211" fmla="*/ 2980487 h 3655333"/>
              <a:gd name="connsiteX212" fmla="*/ 486322 w 5833653"/>
              <a:gd name="connsiteY212" fmla="*/ 1566921 h 3655333"/>
              <a:gd name="connsiteX213" fmla="*/ 471755 w 5833653"/>
              <a:gd name="connsiteY213" fmla="*/ 1602098 h 3655333"/>
              <a:gd name="connsiteX214" fmla="*/ 401468 w 5833653"/>
              <a:gd name="connsiteY214" fmla="*/ 1602098 h 3655333"/>
              <a:gd name="connsiteX215" fmla="*/ 401468 w 5833653"/>
              <a:gd name="connsiteY215" fmla="*/ 1531744 h 3655333"/>
              <a:gd name="connsiteX216" fmla="*/ 471755 w 5833653"/>
              <a:gd name="connsiteY216" fmla="*/ 1531744 h 3655333"/>
              <a:gd name="connsiteX217" fmla="*/ 486322 w 5833653"/>
              <a:gd name="connsiteY217" fmla="*/ 1566921 h 3655333"/>
              <a:gd name="connsiteX218" fmla="*/ 486322 w 5833653"/>
              <a:gd name="connsiteY218" fmla="*/ 1330864 h 3655333"/>
              <a:gd name="connsiteX219" fmla="*/ 471755 w 5833653"/>
              <a:gd name="connsiteY219" fmla="*/ 1366041 h 3655333"/>
              <a:gd name="connsiteX220" fmla="*/ 436612 w 5833653"/>
              <a:gd name="connsiteY220" fmla="*/ 1380621 h 3655333"/>
              <a:gd name="connsiteX221" fmla="*/ 415083 w 5833653"/>
              <a:gd name="connsiteY221" fmla="*/ 1371690 h 3655333"/>
              <a:gd name="connsiteX222" fmla="*/ 463397 w 5833653"/>
              <a:gd name="connsiteY222" fmla="*/ 1292219 h 3655333"/>
              <a:gd name="connsiteX223" fmla="*/ 471755 w 5833653"/>
              <a:gd name="connsiteY223" fmla="*/ 1295687 h 3655333"/>
              <a:gd name="connsiteX224" fmla="*/ 486322 w 5833653"/>
              <a:gd name="connsiteY224" fmla="*/ 1330864 h 3655333"/>
              <a:gd name="connsiteX225" fmla="*/ 513373 w 5833653"/>
              <a:gd name="connsiteY225" fmla="*/ 3655333 h 3655333"/>
              <a:gd name="connsiteX226" fmla="*/ 360775 w 5833653"/>
              <a:gd name="connsiteY226" fmla="*/ 3655333 h 3655333"/>
              <a:gd name="connsiteX227" fmla="*/ 378347 w 5833653"/>
              <a:gd name="connsiteY227" fmla="*/ 3629412 h 3655333"/>
              <a:gd name="connsiteX228" fmla="*/ 495801 w 5833653"/>
              <a:gd name="connsiteY228" fmla="*/ 3629412 h 3655333"/>
              <a:gd name="connsiteX229" fmla="*/ 513373 w 5833653"/>
              <a:gd name="connsiteY229" fmla="*/ 3655333 h 3655333"/>
              <a:gd name="connsiteX230" fmla="*/ 520079 w 5833653"/>
              <a:gd name="connsiteY230" fmla="*/ 1802515 h 3655333"/>
              <a:gd name="connsiteX231" fmla="*/ 495801 w 5833653"/>
              <a:gd name="connsiteY231" fmla="*/ 1861298 h 3655333"/>
              <a:gd name="connsiteX232" fmla="*/ 378347 w 5833653"/>
              <a:gd name="connsiteY232" fmla="*/ 1861298 h 3655333"/>
              <a:gd name="connsiteX233" fmla="*/ 378347 w 5833653"/>
              <a:gd name="connsiteY233" fmla="*/ 1743732 h 3655333"/>
              <a:gd name="connsiteX234" fmla="*/ 495801 w 5833653"/>
              <a:gd name="connsiteY234" fmla="*/ 1743732 h 3655333"/>
              <a:gd name="connsiteX235" fmla="*/ 520079 w 5833653"/>
              <a:gd name="connsiteY235" fmla="*/ 1802515 h 3655333"/>
              <a:gd name="connsiteX236" fmla="*/ 587823 w 5833653"/>
              <a:gd name="connsiteY236" fmla="*/ 2627327 h 3655333"/>
              <a:gd name="connsiteX237" fmla="*/ 578112 w 5833653"/>
              <a:gd name="connsiteY237" fmla="*/ 2650933 h 3655333"/>
              <a:gd name="connsiteX238" fmla="*/ 530945 w 5833653"/>
              <a:gd name="connsiteY238" fmla="*/ 2650933 h 3655333"/>
              <a:gd name="connsiteX239" fmla="*/ 530945 w 5833653"/>
              <a:gd name="connsiteY239" fmla="*/ 2603721 h 3655333"/>
              <a:gd name="connsiteX240" fmla="*/ 578112 w 5833653"/>
              <a:gd name="connsiteY240" fmla="*/ 2603721 h 3655333"/>
              <a:gd name="connsiteX241" fmla="*/ 587823 w 5833653"/>
              <a:gd name="connsiteY241" fmla="*/ 2627327 h 3655333"/>
              <a:gd name="connsiteX242" fmla="*/ 587823 w 5833653"/>
              <a:gd name="connsiteY242" fmla="*/ 2391270 h 3655333"/>
              <a:gd name="connsiteX243" fmla="*/ 578112 w 5833653"/>
              <a:gd name="connsiteY243" fmla="*/ 2414876 h 3655333"/>
              <a:gd name="connsiteX244" fmla="*/ 530945 w 5833653"/>
              <a:gd name="connsiteY244" fmla="*/ 2414876 h 3655333"/>
              <a:gd name="connsiteX245" fmla="*/ 530945 w 5833653"/>
              <a:gd name="connsiteY245" fmla="*/ 2367664 h 3655333"/>
              <a:gd name="connsiteX246" fmla="*/ 578112 w 5833653"/>
              <a:gd name="connsiteY246" fmla="*/ 2367664 h 3655333"/>
              <a:gd name="connsiteX247" fmla="*/ 587823 w 5833653"/>
              <a:gd name="connsiteY247" fmla="*/ 2391270 h 3655333"/>
              <a:gd name="connsiteX248" fmla="*/ 587823 w 5833653"/>
              <a:gd name="connsiteY248" fmla="*/ 2156139 h 3655333"/>
              <a:gd name="connsiteX249" fmla="*/ 578112 w 5833653"/>
              <a:gd name="connsiteY249" fmla="*/ 2179744 h 3655333"/>
              <a:gd name="connsiteX250" fmla="*/ 530945 w 5833653"/>
              <a:gd name="connsiteY250" fmla="*/ 2179744 h 3655333"/>
              <a:gd name="connsiteX251" fmla="*/ 530945 w 5833653"/>
              <a:gd name="connsiteY251" fmla="*/ 2132533 h 3655333"/>
              <a:gd name="connsiteX252" fmla="*/ 578112 w 5833653"/>
              <a:gd name="connsiteY252" fmla="*/ 2132533 h 3655333"/>
              <a:gd name="connsiteX253" fmla="*/ 587823 w 5833653"/>
              <a:gd name="connsiteY253" fmla="*/ 2156139 h 3655333"/>
              <a:gd name="connsiteX254" fmla="*/ 587823 w 5833653"/>
              <a:gd name="connsiteY254" fmla="*/ 1920081 h 3655333"/>
              <a:gd name="connsiteX255" fmla="*/ 578112 w 5833653"/>
              <a:gd name="connsiteY255" fmla="*/ 1943687 h 3655333"/>
              <a:gd name="connsiteX256" fmla="*/ 530945 w 5833653"/>
              <a:gd name="connsiteY256" fmla="*/ 1943687 h 3655333"/>
              <a:gd name="connsiteX257" fmla="*/ 530945 w 5833653"/>
              <a:gd name="connsiteY257" fmla="*/ 1896475 h 3655333"/>
              <a:gd name="connsiteX258" fmla="*/ 578112 w 5833653"/>
              <a:gd name="connsiteY258" fmla="*/ 1896475 h 3655333"/>
              <a:gd name="connsiteX259" fmla="*/ 587823 w 5833653"/>
              <a:gd name="connsiteY259" fmla="*/ 1920081 h 3655333"/>
              <a:gd name="connsiteX260" fmla="*/ 603777 w 5833653"/>
              <a:gd name="connsiteY260" fmla="*/ 3570167 h 3655333"/>
              <a:gd name="connsiteX261" fmla="*/ 589210 w 5833653"/>
              <a:gd name="connsiteY261" fmla="*/ 3605344 h 3655333"/>
              <a:gd name="connsiteX262" fmla="*/ 518922 w 5833653"/>
              <a:gd name="connsiteY262" fmla="*/ 3605344 h 3655333"/>
              <a:gd name="connsiteX263" fmla="*/ 518922 w 5833653"/>
              <a:gd name="connsiteY263" fmla="*/ 3534990 h 3655333"/>
              <a:gd name="connsiteX264" fmla="*/ 589210 w 5833653"/>
              <a:gd name="connsiteY264" fmla="*/ 3534990 h 3655333"/>
              <a:gd name="connsiteX265" fmla="*/ 603777 w 5833653"/>
              <a:gd name="connsiteY265" fmla="*/ 3570167 h 3655333"/>
              <a:gd name="connsiteX266" fmla="*/ 604701 w 5833653"/>
              <a:gd name="connsiteY266" fmla="*/ 3334110 h 3655333"/>
              <a:gd name="connsiteX267" fmla="*/ 590135 w 5833653"/>
              <a:gd name="connsiteY267" fmla="*/ 3369287 h 3655333"/>
              <a:gd name="connsiteX268" fmla="*/ 519847 w 5833653"/>
              <a:gd name="connsiteY268" fmla="*/ 3369287 h 3655333"/>
              <a:gd name="connsiteX269" fmla="*/ 519847 w 5833653"/>
              <a:gd name="connsiteY269" fmla="*/ 3298933 h 3655333"/>
              <a:gd name="connsiteX270" fmla="*/ 590135 w 5833653"/>
              <a:gd name="connsiteY270" fmla="*/ 3298933 h 3655333"/>
              <a:gd name="connsiteX271" fmla="*/ 604701 w 5833653"/>
              <a:gd name="connsiteY271" fmla="*/ 3334110 h 3655333"/>
              <a:gd name="connsiteX272" fmla="*/ 604701 w 5833653"/>
              <a:gd name="connsiteY272" fmla="*/ 3098747 h 3655333"/>
              <a:gd name="connsiteX273" fmla="*/ 590135 w 5833653"/>
              <a:gd name="connsiteY273" fmla="*/ 3133230 h 3655333"/>
              <a:gd name="connsiteX274" fmla="*/ 519847 w 5833653"/>
              <a:gd name="connsiteY274" fmla="*/ 3133230 h 3655333"/>
              <a:gd name="connsiteX275" fmla="*/ 519847 w 5833653"/>
              <a:gd name="connsiteY275" fmla="*/ 3062876 h 3655333"/>
              <a:gd name="connsiteX276" fmla="*/ 590135 w 5833653"/>
              <a:gd name="connsiteY276" fmla="*/ 3062876 h 3655333"/>
              <a:gd name="connsiteX277" fmla="*/ 604701 w 5833653"/>
              <a:gd name="connsiteY277" fmla="*/ 3098747 h 3655333"/>
              <a:gd name="connsiteX278" fmla="*/ 604701 w 5833653"/>
              <a:gd name="connsiteY278" fmla="*/ 2862921 h 3655333"/>
              <a:gd name="connsiteX279" fmla="*/ 590135 w 5833653"/>
              <a:gd name="connsiteY279" fmla="*/ 2898098 h 3655333"/>
              <a:gd name="connsiteX280" fmla="*/ 519847 w 5833653"/>
              <a:gd name="connsiteY280" fmla="*/ 2898098 h 3655333"/>
              <a:gd name="connsiteX281" fmla="*/ 519847 w 5833653"/>
              <a:gd name="connsiteY281" fmla="*/ 2827744 h 3655333"/>
              <a:gd name="connsiteX282" fmla="*/ 590135 w 5833653"/>
              <a:gd name="connsiteY282" fmla="*/ 2827744 h 3655333"/>
              <a:gd name="connsiteX283" fmla="*/ 604701 w 5833653"/>
              <a:gd name="connsiteY283" fmla="*/ 2862921 h 3655333"/>
              <a:gd name="connsiteX284" fmla="*/ 604701 w 5833653"/>
              <a:gd name="connsiteY284" fmla="*/ 1684487 h 3655333"/>
              <a:gd name="connsiteX285" fmla="*/ 590135 w 5833653"/>
              <a:gd name="connsiteY285" fmla="*/ 1719664 h 3655333"/>
              <a:gd name="connsiteX286" fmla="*/ 519847 w 5833653"/>
              <a:gd name="connsiteY286" fmla="*/ 1719664 h 3655333"/>
              <a:gd name="connsiteX287" fmla="*/ 519847 w 5833653"/>
              <a:gd name="connsiteY287" fmla="*/ 1649310 h 3655333"/>
              <a:gd name="connsiteX288" fmla="*/ 590135 w 5833653"/>
              <a:gd name="connsiteY288" fmla="*/ 1649310 h 3655333"/>
              <a:gd name="connsiteX289" fmla="*/ 604701 w 5833653"/>
              <a:gd name="connsiteY289" fmla="*/ 1684487 h 3655333"/>
              <a:gd name="connsiteX290" fmla="*/ 604701 w 5833653"/>
              <a:gd name="connsiteY290" fmla="*/ 1448777 h 3655333"/>
              <a:gd name="connsiteX291" fmla="*/ 590135 w 5833653"/>
              <a:gd name="connsiteY291" fmla="*/ 1483607 h 3655333"/>
              <a:gd name="connsiteX292" fmla="*/ 519847 w 5833653"/>
              <a:gd name="connsiteY292" fmla="*/ 1483607 h 3655333"/>
              <a:gd name="connsiteX293" fmla="*/ 519847 w 5833653"/>
              <a:gd name="connsiteY293" fmla="*/ 1413252 h 3655333"/>
              <a:gd name="connsiteX294" fmla="*/ 590135 w 5833653"/>
              <a:gd name="connsiteY294" fmla="*/ 1413252 h 3655333"/>
              <a:gd name="connsiteX295" fmla="*/ 604701 w 5833653"/>
              <a:gd name="connsiteY295" fmla="*/ 1448777 h 3655333"/>
              <a:gd name="connsiteX296" fmla="*/ 604701 w 5833653"/>
              <a:gd name="connsiteY296" fmla="*/ 1213298 h 3655333"/>
              <a:gd name="connsiteX297" fmla="*/ 590135 w 5833653"/>
              <a:gd name="connsiteY297" fmla="*/ 1248475 h 3655333"/>
              <a:gd name="connsiteX298" fmla="*/ 519847 w 5833653"/>
              <a:gd name="connsiteY298" fmla="*/ 1248475 h 3655333"/>
              <a:gd name="connsiteX299" fmla="*/ 509724 w 5833653"/>
              <a:gd name="connsiteY299" fmla="*/ 1224029 h 3655333"/>
              <a:gd name="connsiteX300" fmla="*/ 554991 w 5833653"/>
              <a:gd name="connsiteY300" fmla="*/ 1163541 h 3655333"/>
              <a:gd name="connsiteX301" fmla="*/ 554991 w 5833653"/>
              <a:gd name="connsiteY301" fmla="*/ 1163541 h 3655333"/>
              <a:gd name="connsiteX302" fmla="*/ 590135 w 5833653"/>
              <a:gd name="connsiteY302" fmla="*/ 1178121 h 3655333"/>
              <a:gd name="connsiteX303" fmla="*/ 604701 w 5833653"/>
              <a:gd name="connsiteY303" fmla="*/ 1213298 h 3655333"/>
              <a:gd name="connsiteX304" fmla="*/ 705277 w 5833653"/>
              <a:gd name="connsiteY304" fmla="*/ 2509761 h 3655333"/>
              <a:gd name="connsiteX305" fmla="*/ 695567 w 5833653"/>
              <a:gd name="connsiteY305" fmla="*/ 2533367 h 3655333"/>
              <a:gd name="connsiteX306" fmla="*/ 648400 w 5833653"/>
              <a:gd name="connsiteY306" fmla="*/ 2533367 h 3655333"/>
              <a:gd name="connsiteX307" fmla="*/ 648400 w 5833653"/>
              <a:gd name="connsiteY307" fmla="*/ 2486155 h 3655333"/>
              <a:gd name="connsiteX308" fmla="*/ 695567 w 5833653"/>
              <a:gd name="connsiteY308" fmla="*/ 2486155 h 3655333"/>
              <a:gd name="connsiteX309" fmla="*/ 705277 w 5833653"/>
              <a:gd name="connsiteY309" fmla="*/ 2509761 h 3655333"/>
              <a:gd name="connsiteX310" fmla="*/ 705277 w 5833653"/>
              <a:gd name="connsiteY310" fmla="*/ 2273704 h 3655333"/>
              <a:gd name="connsiteX311" fmla="*/ 695567 w 5833653"/>
              <a:gd name="connsiteY311" fmla="*/ 2297310 h 3655333"/>
              <a:gd name="connsiteX312" fmla="*/ 648400 w 5833653"/>
              <a:gd name="connsiteY312" fmla="*/ 2297310 h 3655333"/>
              <a:gd name="connsiteX313" fmla="*/ 648400 w 5833653"/>
              <a:gd name="connsiteY313" fmla="*/ 2250098 h 3655333"/>
              <a:gd name="connsiteX314" fmla="*/ 695567 w 5833653"/>
              <a:gd name="connsiteY314" fmla="*/ 2250098 h 3655333"/>
              <a:gd name="connsiteX315" fmla="*/ 705277 w 5833653"/>
              <a:gd name="connsiteY315" fmla="*/ 2273704 h 3655333"/>
              <a:gd name="connsiteX316" fmla="*/ 705277 w 5833653"/>
              <a:gd name="connsiteY316" fmla="*/ 2038226 h 3655333"/>
              <a:gd name="connsiteX317" fmla="*/ 695567 w 5833653"/>
              <a:gd name="connsiteY317" fmla="*/ 2062178 h 3655333"/>
              <a:gd name="connsiteX318" fmla="*/ 648400 w 5833653"/>
              <a:gd name="connsiteY318" fmla="*/ 2062178 h 3655333"/>
              <a:gd name="connsiteX319" fmla="*/ 648400 w 5833653"/>
              <a:gd name="connsiteY319" fmla="*/ 2014967 h 3655333"/>
              <a:gd name="connsiteX320" fmla="*/ 695567 w 5833653"/>
              <a:gd name="connsiteY320" fmla="*/ 2014967 h 3655333"/>
              <a:gd name="connsiteX321" fmla="*/ 705277 w 5833653"/>
              <a:gd name="connsiteY321" fmla="*/ 2038226 h 3655333"/>
              <a:gd name="connsiteX322" fmla="*/ 721231 w 5833653"/>
              <a:gd name="connsiteY322" fmla="*/ 3451675 h 3655333"/>
              <a:gd name="connsiteX323" fmla="*/ 706665 w 5833653"/>
              <a:gd name="connsiteY323" fmla="*/ 3486853 h 3655333"/>
              <a:gd name="connsiteX324" fmla="*/ 636377 w 5833653"/>
              <a:gd name="connsiteY324" fmla="*/ 3486853 h 3655333"/>
              <a:gd name="connsiteX325" fmla="*/ 636377 w 5833653"/>
              <a:gd name="connsiteY325" fmla="*/ 3416498 h 3655333"/>
              <a:gd name="connsiteX326" fmla="*/ 706665 w 5833653"/>
              <a:gd name="connsiteY326" fmla="*/ 3416498 h 3655333"/>
              <a:gd name="connsiteX327" fmla="*/ 721231 w 5833653"/>
              <a:gd name="connsiteY327" fmla="*/ 3451675 h 3655333"/>
              <a:gd name="connsiteX328" fmla="*/ 722156 w 5833653"/>
              <a:gd name="connsiteY328" fmla="*/ 3216544 h 3655333"/>
              <a:gd name="connsiteX329" fmla="*/ 707589 w 5833653"/>
              <a:gd name="connsiteY329" fmla="*/ 3251721 h 3655333"/>
              <a:gd name="connsiteX330" fmla="*/ 637302 w 5833653"/>
              <a:gd name="connsiteY330" fmla="*/ 3251721 h 3655333"/>
              <a:gd name="connsiteX331" fmla="*/ 637302 w 5833653"/>
              <a:gd name="connsiteY331" fmla="*/ 3181367 h 3655333"/>
              <a:gd name="connsiteX332" fmla="*/ 707589 w 5833653"/>
              <a:gd name="connsiteY332" fmla="*/ 3181367 h 3655333"/>
              <a:gd name="connsiteX333" fmla="*/ 722156 w 5833653"/>
              <a:gd name="connsiteY333" fmla="*/ 3216544 h 3655333"/>
              <a:gd name="connsiteX334" fmla="*/ 722156 w 5833653"/>
              <a:gd name="connsiteY334" fmla="*/ 2980487 h 3655333"/>
              <a:gd name="connsiteX335" fmla="*/ 707589 w 5833653"/>
              <a:gd name="connsiteY335" fmla="*/ 3015664 h 3655333"/>
              <a:gd name="connsiteX336" fmla="*/ 637302 w 5833653"/>
              <a:gd name="connsiteY336" fmla="*/ 3015664 h 3655333"/>
              <a:gd name="connsiteX337" fmla="*/ 637302 w 5833653"/>
              <a:gd name="connsiteY337" fmla="*/ 2945310 h 3655333"/>
              <a:gd name="connsiteX338" fmla="*/ 707589 w 5833653"/>
              <a:gd name="connsiteY338" fmla="*/ 2945310 h 3655333"/>
              <a:gd name="connsiteX339" fmla="*/ 722156 w 5833653"/>
              <a:gd name="connsiteY339" fmla="*/ 2980487 h 3655333"/>
              <a:gd name="connsiteX340" fmla="*/ 722156 w 5833653"/>
              <a:gd name="connsiteY340" fmla="*/ 1802053 h 3655333"/>
              <a:gd name="connsiteX341" fmla="*/ 707589 w 5833653"/>
              <a:gd name="connsiteY341" fmla="*/ 1837230 h 3655333"/>
              <a:gd name="connsiteX342" fmla="*/ 637302 w 5833653"/>
              <a:gd name="connsiteY342" fmla="*/ 1837230 h 3655333"/>
              <a:gd name="connsiteX343" fmla="*/ 637302 w 5833653"/>
              <a:gd name="connsiteY343" fmla="*/ 1766875 h 3655333"/>
              <a:gd name="connsiteX344" fmla="*/ 707589 w 5833653"/>
              <a:gd name="connsiteY344" fmla="*/ 1766875 h 3655333"/>
              <a:gd name="connsiteX345" fmla="*/ 722156 w 5833653"/>
              <a:gd name="connsiteY345" fmla="*/ 1802053 h 3655333"/>
              <a:gd name="connsiteX346" fmla="*/ 722156 w 5833653"/>
              <a:gd name="connsiteY346" fmla="*/ 1566921 h 3655333"/>
              <a:gd name="connsiteX347" fmla="*/ 707589 w 5833653"/>
              <a:gd name="connsiteY347" fmla="*/ 1602098 h 3655333"/>
              <a:gd name="connsiteX348" fmla="*/ 637302 w 5833653"/>
              <a:gd name="connsiteY348" fmla="*/ 1602098 h 3655333"/>
              <a:gd name="connsiteX349" fmla="*/ 637302 w 5833653"/>
              <a:gd name="connsiteY349" fmla="*/ 1531744 h 3655333"/>
              <a:gd name="connsiteX350" fmla="*/ 707589 w 5833653"/>
              <a:gd name="connsiteY350" fmla="*/ 1531744 h 3655333"/>
              <a:gd name="connsiteX351" fmla="*/ 722156 w 5833653"/>
              <a:gd name="connsiteY351" fmla="*/ 1566921 h 3655333"/>
              <a:gd name="connsiteX352" fmla="*/ 722156 w 5833653"/>
              <a:gd name="connsiteY352" fmla="*/ 1330864 h 3655333"/>
              <a:gd name="connsiteX353" fmla="*/ 707589 w 5833653"/>
              <a:gd name="connsiteY353" fmla="*/ 1366041 h 3655333"/>
              <a:gd name="connsiteX354" fmla="*/ 637302 w 5833653"/>
              <a:gd name="connsiteY354" fmla="*/ 1366041 h 3655333"/>
              <a:gd name="connsiteX355" fmla="*/ 637302 w 5833653"/>
              <a:gd name="connsiteY355" fmla="*/ 1295687 h 3655333"/>
              <a:gd name="connsiteX356" fmla="*/ 707589 w 5833653"/>
              <a:gd name="connsiteY356" fmla="*/ 1295687 h 3655333"/>
              <a:gd name="connsiteX357" fmla="*/ 722156 w 5833653"/>
              <a:gd name="connsiteY357" fmla="*/ 1330864 h 3655333"/>
              <a:gd name="connsiteX358" fmla="*/ 722156 w 5833653"/>
              <a:gd name="connsiteY358" fmla="*/ 1095501 h 3655333"/>
              <a:gd name="connsiteX359" fmla="*/ 707589 w 5833653"/>
              <a:gd name="connsiteY359" fmla="*/ 1129984 h 3655333"/>
              <a:gd name="connsiteX360" fmla="*/ 637302 w 5833653"/>
              <a:gd name="connsiteY360" fmla="*/ 1129984 h 3655333"/>
              <a:gd name="connsiteX361" fmla="*/ 637302 w 5833653"/>
              <a:gd name="connsiteY361" fmla="*/ 1059630 h 3655333"/>
              <a:gd name="connsiteX362" fmla="*/ 707589 w 5833653"/>
              <a:gd name="connsiteY362" fmla="*/ 1059630 h 3655333"/>
              <a:gd name="connsiteX363" fmla="*/ 722156 w 5833653"/>
              <a:gd name="connsiteY363" fmla="*/ 1095501 h 3655333"/>
              <a:gd name="connsiteX364" fmla="*/ 748282 w 5833653"/>
              <a:gd name="connsiteY364" fmla="*/ 3655333 h 3655333"/>
              <a:gd name="connsiteX365" fmla="*/ 595684 w 5833653"/>
              <a:gd name="connsiteY365" fmla="*/ 3655333 h 3655333"/>
              <a:gd name="connsiteX366" fmla="*/ 613256 w 5833653"/>
              <a:gd name="connsiteY366" fmla="*/ 3629412 h 3655333"/>
              <a:gd name="connsiteX367" fmla="*/ 730710 w 5833653"/>
              <a:gd name="connsiteY367" fmla="*/ 3629412 h 3655333"/>
              <a:gd name="connsiteX368" fmla="*/ 748282 w 5833653"/>
              <a:gd name="connsiteY368" fmla="*/ 3655333 h 3655333"/>
              <a:gd name="connsiteX369" fmla="*/ 754988 w 5833653"/>
              <a:gd name="connsiteY369" fmla="*/ 2744893 h 3655333"/>
              <a:gd name="connsiteX370" fmla="*/ 730710 w 5833653"/>
              <a:gd name="connsiteY370" fmla="*/ 2803676 h 3655333"/>
              <a:gd name="connsiteX371" fmla="*/ 613256 w 5833653"/>
              <a:gd name="connsiteY371" fmla="*/ 2803676 h 3655333"/>
              <a:gd name="connsiteX372" fmla="*/ 613256 w 5833653"/>
              <a:gd name="connsiteY372" fmla="*/ 2686110 h 3655333"/>
              <a:gd name="connsiteX373" fmla="*/ 730710 w 5833653"/>
              <a:gd name="connsiteY373" fmla="*/ 2686110 h 3655333"/>
              <a:gd name="connsiteX374" fmla="*/ 754988 w 5833653"/>
              <a:gd name="connsiteY374" fmla="*/ 2744893 h 3655333"/>
              <a:gd name="connsiteX375" fmla="*/ 822732 w 5833653"/>
              <a:gd name="connsiteY375" fmla="*/ 2391270 h 3655333"/>
              <a:gd name="connsiteX376" fmla="*/ 813021 w 5833653"/>
              <a:gd name="connsiteY376" fmla="*/ 2414876 h 3655333"/>
              <a:gd name="connsiteX377" fmla="*/ 765854 w 5833653"/>
              <a:gd name="connsiteY377" fmla="*/ 2414876 h 3655333"/>
              <a:gd name="connsiteX378" fmla="*/ 765854 w 5833653"/>
              <a:gd name="connsiteY378" fmla="*/ 2367664 h 3655333"/>
              <a:gd name="connsiteX379" fmla="*/ 813021 w 5833653"/>
              <a:gd name="connsiteY379" fmla="*/ 2367664 h 3655333"/>
              <a:gd name="connsiteX380" fmla="*/ 822732 w 5833653"/>
              <a:gd name="connsiteY380" fmla="*/ 2391270 h 3655333"/>
              <a:gd name="connsiteX381" fmla="*/ 822732 w 5833653"/>
              <a:gd name="connsiteY381" fmla="*/ 2156139 h 3655333"/>
              <a:gd name="connsiteX382" fmla="*/ 813021 w 5833653"/>
              <a:gd name="connsiteY382" fmla="*/ 2179744 h 3655333"/>
              <a:gd name="connsiteX383" fmla="*/ 765854 w 5833653"/>
              <a:gd name="connsiteY383" fmla="*/ 2179744 h 3655333"/>
              <a:gd name="connsiteX384" fmla="*/ 765854 w 5833653"/>
              <a:gd name="connsiteY384" fmla="*/ 2132533 h 3655333"/>
              <a:gd name="connsiteX385" fmla="*/ 813021 w 5833653"/>
              <a:gd name="connsiteY385" fmla="*/ 2132533 h 3655333"/>
              <a:gd name="connsiteX386" fmla="*/ 822732 w 5833653"/>
              <a:gd name="connsiteY386" fmla="*/ 2156139 h 3655333"/>
              <a:gd name="connsiteX387" fmla="*/ 839611 w 5833653"/>
              <a:gd name="connsiteY387" fmla="*/ 3334110 h 3655333"/>
              <a:gd name="connsiteX388" fmla="*/ 825044 w 5833653"/>
              <a:gd name="connsiteY388" fmla="*/ 3369287 h 3655333"/>
              <a:gd name="connsiteX389" fmla="*/ 754756 w 5833653"/>
              <a:gd name="connsiteY389" fmla="*/ 3369287 h 3655333"/>
              <a:gd name="connsiteX390" fmla="*/ 754756 w 5833653"/>
              <a:gd name="connsiteY390" fmla="*/ 3298933 h 3655333"/>
              <a:gd name="connsiteX391" fmla="*/ 825044 w 5833653"/>
              <a:gd name="connsiteY391" fmla="*/ 3298933 h 3655333"/>
              <a:gd name="connsiteX392" fmla="*/ 839611 w 5833653"/>
              <a:gd name="connsiteY392" fmla="*/ 3334110 h 3655333"/>
              <a:gd name="connsiteX393" fmla="*/ 839611 w 5833653"/>
              <a:gd name="connsiteY393" fmla="*/ 3098747 h 3655333"/>
              <a:gd name="connsiteX394" fmla="*/ 825044 w 5833653"/>
              <a:gd name="connsiteY394" fmla="*/ 3133230 h 3655333"/>
              <a:gd name="connsiteX395" fmla="*/ 754756 w 5833653"/>
              <a:gd name="connsiteY395" fmla="*/ 3133230 h 3655333"/>
              <a:gd name="connsiteX396" fmla="*/ 754756 w 5833653"/>
              <a:gd name="connsiteY396" fmla="*/ 3062876 h 3655333"/>
              <a:gd name="connsiteX397" fmla="*/ 825044 w 5833653"/>
              <a:gd name="connsiteY397" fmla="*/ 3062876 h 3655333"/>
              <a:gd name="connsiteX398" fmla="*/ 839611 w 5833653"/>
              <a:gd name="connsiteY398" fmla="*/ 3098747 h 3655333"/>
              <a:gd name="connsiteX399" fmla="*/ 839611 w 5833653"/>
              <a:gd name="connsiteY399" fmla="*/ 1920313 h 3655333"/>
              <a:gd name="connsiteX400" fmla="*/ 825044 w 5833653"/>
              <a:gd name="connsiteY400" fmla="*/ 1954795 h 3655333"/>
              <a:gd name="connsiteX401" fmla="*/ 754756 w 5833653"/>
              <a:gd name="connsiteY401" fmla="*/ 1954795 h 3655333"/>
              <a:gd name="connsiteX402" fmla="*/ 754756 w 5833653"/>
              <a:gd name="connsiteY402" fmla="*/ 1884441 h 3655333"/>
              <a:gd name="connsiteX403" fmla="*/ 825044 w 5833653"/>
              <a:gd name="connsiteY403" fmla="*/ 1884441 h 3655333"/>
              <a:gd name="connsiteX404" fmla="*/ 839611 w 5833653"/>
              <a:gd name="connsiteY404" fmla="*/ 1920313 h 3655333"/>
              <a:gd name="connsiteX405" fmla="*/ 839611 w 5833653"/>
              <a:gd name="connsiteY405" fmla="*/ 1684487 h 3655333"/>
              <a:gd name="connsiteX406" fmla="*/ 825044 w 5833653"/>
              <a:gd name="connsiteY406" fmla="*/ 1719664 h 3655333"/>
              <a:gd name="connsiteX407" fmla="*/ 754756 w 5833653"/>
              <a:gd name="connsiteY407" fmla="*/ 1719664 h 3655333"/>
              <a:gd name="connsiteX408" fmla="*/ 754756 w 5833653"/>
              <a:gd name="connsiteY408" fmla="*/ 1649310 h 3655333"/>
              <a:gd name="connsiteX409" fmla="*/ 825044 w 5833653"/>
              <a:gd name="connsiteY409" fmla="*/ 1649310 h 3655333"/>
              <a:gd name="connsiteX410" fmla="*/ 839611 w 5833653"/>
              <a:gd name="connsiteY410" fmla="*/ 1684487 h 3655333"/>
              <a:gd name="connsiteX411" fmla="*/ 839611 w 5833653"/>
              <a:gd name="connsiteY411" fmla="*/ 1448430 h 3655333"/>
              <a:gd name="connsiteX412" fmla="*/ 825044 w 5833653"/>
              <a:gd name="connsiteY412" fmla="*/ 1483607 h 3655333"/>
              <a:gd name="connsiteX413" fmla="*/ 754756 w 5833653"/>
              <a:gd name="connsiteY413" fmla="*/ 1483607 h 3655333"/>
              <a:gd name="connsiteX414" fmla="*/ 754756 w 5833653"/>
              <a:gd name="connsiteY414" fmla="*/ 1413252 h 3655333"/>
              <a:gd name="connsiteX415" fmla="*/ 825044 w 5833653"/>
              <a:gd name="connsiteY415" fmla="*/ 1413252 h 3655333"/>
              <a:gd name="connsiteX416" fmla="*/ 839611 w 5833653"/>
              <a:gd name="connsiteY416" fmla="*/ 1448430 h 3655333"/>
              <a:gd name="connsiteX417" fmla="*/ 839611 w 5833653"/>
              <a:gd name="connsiteY417" fmla="*/ 1213298 h 3655333"/>
              <a:gd name="connsiteX418" fmla="*/ 825044 w 5833653"/>
              <a:gd name="connsiteY418" fmla="*/ 1248475 h 3655333"/>
              <a:gd name="connsiteX419" fmla="*/ 754756 w 5833653"/>
              <a:gd name="connsiteY419" fmla="*/ 1248475 h 3655333"/>
              <a:gd name="connsiteX420" fmla="*/ 754756 w 5833653"/>
              <a:gd name="connsiteY420" fmla="*/ 1178121 h 3655333"/>
              <a:gd name="connsiteX421" fmla="*/ 825044 w 5833653"/>
              <a:gd name="connsiteY421" fmla="*/ 1178121 h 3655333"/>
              <a:gd name="connsiteX422" fmla="*/ 839611 w 5833653"/>
              <a:gd name="connsiteY422" fmla="*/ 1213298 h 3655333"/>
              <a:gd name="connsiteX423" fmla="*/ 856488 w 5833653"/>
              <a:gd name="connsiteY423" fmla="*/ 977588 h 3655333"/>
              <a:gd name="connsiteX424" fmla="*/ 837067 w 5833653"/>
              <a:gd name="connsiteY424" fmla="*/ 1024452 h 3655333"/>
              <a:gd name="connsiteX425" fmla="*/ 742733 w 5833653"/>
              <a:gd name="connsiteY425" fmla="*/ 1024452 h 3655333"/>
              <a:gd name="connsiteX426" fmla="*/ 723312 w 5833653"/>
              <a:gd name="connsiteY426" fmla="*/ 977241 h 3655333"/>
              <a:gd name="connsiteX427" fmla="*/ 739657 w 5833653"/>
              <a:gd name="connsiteY427" fmla="*/ 937509 h 3655333"/>
              <a:gd name="connsiteX428" fmla="*/ 752100 w 5833653"/>
              <a:gd name="connsiteY428" fmla="*/ 923829 h 3655333"/>
              <a:gd name="connsiteX429" fmla="*/ 764756 w 5833653"/>
              <a:gd name="connsiteY429" fmla="*/ 915450 h 3655333"/>
              <a:gd name="connsiteX430" fmla="*/ 837067 w 5833653"/>
              <a:gd name="connsiteY430" fmla="*/ 930030 h 3655333"/>
              <a:gd name="connsiteX431" fmla="*/ 856488 w 5833653"/>
              <a:gd name="connsiteY431" fmla="*/ 977588 h 3655333"/>
              <a:gd name="connsiteX432" fmla="*/ 873367 w 5833653"/>
              <a:gd name="connsiteY432" fmla="*/ 3570630 h 3655333"/>
              <a:gd name="connsiteX433" fmla="*/ 849090 w 5833653"/>
              <a:gd name="connsiteY433" fmla="*/ 3629412 h 3655333"/>
              <a:gd name="connsiteX434" fmla="*/ 731635 w 5833653"/>
              <a:gd name="connsiteY434" fmla="*/ 3629412 h 3655333"/>
              <a:gd name="connsiteX435" fmla="*/ 731635 w 5833653"/>
              <a:gd name="connsiteY435" fmla="*/ 3511847 h 3655333"/>
              <a:gd name="connsiteX436" fmla="*/ 849090 w 5833653"/>
              <a:gd name="connsiteY436" fmla="*/ 3511847 h 3655333"/>
              <a:gd name="connsiteX437" fmla="*/ 873367 w 5833653"/>
              <a:gd name="connsiteY437" fmla="*/ 3570630 h 3655333"/>
              <a:gd name="connsiteX438" fmla="*/ 873367 w 5833653"/>
              <a:gd name="connsiteY438" fmla="*/ 2863153 h 3655333"/>
              <a:gd name="connsiteX439" fmla="*/ 849090 w 5833653"/>
              <a:gd name="connsiteY439" fmla="*/ 2921241 h 3655333"/>
              <a:gd name="connsiteX440" fmla="*/ 731635 w 5833653"/>
              <a:gd name="connsiteY440" fmla="*/ 2921241 h 3655333"/>
              <a:gd name="connsiteX441" fmla="*/ 731635 w 5833653"/>
              <a:gd name="connsiteY441" fmla="*/ 2803676 h 3655333"/>
              <a:gd name="connsiteX442" fmla="*/ 849090 w 5833653"/>
              <a:gd name="connsiteY442" fmla="*/ 2803676 h 3655333"/>
              <a:gd name="connsiteX443" fmla="*/ 873367 w 5833653"/>
              <a:gd name="connsiteY443" fmla="*/ 2863153 h 3655333"/>
              <a:gd name="connsiteX444" fmla="*/ 873367 w 5833653"/>
              <a:gd name="connsiteY444" fmla="*/ 2627327 h 3655333"/>
              <a:gd name="connsiteX445" fmla="*/ 849090 w 5833653"/>
              <a:gd name="connsiteY445" fmla="*/ 2686110 h 3655333"/>
              <a:gd name="connsiteX446" fmla="*/ 731635 w 5833653"/>
              <a:gd name="connsiteY446" fmla="*/ 2686110 h 3655333"/>
              <a:gd name="connsiteX447" fmla="*/ 731635 w 5833653"/>
              <a:gd name="connsiteY447" fmla="*/ 2568544 h 3655333"/>
              <a:gd name="connsiteX448" fmla="*/ 849090 w 5833653"/>
              <a:gd name="connsiteY448" fmla="*/ 2568544 h 3655333"/>
              <a:gd name="connsiteX449" fmla="*/ 873367 w 5833653"/>
              <a:gd name="connsiteY449" fmla="*/ 2627327 h 3655333"/>
              <a:gd name="connsiteX450" fmla="*/ 941111 w 5833653"/>
              <a:gd name="connsiteY450" fmla="*/ 2273704 h 3655333"/>
              <a:gd name="connsiteX451" fmla="*/ 931400 w 5833653"/>
              <a:gd name="connsiteY451" fmla="*/ 2297310 h 3655333"/>
              <a:gd name="connsiteX452" fmla="*/ 884234 w 5833653"/>
              <a:gd name="connsiteY452" fmla="*/ 2297310 h 3655333"/>
              <a:gd name="connsiteX453" fmla="*/ 884234 w 5833653"/>
              <a:gd name="connsiteY453" fmla="*/ 2250098 h 3655333"/>
              <a:gd name="connsiteX454" fmla="*/ 931400 w 5833653"/>
              <a:gd name="connsiteY454" fmla="*/ 2250098 h 3655333"/>
              <a:gd name="connsiteX455" fmla="*/ 941111 w 5833653"/>
              <a:gd name="connsiteY455" fmla="*/ 2273704 h 3655333"/>
              <a:gd name="connsiteX456" fmla="*/ 957065 w 5833653"/>
              <a:gd name="connsiteY456" fmla="*/ 3216544 h 3655333"/>
              <a:gd name="connsiteX457" fmla="*/ 942499 w 5833653"/>
              <a:gd name="connsiteY457" fmla="*/ 3251721 h 3655333"/>
              <a:gd name="connsiteX458" fmla="*/ 872211 w 5833653"/>
              <a:gd name="connsiteY458" fmla="*/ 3251721 h 3655333"/>
              <a:gd name="connsiteX459" fmla="*/ 872211 w 5833653"/>
              <a:gd name="connsiteY459" fmla="*/ 3181367 h 3655333"/>
              <a:gd name="connsiteX460" fmla="*/ 942499 w 5833653"/>
              <a:gd name="connsiteY460" fmla="*/ 3181367 h 3655333"/>
              <a:gd name="connsiteX461" fmla="*/ 957065 w 5833653"/>
              <a:gd name="connsiteY461" fmla="*/ 3216544 h 3655333"/>
              <a:gd name="connsiteX462" fmla="*/ 957065 w 5833653"/>
              <a:gd name="connsiteY462" fmla="*/ 1802978 h 3655333"/>
              <a:gd name="connsiteX463" fmla="*/ 942499 w 5833653"/>
              <a:gd name="connsiteY463" fmla="*/ 1838155 h 3655333"/>
              <a:gd name="connsiteX464" fmla="*/ 872211 w 5833653"/>
              <a:gd name="connsiteY464" fmla="*/ 1838155 h 3655333"/>
              <a:gd name="connsiteX465" fmla="*/ 872211 w 5833653"/>
              <a:gd name="connsiteY465" fmla="*/ 1767801 h 3655333"/>
              <a:gd name="connsiteX466" fmla="*/ 942499 w 5833653"/>
              <a:gd name="connsiteY466" fmla="*/ 1767801 h 3655333"/>
              <a:gd name="connsiteX467" fmla="*/ 957065 w 5833653"/>
              <a:gd name="connsiteY467" fmla="*/ 1802978 h 3655333"/>
              <a:gd name="connsiteX468" fmla="*/ 957065 w 5833653"/>
              <a:gd name="connsiteY468" fmla="*/ 1566921 h 3655333"/>
              <a:gd name="connsiteX469" fmla="*/ 942499 w 5833653"/>
              <a:gd name="connsiteY469" fmla="*/ 1602098 h 3655333"/>
              <a:gd name="connsiteX470" fmla="*/ 872211 w 5833653"/>
              <a:gd name="connsiteY470" fmla="*/ 1602098 h 3655333"/>
              <a:gd name="connsiteX471" fmla="*/ 872211 w 5833653"/>
              <a:gd name="connsiteY471" fmla="*/ 1531744 h 3655333"/>
              <a:gd name="connsiteX472" fmla="*/ 942499 w 5833653"/>
              <a:gd name="connsiteY472" fmla="*/ 1531744 h 3655333"/>
              <a:gd name="connsiteX473" fmla="*/ 957065 w 5833653"/>
              <a:gd name="connsiteY473" fmla="*/ 1566921 h 3655333"/>
              <a:gd name="connsiteX474" fmla="*/ 957759 w 5833653"/>
              <a:gd name="connsiteY474" fmla="*/ 2038110 h 3655333"/>
              <a:gd name="connsiteX475" fmla="*/ 942499 w 5833653"/>
              <a:gd name="connsiteY475" fmla="*/ 2073287 h 3655333"/>
              <a:gd name="connsiteX476" fmla="*/ 872211 w 5833653"/>
              <a:gd name="connsiteY476" fmla="*/ 2073287 h 3655333"/>
              <a:gd name="connsiteX477" fmla="*/ 872211 w 5833653"/>
              <a:gd name="connsiteY477" fmla="*/ 2002932 h 3655333"/>
              <a:gd name="connsiteX478" fmla="*/ 942499 w 5833653"/>
              <a:gd name="connsiteY478" fmla="*/ 2002932 h 3655333"/>
              <a:gd name="connsiteX479" fmla="*/ 957759 w 5833653"/>
              <a:gd name="connsiteY479" fmla="*/ 2038110 h 3655333"/>
              <a:gd name="connsiteX480" fmla="*/ 957990 w 5833653"/>
              <a:gd name="connsiteY480" fmla="*/ 1330864 h 3655333"/>
              <a:gd name="connsiteX481" fmla="*/ 943423 w 5833653"/>
              <a:gd name="connsiteY481" fmla="*/ 1366041 h 3655333"/>
              <a:gd name="connsiteX482" fmla="*/ 873136 w 5833653"/>
              <a:gd name="connsiteY482" fmla="*/ 1366041 h 3655333"/>
              <a:gd name="connsiteX483" fmla="*/ 873136 w 5833653"/>
              <a:gd name="connsiteY483" fmla="*/ 1295687 h 3655333"/>
              <a:gd name="connsiteX484" fmla="*/ 943423 w 5833653"/>
              <a:gd name="connsiteY484" fmla="*/ 1295687 h 3655333"/>
              <a:gd name="connsiteX485" fmla="*/ 957990 w 5833653"/>
              <a:gd name="connsiteY485" fmla="*/ 1330864 h 3655333"/>
              <a:gd name="connsiteX486" fmla="*/ 973943 w 5833653"/>
              <a:gd name="connsiteY486" fmla="*/ 1095385 h 3655333"/>
              <a:gd name="connsiteX487" fmla="*/ 954521 w 5833653"/>
              <a:gd name="connsiteY487" fmla="*/ 1142944 h 3655333"/>
              <a:gd name="connsiteX488" fmla="*/ 860188 w 5833653"/>
              <a:gd name="connsiteY488" fmla="*/ 1142944 h 3655333"/>
              <a:gd name="connsiteX489" fmla="*/ 860188 w 5833653"/>
              <a:gd name="connsiteY489" fmla="*/ 1048521 h 3655333"/>
              <a:gd name="connsiteX490" fmla="*/ 954521 w 5833653"/>
              <a:gd name="connsiteY490" fmla="*/ 1048521 h 3655333"/>
              <a:gd name="connsiteX491" fmla="*/ 973943 w 5833653"/>
              <a:gd name="connsiteY491" fmla="*/ 1095385 h 3655333"/>
              <a:gd name="connsiteX492" fmla="*/ 973943 w 5833653"/>
              <a:gd name="connsiteY492" fmla="*/ 859676 h 3655333"/>
              <a:gd name="connsiteX493" fmla="*/ 954521 w 5833653"/>
              <a:gd name="connsiteY493" fmla="*/ 906887 h 3655333"/>
              <a:gd name="connsiteX494" fmla="*/ 860188 w 5833653"/>
              <a:gd name="connsiteY494" fmla="*/ 906887 h 3655333"/>
              <a:gd name="connsiteX495" fmla="*/ 860188 w 5833653"/>
              <a:gd name="connsiteY495" fmla="*/ 812464 h 3655333"/>
              <a:gd name="connsiteX496" fmla="*/ 954521 w 5833653"/>
              <a:gd name="connsiteY496" fmla="*/ 812464 h 3655333"/>
              <a:gd name="connsiteX497" fmla="*/ 973943 w 5833653"/>
              <a:gd name="connsiteY497" fmla="*/ 859676 h 3655333"/>
              <a:gd name="connsiteX498" fmla="*/ 984116 w 5833653"/>
              <a:gd name="connsiteY498" fmla="*/ 3655333 h 3655333"/>
              <a:gd name="connsiteX499" fmla="*/ 831518 w 5833653"/>
              <a:gd name="connsiteY499" fmla="*/ 3655333 h 3655333"/>
              <a:gd name="connsiteX500" fmla="*/ 849090 w 5833653"/>
              <a:gd name="connsiteY500" fmla="*/ 3629412 h 3655333"/>
              <a:gd name="connsiteX501" fmla="*/ 966544 w 5833653"/>
              <a:gd name="connsiteY501" fmla="*/ 3629412 h 3655333"/>
              <a:gd name="connsiteX502" fmla="*/ 984116 w 5833653"/>
              <a:gd name="connsiteY502" fmla="*/ 3655333 h 3655333"/>
              <a:gd name="connsiteX503" fmla="*/ 990822 w 5833653"/>
              <a:gd name="connsiteY503" fmla="*/ 3452138 h 3655333"/>
              <a:gd name="connsiteX504" fmla="*/ 966544 w 5833653"/>
              <a:gd name="connsiteY504" fmla="*/ 3510921 h 3655333"/>
              <a:gd name="connsiteX505" fmla="*/ 849090 w 5833653"/>
              <a:gd name="connsiteY505" fmla="*/ 3510921 h 3655333"/>
              <a:gd name="connsiteX506" fmla="*/ 849090 w 5833653"/>
              <a:gd name="connsiteY506" fmla="*/ 3393355 h 3655333"/>
              <a:gd name="connsiteX507" fmla="*/ 966544 w 5833653"/>
              <a:gd name="connsiteY507" fmla="*/ 3393355 h 3655333"/>
              <a:gd name="connsiteX508" fmla="*/ 990822 w 5833653"/>
              <a:gd name="connsiteY508" fmla="*/ 3452138 h 3655333"/>
              <a:gd name="connsiteX509" fmla="*/ 990822 w 5833653"/>
              <a:gd name="connsiteY509" fmla="*/ 2980950 h 3655333"/>
              <a:gd name="connsiteX510" fmla="*/ 966544 w 5833653"/>
              <a:gd name="connsiteY510" fmla="*/ 3039733 h 3655333"/>
              <a:gd name="connsiteX511" fmla="*/ 849090 w 5833653"/>
              <a:gd name="connsiteY511" fmla="*/ 3039733 h 3655333"/>
              <a:gd name="connsiteX512" fmla="*/ 849090 w 5833653"/>
              <a:gd name="connsiteY512" fmla="*/ 2922167 h 3655333"/>
              <a:gd name="connsiteX513" fmla="*/ 966544 w 5833653"/>
              <a:gd name="connsiteY513" fmla="*/ 2922167 h 3655333"/>
              <a:gd name="connsiteX514" fmla="*/ 990822 w 5833653"/>
              <a:gd name="connsiteY514" fmla="*/ 2980950 h 3655333"/>
              <a:gd name="connsiteX515" fmla="*/ 990822 w 5833653"/>
              <a:gd name="connsiteY515" fmla="*/ 2744893 h 3655333"/>
              <a:gd name="connsiteX516" fmla="*/ 966544 w 5833653"/>
              <a:gd name="connsiteY516" fmla="*/ 2803676 h 3655333"/>
              <a:gd name="connsiteX517" fmla="*/ 849090 w 5833653"/>
              <a:gd name="connsiteY517" fmla="*/ 2803676 h 3655333"/>
              <a:gd name="connsiteX518" fmla="*/ 849090 w 5833653"/>
              <a:gd name="connsiteY518" fmla="*/ 2686110 h 3655333"/>
              <a:gd name="connsiteX519" fmla="*/ 966544 w 5833653"/>
              <a:gd name="connsiteY519" fmla="*/ 2686110 h 3655333"/>
              <a:gd name="connsiteX520" fmla="*/ 990822 w 5833653"/>
              <a:gd name="connsiteY520" fmla="*/ 2744893 h 3655333"/>
              <a:gd name="connsiteX521" fmla="*/ 990822 w 5833653"/>
              <a:gd name="connsiteY521" fmla="*/ 2509761 h 3655333"/>
              <a:gd name="connsiteX522" fmla="*/ 966544 w 5833653"/>
              <a:gd name="connsiteY522" fmla="*/ 2568544 h 3655333"/>
              <a:gd name="connsiteX523" fmla="*/ 849090 w 5833653"/>
              <a:gd name="connsiteY523" fmla="*/ 2568544 h 3655333"/>
              <a:gd name="connsiteX524" fmla="*/ 849090 w 5833653"/>
              <a:gd name="connsiteY524" fmla="*/ 2450978 h 3655333"/>
              <a:gd name="connsiteX525" fmla="*/ 966544 w 5833653"/>
              <a:gd name="connsiteY525" fmla="*/ 2450978 h 3655333"/>
              <a:gd name="connsiteX526" fmla="*/ 990822 w 5833653"/>
              <a:gd name="connsiteY526" fmla="*/ 2509761 h 3655333"/>
              <a:gd name="connsiteX527" fmla="*/ 1074520 w 5833653"/>
              <a:gd name="connsiteY527" fmla="*/ 2155675 h 3655333"/>
              <a:gd name="connsiteX528" fmla="*/ 1059953 w 5833653"/>
              <a:gd name="connsiteY528" fmla="*/ 2190853 h 3655333"/>
              <a:gd name="connsiteX529" fmla="*/ 989665 w 5833653"/>
              <a:gd name="connsiteY529" fmla="*/ 2190853 h 3655333"/>
              <a:gd name="connsiteX530" fmla="*/ 989665 w 5833653"/>
              <a:gd name="connsiteY530" fmla="*/ 2120498 h 3655333"/>
              <a:gd name="connsiteX531" fmla="*/ 1059953 w 5833653"/>
              <a:gd name="connsiteY531" fmla="*/ 2120498 h 3655333"/>
              <a:gd name="connsiteX532" fmla="*/ 1074520 w 5833653"/>
              <a:gd name="connsiteY532" fmla="*/ 2155675 h 3655333"/>
              <a:gd name="connsiteX533" fmla="*/ 1075445 w 5833653"/>
              <a:gd name="connsiteY533" fmla="*/ 1920313 h 3655333"/>
              <a:gd name="connsiteX534" fmla="*/ 1060878 w 5833653"/>
              <a:gd name="connsiteY534" fmla="*/ 1954795 h 3655333"/>
              <a:gd name="connsiteX535" fmla="*/ 990590 w 5833653"/>
              <a:gd name="connsiteY535" fmla="*/ 1954795 h 3655333"/>
              <a:gd name="connsiteX536" fmla="*/ 990590 w 5833653"/>
              <a:gd name="connsiteY536" fmla="*/ 1884441 h 3655333"/>
              <a:gd name="connsiteX537" fmla="*/ 1060878 w 5833653"/>
              <a:gd name="connsiteY537" fmla="*/ 1884441 h 3655333"/>
              <a:gd name="connsiteX538" fmla="*/ 1075445 w 5833653"/>
              <a:gd name="connsiteY538" fmla="*/ 1920313 h 3655333"/>
              <a:gd name="connsiteX539" fmla="*/ 1075445 w 5833653"/>
              <a:gd name="connsiteY539" fmla="*/ 1684487 h 3655333"/>
              <a:gd name="connsiteX540" fmla="*/ 1060878 w 5833653"/>
              <a:gd name="connsiteY540" fmla="*/ 1719664 h 3655333"/>
              <a:gd name="connsiteX541" fmla="*/ 990590 w 5833653"/>
              <a:gd name="connsiteY541" fmla="*/ 1719664 h 3655333"/>
              <a:gd name="connsiteX542" fmla="*/ 990590 w 5833653"/>
              <a:gd name="connsiteY542" fmla="*/ 1649310 h 3655333"/>
              <a:gd name="connsiteX543" fmla="*/ 1060878 w 5833653"/>
              <a:gd name="connsiteY543" fmla="*/ 1649310 h 3655333"/>
              <a:gd name="connsiteX544" fmla="*/ 1075445 w 5833653"/>
              <a:gd name="connsiteY544" fmla="*/ 1684487 h 3655333"/>
              <a:gd name="connsiteX545" fmla="*/ 1075445 w 5833653"/>
              <a:gd name="connsiteY545" fmla="*/ 1448777 h 3655333"/>
              <a:gd name="connsiteX546" fmla="*/ 1060878 w 5833653"/>
              <a:gd name="connsiteY546" fmla="*/ 1483607 h 3655333"/>
              <a:gd name="connsiteX547" fmla="*/ 990590 w 5833653"/>
              <a:gd name="connsiteY547" fmla="*/ 1483607 h 3655333"/>
              <a:gd name="connsiteX548" fmla="*/ 990590 w 5833653"/>
              <a:gd name="connsiteY548" fmla="*/ 1413252 h 3655333"/>
              <a:gd name="connsiteX549" fmla="*/ 1060878 w 5833653"/>
              <a:gd name="connsiteY549" fmla="*/ 1413252 h 3655333"/>
              <a:gd name="connsiteX550" fmla="*/ 1075445 w 5833653"/>
              <a:gd name="connsiteY550" fmla="*/ 1448777 h 3655333"/>
              <a:gd name="connsiteX551" fmla="*/ 1092323 w 5833653"/>
              <a:gd name="connsiteY551" fmla="*/ 1213299 h 3655333"/>
              <a:gd name="connsiteX552" fmla="*/ 1072901 w 5833653"/>
              <a:gd name="connsiteY552" fmla="*/ 1260510 h 3655333"/>
              <a:gd name="connsiteX553" fmla="*/ 978567 w 5833653"/>
              <a:gd name="connsiteY553" fmla="*/ 1260510 h 3655333"/>
              <a:gd name="connsiteX554" fmla="*/ 978567 w 5833653"/>
              <a:gd name="connsiteY554" fmla="*/ 1166087 h 3655333"/>
              <a:gd name="connsiteX555" fmla="*/ 1072901 w 5833653"/>
              <a:gd name="connsiteY555" fmla="*/ 1166087 h 3655333"/>
              <a:gd name="connsiteX556" fmla="*/ 1092323 w 5833653"/>
              <a:gd name="connsiteY556" fmla="*/ 1213299 h 3655333"/>
              <a:gd name="connsiteX557" fmla="*/ 1092323 w 5833653"/>
              <a:gd name="connsiteY557" fmla="*/ 977241 h 3655333"/>
              <a:gd name="connsiteX558" fmla="*/ 1072901 w 5833653"/>
              <a:gd name="connsiteY558" fmla="*/ 1024452 h 3655333"/>
              <a:gd name="connsiteX559" fmla="*/ 978567 w 5833653"/>
              <a:gd name="connsiteY559" fmla="*/ 1024452 h 3655333"/>
              <a:gd name="connsiteX560" fmla="*/ 978567 w 5833653"/>
              <a:gd name="connsiteY560" fmla="*/ 930030 h 3655333"/>
              <a:gd name="connsiteX561" fmla="*/ 1072901 w 5833653"/>
              <a:gd name="connsiteY561" fmla="*/ 930030 h 3655333"/>
              <a:gd name="connsiteX562" fmla="*/ 1092323 w 5833653"/>
              <a:gd name="connsiteY562" fmla="*/ 977241 h 3655333"/>
              <a:gd name="connsiteX563" fmla="*/ 1092323 w 5833653"/>
              <a:gd name="connsiteY563" fmla="*/ 742110 h 3655333"/>
              <a:gd name="connsiteX564" fmla="*/ 1072901 w 5833653"/>
              <a:gd name="connsiteY564" fmla="*/ 789321 h 3655333"/>
              <a:gd name="connsiteX565" fmla="*/ 978567 w 5833653"/>
              <a:gd name="connsiteY565" fmla="*/ 789321 h 3655333"/>
              <a:gd name="connsiteX566" fmla="*/ 959146 w 5833653"/>
              <a:gd name="connsiteY566" fmla="*/ 742110 h 3655333"/>
              <a:gd name="connsiteX567" fmla="*/ 974439 w 5833653"/>
              <a:gd name="connsiteY567" fmla="*/ 704933 h 3655333"/>
              <a:gd name="connsiteX568" fmla="*/ 1001804 w 5833653"/>
              <a:gd name="connsiteY568" fmla="*/ 680083 h 3655333"/>
              <a:gd name="connsiteX569" fmla="*/ 1025734 w 5833653"/>
              <a:gd name="connsiteY569" fmla="*/ 675458 h 3655333"/>
              <a:gd name="connsiteX570" fmla="*/ 1072901 w 5833653"/>
              <a:gd name="connsiteY570" fmla="*/ 694898 h 3655333"/>
              <a:gd name="connsiteX571" fmla="*/ 1092323 w 5833653"/>
              <a:gd name="connsiteY571" fmla="*/ 742110 h 3655333"/>
              <a:gd name="connsiteX572" fmla="*/ 1108276 w 5833653"/>
              <a:gd name="connsiteY572" fmla="*/ 3569704 h 3655333"/>
              <a:gd name="connsiteX573" fmla="*/ 1083999 w 5833653"/>
              <a:gd name="connsiteY573" fmla="*/ 3628487 h 3655333"/>
              <a:gd name="connsiteX574" fmla="*/ 966544 w 5833653"/>
              <a:gd name="connsiteY574" fmla="*/ 3628487 h 3655333"/>
              <a:gd name="connsiteX575" fmla="*/ 966544 w 5833653"/>
              <a:gd name="connsiteY575" fmla="*/ 3510921 h 3655333"/>
              <a:gd name="connsiteX576" fmla="*/ 1083999 w 5833653"/>
              <a:gd name="connsiteY576" fmla="*/ 3510921 h 3655333"/>
              <a:gd name="connsiteX577" fmla="*/ 1108276 w 5833653"/>
              <a:gd name="connsiteY577" fmla="*/ 3569704 h 3655333"/>
              <a:gd name="connsiteX578" fmla="*/ 1108276 w 5833653"/>
              <a:gd name="connsiteY578" fmla="*/ 3334572 h 3655333"/>
              <a:gd name="connsiteX579" fmla="*/ 1083999 w 5833653"/>
              <a:gd name="connsiteY579" fmla="*/ 3393355 h 3655333"/>
              <a:gd name="connsiteX580" fmla="*/ 966544 w 5833653"/>
              <a:gd name="connsiteY580" fmla="*/ 3393355 h 3655333"/>
              <a:gd name="connsiteX581" fmla="*/ 966544 w 5833653"/>
              <a:gd name="connsiteY581" fmla="*/ 3275790 h 3655333"/>
              <a:gd name="connsiteX582" fmla="*/ 1083999 w 5833653"/>
              <a:gd name="connsiteY582" fmla="*/ 3275790 h 3655333"/>
              <a:gd name="connsiteX583" fmla="*/ 1108276 w 5833653"/>
              <a:gd name="connsiteY583" fmla="*/ 3334572 h 3655333"/>
              <a:gd name="connsiteX584" fmla="*/ 1108276 w 5833653"/>
              <a:gd name="connsiteY584" fmla="*/ 3098516 h 3655333"/>
              <a:gd name="connsiteX585" fmla="*/ 1083999 w 5833653"/>
              <a:gd name="connsiteY585" fmla="*/ 3157298 h 3655333"/>
              <a:gd name="connsiteX586" fmla="*/ 966544 w 5833653"/>
              <a:gd name="connsiteY586" fmla="*/ 3157298 h 3655333"/>
              <a:gd name="connsiteX587" fmla="*/ 966544 w 5833653"/>
              <a:gd name="connsiteY587" fmla="*/ 3039733 h 3655333"/>
              <a:gd name="connsiteX588" fmla="*/ 1083999 w 5833653"/>
              <a:gd name="connsiteY588" fmla="*/ 3039733 h 3655333"/>
              <a:gd name="connsiteX589" fmla="*/ 1108276 w 5833653"/>
              <a:gd name="connsiteY589" fmla="*/ 3098516 h 3655333"/>
              <a:gd name="connsiteX590" fmla="*/ 1108276 w 5833653"/>
              <a:gd name="connsiteY590" fmla="*/ 2862458 h 3655333"/>
              <a:gd name="connsiteX591" fmla="*/ 1083999 w 5833653"/>
              <a:gd name="connsiteY591" fmla="*/ 2921241 h 3655333"/>
              <a:gd name="connsiteX592" fmla="*/ 966544 w 5833653"/>
              <a:gd name="connsiteY592" fmla="*/ 2921241 h 3655333"/>
              <a:gd name="connsiteX593" fmla="*/ 966544 w 5833653"/>
              <a:gd name="connsiteY593" fmla="*/ 2803676 h 3655333"/>
              <a:gd name="connsiteX594" fmla="*/ 1083999 w 5833653"/>
              <a:gd name="connsiteY594" fmla="*/ 2803676 h 3655333"/>
              <a:gd name="connsiteX595" fmla="*/ 1108276 w 5833653"/>
              <a:gd name="connsiteY595" fmla="*/ 2862458 h 3655333"/>
              <a:gd name="connsiteX596" fmla="*/ 1108276 w 5833653"/>
              <a:gd name="connsiteY596" fmla="*/ 2627327 h 3655333"/>
              <a:gd name="connsiteX597" fmla="*/ 1083999 w 5833653"/>
              <a:gd name="connsiteY597" fmla="*/ 2686110 h 3655333"/>
              <a:gd name="connsiteX598" fmla="*/ 966544 w 5833653"/>
              <a:gd name="connsiteY598" fmla="*/ 2686110 h 3655333"/>
              <a:gd name="connsiteX599" fmla="*/ 966544 w 5833653"/>
              <a:gd name="connsiteY599" fmla="*/ 2568544 h 3655333"/>
              <a:gd name="connsiteX600" fmla="*/ 1083999 w 5833653"/>
              <a:gd name="connsiteY600" fmla="*/ 2568544 h 3655333"/>
              <a:gd name="connsiteX601" fmla="*/ 1108276 w 5833653"/>
              <a:gd name="connsiteY601" fmla="*/ 2627327 h 3655333"/>
              <a:gd name="connsiteX602" fmla="*/ 1108276 w 5833653"/>
              <a:gd name="connsiteY602" fmla="*/ 2392195 h 3655333"/>
              <a:gd name="connsiteX603" fmla="*/ 1083999 w 5833653"/>
              <a:gd name="connsiteY603" fmla="*/ 2450978 h 3655333"/>
              <a:gd name="connsiteX604" fmla="*/ 966544 w 5833653"/>
              <a:gd name="connsiteY604" fmla="*/ 2450978 h 3655333"/>
              <a:gd name="connsiteX605" fmla="*/ 966544 w 5833653"/>
              <a:gd name="connsiteY605" fmla="*/ 2333412 h 3655333"/>
              <a:gd name="connsiteX606" fmla="*/ 1083999 w 5833653"/>
              <a:gd name="connsiteY606" fmla="*/ 2333412 h 3655333"/>
              <a:gd name="connsiteX607" fmla="*/ 1108276 w 5833653"/>
              <a:gd name="connsiteY607" fmla="*/ 2392195 h 3655333"/>
              <a:gd name="connsiteX608" fmla="*/ 1154287 w 5833653"/>
              <a:gd name="connsiteY608" fmla="*/ 3204510 h 3655333"/>
              <a:gd name="connsiteX609" fmla="*/ 1154287 w 5833653"/>
              <a:gd name="connsiteY609" fmla="*/ 3227653 h 3655333"/>
              <a:gd name="connsiteX610" fmla="*/ 1131166 w 5833653"/>
              <a:gd name="connsiteY610" fmla="*/ 3227653 h 3655333"/>
              <a:gd name="connsiteX611" fmla="*/ 1131166 w 5833653"/>
              <a:gd name="connsiteY611" fmla="*/ 3204510 h 3655333"/>
              <a:gd name="connsiteX612" fmla="*/ 1154287 w 5833653"/>
              <a:gd name="connsiteY612" fmla="*/ 3204510 h 3655333"/>
              <a:gd name="connsiteX613" fmla="*/ 1192899 w 5833653"/>
              <a:gd name="connsiteY613" fmla="*/ 2038110 h 3655333"/>
              <a:gd name="connsiteX614" fmla="*/ 1178332 w 5833653"/>
              <a:gd name="connsiteY614" fmla="*/ 2073287 h 3655333"/>
              <a:gd name="connsiteX615" fmla="*/ 1108045 w 5833653"/>
              <a:gd name="connsiteY615" fmla="*/ 2073287 h 3655333"/>
              <a:gd name="connsiteX616" fmla="*/ 1108045 w 5833653"/>
              <a:gd name="connsiteY616" fmla="*/ 2002932 h 3655333"/>
              <a:gd name="connsiteX617" fmla="*/ 1178332 w 5833653"/>
              <a:gd name="connsiteY617" fmla="*/ 2002932 h 3655333"/>
              <a:gd name="connsiteX618" fmla="*/ 1192899 w 5833653"/>
              <a:gd name="connsiteY618" fmla="*/ 2038110 h 3655333"/>
              <a:gd name="connsiteX619" fmla="*/ 1192899 w 5833653"/>
              <a:gd name="connsiteY619" fmla="*/ 1802053 h 3655333"/>
              <a:gd name="connsiteX620" fmla="*/ 1178332 w 5833653"/>
              <a:gd name="connsiteY620" fmla="*/ 1837230 h 3655333"/>
              <a:gd name="connsiteX621" fmla="*/ 1108045 w 5833653"/>
              <a:gd name="connsiteY621" fmla="*/ 1837230 h 3655333"/>
              <a:gd name="connsiteX622" fmla="*/ 1108045 w 5833653"/>
              <a:gd name="connsiteY622" fmla="*/ 1766875 h 3655333"/>
              <a:gd name="connsiteX623" fmla="*/ 1178332 w 5833653"/>
              <a:gd name="connsiteY623" fmla="*/ 1766875 h 3655333"/>
              <a:gd name="connsiteX624" fmla="*/ 1192899 w 5833653"/>
              <a:gd name="connsiteY624" fmla="*/ 1802053 h 3655333"/>
              <a:gd name="connsiteX625" fmla="*/ 1192899 w 5833653"/>
              <a:gd name="connsiteY625" fmla="*/ 1566921 h 3655333"/>
              <a:gd name="connsiteX626" fmla="*/ 1178332 w 5833653"/>
              <a:gd name="connsiteY626" fmla="*/ 1602098 h 3655333"/>
              <a:gd name="connsiteX627" fmla="*/ 1108045 w 5833653"/>
              <a:gd name="connsiteY627" fmla="*/ 1602098 h 3655333"/>
              <a:gd name="connsiteX628" fmla="*/ 1108045 w 5833653"/>
              <a:gd name="connsiteY628" fmla="*/ 1531744 h 3655333"/>
              <a:gd name="connsiteX629" fmla="*/ 1178332 w 5833653"/>
              <a:gd name="connsiteY629" fmla="*/ 1531744 h 3655333"/>
              <a:gd name="connsiteX630" fmla="*/ 1192899 w 5833653"/>
              <a:gd name="connsiteY630" fmla="*/ 1566921 h 3655333"/>
              <a:gd name="connsiteX631" fmla="*/ 1192899 w 5833653"/>
              <a:gd name="connsiteY631" fmla="*/ 1330864 h 3655333"/>
              <a:gd name="connsiteX632" fmla="*/ 1178332 w 5833653"/>
              <a:gd name="connsiteY632" fmla="*/ 1366041 h 3655333"/>
              <a:gd name="connsiteX633" fmla="*/ 1108045 w 5833653"/>
              <a:gd name="connsiteY633" fmla="*/ 1366041 h 3655333"/>
              <a:gd name="connsiteX634" fmla="*/ 1108045 w 5833653"/>
              <a:gd name="connsiteY634" fmla="*/ 1295687 h 3655333"/>
              <a:gd name="connsiteX635" fmla="*/ 1178332 w 5833653"/>
              <a:gd name="connsiteY635" fmla="*/ 1295687 h 3655333"/>
              <a:gd name="connsiteX636" fmla="*/ 1192899 w 5833653"/>
              <a:gd name="connsiteY636" fmla="*/ 1330864 h 3655333"/>
              <a:gd name="connsiteX637" fmla="*/ 1209777 w 5833653"/>
              <a:gd name="connsiteY637" fmla="*/ 1095385 h 3655333"/>
              <a:gd name="connsiteX638" fmla="*/ 1190355 w 5833653"/>
              <a:gd name="connsiteY638" fmla="*/ 1142944 h 3655333"/>
              <a:gd name="connsiteX639" fmla="*/ 1096022 w 5833653"/>
              <a:gd name="connsiteY639" fmla="*/ 1142944 h 3655333"/>
              <a:gd name="connsiteX640" fmla="*/ 1096022 w 5833653"/>
              <a:gd name="connsiteY640" fmla="*/ 1048521 h 3655333"/>
              <a:gd name="connsiteX641" fmla="*/ 1190355 w 5833653"/>
              <a:gd name="connsiteY641" fmla="*/ 1048521 h 3655333"/>
              <a:gd name="connsiteX642" fmla="*/ 1209777 w 5833653"/>
              <a:gd name="connsiteY642" fmla="*/ 1095385 h 3655333"/>
              <a:gd name="connsiteX643" fmla="*/ 1209777 w 5833653"/>
              <a:gd name="connsiteY643" fmla="*/ 859676 h 3655333"/>
              <a:gd name="connsiteX644" fmla="*/ 1190355 w 5833653"/>
              <a:gd name="connsiteY644" fmla="*/ 906887 h 3655333"/>
              <a:gd name="connsiteX645" fmla="*/ 1096022 w 5833653"/>
              <a:gd name="connsiteY645" fmla="*/ 906887 h 3655333"/>
              <a:gd name="connsiteX646" fmla="*/ 1096022 w 5833653"/>
              <a:gd name="connsiteY646" fmla="*/ 812464 h 3655333"/>
              <a:gd name="connsiteX647" fmla="*/ 1190355 w 5833653"/>
              <a:gd name="connsiteY647" fmla="*/ 812464 h 3655333"/>
              <a:gd name="connsiteX648" fmla="*/ 1209777 w 5833653"/>
              <a:gd name="connsiteY648" fmla="*/ 859676 h 3655333"/>
              <a:gd name="connsiteX649" fmla="*/ 1209777 w 5833653"/>
              <a:gd name="connsiteY649" fmla="*/ 623619 h 3655333"/>
              <a:gd name="connsiteX650" fmla="*/ 1190355 w 5833653"/>
              <a:gd name="connsiteY650" fmla="*/ 670830 h 3655333"/>
              <a:gd name="connsiteX651" fmla="*/ 1096022 w 5833653"/>
              <a:gd name="connsiteY651" fmla="*/ 670830 h 3655333"/>
              <a:gd name="connsiteX652" fmla="*/ 1076600 w 5833653"/>
              <a:gd name="connsiteY652" fmla="*/ 623965 h 3655333"/>
              <a:gd name="connsiteX653" fmla="*/ 1080893 w 5833653"/>
              <a:gd name="connsiteY653" fmla="*/ 613453 h 3655333"/>
              <a:gd name="connsiteX654" fmla="*/ 1153764 w 5833653"/>
              <a:gd name="connsiteY654" fmla="*/ 559011 h 3655333"/>
              <a:gd name="connsiteX655" fmla="*/ 1168333 w 5833653"/>
              <a:gd name="connsiteY655" fmla="*/ 561827 h 3655333"/>
              <a:gd name="connsiteX656" fmla="*/ 1190355 w 5833653"/>
              <a:gd name="connsiteY656" fmla="*/ 576407 h 3655333"/>
              <a:gd name="connsiteX657" fmla="*/ 1209777 w 5833653"/>
              <a:gd name="connsiteY657" fmla="*/ 623619 h 3655333"/>
              <a:gd name="connsiteX658" fmla="*/ 1219025 w 5833653"/>
              <a:gd name="connsiteY658" fmla="*/ 3655333 h 3655333"/>
              <a:gd name="connsiteX659" fmla="*/ 1066427 w 5833653"/>
              <a:gd name="connsiteY659" fmla="*/ 3655333 h 3655333"/>
              <a:gd name="connsiteX660" fmla="*/ 1083999 w 5833653"/>
              <a:gd name="connsiteY660" fmla="*/ 3629412 h 3655333"/>
              <a:gd name="connsiteX661" fmla="*/ 1201453 w 5833653"/>
              <a:gd name="connsiteY661" fmla="*/ 3629412 h 3655333"/>
              <a:gd name="connsiteX662" fmla="*/ 1219025 w 5833653"/>
              <a:gd name="connsiteY662" fmla="*/ 3655333 h 3655333"/>
              <a:gd name="connsiteX663" fmla="*/ 1225731 w 5833653"/>
              <a:gd name="connsiteY663" fmla="*/ 3452138 h 3655333"/>
              <a:gd name="connsiteX664" fmla="*/ 1201453 w 5833653"/>
              <a:gd name="connsiteY664" fmla="*/ 3510921 h 3655333"/>
              <a:gd name="connsiteX665" fmla="*/ 1083999 w 5833653"/>
              <a:gd name="connsiteY665" fmla="*/ 3510921 h 3655333"/>
              <a:gd name="connsiteX666" fmla="*/ 1083999 w 5833653"/>
              <a:gd name="connsiteY666" fmla="*/ 3393355 h 3655333"/>
              <a:gd name="connsiteX667" fmla="*/ 1201453 w 5833653"/>
              <a:gd name="connsiteY667" fmla="*/ 3393355 h 3655333"/>
              <a:gd name="connsiteX668" fmla="*/ 1225731 w 5833653"/>
              <a:gd name="connsiteY668" fmla="*/ 3452138 h 3655333"/>
              <a:gd name="connsiteX669" fmla="*/ 1225731 w 5833653"/>
              <a:gd name="connsiteY669" fmla="*/ 2980950 h 3655333"/>
              <a:gd name="connsiteX670" fmla="*/ 1201453 w 5833653"/>
              <a:gd name="connsiteY670" fmla="*/ 3039733 h 3655333"/>
              <a:gd name="connsiteX671" fmla="*/ 1083999 w 5833653"/>
              <a:gd name="connsiteY671" fmla="*/ 3039733 h 3655333"/>
              <a:gd name="connsiteX672" fmla="*/ 1083999 w 5833653"/>
              <a:gd name="connsiteY672" fmla="*/ 2922167 h 3655333"/>
              <a:gd name="connsiteX673" fmla="*/ 1201453 w 5833653"/>
              <a:gd name="connsiteY673" fmla="*/ 2922167 h 3655333"/>
              <a:gd name="connsiteX674" fmla="*/ 1225731 w 5833653"/>
              <a:gd name="connsiteY674" fmla="*/ 2980950 h 3655333"/>
              <a:gd name="connsiteX675" fmla="*/ 1225731 w 5833653"/>
              <a:gd name="connsiteY675" fmla="*/ 2744893 h 3655333"/>
              <a:gd name="connsiteX676" fmla="*/ 1201453 w 5833653"/>
              <a:gd name="connsiteY676" fmla="*/ 2803676 h 3655333"/>
              <a:gd name="connsiteX677" fmla="*/ 1083999 w 5833653"/>
              <a:gd name="connsiteY677" fmla="*/ 2803676 h 3655333"/>
              <a:gd name="connsiteX678" fmla="*/ 1083999 w 5833653"/>
              <a:gd name="connsiteY678" fmla="*/ 2686110 h 3655333"/>
              <a:gd name="connsiteX679" fmla="*/ 1201453 w 5833653"/>
              <a:gd name="connsiteY679" fmla="*/ 2686110 h 3655333"/>
              <a:gd name="connsiteX680" fmla="*/ 1225731 w 5833653"/>
              <a:gd name="connsiteY680" fmla="*/ 2744893 h 3655333"/>
              <a:gd name="connsiteX681" fmla="*/ 1226656 w 5833653"/>
              <a:gd name="connsiteY681" fmla="*/ 2509761 h 3655333"/>
              <a:gd name="connsiteX682" fmla="*/ 1202378 w 5833653"/>
              <a:gd name="connsiteY682" fmla="*/ 2568544 h 3655333"/>
              <a:gd name="connsiteX683" fmla="*/ 1084924 w 5833653"/>
              <a:gd name="connsiteY683" fmla="*/ 2568544 h 3655333"/>
              <a:gd name="connsiteX684" fmla="*/ 1084924 w 5833653"/>
              <a:gd name="connsiteY684" fmla="*/ 2450978 h 3655333"/>
              <a:gd name="connsiteX685" fmla="*/ 1202378 w 5833653"/>
              <a:gd name="connsiteY685" fmla="*/ 2450978 h 3655333"/>
              <a:gd name="connsiteX686" fmla="*/ 1226656 w 5833653"/>
              <a:gd name="connsiteY686" fmla="*/ 2509761 h 3655333"/>
              <a:gd name="connsiteX687" fmla="*/ 1226656 w 5833653"/>
              <a:gd name="connsiteY687" fmla="*/ 2273704 h 3655333"/>
              <a:gd name="connsiteX688" fmla="*/ 1202378 w 5833653"/>
              <a:gd name="connsiteY688" fmla="*/ 2332487 h 3655333"/>
              <a:gd name="connsiteX689" fmla="*/ 1084924 w 5833653"/>
              <a:gd name="connsiteY689" fmla="*/ 2332487 h 3655333"/>
              <a:gd name="connsiteX690" fmla="*/ 1084924 w 5833653"/>
              <a:gd name="connsiteY690" fmla="*/ 2214921 h 3655333"/>
              <a:gd name="connsiteX691" fmla="*/ 1202378 w 5833653"/>
              <a:gd name="connsiteY691" fmla="*/ 2214921 h 3655333"/>
              <a:gd name="connsiteX692" fmla="*/ 1226656 w 5833653"/>
              <a:gd name="connsiteY692" fmla="*/ 2273704 h 3655333"/>
              <a:gd name="connsiteX693" fmla="*/ 1271741 w 5833653"/>
              <a:gd name="connsiteY693" fmla="*/ 3323001 h 3655333"/>
              <a:gd name="connsiteX694" fmla="*/ 1271741 w 5833653"/>
              <a:gd name="connsiteY694" fmla="*/ 3346144 h 3655333"/>
              <a:gd name="connsiteX695" fmla="*/ 1248620 w 5833653"/>
              <a:gd name="connsiteY695" fmla="*/ 3346144 h 3655333"/>
              <a:gd name="connsiteX696" fmla="*/ 1248620 w 5833653"/>
              <a:gd name="connsiteY696" fmla="*/ 3323001 h 3655333"/>
              <a:gd name="connsiteX697" fmla="*/ 1271741 w 5833653"/>
              <a:gd name="connsiteY697" fmla="*/ 3323001 h 3655333"/>
              <a:gd name="connsiteX698" fmla="*/ 1271741 w 5833653"/>
              <a:gd name="connsiteY698" fmla="*/ 494944 h 3655333"/>
              <a:gd name="connsiteX699" fmla="*/ 1271741 w 5833653"/>
              <a:gd name="connsiteY699" fmla="*/ 518087 h 3655333"/>
              <a:gd name="connsiteX700" fmla="*/ 1248620 w 5833653"/>
              <a:gd name="connsiteY700" fmla="*/ 518087 h 3655333"/>
              <a:gd name="connsiteX701" fmla="*/ 1248620 w 5833653"/>
              <a:gd name="connsiteY701" fmla="*/ 494944 h 3655333"/>
              <a:gd name="connsiteX702" fmla="*/ 1271741 w 5833653"/>
              <a:gd name="connsiteY702" fmla="*/ 494944 h 3655333"/>
              <a:gd name="connsiteX703" fmla="*/ 1272666 w 5833653"/>
              <a:gd name="connsiteY703" fmla="*/ 3086944 h 3655333"/>
              <a:gd name="connsiteX704" fmla="*/ 1272666 w 5833653"/>
              <a:gd name="connsiteY704" fmla="*/ 3110087 h 3655333"/>
              <a:gd name="connsiteX705" fmla="*/ 1249545 w 5833653"/>
              <a:gd name="connsiteY705" fmla="*/ 3110087 h 3655333"/>
              <a:gd name="connsiteX706" fmla="*/ 1249545 w 5833653"/>
              <a:gd name="connsiteY706" fmla="*/ 3086944 h 3655333"/>
              <a:gd name="connsiteX707" fmla="*/ 1272666 w 5833653"/>
              <a:gd name="connsiteY707" fmla="*/ 3086944 h 3655333"/>
              <a:gd name="connsiteX708" fmla="*/ 1310354 w 5833653"/>
              <a:gd name="connsiteY708" fmla="*/ 1919618 h 3655333"/>
              <a:gd name="connsiteX709" fmla="*/ 1295787 w 5833653"/>
              <a:gd name="connsiteY709" fmla="*/ 1954795 h 3655333"/>
              <a:gd name="connsiteX710" fmla="*/ 1225499 w 5833653"/>
              <a:gd name="connsiteY710" fmla="*/ 1954795 h 3655333"/>
              <a:gd name="connsiteX711" fmla="*/ 1225499 w 5833653"/>
              <a:gd name="connsiteY711" fmla="*/ 1884441 h 3655333"/>
              <a:gd name="connsiteX712" fmla="*/ 1295787 w 5833653"/>
              <a:gd name="connsiteY712" fmla="*/ 1884441 h 3655333"/>
              <a:gd name="connsiteX713" fmla="*/ 1310354 w 5833653"/>
              <a:gd name="connsiteY713" fmla="*/ 1919618 h 3655333"/>
              <a:gd name="connsiteX714" fmla="*/ 1310354 w 5833653"/>
              <a:gd name="connsiteY714" fmla="*/ 1684487 h 3655333"/>
              <a:gd name="connsiteX715" fmla="*/ 1295787 w 5833653"/>
              <a:gd name="connsiteY715" fmla="*/ 1719664 h 3655333"/>
              <a:gd name="connsiteX716" fmla="*/ 1225499 w 5833653"/>
              <a:gd name="connsiteY716" fmla="*/ 1719664 h 3655333"/>
              <a:gd name="connsiteX717" fmla="*/ 1225499 w 5833653"/>
              <a:gd name="connsiteY717" fmla="*/ 1649310 h 3655333"/>
              <a:gd name="connsiteX718" fmla="*/ 1295787 w 5833653"/>
              <a:gd name="connsiteY718" fmla="*/ 1649310 h 3655333"/>
              <a:gd name="connsiteX719" fmla="*/ 1310354 w 5833653"/>
              <a:gd name="connsiteY719" fmla="*/ 1684487 h 3655333"/>
              <a:gd name="connsiteX720" fmla="*/ 1310354 w 5833653"/>
              <a:gd name="connsiteY720" fmla="*/ 1448777 h 3655333"/>
              <a:gd name="connsiteX721" fmla="*/ 1295787 w 5833653"/>
              <a:gd name="connsiteY721" fmla="*/ 1483607 h 3655333"/>
              <a:gd name="connsiteX722" fmla="*/ 1225499 w 5833653"/>
              <a:gd name="connsiteY722" fmla="*/ 1483607 h 3655333"/>
              <a:gd name="connsiteX723" fmla="*/ 1225499 w 5833653"/>
              <a:gd name="connsiteY723" fmla="*/ 1413252 h 3655333"/>
              <a:gd name="connsiteX724" fmla="*/ 1295787 w 5833653"/>
              <a:gd name="connsiteY724" fmla="*/ 1413252 h 3655333"/>
              <a:gd name="connsiteX725" fmla="*/ 1310354 w 5833653"/>
              <a:gd name="connsiteY725" fmla="*/ 1448777 h 3655333"/>
              <a:gd name="connsiteX726" fmla="*/ 1310354 w 5833653"/>
              <a:gd name="connsiteY726" fmla="*/ 1213298 h 3655333"/>
              <a:gd name="connsiteX727" fmla="*/ 1295787 w 5833653"/>
              <a:gd name="connsiteY727" fmla="*/ 1248475 h 3655333"/>
              <a:gd name="connsiteX728" fmla="*/ 1225499 w 5833653"/>
              <a:gd name="connsiteY728" fmla="*/ 1248475 h 3655333"/>
              <a:gd name="connsiteX729" fmla="*/ 1225499 w 5833653"/>
              <a:gd name="connsiteY729" fmla="*/ 1178121 h 3655333"/>
              <a:gd name="connsiteX730" fmla="*/ 1295787 w 5833653"/>
              <a:gd name="connsiteY730" fmla="*/ 1178121 h 3655333"/>
              <a:gd name="connsiteX731" fmla="*/ 1310354 w 5833653"/>
              <a:gd name="connsiteY731" fmla="*/ 1213298 h 3655333"/>
              <a:gd name="connsiteX732" fmla="*/ 1327231 w 5833653"/>
              <a:gd name="connsiteY732" fmla="*/ 977588 h 3655333"/>
              <a:gd name="connsiteX733" fmla="*/ 1307810 w 5833653"/>
              <a:gd name="connsiteY733" fmla="*/ 1024452 h 3655333"/>
              <a:gd name="connsiteX734" fmla="*/ 1213476 w 5833653"/>
              <a:gd name="connsiteY734" fmla="*/ 1024452 h 3655333"/>
              <a:gd name="connsiteX735" fmla="*/ 1213476 w 5833653"/>
              <a:gd name="connsiteY735" fmla="*/ 930030 h 3655333"/>
              <a:gd name="connsiteX736" fmla="*/ 1307810 w 5833653"/>
              <a:gd name="connsiteY736" fmla="*/ 930030 h 3655333"/>
              <a:gd name="connsiteX737" fmla="*/ 1327231 w 5833653"/>
              <a:gd name="connsiteY737" fmla="*/ 977588 h 3655333"/>
              <a:gd name="connsiteX738" fmla="*/ 1327231 w 5833653"/>
              <a:gd name="connsiteY738" fmla="*/ 742110 h 3655333"/>
              <a:gd name="connsiteX739" fmla="*/ 1307810 w 5833653"/>
              <a:gd name="connsiteY739" fmla="*/ 789321 h 3655333"/>
              <a:gd name="connsiteX740" fmla="*/ 1213476 w 5833653"/>
              <a:gd name="connsiteY740" fmla="*/ 789321 h 3655333"/>
              <a:gd name="connsiteX741" fmla="*/ 1213476 w 5833653"/>
              <a:gd name="connsiteY741" fmla="*/ 694898 h 3655333"/>
              <a:gd name="connsiteX742" fmla="*/ 1307810 w 5833653"/>
              <a:gd name="connsiteY742" fmla="*/ 694898 h 3655333"/>
              <a:gd name="connsiteX743" fmla="*/ 1327231 w 5833653"/>
              <a:gd name="connsiteY743" fmla="*/ 742110 h 3655333"/>
              <a:gd name="connsiteX744" fmla="*/ 1344110 w 5833653"/>
              <a:gd name="connsiteY744" fmla="*/ 3570630 h 3655333"/>
              <a:gd name="connsiteX745" fmla="*/ 1338041 w 5833653"/>
              <a:gd name="connsiteY745" fmla="*/ 3601930 h 3655333"/>
              <a:gd name="connsiteX746" fmla="*/ 1320927 w 5833653"/>
              <a:gd name="connsiteY746" fmla="*/ 3627761 h 3655333"/>
              <a:gd name="connsiteX747" fmla="*/ 1319833 w 5833653"/>
              <a:gd name="connsiteY747" fmla="*/ 3628487 h 3655333"/>
              <a:gd name="connsiteX748" fmla="*/ 1318693 w 5833653"/>
              <a:gd name="connsiteY748" fmla="*/ 3630169 h 3655333"/>
              <a:gd name="connsiteX749" fmla="*/ 1292377 w 5833653"/>
              <a:gd name="connsiteY749" fmla="*/ 3647637 h 3655333"/>
              <a:gd name="connsiteX750" fmla="*/ 1202378 w 5833653"/>
              <a:gd name="connsiteY750" fmla="*/ 3629412 h 3655333"/>
              <a:gd name="connsiteX751" fmla="*/ 1202378 w 5833653"/>
              <a:gd name="connsiteY751" fmla="*/ 3511847 h 3655333"/>
              <a:gd name="connsiteX752" fmla="*/ 1319833 w 5833653"/>
              <a:gd name="connsiteY752" fmla="*/ 3511847 h 3655333"/>
              <a:gd name="connsiteX753" fmla="*/ 1344110 w 5833653"/>
              <a:gd name="connsiteY753" fmla="*/ 3570630 h 3655333"/>
              <a:gd name="connsiteX754" fmla="*/ 1344110 w 5833653"/>
              <a:gd name="connsiteY754" fmla="*/ 2862458 h 3655333"/>
              <a:gd name="connsiteX755" fmla="*/ 1319833 w 5833653"/>
              <a:gd name="connsiteY755" fmla="*/ 2921241 h 3655333"/>
              <a:gd name="connsiteX756" fmla="*/ 1202378 w 5833653"/>
              <a:gd name="connsiteY756" fmla="*/ 2921241 h 3655333"/>
              <a:gd name="connsiteX757" fmla="*/ 1202378 w 5833653"/>
              <a:gd name="connsiteY757" fmla="*/ 2803676 h 3655333"/>
              <a:gd name="connsiteX758" fmla="*/ 1319833 w 5833653"/>
              <a:gd name="connsiteY758" fmla="*/ 2803676 h 3655333"/>
              <a:gd name="connsiteX759" fmla="*/ 1344110 w 5833653"/>
              <a:gd name="connsiteY759" fmla="*/ 2862458 h 3655333"/>
              <a:gd name="connsiteX760" fmla="*/ 1344110 w 5833653"/>
              <a:gd name="connsiteY760" fmla="*/ 2627327 h 3655333"/>
              <a:gd name="connsiteX761" fmla="*/ 1319833 w 5833653"/>
              <a:gd name="connsiteY761" fmla="*/ 2686110 h 3655333"/>
              <a:gd name="connsiteX762" fmla="*/ 1202378 w 5833653"/>
              <a:gd name="connsiteY762" fmla="*/ 2686110 h 3655333"/>
              <a:gd name="connsiteX763" fmla="*/ 1202378 w 5833653"/>
              <a:gd name="connsiteY763" fmla="*/ 2568544 h 3655333"/>
              <a:gd name="connsiteX764" fmla="*/ 1319833 w 5833653"/>
              <a:gd name="connsiteY764" fmla="*/ 2568544 h 3655333"/>
              <a:gd name="connsiteX765" fmla="*/ 1344110 w 5833653"/>
              <a:gd name="connsiteY765" fmla="*/ 2627327 h 3655333"/>
              <a:gd name="connsiteX766" fmla="*/ 1344110 w 5833653"/>
              <a:gd name="connsiteY766" fmla="*/ 2392195 h 3655333"/>
              <a:gd name="connsiteX767" fmla="*/ 1319833 w 5833653"/>
              <a:gd name="connsiteY767" fmla="*/ 2450978 h 3655333"/>
              <a:gd name="connsiteX768" fmla="*/ 1202378 w 5833653"/>
              <a:gd name="connsiteY768" fmla="*/ 2450978 h 3655333"/>
              <a:gd name="connsiteX769" fmla="*/ 1202378 w 5833653"/>
              <a:gd name="connsiteY769" fmla="*/ 2333412 h 3655333"/>
              <a:gd name="connsiteX770" fmla="*/ 1319833 w 5833653"/>
              <a:gd name="connsiteY770" fmla="*/ 2333412 h 3655333"/>
              <a:gd name="connsiteX771" fmla="*/ 1344110 w 5833653"/>
              <a:gd name="connsiteY771" fmla="*/ 2392195 h 3655333"/>
              <a:gd name="connsiteX772" fmla="*/ 1344110 w 5833653"/>
              <a:gd name="connsiteY772" fmla="*/ 2156138 h 3655333"/>
              <a:gd name="connsiteX773" fmla="*/ 1319833 w 5833653"/>
              <a:gd name="connsiteY773" fmla="*/ 2214921 h 3655333"/>
              <a:gd name="connsiteX774" fmla="*/ 1202378 w 5833653"/>
              <a:gd name="connsiteY774" fmla="*/ 2214921 h 3655333"/>
              <a:gd name="connsiteX775" fmla="*/ 1202378 w 5833653"/>
              <a:gd name="connsiteY775" fmla="*/ 2097355 h 3655333"/>
              <a:gd name="connsiteX776" fmla="*/ 1319833 w 5833653"/>
              <a:gd name="connsiteY776" fmla="*/ 2097355 h 3655333"/>
              <a:gd name="connsiteX777" fmla="*/ 1344110 w 5833653"/>
              <a:gd name="connsiteY777" fmla="*/ 2156138 h 3655333"/>
              <a:gd name="connsiteX778" fmla="*/ 1390121 w 5833653"/>
              <a:gd name="connsiteY778" fmla="*/ 3440567 h 3655333"/>
              <a:gd name="connsiteX779" fmla="*/ 1390121 w 5833653"/>
              <a:gd name="connsiteY779" fmla="*/ 3463710 h 3655333"/>
              <a:gd name="connsiteX780" fmla="*/ 1367000 w 5833653"/>
              <a:gd name="connsiteY780" fmla="*/ 3463710 h 3655333"/>
              <a:gd name="connsiteX781" fmla="*/ 1367000 w 5833653"/>
              <a:gd name="connsiteY781" fmla="*/ 3440567 h 3655333"/>
              <a:gd name="connsiteX782" fmla="*/ 1390121 w 5833653"/>
              <a:gd name="connsiteY782" fmla="*/ 3440567 h 3655333"/>
              <a:gd name="connsiteX783" fmla="*/ 1390121 w 5833653"/>
              <a:gd name="connsiteY783" fmla="*/ 3204510 h 3655333"/>
              <a:gd name="connsiteX784" fmla="*/ 1390121 w 5833653"/>
              <a:gd name="connsiteY784" fmla="*/ 3227653 h 3655333"/>
              <a:gd name="connsiteX785" fmla="*/ 1367000 w 5833653"/>
              <a:gd name="connsiteY785" fmla="*/ 3227653 h 3655333"/>
              <a:gd name="connsiteX786" fmla="*/ 1367000 w 5833653"/>
              <a:gd name="connsiteY786" fmla="*/ 3204510 h 3655333"/>
              <a:gd name="connsiteX787" fmla="*/ 1390121 w 5833653"/>
              <a:gd name="connsiteY787" fmla="*/ 3204510 h 3655333"/>
              <a:gd name="connsiteX788" fmla="*/ 1390121 w 5833653"/>
              <a:gd name="connsiteY788" fmla="*/ 2969378 h 3655333"/>
              <a:gd name="connsiteX789" fmla="*/ 1390121 w 5833653"/>
              <a:gd name="connsiteY789" fmla="*/ 2992521 h 3655333"/>
              <a:gd name="connsiteX790" fmla="*/ 1367000 w 5833653"/>
              <a:gd name="connsiteY790" fmla="*/ 2992521 h 3655333"/>
              <a:gd name="connsiteX791" fmla="*/ 1367000 w 5833653"/>
              <a:gd name="connsiteY791" fmla="*/ 2969378 h 3655333"/>
              <a:gd name="connsiteX792" fmla="*/ 1390121 w 5833653"/>
              <a:gd name="connsiteY792" fmla="*/ 2969378 h 3655333"/>
              <a:gd name="connsiteX793" fmla="*/ 1390121 w 5833653"/>
              <a:gd name="connsiteY793" fmla="*/ 612510 h 3655333"/>
              <a:gd name="connsiteX794" fmla="*/ 1390121 w 5833653"/>
              <a:gd name="connsiteY794" fmla="*/ 635652 h 3655333"/>
              <a:gd name="connsiteX795" fmla="*/ 1367000 w 5833653"/>
              <a:gd name="connsiteY795" fmla="*/ 635652 h 3655333"/>
              <a:gd name="connsiteX796" fmla="*/ 1367000 w 5833653"/>
              <a:gd name="connsiteY796" fmla="*/ 612510 h 3655333"/>
              <a:gd name="connsiteX797" fmla="*/ 1390121 w 5833653"/>
              <a:gd name="connsiteY797" fmla="*/ 612510 h 3655333"/>
              <a:gd name="connsiteX798" fmla="*/ 1390121 w 5833653"/>
              <a:gd name="connsiteY798" fmla="*/ 398726 h 3655333"/>
              <a:gd name="connsiteX799" fmla="*/ 1390121 w 5833653"/>
              <a:gd name="connsiteY799" fmla="*/ 400521 h 3655333"/>
              <a:gd name="connsiteX800" fmla="*/ 1380496 w 5833653"/>
              <a:gd name="connsiteY800" fmla="*/ 404567 h 3655333"/>
              <a:gd name="connsiteX801" fmla="*/ 1427808 w 5833653"/>
              <a:gd name="connsiteY801" fmla="*/ 1802053 h 3655333"/>
              <a:gd name="connsiteX802" fmla="*/ 1413241 w 5833653"/>
              <a:gd name="connsiteY802" fmla="*/ 1837230 h 3655333"/>
              <a:gd name="connsiteX803" fmla="*/ 1342954 w 5833653"/>
              <a:gd name="connsiteY803" fmla="*/ 1837230 h 3655333"/>
              <a:gd name="connsiteX804" fmla="*/ 1342954 w 5833653"/>
              <a:gd name="connsiteY804" fmla="*/ 1766875 h 3655333"/>
              <a:gd name="connsiteX805" fmla="*/ 1413241 w 5833653"/>
              <a:gd name="connsiteY805" fmla="*/ 1766875 h 3655333"/>
              <a:gd name="connsiteX806" fmla="*/ 1427808 w 5833653"/>
              <a:gd name="connsiteY806" fmla="*/ 1802053 h 3655333"/>
              <a:gd name="connsiteX807" fmla="*/ 1428733 w 5833653"/>
              <a:gd name="connsiteY807" fmla="*/ 1566921 h 3655333"/>
              <a:gd name="connsiteX808" fmla="*/ 1414166 w 5833653"/>
              <a:gd name="connsiteY808" fmla="*/ 1602098 h 3655333"/>
              <a:gd name="connsiteX809" fmla="*/ 1343879 w 5833653"/>
              <a:gd name="connsiteY809" fmla="*/ 1602098 h 3655333"/>
              <a:gd name="connsiteX810" fmla="*/ 1343879 w 5833653"/>
              <a:gd name="connsiteY810" fmla="*/ 1531744 h 3655333"/>
              <a:gd name="connsiteX811" fmla="*/ 1414166 w 5833653"/>
              <a:gd name="connsiteY811" fmla="*/ 1531744 h 3655333"/>
              <a:gd name="connsiteX812" fmla="*/ 1428733 w 5833653"/>
              <a:gd name="connsiteY812" fmla="*/ 1566921 h 3655333"/>
              <a:gd name="connsiteX813" fmla="*/ 1428733 w 5833653"/>
              <a:gd name="connsiteY813" fmla="*/ 1330864 h 3655333"/>
              <a:gd name="connsiteX814" fmla="*/ 1414166 w 5833653"/>
              <a:gd name="connsiteY814" fmla="*/ 1366041 h 3655333"/>
              <a:gd name="connsiteX815" fmla="*/ 1343879 w 5833653"/>
              <a:gd name="connsiteY815" fmla="*/ 1366041 h 3655333"/>
              <a:gd name="connsiteX816" fmla="*/ 1343879 w 5833653"/>
              <a:gd name="connsiteY816" fmla="*/ 1295687 h 3655333"/>
              <a:gd name="connsiteX817" fmla="*/ 1414166 w 5833653"/>
              <a:gd name="connsiteY817" fmla="*/ 1295687 h 3655333"/>
              <a:gd name="connsiteX818" fmla="*/ 1428733 w 5833653"/>
              <a:gd name="connsiteY818" fmla="*/ 1330864 h 3655333"/>
              <a:gd name="connsiteX819" fmla="*/ 1428733 w 5833653"/>
              <a:gd name="connsiteY819" fmla="*/ 1095154 h 3655333"/>
              <a:gd name="connsiteX820" fmla="*/ 1414166 w 5833653"/>
              <a:gd name="connsiteY820" fmla="*/ 1129984 h 3655333"/>
              <a:gd name="connsiteX821" fmla="*/ 1343879 w 5833653"/>
              <a:gd name="connsiteY821" fmla="*/ 1129984 h 3655333"/>
              <a:gd name="connsiteX822" fmla="*/ 1343879 w 5833653"/>
              <a:gd name="connsiteY822" fmla="*/ 1059630 h 3655333"/>
              <a:gd name="connsiteX823" fmla="*/ 1414166 w 5833653"/>
              <a:gd name="connsiteY823" fmla="*/ 1059630 h 3655333"/>
              <a:gd name="connsiteX824" fmla="*/ 1428733 w 5833653"/>
              <a:gd name="connsiteY824" fmla="*/ 1095154 h 3655333"/>
              <a:gd name="connsiteX825" fmla="*/ 1445380 w 5833653"/>
              <a:gd name="connsiteY825" fmla="*/ 859676 h 3655333"/>
              <a:gd name="connsiteX826" fmla="*/ 1425264 w 5833653"/>
              <a:gd name="connsiteY826" fmla="*/ 906887 h 3655333"/>
              <a:gd name="connsiteX827" fmla="*/ 1330931 w 5833653"/>
              <a:gd name="connsiteY827" fmla="*/ 906887 h 3655333"/>
              <a:gd name="connsiteX828" fmla="*/ 1330931 w 5833653"/>
              <a:gd name="connsiteY828" fmla="*/ 812464 h 3655333"/>
              <a:gd name="connsiteX829" fmla="*/ 1425264 w 5833653"/>
              <a:gd name="connsiteY829" fmla="*/ 812464 h 3655333"/>
              <a:gd name="connsiteX830" fmla="*/ 1445380 w 5833653"/>
              <a:gd name="connsiteY830" fmla="*/ 859676 h 3655333"/>
              <a:gd name="connsiteX831" fmla="*/ 1454859 w 5833653"/>
              <a:gd name="connsiteY831" fmla="*/ 3654407 h 3655333"/>
              <a:gd name="connsiteX832" fmla="*/ 1302261 w 5833653"/>
              <a:gd name="connsiteY832" fmla="*/ 3654407 h 3655333"/>
              <a:gd name="connsiteX833" fmla="*/ 1318693 w 5833653"/>
              <a:gd name="connsiteY833" fmla="*/ 3630169 h 3655333"/>
              <a:gd name="connsiteX834" fmla="*/ 1319833 w 5833653"/>
              <a:gd name="connsiteY834" fmla="*/ 3629412 h 3655333"/>
              <a:gd name="connsiteX835" fmla="*/ 1320927 w 5833653"/>
              <a:gd name="connsiteY835" fmla="*/ 3627761 h 3655333"/>
              <a:gd name="connsiteX836" fmla="*/ 1347289 w 5833653"/>
              <a:gd name="connsiteY836" fmla="*/ 3610262 h 3655333"/>
              <a:gd name="connsiteX837" fmla="*/ 1437287 w 5833653"/>
              <a:gd name="connsiteY837" fmla="*/ 3628487 h 3655333"/>
              <a:gd name="connsiteX838" fmla="*/ 1454859 w 5833653"/>
              <a:gd name="connsiteY838" fmla="*/ 3654407 h 3655333"/>
              <a:gd name="connsiteX839" fmla="*/ 1461565 w 5833653"/>
              <a:gd name="connsiteY839" fmla="*/ 2744893 h 3655333"/>
              <a:gd name="connsiteX840" fmla="*/ 1437287 w 5833653"/>
              <a:gd name="connsiteY840" fmla="*/ 2803676 h 3655333"/>
              <a:gd name="connsiteX841" fmla="*/ 1319833 w 5833653"/>
              <a:gd name="connsiteY841" fmla="*/ 2803676 h 3655333"/>
              <a:gd name="connsiteX842" fmla="*/ 1319833 w 5833653"/>
              <a:gd name="connsiteY842" fmla="*/ 2686110 h 3655333"/>
              <a:gd name="connsiteX843" fmla="*/ 1437287 w 5833653"/>
              <a:gd name="connsiteY843" fmla="*/ 2686110 h 3655333"/>
              <a:gd name="connsiteX844" fmla="*/ 1461565 w 5833653"/>
              <a:gd name="connsiteY844" fmla="*/ 2744893 h 3655333"/>
              <a:gd name="connsiteX845" fmla="*/ 1461565 w 5833653"/>
              <a:gd name="connsiteY845" fmla="*/ 2509761 h 3655333"/>
              <a:gd name="connsiteX846" fmla="*/ 1437287 w 5833653"/>
              <a:gd name="connsiteY846" fmla="*/ 2568544 h 3655333"/>
              <a:gd name="connsiteX847" fmla="*/ 1319833 w 5833653"/>
              <a:gd name="connsiteY847" fmla="*/ 2568544 h 3655333"/>
              <a:gd name="connsiteX848" fmla="*/ 1319833 w 5833653"/>
              <a:gd name="connsiteY848" fmla="*/ 2450978 h 3655333"/>
              <a:gd name="connsiteX849" fmla="*/ 1437287 w 5833653"/>
              <a:gd name="connsiteY849" fmla="*/ 2450978 h 3655333"/>
              <a:gd name="connsiteX850" fmla="*/ 1461565 w 5833653"/>
              <a:gd name="connsiteY850" fmla="*/ 2509761 h 3655333"/>
              <a:gd name="connsiteX851" fmla="*/ 1461565 w 5833653"/>
              <a:gd name="connsiteY851" fmla="*/ 2273704 h 3655333"/>
              <a:gd name="connsiteX852" fmla="*/ 1437287 w 5833653"/>
              <a:gd name="connsiteY852" fmla="*/ 2332487 h 3655333"/>
              <a:gd name="connsiteX853" fmla="*/ 1319833 w 5833653"/>
              <a:gd name="connsiteY853" fmla="*/ 2332487 h 3655333"/>
              <a:gd name="connsiteX854" fmla="*/ 1319833 w 5833653"/>
              <a:gd name="connsiteY854" fmla="*/ 2214921 h 3655333"/>
              <a:gd name="connsiteX855" fmla="*/ 1437287 w 5833653"/>
              <a:gd name="connsiteY855" fmla="*/ 2214921 h 3655333"/>
              <a:gd name="connsiteX856" fmla="*/ 1461565 w 5833653"/>
              <a:gd name="connsiteY856" fmla="*/ 2273704 h 3655333"/>
              <a:gd name="connsiteX857" fmla="*/ 1461565 w 5833653"/>
              <a:gd name="connsiteY857" fmla="*/ 2038573 h 3655333"/>
              <a:gd name="connsiteX858" fmla="*/ 1437287 w 5833653"/>
              <a:gd name="connsiteY858" fmla="*/ 2097355 h 3655333"/>
              <a:gd name="connsiteX859" fmla="*/ 1319833 w 5833653"/>
              <a:gd name="connsiteY859" fmla="*/ 2097355 h 3655333"/>
              <a:gd name="connsiteX860" fmla="*/ 1319833 w 5833653"/>
              <a:gd name="connsiteY860" fmla="*/ 1979790 h 3655333"/>
              <a:gd name="connsiteX861" fmla="*/ 1437287 w 5833653"/>
              <a:gd name="connsiteY861" fmla="*/ 1979790 h 3655333"/>
              <a:gd name="connsiteX862" fmla="*/ 1461565 w 5833653"/>
              <a:gd name="connsiteY862" fmla="*/ 2038573 h 3655333"/>
              <a:gd name="connsiteX863" fmla="*/ 1507575 w 5833653"/>
              <a:gd name="connsiteY863" fmla="*/ 3559058 h 3655333"/>
              <a:gd name="connsiteX864" fmla="*/ 1507575 w 5833653"/>
              <a:gd name="connsiteY864" fmla="*/ 3582201 h 3655333"/>
              <a:gd name="connsiteX865" fmla="*/ 1484454 w 5833653"/>
              <a:gd name="connsiteY865" fmla="*/ 3582201 h 3655333"/>
              <a:gd name="connsiteX866" fmla="*/ 1484454 w 5833653"/>
              <a:gd name="connsiteY866" fmla="*/ 3559058 h 3655333"/>
              <a:gd name="connsiteX867" fmla="*/ 1507575 w 5833653"/>
              <a:gd name="connsiteY867" fmla="*/ 3559058 h 3655333"/>
              <a:gd name="connsiteX868" fmla="*/ 1507575 w 5833653"/>
              <a:gd name="connsiteY868" fmla="*/ 3323001 h 3655333"/>
              <a:gd name="connsiteX869" fmla="*/ 1507575 w 5833653"/>
              <a:gd name="connsiteY869" fmla="*/ 3346144 h 3655333"/>
              <a:gd name="connsiteX870" fmla="*/ 1484454 w 5833653"/>
              <a:gd name="connsiteY870" fmla="*/ 3346144 h 3655333"/>
              <a:gd name="connsiteX871" fmla="*/ 1484454 w 5833653"/>
              <a:gd name="connsiteY871" fmla="*/ 3323001 h 3655333"/>
              <a:gd name="connsiteX872" fmla="*/ 1507575 w 5833653"/>
              <a:gd name="connsiteY872" fmla="*/ 3323001 h 3655333"/>
              <a:gd name="connsiteX873" fmla="*/ 1507575 w 5833653"/>
              <a:gd name="connsiteY873" fmla="*/ 3086944 h 3655333"/>
              <a:gd name="connsiteX874" fmla="*/ 1507575 w 5833653"/>
              <a:gd name="connsiteY874" fmla="*/ 3110087 h 3655333"/>
              <a:gd name="connsiteX875" fmla="*/ 1484454 w 5833653"/>
              <a:gd name="connsiteY875" fmla="*/ 3110087 h 3655333"/>
              <a:gd name="connsiteX876" fmla="*/ 1484454 w 5833653"/>
              <a:gd name="connsiteY876" fmla="*/ 3086944 h 3655333"/>
              <a:gd name="connsiteX877" fmla="*/ 1507575 w 5833653"/>
              <a:gd name="connsiteY877" fmla="*/ 3086944 h 3655333"/>
              <a:gd name="connsiteX878" fmla="*/ 1507575 w 5833653"/>
              <a:gd name="connsiteY878" fmla="*/ 2851812 h 3655333"/>
              <a:gd name="connsiteX879" fmla="*/ 1507575 w 5833653"/>
              <a:gd name="connsiteY879" fmla="*/ 2874955 h 3655333"/>
              <a:gd name="connsiteX880" fmla="*/ 1484454 w 5833653"/>
              <a:gd name="connsiteY880" fmla="*/ 2874955 h 3655333"/>
              <a:gd name="connsiteX881" fmla="*/ 1484454 w 5833653"/>
              <a:gd name="connsiteY881" fmla="*/ 2851812 h 3655333"/>
              <a:gd name="connsiteX882" fmla="*/ 1507575 w 5833653"/>
              <a:gd name="connsiteY882" fmla="*/ 2851812 h 3655333"/>
              <a:gd name="connsiteX883" fmla="*/ 1507575 w 5833653"/>
              <a:gd name="connsiteY883" fmla="*/ 730075 h 3655333"/>
              <a:gd name="connsiteX884" fmla="*/ 1507575 w 5833653"/>
              <a:gd name="connsiteY884" fmla="*/ 753218 h 3655333"/>
              <a:gd name="connsiteX885" fmla="*/ 1484454 w 5833653"/>
              <a:gd name="connsiteY885" fmla="*/ 753218 h 3655333"/>
              <a:gd name="connsiteX886" fmla="*/ 1484454 w 5833653"/>
              <a:gd name="connsiteY886" fmla="*/ 730075 h 3655333"/>
              <a:gd name="connsiteX887" fmla="*/ 1507575 w 5833653"/>
              <a:gd name="connsiteY887" fmla="*/ 730075 h 3655333"/>
              <a:gd name="connsiteX888" fmla="*/ 1507575 w 5833653"/>
              <a:gd name="connsiteY888" fmla="*/ 494944 h 3655333"/>
              <a:gd name="connsiteX889" fmla="*/ 1507575 w 5833653"/>
              <a:gd name="connsiteY889" fmla="*/ 518087 h 3655333"/>
              <a:gd name="connsiteX890" fmla="*/ 1484454 w 5833653"/>
              <a:gd name="connsiteY890" fmla="*/ 518087 h 3655333"/>
              <a:gd name="connsiteX891" fmla="*/ 1484454 w 5833653"/>
              <a:gd name="connsiteY891" fmla="*/ 494944 h 3655333"/>
              <a:gd name="connsiteX892" fmla="*/ 1507575 w 5833653"/>
              <a:gd name="connsiteY892" fmla="*/ 494944 h 3655333"/>
              <a:gd name="connsiteX893" fmla="*/ 1546188 w 5833653"/>
              <a:gd name="connsiteY893" fmla="*/ 1684487 h 3655333"/>
              <a:gd name="connsiteX894" fmla="*/ 1531621 w 5833653"/>
              <a:gd name="connsiteY894" fmla="*/ 1719664 h 3655333"/>
              <a:gd name="connsiteX895" fmla="*/ 1461333 w 5833653"/>
              <a:gd name="connsiteY895" fmla="*/ 1719664 h 3655333"/>
              <a:gd name="connsiteX896" fmla="*/ 1461333 w 5833653"/>
              <a:gd name="connsiteY896" fmla="*/ 1649310 h 3655333"/>
              <a:gd name="connsiteX897" fmla="*/ 1531621 w 5833653"/>
              <a:gd name="connsiteY897" fmla="*/ 1649310 h 3655333"/>
              <a:gd name="connsiteX898" fmla="*/ 1546188 w 5833653"/>
              <a:gd name="connsiteY898" fmla="*/ 1684487 h 3655333"/>
              <a:gd name="connsiteX899" fmla="*/ 1546188 w 5833653"/>
              <a:gd name="connsiteY899" fmla="*/ 1448777 h 3655333"/>
              <a:gd name="connsiteX900" fmla="*/ 1531621 w 5833653"/>
              <a:gd name="connsiteY900" fmla="*/ 1483607 h 3655333"/>
              <a:gd name="connsiteX901" fmla="*/ 1461333 w 5833653"/>
              <a:gd name="connsiteY901" fmla="*/ 1483607 h 3655333"/>
              <a:gd name="connsiteX902" fmla="*/ 1461333 w 5833653"/>
              <a:gd name="connsiteY902" fmla="*/ 1413252 h 3655333"/>
              <a:gd name="connsiteX903" fmla="*/ 1531621 w 5833653"/>
              <a:gd name="connsiteY903" fmla="*/ 1413252 h 3655333"/>
              <a:gd name="connsiteX904" fmla="*/ 1546188 w 5833653"/>
              <a:gd name="connsiteY904" fmla="*/ 1448777 h 3655333"/>
              <a:gd name="connsiteX905" fmla="*/ 1546188 w 5833653"/>
              <a:gd name="connsiteY905" fmla="*/ 1213298 h 3655333"/>
              <a:gd name="connsiteX906" fmla="*/ 1531621 w 5833653"/>
              <a:gd name="connsiteY906" fmla="*/ 1248475 h 3655333"/>
              <a:gd name="connsiteX907" fmla="*/ 1461333 w 5833653"/>
              <a:gd name="connsiteY907" fmla="*/ 1248475 h 3655333"/>
              <a:gd name="connsiteX908" fmla="*/ 1461333 w 5833653"/>
              <a:gd name="connsiteY908" fmla="*/ 1178121 h 3655333"/>
              <a:gd name="connsiteX909" fmla="*/ 1531621 w 5833653"/>
              <a:gd name="connsiteY909" fmla="*/ 1178121 h 3655333"/>
              <a:gd name="connsiteX910" fmla="*/ 1546188 w 5833653"/>
              <a:gd name="connsiteY910" fmla="*/ 1213298 h 3655333"/>
              <a:gd name="connsiteX911" fmla="*/ 1546188 w 5833653"/>
              <a:gd name="connsiteY911" fmla="*/ 977241 h 3655333"/>
              <a:gd name="connsiteX912" fmla="*/ 1531621 w 5833653"/>
              <a:gd name="connsiteY912" fmla="*/ 1012418 h 3655333"/>
              <a:gd name="connsiteX913" fmla="*/ 1461333 w 5833653"/>
              <a:gd name="connsiteY913" fmla="*/ 1012418 h 3655333"/>
              <a:gd name="connsiteX914" fmla="*/ 1461333 w 5833653"/>
              <a:gd name="connsiteY914" fmla="*/ 942064 h 3655333"/>
              <a:gd name="connsiteX915" fmla="*/ 1531621 w 5833653"/>
              <a:gd name="connsiteY915" fmla="*/ 942064 h 3655333"/>
              <a:gd name="connsiteX916" fmla="*/ 1546188 w 5833653"/>
              <a:gd name="connsiteY916" fmla="*/ 977241 h 3655333"/>
              <a:gd name="connsiteX917" fmla="*/ 1579019 w 5833653"/>
              <a:gd name="connsiteY917" fmla="*/ 2627327 h 3655333"/>
              <a:gd name="connsiteX918" fmla="*/ 1554742 w 5833653"/>
              <a:gd name="connsiteY918" fmla="*/ 2686110 h 3655333"/>
              <a:gd name="connsiteX919" fmla="*/ 1437287 w 5833653"/>
              <a:gd name="connsiteY919" fmla="*/ 2686110 h 3655333"/>
              <a:gd name="connsiteX920" fmla="*/ 1437287 w 5833653"/>
              <a:gd name="connsiteY920" fmla="*/ 2568544 h 3655333"/>
              <a:gd name="connsiteX921" fmla="*/ 1554742 w 5833653"/>
              <a:gd name="connsiteY921" fmla="*/ 2568544 h 3655333"/>
              <a:gd name="connsiteX922" fmla="*/ 1579019 w 5833653"/>
              <a:gd name="connsiteY922" fmla="*/ 2627327 h 3655333"/>
              <a:gd name="connsiteX923" fmla="*/ 1579019 w 5833653"/>
              <a:gd name="connsiteY923" fmla="*/ 2391270 h 3655333"/>
              <a:gd name="connsiteX924" fmla="*/ 1554742 w 5833653"/>
              <a:gd name="connsiteY924" fmla="*/ 2450053 h 3655333"/>
              <a:gd name="connsiteX925" fmla="*/ 1437287 w 5833653"/>
              <a:gd name="connsiteY925" fmla="*/ 2450053 h 3655333"/>
              <a:gd name="connsiteX926" fmla="*/ 1437287 w 5833653"/>
              <a:gd name="connsiteY926" fmla="*/ 2332487 h 3655333"/>
              <a:gd name="connsiteX927" fmla="*/ 1554742 w 5833653"/>
              <a:gd name="connsiteY927" fmla="*/ 2332487 h 3655333"/>
              <a:gd name="connsiteX928" fmla="*/ 1579019 w 5833653"/>
              <a:gd name="connsiteY928" fmla="*/ 2391270 h 3655333"/>
              <a:gd name="connsiteX929" fmla="*/ 1579019 w 5833653"/>
              <a:gd name="connsiteY929" fmla="*/ 2156138 h 3655333"/>
              <a:gd name="connsiteX930" fmla="*/ 1554742 w 5833653"/>
              <a:gd name="connsiteY930" fmla="*/ 2214921 h 3655333"/>
              <a:gd name="connsiteX931" fmla="*/ 1437287 w 5833653"/>
              <a:gd name="connsiteY931" fmla="*/ 2214921 h 3655333"/>
              <a:gd name="connsiteX932" fmla="*/ 1437287 w 5833653"/>
              <a:gd name="connsiteY932" fmla="*/ 2097355 h 3655333"/>
              <a:gd name="connsiteX933" fmla="*/ 1554742 w 5833653"/>
              <a:gd name="connsiteY933" fmla="*/ 2097355 h 3655333"/>
              <a:gd name="connsiteX934" fmla="*/ 1579019 w 5833653"/>
              <a:gd name="connsiteY934" fmla="*/ 2156138 h 3655333"/>
              <a:gd name="connsiteX935" fmla="*/ 1579019 w 5833653"/>
              <a:gd name="connsiteY935" fmla="*/ 1920081 h 3655333"/>
              <a:gd name="connsiteX936" fmla="*/ 1554742 w 5833653"/>
              <a:gd name="connsiteY936" fmla="*/ 1978864 h 3655333"/>
              <a:gd name="connsiteX937" fmla="*/ 1437287 w 5833653"/>
              <a:gd name="connsiteY937" fmla="*/ 1978864 h 3655333"/>
              <a:gd name="connsiteX938" fmla="*/ 1437287 w 5833653"/>
              <a:gd name="connsiteY938" fmla="*/ 1861298 h 3655333"/>
              <a:gd name="connsiteX939" fmla="*/ 1554742 w 5833653"/>
              <a:gd name="connsiteY939" fmla="*/ 1861298 h 3655333"/>
              <a:gd name="connsiteX940" fmla="*/ 1579019 w 5833653"/>
              <a:gd name="connsiteY940" fmla="*/ 1920081 h 3655333"/>
              <a:gd name="connsiteX941" fmla="*/ 1625030 w 5833653"/>
              <a:gd name="connsiteY941" fmla="*/ 3440567 h 3655333"/>
              <a:gd name="connsiteX942" fmla="*/ 1625030 w 5833653"/>
              <a:gd name="connsiteY942" fmla="*/ 3463710 h 3655333"/>
              <a:gd name="connsiteX943" fmla="*/ 1601909 w 5833653"/>
              <a:gd name="connsiteY943" fmla="*/ 3463710 h 3655333"/>
              <a:gd name="connsiteX944" fmla="*/ 1601909 w 5833653"/>
              <a:gd name="connsiteY944" fmla="*/ 3440567 h 3655333"/>
              <a:gd name="connsiteX945" fmla="*/ 1625030 w 5833653"/>
              <a:gd name="connsiteY945" fmla="*/ 3440567 h 3655333"/>
              <a:gd name="connsiteX946" fmla="*/ 1625030 w 5833653"/>
              <a:gd name="connsiteY946" fmla="*/ 3205435 h 3655333"/>
              <a:gd name="connsiteX947" fmla="*/ 1625030 w 5833653"/>
              <a:gd name="connsiteY947" fmla="*/ 3228578 h 3655333"/>
              <a:gd name="connsiteX948" fmla="*/ 1601909 w 5833653"/>
              <a:gd name="connsiteY948" fmla="*/ 3228578 h 3655333"/>
              <a:gd name="connsiteX949" fmla="*/ 1601909 w 5833653"/>
              <a:gd name="connsiteY949" fmla="*/ 3205435 h 3655333"/>
              <a:gd name="connsiteX950" fmla="*/ 1625030 w 5833653"/>
              <a:gd name="connsiteY950" fmla="*/ 3205435 h 3655333"/>
              <a:gd name="connsiteX951" fmla="*/ 1625030 w 5833653"/>
              <a:gd name="connsiteY951" fmla="*/ 2969378 h 3655333"/>
              <a:gd name="connsiteX952" fmla="*/ 1625030 w 5833653"/>
              <a:gd name="connsiteY952" fmla="*/ 2992521 h 3655333"/>
              <a:gd name="connsiteX953" fmla="*/ 1601909 w 5833653"/>
              <a:gd name="connsiteY953" fmla="*/ 2992521 h 3655333"/>
              <a:gd name="connsiteX954" fmla="*/ 1601909 w 5833653"/>
              <a:gd name="connsiteY954" fmla="*/ 2969378 h 3655333"/>
              <a:gd name="connsiteX955" fmla="*/ 1625030 w 5833653"/>
              <a:gd name="connsiteY955" fmla="*/ 2969378 h 3655333"/>
              <a:gd name="connsiteX956" fmla="*/ 1625030 w 5833653"/>
              <a:gd name="connsiteY956" fmla="*/ 612510 h 3655333"/>
              <a:gd name="connsiteX957" fmla="*/ 1625030 w 5833653"/>
              <a:gd name="connsiteY957" fmla="*/ 635652 h 3655333"/>
              <a:gd name="connsiteX958" fmla="*/ 1601909 w 5833653"/>
              <a:gd name="connsiteY958" fmla="*/ 635652 h 3655333"/>
              <a:gd name="connsiteX959" fmla="*/ 1601909 w 5833653"/>
              <a:gd name="connsiteY959" fmla="*/ 612510 h 3655333"/>
              <a:gd name="connsiteX960" fmla="*/ 1625030 w 5833653"/>
              <a:gd name="connsiteY960" fmla="*/ 612510 h 3655333"/>
              <a:gd name="connsiteX961" fmla="*/ 1625954 w 5833653"/>
              <a:gd name="connsiteY961" fmla="*/ 2734247 h 3655333"/>
              <a:gd name="connsiteX962" fmla="*/ 1625954 w 5833653"/>
              <a:gd name="connsiteY962" fmla="*/ 2757390 h 3655333"/>
              <a:gd name="connsiteX963" fmla="*/ 1602833 w 5833653"/>
              <a:gd name="connsiteY963" fmla="*/ 2757390 h 3655333"/>
              <a:gd name="connsiteX964" fmla="*/ 1602833 w 5833653"/>
              <a:gd name="connsiteY964" fmla="*/ 2734247 h 3655333"/>
              <a:gd name="connsiteX965" fmla="*/ 1625954 w 5833653"/>
              <a:gd name="connsiteY965" fmla="*/ 2734247 h 3655333"/>
              <a:gd name="connsiteX966" fmla="*/ 1630810 w 5833653"/>
              <a:gd name="connsiteY966" fmla="*/ 388371 h 3655333"/>
              <a:gd name="connsiteX967" fmla="*/ 1625954 w 5833653"/>
              <a:gd name="connsiteY967" fmla="*/ 399595 h 3655333"/>
              <a:gd name="connsiteX968" fmla="*/ 1602833 w 5833653"/>
              <a:gd name="connsiteY968" fmla="*/ 399595 h 3655333"/>
              <a:gd name="connsiteX969" fmla="*/ 1602833 w 5833653"/>
              <a:gd name="connsiteY969" fmla="*/ 376452 h 3655333"/>
              <a:gd name="connsiteX970" fmla="*/ 1625954 w 5833653"/>
              <a:gd name="connsiteY970" fmla="*/ 376452 h 3655333"/>
              <a:gd name="connsiteX971" fmla="*/ 1630810 w 5833653"/>
              <a:gd name="connsiteY971" fmla="*/ 388371 h 3655333"/>
              <a:gd name="connsiteX972" fmla="*/ 1647688 w 5833653"/>
              <a:gd name="connsiteY972" fmla="*/ 1802516 h 3655333"/>
              <a:gd name="connsiteX973" fmla="*/ 1637977 w 5833653"/>
              <a:gd name="connsiteY973" fmla="*/ 1826121 h 3655333"/>
              <a:gd name="connsiteX974" fmla="*/ 1590811 w 5833653"/>
              <a:gd name="connsiteY974" fmla="*/ 1826121 h 3655333"/>
              <a:gd name="connsiteX975" fmla="*/ 1590811 w 5833653"/>
              <a:gd name="connsiteY975" fmla="*/ 1778910 h 3655333"/>
              <a:gd name="connsiteX976" fmla="*/ 1637977 w 5833653"/>
              <a:gd name="connsiteY976" fmla="*/ 1778910 h 3655333"/>
              <a:gd name="connsiteX977" fmla="*/ 1647688 w 5833653"/>
              <a:gd name="connsiteY977" fmla="*/ 1802516 h 3655333"/>
              <a:gd name="connsiteX978" fmla="*/ 1651850 w 5833653"/>
              <a:gd name="connsiteY978" fmla="*/ 3654407 h 3655333"/>
              <a:gd name="connsiteX979" fmla="*/ 1576938 w 5833653"/>
              <a:gd name="connsiteY979" fmla="*/ 3654407 h 3655333"/>
              <a:gd name="connsiteX980" fmla="*/ 1578788 w 5833653"/>
              <a:gd name="connsiteY980" fmla="*/ 3652555 h 3655333"/>
              <a:gd name="connsiteX981" fmla="*/ 1650000 w 5833653"/>
              <a:gd name="connsiteY981" fmla="*/ 3652555 h 3655333"/>
              <a:gd name="connsiteX982" fmla="*/ 1651850 w 5833653"/>
              <a:gd name="connsiteY982" fmla="*/ 3654407 h 3655333"/>
              <a:gd name="connsiteX983" fmla="*/ 1663642 w 5833653"/>
              <a:gd name="connsiteY983" fmla="*/ 1566921 h 3655333"/>
              <a:gd name="connsiteX984" fmla="*/ 1649075 w 5833653"/>
              <a:gd name="connsiteY984" fmla="*/ 1602098 h 3655333"/>
              <a:gd name="connsiteX985" fmla="*/ 1578788 w 5833653"/>
              <a:gd name="connsiteY985" fmla="*/ 1602098 h 3655333"/>
              <a:gd name="connsiteX986" fmla="*/ 1578788 w 5833653"/>
              <a:gd name="connsiteY986" fmla="*/ 1531744 h 3655333"/>
              <a:gd name="connsiteX987" fmla="*/ 1649075 w 5833653"/>
              <a:gd name="connsiteY987" fmla="*/ 1531744 h 3655333"/>
              <a:gd name="connsiteX988" fmla="*/ 1663642 w 5833653"/>
              <a:gd name="connsiteY988" fmla="*/ 1566921 h 3655333"/>
              <a:gd name="connsiteX989" fmla="*/ 1663642 w 5833653"/>
              <a:gd name="connsiteY989" fmla="*/ 1330864 h 3655333"/>
              <a:gd name="connsiteX990" fmla="*/ 1649075 w 5833653"/>
              <a:gd name="connsiteY990" fmla="*/ 1366041 h 3655333"/>
              <a:gd name="connsiteX991" fmla="*/ 1578788 w 5833653"/>
              <a:gd name="connsiteY991" fmla="*/ 1366041 h 3655333"/>
              <a:gd name="connsiteX992" fmla="*/ 1578788 w 5833653"/>
              <a:gd name="connsiteY992" fmla="*/ 1295687 h 3655333"/>
              <a:gd name="connsiteX993" fmla="*/ 1649075 w 5833653"/>
              <a:gd name="connsiteY993" fmla="*/ 1295687 h 3655333"/>
              <a:gd name="connsiteX994" fmla="*/ 1663642 w 5833653"/>
              <a:gd name="connsiteY994" fmla="*/ 1330864 h 3655333"/>
              <a:gd name="connsiteX995" fmla="*/ 1663642 w 5833653"/>
              <a:gd name="connsiteY995" fmla="*/ 1095733 h 3655333"/>
              <a:gd name="connsiteX996" fmla="*/ 1649075 w 5833653"/>
              <a:gd name="connsiteY996" fmla="*/ 1130910 h 3655333"/>
              <a:gd name="connsiteX997" fmla="*/ 1578788 w 5833653"/>
              <a:gd name="connsiteY997" fmla="*/ 1130910 h 3655333"/>
              <a:gd name="connsiteX998" fmla="*/ 1578788 w 5833653"/>
              <a:gd name="connsiteY998" fmla="*/ 1060555 h 3655333"/>
              <a:gd name="connsiteX999" fmla="*/ 1649075 w 5833653"/>
              <a:gd name="connsiteY999" fmla="*/ 1060555 h 3655333"/>
              <a:gd name="connsiteX1000" fmla="*/ 1663642 w 5833653"/>
              <a:gd name="connsiteY1000" fmla="*/ 1095733 h 3655333"/>
              <a:gd name="connsiteX1001" fmla="*/ 1680520 w 5833653"/>
              <a:gd name="connsiteY1001" fmla="*/ 859676 h 3655333"/>
              <a:gd name="connsiteX1002" fmla="*/ 1661098 w 5833653"/>
              <a:gd name="connsiteY1002" fmla="*/ 906887 h 3655333"/>
              <a:gd name="connsiteX1003" fmla="*/ 1566765 w 5833653"/>
              <a:gd name="connsiteY1003" fmla="*/ 906887 h 3655333"/>
              <a:gd name="connsiteX1004" fmla="*/ 1566765 w 5833653"/>
              <a:gd name="connsiteY1004" fmla="*/ 812464 h 3655333"/>
              <a:gd name="connsiteX1005" fmla="*/ 1661098 w 5833653"/>
              <a:gd name="connsiteY1005" fmla="*/ 812464 h 3655333"/>
              <a:gd name="connsiteX1006" fmla="*/ 1680520 w 5833653"/>
              <a:gd name="connsiteY1006" fmla="*/ 859676 h 3655333"/>
              <a:gd name="connsiteX1007" fmla="*/ 1696474 w 5833653"/>
              <a:gd name="connsiteY1007" fmla="*/ 2509761 h 3655333"/>
              <a:gd name="connsiteX1008" fmla="*/ 1672196 w 5833653"/>
              <a:gd name="connsiteY1008" fmla="*/ 2568544 h 3655333"/>
              <a:gd name="connsiteX1009" fmla="*/ 1554742 w 5833653"/>
              <a:gd name="connsiteY1009" fmla="*/ 2568544 h 3655333"/>
              <a:gd name="connsiteX1010" fmla="*/ 1554742 w 5833653"/>
              <a:gd name="connsiteY1010" fmla="*/ 2450978 h 3655333"/>
              <a:gd name="connsiteX1011" fmla="*/ 1672196 w 5833653"/>
              <a:gd name="connsiteY1011" fmla="*/ 2450978 h 3655333"/>
              <a:gd name="connsiteX1012" fmla="*/ 1696474 w 5833653"/>
              <a:gd name="connsiteY1012" fmla="*/ 2509761 h 3655333"/>
              <a:gd name="connsiteX1013" fmla="*/ 1696474 w 5833653"/>
              <a:gd name="connsiteY1013" fmla="*/ 2273704 h 3655333"/>
              <a:gd name="connsiteX1014" fmla="*/ 1672196 w 5833653"/>
              <a:gd name="connsiteY1014" fmla="*/ 2332487 h 3655333"/>
              <a:gd name="connsiteX1015" fmla="*/ 1554742 w 5833653"/>
              <a:gd name="connsiteY1015" fmla="*/ 2332487 h 3655333"/>
              <a:gd name="connsiteX1016" fmla="*/ 1554742 w 5833653"/>
              <a:gd name="connsiteY1016" fmla="*/ 2214921 h 3655333"/>
              <a:gd name="connsiteX1017" fmla="*/ 1672196 w 5833653"/>
              <a:gd name="connsiteY1017" fmla="*/ 2214921 h 3655333"/>
              <a:gd name="connsiteX1018" fmla="*/ 1696474 w 5833653"/>
              <a:gd name="connsiteY1018" fmla="*/ 2273704 h 3655333"/>
              <a:gd name="connsiteX1019" fmla="*/ 1696474 w 5833653"/>
              <a:gd name="connsiteY1019" fmla="*/ 2038573 h 3655333"/>
              <a:gd name="connsiteX1020" fmla="*/ 1672196 w 5833653"/>
              <a:gd name="connsiteY1020" fmla="*/ 2097355 h 3655333"/>
              <a:gd name="connsiteX1021" fmla="*/ 1554742 w 5833653"/>
              <a:gd name="connsiteY1021" fmla="*/ 2097355 h 3655333"/>
              <a:gd name="connsiteX1022" fmla="*/ 1554742 w 5833653"/>
              <a:gd name="connsiteY1022" fmla="*/ 1979790 h 3655333"/>
              <a:gd name="connsiteX1023" fmla="*/ 1672196 w 5833653"/>
              <a:gd name="connsiteY1023" fmla="*/ 1979790 h 3655333"/>
              <a:gd name="connsiteX1024" fmla="*/ 1696474 w 5833653"/>
              <a:gd name="connsiteY1024" fmla="*/ 2038573 h 3655333"/>
              <a:gd name="connsiteX1025" fmla="*/ 1743409 w 5833653"/>
              <a:gd name="connsiteY1025" fmla="*/ 3323001 h 3655333"/>
              <a:gd name="connsiteX1026" fmla="*/ 1743409 w 5833653"/>
              <a:gd name="connsiteY1026" fmla="*/ 3346144 h 3655333"/>
              <a:gd name="connsiteX1027" fmla="*/ 1720288 w 5833653"/>
              <a:gd name="connsiteY1027" fmla="*/ 3346144 h 3655333"/>
              <a:gd name="connsiteX1028" fmla="*/ 1720288 w 5833653"/>
              <a:gd name="connsiteY1028" fmla="*/ 3323001 h 3655333"/>
              <a:gd name="connsiteX1029" fmla="*/ 1743409 w 5833653"/>
              <a:gd name="connsiteY1029" fmla="*/ 3323001 h 3655333"/>
              <a:gd name="connsiteX1030" fmla="*/ 1743409 w 5833653"/>
              <a:gd name="connsiteY1030" fmla="*/ 3086944 h 3655333"/>
              <a:gd name="connsiteX1031" fmla="*/ 1743409 w 5833653"/>
              <a:gd name="connsiteY1031" fmla="*/ 3110087 h 3655333"/>
              <a:gd name="connsiteX1032" fmla="*/ 1720288 w 5833653"/>
              <a:gd name="connsiteY1032" fmla="*/ 3110087 h 3655333"/>
              <a:gd name="connsiteX1033" fmla="*/ 1720288 w 5833653"/>
              <a:gd name="connsiteY1033" fmla="*/ 3086944 h 3655333"/>
              <a:gd name="connsiteX1034" fmla="*/ 1743409 w 5833653"/>
              <a:gd name="connsiteY1034" fmla="*/ 3086944 h 3655333"/>
              <a:gd name="connsiteX1035" fmla="*/ 1743409 w 5833653"/>
              <a:gd name="connsiteY1035" fmla="*/ 2851812 h 3655333"/>
              <a:gd name="connsiteX1036" fmla="*/ 1743409 w 5833653"/>
              <a:gd name="connsiteY1036" fmla="*/ 2874955 h 3655333"/>
              <a:gd name="connsiteX1037" fmla="*/ 1720288 w 5833653"/>
              <a:gd name="connsiteY1037" fmla="*/ 2874955 h 3655333"/>
              <a:gd name="connsiteX1038" fmla="*/ 1720288 w 5833653"/>
              <a:gd name="connsiteY1038" fmla="*/ 2851812 h 3655333"/>
              <a:gd name="connsiteX1039" fmla="*/ 1743409 w 5833653"/>
              <a:gd name="connsiteY1039" fmla="*/ 2851812 h 3655333"/>
              <a:gd name="connsiteX1040" fmla="*/ 1743409 w 5833653"/>
              <a:gd name="connsiteY1040" fmla="*/ 2615755 h 3655333"/>
              <a:gd name="connsiteX1041" fmla="*/ 1743409 w 5833653"/>
              <a:gd name="connsiteY1041" fmla="*/ 2638898 h 3655333"/>
              <a:gd name="connsiteX1042" fmla="*/ 1720288 w 5833653"/>
              <a:gd name="connsiteY1042" fmla="*/ 2638898 h 3655333"/>
              <a:gd name="connsiteX1043" fmla="*/ 1720288 w 5833653"/>
              <a:gd name="connsiteY1043" fmla="*/ 2615755 h 3655333"/>
              <a:gd name="connsiteX1044" fmla="*/ 1743409 w 5833653"/>
              <a:gd name="connsiteY1044" fmla="*/ 2615755 h 3655333"/>
              <a:gd name="connsiteX1045" fmla="*/ 1743409 w 5833653"/>
              <a:gd name="connsiteY1045" fmla="*/ 494018 h 3655333"/>
              <a:gd name="connsiteX1046" fmla="*/ 1743409 w 5833653"/>
              <a:gd name="connsiteY1046" fmla="*/ 517161 h 3655333"/>
              <a:gd name="connsiteX1047" fmla="*/ 1720288 w 5833653"/>
              <a:gd name="connsiteY1047" fmla="*/ 517161 h 3655333"/>
              <a:gd name="connsiteX1048" fmla="*/ 1720288 w 5833653"/>
              <a:gd name="connsiteY1048" fmla="*/ 494018 h 3655333"/>
              <a:gd name="connsiteX1049" fmla="*/ 1743409 w 5833653"/>
              <a:gd name="connsiteY1049" fmla="*/ 494018 h 3655333"/>
              <a:gd name="connsiteX1050" fmla="*/ 1743409 w 5833653"/>
              <a:gd name="connsiteY1050" fmla="*/ 258887 h 3655333"/>
              <a:gd name="connsiteX1051" fmla="*/ 1743409 w 5833653"/>
              <a:gd name="connsiteY1051" fmla="*/ 282030 h 3655333"/>
              <a:gd name="connsiteX1052" fmla="*/ 1720288 w 5833653"/>
              <a:gd name="connsiteY1052" fmla="*/ 282030 h 3655333"/>
              <a:gd name="connsiteX1053" fmla="*/ 1720288 w 5833653"/>
              <a:gd name="connsiteY1053" fmla="*/ 258887 h 3655333"/>
              <a:gd name="connsiteX1054" fmla="*/ 1743409 w 5833653"/>
              <a:gd name="connsiteY1054" fmla="*/ 258887 h 3655333"/>
              <a:gd name="connsiteX1055" fmla="*/ 1765143 w 5833653"/>
              <a:gd name="connsiteY1055" fmla="*/ 1920081 h 3655333"/>
              <a:gd name="connsiteX1056" fmla="*/ 1755432 w 5833653"/>
              <a:gd name="connsiteY1056" fmla="*/ 1943687 h 3655333"/>
              <a:gd name="connsiteX1057" fmla="*/ 1708265 w 5833653"/>
              <a:gd name="connsiteY1057" fmla="*/ 1943687 h 3655333"/>
              <a:gd name="connsiteX1058" fmla="*/ 1708265 w 5833653"/>
              <a:gd name="connsiteY1058" fmla="*/ 1896475 h 3655333"/>
              <a:gd name="connsiteX1059" fmla="*/ 1755432 w 5833653"/>
              <a:gd name="connsiteY1059" fmla="*/ 1896475 h 3655333"/>
              <a:gd name="connsiteX1060" fmla="*/ 1765143 w 5833653"/>
              <a:gd name="connsiteY1060" fmla="*/ 1920081 h 3655333"/>
              <a:gd name="connsiteX1061" fmla="*/ 1765143 w 5833653"/>
              <a:gd name="connsiteY1061" fmla="*/ 1684603 h 3655333"/>
              <a:gd name="connsiteX1062" fmla="*/ 1755432 w 5833653"/>
              <a:gd name="connsiteY1062" fmla="*/ 1708555 h 3655333"/>
              <a:gd name="connsiteX1063" fmla="*/ 1708265 w 5833653"/>
              <a:gd name="connsiteY1063" fmla="*/ 1708555 h 3655333"/>
              <a:gd name="connsiteX1064" fmla="*/ 1708265 w 5833653"/>
              <a:gd name="connsiteY1064" fmla="*/ 1661344 h 3655333"/>
              <a:gd name="connsiteX1065" fmla="*/ 1755432 w 5833653"/>
              <a:gd name="connsiteY1065" fmla="*/ 1661344 h 3655333"/>
              <a:gd name="connsiteX1066" fmla="*/ 1765143 w 5833653"/>
              <a:gd name="connsiteY1066" fmla="*/ 1684603 h 3655333"/>
              <a:gd name="connsiteX1067" fmla="*/ 1781097 w 5833653"/>
              <a:gd name="connsiteY1067" fmla="*/ 3570167 h 3655333"/>
              <a:gd name="connsiteX1068" fmla="*/ 1766530 w 5833653"/>
              <a:gd name="connsiteY1068" fmla="*/ 3605344 h 3655333"/>
              <a:gd name="connsiteX1069" fmla="*/ 1696242 w 5833653"/>
              <a:gd name="connsiteY1069" fmla="*/ 3605344 h 3655333"/>
              <a:gd name="connsiteX1070" fmla="*/ 1696242 w 5833653"/>
              <a:gd name="connsiteY1070" fmla="*/ 3534990 h 3655333"/>
              <a:gd name="connsiteX1071" fmla="*/ 1766530 w 5833653"/>
              <a:gd name="connsiteY1071" fmla="*/ 3534990 h 3655333"/>
              <a:gd name="connsiteX1072" fmla="*/ 1781097 w 5833653"/>
              <a:gd name="connsiteY1072" fmla="*/ 3570167 h 3655333"/>
              <a:gd name="connsiteX1073" fmla="*/ 1782022 w 5833653"/>
              <a:gd name="connsiteY1073" fmla="*/ 1448777 h 3655333"/>
              <a:gd name="connsiteX1074" fmla="*/ 1767455 w 5833653"/>
              <a:gd name="connsiteY1074" fmla="*/ 1483607 h 3655333"/>
              <a:gd name="connsiteX1075" fmla="*/ 1697167 w 5833653"/>
              <a:gd name="connsiteY1075" fmla="*/ 1483607 h 3655333"/>
              <a:gd name="connsiteX1076" fmla="*/ 1697167 w 5833653"/>
              <a:gd name="connsiteY1076" fmla="*/ 1413252 h 3655333"/>
              <a:gd name="connsiteX1077" fmla="*/ 1767455 w 5833653"/>
              <a:gd name="connsiteY1077" fmla="*/ 1413252 h 3655333"/>
              <a:gd name="connsiteX1078" fmla="*/ 1782022 w 5833653"/>
              <a:gd name="connsiteY1078" fmla="*/ 1448777 h 3655333"/>
              <a:gd name="connsiteX1079" fmla="*/ 1782022 w 5833653"/>
              <a:gd name="connsiteY1079" fmla="*/ 1213298 h 3655333"/>
              <a:gd name="connsiteX1080" fmla="*/ 1767455 w 5833653"/>
              <a:gd name="connsiteY1080" fmla="*/ 1248475 h 3655333"/>
              <a:gd name="connsiteX1081" fmla="*/ 1697167 w 5833653"/>
              <a:gd name="connsiteY1081" fmla="*/ 1248475 h 3655333"/>
              <a:gd name="connsiteX1082" fmla="*/ 1697167 w 5833653"/>
              <a:gd name="connsiteY1082" fmla="*/ 1178121 h 3655333"/>
              <a:gd name="connsiteX1083" fmla="*/ 1767455 w 5833653"/>
              <a:gd name="connsiteY1083" fmla="*/ 1178121 h 3655333"/>
              <a:gd name="connsiteX1084" fmla="*/ 1782022 w 5833653"/>
              <a:gd name="connsiteY1084" fmla="*/ 1213298 h 3655333"/>
              <a:gd name="connsiteX1085" fmla="*/ 1797974 w 5833653"/>
              <a:gd name="connsiteY1085" fmla="*/ 977241 h 3655333"/>
              <a:gd name="connsiteX1086" fmla="*/ 1778553 w 5833653"/>
              <a:gd name="connsiteY1086" fmla="*/ 1024452 h 3655333"/>
              <a:gd name="connsiteX1087" fmla="*/ 1684219 w 5833653"/>
              <a:gd name="connsiteY1087" fmla="*/ 1024452 h 3655333"/>
              <a:gd name="connsiteX1088" fmla="*/ 1684219 w 5833653"/>
              <a:gd name="connsiteY1088" fmla="*/ 930030 h 3655333"/>
              <a:gd name="connsiteX1089" fmla="*/ 1778553 w 5833653"/>
              <a:gd name="connsiteY1089" fmla="*/ 930030 h 3655333"/>
              <a:gd name="connsiteX1090" fmla="*/ 1797974 w 5833653"/>
              <a:gd name="connsiteY1090" fmla="*/ 977241 h 3655333"/>
              <a:gd name="connsiteX1091" fmla="*/ 1797974 w 5833653"/>
              <a:gd name="connsiteY1091" fmla="*/ 742110 h 3655333"/>
              <a:gd name="connsiteX1092" fmla="*/ 1778553 w 5833653"/>
              <a:gd name="connsiteY1092" fmla="*/ 789321 h 3655333"/>
              <a:gd name="connsiteX1093" fmla="*/ 1684219 w 5833653"/>
              <a:gd name="connsiteY1093" fmla="*/ 789321 h 3655333"/>
              <a:gd name="connsiteX1094" fmla="*/ 1684219 w 5833653"/>
              <a:gd name="connsiteY1094" fmla="*/ 694898 h 3655333"/>
              <a:gd name="connsiteX1095" fmla="*/ 1778553 w 5833653"/>
              <a:gd name="connsiteY1095" fmla="*/ 694898 h 3655333"/>
              <a:gd name="connsiteX1096" fmla="*/ 1797974 w 5833653"/>
              <a:gd name="connsiteY1096" fmla="*/ 742110 h 3655333"/>
              <a:gd name="connsiteX1097" fmla="*/ 1814853 w 5833653"/>
              <a:gd name="connsiteY1097" fmla="*/ 2391270 h 3655333"/>
              <a:gd name="connsiteX1098" fmla="*/ 1790576 w 5833653"/>
              <a:gd name="connsiteY1098" fmla="*/ 2450053 h 3655333"/>
              <a:gd name="connsiteX1099" fmla="*/ 1673121 w 5833653"/>
              <a:gd name="connsiteY1099" fmla="*/ 2450053 h 3655333"/>
              <a:gd name="connsiteX1100" fmla="*/ 1673121 w 5833653"/>
              <a:gd name="connsiteY1100" fmla="*/ 2332487 h 3655333"/>
              <a:gd name="connsiteX1101" fmla="*/ 1790576 w 5833653"/>
              <a:gd name="connsiteY1101" fmla="*/ 2332487 h 3655333"/>
              <a:gd name="connsiteX1102" fmla="*/ 1814853 w 5833653"/>
              <a:gd name="connsiteY1102" fmla="*/ 2391270 h 3655333"/>
              <a:gd name="connsiteX1103" fmla="*/ 1814853 w 5833653"/>
              <a:gd name="connsiteY1103" fmla="*/ 2156138 h 3655333"/>
              <a:gd name="connsiteX1104" fmla="*/ 1790576 w 5833653"/>
              <a:gd name="connsiteY1104" fmla="*/ 2214921 h 3655333"/>
              <a:gd name="connsiteX1105" fmla="*/ 1673121 w 5833653"/>
              <a:gd name="connsiteY1105" fmla="*/ 2214921 h 3655333"/>
              <a:gd name="connsiteX1106" fmla="*/ 1673121 w 5833653"/>
              <a:gd name="connsiteY1106" fmla="*/ 2097355 h 3655333"/>
              <a:gd name="connsiteX1107" fmla="*/ 1790576 w 5833653"/>
              <a:gd name="connsiteY1107" fmla="*/ 2097355 h 3655333"/>
              <a:gd name="connsiteX1108" fmla="*/ 1814853 w 5833653"/>
              <a:gd name="connsiteY1108" fmla="*/ 2156138 h 3655333"/>
              <a:gd name="connsiteX1109" fmla="*/ 1860864 w 5833653"/>
              <a:gd name="connsiteY1109" fmla="*/ 3205435 h 3655333"/>
              <a:gd name="connsiteX1110" fmla="*/ 1860864 w 5833653"/>
              <a:gd name="connsiteY1110" fmla="*/ 3228578 h 3655333"/>
              <a:gd name="connsiteX1111" fmla="*/ 1837743 w 5833653"/>
              <a:gd name="connsiteY1111" fmla="*/ 3228578 h 3655333"/>
              <a:gd name="connsiteX1112" fmla="*/ 1837743 w 5833653"/>
              <a:gd name="connsiteY1112" fmla="*/ 3205435 h 3655333"/>
              <a:gd name="connsiteX1113" fmla="*/ 1860864 w 5833653"/>
              <a:gd name="connsiteY1113" fmla="*/ 3205435 h 3655333"/>
              <a:gd name="connsiteX1114" fmla="*/ 1860864 w 5833653"/>
              <a:gd name="connsiteY1114" fmla="*/ 2969378 h 3655333"/>
              <a:gd name="connsiteX1115" fmla="*/ 1860864 w 5833653"/>
              <a:gd name="connsiteY1115" fmla="*/ 2992521 h 3655333"/>
              <a:gd name="connsiteX1116" fmla="*/ 1837743 w 5833653"/>
              <a:gd name="connsiteY1116" fmla="*/ 2992521 h 3655333"/>
              <a:gd name="connsiteX1117" fmla="*/ 1837743 w 5833653"/>
              <a:gd name="connsiteY1117" fmla="*/ 2969378 h 3655333"/>
              <a:gd name="connsiteX1118" fmla="*/ 1860864 w 5833653"/>
              <a:gd name="connsiteY1118" fmla="*/ 2969378 h 3655333"/>
              <a:gd name="connsiteX1119" fmla="*/ 1860864 w 5833653"/>
              <a:gd name="connsiteY1119" fmla="*/ 2733321 h 3655333"/>
              <a:gd name="connsiteX1120" fmla="*/ 1860864 w 5833653"/>
              <a:gd name="connsiteY1120" fmla="*/ 2756464 h 3655333"/>
              <a:gd name="connsiteX1121" fmla="*/ 1837743 w 5833653"/>
              <a:gd name="connsiteY1121" fmla="*/ 2756464 h 3655333"/>
              <a:gd name="connsiteX1122" fmla="*/ 1837743 w 5833653"/>
              <a:gd name="connsiteY1122" fmla="*/ 2733321 h 3655333"/>
              <a:gd name="connsiteX1123" fmla="*/ 1860864 w 5833653"/>
              <a:gd name="connsiteY1123" fmla="*/ 2733321 h 3655333"/>
              <a:gd name="connsiteX1124" fmla="*/ 1860864 w 5833653"/>
              <a:gd name="connsiteY1124" fmla="*/ 2497264 h 3655333"/>
              <a:gd name="connsiteX1125" fmla="*/ 1860864 w 5833653"/>
              <a:gd name="connsiteY1125" fmla="*/ 2520407 h 3655333"/>
              <a:gd name="connsiteX1126" fmla="*/ 1837743 w 5833653"/>
              <a:gd name="connsiteY1126" fmla="*/ 2520407 h 3655333"/>
              <a:gd name="connsiteX1127" fmla="*/ 1837743 w 5833653"/>
              <a:gd name="connsiteY1127" fmla="*/ 2497264 h 3655333"/>
              <a:gd name="connsiteX1128" fmla="*/ 1860864 w 5833653"/>
              <a:gd name="connsiteY1128" fmla="*/ 2497264 h 3655333"/>
              <a:gd name="connsiteX1129" fmla="*/ 1860864 w 5833653"/>
              <a:gd name="connsiteY1129" fmla="*/ 377378 h 3655333"/>
              <a:gd name="connsiteX1130" fmla="*/ 1860864 w 5833653"/>
              <a:gd name="connsiteY1130" fmla="*/ 400521 h 3655333"/>
              <a:gd name="connsiteX1131" fmla="*/ 1837743 w 5833653"/>
              <a:gd name="connsiteY1131" fmla="*/ 400521 h 3655333"/>
              <a:gd name="connsiteX1132" fmla="*/ 1837743 w 5833653"/>
              <a:gd name="connsiteY1132" fmla="*/ 377378 h 3655333"/>
              <a:gd name="connsiteX1133" fmla="*/ 1860864 w 5833653"/>
              <a:gd name="connsiteY1133" fmla="*/ 377378 h 3655333"/>
              <a:gd name="connsiteX1134" fmla="*/ 1882598 w 5833653"/>
              <a:gd name="connsiteY1134" fmla="*/ 2038573 h 3655333"/>
              <a:gd name="connsiteX1135" fmla="*/ 1872887 w 5833653"/>
              <a:gd name="connsiteY1135" fmla="*/ 2062178 h 3655333"/>
              <a:gd name="connsiteX1136" fmla="*/ 1825720 w 5833653"/>
              <a:gd name="connsiteY1136" fmla="*/ 2062178 h 3655333"/>
              <a:gd name="connsiteX1137" fmla="*/ 1825720 w 5833653"/>
              <a:gd name="connsiteY1137" fmla="*/ 2014967 h 3655333"/>
              <a:gd name="connsiteX1138" fmla="*/ 1872887 w 5833653"/>
              <a:gd name="connsiteY1138" fmla="*/ 2014967 h 3655333"/>
              <a:gd name="connsiteX1139" fmla="*/ 1882598 w 5833653"/>
              <a:gd name="connsiteY1139" fmla="*/ 2038573 h 3655333"/>
              <a:gd name="connsiteX1140" fmla="*/ 1882598 w 5833653"/>
              <a:gd name="connsiteY1140" fmla="*/ 1802516 h 3655333"/>
              <a:gd name="connsiteX1141" fmla="*/ 1872887 w 5833653"/>
              <a:gd name="connsiteY1141" fmla="*/ 1826121 h 3655333"/>
              <a:gd name="connsiteX1142" fmla="*/ 1825720 w 5833653"/>
              <a:gd name="connsiteY1142" fmla="*/ 1826121 h 3655333"/>
              <a:gd name="connsiteX1143" fmla="*/ 1825720 w 5833653"/>
              <a:gd name="connsiteY1143" fmla="*/ 1778910 h 3655333"/>
              <a:gd name="connsiteX1144" fmla="*/ 1872887 w 5833653"/>
              <a:gd name="connsiteY1144" fmla="*/ 1778910 h 3655333"/>
              <a:gd name="connsiteX1145" fmla="*/ 1882598 w 5833653"/>
              <a:gd name="connsiteY1145" fmla="*/ 1802516 h 3655333"/>
              <a:gd name="connsiteX1146" fmla="*/ 1882598 w 5833653"/>
              <a:gd name="connsiteY1146" fmla="*/ 1566458 h 3655333"/>
              <a:gd name="connsiteX1147" fmla="*/ 1872887 w 5833653"/>
              <a:gd name="connsiteY1147" fmla="*/ 1590064 h 3655333"/>
              <a:gd name="connsiteX1148" fmla="*/ 1825720 w 5833653"/>
              <a:gd name="connsiteY1148" fmla="*/ 1590064 h 3655333"/>
              <a:gd name="connsiteX1149" fmla="*/ 1825720 w 5833653"/>
              <a:gd name="connsiteY1149" fmla="*/ 1542852 h 3655333"/>
              <a:gd name="connsiteX1150" fmla="*/ 1872887 w 5833653"/>
              <a:gd name="connsiteY1150" fmla="*/ 1542852 h 3655333"/>
              <a:gd name="connsiteX1151" fmla="*/ 1882598 w 5833653"/>
              <a:gd name="connsiteY1151" fmla="*/ 1566458 h 3655333"/>
              <a:gd name="connsiteX1152" fmla="*/ 1886759 w 5833653"/>
              <a:gd name="connsiteY1152" fmla="*/ 3654407 h 3655333"/>
              <a:gd name="connsiteX1153" fmla="*/ 1811847 w 5833653"/>
              <a:gd name="connsiteY1153" fmla="*/ 3654407 h 3655333"/>
              <a:gd name="connsiteX1154" fmla="*/ 1813697 w 5833653"/>
              <a:gd name="connsiteY1154" fmla="*/ 3652555 h 3655333"/>
              <a:gd name="connsiteX1155" fmla="*/ 1884909 w 5833653"/>
              <a:gd name="connsiteY1155" fmla="*/ 3652555 h 3655333"/>
              <a:gd name="connsiteX1156" fmla="*/ 1886759 w 5833653"/>
              <a:gd name="connsiteY1156" fmla="*/ 3654407 h 3655333"/>
              <a:gd name="connsiteX1157" fmla="*/ 1898551 w 5833653"/>
              <a:gd name="connsiteY1157" fmla="*/ 3452601 h 3655333"/>
              <a:gd name="connsiteX1158" fmla="*/ 1883985 w 5833653"/>
              <a:gd name="connsiteY1158" fmla="*/ 3487778 h 3655333"/>
              <a:gd name="connsiteX1159" fmla="*/ 1813697 w 5833653"/>
              <a:gd name="connsiteY1159" fmla="*/ 3487778 h 3655333"/>
              <a:gd name="connsiteX1160" fmla="*/ 1813697 w 5833653"/>
              <a:gd name="connsiteY1160" fmla="*/ 3417424 h 3655333"/>
              <a:gd name="connsiteX1161" fmla="*/ 1883985 w 5833653"/>
              <a:gd name="connsiteY1161" fmla="*/ 3417424 h 3655333"/>
              <a:gd name="connsiteX1162" fmla="*/ 1898551 w 5833653"/>
              <a:gd name="connsiteY1162" fmla="*/ 3452601 h 3655333"/>
              <a:gd name="connsiteX1163" fmla="*/ 1899302 w 5833653"/>
              <a:gd name="connsiteY1163" fmla="*/ 152849 h 3655333"/>
              <a:gd name="connsiteX1164" fmla="*/ 1884909 w 5833653"/>
              <a:gd name="connsiteY1164" fmla="*/ 187607 h 3655333"/>
              <a:gd name="connsiteX1165" fmla="*/ 1814622 w 5833653"/>
              <a:gd name="connsiteY1165" fmla="*/ 187607 h 3655333"/>
              <a:gd name="connsiteX1166" fmla="*/ 1813257 w 5833653"/>
              <a:gd name="connsiteY1166" fmla="*/ 184309 h 3655333"/>
              <a:gd name="connsiteX1167" fmla="*/ 1899476 w 5833653"/>
              <a:gd name="connsiteY1167" fmla="*/ 1330864 h 3655333"/>
              <a:gd name="connsiteX1168" fmla="*/ 1884909 w 5833653"/>
              <a:gd name="connsiteY1168" fmla="*/ 1366041 h 3655333"/>
              <a:gd name="connsiteX1169" fmla="*/ 1814622 w 5833653"/>
              <a:gd name="connsiteY1169" fmla="*/ 1366041 h 3655333"/>
              <a:gd name="connsiteX1170" fmla="*/ 1814622 w 5833653"/>
              <a:gd name="connsiteY1170" fmla="*/ 1295687 h 3655333"/>
              <a:gd name="connsiteX1171" fmla="*/ 1884909 w 5833653"/>
              <a:gd name="connsiteY1171" fmla="*/ 1295687 h 3655333"/>
              <a:gd name="connsiteX1172" fmla="*/ 1899476 w 5833653"/>
              <a:gd name="connsiteY1172" fmla="*/ 1330864 h 3655333"/>
              <a:gd name="connsiteX1173" fmla="*/ 1916354 w 5833653"/>
              <a:gd name="connsiteY1173" fmla="*/ 1095385 h 3655333"/>
              <a:gd name="connsiteX1174" fmla="*/ 1896932 w 5833653"/>
              <a:gd name="connsiteY1174" fmla="*/ 1142944 h 3655333"/>
              <a:gd name="connsiteX1175" fmla="*/ 1802599 w 5833653"/>
              <a:gd name="connsiteY1175" fmla="*/ 1142944 h 3655333"/>
              <a:gd name="connsiteX1176" fmla="*/ 1802599 w 5833653"/>
              <a:gd name="connsiteY1176" fmla="*/ 1048521 h 3655333"/>
              <a:gd name="connsiteX1177" fmla="*/ 1896932 w 5833653"/>
              <a:gd name="connsiteY1177" fmla="*/ 1048521 h 3655333"/>
              <a:gd name="connsiteX1178" fmla="*/ 1916354 w 5833653"/>
              <a:gd name="connsiteY1178" fmla="*/ 1095385 h 3655333"/>
              <a:gd name="connsiteX1179" fmla="*/ 1916354 w 5833653"/>
              <a:gd name="connsiteY1179" fmla="*/ 859676 h 3655333"/>
              <a:gd name="connsiteX1180" fmla="*/ 1896932 w 5833653"/>
              <a:gd name="connsiteY1180" fmla="*/ 906887 h 3655333"/>
              <a:gd name="connsiteX1181" fmla="*/ 1802599 w 5833653"/>
              <a:gd name="connsiteY1181" fmla="*/ 906887 h 3655333"/>
              <a:gd name="connsiteX1182" fmla="*/ 1802599 w 5833653"/>
              <a:gd name="connsiteY1182" fmla="*/ 812464 h 3655333"/>
              <a:gd name="connsiteX1183" fmla="*/ 1896932 w 5833653"/>
              <a:gd name="connsiteY1183" fmla="*/ 812464 h 3655333"/>
              <a:gd name="connsiteX1184" fmla="*/ 1916354 w 5833653"/>
              <a:gd name="connsiteY1184" fmla="*/ 859676 h 3655333"/>
              <a:gd name="connsiteX1185" fmla="*/ 1916354 w 5833653"/>
              <a:gd name="connsiteY1185" fmla="*/ 623619 h 3655333"/>
              <a:gd name="connsiteX1186" fmla="*/ 1896932 w 5833653"/>
              <a:gd name="connsiteY1186" fmla="*/ 670830 h 3655333"/>
              <a:gd name="connsiteX1187" fmla="*/ 1802599 w 5833653"/>
              <a:gd name="connsiteY1187" fmla="*/ 670830 h 3655333"/>
              <a:gd name="connsiteX1188" fmla="*/ 1802599 w 5833653"/>
              <a:gd name="connsiteY1188" fmla="*/ 576407 h 3655333"/>
              <a:gd name="connsiteX1189" fmla="*/ 1896932 w 5833653"/>
              <a:gd name="connsiteY1189" fmla="*/ 576407 h 3655333"/>
              <a:gd name="connsiteX1190" fmla="*/ 1916354 w 5833653"/>
              <a:gd name="connsiteY1190" fmla="*/ 623619 h 3655333"/>
              <a:gd name="connsiteX1191" fmla="*/ 1932308 w 5833653"/>
              <a:gd name="connsiteY1191" fmla="*/ 2273704 h 3655333"/>
              <a:gd name="connsiteX1192" fmla="*/ 1908030 w 5833653"/>
              <a:gd name="connsiteY1192" fmla="*/ 2332487 h 3655333"/>
              <a:gd name="connsiteX1193" fmla="*/ 1790576 w 5833653"/>
              <a:gd name="connsiteY1193" fmla="*/ 2332487 h 3655333"/>
              <a:gd name="connsiteX1194" fmla="*/ 1790576 w 5833653"/>
              <a:gd name="connsiteY1194" fmla="*/ 2214921 h 3655333"/>
              <a:gd name="connsiteX1195" fmla="*/ 1908030 w 5833653"/>
              <a:gd name="connsiteY1195" fmla="*/ 2214921 h 3655333"/>
              <a:gd name="connsiteX1196" fmla="*/ 1932308 w 5833653"/>
              <a:gd name="connsiteY1196" fmla="*/ 2273704 h 3655333"/>
              <a:gd name="connsiteX1197" fmla="*/ 1978318 w 5833653"/>
              <a:gd name="connsiteY1197" fmla="*/ 3086944 h 3655333"/>
              <a:gd name="connsiteX1198" fmla="*/ 1978318 w 5833653"/>
              <a:gd name="connsiteY1198" fmla="*/ 3110087 h 3655333"/>
              <a:gd name="connsiteX1199" fmla="*/ 1955197 w 5833653"/>
              <a:gd name="connsiteY1199" fmla="*/ 3110087 h 3655333"/>
              <a:gd name="connsiteX1200" fmla="*/ 1955197 w 5833653"/>
              <a:gd name="connsiteY1200" fmla="*/ 3086944 h 3655333"/>
              <a:gd name="connsiteX1201" fmla="*/ 1978318 w 5833653"/>
              <a:gd name="connsiteY1201" fmla="*/ 3086944 h 3655333"/>
              <a:gd name="connsiteX1202" fmla="*/ 1979243 w 5833653"/>
              <a:gd name="connsiteY1202" fmla="*/ 2615755 h 3655333"/>
              <a:gd name="connsiteX1203" fmla="*/ 1979243 w 5833653"/>
              <a:gd name="connsiteY1203" fmla="*/ 2638898 h 3655333"/>
              <a:gd name="connsiteX1204" fmla="*/ 1956122 w 5833653"/>
              <a:gd name="connsiteY1204" fmla="*/ 2638898 h 3655333"/>
              <a:gd name="connsiteX1205" fmla="*/ 1956122 w 5833653"/>
              <a:gd name="connsiteY1205" fmla="*/ 2615755 h 3655333"/>
              <a:gd name="connsiteX1206" fmla="*/ 1979243 w 5833653"/>
              <a:gd name="connsiteY1206" fmla="*/ 2615755 h 3655333"/>
              <a:gd name="connsiteX1207" fmla="*/ 1984099 w 5833653"/>
              <a:gd name="connsiteY1207" fmla="*/ 2862806 h 3655333"/>
              <a:gd name="connsiteX1208" fmla="*/ 1979243 w 5833653"/>
              <a:gd name="connsiteY1208" fmla="*/ 2874030 h 3655333"/>
              <a:gd name="connsiteX1209" fmla="*/ 1956122 w 5833653"/>
              <a:gd name="connsiteY1209" fmla="*/ 2874030 h 3655333"/>
              <a:gd name="connsiteX1210" fmla="*/ 1956122 w 5833653"/>
              <a:gd name="connsiteY1210" fmla="*/ 2850887 h 3655333"/>
              <a:gd name="connsiteX1211" fmla="*/ 1979243 w 5833653"/>
              <a:gd name="connsiteY1211" fmla="*/ 2850887 h 3655333"/>
              <a:gd name="connsiteX1212" fmla="*/ 1984099 w 5833653"/>
              <a:gd name="connsiteY1212" fmla="*/ 2862806 h 3655333"/>
              <a:gd name="connsiteX1213" fmla="*/ 1984099 w 5833653"/>
              <a:gd name="connsiteY1213" fmla="*/ 2391617 h 3655333"/>
              <a:gd name="connsiteX1214" fmla="*/ 1979243 w 5833653"/>
              <a:gd name="connsiteY1214" fmla="*/ 2402841 h 3655333"/>
              <a:gd name="connsiteX1215" fmla="*/ 1956122 w 5833653"/>
              <a:gd name="connsiteY1215" fmla="*/ 2402841 h 3655333"/>
              <a:gd name="connsiteX1216" fmla="*/ 1956122 w 5833653"/>
              <a:gd name="connsiteY1216" fmla="*/ 2379698 h 3655333"/>
              <a:gd name="connsiteX1217" fmla="*/ 1979243 w 5833653"/>
              <a:gd name="connsiteY1217" fmla="*/ 2379698 h 3655333"/>
              <a:gd name="connsiteX1218" fmla="*/ 1984099 w 5833653"/>
              <a:gd name="connsiteY1218" fmla="*/ 2391617 h 3655333"/>
              <a:gd name="connsiteX1219" fmla="*/ 2000052 w 5833653"/>
              <a:gd name="connsiteY1219" fmla="*/ 2156139 h 3655333"/>
              <a:gd name="connsiteX1220" fmla="*/ 1990341 w 5833653"/>
              <a:gd name="connsiteY1220" fmla="*/ 2179744 h 3655333"/>
              <a:gd name="connsiteX1221" fmla="*/ 1943174 w 5833653"/>
              <a:gd name="connsiteY1221" fmla="*/ 2179744 h 3655333"/>
              <a:gd name="connsiteX1222" fmla="*/ 1943174 w 5833653"/>
              <a:gd name="connsiteY1222" fmla="*/ 2132533 h 3655333"/>
              <a:gd name="connsiteX1223" fmla="*/ 1990341 w 5833653"/>
              <a:gd name="connsiteY1223" fmla="*/ 2132533 h 3655333"/>
              <a:gd name="connsiteX1224" fmla="*/ 2000052 w 5833653"/>
              <a:gd name="connsiteY1224" fmla="*/ 2156139 h 3655333"/>
              <a:gd name="connsiteX1225" fmla="*/ 2000052 w 5833653"/>
              <a:gd name="connsiteY1225" fmla="*/ 1920081 h 3655333"/>
              <a:gd name="connsiteX1226" fmla="*/ 1990341 w 5833653"/>
              <a:gd name="connsiteY1226" fmla="*/ 1943687 h 3655333"/>
              <a:gd name="connsiteX1227" fmla="*/ 1943174 w 5833653"/>
              <a:gd name="connsiteY1227" fmla="*/ 1943687 h 3655333"/>
              <a:gd name="connsiteX1228" fmla="*/ 1943174 w 5833653"/>
              <a:gd name="connsiteY1228" fmla="*/ 1896475 h 3655333"/>
              <a:gd name="connsiteX1229" fmla="*/ 1990341 w 5833653"/>
              <a:gd name="connsiteY1229" fmla="*/ 1896475 h 3655333"/>
              <a:gd name="connsiteX1230" fmla="*/ 2000052 w 5833653"/>
              <a:gd name="connsiteY1230" fmla="*/ 1920081 h 3655333"/>
              <a:gd name="connsiteX1231" fmla="*/ 2000052 w 5833653"/>
              <a:gd name="connsiteY1231" fmla="*/ 1684603 h 3655333"/>
              <a:gd name="connsiteX1232" fmla="*/ 1990341 w 5833653"/>
              <a:gd name="connsiteY1232" fmla="*/ 1708555 h 3655333"/>
              <a:gd name="connsiteX1233" fmla="*/ 1943174 w 5833653"/>
              <a:gd name="connsiteY1233" fmla="*/ 1708555 h 3655333"/>
              <a:gd name="connsiteX1234" fmla="*/ 1943174 w 5833653"/>
              <a:gd name="connsiteY1234" fmla="*/ 1661344 h 3655333"/>
              <a:gd name="connsiteX1235" fmla="*/ 1990341 w 5833653"/>
              <a:gd name="connsiteY1235" fmla="*/ 1661344 h 3655333"/>
              <a:gd name="connsiteX1236" fmla="*/ 2000052 w 5833653"/>
              <a:gd name="connsiteY1236" fmla="*/ 1684603 h 3655333"/>
              <a:gd name="connsiteX1237" fmla="*/ 2000052 w 5833653"/>
              <a:gd name="connsiteY1237" fmla="*/ 1448893 h 3655333"/>
              <a:gd name="connsiteX1238" fmla="*/ 1990341 w 5833653"/>
              <a:gd name="connsiteY1238" fmla="*/ 1472498 h 3655333"/>
              <a:gd name="connsiteX1239" fmla="*/ 1943174 w 5833653"/>
              <a:gd name="connsiteY1239" fmla="*/ 1472498 h 3655333"/>
              <a:gd name="connsiteX1240" fmla="*/ 1943174 w 5833653"/>
              <a:gd name="connsiteY1240" fmla="*/ 1425287 h 3655333"/>
              <a:gd name="connsiteX1241" fmla="*/ 1990341 w 5833653"/>
              <a:gd name="connsiteY1241" fmla="*/ 1425287 h 3655333"/>
              <a:gd name="connsiteX1242" fmla="*/ 2000052 w 5833653"/>
              <a:gd name="connsiteY1242" fmla="*/ 1448893 h 3655333"/>
              <a:gd name="connsiteX1243" fmla="*/ 2016931 w 5833653"/>
              <a:gd name="connsiteY1243" fmla="*/ 3570167 h 3655333"/>
              <a:gd name="connsiteX1244" fmla="*/ 2002364 w 5833653"/>
              <a:gd name="connsiteY1244" fmla="*/ 3605344 h 3655333"/>
              <a:gd name="connsiteX1245" fmla="*/ 1932076 w 5833653"/>
              <a:gd name="connsiteY1245" fmla="*/ 3605344 h 3655333"/>
              <a:gd name="connsiteX1246" fmla="*/ 1932076 w 5833653"/>
              <a:gd name="connsiteY1246" fmla="*/ 3534990 h 3655333"/>
              <a:gd name="connsiteX1247" fmla="*/ 2002364 w 5833653"/>
              <a:gd name="connsiteY1247" fmla="*/ 3534990 h 3655333"/>
              <a:gd name="connsiteX1248" fmla="*/ 2016931 w 5833653"/>
              <a:gd name="connsiteY1248" fmla="*/ 3570167 h 3655333"/>
              <a:gd name="connsiteX1249" fmla="*/ 2016931 w 5833653"/>
              <a:gd name="connsiteY1249" fmla="*/ 3334110 h 3655333"/>
              <a:gd name="connsiteX1250" fmla="*/ 2002364 w 5833653"/>
              <a:gd name="connsiteY1250" fmla="*/ 3369287 h 3655333"/>
              <a:gd name="connsiteX1251" fmla="*/ 1932076 w 5833653"/>
              <a:gd name="connsiteY1251" fmla="*/ 3369287 h 3655333"/>
              <a:gd name="connsiteX1252" fmla="*/ 1932076 w 5833653"/>
              <a:gd name="connsiteY1252" fmla="*/ 3298933 h 3655333"/>
              <a:gd name="connsiteX1253" fmla="*/ 2002364 w 5833653"/>
              <a:gd name="connsiteY1253" fmla="*/ 3298933 h 3655333"/>
              <a:gd name="connsiteX1254" fmla="*/ 2016931 w 5833653"/>
              <a:gd name="connsiteY1254" fmla="*/ 3334110 h 3655333"/>
              <a:gd name="connsiteX1255" fmla="*/ 2016931 w 5833653"/>
              <a:gd name="connsiteY1255" fmla="*/ 270921 h 3655333"/>
              <a:gd name="connsiteX1256" fmla="*/ 2002364 w 5833653"/>
              <a:gd name="connsiteY1256" fmla="*/ 306098 h 3655333"/>
              <a:gd name="connsiteX1257" fmla="*/ 1932076 w 5833653"/>
              <a:gd name="connsiteY1257" fmla="*/ 306098 h 3655333"/>
              <a:gd name="connsiteX1258" fmla="*/ 1932076 w 5833653"/>
              <a:gd name="connsiteY1258" fmla="*/ 235744 h 3655333"/>
              <a:gd name="connsiteX1259" fmla="*/ 2002364 w 5833653"/>
              <a:gd name="connsiteY1259" fmla="*/ 235744 h 3655333"/>
              <a:gd name="connsiteX1260" fmla="*/ 2016931 w 5833653"/>
              <a:gd name="connsiteY1260" fmla="*/ 270921 h 3655333"/>
              <a:gd name="connsiteX1261" fmla="*/ 2033808 w 5833653"/>
              <a:gd name="connsiteY1261" fmla="*/ 1213299 h 3655333"/>
              <a:gd name="connsiteX1262" fmla="*/ 2014387 w 5833653"/>
              <a:gd name="connsiteY1262" fmla="*/ 1260510 h 3655333"/>
              <a:gd name="connsiteX1263" fmla="*/ 1920053 w 5833653"/>
              <a:gd name="connsiteY1263" fmla="*/ 1260510 h 3655333"/>
              <a:gd name="connsiteX1264" fmla="*/ 1920053 w 5833653"/>
              <a:gd name="connsiteY1264" fmla="*/ 1166087 h 3655333"/>
              <a:gd name="connsiteX1265" fmla="*/ 2014387 w 5833653"/>
              <a:gd name="connsiteY1265" fmla="*/ 1166087 h 3655333"/>
              <a:gd name="connsiteX1266" fmla="*/ 2033808 w 5833653"/>
              <a:gd name="connsiteY1266" fmla="*/ 1213299 h 3655333"/>
              <a:gd name="connsiteX1267" fmla="*/ 2033808 w 5833653"/>
              <a:gd name="connsiteY1267" fmla="*/ 977241 h 3655333"/>
              <a:gd name="connsiteX1268" fmla="*/ 2014387 w 5833653"/>
              <a:gd name="connsiteY1268" fmla="*/ 1024452 h 3655333"/>
              <a:gd name="connsiteX1269" fmla="*/ 1920053 w 5833653"/>
              <a:gd name="connsiteY1269" fmla="*/ 1024452 h 3655333"/>
              <a:gd name="connsiteX1270" fmla="*/ 1920053 w 5833653"/>
              <a:gd name="connsiteY1270" fmla="*/ 930030 h 3655333"/>
              <a:gd name="connsiteX1271" fmla="*/ 2014387 w 5833653"/>
              <a:gd name="connsiteY1271" fmla="*/ 930030 h 3655333"/>
              <a:gd name="connsiteX1272" fmla="*/ 2033808 w 5833653"/>
              <a:gd name="connsiteY1272" fmla="*/ 977241 h 3655333"/>
              <a:gd name="connsiteX1273" fmla="*/ 2033808 w 5833653"/>
              <a:gd name="connsiteY1273" fmla="*/ 742110 h 3655333"/>
              <a:gd name="connsiteX1274" fmla="*/ 2014387 w 5833653"/>
              <a:gd name="connsiteY1274" fmla="*/ 789321 h 3655333"/>
              <a:gd name="connsiteX1275" fmla="*/ 1920053 w 5833653"/>
              <a:gd name="connsiteY1275" fmla="*/ 789321 h 3655333"/>
              <a:gd name="connsiteX1276" fmla="*/ 1920053 w 5833653"/>
              <a:gd name="connsiteY1276" fmla="*/ 694898 h 3655333"/>
              <a:gd name="connsiteX1277" fmla="*/ 2014387 w 5833653"/>
              <a:gd name="connsiteY1277" fmla="*/ 694898 h 3655333"/>
              <a:gd name="connsiteX1278" fmla="*/ 2033808 w 5833653"/>
              <a:gd name="connsiteY1278" fmla="*/ 742110 h 3655333"/>
              <a:gd name="connsiteX1279" fmla="*/ 2033808 w 5833653"/>
              <a:gd name="connsiteY1279" fmla="*/ 506053 h 3655333"/>
              <a:gd name="connsiteX1280" fmla="*/ 2014387 w 5833653"/>
              <a:gd name="connsiteY1280" fmla="*/ 553264 h 3655333"/>
              <a:gd name="connsiteX1281" fmla="*/ 1920053 w 5833653"/>
              <a:gd name="connsiteY1281" fmla="*/ 553264 h 3655333"/>
              <a:gd name="connsiteX1282" fmla="*/ 1920053 w 5833653"/>
              <a:gd name="connsiteY1282" fmla="*/ 458841 h 3655333"/>
              <a:gd name="connsiteX1283" fmla="*/ 2014387 w 5833653"/>
              <a:gd name="connsiteY1283" fmla="*/ 458841 h 3655333"/>
              <a:gd name="connsiteX1284" fmla="*/ 2033808 w 5833653"/>
              <a:gd name="connsiteY1284" fmla="*/ 506053 h 3655333"/>
              <a:gd name="connsiteX1285" fmla="*/ 2096698 w 5833653"/>
              <a:gd name="connsiteY1285" fmla="*/ 2969378 h 3655333"/>
              <a:gd name="connsiteX1286" fmla="*/ 2096698 w 5833653"/>
              <a:gd name="connsiteY1286" fmla="*/ 2992521 h 3655333"/>
              <a:gd name="connsiteX1287" fmla="*/ 2073577 w 5833653"/>
              <a:gd name="connsiteY1287" fmla="*/ 2992521 h 3655333"/>
              <a:gd name="connsiteX1288" fmla="*/ 2073577 w 5833653"/>
              <a:gd name="connsiteY1288" fmla="*/ 2969378 h 3655333"/>
              <a:gd name="connsiteX1289" fmla="*/ 2096698 w 5833653"/>
              <a:gd name="connsiteY1289" fmla="*/ 2969378 h 3655333"/>
              <a:gd name="connsiteX1290" fmla="*/ 2096698 w 5833653"/>
              <a:gd name="connsiteY1290" fmla="*/ 2734247 h 3655333"/>
              <a:gd name="connsiteX1291" fmla="*/ 2096698 w 5833653"/>
              <a:gd name="connsiteY1291" fmla="*/ 2757390 h 3655333"/>
              <a:gd name="connsiteX1292" fmla="*/ 2073577 w 5833653"/>
              <a:gd name="connsiteY1292" fmla="*/ 2757390 h 3655333"/>
              <a:gd name="connsiteX1293" fmla="*/ 2073577 w 5833653"/>
              <a:gd name="connsiteY1293" fmla="*/ 2734247 h 3655333"/>
              <a:gd name="connsiteX1294" fmla="*/ 2096698 w 5833653"/>
              <a:gd name="connsiteY1294" fmla="*/ 2734247 h 3655333"/>
              <a:gd name="connsiteX1295" fmla="*/ 2096698 w 5833653"/>
              <a:gd name="connsiteY1295" fmla="*/ 2498190 h 3655333"/>
              <a:gd name="connsiteX1296" fmla="*/ 2096698 w 5833653"/>
              <a:gd name="connsiteY1296" fmla="*/ 2521333 h 3655333"/>
              <a:gd name="connsiteX1297" fmla="*/ 2073577 w 5833653"/>
              <a:gd name="connsiteY1297" fmla="*/ 2521333 h 3655333"/>
              <a:gd name="connsiteX1298" fmla="*/ 2073577 w 5833653"/>
              <a:gd name="connsiteY1298" fmla="*/ 2498190 h 3655333"/>
              <a:gd name="connsiteX1299" fmla="*/ 2096698 w 5833653"/>
              <a:gd name="connsiteY1299" fmla="*/ 2498190 h 3655333"/>
              <a:gd name="connsiteX1300" fmla="*/ 2096698 w 5833653"/>
              <a:gd name="connsiteY1300" fmla="*/ 376452 h 3655333"/>
              <a:gd name="connsiteX1301" fmla="*/ 2096698 w 5833653"/>
              <a:gd name="connsiteY1301" fmla="*/ 399595 h 3655333"/>
              <a:gd name="connsiteX1302" fmla="*/ 2073577 w 5833653"/>
              <a:gd name="connsiteY1302" fmla="*/ 399595 h 3655333"/>
              <a:gd name="connsiteX1303" fmla="*/ 2073577 w 5833653"/>
              <a:gd name="connsiteY1303" fmla="*/ 376452 h 3655333"/>
              <a:gd name="connsiteX1304" fmla="*/ 2096698 w 5833653"/>
              <a:gd name="connsiteY1304" fmla="*/ 376452 h 3655333"/>
              <a:gd name="connsiteX1305" fmla="*/ 2118431 w 5833653"/>
              <a:gd name="connsiteY1305" fmla="*/ 3216081 h 3655333"/>
              <a:gd name="connsiteX1306" fmla="*/ 2108721 w 5833653"/>
              <a:gd name="connsiteY1306" fmla="*/ 3239687 h 3655333"/>
              <a:gd name="connsiteX1307" fmla="*/ 2061554 w 5833653"/>
              <a:gd name="connsiteY1307" fmla="*/ 3239687 h 3655333"/>
              <a:gd name="connsiteX1308" fmla="*/ 2061554 w 5833653"/>
              <a:gd name="connsiteY1308" fmla="*/ 3192476 h 3655333"/>
              <a:gd name="connsiteX1309" fmla="*/ 2108721 w 5833653"/>
              <a:gd name="connsiteY1309" fmla="*/ 3192476 h 3655333"/>
              <a:gd name="connsiteX1310" fmla="*/ 2118431 w 5833653"/>
              <a:gd name="connsiteY1310" fmla="*/ 3216081 h 3655333"/>
              <a:gd name="connsiteX1311" fmla="*/ 2118431 w 5833653"/>
              <a:gd name="connsiteY1311" fmla="*/ 2037647 h 3655333"/>
              <a:gd name="connsiteX1312" fmla="*/ 2108721 w 5833653"/>
              <a:gd name="connsiteY1312" fmla="*/ 2061253 h 3655333"/>
              <a:gd name="connsiteX1313" fmla="*/ 2061554 w 5833653"/>
              <a:gd name="connsiteY1313" fmla="*/ 2061253 h 3655333"/>
              <a:gd name="connsiteX1314" fmla="*/ 2061554 w 5833653"/>
              <a:gd name="connsiteY1314" fmla="*/ 2014041 h 3655333"/>
              <a:gd name="connsiteX1315" fmla="*/ 2108721 w 5833653"/>
              <a:gd name="connsiteY1315" fmla="*/ 2014041 h 3655333"/>
              <a:gd name="connsiteX1316" fmla="*/ 2118431 w 5833653"/>
              <a:gd name="connsiteY1316" fmla="*/ 2037647 h 3655333"/>
              <a:gd name="connsiteX1317" fmla="*/ 2118431 w 5833653"/>
              <a:gd name="connsiteY1317" fmla="*/ 1802516 h 3655333"/>
              <a:gd name="connsiteX1318" fmla="*/ 2108721 w 5833653"/>
              <a:gd name="connsiteY1318" fmla="*/ 1826121 h 3655333"/>
              <a:gd name="connsiteX1319" fmla="*/ 2061554 w 5833653"/>
              <a:gd name="connsiteY1319" fmla="*/ 1826121 h 3655333"/>
              <a:gd name="connsiteX1320" fmla="*/ 2061554 w 5833653"/>
              <a:gd name="connsiteY1320" fmla="*/ 1778910 h 3655333"/>
              <a:gd name="connsiteX1321" fmla="*/ 2108721 w 5833653"/>
              <a:gd name="connsiteY1321" fmla="*/ 1778910 h 3655333"/>
              <a:gd name="connsiteX1322" fmla="*/ 2118431 w 5833653"/>
              <a:gd name="connsiteY1322" fmla="*/ 1802516 h 3655333"/>
              <a:gd name="connsiteX1323" fmla="*/ 2118431 w 5833653"/>
              <a:gd name="connsiteY1323" fmla="*/ 1566458 h 3655333"/>
              <a:gd name="connsiteX1324" fmla="*/ 2108721 w 5833653"/>
              <a:gd name="connsiteY1324" fmla="*/ 1590064 h 3655333"/>
              <a:gd name="connsiteX1325" fmla="*/ 2061554 w 5833653"/>
              <a:gd name="connsiteY1325" fmla="*/ 1590064 h 3655333"/>
              <a:gd name="connsiteX1326" fmla="*/ 2061554 w 5833653"/>
              <a:gd name="connsiteY1326" fmla="*/ 1542852 h 3655333"/>
              <a:gd name="connsiteX1327" fmla="*/ 2108721 w 5833653"/>
              <a:gd name="connsiteY1327" fmla="*/ 1542852 h 3655333"/>
              <a:gd name="connsiteX1328" fmla="*/ 2118431 w 5833653"/>
              <a:gd name="connsiteY1328" fmla="*/ 1566458 h 3655333"/>
              <a:gd name="connsiteX1329" fmla="*/ 2122593 w 5833653"/>
              <a:gd name="connsiteY1329" fmla="*/ 3654407 h 3655333"/>
              <a:gd name="connsiteX1330" fmla="*/ 2047681 w 5833653"/>
              <a:gd name="connsiteY1330" fmla="*/ 3654407 h 3655333"/>
              <a:gd name="connsiteX1331" fmla="*/ 2049531 w 5833653"/>
              <a:gd name="connsiteY1331" fmla="*/ 3652555 h 3655333"/>
              <a:gd name="connsiteX1332" fmla="*/ 2119819 w 5833653"/>
              <a:gd name="connsiteY1332" fmla="*/ 3652555 h 3655333"/>
              <a:gd name="connsiteX1333" fmla="*/ 2122593 w 5833653"/>
              <a:gd name="connsiteY1333" fmla="*/ 3654407 h 3655333"/>
              <a:gd name="connsiteX1334" fmla="*/ 2134385 w 5833653"/>
              <a:gd name="connsiteY1334" fmla="*/ 3452601 h 3655333"/>
              <a:gd name="connsiteX1335" fmla="*/ 2119819 w 5833653"/>
              <a:gd name="connsiteY1335" fmla="*/ 3487778 h 3655333"/>
              <a:gd name="connsiteX1336" fmla="*/ 2049531 w 5833653"/>
              <a:gd name="connsiteY1336" fmla="*/ 3487778 h 3655333"/>
              <a:gd name="connsiteX1337" fmla="*/ 2049531 w 5833653"/>
              <a:gd name="connsiteY1337" fmla="*/ 3417424 h 3655333"/>
              <a:gd name="connsiteX1338" fmla="*/ 2119819 w 5833653"/>
              <a:gd name="connsiteY1338" fmla="*/ 3417424 h 3655333"/>
              <a:gd name="connsiteX1339" fmla="*/ 2134385 w 5833653"/>
              <a:gd name="connsiteY1339" fmla="*/ 3452601 h 3655333"/>
              <a:gd name="connsiteX1340" fmla="*/ 2134385 w 5833653"/>
              <a:gd name="connsiteY1340" fmla="*/ 152430 h 3655333"/>
              <a:gd name="connsiteX1341" fmla="*/ 2119819 w 5833653"/>
              <a:gd name="connsiteY1341" fmla="*/ 187607 h 3655333"/>
              <a:gd name="connsiteX1342" fmla="*/ 2049531 w 5833653"/>
              <a:gd name="connsiteY1342" fmla="*/ 187607 h 3655333"/>
              <a:gd name="connsiteX1343" fmla="*/ 2049531 w 5833653"/>
              <a:gd name="connsiteY1343" fmla="*/ 117252 h 3655333"/>
              <a:gd name="connsiteX1344" fmla="*/ 2119819 w 5833653"/>
              <a:gd name="connsiteY1344" fmla="*/ 117252 h 3655333"/>
              <a:gd name="connsiteX1345" fmla="*/ 2134385 w 5833653"/>
              <a:gd name="connsiteY1345" fmla="*/ 152430 h 3655333"/>
              <a:gd name="connsiteX1346" fmla="*/ 2134732 w 5833653"/>
              <a:gd name="connsiteY1346" fmla="*/ 2273241 h 3655333"/>
              <a:gd name="connsiteX1347" fmla="*/ 2119819 w 5833653"/>
              <a:gd name="connsiteY1347" fmla="*/ 2308418 h 3655333"/>
              <a:gd name="connsiteX1348" fmla="*/ 2049531 w 5833653"/>
              <a:gd name="connsiteY1348" fmla="*/ 2308418 h 3655333"/>
              <a:gd name="connsiteX1349" fmla="*/ 2049531 w 5833653"/>
              <a:gd name="connsiteY1349" fmla="*/ 2238064 h 3655333"/>
              <a:gd name="connsiteX1350" fmla="*/ 2119819 w 5833653"/>
              <a:gd name="connsiteY1350" fmla="*/ 2238064 h 3655333"/>
              <a:gd name="connsiteX1351" fmla="*/ 2134732 w 5833653"/>
              <a:gd name="connsiteY1351" fmla="*/ 2273241 h 3655333"/>
              <a:gd name="connsiteX1352" fmla="*/ 2151263 w 5833653"/>
              <a:gd name="connsiteY1352" fmla="*/ 1095733 h 3655333"/>
              <a:gd name="connsiteX1353" fmla="*/ 2131842 w 5833653"/>
              <a:gd name="connsiteY1353" fmla="*/ 1142944 h 3655333"/>
              <a:gd name="connsiteX1354" fmla="*/ 2037508 w 5833653"/>
              <a:gd name="connsiteY1354" fmla="*/ 1142944 h 3655333"/>
              <a:gd name="connsiteX1355" fmla="*/ 2037508 w 5833653"/>
              <a:gd name="connsiteY1355" fmla="*/ 1048521 h 3655333"/>
              <a:gd name="connsiteX1356" fmla="*/ 2131842 w 5833653"/>
              <a:gd name="connsiteY1356" fmla="*/ 1048521 h 3655333"/>
              <a:gd name="connsiteX1357" fmla="*/ 2151263 w 5833653"/>
              <a:gd name="connsiteY1357" fmla="*/ 1095733 h 3655333"/>
              <a:gd name="connsiteX1358" fmla="*/ 2151263 w 5833653"/>
              <a:gd name="connsiteY1358" fmla="*/ 859676 h 3655333"/>
              <a:gd name="connsiteX1359" fmla="*/ 2131842 w 5833653"/>
              <a:gd name="connsiteY1359" fmla="*/ 906887 h 3655333"/>
              <a:gd name="connsiteX1360" fmla="*/ 2037508 w 5833653"/>
              <a:gd name="connsiteY1360" fmla="*/ 906887 h 3655333"/>
              <a:gd name="connsiteX1361" fmla="*/ 2037508 w 5833653"/>
              <a:gd name="connsiteY1361" fmla="*/ 812464 h 3655333"/>
              <a:gd name="connsiteX1362" fmla="*/ 2131842 w 5833653"/>
              <a:gd name="connsiteY1362" fmla="*/ 812464 h 3655333"/>
              <a:gd name="connsiteX1363" fmla="*/ 2151263 w 5833653"/>
              <a:gd name="connsiteY1363" fmla="*/ 859676 h 3655333"/>
              <a:gd name="connsiteX1364" fmla="*/ 2151263 w 5833653"/>
              <a:gd name="connsiteY1364" fmla="*/ 623619 h 3655333"/>
              <a:gd name="connsiteX1365" fmla="*/ 2131842 w 5833653"/>
              <a:gd name="connsiteY1365" fmla="*/ 670830 h 3655333"/>
              <a:gd name="connsiteX1366" fmla="*/ 2037508 w 5833653"/>
              <a:gd name="connsiteY1366" fmla="*/ 670830 h 3655333"/>
              <a:gd name="connsiteX1367" fmla="*/ 2037508 w 5833653"/>
              <a:gd name="connsiteY1367" fmla="*/ 576407 h 3655333"/>
              <a:gd name="connsiteX1368" fmla="*/ 2131842 w 5833653"/>
              <a:gd name="connsiteY1368" fmla="*/ 576407 h 3655333"/>
              <a:gd name="connsiteX1369" fmla="*/ 2151263 w 5833653"/>
              <a:gd name="connsiteY1369" fmla="*/ 623619 h 3655333"/>
              <a:gd name="connsiteX1370" fmla="*/ 2168142 w 5833653"/>
              <a:gd name="connsiteY1370" fmla="*/ 1331327 h 3655333"/>
              <a:gd name="connsiteX1371" fmla="*/ 2143864 w 5833653"/>
              <a:gd name="connsiteY1371" fmla="*/ 1390110 h 3655333"/>
              <a:gd name="connsiteX1372" fmla="*/ 2026410 w 5833653"/>
              <a:gd name="connsiteY1372" fmla="*/ 1390110 h 3655333"/>
              <a:gd name="connsiteX1373" fmla="*/ 2026410 w 5833653"/>
              <a:gd name="connsiteY1373" fmla="*/ 1272544 h 3655333"/>
              <a:gd name="connsiteX1374" fmla="*/ 2143864 w 5833653"/>
              <a:gd name="connsiteY1374" fmla="*/ 1272544 h 3655333"/>
              <a:gd name="connsiteX1375" fmla="*/ 2168142 w 5833653"/>
              <a:gd name="connsiteY1375" fmla="*/ 1331327 h 3655333"/>
              <a:gd name="connsiteX1376" fmla="*/ 2203054 w 5833653"/>
              <a:gd name="connsiteY1376" fmla="*/ 270921 h 3655333"/>
              <a:gd name="connsiteX1377" fmla="*/ 2203054 w 5833653"/>
              <a:gd name="connsiteY1377" fmla="*/ 294064 h 3655333"/>
              <a:gd name="connsiteX1378" fmla="*/ 2179933 w 5833653"/>
              <a:gd name="connsiteY1378" fmla="*/ 294064 h 3655333"/>
              <a:gd name="connsiteX1379" fmla="*/ 2179933 w 5833653"/>
              <a:gd name="connsiteY1379" fmla="*/ 270921 h 3655333"/>
              <a:gd name="connsiteX1380" fmla="*/ 2203054 w 5833653"/>
              <a:gd name="connsiteY1380" fmla="*/ 270921 h 3655333"/>
              <a:gd name="connsiteX1381" fmla="*/ 2214152 w 5833653"/>
              <a:gd name="connsiteY1381" fmla="*/ 2851812 h 3655333"/>
              <a:gd name="connsiteX1382" fmla="*/ 2214152 w 5833653"/>
              <a:gd name="connsiteY1382" fmla="*/ 2874955 h 3655333"/>
              <a:gd name="connsiteX1383" fmla="*/ 2191031 w 5833653"/>
              <a:gd name="connsiteY1383" fmla="*/ 2874955 h 3655333"/>
              <a:gd name="connsiteX1384" fmla="*/ 2191031 w 5833653"/>
              <a:gd name="connsiteY1384" fmla="*/ 2851812 h 3655333"/>
              <a:gd name="connsiteX1385" fmla="*/ 2214152 w 5833653"/>
              <a:gd name="connsiteY1385" fmla="*/ 2851812 h 3655333"/>
              <a:gd name="connsiteX1386" fmla="*/ 2214152 w 5833653"/>
              <a:gd name="connsiteY1386" fmla="*/ 2615755 h 3655333"/>
              <a:gd name="connsiteX1387" fmla="*/ 2214152 w 5833653"/>
              <a:gd name="connsiteY1387" fmla="*/ 2638898 h 3655333"/>
              <a:gd name="connsiteX1388" fmla="*/ 2191031 w 5833653"/>
              <a:gd name="connsiteY1388" fmla="*/ 2638898 h 3655333"/>
              <a:gd name="connsiteX1389" fmla="*/ 2191031 w 5833653"/>
              <a:gd name="connsiteY1389" fmla="*/ 2615755 h 3655333"/>
              <a:gd name="connsiteX1390" fmla="*/ 2214152 w 5833653"/>
              <a:gd name="connsiteY1390" fmla="*/ 2615755 h 3655333"/>
              <a:gd name="connsiteX1391" fmla="*/ 2214152 w 5833653"/>
              <a:gd name="connsiteY1391" fmla="*/ 494944 h 3655333"/>
              <a:gd name="connsiteX1392" fmla="*/ 2214152 w 5833653"/>
              <a:gd name="connsiteY1392" fmla="*/ 518087 h 3655333"/>
              <a:gd name="connsiteX1393" fmla="*/ 2191031 w 5833653"/>
              <a:gd name="connsiteY1393" fmla="*/ 518087 h 3655333"/>
              <a:gd name="connsiteX1394" fmla="*/ 2191031 w 5833653"/>
              <a:gd name="connsiteY1394" fmla="*/ 494944 h 3655333"/>
              <a:gd name="connsiteX1395" fmla="*/ 2214152 w 5833653"/>
              <a:gd name="connsiteY1395" fmla="*/ 494944 h 3655333"/>
              <a:gd name="connsiteX1396" fmla="*/ 2235886 w 5833653"/>
              <a:gd name="connsiteY1396" fmla="*/ 3334572 h 3655333"/>
              <a:gd name="connsiteX1397" fmla="*/ 2226175 w 5833653"/>
              <a:gd name="connsiteY1397" fmla="*/ 3358178 h 3655333"/>
              <a:gd name="connsiteX1398" fmla="*/ 2179008 w 5833653"/>
              <a:gd name="connsiteY1398" fmla="*/ 3358178 h 3655333"/>
              <a:gd name="connsiteX1399" fmla="*/ 2179008 w 5833653"/>
              <a:gd name="connsiteY1399" fmla="*/ 3310967 h 3655333"/>
              <a:gd name="connsiteX1400" fmla="*/ 2226175 w 5833653"/>
              <a:gd name="connsiteY1400" fmla="*/ 3310967 h 3655333"/>
              <a:gd name="connsiteX1401" fmla="*/ 2235886 w 5833653"/>
              <a:gd name="connsiteY1401" fmla="*/ 3334572 h 3655333"/>
              <a:gd name="connsiteX1402" fmla="*/ 2235886 w 5833653"/>
              <a:gd name="connsiteY1402" fmla="*/ 3098516 h 3655333"/>
              <a:gd name="connsiteX1403" fmla="*/ 2226175 w 5833653"/>
              <a:gd name="connsiteY1403" fmla="*/ 3122121 h 3655333"/>
              <a:gd name="connsiteX1404" fmla="*/ 2179008 w 5833653"/>
              <a:gd name="connsiteY1404" fmla="*/ 3122121 h 3655333"/>
              <a:gd name="connsiteX1405" fmla="*/ 2179008 w 5833653"/>
              <a:gd name="connsiteY1405" fmla="*/ 3074910 h 3655333"/>
              <a:gd name="connsiteX1406" fmla="*/ 2226175 w 5833653"/>
              <a:gd name="connsiteY1406" fmla="*/ 3074910 h 3655333"/>
              <a:gd name="connsiteX1407" fmla="*/ 2235886 w 5833653"/>
              <a:gd name="connsiteY1407" fmla="*/ 3098516 h 3655333"/>
              <a:gd name="connsiteX1408" fmla="*/ 2235886 w 5833653"/>
              <a:gd name="connsiteY1408" fmla="*/ 1920081 h 3655333"/>
              <a:gd name="connsiteX1409" fmla="*/ 2226175 w 5833653"/>
              <a:gd name="connsiteY1409" fmla="*/ 1943687 h 3655333"/>
              <a:gd name="connsiteX1410" fmla="*/ 2179008 w 5833653"/>
              <a:gd name="connsiteY1410" fmla="*/ 1943687 h 3655333"/>
              <a:gd name="connsiteX1411" fmla="*/ 2179008 w 5833653"/>
              <a:gd name="connsiteY1411" fmla="*/ 1896475 h 3655333"/>
              <a:gd name="connsiteX1412" fmla="*/ 2226175 w 5833653"/>
              <a:gd name="connsiteY1412" fmla="*/ 1896475 h 3655333"/>
              <a:gd name="connsiteX1413" fmla="*/ 2235886 w 5833653"/>
              <a:gd name="connsiteY1413" fmla="*/ 1920081 h 3655333"/>
              <a:gd name="connsiteX1414" fmla="*/ 2235886 w 5833653"/>
              <a:gd name="connsiteY1414" fmla="*/ 1684950 h 3655333"/>
              <a:gd name="connsiteX1415" fmla="*/ 2226175 w 5833653"/>
              <a:gd name="connsiteY1415" fmla="*/ 1708555 h 3655333"/>
              <a:gd name="connsiteX1416" fmla="*/ 2179008 w 5833653"/>
              <a:gd name="connsiteY1416" fmla="*/ 1708555 h 3655333"/>
              <a:gd name="connsiteX1417" fmla="*/ 2179008 w 5833653"/>
              <a:gd name="connsiteY1417" fmla="*/ 1661344 h 3655333"/>
              <a:gd name="connsiteX1418" fmla="*/ 2226175 w 5833653"/>
              <a:gd name="connsiteY1418" fmla="*/ 1661344 h 3655333"/>
              <a:gd name="connsiteX1419" fmla="*/ 2235886 w 5833653"/>
              <a:gd name="connsiteY1419" fmla="*/ 1684950 h 3655333"/>
              <a:gd name="connsiteX1420" fmla="*/ 2247228 w 5833653"/>
              <a:gd name="connsiteY1420" fmla="*/ 48234 h 3655333"/>
              <a:gd name="connsiteX1421" fmla="*/ 2238198 w 5833653"/>
              <a:gd name="connsiteY1421" fmla="*/ 70041 h 3655333"/>
              <a:gd name="connsiteX1422" fmla="*/ 2167910 w 5833653"/>
              <a:gd name="connsiteY1422" fmla="*/ 70041 h 3655333"/>
              <a:gd name="connsiteX1423" fmla="*/ 2167373 w 5833653"/>
              <a:gd name="connsiteY1423" fmla="*/ 68744 h 3655333"/>
              <a:gd name="connsiteX1424" fmla="*/ 2251839 w 5833653"/>
              <a:gd name="connsiteY1424" fmla="*/ 3570167 h 3655333"/>
              <a:gd name="connsiteX1425" fmla="*/ 2237273 w 5833653"/>
              <a:gd name="connsiteY1425" fmla="*/ 3605344 h 3655333"/>
              <a:gd name="connsiteX1426" fmla="*/ 2166985 w 5833653"/>
              <a:gd name="connsiteY1426" fmla="*/ 3605344 h 3655333"/>
              <a:gd name="connsiteX1427" fmla="*/ 2166985 w 5833653"/>
              <a:gd name="connsiteY1427" fmla="*/ 3534990 h 3655333"/>
              <a:gd name="connsiteX1428" fmla="*/ 2237273 w 5833653"/>
              <a:gd name="connsiteY1428" fmla="*/ 3534990 h 3655333"/>
              <a:gd name="connsiteX1429" fmla="*/ 2251839 w 5833653"/>
              <a:gd name="connsiteY1429" fmla="*/ 3570167 h 3655333"/>
              <a:gd name="connsiteX1430" fmla="*/ 2252765 w 5833653"/>
              <a:gd name="connsiteY1430" fmla="*/ 2391733 h 3655333"/>
              <a:gd name="connsiteX1431" fmla="*/ 2238198 w 5833653"/>
              <a:gd name="connsiteY1431" fmla="*/ 2426910 h 3655333"/>
              <a:gd name="connsiteX1432" fmla="*/ 2167910 w 5833653"/>
              <a:gd name="connsiteY1432" fmla="*/ 2426910 h 3655333"/>
              <a:gd name="connsiteX1433" fmla="*/ 2167910 w 5833653"/>
              <a:gd name="connsiteY1433" fmla="*/ 2356555 h 3655333"/>
              <a:gd name="connsiteX1434" fmla="*/ 2238198 w 5833653"/>
              <a:gd name="connsiteY1434" fmla="*/ 2356555 h 3655333"/>
              <a:gd name="connsiteX1435" fmla="*/ 2252765 w 5833653"/>
              <a:gd name="connsiteY1435" fmla="*/ 2391733 h 3655333"/>
              <a:gd name="connsiteX1436" fmla="*/ 2252765 w 5833653"/>
              <a:gd name="connsiteY1436" fmla="*/ 2155675 h 3655333"/>
              <a:gd name="connsiteX1437" fmla="*/ 2238198 w 5833653"/>
              <a:gd name="connsiteY1437" fmla="*/ 2190853 h 3655333"/>
              <a:gd name="connsiteX1438" fmla="*/ 2167910 w 5833653"/>
              <a:gd name="connsiteY1438" fmla="*/ 2190853 h 3655333"/>
              <a:gd name="connsiteX1439" fmla="*/ 2167910 w 5833653"/>
              <a:gd name="connsiteY1439" fmla="*/ 2120498 h 3655333"/>
              <a:gd name="connsiteX1440" fmla="*/ 2238198 w 5833653"/>
              <a:gd name="connsiteY1440" fmla="*/ 2120498 h 3655333"/>
              <a:gd name="connsiteX1441" fmla="*/ 2252765 w 5833653"/>
              <a:gd name="connsiteY1441" fmla="*/ 2155675 h 3655333"/>
              <a:gd name="connsiteX1442" fmla="*/ 2268718 w 5833653"/>
              <a:gd name="connsiteY1442" fmla="*/ 977241 h 3655333"/>
              <a:gd name="connsiteX1443" fmla="*/ 2249296 w 5833653"/>
              <a:gd name="connsiteY1443" fmla="*/ 1024452 h 3655333"/>
              <a:gd name="connsiteX1444" fmla="*/ 2154962 w 5833653"/>
              <a:gd name="connsiteY1444" fmla="*/ 1024452 h 3655333"/>
              <a:gd name="connsiteX1445" fmla="*/ 2154962 w 5833653"/>
              <a:gd name="connsiteY1445" fmla="*/ 930030 h 3655333"/>
              <a:gd name="connsiteX1446" fmla="*/ 2249296 w 5833653"/>
              <a:gd name="connsiteY1446" fmla="*/ 930030 h 3655333"/>
              <a:gd name="connsiteX1447" fmla="*/ 2268718 w 5833653"/>
              <a:gd name="connsiteY1447" fmla="*/ 977241 h 3655333"/>
              <a:gd name="connsiteX1448" fmla="*/ 2268718 w 5833653"/>
              <a:gd name="connsiteY1448" fmla="*/ 742110 h 3655333"/>
              <a:gd name="connsiteX1449" fmla="*/ 2249296 w 5833653"/>
              <a:gd name="connsiteY1449" fmla="*/ 789321 h 3655333"/>
              <a:gd name="connsiteX1450" fmla="*/ 2154962 w 5833653"/>
              <a:gd name="connsiteY1450" fmla="*/ 789321 h 3655333"/>
              <a:gd name="connsiteX1451" fmla="*/ 2154962 w 5833653"/>
              <a:gd name="connsiteY1451" fmla="*/ 694898 h 3655333"/>
              <a:gd name="connsiteX1452" fmla="*/ 2249296 w 5833653"/>
              <a:gd name="connsiteY1452" fmla="*/ 694898 h 3655333"/>
              <a:gd name="connsiteX1453" fmla="*/ 2268718 w 5833653"/>
              <a:gd name="connsiteY1453" fmla="*/ 742110 h 3655333"/>
              <a:gd name="connsiteX1454" fmla="*/ 2285596 w 5833653"/>
              <a:gd name="connsiteY1454" fmla="*/ 1448893 h 3655333"/>
              <a:gd name="connsiteX1455" fmla="*/ 2261319 w 5833653"/>
              <a:gd name="connsiteY1455" fmla="*/ 1507675 h 3655333"/>
              <a:gd name="connsiteX1456" fmla="*/ 2143864 w 5833653"/>
              <a:gd name="connsiteY1456" fmla="*/ 1507675 h 3655333"/>
              <a:gd name="connsiteX1457" fmla="*/ 2143864 w 5833653"/>
              <a:gd name="connsiteY1457" fmla="*/ 1390110 h 3655333"/>
              <a:gd name="connsiteX1458" fmla="*/ 2261319 w 5833653"/>
              <a:gd name="connsiteY1458" fmla="*/ 1390110 h 3655333"/>
              <a:gd name="connsiteX1459" fmla="*/ 2285596 w 5833653"/>
              <a:gd name="connsiteY1459" fmla="*/ 1448893 h 3655333"/>
              <a:gd name="connsiteX1460" fmla="*/ 2285596 w 5833653"/>
              <a:gd name="connsiteY1460" fmla="*/ 1213761 h 3655333"/>
              <a:gd name="connsiteX1461" fmla="*/ 2261319 w 5833653"/>
              <a:gd name="connsiteY1461" fmla="*/ 1272544 h 3655333"/>
              <a:gd name="connsiteX1462" fmla="*/ 2143864 w 5833653"/>
              <a:gd name="connsiteY1462" fmla="*/ 1272544 h 3655333"/>
              <a:gd name="connsiteX1463" fmla="*/ 2143864 w 5833653"/>
              <a:gd name="connsiteY1463" fmla="*/ 1154978 h 3655333"/>
              <a:gd name="connsiteX1464" fmla="*/ 2261319 w 5833653"/>
              <a:gd name="connsiteY1464" fmla="*/ 1154978 h 3655333"/>
              <a:gd name="connsiteX1465" fmla="*/ 2285596 w 5833653"/>
              <a:gd name="connsiteY1465" fmla="*/ 1213761 h 3655333"/>
              <a:gd name="connsiteX1466" fmla="*/ 2319584 w 5833653"/>
              <a:gd name="connsiteY1466" fmla="*/ 152430 h 3655333"/>
              <a:gd name="connsiteX1467" fmla="*/ 2319584 w 5833653"/>
              <a:gd name="connsiteY1467" fmla="*/ 175572 h 3655333"/>
              <a:gd name="connsiteX1468" fmla="*/ 2296463 w 5833653"/>
              <a:gd name="connsiteY1468" fmla="*/ 175572 h 3655333"/>
              <a:gd name="connsiteX1469" fmla="*/ 2296463 w 5833653"/>
              <a:gd name="connsiteY1469" fmla="*/ 152430 h 3655333"/>
              <a:gd name="connsiteX1470" fmla="*/ 2319584 w 5833653"/>
              <a:gd name="connsiteY1470" fmla="*/ 152430 h 3655333"/>
              <a:gd name="connsiteX1471" fmla="*/ 2320509 w 5833653"/>
              <a:gd name="connsiteY1471" fmla="*/ 388487 h 3655333"/>
              <a:gd name="connsiteX1472" fmla="*/ 2320509 w 5833653"/>
              <a:gd name="connsiteY1472" fmla="*/ 411630 h 3655333"/>
              <a:gd name="connsiteX1473" fmla="*/ 2297388 w 5833653"/>
              <a:gd name="connsiteY1473" fmla="*/ 411630 h 3655333"/>
              <a:gd name="connsiteX1474" fmla="*/ 2297388 w 5833653"/>
              <a:gd name="connsiteY1474" fmla="*/ 388487 h 3655333"/>
              <a:gd name="connsiteX1475" fmla="*/ 2320509 w 5833653"/>
              <a:gd name="connsiteY1475" fmla="*/ 388487 h 3655333"/>
              <a:gd name="connsiteX1476" fmla="*/ 2332532 w 5833653"/>
              <a:gd name="connsiteY1476" fmla="*/ 2734247 h 3655333"/>
              <a:gd name="connsiteX1477" fmla="*/ 2332532 w 5833653"/>
              <a:gd name="connsiteY1477" fmla="*/ 2757390 h 3655333"/>
              <a:gd name="connsiteX1478" fmla="*/ 2309411 w 5833653"/>
              <a:gd name="connsiteY1478" fmla="*/ 2757390 h 3655333"/>
              <a:gd name="connsiteX1479" fmla="*/ 2309411 w 5833653"/>
              <a:gd name="connsiteY1479" fmla="*/ 2734247 h 3655333"/>
              <a:gd name="connsiteX1480" fmla="*/ 2332532 w 5833653"/>
              <a:gd name="connsiteY1480" fmla="*/ 2734247 h 3655333"/>
              <a:gd name="connsiteX1481" fmla="*/ 2332532 w 5833653"/>
              <a:gd name="connsiteY1481" fmla="*/ 612510 h 3655333"/>
              <a:gd name="connsiteX1482" fmla="*/ 2332532 w 5833653"/>
              <a:gd name="connsiteY1482" fmla="*/ 635652 h 3655333"/>
              <a:gd name="connsiteX1483" fmla="*/ 2309411 w 5833653"/>
              <a:gd name="connsiteY1483" fmla="*/ 635652 h 3655333"/>
              <a:gd name="connsiteX1484" fmla="*/ 2309411 w 5833653"/>
              <a:gd name="connsiteY1484" fmla="*/ 612510 h 3655333"/>
              <a:gd name="connsiteX1485" fmla="*/ 2332532 w 5833653"/>
              <a:gd name="connsiteY1485" fmla="*/ 612510 h 3655333"/>
              <a:gd name="connsiteX1486" fmla="*/ 2353340 w 5833653"/>
              <a:gd name="connsiteY1486" fmla="*/ 3452139 h 3655333"/>
              <a:gd name="connsiteX1487" fmla="*/ 2343630 w 5833653"/>
              <a:gd name="connsiteY1487" fmla="*/ 3475744 h 3655333"/>
              <a:gd name="connsiteX1488" fmla="*/ 2296463 w 5833653"/>
              <a:gd name="connsiteY1488" fmla="*/ 3475744 h 3655333"/>
              <a:gd name="connsiteX1489" fmla="*/ 2296463 w 5833653"/>
              <a:gd name="connsiteY1489" fmla="*/ 3428533 h 3655333"/>
              <a:gd name="connsiteX1490" fmla="*/ 2343630 w 5833653"/>
              <a:gd name="connsiteY1490" fmla="*/ 3428533 h 3655333"/>
              <a:gd name="connsiteX1491" fmla="*/ 2353340 w 5833653"/>
              <a:gd name="connsiteY1491" fmla="*/ 3452139 h 3655333"/>
              <a:gd name="connsiteX1492" fmla="*/ 2353340 w 5833653"/>
              <a:gd name="connsiteY1492" fmla="*/ 3217007 h 3655333"/>
              <a:gd name="connsiteX1493" fmla="*/ 2343630 w 5833653"/>
              <a:gd name="connsiteY1493" fmla="*/ 3240612 h 3655333"/>
              <a:gd name="connsiteX1494" fmla="*/ 2296463 w 5833653"/>
              <a:gd name="connsiteY1494" fmla="*/ 3240612 h 3655333"/>
              <a:gd name="connsiteX1495" fmla="*/ 2296463 w 5833653"/>
              <a:gd name="connsiteY1495" fmla="*/ 3193401 h 3655333"/>
              <a:gd name="connsiteX1496" fmla="*/ 2343630 w 5833653"/>
              <a:gd name="connsiteY1496" fmla="*/ 3193401 h 3655333"/>
              <a:gd name="connsiteX1497" fmla="*/ 2353340 w 5833653"/>
              <a:gd name="connsiteY1497" fmla="*/ 3217007 h 3655333"/>
              <a:gd name="connsiteX1498" fmla="*/ 2353340 w 5833653"/>
              <a:gd name="connsiteY1498" fmla="*/ 2980949 h 3655333"/>
              <a:gd name="connsiteX1499" fmla="*/ 2343630 w 5833653"/>
              <a:gd name="connsiteY1499" fmla="*/ 3004555 h 3655333"/>
              <a:gd name="connsiteX1500" fmla="*/ 2296463 w 5833653"/>
              <a:gd name="connsiteY1500" fmla="*/ 3004555 h 3655333"/>
              <a:gd name="connsiteX1501" fmla="*/ 2296463 w 5833653"/>
              <a:gd name="connsiteY1501" fmla="*/ 2957344 h 3655333"/>
              <a:gd name="connsiteX1502" fmla="*/ 2343630 w 5833653"/>
              <a:gd name="connsiteY1502" fmla="*/ 2957344 h 3655333"/>
              <a:gd name="connsiteX1503" fmla="*/ 2353340 w 5833653"/>
              <a:gd name="connsiteY1503" fmla="*/ 2980949 h 3655333"/>
              <a:gd name="connsiteX1504" fmla="*/ 2353340 w 5833653"/>
              <a:gd name="connsiteY1504" fmla="*/ 1802516 h 3655333"/>
              <a:gd name="connsiteX1505" fmla="*/ 2343630 w 5833653"/>
              <a:gd name="connsiteY1505" fmla="*/ 1826121 h 3655333"/>
              <a:gd name="connsiteX1506" fmla="*/ 2296463 w 5833653"/>
              <a:gd name="connsiteY1506" fmla="*/ 1826121 h 3655333"/>
              <a:gd name="connsiteX1507" fmla="*/ 2296463 w 5833653"/>
              <a:gd name="connsiteY1507" fmla="*/ 1778910 h 3655333"/>
              <a:gd name="connsiteX1508" fmla="*/ 2343630 w 5833653"/>
              <a:gd name="connsiteY1508" fmla="*/ 1778910 h 3655333"/>
              <a:gd name="connsiteX1509" fmla="*/ 2353340 w 5833653"/>
              <a:gd name="connsiteY1509" fmla="*/ 1802516 h 3655333"/>
              <a:gd name="connsiteX1510" fmla="*/ 2358427 w 5833653"/>
              <a:gd name="connsiteY1510" fmla="*/ 3654407 h 3655333"/>
              <a:gd name="connsiteX1511" fmla="*/ 2283515 w 5833653"/>
              <a:gd name="connsiteY1511" fmla="*/ 3654407 h 3655333"/>
              <a:gd name="connsiteX1512" fmla="*/ 2285365 w 5833653"/>
              <a:gd name="connsiteY1512" fmla="*/ 3652555 h 3655333"/>
              <a:gd name="connsiteX1513" fmla="*/ 2355652 w 5833653"/>
              <a:gd name="connsiteY1513" fmla="*/ 3652555 h 3655333"/>
              <a:gd name="connsiteX1514" fmla="*/ 2358427 w 5833653"/>
              <a:gd name="connsiteY1514" fmla="*/ 3654407 h 3655333"/>
              <a:gd name="connsiteX1515" fmla="*/ 2370219 w 5833653"/>
              <a:gd name="connsiteY1515" fmla="*/ 2509298 h 3655333"/>
              <a:gd name="connsiteX1516" fmla="*/ 2355652 w 5833653"/>
              <a:gd name="connsiteY1516" fmla="*/ 2544476 h 3655333"/>
              <a:gd name="connsiteX1517" fmla="*/ 2285365 w 5833653"/>
              <a:gd name="connsiteY1517" fmla="*/ 2544476 h 3655333"/>
              <a:gd name="connsiteX1518" fmla="*/ 2285365 w 5833653"/>
              <a:gd name="connsiteY1518" fmla="*/ 2474121 h 3655333"/>
              <a:gd name="connsiteX1519" fmla="*/ 2355652 w 5833653"/>
              <a:gd name="connsiteY1519" fmla="*/ 2474121 h 3655333"/>
              <a:gd name="connsiteX1520" fmla="*/ 2370219 w 5833653"/>
              <a:gd name="connsiteY1520" fmla="*/ 2509298 h 3655333"/>
              <a:gd name="connsiteX1521" fmla="*/ 2370219 w 5833653"/>
              <a:gd name="connsiteY1521" fmla="*/ 2274167 h 3655333"/>
              <a:gd name="connsiteX1522" fmla="*/ 2355652 w 5833653"/>
              <a:gd name="connsiteY1522" fmla="*/ 2309344 h 3655333"/>
              <a:gd name="connsiteX1523" fmla="*/ 2285365 w 5833653"/>
              <a:gd name="connsiteY1523" fmla="*/ 2309344 h 3655333"/>
              <a:gd name="connsiteX1524" fmla="*/ 2285365 w 5833653"/>
              <a:gd name="connsiteY1524" fmla="*/ 2238990 h 3655333"/>
              <a:gd name="connsiteX1525" fmla="*/ 2355652 w 5833653"/>
              <a:gd name="connsiteY1525" fmla="*/ 2238990 h 3655333"/>
              <a:gd name="connsiteX1526" fmla="*/ 2370219 w 5833653"/>
              <a:gd name="connsiteY1526" fmla="*/ 2274167 h 3655333"/>
              <a:gd name="connsiteX1527" fmla="*/ 2370219 w 5833653"/>
              <a:gd name="connsiteY1527" fmla="*/ 2038110 h 3655333"/>
              <a:gd name="connsiteX1528" fmla="*/ 2355652 w 5833653"/>
              <a:gd name="connsiteY1528" fmla="*/ 2073287 h 3655333"/>
              <a:gd name="connsiteX1529" fmla="*/ 2285365 w 5833653"/>
              <a:gd name="connsiteY1529" fmla="*/ 2073287 h 3655333"/>
              <a:gd name="connsiteX1530" fmla="*/ 2285365 w 5833653"/>
              <a:gd name="connsiteY1530" fmla="*/ 2002932 h 3655333"/>
              <a:gd name="connsiteX1531" fmla="*/ 2355652 w 5833653"/>
              <a:gd name="connsiteY1531" fmla="*/ 2002932 h 3655333"/>
              <a:gd name="connsiteX1532" fmla="*/ 2370219 w 5833653"/>
              <a:gd name="connsiteY1532" fmla="*/ 2038110 h 3655333"/>
              <a:gd name="connsiteX1533" fmla="*/ 2387097 w 5833653"/>
              <a:gd name="connsiteY1533" fmla="*/ 859676 h 3655333"/>
              <a:gd name="connsiteX1534" fmla="*/ 2367675 w 5833653"/>
              <a:gd name="connsiteY1534" fmla="*/ 906887 h 3655333"/>
              <a:gd name="connsiteX1535" fmla="*/ 2273342 w 5833653"/>
              <a:gd name="connsiteY1535" fmla="*/ 906887 h 3655333"/>
              <a:gd name="connsiteX1536" fmla="*/ 2273342 w 5833653"/>
              <a:gd name="connsiteY1536" fmla="*/ 812464 h 3655333"/>
              <a:gd name="connsiteX1537" fmla="*/ 2367675 w 5833653"/>
              <a:gd name="connsiteY1537" fmla="*/ 812464 h 3655333"/>
              <a:gd name="connsiteX1538" fmla="*/ 2387097 w 5833653"/>
              <a:gd name="connsiteY1538" fmla="*/ 859676 h 3655333"/>
              <a:gd name="connsiteX1539" fmla="*/ 2403976 w 5833653"/>
              <a:gd name="connsiteY1539" fmla="*/ 1566458 h 3655333"/>
              <a:gd name="connsiteX1540" fmla="*/ 2379698 w 5833653"/>
              <a:gd name="connsiteY1540" fmla="*/ 1625241 h 3655333"/>
              <a:gd name="connsiteX1541" fmla="*/ 2262244 w 5833653"/>
              <a:gd name="connsiteY1541" fmla="*/ 1625241 h 3655333"/>
              <a:gd name="connsiteX1542" fmla="*/ 2262244 w 5833653"/>
              <a:gd name="connsiteY1542" fmla="*/ 1507675 h 3655333"/>
              <a:gd name="connsiteX1543" fmla="*/ 2379698 w 5833653"/>
              <a:gd name="connsiteY1543" fmla="*/ 1507675 h 3655333"/>
              <a:gd name="connsiteX1544" fmla="*/ 2403976 w 5833653"/>
              <a:gd name="connsiteY1544" fmla="*/ 1566458 h 3655333"/>
              <a:gd name="connsiteX1545" fmla="*/ 2403976 w 5833653"/>
              <a:gd name="connsiteY1545" fmla="*/ 1331327 h 3655333"/>
              <a:gd name="connsiteX1546" fmla="*/ 2379698 w 5833653"/>
              <a:gd name="connsiteY1546" fmla="*/ 1390110 h 3655333"/>
              <a:gd name="connsiteX1547" fmla="*/ 2262244 w 5833653"/>
              <a:gd name="connsiteY1547" fmla="*/ 1390110 h 3655333"/>
              <a:gd name="connsiteX1548" fmla="*/ 2262244 w 5833653"/>
              <a:gd name="connsiteY1548" fmla="*/ 1272544 h 3655333"/>
              <a:gd name="connsiteX1549" fmla="*/ 2379698 w 5833653"/>
              <a:gd name="connsiteY1549" fmla="*/ 1272544 h 3655333"/>
              <a:gd name="connsiteX1550" fmla="*/ 2403976 w 5833653"/>
              <a:gd name="connsiteY1550" fmla="*/ 1331327 h 3655333"/>
              <a:gd name="connsiteX1551" fmla="*/ 2403976 w 5833653"/>
              <a:gd name="connsiteY1551" fmla="*/ 1095270 h 3655333"/>
              <a:gd name="connsiteX1552" fmla="*/ 2379698 w 5833653"/>
              <a:gd name="connsiteY1552" fmla="*/ 1154052 h 3655333"/>
              <a:gd name="connsiteX1553" fmla="*/ 2262244 w 5833653"/>
              <a:gd name="connsiteY1553" fmla="*/ 1154052 h 3655333"/>
              <a:gd name="connsiteX1554" fmla="*/ 2262244 w 5833653"/>
              <a:gd name="connsiteY1554" fmla="*/ 1036487 h 3655333"/>
              <a:gd name="connsiteX1555" fmla="*/ 2379698 w 5833653"/>
              <a:gd name="connsiteY1555" fmla="*/ 1036487 h 3655333"/>
              <a:gd name="connsiteX1556" fmla="*/ 2403976 w 5833653"/>
              <a:gd name="connsiteY1556" fmla="*/ 1095270 h 3655333"/>
              <a:gd name="connsiteX1557" fmla="*/ 2437963 w 5833653"/>
              <a:gd name="connsiteY1557" fmla="*/ 506978 h 3655333"/>
              <a:gd name="connsiteX1558" fmla="*/ 2437963 w 5833653"/>
              <a:gd name="connsiteY1558" fmla="*/ 530121 h 3655333"/>
              <a:gd name="connsiteX1559" fmla="*/ 2414842 w 5833653"/>
              <a:gd name="connsiteY1559" fmla="*/ 530121 h 3655333"/>
              <a:gd name="connsiteX1560" fmla="*/ 2414842 w 5833653"/>
              <a:gd name="connsiteY1560" fmla="*/ 506978 h 3655333"/>
              <a:gd name="connsiteX1561" fmla="*/ 2437963 w 5833653"/>
              <a:gd name="connsiteY1561" fmla="*/ 506978 h 3655333"/>
              <a:gd name="connsiteX1562" fmla="*/ 2437963 w 5833653"/>
              <a:gd name="connsiteY1562" fmla="*/ 270921 h 3655333"/>
              <a:gd name="connsiteX1563" fmla="*/ 2437963 w 5833653"/>
              <a:gd name="connsiteY1563" fmla="*/ 294064 h 3655333"/>
              <a:gd name="connsiteX1564" fmla="*/ 2414842 w 5833653"/>
              <a:gd name="connsiteY1564" fmla="*/ 294064 h 3655333"/>
              <a:gd name="connsiteX1565" fmla="*/ 2414842 w 5833653"/>
              <a:gd name="connsiteY1565" fmla="*/ 270921 h 3655333"/>
              <a:gd name="connsiteX1566" fmla="*/ 2437963 w 5833653"/>
              <a:gd name="connsiteY1566" fmla="*/ 270921 h 3655333"/>
              <a:gd name="connsiteX1567" fmla="*/ 2437963 w 5833653"/>
              <a:gd name="connsiteY1567" fmla="*/ 34864 h 3655333"/>
              <a:gd name="connsiteX1568" fmla="*/ 2437963 w 5833653"/>
              <a:gd name="connsiteY1568" fmla="*/ 58007 h 3655333"/>
              <a:gd name="connsiteX1569" fmla="*/ 2414842 w 5833653"/>
              <a:gd name="connsiteY1569" fmla="*/ 58007 h 3655333"/>
              <a:gd name="connsiteX1570" fmla="*/ 2414842 w 5833653"/>
              <a:gd name="connsiteY1570" fmla="*/ 34864 h 3655333"/>
              <a:gd name="connsiteX1571" fmla="*/ 2437963 w 5833653"/>
              <a:gd name="connsiteY1571" fmla="*/ 34864 h 3655333"/>
              <a:gd name="connsiteX1572" fmla="*/ 2449986 w 5833653"/>
              <a:gd name="connsiteY1572" fmla="*/ 730075 h 3655333"/>
              <a:gd name="connsiteX1573" fmla="*/ 2449986 w 5833653"/>
              <a:gd name="connsiteY1573" fmla="*/ 753218 h 3655333"/>
              <a:gd name="connsiteX1574" fmla="*/ 2426865 w 5833653"/>
              <a:gd name="connsiteY1574" fmla="*/ 753218 h 3655333"/>
              <a:gd name="connsiteX1575" fmla="*/ 2426865 w 5833653"/>
              <a:gd name="connsiteY1575" fmla="*/ 730075 h 3655333"/>
              <a:gd name="connsiteX1576" fmla="*/ 2449986 w 5833653"/>
              <a:gd name="connsiteY1576" fmla="*/ 730075 h 3655333"/>
              <a:gd name="connsiteX1577" fmla="*/ 2471720 w 5833653"/>
              <a:gd name="connsiteY1577" fmla="*/ 3569704 h 3655333"/>
              <a:gd name="connsiteX1578" fmla="*/ 2462009 w 5833653"/>
              <a:gd name="connsiteY1578" fmla="*/ 3593310 h 3655333"/>
              <a:gd name="connsiteX1579" fmla="*/ 2414842 w 5833653"/>
              <a:gd name="connsiteY1579" fmla="*/ 3593310 h 3655333"/>
              <a:gd name="connsiteX1580" fmla="*/ 2414842 w 5833653"/>
              <a:gd name="connsiteY1580" fmla="*/ 3546098 h 3655333"/>
              <a:gd name="connsiteX1581" fmla="*/ 2462009 w 5833653"/>
              <a:gd name="connsiteY1581" fmla="*/ 3546098 h 3655333"/>
              <a:gd name="connsiteX1582" fmla="*/ 2471720 w 5833653"/>
              <a:gd name="connsiteY1582" fmla="*/ 3569704 h 3655333"/>
              <a:gd name="connsiteX1583" fmla="*/ 2471720 w 5833653"/>
              <a:gd name="connsiteY1583" fmla="*/ 3334572 h 3655333"/>
              <a:gd name="connsiteX1584" fmla="*/ 2462009 w 5833653"/>
              <a:gd name="connsiteY1584" fmla="*/ 3358178 h 3655333"/>
              <a:gd name="connsiteX1585" fmla="*/ 2414842 w 5833653"/>
              <a:gd name="connsiteY1585" fmla="*/ 3358178 h 3655333"/>
              <a:gd name="connsiteX1586" fmla="*/ 2414842 w 5833653"/>
              <a:gd name="connsiteY1586" fmla="*/ 3310967 h 3655333"/>
              <a:gd name="connsiteX1587" fmla="*/ 2462009 w 5833653"/>
              <a:gd name="connsiteY1587" fmla="*/ 3310967 h 3655333"/>
              <a:gd name="connsiteX1588" fmla="*/ 2471720 w 5833653"/>
              <a:gd name="connsiteY1588" fmla="*/ 3334572 h 3655333"/>
              <a:gd name="connsiteX1589" fmla="*/ 2471720 w 5833653"/>
              <a:gd name="connsiteY1589" fmla="*/ 3098516 h 3655333"/>
              <a:gd name="connsiteX1590" fmla="*/ 2462009 w 5833653"/>
              <a:gd name="connsiteY1590" fmla="*/ 3122121 h 3655333"/>
              <a:gd name="connsiteX1591" fmla="*/ 2414842 w 5833653"/>
              <a:gd name="connsiteY1591" fmla="*/ 3122121 h 3655333"/>
              <a:gd name="connsiteX1592" fmla="*/ 2414842 w 5833653"/>
              <a:gd name="connsiteY1592" fmla="*/ 3074910 h 3655333"/>
              <a:gd name="connsiteX1593" fmla="*/ 2462009 w 5833653"/>
              <a:gd name="connsiteY1593" fmla="*/ 3074910 h 3655333"/>
              <a:gd name="connsiteX1594" fmla="*/ 2471720 w 5833653"/>
              <a:gd name="connsiteY1594" fmla="*/ 3098516 h 3655333"/>
              <a:gd name="connsiteX1595" fmla="*/ 2471720 w 5833653"/>
              <a:gd name="connsiteY1595" fmla="*/ 2863037 h 3655333"/>
              <a:gd name="connsiteX1596" fmla="*/ 2462009 w 5833653"/>
              <a:gd name="connsiteY1596" fmla="*/ 2886990 h 3655333"/>
              <a:gd name="connsiteX1597" fmla="*/ 2414842 w 5833653"/>
              <a:gd name="connsiteY1597" fmla="*/ 2886990 h 3655333"/>
              <a:gd name="connsiteX1598" fmla="*/ 2414842 w 5833653"/>
              <a:gd name="connsiteY1598" fmla="*/ 2839778 h 3655333"/>
              <a:gd name="connsiteX1599" fmla="*/ 2462009 w 5833653"/>
              <a:gd name="connsiteY1599" fmla="*/ 2839778 h 3655333"/>
              <a:gd name="connsiteX1600" fmla="*/ 2471720 w 5833653"/>
              <a:gd name="connsiteY1600" fmla="*/ 2863037 h 3655333"/>
              <a:gd name="connsiteX1601" fmla="*/ 2487674 w 5833653"/>
              <a:gd name="connsiteY1601" fmla="*/ 2627790 h 3655333"/>
              <a:gd name="connsiteX1602" fmla="*/ 2473107 w 5833653"/>
              <a:gd name="connsiteY1602" fmla="*/ 2662967 h 3655333"/>
              <a:gd name="connsiteX1603" fmla="*/ 2402819 w 5833653"/>
              <a:gd name="connsiteY1603" fmla="*/ 2662967 h 3655333"/>
              <a:gd name="connsiteX1604" fmla="*/ 2402819 w 5833653"/>
              <a:gd name="connsiteY1604" fmla="*/ 2592612 h 3655333"/>
              <a:gd name="connsiteX1605" fmla="*/ 2473107 w 5833653"/>
              <a:gd name="connsiteY1605" fmla="*/ 2592612 h 3655333"/>
              <a:gd name="connsiteX1606" fmla="*/ 2487674 w 5833653"/>
              <a:gd name="connsiteY1606" fmla="*/ 2627790 h 3655333"/>
              <a:gd name="connsiteX1607" fmla="*/ 2487674 w 5833653"/>
              <a:gd name="connsiteY1607" fmla="*/ 2391733 h 3655333"/>
              <a:gd name="connsiteX1608" fmla="*/ 2473107 w 5833653"/>
              <a:gd name="connsiteY1608" fmla="*/ 2426910 h 3655333"/>
              <a:gd name="connsiteX1609" fmla="*/ 2402819 w 5833653"/>
              <a:gd name="connsiteY1609" fmla="*/ 2426910 h 3655333"/>
              <a:gd name="connsiteX1610" fmla="*/ 2402819 w 5833653"/>
              <a:gd name="connsiteY1610" fmla="*/ 2356555 h 3655333"/>
              <a:gd name="connsiteX1611" fmla="*/ 2473107 w 5833653"/>
              <a:gd name="connsiteY1611" fmla="*/ 2356555 h 3655333"/>
              <a:gd name="connsiteX1612" fmla="*/ 2487674 w 5833653"/>
              <a:gd name="connsiteY1612" fmla="*/ 2391733 h 3655333"/>
              <a:gd name="connsiteX1613" fmla="*/ 2487674 w 5833653"/>
              <a:gd name="connsiteY1613" fmla="*/ 2155675 h 3655333"/>
              <a:gd name="connsiteX1614" fmla="*/ 2473107 w 5833653"/>
              <a:gd name="connsiteY1614" fmla="*/ 2190853 h 3655333"/>
              <a:gd name="connsiteX1615" fmla="*/ 2402819 w 5833653"/>
              <a:gd name="connsiteY1615" fmla="*/ 2190853 h 3655333"/>
              <a:gd name="connsiteX1616" fmla="*/ 2402819 w 5833653"/>
              <a:gd name="connsiteY1616" fmla="*/ 2120498 h 3655333"/>
              <a:gd name="connsiteX1617" fmla="*/ 2473107 w 5833653"/>
              <a:gd name="connsiteY1617" fmla="*/ 2120498 h 3655333"/>
              <a:gd name="connsiteX1618" fmla="*/ 2487674 w 5833653"/>
              <a:gd name="connsiteY1618" fmla="*/ 2155675 h 3655333"/>
              <a:gd name="connsiteX1619" fmla="*/ 2487674 w 5833653"/>
              <a:gd name="connsiteY1619" fmla="*/ 1920544 h 3655333"/>
              <a:gd name="connsiteX1620" fmla="*/ 2473107 w 5833653"/>
              <a:gd name="connsiteY1620" fmla="*/ 1955721 h 3655333"/>
              <a:gd name="connsiteX1621" fmla="*/ 2402819 w 5833653"/>
              <a:gd name="connsiteY1621" fmla="*/ 1955721 h 3655333"/>
              <a:gd name="connsiteX1622" fmla="*/ 2402819 w 5833653"/>
              <a:gd name="connsiteY1622" fmla="*/ 1885367 h 3655333"/>
              <a:gd name="connsiteX1623" fmla="*/ 2473107 w 5833653"/>
              <a:gd name="connsiteY1623" fmla="*/ 1885367 h 3655333"/>
              <a:gd name="connsiteX1624" fmla="*/ 2487674 w 5833653"/>
              <a:gd name="connsiteY1624" fmla="*/ 1920544 h 3655333"/>
              <a:gd name="connsiteX1625" fmla="*/ 2521430 w 5833653"/>
              <a:gd name="connsiteY1625" fmla="*/ 1684024 h 3655333"/>
              <a:gd name="connsiteX1626" fmla="*/ 2497153 w 5833653"/>
              <a:gd name="connsiteY1626" fmla="*/ 1742807 h 3655333"/>
              <a:gd name="connsiteX1627" fmla="*/ 2379698 w 5833653"/>
              <a:gd name="connsiteY1627" fmla="*/ 1742807 h 3655333"/>
              <a:gd name="connsiteX1628" fmla="*/ 2379698 w 5833653"/>
              <a:gd name="connsiteY1628" fmla="*/ 1625241 h 3655333"/>
              <a:gd name="connsiteX1629" fmla="*/ 2497153 w 5833653"/>
              <a:gd name="connsiteY1629" fmla="*/ 1625241 h 3655333"/>
              <a:gd name="connsiteX1630" fmla="*/ 2521430 w 5833653"/>
              <a:gd name="connsiteY1630" fmla="*/ 1684024 h 3655333"/>
              <a:gd name="connsiteX1631" fmla="*/ 2521430 w 5833653"/>
              <a:gd name="connsiteY1631" fmla="*/ 1448893 h 3655333"/>
              <a:gd name="connsiteX1632" fmla="*/ 2497153 w 5833653"/>
              <a:gd name="connsiteY1632" fmla="*/ 1507675 h 3655333"/>
              <a:gd name="connsiteX1633" fmla="*/ 2379698 w 5833653"/>
              <a:gd name="connsiteY1633" fmla="*/ 1507675 h 3655333"/>
              <a:gd name="connsiteX1634" fmla="*/ 2379698 w 5833653"/>
              <a:gd name="connsiteY1634" fmla="*/ 1390110 h 3655333"/>
              <a:gd name="connsiteX1635" fmla="*/ 2497153 w 5833653"/>
              <a:gd name="connsiteY1635" fmla="*/ 1390110 h 3655333"/>
              <a:gd name="connsiteX1636" fmla="*/ 2521430 w 5833653"/>
              <a:gd name="connsiteY1636" fmla="*/ 1448893 h 3655333"/>
              <a:gd name="connsiteX1637" fmla="*/ 2521430 w 5833653"/>
              <a:gd name="connsiteY1637" fmla="*/ 1213761 h 3655333"/>
              <a:gd name="connsiteX1638" fmla="*/ 2497153 w 5833653"/>
              <a:gd name="connsiteY1638" fmla="*/ 1272544 h 3655333"/>
              <a:gd name="connsiteX1639" fmla="*/ 2379698 w 5833653"/>
              <a:gd name="connsiteY1639" fmla="*/ 1272544 h 3655333"/>
              <a:gd name="connsiteX1640" fmla="*/ 2379698 w 5833653"/>
              <a:gd name="connsiteY1640" fmla="*/ 1154978 h 3655333"/>
              <a:gd name="connsiteX1641" fmla="*/ 2497153 w 5833653"/>
              <a:gd name="connsiteY1641" fmla="*/ 1154978 h 3655333"/>
              <a:gd name="connsiteX1642" fmla="*/ 2521430 w 5833653"/>
              <a:gd name="connsiteY1642" fmla="*/ 1213761 h 3655333"/>
              <a:gd name="connsiteX1643" fmla="*/ 2521430 w 5833653"/>
              <a:gd name="connsiteY1643" fmla="*/ 977704 h 3655333"/>
              <a:gd name="connsiteX1644" fmla="*/ 2497153 w 5833653"/>
              <a:gd name="connsiteY1644" fmla="*/ 1036487 h 3655333"/>
              <a:gd name="connsiteX1645" fmla="*/ 2379698 w 5833653"/>
              <a:gd name="connsiteY1645" fmla="*/ 1036487 h 3655333"/>
              <a:gd name="connsiteX1646" fmla="*/ 2379698 w 5833653"/>
              <a:gd name="connsiteY1646" fmla="*/ 918921 h 3655333"/>
              <a:gd name="connsiteX1647" fmla="*/ 2497153 w 5833653"/>
              <a:gd name="connsiteY1647" fmla="*/ 918921 h 3655333"/>
              <a:gd name="connsiteX1648" fmla="*/ 2521430 w 5833653"/>
              <a:gd name="connsiteY1648" fmla="*/ 977704 h 3655333"/>
              <a:gd name="connsiteX1649" fmla="*/ 2555418 w 5833653"/>
              <a:gd name="connsiteY1649" fmla="*/ 624544 h 3655333"/>
              <a:gd name="connsiteX1650" fmla="*/ 2555418 w 5833653"/>
              <a:gd name="connsiteY1650" fmla="*/ 647687 h 3655333"/>
              <a:gd name="connsiteX1651" fmla="*/ 2532297 w 5833653"/>
              <a:gd name="connsiteY1651" fmla="*/ 647687 h 3655333"/>
              <a:gd name="connsiteX1652" fmla="*/ 2532297 w 5833653"/>
              <a:gd name="connsiteY1652" fmla="*/ 624544 h 3655333"/>
              <a:gd name="connsiteX1653" fmla="*/ 2555418 w 5833653"/>
              <a:gd name="connsiteY1653" fmla="*/ 624544 h 3655333"/>
              <a:gd name="connsiteX1654" fmla="*/ 2555418 w 5833653"/>
              <a:gd name="connsiteY1654" fmla="*/ 388487 h 3655333"/>
              <a:gd name="connsiteX1655" fmla="*/ 2555418 w 5833653"/>
              <a:gd name="connsiteY1655" fmla="*/ 411630 h 3655333"/>
              <a:gd name="connsiteX1656" fmla="*/ 2532297 w 5833653"/>
              <a:gd name="connsiteY1656" fmla="*/ 411630 h 3655333"/>
              <a:gd name="connsiteX1657" fmla="*/ 2532297 w 5833653"/>
              <a:gd name="connsiteY1657" fmla="*/ 388487 h 3655333"/>
              <a:gd name="connsiteX1658" fmla="*/ 2555418 w 5833653"/>
              <a:gd name="connsiteY1658" fmla="*/ 388487 h 3655333"/>
              <a:gd name="connsiteX1659" fmla="*/ 2555418 w 5833653"/>
              <a:gd name="connsiteY1659" fmla="*/ 152430 h 3655333"/>
              <a:gd name="connsiteX1660" fmla="*/ 2555418 w 5833653"/>
              <a:gd name="connsiteY1660" fmla="*/ 175572 h 3655333"/>
              <a:gd name="connsiteX1661" fmla="*/ 2532297 w 5833653"/>
              <a:gd name="connsiteY1661" fmla="*/ 175572 h 3655333"/>
              <a:gd name="connsiteX1662" fmla="*/ 2532297 w 5833653"/>
              <a:gd name="connsiteY1662" fmla="*/ 152430 h 3655333"/>
              <a:gd name="connsiteX1663" fmla="*/ 2555418 w 5833653"/>
              <a:gd name="connsiteY1663" fmla="*/ 152430 h 3655333"/>
              <a:gd name="connsiteX1664" fmla="*/ 2567441 w 5833653"/>
              <a:gd name="connsiteY1664" fmla="*/ 2734247 h 3655333"/>
              <a:gd name="connsiteX1665" fmla="*/ 2567441 w 5833653"/>
              <a:gd name="connsiteY1665" fmla="*/ 2757390 h 3655333"/>
              <a:gd name="connsiteX1666" fmla="*/ 2544320 w 5833653"/>
              <a:gd name="connsiteY1666" fmla="*/ 2757390 h 3655333"/>
              <a:gd name="connsiteX1667" fmla="*/ 2544320 w 5833653"/>
              <a:gd name="connsiteY1667" fmla="*/ 2734247 h 3655333"/>
              <a:gd name="connsiteX1668" fmla="*/ 2567441 w 5833653"/>
              <a:gd name="connsiteY1668" fmla="*/ 2734247 h 3655333"/>
              <a:gd name="connsiteX1669" fmla="*/ 2589174 w 5833653"/>
              <a:gd name="connsiteY1669" fmla="*/ 3452139 h 3655333"/>
              <a:gd name="connsiteX1670" fmla="*/ 2579463 w 5833653"/>
              <a:gd name="connsiteY1670" fmla="*/ 3475744 h 3655333"/>
              <a:gd name="connsiteX1671" fmla="*/ 2532297 w 5833653"/>
              <a:gd name="connsiteY1671" fmla="*/ 3475744 h 3655333"/>
              <a:gd name="connsiteX1672" fmla="*/ 2532297 w 5833653"/>
              <a:gd name="connsiteY1672" fmla="*/ 3428533 h 3655333"/>
              <a:gd name="connsiteX1673" fmla="*/ 2579463 w 5833653"/>
              <a:gd name="connsiteY1673" fmla="*/ 3428533 h 3655333"/>
              <a:gd name="connsiteX1674" fmla="*/ 2589174 w 5833653"/>
              <a:gd name="connsiteY1674" fmla="*/ 3452139 h 3655333"/>
              <a:gd name="connsiteX1675" fmla="*/ 2589174 w 5833653"/>
              <a:gd name="connsiteY1675" fmla="*/ 3217007 h 3655333"/>
              <a:gd name="connsiteX1676" fmla="*/ 2579463 w 5833653"/>
              <a:gd name="connsiteY1676" fmla="*/ 3240612 h 3655333"/>
              <a:gd name="connsiteX1677" fmla="*/ 2532297 w 5833653"/>
              <a:gd name="connsiteY1677" fmla="*/ 3240612 h 3655333"/>
              <a:gd name="connsiteX1678" fmla="*/ 2532297 w 5833653"/>
              <a:gd name="connsiteY1678" fmla="*/ 3193401 h 3655333"/>
              <a:gd name="connsiteX1679" fmla="*/ 2579463 w 5833653"/>
              <a:gd name="connsiteY1679" fmla="*/ 3193401 h 3655333"/>
              <a:gd name="connsiteX1680" fmla="*/ 2589174 w 5833653"/>
              <a:gd name="connsiteY1680" fmla="*/ 3217007 h 3655333"/>
              <a:gd name="connsiteX1681" fmla="*/ 2589174 w 5833653"/>
              <a:gd name="connsiteY1681" fmla="*/ 2980949 h 3655333"/>
              <a:gd name="connsiteX1682" fmla="*/ 2579463 w 5833653"/>
              <a:gd name="connsiteY1682" fmla="*/ 3004555 h 3655333"/>
              <a:gd name="connsiteX1683" fmla="*/ 2532297 w 5833653"/>
              <a:gd name="connsiteY1683" fmla="*/ 3004555 h 3655333"/>
              <a:gd name="connsiteX1684" fmla="*/ 2532297 w 5833653"/>
              <a:gd name="connsiteY1684" fmla="*/ 2957344 h 3655333"/>
              <a:gd name="connsiteX1685" fmla="*/ 2579463 w 5833653"/>
              <a:gd name="connsiteY1685" fmla="*/ 2957344 h 3655333"/>
              <a:gd name="connsiteX1686" fmla="*/ 2589174 w 5833653"/>
              <a:gd name="connsiteY1686" fmla="*/ 2980949 h 3655333"/>
              <a:gd name="connsiteX1687" fmla="*/ 2589174 w 5833653"/>
              <a:gd name="connsiteY1687" fmla="*/ 1802516 h 3655333"/>
              <a:gd name="connsiteX1688" fmla="*/ 2579463 w 5833653"/>
              <a:gd name="connsiteY1688" fmla="*/ 1826121 h 3655333"/>
              <a:gd name="connsiteX1689" fmla="*/ 2532297 w 5833653"/>
              <a:gd name="connsiteY1689" fmla="*/ 1826121 h 3655333"/>
              <a:gd name="connsiteX1690" fmla="*/ 2532297 w 5833653"/>
              <a:gd name="connsiteY1690" fmla="*/ 1778910 h 3655333"/>
              <a:gd name="connsiteX1691" fmla="*/ 2579463 w 5833653"/>
              <a:gd name="connsiteY1691" fmla="*/ 1778910 h 3655333"/>
              <a:gd name="connsiteX1692" fmla="*/ 2589174 w 5833653"/>
              <a:gd name="connsiteY1692" fmla="*/ 1802516 h 3655333"/>
              <a:gd name="connsiteX1693" fmla="*/ 2594261 w 5833653"/>
              <a:gd name="connsiteY1693" fmla="*/ 3654407 h 3655333"/>
              <a:gd name="connsiteX1694" fmla="*/ 2519349 w 5833653"/>
              <a:gd name="connsiteY1694" fmla="*/ 3654407 h 3655333"/>
              <a:gd name="connsiteX1695" fmla="*/ 2521199 w 5833653"/>
              <a:gd name="connsiteY1695" fmla="*/ 3652555 h 3655333"/>
              <a:gd name="connsiteX1696" fmla="*/ 2591486 w 5833653"/>
              <a:gd name="connsiteY1696" fmla="*/ 3652555 h 3655333"/>
              <a:gd name="connsiteX1697" fmla="*/ 2594261 w 5833653"/>
              <a:gd name="connsiteY1697" fmla="*/ 3654407 h 3655333"/>
              <a:gd name="connsiteX1698" fmla="*/ 2605128 w 5833653"/>
              <a:gd name="connsiteY1698" fmla="*/ 2509298 h 3655333"/>
              <a:gd name="connsiteX1699" fmla="*/ 2590562 w 5833653"/>
              <a:gd name="connsiteY1699" fmla="*/ 2544476 h 3655333"/>
              <a:gd name="connsiteX1700" fmla="*/ 2520274 w 5833653"/>
              <a:gd name="connsiteY1700" fmla="*/ 2544476 h 3655333"/>
              <a:gd name="connsiteX1701" fmla="*/ 2520274 w 5833653"/>
              <a:gd name="connsiteY1701" fmla="*/ 2474121 h 3655333"/>
              <a:gd name="connsiteX1702" fmla="*/ 2590562 w 5833653"/>
              <a:gd name="connsiteY1702" fmla="*/ 2474121 h 3655333"/>
              <a:gd name="connsiteX1703" fmla="*/ 2605128 w 5833653"/>
              <a:gd name="connsiteY1703" fmla="*/ 2509298 h 3655333"/>
              <a:gd name="connsiteX1704" fmla="*/ 2605128 w 5833653"/>
              <a:gd name="connsiteY1704" fmla="*/ 2274167 h 3655333"/>
              <a:gd name="connsiteX1705" fmla="*/ 2590562 w 5833653"/>
              <a:gd name="connsiteY1705" fmla="*/ 2309344 h 3655333"/>
              <a:gd name="connsiteX1706" fmla="*/ 2520274 w 5833653"/>
              <a:gd name="connsiteY1706" fmla="*/ 2309344 h 3655333"/>
              <a:gd name="connsiteX1707" fmla="*/ 2520274 w 5833653"/>
              <a:gd name="connsiteY1707" fmla="*/ 2238990 h 3655333"/>
              <a:gd name="connsiteX1708" fmla="*/ 2590562 w 5833653"/>
              <a:gd name="connsiteY1708" fmla="*/ 2238990 h 3655333"/>
              <a:gd name="connsiteX1709" fmla="*/ 2605128 w 5833653"/>
              <a:gd name="connsiteY1709" fmla="*/ 2274167 h 3655333"/>
              <a:gd name="connsiteX1710" fmla="*/ 2605128 w 5833653"/>
              <a:gd name="connsiteY1710" fmla="*/ 2038110 h 3655333"/>
              <a:gd name="connsiteX1711" fmla="*/ 2590562 w 5833653"/>
              <a:gd name="connsiteY1711" fmla="*/ 2073287 h 3655333"/>
              <a:gd name="connsiteX1712" fmla="*/ 2520274 w 5833653"/>
              <a:gd name="connsiteY1712" fmla="*/ 2073287 h 3655333"/>
              <a:gd name="connsiteX1713" fmla="*/ 2520274 w 5833653"/>
              <a:gd name="connsiteY1713" fmla="*/ 2002932 h 3655333"/>
              <a:gd name="connsiteX1714" fmla="*/ 2590562 w 5833653"/>
              <a:gd name="connsiteY1714" fmla="*/ 2002932 h 3655333"/>
              <a:gd name="connsiteX1715" fmla="*/ 2605128 w 5833653"/>
              <a:gd name="connsiteY1715" fmla="*/ 2038110 h 3655333"/>
              <a:gd name="connsiteX1716" fmla="*/ 2605128 w 5833653"/>
              <a:gd name="connsiteY1716" fmla="*/ 859675 h 3655333"/>
              <a:gd name="connsiteX1717" fmla="*/ 2590562 w 5833653"/>
              <a:gd name="connsiteY1717" fmla="*/ 894852 h 3655333"/>
              <a:gd name="connsiteX1718" fmla="*/ 2520274 w 5833653"/>
              <a:gd name="connsiteY1718" fmla="*/ 894852 h 3655333"/>
              <a:gd name="connsiteX1719" fmla="*/ 2520274 w 5833653"/>
              <a:gd name="connsiteY1719" fmla="*/ 824498 h 3655333"/>
              <a:gd name="connsiteX1720" fmla="*/ 2590562 w 5833653"/>
              <a:gd name="connsiteY1720" fmla="*/ 824498 h 3655333"/>
              <a:gd name="connsiteX1721" fmla="*/ 2605128 w 5833653"/>
              <a:gd name="connsiteY1721" fmla="*/ 859675 h 3655333"/>
              <a:gd name="connsiteX1722" fmla="*/ 2638885 w 5833653"/>
              <a:gd name="connsiteY1722" fmla="*/ 1566458 h 3655333"/>
              <a:gd name="connsiteX1723" fmla="*/ 2614607 w 5833653"/>
              <a:gd name="connsiteY1723" fmla="*/ 1625241 h 3655333"/>
              <a:gd name="connsiteX1724" fmla="*/ 2497153 w 5833653"/>
              <a:gd name="connsiteY1724" fmla="*/ 1625241 h 3655333"/>
              <a:gd name="connsiteX1725" fmla="*/ 2497153 w 5833653"/>
              <a:gd name="connsiteY1725" fmla="*/ 1507675 h 3655333"/>
              <a:gd name="connsiteX1726" fmla="*/ 2614607 w 5833653"/>
              <a:gd name="connsiteY1726" fmla="*/ 1507675 h 3655333"/>
              <a:gd name="connsiteX1727" fmla="*/ 2638885 w 5833653"/>
              <a:gd name="connsiteY1727" fmla="*/ 1566458 h 3655333"/>
              <a:gd name="connsiteX1728" fmla="*/ 2638885 w 5833653"/>
              <a:gd name="connsiteY1728" fmla="*/ 1331327 h 3655333"/>
              <a:gd name="connsiteX1729" fmla="*/ 2614607 w 5833653"/>
              <a:gd name="connsiteY1729" fmla="*/ 1390110 h 3655333"/>
              <a:gd name="connsiteX1730" fmla="*/ 2497153 w 5833653"/>
              <a:gd name="connsiteY1730" fmla="*/ 1390110 h 3655333"/>
              <a:gd name="connsiteX1731" fmla="*/ 2497153 w 5833653"/>
              <a:gd name="connsiteY1731" fmla="*/ 1272544 h 3655333"/>
              <a:gd name="connsiteX1732" fmla="*/ 2614607 w 5833653"/>
              <a:gd name="connsiteY1732" fmla="*/ 1272544 h 3655333"/>
              <a:gd name="connsiteX1733" fmla="*/ 2638885 w 5833653"/>
              <a:gd name="connsiteY1733" fmla="*/ 1331327 h 3655333"/>
              <a:gd name="connsiteX1734" fmla="*/ 2638885 w 5833653"/>
              <a:gd name="connsiteY1734" fmla="*/ 1095270 h 3655333"/>
              <a:gd name="connsiteX1735" fmla="*/ 2614607 w 5833653"/>
              <a:gd name="connsiteY1735" fmla="*/ 1154052 h 3655333"/>
              <a:gd name="connsiteX1736" fmla="*/ 2497153 w 5833653"/>
              <a:gd name="connsiteY1736" fmla="*/ 1154052 h 3655333"/>
              <a:gd name="connsiteX1737" fmla="*/ 2497153 w 5833653"/>
              <a:gd name="connsiteY1737" fmla="*/ 1036487 h 3655333"/>
              <a:gd name="connsiteX1738" fmla="*/ 2614607 w 5833653"/>
              <a:gd name="connsiteY1738" fmla="*/ 1036487 h 3655333"/>
              <a:gd name="connsiteX1739" fmla="*/ 2638885 w 5833653"/>
              <a:gd name="connsiteY1739" fmla="*/ 1095270 h 3655333"/>
              <a:gd name="connsiteX1740" fmla="*/ 2672872 w 5833653"/>
              <a:gd name="connsiteY1740" fmla="*/ 506052 h 3655333"/>
              <a:gd name="connsiteX1741" fmla="*/ 2672872 w 5833653"/>
              <a:gd name="connsiteY1741" fmla="*/ 529195 h 3655333"/>
              <a:gd name="connsiteX1742" fmla="*/ 2649751 w 5833653"/>
              <a:gd name="connsiteY1742" fmla="*/ 529195 h 3655333"/>
              <a:gd name="connsiteX1743" fmla="*/ 2649751 w 5833653"/>
              <a:gd name="connsiteY1743" fmla="*/ 506052 h 3655333"/>
              <a:gd name="connsiteX1744" fmla="*/ 2672872 w 5833653"/>
              <a:gd name="connsiteY1744" fmla="*/ 506052 h 3655333"/>
              <a:gd name="connsiteX1745" fmla="*/ 2673797 w 5833653"/>
              <a:gd name="connsiteY1745" fmla="*/ 269995 h 3655333"/>
              <a:gd name="connsiteX1746" fmla="*/ 2673797 w 5833653"/>
              <a:gd name="connsiteY1746" fmla="*/ 293138 h 3655333"/>
              <a:gd name="connsiteX1747" fmla="*/ 2650676 w 5833653"/>
              <a:gd name="connsiteY1747" fmla="*/ 293138 h 3655333"/>
              <a:gd name="connsiteX1748" fmla="*/ 2650676 w 5833653"/>
              <a:gd name="connsiteY1748" fmla="*/ 269995 h 3655333"/>
              <a:gd name="connsiteX1749" fmla="*/ 2673797 w 5833653"/>
              <a:gd name="connsiteY1749" fmla="*/ 269995 h 3655333"/>
              <a:gd name="connsiteX1750" fmla="*/ 2684895 w 5833653"/>
              <a:gd name="connsiteY1750" fmla="*/ 2851812 h 3655333"/>
              <a:gd name="connsiteX1751" fmla="*/ 2684895 w 5833653"/>
              <a:gd name="connsiteY1751" fmla="*/ 2874955 h 3655333"/>
              <a:gd name="connsiteX1752" fmla="*/ 2661774 w 5833653"/>
              <a:gd name="connsiteY1752" fmla="*/ 2874955 h 3655333"/>
              <a:gd name="connsiteX1753" fmla="*/ 2661774 w 5833653"/>
              <a:gd name="connsiteY1753" fmla="*/ 2851812 h 3655333"/>
              <a:gd name="connsiteX1754" fmla="*/ 2684895 w 5833653"/>
              <a:gd name="connsiteY1754" fmla="*/ 2851812 h 3655333"/>
              <a:gd name="connsiteX1755" fmla="*/ 2684895 w 5833653"/>
              <a:gd name="connsiteY1755" fmla="*/ 2615755 h 3655333"/>
              <a:gd name="connsiteX1756" fmla="*/ 2684895 w 5833653"/>
              <a:gd name="connsiteY1756" fmla="*/ 2638898 h 3655333"/>
              <a:gd name="connsiteX1757" fmla="*/ 2661774 w 5833653"/>
              <a:gd name="connsiteY1757" fmla="*/ 2638898 h 3655333"/>
              <a:gd name="connsiteX1758" fmla="*/ 2661774 w 5833653"/>
              <a:gd name="connsiteY1758" fmla="*/ 2615755 h 3655333"/>
              <a:gd name="connsiteX1759" fmla="*/ 2684895 w 5833653"/>
              <a:gd name="connsiteY1759" fmla="*/ 2615755 h 3655333"/>
              <a:gd name="connsiteX1760" fmla="*/ 2706629 w 5833653"/>
              <a:gd name="connsiteY1760" fmla="*/ 3334572 h 3655333"/>
              <a:gd name="connsiteX1761" fmla="*/ 2696918 w 5833653"/>
              <a:gd name="connsiteY1761" fmla="*/ 3358178 h 3655333"/>
              <a:gd name="connsiteX1762" fmla="*/ 2649751 w 5833653"/>
              <a:gd name="connsiteY1762" fmla="*/ 3358178 h 3655333"/>
              <a:gd name="connsiteX1763" fmla="*/ 2649751 w 5833653"/>
              <a:gd name="connsiteY1763" fmla="*/ 3310967 h 3655333"/>
              <a:gd name="connsiteX1764" fmla="*/ 2696918 w 5833653"/>
              <a:gd name="connsiteY1764" fmla="*/ 3310967 h 3655333"/>
              <a:gd name="connsiteX1765" fmla="*/ 2706629 w 5833653"/>
              <a:gd name="connsiteY1765" fmla="*/ 3334572 h 3655333"/>
              <a:gd name="connsiteX1766" fmla="*/ 2706629 w 5833653"/>
              <a:gd name="connsiteY1766" fmla="*/ 3098516 h 3655333"/>
              <a:gd name="connsiteX1767" fmla="*/ 2696918 w 5833653"/>
              <a:gd name="connsiteY1767" fmla="*/ 3122121 h 3655333"/>
              <a:gd name="connsiteX1768" fmla="*/ 2649751 w 5833653"/>
              <a:gd name="connsiteY1768" fmla="*/ 3122121 h 3655333"/>
              <a:gd name="connsiteX1769" fmla="*/ 2649751 w 5833653"/>
              <a:gd name="connsiteY1769" fmla="*/ 3074910 h 3655333"/>
              <a:gd name="connsiteX1770" fmla="*/ 2696918 w 5833653"/>
              <a:gd name="connsiteY1770" fmla="*/ 3074910 h 3655333"/>
              <a:gd name="connsiteX1771" fmla="*/ 2706629 w 5833653"/>
              <a:gd name="connsiteY1771" fmla="*/ 3098516 h 3655333"/>
              <a:gd name="connsiteX1772" fmla="*/ 2706629 w 5833653"/>
              <a:gd name="connsiteY1772" fmla="*/ 1920081 h 3655333"/>
              <a:gd name="connsiteX1773" fmla="*/ 2696918 w 5833653"/>
              <a:gd name="connsiteY1773" fmla="*/ 1943687 h 3655333"/>
              <a:gd name="connsiteX1774" fmla="*/ 2649751 w 5833653"/>
              <a:gd name="connsiteY1774" fmla="*/ 1943687 h 3655333"/>
              <a:gd name="connsiteX1775" fmla="*/ 2649751 w 5833653"/>
              <a:gd name="connsiteY1775" fmla="*/ 1896475 h 3655333"/>
              <a:gd name="connsiteX1776" fmla="*/ 2696918 w 5833653"/>
              <a:gd name="connsiteY1776" fmla="*/ 1896475 h 3655333"/>
              <a:gd name="connsiteX1777" fmla="*/ 2706629 w 5833653"/>
              <a:gd name="connsiteY1777" fmla="*/ 1920081 h 3655333"/>
              <a:gd name="connsiteX1778" fmla="*/ 2706629 w 5833653"/>
              <a:gd name="connsiteY1778" fmla="*/ 1684950 h 3655333"/>
              <a:gd name="connsiteX1779" fmla="*/ 2696918 w 5833653"/>
              <a:gd name="connsiteY1779" fmla="*/ 1708555 h 3655333"/>
              <a:gd name="connsiteX1780" fmla="*/ 2649751 w 5833653"/>
              <a:gd name="connsiteY1780" fmla="*/ 1708555 h 3655333"/>
              <a:gd name="connsiteX1781" fmla="*/ 2649751 w 5833653"/>
              <a:gd name="connsiteY1781" fmla="*/ 1661344 h 3655333"/>
              <a:gd name="connsiteX1782" fmla="*/ 2696918 w 5833653"/>
              <a:gd name="connsiteY1782" fmla="*/ 1661344 h 3655333"/>
              <a:gd name="connsiteX1783" fmla="*/ 2706629 w 5833653"/>
              <a:gd name="connsiteY1783" fmla="*/ 1684950 h 3655333"/>
              <a:gd name="connsiteX1784" fmla="*/ 2706629 w 5833653"/>
              <a:gd name="connsiteY1784" fmla="*/ 34401 h 3655333"/>
              <a:gd name="connsiteX1785" fmla="*/ 2696918 w 5833653"/>
              <a:gd name="connsiteY1785" fmla="*/ 58007 h 3655333"/>
              <a:gd name="connsiteX1786" fmla="*/ 2649751 w 5833653"/>
              <a:gd name="connsiteY1786" fmla="*/ 58007 h 3655333"/>
              <a:gd name="connsiteX1787" fmla="*/ 2649751 w 5833653"/>
              <a:gd name="connsiteY1787" fmla="*/ 10795 h 3655333"/>
              <a:gd name="connsiteX1788" fmla="*/ 2696918 w 5833653"/>
              <a:gd name="connsiteY1788" fmla="*/ 10795 h 3655333"/>
              <a:gd name="connsiteX1789" fmla="*/ 2706629 w 5833653"/>
              <a:gd name="connsiteY1789" fmla="*/ 34401 h 3655333"/>
              <a:gd name="connsiteX1790" fmla="*/ 2723507 w 5833653"/>
              <a:gd name="connsiteY1790" fmla="*/ 3570167 h 3655333"/>
              <a:gd name="connsiteX1791" fmla="*/ 2708941 w 5833653"/>
              <a:gd name="connsiteY1791" fmla="*/ 3605344 h 3655333"/>
              <a:gd name="connsiteX1792" fmla="*/ 2638653 w 5833653"/>
              <a:gd name="connsiteY1792" fmla="*/ 3605344 h 3655333"/>
              <a:gd name="connsiteX1793" fmla="*/ 2638653 w 5833653"/>
              <a:gd name="connsiteY1793" fmla="*/ 3534990 h 3655333"/>
              <a:gd name="connsiteX1794" fmla="*/ 2708941 w 5833653"/>
              <a:gd name="connsiteY1794" fmla="*/ 3534990 h 3655333"/>
              <a:gd name="connsiteX1795" fmla="*/ 2723507 w 5833653"/>
              <a:gd name="connsiteY1795" fmla="*/ 3570167 h 3655333"/>
              <a:gd name="connsiteX1796" fmla="*/ 2723508 w 5833653"/>
              <a:gd name="connsiteY1796" fmla="*/ 2391733 h 3655333"/>
              <a:gd name="connsiteX1797" fmla="*/ 2708941 w 5833653"/>
              <a:gd name="connsiteY1797" fmla="*/ 2426910 h 3655333"/>
              <a:gd name="connsiteX1798" fmla="*/ 2638653 w 5833653"/>
              <a:gd name="connsiteY1798" fmla="*/ 2426910 h 3655333"/>
              <a:gd name="connsiteX1799" fmla="*/ 2638653 w 5833653"/>
              <a:gd name="connsiteY1799" fmla="*/ 2356555 h 3655333"/>
              <a:gd name="connsiteX1800" fmla="*/ 2708941 w 5833653"/>
              <a:gd name="connsiteY1800" fmla="*/ 2356555 h 3655333"/>
              <a:gd name="connsiteX1801" fmla="*/ 2723508 w 5833653"/>
              <a:gd name="connsiteY1801" fmla="*/ 2391733 h 3655333"/>
              <a:gd name="connsiteX1802" fmla="*/ 2723508 w 5833653"/>
              <a:gd name="connsiteY1802" fmla="*/ 2155675 h 3655333"/>
              <a:gd name="connsiteX1803" fmla="*/ 2708941 w 5833653"/>
              <a:gd name="connsiteY1803" fmla="*/ 2190853 h 3655333"/>
              <a:gd name="connsiteX1804" fmla="*/ 2638653 w 5833653"/>
              <a:gd name="connsiteY1804" fmla="*/ 2190853 h 3655333"/>
              <a:gd name="connsiteX1805" fmla="*/ 2638653 w 5833653"/>
              <a:gd name="connsiteY1805" fmla="*/ 2120498 h 3655333"/>
              <a:gd name="connsiteX1806" fmla="*/ 2708941 w 5833653"/>
              <a:gd name="connsiteY1806" fmla="*/ 2120498 h 3655333"/>
              <a:gd name="connsiteX1807" fmla="*/ 2723508 w 5833653"/>
              <a:gd name="connsiteY1807" fmla="*/ 2155675 h 3655333"/>
              <a:gd name="connsiteX1808" fmla="*/ 2723508 w 5833653"/>
              <a:gd name="connsiteY1808" fmla="*/ 977241 h 3655333"/>
              <a:gd name="connsiteX1809" fmla="*/ 2708941 w 5833653"/>
              <a:gd name="connsiteY1809" fmla="*/ 1012418 h 3655333"/>
              <a:gd name="connsiteX1810" fmla="*/ 2638653 w 5833653"/>
              <a:gd name="connsiteY1810" fmla="*/ 1012418 h 3655333"/>
              <a:gd name="connsiteX1811" fmla="*/ 2638653 w 5833653"/>
              <a:gd name="connsiteY1811" fmla="*/ 942064 h 3655333"/>
              <a:gd name="connsiteX1812" fmla="*/ 2708941 w 5833653"/>
              <a:gd name="connsiteY1812" fmla="*/ 942064 h 3655333"/>
              <a:gd name="connsiteX1813" fmla="*/ 2723508 w 5833653"/>
              <a:gd name="connsiteY1813" fmla="*/ 977241 h 3655333"/>
              <a:gd name="connsiteX1814" fmla="*/ 2723508 w 5833653"/>
              <a:gd name="connsiteY1814" fmla="*/ 741878 h 3655333"/>
              <a:gd name="connsiteX1815" fmla="*/ 2708941 w 5833653"/>
              <a:gd name="connsiteY1815" fmla="*/ 776361 h 3655333"/>
              <a:gd name="connsiteX1816" fmla="*/ 2638653 w 5833653"/>
              <a:gd name="connsiteY1816" fmla="*/ 776361 h 3655333"/>
              <a:gd name="connsiteX1817" fmla="*/ 2638653 w 5833653"/>
              <a:gd name="connsiteY1817" fmla="*/ 706007 h 3655333"/>
              <a:gd name="connsiteX1818" fmla="*/ 2708941 w 5833653"/>
              <a:gd name="connsiteY1818" fmla="*/ 706007 h 3655333"/>
              <a:gd name="connsiteX1819" fmla="*/ 2723508 w 5833653"/>
              <a:gd name="connsiteY1819" fmla="*/ 741878 h 3655333"/>
              <a:gd name="connsiteX1820" fmla="*/ 2756339 w 5833653"/>
              <a:gd name="connsiteY1820" fmla="*/ 1448893 h 3655333"/>
              <a:gd name="connsiteX1821" fmla="*/ 2732062 w 5833653"/>
              <a:gd name="connsiteY1821" fmla="*/ 1507675 h 3655333"/>
              <a:gd name="connsiteX1822" fmla="*/ 2614607 w 5833653"/>
              <a:gd name="connsiteY1822" fmla="*/ 1507675 h 3655333"/>
              <a:gd name="connsiteX1823" fmla="*/ 2614607 w 5833653"/>
              <a:gd name="connsiteY1823" fmla="*/ 1390110 h 3655333"/>
              <a:gd name="connsiteX1824" fmla="*/ 2732062 w 5833653"/>
              <a:gd name="connsiteY1824" fmla="*/ 1390110 h 3655333"/>
              <a:gd name="connsiteX1825" fmla="*/ 2756339 w 5833653"/>
              <a:gd name="connsiteY1825" fmla="*/ 1448893 h 3655333"/>
              <a:gd name="connsiteX1826" fmla="*/ 2756339 w 5833653"/>
              <a:gd name="connsiteY1826" fmla="*/ 1213761 h 3655333"/>
              <a:gd name="connsiteX1827" fmla="*/ 2732062 w 5833653"/>
              <a:gd name="connsiteY1827" fmla="*/ 1272544 h 3655333"/>
              <a:gd name="connsiteX1828" fmla="*/ 2614607 w 5833653"/>
              <a:gd name="connsiteY1828" fmla="*/ 1272544 h 3655333"/>
              <a:gd name="connsiteX1829" fmla="*/ 2614607 w 5833653"/>
              <a:gd name="connsiteY1829" fmla="*/ 1154978 h 3655333"/>
              <a:gd name="connsiteX1830" fmla="*/ 2732062 w 5833653"/>
              <a:gd name="connsiteY1830" fmla="*/ 1154978 h 3655333"/>
              <a:gd name="connsiteX1831" fmla="*/ 2756339 w 5833653"/>
              <a:gd name="connsiteY1831" fmla="*/ 1213761 h 3655333"/>
              <a:gd name="connsiteX1832" fmla="*/ 2791252 w 5833653"/>
              <a:gd name="connsiteY1832" fmla="*/ 388487 h 3655333"/>
              <a:gd name="connsiteX1833" fmla="*/ 2791252 w 5833653"/>
              <a:gd name="connsiteY1833" fmla="*/ 411630 h 3655333"/>
              <a:gd name="connsiteX1834" fmla="*/ 2768131 w 5833653"/>
              <a:gd name="connsiteY1834" fmla="*/ 411630 h 3655333"/>
              <a:gd name="connsiteX1835" fmla="*/ 2768131 w 5833653"/>
              <a:gd name="connsiteY1835" fmla="*/ 388487 h 3655333"/>
              <a:gd name="connsiteX1836" fmla="*/ 2791252 w 5833653"/>
              <a:gd name="connsiteY1836" fmla="*/ 388487 h 3655333"/>
              <a:gd name="connsiteX1837" fmla="*/ 2802350 w 5833653"/>
              <a:gd name="connsiteY1837" fmla="*/ 2969378 h 3655333"/>
              <a:gd name="connsiteX1838" fmla="*/ 2802350 w 5833653"/>
              <a:gd name="connsiteY1838" fmla="*/ 2992521 h 3655333"/>
              <a:gd name="connsiteX1839" fmla="*/ 2779229 w 5833653"/>
              <a:gd name="connsiteY1839" fmla="*/ 2992521 h 3655333"/>
              <a:gd name="connsiteX1840" fmla="*/ 2779229 w 5833653"/>
              <a:gd name="connsiteY1840" fmla="*/ 2969378 h 3655333"/>
              <a:gd name="connsiteX1841" fmla="*/ 2802350 w 5833653"/>
              <a:gd name="connsiteY1841" fmla="*/ 2969378 h 3655333"/>
              <a:gd name="connsiteX1842" fmla="*/ 2802350 w 5833653"/>
              <a:gd name="connsiteY1842" fmla="*/ 2734247 h 3655333"/>
              <a:gd name="connsiteX1843" fmla="*/ 2802350 w 5833653"/>
              <a:gd name="connsiteY1843" fmla="*/ 2757390 h 3655333"/>
              <a:gd name="connsiteX1844" fmla="*/ 2779229 w 5833653"/>
              <a:gd name="connsiteY1844" fmla="*/ 2757390 h 3655333"/>
              <a:gd name="connsiteX1845" fmla="*/ 2779229 w 5833653"/>
              <a:gd name="connsiteY1845" fmla="*/ 2734247 h 3655333"/>
              <a:gd name="connsiteX1846" fmla="*/ 2802350 w 5833653"/>
              <a:gd name="connsiteY1846" fmla="*/ 2734247 h 3655333"/>
              <a:gd name="connsiteX1847" fmla="*/ 2803275 w 5833653"/>
              <a:gd name="connsiteY1847" fmla="*/ 2498190 h 3655333"/>
              <a:gd name="connsiteX1848" fmla="*/ 2803275 w 5833653"/>
              <a:gd name="connsiteY1848" fmla="*/ 2521333 h 3655333"/>
              <a:gd name="connsiteX1849" fmla="*/ 2780154 w 5833653"/>
              <a:gd name="connsiteY1849" fmla="*/ 2521333 h 3655333"/>
              <a:gd name="connsiteX1850" fmla="*/ 2780154 w 5833653"/>
              <a:gd name="connsiteY1850" fmla="*/ 2498190 h 3655333"/>
              <a:gd name="connsiteX1851" fmla="*/ 2803275 w 5833653"/>
              <a:gd name="connsiteY1851" fmla="*/ 2498190 h 3655333"/>
              <a:gd name="connsiteX1852" fmla="*/ 2825008 w 5833653"/>
              <a:gd name="connsiteY1852" fmla="*/ 3216081 h 3655333"/>
              <a:gd name="connsiteX1853" fmla="*/ 2815297 w 5833653"/>
              <a:gd name="connsiteY1853" fmla="*/ 3239687 h 3655333"/>
              <a:gd name="connsiteX1854" fmla="*/ 2768131 w 5833653"/>
              <a:gd name="connsiteY1854" fmla="*/ 3239687 h 3655333"/>
              <a:gd name="connsiteX1855" fmla="*/ 2768131 w 5833653"/>
              <a:gd name="connsiteY1855" fmla="*/ 3192476 h 3655333"/>
              <a:gd name="connsiteX1856" fmla="*/ 2815297 w 5833653"/>
              <a:gd name="connsiteY1856" fmla="*/ 3192476 h 3655333"/>
              <a:gd name="connsiteX1857" fmla="*/ 2825008 w 5833653"/>
              <a:gd name="connsiteY1857" fmla="*/ 3216081 h 3655333"/>
              <a:gd name="connsiteX1858" fmla="*/ 2825008 w 5833653"/>
              <a:gd name="connsiteY1858" fmla="*/ 2037647 h 3655333"/>
              <a:gd name="connsiteX1859" fmla="*/ 2815297 w 5833653"/>
              <a:gd name="connsiteY1859" fmla="*/ 2061253 h 3655333"/>
              <a:gd name="connsiteX1860" fmla="*/ 2768131 w 5833653"/>
              <a:gd name="connsiteY1860" fmla="*/ 2061253 h 3655333"/>
              <a:gd name="connsiteX1861" fmla="*/ 2768131 w 5833653"/>
              <a:gd name="connsiteY1861" fmla="*/ 2014041 h 3655333"/>
              <a:gd name="connsiteX1862" fmla="*/ 2815297 w 5833653"/>
              <a:gd name="connsiteY1862" fmla="*/ 2014041 h 3655333"/>
              <a:gd name="connsiteX1863" fmla="*/ 2825008 w 5833653"/>
              <a:gd name="connsiteY1863" fmla="*/ 2037647 h 3655333"/>
              <a:gd name="connsiteX1864" fmla="*/ 2825008 w 5833653"/>
              <a:gd name="connsiteY1864" fmla="*/ 1802516 h 3655333"/>
              <a:gd name="connsiteX1865" fmla="*/ 2815297 w 5833653"/>
              <a:gd name="connsiteY1865" fmla="*/ 1826121 h 3655333"/>
              <a:gd name="connsiteX1866" fmla="*/ 2768131 w 5833653"/>
              <a:gd name="connsiteY1866" fmla="*/ 1826121 h 3655333"/>
              <a:gd name="connsiteX1867" fmla="*/ 2768131 w 5833653"/>
              <a:gd name="connsiteY1867" fmla="*/ 1778910 h 3655333"/>
              <a:gd name="connsiteX1868" fmla="*/ 2815297 w 5833653"/>
              <a:gd name="connsiteY1868" fmla="*/ 1778910 h 3655333"/>
              <a:gd name="connsiteX1869" fmla="*/ 2825008 w 5833653"/>
              <a:gd name="connsiteY1869" fmla="*/ 1802516 h 3655333"/>
              <a:gd name="connsiteX1870" fmla="*/ 2825008 w 5833653"/>
              <a:gd name="connsiteY1870" fmla="*/ 1566458 h 3655333"/>
              <a:gd name="connsiteX1871" fmla="*/ 2815297 w 5833653"/>
              <a:gd name="connsiteY1871" fmla="*/ 1590064 h 3655333"/>
              <a:gd name="connsiteX1872" fmla="*/ 2768131 w 5833653"/>
              <a:gd name="connsiteY1872" fmla="*/ 1590064 h 3655333"/>
              <a:gd name="connsiteX1873" fmla="*/ 2768131 w 5833653"/>
              <a:gd name="connsiteY1873" fmla="*/ 1542852 h 3655333"/>
              <a:gd name="connsiteX1874" fmla="*/ 2815297 w 5833653"/>
              <a:gd name="connsiteY1874" fmla="*/ 1542852 h 3655333"/>
              <a:gd name="connsiteX1875" fmla="*/ 2825008 w 5833653"/>
              <a:gd name="connsiteY1875" fmla="*/ 1566458 h 3655333"/>
              <a:gd name="connsiteX1876" fmla="*/ 2825008 w 5833653"/>
              <a:gd name="connsiteY1876" fmla="*/ 152893 h 3655333"/>
              <a:gd name="connsiteX1877" fmla="*/ 2815297 w 5833653"/>
              <a:gd name="connsiteY1877" fmla="*/ 176498 h 3655333"/>
              <a:gd name="connsiteX1878" fmla="*/ 2768131 w 5833653"/>
              <a:gd name="connsiteY1878" fmla="*/ 176498 h 3655333"/>
              <a:gd name="connsiteX1879" fmla="*/ 2768131 w 5833653"/>
              <a:gd name="connsiteY1879" fmla="*/ 129287 h 3655333"/>
              <a:gd name="connsiteX1880" fmla="*/ 2815297 w 5833653"/>
              <a:gd name="connsiteY1880" fmla="*/ 129287 h 3655333"/>
              <a:gd name="connsiteX1881" fmla="*/ 2825008 w 5833653"/>
              <a:gd name="connsiteY1881" fmla="*/ 152893 h 3655333"/>
              <a:gd name="connsiteX1882" fmla="*/ 2829170 w 5833653"/>
              <a:gd name="connsiteY1882" fmla="*/ 3654407 h 3655333"/>
              <a:gd name="connsiteX1883" fmla="*/ 2754258 w 5833653"/>
              <a:gd name="connsiteY1883" fmla="*/ 3654407 h 3655333"/>
              <a:gd name="connsiteX1884" fmla="*/ 2756108 w 5833653"/>
              <a:gd name="connsiteY1884" fmla="*/ 3652555 h 3655333"/>
              <a:gd name="connsiteX1885" fmla="*/ 2826396 w 5833653"/>
              <a:gd name="connsiteY1885" fmla="*/ 3652555 h 3655333"/>
              <a:gd name="connsiteX1886" fmla="*/ 2829170 w 5833653"/>
              <a:gd name="connsiteY1886" fmla="*/ 3654407 h 3655333"/>
              <a:gd name="connsiteX1887" fmla="*/ 2840962 w 5833653"/>
              <a:gd name="connsiteY1887" fmla="*/ 3452601 h 3655333"/>
              <a:gd name="connsiteX1888" fmla="*/ 2826396 w 5833653"/>
              <a:gd name="connsiteY1888" fmla="*/ 3487778 h 3655333"/>
              <a:gd name="connsiteX1889" fmla="*/ 2756108 w 5833653"/>
              <a:gd name="connsiteY1889" fmla="*/ 3487778 h 3655333"/>
              <a:gd name="connsiteX1890" fmla="*/ 2756108 w 5833653"/>
              <a:gd name="connsiteY1890" fmla="*/ 3417424 h 3655333"/>
              <a:gd name="connsiteX1891" fmla="*/ 2826396 w 5833653"/>
              <a:gd name="connsiteY1891" fmla="*/ 3417424 h 3655333"/>
              <a:gd name="connsiteX1892" fmla="*/ 2840962 w 5833653"/>
              <a:gd name="connsiteY1892" fmla="*/ 3452601 h 3655333"/>
              <a:gd name="connsiteX1893" fmla="*/ 2840962 w 5833653"/>
              <a:gd name="connsiteY1893" fmla="*/ 2274167 h 3655333"/>
              <a:gd name="connsiteX1894" fmla="*/ 2826396 w 5833653"/>
              <a:gd name="connsiteY1894" fmla="*/ 2309344 h 3655333"/>
              <a:gd name="connsiteX1895" fmla="*/ 2756108 w 5833653"/>
              <a:gd name="connsiteY1895" fmla="*/ 2309344 h 3655333"/>
              <a:gd name="connsiteX1896" fmla="*/ 2756108 w 5833653"/>
              <a:gd name="connsiteY1896" fmla="*/ 2238990 h 3655333"/>
              <a:gd name="connsiteX1897" fmla="*/ 2826396 w 5833653"/>
              <a:gd name="connsiteY1897" fmla="*/ 2238990 h 3655333"/>
              <a:gd name="connsiteX1898" fmla="*/ 2840962 w 5833653"/>
              <a:gd name="connsiteY1898" fmla="*/ 2274167 h 3655333"/>
              <a:gd name="connsiteX1899" fmla="*/ 2840962 w 5833653"/>
              <a:gd name="connsiteY1899" fmla="*/ 1094807 h 3655333"/>
              <a:gd name="connsiteX1900" fmla="*/ 2826396 w 5833653"/>
              <a:gd name="connsiteY1900" fmla="*/ 1129984 h 3655333"/>
              <a:gd name="connsiteX1901" fmla="*/ 2756108 w 5833653"/>
              <a:gd name="connsiteY1901" fmla="*/ 1129984 h 3655333"/>
              <a:gd name="connsiteX1902" fmla="*/ 2756108 w 5833653"/>
              <a:gd name="connsiteY1902" fmla="*/ 1059630 h 3655333"/>
              <a:gd name="connsiteX1903" fmla="*/ 2826396 w 5833653"/>
              <a:gd name="connsiteY1903" fmla="*/ 1059630 h 3655333"/>
              <a:gd name="connsiteX1904" fmla="*/ 2840962 w 5833653"/>
              <a:gd name="connsiteY1904" fmla="*/ 1094807 h 3655333"/>
              <a:gd name="connsiteX1905" fmla="*/ 2840962 w 5833653"/>
              <a:gd name="connsiteY1905" fmla="*/ 859675 h 3655333"/>
              <a:gd name="connsiteX1906" fmla="*/ 2826396 w 5833653"/>
              <a:gd name="connsiteY1906" fmla="*/ 894852 h 3655333"/>
              <a:gd name="connsiteX1907" fmla="*/ 2756108 w 5833653"/>
              <a:gd name="connsiteY1907" fmla="*/ 894852 h 3655333"/>
              <a:gd name="connsiteX1908" fmla="*/ 2756108 w 5833653"/>
              <a:gd name="connsiteY1908" fmla="*/ 824498 h 3655333"/>
              <a:gd name="connsiteX1909" fmla="*/ 2826396 w 5833653"/>
              <a:gd name="connsiteY1909" fmla="*/ 824498 h 3655333"/>
              <a:gd name="connsiteX1910" fmla="*/ 2840962 w 5833653"/>
              <a:gd name="connsiteY1910" fmla="*/ 859675 h 3655333"/>
              <a:gd name="connsiteX1911" fmla="*/ 2840962 w 5833653"/>
              <a:gd name="connsiteY1911" fmla="*/ 623618 h 3655333"/>
              <a:gd name="connsiteX1912" fmla="*/ 2826396 w 5833653"/>
              <a:gd name="connsiteY1912" fmla="*/ 658795 h 3655333"/>
              <a:gd name="connsiteX1913" fmla="*/ 2756108 w 5833653"/>
              <a:gd name="connsiteY1913" fmla="*/ 658795 h 3655333"/>
              <a:gd name="connsiteX1914" fmla="*/ 2756108 w 5833653"/>
              <a:gd name="connsiteY1914" fmla="*/ 588441 h 3655333"/>
              <a:gd name="connsiteX1915" fmla="*/ 2826396 w 5833653"/>
              <a:gd name="connsiteY1915" fmla="*/ 588441 h 3655333"/>
              <a:gd name="connsiteX1916" fmla="*/ 2840962 w 5833653"/>
              <a:gd name="connsiteY1916" fmla="*/ 623618 h 3655333"/>
              <a:gd name="connsiteX1917" fmla="*/ 2873794 w 5833653"/>
              <a:gd name="connsiteY1917" fmla="*/ 1331327 h 3655333"/>
              <a:gd name="connsiteX1918" fmla="*/ 2849517 w 5833653"/>
              <a:gd name="connsiteY1918" fmla="*/ 1390110 h 3655333"/>
              <a:gd name="connsiteX1919" fmla="*/ 2732062 w 5833653"/>
              <a:gd name="connsiteY1919" fmla="*/ 1390110 h 3655333"/>
              <a:gd name="connsiteX1920" fmla="*/ 2732062 w 5833653"/>
              <a:gd name="connsiteY1920" fmla="*/ 1272544 h 3655333"/>
              <a:gd name="connsiteX1921" fmla="*/ 2849517 w 5833653"/>
              <a:gd name="connsiteY1921" fmla="*/ 1272544 h 3655333"/>
              <a:gd name="connsiteX1922" fmla="*/ 2873794 w 5833653"/>
              <a:gd name="connsiteY1922" fmla="*/ 1331327 h 3655333"/>
              <a:gd name="connsiteX1923" fmla="*/ 2920729 w 5833653"/>
              <a:gd name="connsiteY1923" fmla="*/ 3086944 h 3655333"/>
              <a:gd name="connsiteX1924" fmla="*/ 2920729 w 5833653"/>
              <a:gd name="connsiteY1924" fmla="*/ 3110087 h 3655333"/>
              <a:gd name="connsiteX1925" fmla="*/ 2897608 w 5833653"/>
              <a:gd name="connsiteY1925" fmla="*/ 3110087 h 3655333"/>
              <a:gd name="connsiteX1926" fmla="*/ 2897608 w 5833653"/>
              <a:gd name="connsiteY1926" fmla="*/ 3086944 h 3655333"/>
              <a:gd name="connsiteX1927" fmla="*/ 2920729 w 5833653"/>
              <a:gd name="connsiteY1927" fmla="*/ 3086944 h 3655333"/>
              <a:gd name="connsiteX1928" fmla="*/ 2920729 w 5833653"/>
              <a:gd name="connsiteY1928" fmla="*/ 2850887 h 3655333"/>
              <a:gd name="connsiteX1929" fmla="*/ 2920729 w 5833653"/>
              <a:gd name="connsiteY1929" fmla="*/ 2874030 h 3655333"/>
              <a:gd name="connsiteX1930" fmla="*/ 2897608 w 5833653"/>
              <a:gd name="connsiteY1930" fmla="*/ 2874030 h 3655333"/>
              <a:gd name="connsiteX1931" fmla="*/ 2897608 w 5833653"/>
              <a:gd name="connsiteY1931" fmla="*/ 2850887 h 3655333"/>
              <a:gd name="connsiteX1932" fmla="*/ 2920729 w 5833653"/>
              <a:gd name="connsiteY1932" fmla="*/ 2850887 h 3655333"/>
              <a:gd name="connsiteX1933" fmla="*/ 2920729 w 5833653"/>
              <a:gd name="connsiteY1933" fmla="*/ 2615755 h 3655333"/>
              <a:gd name="connsiteX1934" fmla="*/ 2920729 w 5833653"/>
              <a:gd name="connsiteY1934" fmla="*/ 2638898 h 3655333"/>
              <a:gd name="connsiteX1935" fmla="*/ 2897608 w 5833653"/>
              <a:gd name="connsiteY1935" fmla="*/ 2638898 h 3655333"/>
              <a:gd name="connsiteX1936" fmla="*/ 2897608 w 5833653"/>
              <a:gd name="connsiteY1936" fmla="*/ 2615755 h 3655333"/>
              <a:gd name="connsiteX1937" fmla="*/ 2920729 w 5833653"/>
              <a:gd name="connsiteY1937" fmla="*/ 2615755 h 3655333"/>
              <a:gd name="connsiteX1938" fmla="*/ 2925585 w 5833653"/>
              <a:gd name="connsiteY1938" fmla="*/ 2391617 h 3655333"/>
              <a:gd name="connsiteX1939" fmla="*/ 2920729 w 5833653"/>
              <a:gd name="connsiteY1939" fmla="*/ 2402841 h 3655333"/>
              <a:gd name="connsiteX1940" fmla="*/ 2897608 w 5833653"/>
              <a:gd name="connsiteY1940" fmla="*/ 2402841 h 3655333"/>
              <a:gd name="connsiteX1941" fmla="*/ 2897608 w 5833653"/>
              <a:gd name="connsiteY1941" fmla="*/ 2379698 h 3655333"/>
              <a:gd name="connsiteX1942" fmla="*/ 2920729 w 5833653"/>
              <a:gd name="connsiteY1942" fmla="*/ 2379698 h 3655333"/>
              <a:gd name="connsiteX1943" fmla="*/ 2925585 w 5833653"/>
              <a:gd name="connsiteY1943" fmla="*/ 2391617 h 3655333"/>
              <a:gd name="connsiteX1944" fmla="*/ 2942463 w 5833653"/>
              <a:gd name="connsiteY1944" fmla="*/ 2156139 h 3655333"/>
              <a:gd name="connsiteX1945" fmla="*/ 2932752 w 5833653"/>
              <a:gd name="connsiteY1945" fmla="*/ 2179744 h 3655333"/>
              <a:gd name="connsiteX1946" fmla="*/ 2885585 w 5833653"/>
              <a:gd name="connsiteY1946" fmla="*/ 2179744 h 3655333"/>
              <a:gd name="connsiteX1947" fmla="*/ 2885585 w 5833653"/>
              <a:gd name="connsiteY1947" fmla="*/ 2132533 h 3655333"/>
              <a:gd name="connsiteX1948" fmla="*/ 2932752 w 5833653"/>
              <a:gd name="connsiteY1948" fmla="*/ 2132533 h 3655333"/>
              <a:gd name="connsiteX1949" fmla="*/ 2942463 w 5833653"/>
              <a:gd name="connsiteY1949" fmla="*/ 2156139 h 3655333"/>
              <a:gd name="connsiteX1950" fmla="*/ 2942463 w 5833653"/>
              <a:gd name="connsiteY1950" fmla="*/ 1920081 h 3655333"/>
              <a:gd name="connsiteX1951" fmla="*/ 2932752 w 5833653"/>
              <a:gd name="connsiteY1951" fmla="*/ 1943687 h 3655333"/>
              <a:gd name="connsiteX1952" fmla="*/ 2885585 w 5833653"/>
              <a:gd name="connsiteY1952" fmla="*/ 1943687 h 3655333"/>
              <a:gd name="connsiteX1953" fmla="*/ 2885585 w 5833653"/>
              <a:gd name="connsiteY1953" fmla="*/ 1896475 h 3655333"/>
              <a:gd name="connsiteX1954" fmla="*/ 2932752 w 5833653"/>
              <a:gd name="connsiteY1954" fmla="*/ 1896475 h 3655333"/>
              <a:gd name="connsiteX1955" fmla="*/ 2942463 w 5833653"/>
              <a:gd name="connsiteY1955" fmla="*/ 1920081 h 3655333"/>
              <a:gd name="connsiteX1956" fmla="*/ 2942463 w 5833653"/>
              <a:gd name="connsiteY1956" fmla="*/ 1684950 h 3655333"/>
              <a:gd name="connsiteX1957" fmla="*/ 2932752 w 5833653"/>
              <a:gd name="connsiteY1957" fmla="*/ 1708555 h 3655333"/>
              <a:gd name="connsiteX1958" fmla="*/ 2885585 w 5833653"/>
              <a:gd name="connsiteY1958" fmla="*/ 1708555 h 3655333"/>
              <a:gd name="connsiteX1959" fmla="*/ 2885585 w 5833653"/>
              <a:gd name="connsiteY1959" fmla="*/ 1661344 h 3655333"/>
              <a:gd name="connsiteX1960" fmla="*/ 2932752 w 5833653"/>
              <a:gd name="connsiteY1960" fmla="*/ 1661344 h 3655333"/>
              <a:gd name="connsiteX1961" fmla="*/ 2942463 w 5833653"/>
              <a:gd name="connsiteY1961" fmla="*/ 1684950 h 3655333"/>
              <a:gd name="connsiteX1962" fmla="*/ 2942463 w 5833653"/>
              <a:gd name="connsiteY1962" fmla="*/ 1448893 h 3655333"/>
              <a:gd name="connsiteX1963" fmla="*/ 2932752 w 5833653"/>
              <a:gd name="connsiteY1963" fmla="*/ 1472498 h 3655333"/>
              <a:gd name="connsiteX1964" fmla="*/ 2885585 w 5833653"/>
              <a:gd name="connsiteY1964" fmla="*/ 1472498 h 3655333"/>
              <a:gd name="connsiteX1965" fmla="*/ 2885585 w 5833653"/>
              <a:gd name="connsiteY1965" fmla="*/ 1425287 h 3655333"/>
              <a:gd name="connsiteX1966" fmla="*/ 2932752 w 5833653"/>
              <a:gd name="connsiteY1966" fmla="*/ 1425287 h 3655333"/>
              <a:gd name="connsiteX1967" fmla="*/ 2942463 w 5833653"/>
              <a:gd name="connsiteY1967" fmla="*/ 1448893 h 3655333"/>
              <a:gd name="connsiteX1968" fmla="*/ 2942463 w 5833653"/>
              <a:gd name="connsiteY1968" fmla="*/ 270458 h 3655333"/>
              <a:gd name="connsiteX1969" fmla="*/ 2932752 w 5833653"/>
              <a:gd name="connsiteY1969" fmla="*/ 294064 h 3655333"/>
              <a:gd name="connsiteX1970" fmla="*/ 2885585 w 5833653"/>
              <a:gd name="connsiteY1970" fmla="*/ 294064 h 3655333"/>
              <a:gd name="connsiteX1971" fmla="*/ 2885585 w 5833653"/>
              <a:gd name="connsiteY1971" fmla="*/ 246852 h 3655333"/>
              <a:gd name="connsiteX1972" fmla="*/ 2932752 w 5833653"/>
              <a:gd name="connsiteY1972" fmla="*/ 246852 h 3655333"/>
              <a:gd name="connsiteX1973" fmla="*/ 2942463 w 5833653"/>
              <a:gd name="connsiteY1973" fmla="*/ 270458 h 3655333"/>
              <a:gd name="connsiteX1974" fmla="*/ 2942463 w 5833653"/>
              <a:gd name="connsiteY1974" fmla="*/ 34401 h 3655333"/>
              <a:gd name="connsiteX1975" fmla="*/ 2932752 w 5833653"/>
              <a:gd name="connsiteY1975" fmla="*/ 58007 h 3655333"/>
              <a:gd name="connsiteX1976" fmla="*/ 2885585 w 5833653"/>
              <a:gd name="connsiteY1976" fmla="*/ 58007 h 3655333"/>
              <a:gd name="connsiteX1977" fmla="*/ 2885585 w 5833653"/>
              <a:gd name="connsiteY1977" fmla="*/ 10795 h 3655333"/>
              <a:gd name="connsiteX1978" fmla="*/ 2932752 w 5833653"/>
              <a:gd name="connsiteY1978" fmla="*/ 10795 h 3655333"/>
              <a:gd name="connsiteX1979" fmla="*/ 2942463 w 5833653"/>
              <a:gd name="connsiteY1979" fmla="*/ 34401 h 3655333"/>
              <a:gd name="connsiteX1980" fmla="*/ 2958416 w 5833653"/>
              <a:gd name="connsiteY1980" fmla="*/ 3570167 h 3655333"/>
              <a:gd name="connsiteX1981" fmla="*/ 2943850 w 5833653"/>
              <a:gd name="connsiteY1981" fmla="*/ 3605344 h 3655333"/>
              <a:gd name="connsiteX1982" fmla="*/ 2873562 w 5833653"/>
              <a:gd name="connsiteY1982" fmla="*/ 3605344 h 3655333"/>
              <a:gd name="connsiteX1983" fmla="*/ 2873562 w 5833653"/>
              <a:gd name="connsiteY1983" fmla="*/ 3534990 h 3655333"/>
              <a:gd name="connsiteX1984" fmla="*/ 2943850 w 5833653"/>
              <a:gd name="connsiteY1984" fmla="*/ 3534990 h 3655333"/>
              <a:gd name="connsiteX1985" fmla="*/ 2958416 w 5833653"/>
              <a:gd name="connsiteY1985" fmla="*/ 3570167 h 3655333"/>
              <a:gd name="connsiteX1986" fmla="*/ 2958416 w 5833653"/>
              <a:gd name="connsiteY1986" fmla="*/ 3334110 h 3655333"/>
              <a:gd name="connsiteX1987" fmla="*/ 2943850 w 5833653"/>
              <a:gd name="connsiteY1987" fmla="*/ 3369287 h 3655333"/>
              <a:gd name="connsiteX1988" fmla="*/ 2873562 w 5833653"/>
              <a:gd name="connsiteY1988" fmla="*/ 3369287 h 3655333"/>
              <a:gd name="connsiteX1989" fmla="*/ 2873562 w 5833653"/>
              <a:gd name="connsiteY1989" fmla="*/ 3298933 h 3655333"/>
              <a:gd name="connsiteX1990" fmla="*/ 2943850 w 5833653"/>
              <a:gd name="connsiteY1990" fmla="*/ 3298933 h 3655333"/>
              <a:gd name="connsiteX1991" fmla="*/ 2958416 w 5833653"/>
              <a:gd name="connsiteY1991" fmla="*/ 3334110 h 3655333"/>
              <a:gd name="connsiteX1992" fmla="*/ 2958417 w 5833653"/>
              <a:gd name="connsiteY1992" fmla="*/ 1213298 h 3655333"/>
              <a:gd name="connsiteX1993" fmla="*/ 2943850 w 5833653"/>
              <a:gd name="connsiteY1993" fmla="*/ 1248475 h 3655333"/>
              <a:gd name="connsiteX1994" fmla="*/ 2873562 w 5833653"/>
              <a:gd name="connsiteY1994" fmla="*/ 1248475 h 3655333"/>
              <a:gd name="connsiteX1995" fmla="*/ 2873562 w 5833653"/>
              <a:gd name="connsiteY1995" fmla="*/ 1178121 h 3655333"/>
              <a:gd name="connsiteX1996" fmla="*/ 2943850 w 5833653"/>
              <a:gd name="connsiteY1996" fmla="*/ 1178121 h 3655333"/>
              <a:gd name="connsiteX1997" fmla="*/ 2958417 w 5833653"/>
              <a:gd name="connsiteY1997" fmla="*/ 1213298 h 3655333"/>
              <a:gd name="connsiteX1998" fmla="*/ 2958417 w 5833653"/>
              <a:gd name="connsiteY1998" fmla="*/ 977241 h 3655333"/>
              <a:gd name="connsiteX1999" fmla="*/ 2943850 w 5833653"/>
              <a:gd name="connsiteY1999" fmla="*/ 1012418 h 3655333"/>
              <a:gd name="connsiteX2000" fmla="*/ 2873562 w 5833653"/>
              <a:gd name="connsiteY2000" fmla="*/ 1012418 h 3655333"/>
              <a:gd name="connsiteX2001" fmla="*/ 2873562 w 5833653"/>
              <a:gd name="connsiteY2001" fmla="*/ 942064 h 3655333"/>
              <a:gd name="connsiteX2002" fmla="*/ 2943850 w 5833653"/>
              <a:gd name="connsiteY2002" fmla="*/ 942064 h 3655333"/>
              <a:gd name="connsiteX2003" fmla="*/ 2958417 w 5833653"/>
              <a:gd name="connsiteY2003" fmla="*/ 977241 h 3655333"/>
              <a:gd name="connsiteX2004" fmla="*/ 2958417 w 5833653"/>
              <a:gd name="connsiteY2004" fmla="*/ 506053 h 3655333"/>
              <a:gd name="connsiteX2005" fmla="*/ 2943850 w 5833653"/>
              <a:gd name="connsiteY2005" fmla="*/ 541230 h 3655333"/>
              <a:gd name="connsiteX2006" fmla="*/ 2873562 w 5833653"/>
              <a:gd name="connsiteY2006" fmla="*/ 541230 h 3655333"/>
              <a:gd name="connsiteX2007" fmla="*/ 2873562 w 5833653"/>
              <a:gd name="connsiteY2007" fmla="*/ 470875 h 3655333"/>
              <a:gd name="connsiteX2008" fmla="*/ 2943850 w 5833653"/>
              <a:gd name="connsiteY2008" fmla="*/ 470875 h 3655333"/>
              <a:gd name="connsiteX2009" fmla="*/ 2958417 w 5833653"/>
              <a:gd name="connsiteY2009" fmla="*/ 506053 h 3655333"/>
              <a:gd name="connsiteX2010" fmla="*/ 2959341 w 5833653"/>
              <a:gd name="connsiteY2010" fmla="*/ 742110 h 3655333"/>
              <a:gd name="connsiteX2011" fmla="*/ 2944775 w 5833653"/>
              <a:gd name="connsiteY2011" fmla="*/ 777287 h 3655333"/>
              <a:gd name="connsiteX2012" fmla="*/ 2874487 w 5833653"/>
              <a:gd name="connsiteY2012" fmla="*/ 777287 h 3655333"/>
              <a:gd name="connsiteX2013" fmla="*/ 2874487 w 5833653"/>
              <a:gd name="connsiteY2013" fmla="*/ 706932 h 3655333"/>
              <a:gd name="connsiteX2014" fmla="*/ 2944775 w 5833653"/>
              <a:gd name="connsiteY2014" fmla="*/ 706932 h 3655333"/>
              <a:gd name="connsiteX2015" fmla="*/ 2959341 w 5833653"/>
              <a:gd name="connsiteY2015" fmla="*/ 742110 h 3655333"/>
              <a:gd name="connsiteX2016" fmla="*/ 3038184 w 5833653"/>
              <a:gd name="connsiteY2016" fmla="*/ 2969378 h 3655333"/>
              <a:gd name="connsiteX2017" fmla="*/ 3038184 w 5833653"/>
              <a:gd name="connsiteY2017" fmla="*/ 2992521 h 3655333"/>
              <a:gd name="connsiteX2018" fmla="*/ 3015063 w 5833653"/>
              <a:gd name="connsiteY2018" fmla="*/ 2992521 h 3655333"/>
              <a:gd name="connsiteX2019" fmla="*/ 3015063 w 5833653"/>
              <a:gd name="connsiteY2019" fmla="*/ 2969378 h 3655333"/>
              <a:gd name="connsiteX2020" fmla="*/ 3038184 w 5833653"/>
              <a:gd name="connsiteY2020" fmla="*/ 2969378 h 3655333"/>
              <a:gd name="connsiteX2021" fmla="*/ 3038184 w 5833653"/>
              <a:gd name="connsiteY2021" fmla="*/ 2734247 h 3655333"/>
              <a:gd name="connsiteX2022" fmla="*/ 3038184 w 5833653"/>
              <a:gd name="connsiteY2022" fmla="*/ 2757390 h 3655333"/>
              <a:gd name="connsiteX2023" fmla="*/ 3015063 w 5833653"/>
              <a:gd name="connsiteY2023" fmla="*/ 2757390 h 3655333"/>
              <a:gd name="connsiteX2024" fmla="*/ 3015063 w 5833653"/>
              <a:gd name="connsiteY2024" fmla="*/ 2734247 h 3655333"/>
              <a:gd name="connsiteX2025" fmla="*/ 3038184 w 5833653"/>
              <a:gd name="connsiteY2025" fmla="*/ 2734247 h 3655333"/>
              <a:gd name="connsiteX2026" fmla="*/ 3038184 w 5833653"/>
              <a:gd name="connsiteY2026" fmla="*/ 2498190 h 3655333"/>
              <a:gd name="connsiteX2027" fmla="*/ 3038184 w 5833653"/>
              <a:gd name="connsiteY2027" fmla="*/ 2521333 h 3655333"/>
              <a:gd name="connsiteX2028" fmla="*/ 3015063 w 5833653"/>
              <a:gd name="connsiteY2028" fmla="*/ 2521333 h 3655333"/>
              <a:gd name="connsiteX2029" fmla="*/ 3015063 w 5833653"/>
              <a:gd name="connsiteY2029" fmla="*/ 2498190 h 3655333"/>
              <a:gd name="connsiteX2030" fmla="*/ 3038184 w 5833653"/>
              <a:gd name="connsiteY2030" fmla="*/ 2498190 h 3655333"/>
              <a:gd name="connsiteX2031" fmla="*/ 3059917 w 5833653"/>
              <a:gd name="connsiteY2031" fmla="*/ 2037647 h 3655333"/>
              <a:gd name="connsiteX2032" fmla="*/ 3050206 w 5833653"/>
              <a:gd name="connsiteY2032" fmla="*/ 2061253 h 3655333"/>
              <a:gd name="connsiteX2033" fmla="*/ 3003040 w 5833653"/>
              <a:gd name="connsiteY2033" fmla="*/ 2061253 h 3655333"/>
              <a:gd name="connsiteX2034" fmla="*/ 3003040 w 5833653"/>
              <a:gd name="connsiteY2034" fmla="*/ 2014041 h 3655333"/>
              <a:gd name="connsiteX2035" fmla="*/ 3050206 w 5833653"/>
              <a:gd name="connsiteY2035" fmla="*/ 2014041 h 3655333"/>
              <a:gd name="connsiteX2036" fmla="*/ 3059917 w 5833653"/>
              <a:gd name="connsiteY2036" fmla="*/ 2037647 h 3655333"/>
              <a:gd name="connsiteX2037" fmla="*/ 3059917 w 5833653"/>
              <a:gd name="connsiteY2037" fmla="*/ 1802516 h 3655333"/>
              <a:gd name="connsiteX2038" fmla="*/ 3050206 w 5833653"/>
              <a:gd name="connsiteY2038" fmla="*/ 1826121 h 3655333"/>
              <a:gd name="connsiteX2039" fmla="*/ 3003040 w 5833653"/>
              <a:gd name="connsiteY2039" fmla="*/ 1826121 h 3655333"/>
              <a:gd name="connsiteX2040" fmla="*/ 3003040 w 5833653"/>
              <a:gd name="connsiteY2040" fmla="*/ 1778910 h 3655333"/>
              <a:gd name="connsiteX2041" fmla="*/ 3050206 w 5833653"/>
              <a:gd name="connsiteY2041" fmla="*/ 1778910 h 3655333"/>
              <a:gd name="connsiteX2042" fmla="*/ 3059917 w 5833653"/>
              <a:gd name="connsiteY2042" fmla="*/ 1802516 h 3655333"/>
              <a:gd name="connsiteX2043" fmla="*/ 3059917 w 5833653"/>
              <a:gd name="connsiteY2043" fmla="*/ 1566458 h 3655333"/>
              <a:gd name="connsiteX2044" fmla="*/ 3050206 w 5833653"/>
              <a:gd name="connsiteY2044" fmla="*/ 1590064 h 3655333"/>
              <a:gd name="connsiteX2045" fmla="*/ 3003040 w 5833653"/>
              <a:gd name="connsiteY2045" fmla="*/ 1590064 h 3655333"/>
              <a:gd name="connsiteX2046" fmla="*/ 3003040 w 5833653"/>
              <a:gd name="connsiteY2046" fmla="*/ 1542852 h 3655333"/>
              <a:gd name="connsiteX2047" fmla="*/ 3050206 w 5833653"/>
              <a:gd name="connsiteY2047" fmla="*/ 1542852 h 3655333"/>
              <a:gd name="connsiteX2048" fmla="*/ 3059917 w 5833653"/>
              <a:gd name="connsiteY2048" fmla="*/ 1566458 h 3655333"/>
              <a:gd name="connsiteX2049" fmla="*/ 3059917 w 5833653"/>
              <a:gd name="connsiteY2049" fmla="*/ 152893 h 3655333"/>
              <a:gd name="connsiteX2050" fmla="*/ 3050206 w 5833653"/>
              <a:gd name="connsiteY2050" fmla="*/ 176498 h 3655333"/>
              <a:gd name="connsiteX2051" fmla="*/ 3003040 w 5833653"/>
              <a:gd name="connsiteY2051" fmla="*/ 176498 h 3655333"/>
              <a:gd name="connsiteX2052" fmla="*/ 3003040 w 5833653"/>
              <a:gd name="connsiteY2052" fmla="*/ 129287 h 3655333"/>
              <a:gd name="connsiteX2053" fmla="*/ 3050206 w 5833653"/>
              <a:gd name="connsiteY2053" fmla="*/ 129287 h 3655333"/>
              <a:gd name="connsiteX2054" fmla="*/ 3059917 w 5833653"/>
              <a:gd name="connsiteY2054" fmla="*/ 152893 h 3655333"/>
              <a:gd name="connsiteX2055" fmla="*/ 3065004 w 5833653"/>
              <a:gd name="connsiteY2055" fmla="*/ 3654407 h 3655333"/>
              <a:gd name="connsiteX2056" fmla="*/ 2990092 w 5833653"/>
              <a:gd name="connsiteY2056" fmla="*/ 3654407 h 3655333"/>
              <a:gd name="connsiteX2057" fmla="*/ 2991942 w 5833653"/>
              <a:gd name="connsiteY2057" fmla="*/ 3652555 h 3655333"/>
              <a:gd name="connsiteX2058" fmla="*/ 3062230 w 5833653"/>
              <a:gd name="connsiteY2058" fmla="*/ 3652555 h 3655333"/>
              <a:gd name="connsiteX2059" fmla="*/ 3065004 w 5833653"/>
              <a:gd name="connsiteY2059" fmla="*/ 3654407 h 3655333"/>
              <a:gd name="connsiteX2060" fmla="*/ 3075871 w 5833653"/>
              <a:gd name="connsiteY2060" fmla="*/ 1095733 h 3655333"/>
              <a:gd name="connsiteX2061" fmla="*/ 3061305 w 5833653"/>
              <a:gd name="connsiteY2061" fmla="*/ 1130910 h 3655333"/>
              <a:gd name="connsiteX2062" fmla="*/ 2991017 w 5833653"/>
              <a:gd name="connsiteY2062" fmla="*/ 1130910 h 3655333"/>
              <a:gd name="connsiteX2063" fmla="*/ 2991017 w 5833653"/>
              <a:gd name="connsiteY2063" fmla="*/ 1060555 h 3655333"/>
              <a:gd name="connsiteX2064" fmla="*/ 3061305 w 5833653"/>
              <a:gd name="connsiteY2064" fmla="*/ 1060555 h 3655333"/>
              <a:gd name="connsiteX2065" fmla="*/ 3075871 w 5833653"/>
              <a:gd name="connsiteY2065" fmla="*/ 1095733 h 3655333"/>
              <a:gd name="connsiteX2066" fmla="*/ 3075871 w 5833653"/>
              <a:gd name="connsiteY2066" fmla="*/ 859675 h 3655333"/>
              <a:gd name="connsiteX2067" fmla="*/ 3061305 w 5833653"/>
              <a:gd name="connsiteY2067" fmla="*/ 894852 h 3655333"/>
              <a:gd name="connsiteX2068" fmla="*/ 2991017 w 5833653"/>
              <a:gd name="connsiteY2068" fmla="*/ 894852 h 3655333"/>
              <a:gd name="connsiteX2069" fmla="*/ 2991017 w 5833653"/>
              <a:gd name="connsiteY2069" fmla="*/ 824498 h 3655333"/>
              <a:gd name="connsiteX2070" fmla="*/ 3061305 w 5833653"/>
              <a:gd name="connsiteY2070" fmla="*/ 824498 h 3655333"/>
              <a:gd name="connsiteX2071" fmla="*/ 3075871 w 5833653"/>
              <a:gd name="connsiteY2071" fmla="*/ 859675 h 3655333"/>
              <a:gd name="connsiteX2072" fmla="*/ 3076796 w 5833653"/>
              <a:gd name="connsiteY2072" fmla="*/ 3452601 h 3655333"/>
              <a:gd name="connsiteX2073" fmla="*/ 3062230 w 5833653"/>
              <a:gd name="connsiteY2073" fmla="*/ 3487778 h 3655333"/>
              <a:gd name="connsiteX2074" fmla="*/ 2991942 w 5833653"/>
              <a:gd name="connsiteY2074" fmla="*/ 3487778 h 3655333"/>
              <a:gd name="connsiteX2075" fmla="*/ 2991942 w 5833653"/>
              <a:gd name="connsiteY2075" fmla="*/ 3417424 h 3655333"/>
              <a:gd name="connsiteX2076" fmla="*/ 3062230 w 5833653"/>
              <a:gd name="connsiteY2076" fmla="*/ 3417424 h 3655333"/>
              <a:gd name="connsiteX2077" fmla="*/ 3076796 w 5833653"/>
              <a:gd name="connsiteY2077" fmla="*/ 3452601 h 3655333"/>
              <a:gd name="connsiteX2078" fmla="*/ 3076796 w 5833653"/>
              <a:gd name="connsiteY2078" fmla="*/ 624544 h 3655333"/>
              <a:gd name="connsiteX2079" fmla="*/ 3062230 w 5833653"/>
              <a:gd name="connsiteY2079" fmla="*/ 659721 h 3655333"/>
              <a:gd name="connsiteX2080" fmla="*/ 2991942 w 5833653"/>
              <a:gd name="connsiteY2080" fmla="*/ 659721 h 3655333"/>
              <a:gd name="connsiteX2081" fmla="*/ 2991942 w 5833653"/>
              <a:gd name="connsiteY2081" fmla="*/ 589367 h 3655333"/>
              <a:gd name="connsiteX2082" fmla="*/ 3062230 w 5833653"/>
              <a:gd name="connsiteY2082" fmla="*/ 589367 h 3655333"/>
              <a:gd name="connsiteX2083" fmla="*/ 3076796 w 5833653"/>
              <a:gd name="connsiteY2083" fmla="*/ 624544 h 3655333"/>
              <a:gd name="connsiteX2084" fmla="*/ 3093674 w 5833653"/>
              <a:gd name="connsiteY2084" fmla="*/ 3216544 h 3655333"/>
              <a:gd name="connsiteX2085" fmla="*/ 3074252 w 5833653"/>
              <a:gd name="connsiteY2085" fmla="*/ 3263755 h 3655333"/>
              <a:gd name="connsiteX2086" fmla="*/ 2979919 w 5833653"/>
              <a:gd name="connsiteY2086" fmla="*/ 3263755 h 3655333"/>
              <a:gd name="connsiteX2087" fmla="*/ 2979919 w 5833653"/>
              <a:gd name="connsiteY2087" fmla="*/ 3169333 h 3655333"/>
              <a:gd name="connsiteX2088" fmla="*/ 3074252 w 5833653"/>
              <a:gd name="connsiteY2088" fmla="*/ 3169333 h 3655333"/>
              <a:gd name="connsiteX2089" fmla="*/ 3093674 w 5833653"/>
              <a:gd name="connsiteY2089" fmla="*/ 3216544 h 3655333"/>
              <a:gd name="connsiteX2090" fmla="*/ 3109628 w 5833653"/>
              <a:gd name="connsiteY2090" fmla="*/ 2273704 h 3655333"/>
              <a:gd name="connsiteX2091" fmla="*/ 3085350 w 5833653"/>
              <a:gd name="connsiteY2091" fmla="*/ 2332487 h 3655333"/>
              <a:gd name="connsiteX2092" fmla="*/ 2967896 w 5833653"/>
              <a:gd name="connsiteY2092" fmla="*/ 2332487 h 3655333"/>
              <a:gd name="connsiteX2093" fmla="*/ 2967896 w 5833653"/>
              <a:gd name="connsiteY2093" fmla="*/ 2214921 h 3655333"/>
              <a:gd name="connsiteX2094" fmla="*/ 3085350 w 5833653"/>
              <a:gd name="connsiteY2094" fmla="*/ 2214921 h 3655333"/>
              <a:gd name="connsiteX2095" fmla="*/ 3109628 w 5833653"/>
              <a:gd name="connsiteY2095" fmla="*/ 2273704 h 3655333"/>
              <a:gd name="connsiteX2096" fmla="*/ 3109628 w 5833653"/>
              <a:gd name="connsiteY2096" fmla="*/ 1331327 h 3655333"/>
              <a:gd name="connsiteX2097" fmla="*/ 3085350 w 5833653"/>
              <a:gd name="connsiteY2097" fmla="*/ 1390110 h 3655333"/>
              <a:gd name="connsiteX2098" fmla="*/ 2967896 w 5833653"/>
              <a:gd name="connsiteY2098" fmla="*/ 1390110 h 3655333"/>
              <a:gd name="connsiteX2099" fmla="*/ 2967896 w 5833653"/>
              <a:gd name="connsiteY2099" fmla="*/ 1272544 h 3655333"/>
              <a:gd name="connsiteX2100" fmla="*/ 3085350 w 5833653"/>
              <a:gd name="connsiteY2100" fmla="*/ 1272544 h 3655333"/>
              <a:gd name="connsiteX2101" fmla="*/ 3109628 w 5833653"/>
              <a:gd name="connsiteY2101" fmla="*/ 1331327 h 3655333"/>
              <a:gd name="connsiteX2102" fmla="*/ 3109628 w 5833653"/>
              <a:gd name="connsiteY2102" fmla="*/ 388024 h 3655333"/>
              <a:gd name="connsiteX2103" fmla="*/ 3085350 w 5833653"/>
              <a:gd name="connsiteY2103" fmla="*/ 446807 h 3655333"/>
              <a:gd name="connsiteX2104" fmla="*/ 2967896 w 5833653"/>
              <a:gd name="connsiteY2104" fmla="*/ 446807 h 3655333"/>
              <a:gd name="connsiteX2105" fmla="*/ 2967896 w 5833653"/>
              <a:gd name="connsiteY2105" fmla="*/ 329241 h 3655333"/>
              <a:gd name="connsiteX2106" fmla="*/ 3085350 w 5833653"/>
              <a:gd name="connsiteY2106" fmla="*/ 329241 h 3655333"/>
              <a:gd name="connsiteX2107" fmla="*/ 3109628 w 5833653"/>
              <a:gd name="connsiteY2107" fmla="*/ 388024 h 3655333"/>
              <a:gd name="connsiteX2108" fmla="*/ 3155638 w 5833653"/>
              <a:gd name="connsiteY2108" fmla="*/ 2851812 h 3655333"/>
              <a:gd name="connsiteX2109" fmla="*/ 3155638 w 5833653"/>
              <a:gd name="connsiteY2109" fmla="*/ 2874955 h 3655333"/>
              <a:gd name="connsiteX2110" fmla="*/ 3132517 w 5833653"/>
              <a:gd name="connsiteY2110" fmla="*/ 2874955 h 3655333"/>
              <a:gd name="connsiteX2111" fmla="*/ 3132517 w 5833653"/>
              <a:gd name="connsiteY2111" fmla="*/ 2851812 h 3655333"/>
              <a:gd name="connsiteX2112" fmla="*/ 3155638 w 5833653"/>
              <a:gd name="connsiteY2112" fmla="*/ 2851812 h 3655333"/>
              <a:gd name="connsiteX2113" fmla="*/ 3156563 w 5833653"/>
              <a:gd name="connsiteY2113" fmla="*/ 2615755 h 3655333"/>
              <a:gd name="connsiteX2114" fmla="*/ 3156563 w 5833653"/>
              <a:gd name="connsiteY2114" fmla="*/ 2638898 h 3655333"/>
              <a:gd name="connsiteX2115" fmla="*/ 3133442 w 5833653"/>
              <a:gd name="connsiteY2115" fmla="*/ 2638898 h 3655333"/>
              <a:gd name="connsiteX2116" fmla="*/ 3133442 w 5833653"/>
              <a:gd name="connsiteY2116" fmla="*/ 2615755 h 3655333"/>
              <a:gd name="connsiteX2117" fmla="*/ 3156563 w 5833653"/>
              <a:gd name="connsiteY2117" fmla="*/ 2615755 h 3655333"/>
              <a:gd name="connsiteX2118" fmla="*/ 3177372 w 5833653"/>
              <a:gd name="connsiteY2118" fmla="*/ 1920081 h 3655333"/>
              <a:gd name="connsiteX2119" fmla="*/ 3167661 w 5833653"/>
              <a:gd name="connsiteY2119" fmla="*/ 1943687 h 3655333"/>
              <a:gd name="connsiteX2120" fmla="*/ 3120494 w 5833653"/>
              <a:gd name="connsiteY2120" fmla="*/ 1943687 h 3655333"/>
              <a:gd name="connsiteX2121" fmla="*/ 3120494 w 5833653"/>
              <a:gd name="connsiteY2121" fmla="*/ 1896475 h 3655333"/>
              <a:gd name="connsiteX2122" fmla="*/ 3167661 w 5833653"/>
              <a:gd name="connsiteY2122" fmla="*/ 1896475 h 3655333"/>
              <a:gd name="connsiteX2123" fmla="*/ 3177372 w 5833653"/>
              <a:gd name="connsiteY2123" fmla="*/ 1920081 h 3655333"/>
              <a:gd name="connsiteX2124" fmla="*/ 3177372 w 5833653"/>
              <a:gd name="connsiteY2124" fmla="*/ 1684950 h 3655333"/>
              <a:gd name="connsiteX2125" fmla="*/ 3167661 w 5833653"/>
              <a:gd name="connsiteY2125" fmla="*/ 1708555 h 3655333"/>
              <a:gd name="connsiteX2126" fmla="*/ 3120494 w 5833653"/>
              <a:gd name="connsiteY2126" fmla="*/ 1708555 h 3655333"/>
              <a:gd name="connsiteX2127" fmla="*/ 3120494 w 5833653"/>
              <a:gd name="connsiteY2127" fmla="*/ 1661344 h 3655333"/>
              <a:gd name="connsiteX2128" fmla="*/ 3167661 w 5833653"/>
              <a:gd name="connsiteY2128" fmla="*/ 1661344 h 3655333"/>
              <a:gd name="connsiteX2129" fmla="*/ 3177372 w 5833653"/>
              <a:gd name="connsiteY2129" fmla="*/ 1684950 h 3655333"/>
              <a:gd name="connsiteX2130" fmla="*/ 3177372 w 5833653"/>
              <a:gd name="connsiteY2130" fmla="*/ 34401 h 3655333"/>
              <a:gd name="connsiteX2131" fmla="*/ 3167661 w 5833653"/>
              <a:gd name="connsiteY2131" fmla="*/ 58007 h 3655333"/>
              <a:gd name="connsiteX2132" fmla="*/ 3120494 w 5833653"/>
              <a:gd name="connsiteY2132" fmla="*/ 58007 h 3655333"/>
              <a:gd name="connsiteX2133" fmla="*/ 3120494 w 5833653"/>
              <a:gd name="connsiteY2133" fmla="*/ 10795 h 3655333"/>
              <a:gd name="connsiteX2134" fmla="*/ 3167661 w 5833653"/>
              <a:gd name="connsiteY2134" fmla="*/ 10795 h 3655333"/>
              <a:gd name="connsiteX2135" fmla="*/ 3177372 w 5833653"/>
              <a:gd name="connsiteY2135" fmla="*/ 34401 h 3655333"/>
              <a:gd name="connsiteX2136" fmla="*/ 3194250 w 5833653"/>
              <a:gd name="connsiteY2136" fmla="*/ 3570167 h 3655333"/>
              <a:gd name="connsiteX2137" fmla="*/ 3179684 w 5833653"/>
              <a:gd name="connsiteY2137" fmla="*/ 3605344 h 3655333"/>
              <a:gd name="connsiteX2138" fmla="*/ 3109396 w 5833653"/>
              <a:gd name="connsiteY2138" fmla="*/ 3605344 h 3655333"/>
              <a:gd name="connsiteX2139" fmla="*/ 3109396 w 5833653"/>
              <a:gd name="connsiteY2139" fmla="*/ 3534990 h 3655333"/>
              <a:gd name="connsiteX2140" fmla="*/ 3179684 w 5833653"/>
              <a:gd name="connsiteY2140" fmla="*/ 3534990 h 3655333"/>
              <a:gd name="connsiteX2141" fmla="*/ 3194250 w 5833653"/>
              <a:gd name="connsiteY2141" fmla="*/ 3570167 h 3655333"/>
              <a:gd name="connsiteX2142" fmla="*/ 3194250 w 5833653"/>
              <a:gd name="connsiteY2142" fmla="*/ 977241 h 3655333"/>
              <a:gd name="connsiteX2143" fmla="*/ 3179684 w 5833653"/>
              <a:gd name="connsiteY2143" fmla="*/ 1012418 h 3655333"/>
              <a:gd name="connsiteX2144" fmla="*/ 3109396 w 5833653"/>
              <a:gd name="connsiteY2144" fmla="*/ 1012418 h 3655333"/>
              <a:gd name="connsiteX2145" fmla="*/ 3109396 w 5833653"/>
              <a:gd name="connsiteY2145" fmla="*/ 942064 h 3655333"/>
              <a:gd name="connsiteX2146" fmla="*/ 3179684 w 5833653"/>
              <a:gd name="connsiteY2146" fmla="*/ 942064 h 3655333"/>
              <a:gd name="connsiteX2147" fmla="*/ 3194250 w 5833653"/>
              <a:gd name="connsiteY2147" fmla="*/ 977241 h 3655333"/>
              <a:gd name="connsiteX2148" fmla="*/ 3194250 w 5833653"/>
              <a:gd name="connsiteY2148" fmla="*/ 742110 h 3655333"/>
              <a:gd name="connsiteX2149" fmla="*/ 3179684 w 5833653"/>
              <a:gd name="connsiteY2149" fmla="*/ 777287 h 3655333"/>
              <a:gd name="connsiteX2150" fmla="*/ 3109396 w 5833653"/>
              <a:gd name="connsiteY2150" fmla="*/ 777287 h 3655333"/>
              <a:gd name="connsiteX2151" fmla="*/ 3109396 w 5833653"/>
              <a:gd name="connsiteY2151" fmla="*/ 706932 h 3655333"/>
              <a:gd name="connsiteX2152" fmla="*/ 3179684 w 5833653"/>
              <a:gd name="connsiteY2152" fmla="*/ 706932 h 3655333"/>
              <a:gd name="connsiteX2153" fmla="*/ 3194250 w 5833653"/>
              <a:gd name="connsiteY2153" fmla="*/ 742110 h 3655333"/>
              <a:gd name="connsiteX2154" fmla="*/ 3211128 w 5833653"/>
              <a:gd name="connsiteY2154" fmla="*/ 3334109 h 3655333"/>
              <a:gd name="connsiteX2155" fmla="*/ 3191707 w 5833653"/>
              <a:gd name="connsiteY2155" fmla="*/ 3381321 h 3655333"/>
              <a:gd name="connsiteX2156" fmla="*/ 3097373 w 5833653"/>
              <a:gd name="connsiteY2156" fmla="*/ 3381321 h 3655333"/>
              <a:gd name="connsiteX2157" fmla="*/ 3097373 w 5833653"/>
              <a:gd name="connsiteY2157" fmla="*/ 3286898 h 3655333"/>
              <a:gd name="connsiteX2158" fmla="*/ 3191707 w 5833653"/>
              <a:gd name="connsiteY2158" fmla="*/ 3286898 h 3655333"/>
              <a:gd name="connsiteX2159" fmla="*/ 3211128 w 5833653"/>
              <a:gd name="connsiteY2159" fmla="*/ 3334109 h 3655333"/>
              <a:gd name="connsiteX2160" fmla="*/ 3211128 w 5833653"/>
              <a:gd name="connsiteY2160" fmla="*/ 3098979 h 3655333"/>
              <a:gd name="connsiteX2161" fmla="*/ 3191707 w 5833653"/>
              <a:gd name="connsiteY2161" fmla="*/ 3146190 h 3655333"/>
              <a:gd name="connsiteX2162" fmla="*/ 3097373 w 5833653"/>
              <a:gd name="connsiteY2162" fmla="*/ 3146190 h 3655333"/>
              <a:gd name="connsiteX2163" fmla="*/ 3097373 w 5833653"/>
              <a:gd name="connsiteY2163" fmla="*/ 3051767 h 3655333"/>
              <a:gd name="connsiteX2164" fmla="*/ 3191707 w 5833653"/>
              <a:gd name="connsiteY2164" fmla="*/ 3051767 h 3655333"/>
              <a:gd name="connsiteX2165" fmla="*/ 3211128 w 5833653"/>
              <a:gd name="connsiteY2165" fmla="*/ 3098979 h 3655333"/>
              <a:gd name="connsiteX2166" fmla="*/ 3228007 w 5833653"/>
              <a:gd name="connsiteY2166" fmla="*/ 2391270 h 3655333"/>
              <a:gd name="connsiteX2167" fmla="*/ 3203730 w 5833653"/>
              <a:gd name="connsiteY2167" fmla="*/ 2450053 h 3655333"/>
              <a:gd name="connsiteX2168" fmla="*/ 3086275 w 5833653"/>
              <a:gd name="connsiteY2168" fmla="*/ 2450053 h 3655333"/>
              <a:gd name="connsiteX2169" fmla="*/ 3086275 w 5833653"/>
              <a:gd name="connsiteY2169" fmla="*/ 2332487 h 3655333"/>
              <a:gd name="connsiteX2170" fmla="*/ 3203730 w 5833653"/>
              <a:gd name="connsiteY2170" fmla="*/ 2332487 h 3655333"/>
              <a:gd name="connsiteX2171" fmla="*/ 3228007 w 5833653"/>
              <a:gd name="connsiteY2171" fmla="*/ 2391270 h 3655333"/>
              <a:gd name="connsiteX2172" fmla="*/ 3228007 w 5833653"/>
              <a:gd name="connsiteY2172" fmla="*/ 2156138 h 3655333"/>
              <a:gd name="connsiteX2173" fmla="*/ 3203730 w 5833653"/>
              <a:gd name="connsiteY2173" fmla="*/ 2214921 h 3655333"/>
              <a:gd name="connsiteX2174" fmla="*/ 3086275 w 5833653"/>
              <a:gd name="connsiteY2174" fmla="*/ 2214921 h 3655333"/>
              <a:gd name="connsiteX2175" fmla="*/ 3086275 w 5833653"/>
              <a:gd name="connsiteY2175" fmla="*/ 2097355 h 3655333"/>
              <a:gd name="connsiteX2176" fmla="*/ 3203730 w 5833653"/>
              <a:gd name="connsiteY2176" fmla="*/ 2097355 h 3655333"/>
              <a:gd name="connsiteX2177" fmla="*/ 3228007 w 5833653"/>
              <a:gd name="connsiteY2177" fmla="*/ 2156138 h 3655333"/>
              <a:gd name="connsiteX2178" fmla="*/ 3228007 w 5833653"/>
              <a:gd name="connsiteY2178" fmla="*/ 1448893 h 3655333"/>
              <a:gd name="connsiteX2179" fmla="*/ 3203730 w 5833653"/>
              <a:gd name="connsiteY2179" fmla="*/ 1507675 h 3655333"/>
              <a:gd name="connsiteX2180" fmla="*/ 3086275 w 5833653"/>
              <a:gd name="connsiteY2180" fmla="*/ 1507675 h 3655333"/>
              <a:gd name="connsiteX2181" fmla="*/ 3086275 w 5833653"/>
              <a:gd name="connsiteY2181" fmla="*/ 1390110 h 3655333"/>
              <a:gd name="connsiteX2182" fmla="*/ 3203730 w 5833653"/>
              <a:gd name="connsiteY2182" fmla="*/ 1390110 h 3655333"/>
              <a:gd name="connsiteX2183" fmla="*/ 3228007 w 5833653"/>
              <a:gd name="connsiteY2183" fmla="*/ 1448893 h 3655333"/>
              <a:gd name="connsiteX2184" fmla="*/ 3228007 w 5833653"/>
              <a:gd name="connsiteY2184" fmla="*/ 1213761 h 3655333"/>
              <a:gd name="connsiteX2185" fmla="*/ 3203730 w 5833653"/>
              <a:gd name="connsiteY2185" fmla="*/ 1272544 h 3655333"/>
              <a:gd name="connsiteX2186" fmla="*/ 3086275 w 5833653"/>
              <a:gd name="connsiteY2186" fmla="*/ 1272544 h 3655333"/>
              <a:gd name="connsiteX2187" fmla="*/ 3086275 w 5833653"/>
              <a:gd name="connsiteY2187" fmla="*/ 1154978 h 3655333"/>
              <a:gd name="connsiteX2188" fmla="*/ 3203730 w 5833653"/>
              <a:gd name="connsiteY2188" fmla="*/ 1154978 h 3655333"/>
              <a:gd name="connsiteX2189" fmla="*/ 3228007 w 5833653"/>
              <a:gd name="connsiteY2189" fmla="*/ 1213761 h 3655333"/>
              <a:gd name="connsiteX2190" fmla="*/ 3228007 w 5833653"/>
              <a:gd name="connsiteY2190" fmla="*/ 506284 h 3655333"/>
              <a:gd name="connsiteX2191" fmla="*/ 3203730 w 5833653"/>
              <a:gd name="connsiteY2191" fmla="*/ 564372 h 3655333"/>
              <a:gd name="connsiteX2192" fmla="*/ 3086275 w 5833653"/>
              <a:gd name="connsiteY2192" fmla="*/ 564372 h 3655333"/>
              <a:gd name="connsiteX2193" fmla="*/ 3086275 w 5833653"/>
              <a:gd name="connsiteY2193" fmla="*/ 446807 h 3655333"/>
              <a:gd name="connsiteX2194" fmla="*/ 3203730 w 5833653"/>
              <a:gd name="connsiteY2194" fmla="*/ 446807 h 3655333"/>
              <a:gd name="connsiteX2195" fmla="*/ 3228007 w 5833653"/>
              <a:gd name="connsiteY2195" fmla="*/ 506284 h 3655333"/>
              <a:gd name="connsiteX2196" fmla="*/ 3228007 w 5833653"/>
              <a:gd name="connsiteY2196" fmla="*/ 270458 h 3655333"/>
              <a:gd name="connsiteX2197" fmla="*/ 3203730 w 5833653"/>
              <a:gd name="connsiteY2197" fmla="*/ 329241 h 3655333"/>
              <a:gd name="connsiteX2198" fmla="*/ 3086275 w 5833653"/>
              <a:gd name="connsiteY2198" fmla="*/ 329241 h 3655333"/>
              <a:gd name="connsiteX2199" fmla="*/ 3086275 w 5833653"/>
              <a:gd name="connsiteY2199" fmla="*/ 211675 h 3655333"/>
              <a:gd name="connsiteX2200" fmla="*/ 3203730 w 5833653"/>
              <a:gd name="connsiteY2200" fmla="*/ 211675 h 3655333"/>
              <a:gd name="connsiteX2201" fmla="*/ 3228007 w 5833653"/>
              <a:gd name="connsiteY2201" fmla="*/ 270458 h 3655333"/>
              <a:gd name="connsiteX2202" fmla="*/ 3274018 w 5833653"/>
              <a:gd name="connsiteY2202" fmla="*/ 2734247 h 3655333"/>
              <a:gd name="connsiteX2203" fmla="*/ 3274018 w 5833653"/>
              <a:gd name="connsiteY2203" fmla="*/ 2757390 h 3655333"/>
              <a:gd name="connsiteX2204" fmla="*/ 3250897 w 5833653"/>
              <a:gd name="connsiteY2204" fmla="*/ 2757390 h 3655333"/>
              <a:gd name="connsiteX2205" fmla="*/ 3250897 w 5833653"/>
              <a:gd name="connsiteY2205" fmla="*/ 2734247 h 3655333"/>
              <a:gd name="connsiteX2206" fmla="*/ 3274018 w 5833653"/>
              <a:gd name="connsiteY2206" fmla="*/ 2734247 h 3655333"/>
              <a:gd name="connsiteX2207" fmla="*/ 3295751 w 5833653"/>
              <a:gd name="connsiteY2207" fmla="*/ 1802516 h 3655333"/>
              <a:gd name="connsiteX2208" fmla="*/ 3286040 w 5833653"/>
              <a:gd name="connsiteY2208" fmla="*/ 1826121 h 3655333"/>
              <a:gd name="connsiteX2209" fmla="*/ 3238874 w 5833653"/>
              <a:gd name="connsiteY2209" fmla="*/ 1826121 h 3655333"/>
              <a:gd name="connsiteX2210" fmla="*/ 3238874 w 5833653"/>
              <a:gd name="connsiteY2210" fmla="*/ 1778910 h 3655333"/>
              <a:gd name="connsiteX2211" fmla="*/ 3286040 w 5833653"/>
              <a:gd name="connsiteY2211" fmla="*/ 1778910 h 3655333"/>
              <a:gd name="connsiteX2212" fmla="*/ 3295751 w 5833653"/>
              <a:gd name="connsiteY2212" fmla="*/ 1802516 h 3655333"/>
              <a:gd name="connsiteX2213" fmla="*/ 3299913 w 5833653"/>
              <a:gd name="connsiteY2213" fmla="*/ 3654407 h 3655333"/>
              <a:gd name="connsiteX2214" fmla="*/ 3225001 w 5833653"/>
              <a:gd name="connsiteY2214" fmla="*/ 3654407 h 3655333"/>
              <a:gd name="connsiteX2215" fmla="*/ 3226851 w 5833653"/>
              <a:gd name="connsiteY2215" fmla="*/ 3652555 h 3655333"/>
              <a:gd name="connsiteX2216" fmla="*/ 3297139 w 5833653"/>
              <a:gd name="connsiteY2216" fmla="*/ 3652555 h 3655333"/>
              <a:gd name="connsiteX2217" fmla="*/ 3299913 w 5833653"/>
              <a:gd name="connsiteY2217" fmla="*/ 3654407 h 3655333"/>
              <a:gd name="connsiteX2218" fmla="*/ 3311705 w 5833653"/>
              <a:gd name="connsiteY2218" fmla="*/ 859675 h 3655333"/>
              <a:gd name="connsiteX2219" fmla="*/ 3297139 w 5833653"/>
              <a:gd name="connsiteY2219" fmla="*/ 894852 h 3655333"/>
              <a:gd name="connsiteX2220" fmla="*/ 3226851 w 5833653"/>
              <a:gd name="connsiteY2220" fmla="*/ 894852 h 3655333"/>
              <a:gd name="connsiteX2221" fmla="*/ 3226851 w 5833653"/>
              <a:gd name="connsiteY2221" fmla="*/ 824498 h 3655333"/>
              <a:gd name="connsiteX2222" fmla="*/ 3297139 w 5833653"/>
              <a:gd name="connsiteY2222" fmla="*/ 824498 h 3655333"/>
              <a:gd name="connsiteX2223" fmla="*/ 3311705 w 5833653"/>
              <a:gd name="connsiteY2223" fmla="*/ 859675 h 3655333"/>
              <a:gd name="connsiteX2224" fmla="*/ 3328583 w 5833653"/>
              <a:gd name="connsiteY2224" fmla="*/ 3452601 h 3655333"/>
              <a:gd name="connsiteX2225" fmla="*/ 3309161 w 5833653"/>
              <a:gd name="connsiteY2225" fmla="*/ 3499812 h 3655333"/>
              <a:gd name="connsiteX2226" fmla="*/ 3214828 w 5833653"/>
              <a:gd name="connsiteY2226" fmla="*/ 3499812 h 3655333"/>
              <a:gd name="connsiteX2227" fmla="*/ 3214828 w 5833653"/>
              <a:gd name="connsiteY2227" fmla="*/ 3405390 h 3655333"/>
              <a:gd name="connsiteX2228" fmla="*/ 3309161 w 5833653"/>
              <a:gd name="connsiteY2228" fmla="*/ 3405390 h 3655333"/>
              <a:gd name="connsiteX2229" fmla="*/ 3328583 w 5833653"/>
              <a:gd name="connsiteY2229" fmla="*/ 3452601 h 3655333"/>
              <a:gd name="connsiteX2230" fmla="*/ 3328583 w 5833653"/>
              <a:gd name="connsiteY2230" fmla="*/ 3216544 h 3655333"/>
              <a:gd name="connsiteX2231" fmla="*/ 3309161 w 5833653"/>
              <a:gd name="connsiteY2231" fmla="*/ 3263755 h 3655333"/>
              <a:gd name="connsiteX2232" fmla="*/ 3214828 w 5833653"/>
              <a:gd name="connsiteY2232" fmla="*/ 3263755 h 3655333"/>
              <a:gd name="connsiteX2233" fmla="*/ 3214828 w 5833653"/>
              <a:gd name="connsiteY2233" fmla="*/ 3169333 h 3655333"/>
              <a:gd name="connsiteX2234" fmla="*/ 3309161 w 5833653"/>
              <a:gd name="connsiteY2234" fmla="*/ 3169333 h 3655333"/>
              <a:gd name="connsiteX2235" fmla="*/ 3328583 w 5833653"/>
              <a:gd name="connsiteY2235" fmla="*/ 3216544 h 3655333"/>
              <a:gd name="connsiteX2236" fmla="*/ 3328583 w 5833653"/>
              <a:gd name="connsiteY2236" fmla="*/ 2980487 h 3655333"/>
              <a:gd name="connsiteX2237" fmla="*/ 3309161 w 5833653"/>
              <a:gd name="connsiteY2237" fmla="*/ 3027698 h 3655333"/>
              <a:gd name="connsiteX2238" fmla="*/ 3214828 w 5833653"/>
              <a:gd name="connsiteY2238" fmla="*/ 3027698 h 3655333"/>
              <a:gd name="connsiteX2239" fmla="*/ 3214828 w 5833653"/>
              <a:gd name="connsiteY2239" fmla="*/ 2933276 h 3655333"/>
              <a:gd name="connsiteX2240" fmla="*/ 3309161 w 5833653"/>
              <a:gd name="connsiteY2240" fmla="*/ 2933276 h 3655333"/>
              <a:gd name="connsiteX2241" fmla="*/ 3328583 w 5833653"/>
              <a:gd name="connsiteY2241" fmla="*/ 2980487 h 3655333"/>
              <a:gd name="connsiteX2242" fmla="*/ 3345462 w 5833653"/>
              <a:gd name="connsiteY2242" fmla="*/ 2509761 h 3655333"/>
              <a:gd name="connsiteX2243" fmla="*/ 3321184 w 5833653"/>
              <a:gd name="connsiteY2243" fmla="*/ 2568544 h 3655333"/>
              <a:gd name="connsiteX2244" fmla="*/ 3203730 w 5833653"/>
              <a:gd name="connsiteY2244" fmla="*/ 2568544 h 3655333"/>
              <a:gd name="connsiteX2245" fmla="*/ 3203730 w 5833653"/>
              <a:gd name="connsiteY2245" fmla="*/ 2450978 h 3655333"/>
              <a:gd name="connsiteX2246" fmla="*/ 3321184 w 5833653"/>
              <a:gd name="connsiteY2246" fmla="*/ 2450978 h 3655333"/>
              <a:gd name="connsiteX2247" fmla="*/ 3345462 w 5833653"/>
              <a:gd name="connsiteY2247" fmla="*/ 2509761 h 3655333"/>
              <a:gd name="connsiteX2248" fmla="*/ 3345462 w 5833653"/>
              <a:gd name="connsiteY2248" fmla="*/ 2273704 h 3655333"/>
              <a:gd name="connsiteX2249" fmla="*/ 3321184 w 5833653"/>
              <a:gd name="connsiteY2249" fmla="*/ 2332487 h 3655333"/>
              <a:gd name="connsiteX2250" fmla="*/ 3203730 w 5833653"/>
              <a:gd name="connsiteY2250" fmla="*/ 2332487 h 3655333"/>
              <a:gd name="connsiteX2251" fmla="*/ 3203730 w 5833653"/>
              <a:gd name="connsiteY2251" fmla="*/ 2214921 h 3655333"/>
              <a:gd name="connsiteX2252" fmla="*/ 3321184 w 5833653"/>
              <a:gd name="connsiteY2252" fmla="*/ 2214921 h 3655333"/>
              <a:gd name="connsiteX2253" fmla="*/ 3345462 w 5833653"/>
              <a:gd name="connsiteY2253" fmla="*/ 2273704 h 3655333"/>
              <a:gd name="connsiteX2254" fmla="*/ 3345462 w 5833653"/>
              <a:gd name="connsiteY2254" fmla="*/ 2038573 h 3655333"/>
              <a:gd name="connsiteX2255" fmla="*/ 3321184 w 5833653"/>
              <a:gd name="connsiteY2255" fmla="*/ 2097355 h 3655333"/>
              <a:gd name="connsiteX2256" fmla="*/ 3203730 w 5833653"/>
              <a:gd name="connsiteY2256" fmla="*/ 2097355 h 3655333"/>
              <a:gd name="connsiteX2257" fmla="*/ 3203730 w 5833653"/>
              <a:gd name="connsiteY2257" fmla="*/ 1979790 h 3655333"/>
              <a:gd name="connsiteX2258" fmla="*/ 3321184 w 5833653"/>
              <a:gd name="connsiteY2258" fmla="*/ 1979790 h 3655333"/>
              <a:gd name="connsiteX2259" fmla="*/ 3345462 w 5833653"/>
              <a:gd name="connsiteY2259" fmla="*/ 2038573 h 3655333"/>
              <a:gd name="connsiteX2260" fmla="*/ 3345462 w 5833653"/>
              <a:gd name="connsiteY2260" fmla="*/ 1566458 h 3655333"/>
              <a:gd name="connsiteX2261" fmla="*/ 3321184 w 5833653"/>
              <a:gd name="connsiteY2261" fmla="*/ 1625241 h 3655333"/>
              <a:gd name="connsiteX2262" fmla="*/ 3203730 w 5833653"/>
              <a:gd name="connsiteY2262" fmla="*/ 1625241 h 3655333"/>
              <a:gd name="connsiteX2263" fmla="*/ 3203730 w 5833653"/>
              <a:gd name="connsiteY2263" fmla="*/ 1507675 h 3655333"/>
              <a:gd name="connsiteX2264" fmla="*/ 3321184 w 5833653"/>
              <a:gd name="connsiteY2264" fmla="*/ 1507675 h 3655333"/>
              <a:gd name="connsiteX2265" fmla="*/ 3345462 w 5833653"/>
              <a:gd name="connsiteY2265" fmla="*/ 1566458 h 3655333"/>
              <a:gd name="connsiteX2266" fmla="*/ 3345462 w 5833653"/>
              <a:gd name="connsiteY2266" fmla="*/ 1331327 h 3655333"/>
              <a:gd name="connsiteX2267" fmla="*/ 3321184 w 5833653"/>
              <a:gd name="connsiteY2267" fmla="*/ 1390110 h 3655333"/>
              <a:gd name="connsiteX2268" fmla="*/ 3203730 w 5833653"/>
              <a:gd name="connsiteY2268" fmla="*/ 1390110 h 3655333"/>
              <a:gd name="connsiteX2269" fmla="*/ 3203730 w 5833653"/>
              <a:gd name="connsiteY2269" fmla="*/ 1272544 h 3655333"/>
              <a:gd name="connsiteX2270" fmla="*/ 3321184 w 5833653"/>
              <a:gd name="connsiteY2270" fmla="*/ 1272544 h 3655333"/>
              <a:gd name="connsiteX2271" fmla="*/ 3345462 w 5833653"/>
              <a:gd name="connsiteY2271" fmla="*/ 1331327 h 3655333"/>
              <a:gd name="connsiteX2272" fmla="*/ 3345462 w 5833653"/>
              <a:gd name="connsiteY2272" fmla="*/ 1095270 h 3655333"/>
              <a:gd name="connsiteX2273" fmla="*/ 3321184 w 5833653"/>
              <a:gd name="connsiteY2273" fmla="*/ 1154052 h 3655333"/>
              <a:gd name="connsiteX2274" fmla="*/ 3203730 w 5833653"/>
              <a:gd name="connsiteY2274" fmla="*/ 1154052 h 3655333"/>
              <a:gd name="connsiteX2275" fmla="*/ 3203730 w 5833653"/>
              <a:gd name="connsiteY2275" fmla="*/ 1036487 h 3655333"/>
              <a:gd name="connsiteX2276" fmla="*/ 3321184 w 5833653"/>
              <a:gd name="connsiteY2276" fmla="*/ 1036487 h 3655333"/>
              <a:gd name="connsiteX2277" fmla="*/ 3345462 w 5833653"/>
              <a:gd name="connsiteY2277" fmla="*/ 1095270 h 3655333"/>
              <a:gd name="connsiteX2278" fmla="*/ 3345462 w 5833653"/>
              <a:gd name="connsiteY2278" fmla="*/ 624081 h 3655333"/>
              <a:gd name="connsiteX2279" fmla="*/ 3321184 w 5833653"/>
              <a:gd name="connsiteY2279" fmla="*/ 682864 h 3655333"/>
              <a:gd name="connsiteX2280" fmla="*/ 3203730 w 5833653"/>
              <a:gd name="connsiteY2280" fmla="*/ 682864 h 3655333"/>
              <a:gd name="connsiteX2281" fmla="*/ 3203730 w 5833653"/>
              <a:gd name="connsiteY2281" fmla="*/ 565298 h 3655333"/>
              <a:gd name="connsiteX2282" fmla="*/ 3321184 w 5833653"/>
              <a:gd name="connsiteY2282" fmla="*/ 565298 h 3655333"/>
              <a:gd name="connsiteX2283" fmla="*/ 3345462 w 5833653"/>
              <a:gd name="connsiteY2283" fmla="*/ 624081 h 3655333"/>
              <a:gd name="connsiteX2284" fmla="*/ 3345462 w 5833653"/>
              <a:gd name="connsiteY2284" fmla="*/ 388024 h 3655333"/>
              <a:gd name="connsiteX2285" fmla="*/ 3321184 w 5833653"/>
              <a:gd name="connsiteY2285" fmla="*/ 446807 h 3655333"/>
              <a:gd name="connsiteX2286" fmla="*/ 3203730 w 5833653"/>
              <a:gd name="connsiteY2286" fmla="*/ 446807 h 3655333"/>
              <a:gd name="connsiteX2287" fmla="*/ 3203730 w 5833653"/>
              <a:gd name="connsiteY2287" fmla="*/ 329241 h 3655333"/>
              <a:gd name="connsiteX2288" fmla="*/ 3321184 w 5833653"/>
              <a:gd name="connsiteY2288" fmla="*/ 329241 h 3655333"/>
              <a:gd name="connsiteX2289" fmla="*/ 3345462 w 5833653"/>
              <a:gd name="connsiteY2289" fmla="*/ 388024 h 3655333"/>
              <a:gd name="connsiteX2290" fmla="*/ 3345462 w 5833653"/>
              <a:gd name="connsiteY2290" fmla="*/ 152893 h 3655333"/>
              <a:gd name="connsiteX2291" fmla="*/ 3321184 w 5833653"/>
              <a:gd name="connsiteY2291" fmla="*/ 211675 h 3655333"/>
              <a:gd name="connsiteX2292" fmla="*/ 3203730 w 5833653"/>
              <a:gd name="connsiteY2292" fmla="*/ 211675 h 3655333"/>
              <a:gd name="connsiteX2293" fmla="*/ 3203730 w 5833653"/>
              <a:gd name="connsiteY2293" fmla="*/ 94110 h 3655333"/>
              <a:gd name="connsiteX2294" fmla="*/ 3321184 w 5833653"/>
              <a:gd name="connsiteY2294" fmla="*/ 94110 h 3655333"/>
              <a:gd name="connsiteX2295" fmla="*/ 3345462 w 5833653"/>
              <a:gd name="connsiteY2295" fmla="*/ 152893 h 3655333"/>
              <a:gd name="connsiteX2296" fmla="*/ 3446037 w 5833653"/>
              <a:gd name="connsiteY2296" fmla="*/ 3334109 h 3655333"/>
              <a:gd name="connsiteX2297" fmla="*/ 3426616 w 5833653"/>
              <a:gd name="connsiteY2297" fmla="*/ 3381321 h 3655333"/>
              <a:gd name="connsiteX2298" fmla="*/ 3332282 w 5833653"/>
              <a:gd name="connsiteY2298" fmla="*/ 3381321 h 3655333"/>
              <a:gd name="connsiteX2299" fmla="*/ 3332282 w 5833653"/>
              <a:gd name="connsiteY2299" fmla="*/ 3286898 h 3655333"/>
              <a:gd name="connsiteX2300" fmla="*/ 3426616 w 5833653"/>
              <a:gd name="connsiteY2300" fmla="*/ 3286898 h 3655333"/>
              <a:gd name="connsiteX2301" fmla="*/ 3446037 w 5833653"/>
              <a:gd name="connsiteY2301" fmla="*/ 3334109 h 3655333"/>
              <a:gd name="connsiteX2302" fmla="*/ 3446962 w 5833653"/>
              <a:gd name="connsiteY2302" fmla="*/ 3570167 h 3655333"/>
              <a:gd name="connsiteX2303" fmla="*/ 3427541 w 5833653"/>
              <a:gd name="connsiteY2303" fmla="*/ 3617378 h 3655333"/>
              <a:gd name="connsiteX2304" fmla="*/ 3333207 w 5833653"/>
              <a:gd name="connsiteY2304" fmla="*/ 3617378 h 3655333"/>
              <a:gd name="connsiteX2305" fmla="*/ 3333207 w 5833653"/>
              <a:gd name="connsiteY2305" fmla="*/ 3522955 h 3655333"/>
              <a:gd name="connsiteX2306" fmla="*/ 3427541 w 5833653"/>
              <a:gd name="connsiteY2306" fmla="*/ 3522955 h 3655333"/>
              <a:gd name="connsiteX2307" fmla="*/ 3446962 w 5833653"/>
              <a:gd name="connsiteY2307" fmla="*/ 3570167 h 3655333"/>
              <a:gd name="connsiteX2308" fmla="*/ 3446962 w 5833653"/>
              <a:gd name="connsiteY2308" fmla="*/ 3098979 h 3655333"/>
              <a:gd name="connsiteX2309" fmla="*/ 3427541 w 5833653"/>
              <a:gd name="connsiteY2309" fmla="*/ 3146190 h 3655333"/>
              <a:gd name="connsiteX2310" fmla="*/ 3333207 w 5833653"/>
              <a:gd name="connsiteY2310" fmla="*/ 3146190 h 3655333"/>
              <a:gd name="connsiteX2311" fmla="*/ 3333207 w 5833653"/>
              <a:gd name="connsiteY2311" fmla="*/ 3051767 h 3655333"/>
              <a:gd name="connsiteX2312" fmla="*/ 3427541 w 5833653"/>
              <a:gd name="connsiteY2312" fmla="*/ 3051767 h 3655333"/>
              <a:gd name="connsiteX2313" fmla="*/ 3446962 w 5833653"/>
              <a:gd name="connsiteY2313" fmla="*/ 3098979 h 3655333"/>
              <a:gd name="connsiteX2314" fmla="*/ 3446962 w 5833653"/>
              <a:gd name="connsiteY2314" fmla="*/ 2862921 h 3655333"/>
              <a:gd name="connsiteX2315" fmla="*/ 3427541 w 5833653"/>
              <a:gd name="connsiteY2315" fmla="*/ 2910133 h 3655333"/>
              <a:gd name="connsiteX2316" fmla="*/ 3333207 w 5833653"/>
              <a:gd name="connsiteY2316" fmla="*/ 2910133 h 3655333"/>
              <a:gd name="connsiteX2317" fmla="*/ 3333207 w 5833653"/>
              <a:gd name="connsiteY2317" fmla="*/ 2815710 h 3655333"/>
              <a:gd name="connsiteX2318" fmla="*/ 3427541 w 5833653"/>
              <a:gd name="connsiteY2318" fmla="*/ 2815710 h 3655333"/>
              <a:gd name="connsiteX2319" fmla="*/ 3446962 w 5833653"/>
              <a:gd name="connsiteY2319" fmla="*/ 2862921 h 3655333"/>
              <a:gd name="connsiteX2320" fmla="*/ 3462916 w 5833653"/>
              <a:gd name="connsiteY2320" fmla="*/ 2627327 h 3655333"/>
              <a:gd name="connsiteX2321" fmla="*/ 3438639 w 5833653"/>
              <a:gd name="connsiteY2321" fmla="*/ 2686110 h 3655333"/>
              <a:gd name="connsiteX2322" fmla="*/ 3321184 w 5833653"/>
              <a:gd name="connsiteY2322" fmla="*/ 2686110 h 3655333"/>
              <a:gd name="connsiteX2323" fmla="*/ 3321184 w 5833653"/>
              <a:gd name="connsiteY2323" fmla="*/ 2568544 h 3655333"/>
              <a:gd name="connsiteX2324" fmla="*/ 3438639 w 5833653"/>
              <a:gd name="connsiteY2324" fmla="*/ 2568544 h 3655333"/>
              <a:gd name="connsiteX2325" fmla="*/ 3462916 w 5833653"/>
              <a:gd name="connsiteY2325" fmla="*/ 2627327 h 3655333"/>
              <a:gd name="connsiteX2326" fmla="*/ 3462916 w 5833653"/>
              <a:gd name="connsiteY2326" fmla="*/ 2391270 h 3655333"/>
              <a:gd name="connsiteX2327" fmla="*/ 3438639 w 5833653"/>
              <a:gd name="connsiteY2327" fmla="*/ 2450053 h 3655333"/>
              <a:gd name="connsiteX2328" fmla="*/ 3321184 w 5833653"/>
              <a:gd name="connsiteY2328" fmla="*/ 2450053 h 3655333"/>
              <a:gd name="connsiteX2329" fmla="*/ 3321184 w 5833653"/>
              <a:gd name="connsiteY2329" fmla="*/ 2332487 h 3655333"/>
              <a:gd name="connsiteX2330" fmla="*/ 3438639 w 5833653"/>
              <a:gd name="connsiteY2330" fmla="*/ 2332487 h 3655333"/>
              <a:gd name="connsiteX2331" fmla="*/ 3462916 w 5833653"/>
              <a:gd name="connsiteY2331" fmla="*/ 2391270 h 3655333"/>
              <a:gd name="connsiteX2332" fmla="*/ 3462916 w 5833653"/>
              <a:gd name="connsiteY2332" fmla="*/ 2156138 h 3655333"/>
              <a:gd name="connsiteX2333" fmla="*/ 3438639 w 5833653"/>
              <a:gd name="connsiteY2333" fmla="*/ 2214921 h 3655333"/>
              <a:gd name="connsiteX2334" fmla="*/ 3321184 w 5833653"/>
              <a:gd name="connsiteY2334" fmla="*/ 2214921 h 3655333"/>
              <a:gd name="connsiteX2335" fmla="*/ 3321184 w 5833653"/>
              <a:gd name="connsiteY2335" fmla="*/ 2097355 h 3655333"/>
              <a:gd name="connsiteX2336" fmla="*/ 3438639 w 5833653"/>
              <a:gd name="connsiteY2336" fmla="*/ 2097355 h 3655333"/>
              <a:gd name="connsiteX2337" fmla="*/ 3462916 w 5833653"/>
              <a:gd name="connsiteY2337" fmla="*/ 2156138 h 3655333"/>
              <a:gd name="connsiteX2338" fmla="*/ 3462916 w 5833653"/>
              <a:gd name="connsiteY2338" fmla="*/ 1920081 h 3655333"/>
              <a:gd name="connsiteX2339" fmla="*/ 3438639 w 5833653"/>
              <a:gd name="connsiteY2339" fmla="*/ 1978864 h 3655333"/>
              <a:gd name="connsiteX2340" fmla="*/ 3321184 w 5833653"/>
              <a:gd name="connsiteY2340" fmla="*/ 1978864 h 3655333"/>
              <a:gd name="connsiteX2341" fmla="*/ 3321184 w 5833653"/>
              <a:gd name="connsiteY2341" fmla="*/ 1861298 h 3655333"/>
              <a:gd name="connsiteX2342" fmla="*/ 3438639 w 5833653"/>
              <a:gd name="connsiteY2342" fmla="*/ 1861298 h 3655333"/>
              <a:gd name="connsiteX2343" fmla="*/ 3462916 w 5833653"/>
              <a:gd name="connsiteY2343" fmla="*/ 1920081 h 3655333"/>
              <a:gd name="connsiteX2344" fmla="*/ 3462916 w 5833653"/>
              <a:gd name="connsiteY2344" fmla="*/ 1684024 h 3655333"/>
              <a:gd name="connsiteX2345" fmla="*/ 3438639 w 5833653"/>
              <a:gd name="connsiteY2345" fmla="*/ 1742807 h 3655333"/>
              <a:gd name="connsiteX2346" fmla="*/ 3321184 w 5833653"/>
              <a:gd name="connsiteY2346" fmla="*/ 1742807 h 3655333"/>
              <a:gd name="connsiteX2347" fmla="*/ 3321184 w 5833653"/>
              <a:gd name="connsiteY2347" fmla="*/ 1625241 h 3655333"/>
              <a:gd name="connsiteX2348" fmla="*/ 3438639 w 5833653"/>
              <a:gd name="connsiteY2348" fmla="*/ 1625241 h 3655333"/>
              <a:gd name="connsiteX2349" fmla="*/ 3462916 w 5833653"/>
              <a:gd name="connsiteY2349" fmla="*/ 1684024 h 3655333"/>
              <a:gd name="connsiteX2350" fmla="*/ 3462916 w 5833653"/>
              <a:gd name="connsiteY2350" fmla="*/ 1448893 h 3655333"/>
              <a:gd name="connsiteX2351" fmla="*/ 3438639 w 5833653"/>
              <a:gd name="connsiteY2351" fmla="*/ 1507675 h 3655333"/>
              <a:gd name="connsiteX2352" fmla="*/ 3321184 w 5833653"/>
              <a:gd name="connsiteY2352" fmla="*/ 1507675 h 3655333"/>
              <a:gd name="connsiteX2353" fmla="*/ 3321184 w 5833653"/>
              <a:gd name="connsiteY2353" fmla="*/ 1390110 h 3655333"/>
              <a:gd name="connsiteX2354" fmla="*/ 3438639 w 5833653"/>
              <a:gd name="connsiteY2354" fmla="*/ 1390110 h 3655333"/>
              <a:gd name="connsiteX2355" fmla="*/ 3462916 w 5833653"/>
              <a:gd name="connsiteY2355" fmla="*/ 1448893 h 3655333"/>
              <a:gd name="connsiteX2356" fmla="*/ 3462916 w 5833653"/>
              <a:gd name="connsiteY2356" fmla="*/ 1213761 h 3655333"/>
              <a:gd name="connsiteX2357" fmla="*/ 3438639 w 5833653"/>
              <a:gd name="connsiteY2357" fmla="*/ 1272544 h 3655333"/>
              <a:gd name="connsiteX2358" fmla="*/ 3321184 w 5833653"/>
              <a:gd name="connsiteY2358" fmla="*/ 1272544 h 3655333"/>
              <a:gd name="connsiteX2359" fmla="*/ 3321184 w 5833653"/>
              <a:gd name="connsiteY2359" fmla="*/ 1154978 h 3655333"/>
              <a:gd name="connsiteX2360" fmla="*/ 3438639 w 5833653"/>
              <a:gd name="connsiteY2360" fmla="*/ 1154978 h 3655333"/>
              <a:gd name="connsiteX2361" fmla="*/ 3462916 w 5833653"/>
              <a:gd name="connsiteY2361" fmla="*/ 1213761 h 3655333"/>
              <a:gd name="connsiteX2362" fmla="*/ 3462916 w 5833653"/>
              <a:gd name="connsiteY2362" fmla="*/ 977704 h 3655333"/>
              <a:gd name="connsiteX2363" fmla="*/ 3438639 w 5833653"/>
              <a:gd name="connsiteY2363" fmla="*/ 1036487 h 3655333"/>
              <a:gd name="connsiteX2364" fmla="*/ 3321184 w 5833653"/>
              <a:gd name="connsiteY2364" fmla="*/ 1036487 h 3655333"/>
              <a:gd name="connsiteX2365" fmla="*/ 3321184 w 5833653"/>
              <a:gd name="connsiteY2365" fmla="*/ 918921 h 3655333"/>
              <a:gd name="connsiteX2366" fmla="*/ 3438639 w 5833653"/>
              <a:gd name="connsiteY2366" fmla="*/ 918921 h 3655333"/>
              <a:gd name="connsiteX2367" fmla="*/ 3462916 w 5833653"/>
              <a:gd name="connsiteY2367" fmla="*/ 977704 h 3655333"/>
              <a:gd name="connsiteX2368" fmla="*/ 3462916 w 5833653"/>
              <a:gd name="connsiteY2368" fmla="*/ 741647 h 3655333"/>
              <a:gd name="connsiteX2369" fmla="*/ 3438639 w 5833653"/>
              <a:gd name="connsiteY2369" fmla="*/ 800430 h 3655333"/>
              <a:gd name="connsiteX2370" fmla="*/ 3321184 w 5833653"/>
              <a:gd name="connsiteY2370" fmla="*/ 800430 h 3655333"/>
              <a:gd name="connsiteX2371" fmla="*/ 3321184 w 5833653"/>
              <a:gd name="connsiteY2371" fmla="*/ 682864 h 3655333"/>
              <a:gd name="connsiteX2372" fmla="*/ 3438639 w 5833653"/>
              <a:gd name="connsiteY2372" fmla="*/ 682864 h 3655333"/>
              <a:gd name="connsiteX2373" fmla="*/ 3462916 w 5833653"/>
              <a:gd name="connsiteY2373" fmla="*/ 741647 h 3655333"/>
              <a:gd name="connsiteX2374" fmla="*/ 3462916 w 5833653"/>
              <a:gd name="connsiteY2374" fmla="*/ 505590 h 3655333"/>
              <a:gd name="connsiteX2375" fmla="*/ 3438639 w 5833653"/>
              <a:gd name="connsiteY2375" fmla="*/ 564372 h 3655333"/>
              <a:gd name="connsiteX2376" fmla="*/ 3321184 w 5833653"/>
              <a:gd name="connsiteY2376" fmla="*/ 564372 h 3655333"/>
              <a:gd name="connsiteX2377" fmla="*/ 3321184 w 5833653"/>
              <a:gd name="connsiteY2377" fmla="*/ 446807 h 3655333"/>
              <a:gd name="connsiteX2378" fmla="*/ 3438639 w 5833653"/>
              <a:gd name="connsiteY2378" fmla="*/ 446807 h 3655333"/>
              <a:gd name="connsiteX2379" fmla="*/ 3462916 w 5833653"/>
              <a:gd name="connsiteY2379" fmla="*/ 505590 h 3655333"/>
              <a:gd name="connsiteX2380" fmla="*/ 3462916 w 5833653"/>
              <a:gd name="connsiteY2380" fmla="*/ 270458 h 3655333"/>
              <a:gd name="connsiteX2381" fmla="*/ 3438639 w 5833653"/>
              <a:gd name="connsiteY2381" fmla="*/ 329241 h 3655333"/>
              <a:gd name="connsiteX2382" fmla="*/ 3321184 w 5833653"/>
              <a:gd name="connsiteY2382" fmla="*/ 329241 h 3655333"/>
              <a:gd name="connsiteX2383" fmla="*/ 3321184 w 5833653"/>
              <a:gd name="connsiteY2383" fmla="*/ 211675 h 3655333"/>
              <a:gd name="connsiteX2384" fmla="*/ 3438639 w 5833653"/>
              <a:gd name="connsiteY2384" fmla="*/ 211675 h 3655333"/>
              <a:gd name="connsiteX2385" fmla="*/ 3462916 w 5833653"/>
              <a:gd name="connsiteY2385" fmla="*/ 270458 h 3655333"/>
              <a:gd name="connsiteX2386" fmla="*/ 3462916 w 5833653"/>
              <a:gd name="connsiteY2386" fmla="*/ 35327 h 3655333"/>
              <a:gd name="connsiteX2387" fmla="*/ 3438639 w 5833653"/>
              <a:gd name="connsiteY2387" fmla="*/ 94110 h 3655333"/>
              <a:gd name="connsiteX2388" fmla="*/ 3321184 w 5833653"/>
              <a:gd name="connsiteY2388" fmla="*/ 93184 h 3655333"/>
              <a:gd name="connsiteX2389" fmla="*/ 3302976 w 5833653"/>
              <a:gd name="connsiteY2389" fmla="*/ 3100 h 3655333"/>
              <a:gd name="connsiteX2390" fmla="*/ 3305031 w 5833653"/>
              <a:gd name="connsiteY2390" fmla="*/ 0 h 3655333"/>
              <a:gd name="connsiteX2391" fmla="*/ 3460668 w 5833653"/>
              <a:gd name="connsiteY2391" fmla="*/ 23737 h 3655333"/>
              <a:gd name="connsiteX2392" fmla="*/ 3509852 w 5833653"/>
              <a:gd name="connsiteY2392" fmla="*/ 2734247 h 3655333"/>
              <a:gd name="connsiteX2393" fmla="*/ 3509852 w 5833653"/>
              <a:gd name="connsiteY2393" fmla="*/ 2757390 h 3655333"/>
              <a:gd name="connsiteX2394" fmla="*/ 3486731 w 5833653"/>
              <a:gd name="connsiteY2394" fmla="*/ 2757390 h 3655333"/>
              <a:gd name="connsiteX2395" fmla="*/ 3486731 w 5833653"/>
              <a:gd name="connsiteY2395" fmla="*/ 2734247 h 3655333"/>
              <a:gd name="connsiteX2396" fmla="*/ 3509852 w 5833653"/>
              <a:gd name="connsiteY2396" fmla="*/ 2734247 h 3655333"/>
              <a:gd name="connsiteX2397" fmla="*/ 3509852 w 5833653"/>
              <a:gd name="connsiteY2397" fmla="*/ 848567 h 3655333"/>
              <a:gd name="connsiteX2398" fmla="*/ 3509852 w 5833653"/>
              <a:gd name="connsiteY2398" fmla="*/ 871710 h 3655333"/>
              <a:gd name="connsiteX2399" fmla="*/ 3486731 w 5833653"/>
              <a:gd name="connsiteY2399" fmla="*/ 871710 h 3655333"/>
              <a:gd name="connsiteX2400" fmla="*/ 3486731 w 5833653"/>
              <a:gd name="connsiteY2400" fmla="*/ 848567 h 3655333"/>
              <a:gd name="connsiteX2401" fmla="*/ 3509852 w 5833653"/>
              <a:gd name="connsiteY2401" fmla="*/ 848567 h 3655333"/>
              <a:gd name="connsiteX2402" fmla="*/ 3535747 w 5833653"/>
              <a:gd name="connsiteY2402" fmla="*/ 3654407 h 3655333"/>
              <a:gd name="connsiteX2403" fmla="*/ 3460835 w 5833653"/>
              <a:gd name="connsiteY2403" fmla="*/ 3654407 h 3655333"/>
              <a:gd name="connsiteX2404" fmla="*/ 3462685 w 5833653"/>
              <a:gd name="connsiteY2404" fmla="*/ 3652555 h 3655333"/>
              <a:gd name="connsiteX2405" fmla="*/ 3533897 w 5833653"/>
              <a:gd name="connsiteY2405" fmla="*/ 3652555 h 3655333"/>
              <a:gd name="connsiteX2406" fmla="*/ 3535747 w 5833653"/>
              <a:gd name="connsiteY2406" fmla="*/ 3654407 h 3655333"/>
              <a:gd name="connsiteX2407" fmla="*/ 3564417 w 5833653"/>
              <a:gd name="connsiteY2407" fmla="*/ 3452601 h 3655333"/>
              <a:gd name="connsiteX2408" fmla="*/ 3544995 w 5833653"/>
              <a:gd name="connsiteY2408" fmla="*/ 3499812 h 3655333"/>
              <a:gd name="connsiteX2409" fmla="*/ 3450662 w 5833653"/>
              <a:gd name="connsiteY2409" fmla="*/ 3499812 h 3655333"/>
              <a:gd name="connsiteX2410" fmla="*/ 3450662 w 5833653"/>
              <a:gd name="connsiteY2410" fmla="*/ 3405390 h 3655333"/>
              <a:gd name="connsiteX2411" fmla="*/ 3544995 w 5833653"/>
              <a:gd name="connsiteY2411" fmla="*/ 3405390 h 3655333"/>
              <a:gd name="connsiteX2412" fmla="*/ 3564417 w 5833653"/>
              <a:gd name="connsiteY2412" fmla="*/ 3452601 h 3655333"/>
              <a:gd name="connsiteX2413" fmla="*/ 3564417 w 5833653"/>
              <a:gd name="connsiteY2413" fmla="*/ 3216544 h 3655333"/>
              <a:gd name="connsiteX2414" fmla="*/ 3544995 w 5833653"/>
              <a:gd name="connsiteY2414" fmla="*/ 3263755 h 3655333"/>
              <a:gd name="connsiteX2415" fmla="*/ 3450662 w 5833653"/>
              <a:gd name="connsiteY2415" fmla="*/ 3263755 h 3655333"/>
              <a:gd name="connsiteX2416" fmla="*/ 3450662 w 5833653"/>
              <a:gd name="connsiteY2416" fmla="*/ 3169333 h 3655333"/>
              <a:gd name="connsiteX2417" fmla="*/ 3544995 w 5833653"/>
              <a:gd name="connsiteY2417" fmla="*/ 3169333 h 3655333"/>
              <a:gd name="connsiteX2418" fmla="*/ 3564417 w 5833653"/>
              <a:gd name="connsiteY2418" fmla="*/ 3216544 h 3655333"/>
              <a:gd name="connsiteX2419" fmla="*/ 3564417 w 5833653"/>
              <a:gd name="connsiteY2419" fmla="*/ 2980487 h 3655333"/>
              <a:gd name="connsiteX2420" fmla="*/ 3544995 w 5833653"/>
              <a:gd name="connsiteY2420" fmla="*/ 3027698 h 3655333"/>
              <a:gd name="connsiteX2421" fmla="*/ 3450662 w 5833653"/>
              <a:gd name="connsiteY2421" fmla="*/ 3027698 h 3655333"/>
              <a:gd name="connsiteX2422" fmla="*/ 3450662 w 5833653"/>
              <a:gd name="connsiteY2422" fmla="*/ 2933276 h 3655333"/>
              <a:gd name="connsiteX2423" fmla="*/ 3544995 w 5833653"/>
              <a:gd name="connsiteY2423" fmla="*/ 2933276 h 3655333"/>
              <a:gd name="connsiteX2424" fmla="*/ 3564417 w 5833653"/>
              <a:gd name="connsiteY2424" fmla="*/ 2980487 h 3655333"/>
              <a:gd name="connsiteX2425" fmla="*/ 3564417 w 5833653"/>
              <a:gd name="connsiteY2425" fmla="*/ 1802053 h 3655333"/>
              <a:gd name="connsiteX2426" fmla="*/ 3544995 w 5833653"/>
              <a:gd name="connsiteY2426" fmla="*/ 1849264 h 3655333"/>
              <a:gd name="connsiteX2427" fmla="*/ 3450662 w 5833653"/>
              <a:gd name="connsiteY2427" fmla="*/ 1849264 h 3655333"/>
              <a:gd name="connsiteX2428" fmla="*/ 3450662 w 5833653"/>
              <a:gd name="connsiteY2428" fmla="*/ 1754841 h 3655333"/>
              <a:gd name="connsiteX2429" fmla="*/ 3544995 w 5833653"/>
              <a:gd name="connsiteY2429" fmla="*/ 1754841 h 3655333"/>
              <a:gd name="connsiteX2430" fmla="*/ 3564417 w 5833653"/>
              <a:gd name="connsiteY2430" fmla="*/ 1802053 h 3655333"/>
              <a:gd name="connsiteX2431" fmla="*/ 3580371 w 5833653"/>
              <a:gd name="connsiteY2431" fmla="*/ 2509761 h 3655333"/>
              <a:gd name="connsiteX2432" fmla="*/ 3556093 w 5833653"/>
              <a:gd name="connsiteY2432" fmla="*/ 2568544 h 3655333"/>
              <a:gd name="connsiteX2433" fmla="*/ 3438639 w 5833653"/>
              <a:gd name="connsiteY2433" fmla="*/ 2568544 h 3655333"/>
              <a:gd name="connsiteX2434" fmla="*/ 3438639 w 5833653"/>
              <a:gd name="connsiteY2434" fmla="*/ 2450978 h 3655333"/>
              <a:gd name="connsiteX2435" fmla="*/ 3556093 w 5833653"/>
              <a:gd name="connsiteY2435" fmla="*/ 2450978 h 3655333"/>
              <a:gd name="connsiteX2436" fmla="*/ 3580371 w 5833653"/>
              <a:gd name="connsiteY2436" fmla="*/ 2509761 h 3655333"/>
              <a:gd name="connsiteX2437" fmla="*/ 3580371 w 5833653"/>
              <a:gd name="connsiteY2437" fmla="*/ 2273704 h 3655333"/>
              <a:gd name="connsiteX2438" fmla="*/ 3556093 w 5833653"/>
              <a:gd name="connsiteY2438" fmla="*/ 2332487 h 3655333"/>
              <a:gd name="connsiteX2439" fmla="*/ 3438639 w 5833653"/>
              <a:gd name="connsiteY2439" fmla="*/ 2332487 h 3655333"/>
              <a:gd name="connsiteX2440" fmla="*/ 3438639 w 5833653"/>
              <a:gd name="connsiteY2440" fmla="*/ 2214921 h 3655333"/>
              <a:gd name="connsiteX2441" fmla="*/ 3556093 w 5833653"/>
              <a:gd name="connsiteY2441" fmla="*/ 2214921 h 3655333"/>
              <a:gd name="connsiteX2442" fmla="*/ 3580371 w 5833653"/>
              <a:gd name="connsiteY2442" fmla="*/ 2273704 h 3655333"/>
              <a:gd name="connsiteX2443" fmla="*/ 3580371 w 5833653"/>
              <a:gd name="connsiteY2443" fmla="*/ 2038573 h 3655333"/>
              <a:gd name="connsiteX2444" fmla="*/ 3556093 w 5833653"/>
              <a:gd name="connsiteY2444" fmla="*/ 2097355 h 3655333"/>
              <a:gd name="connsiteX2445" fmla="*/ 3438639 w 5833653"/>
              <a:gd name="connsiteY2445" fmla="*/ 2097355 h 3655333"/>
              <a:gd name="connsiteX2446" fmla="*/ 3438639 w 5833653"/>
              <a:gd name="connsiteY2446" fmla="*/ 1979790 h 3655333"/>
              <a:gd name="connsiteX2447" fmla="*/ 3556093 w 5833653"/>
              <a:gd name="connsiteY2447" fmla="*/ 1979790 h 3655333"/>
              <a:gd name="connsiteX2448" fmla="*/ 3580371 w 5833653"/>
              <a:gd name="connsiteY2448" fmla="*/ 2038573 h 3655333"/>
              <a:gd name="connsiteX2449" fmla="*/ 3580371 w 5833653"/>
              <a:gd name="connsiteY2449" fmla="*/ 1566458 h 3655333"/>
              <a:gd name="connsiteX2450" fmla="*/ 3556093 w 5833653"/>
              <a:gd name="connsiteY2450" fmla="*/ 1625241 h 3655333"/>
              <a:gd name="connsiteX2451" fmla="*/ 3438639 w 5833653"/>
              <a:gd name="connsiteY2451" fmla="*/ 1625241 h 3655333"/>
              <a:gd name="connsiteX2452" fmla="*/ 3438639 w 5833653"/>
              <a:gd name="connsiteY2452" fmla="*/ 1507675 h 3655333"/>
              <a:gd name="connsiteX2453" fmla="*/ 3556093 w 5833653"/>
              <a:gd name="connsiteY2453" fmla="*/ 1507675 h 3655333"/>
              <a:gd name="connsiteX2454" fmla="*/ 3580371 w 5833653"/>
              <a:gd name="connsiteY2454" fmla="*/ 1566458 h 3655333"/>
              <a:gd name="connsiteX2455" fmla="*/ 3580371 w 5833653"/>
              <a:gd name="connsiteY2455" fmla="*/ 1331327 h 3655333"/>
              <a:gd name="connsiteX2456" fmla="*/ 3556093 w 5833653"/>
              <a:gd name="connsiteY2456" fmla="*/ 1390110 h 3655333"/>
              <a:gd name="connsiteX2457" fmla="*/ 3438639 w 5833653"/>
              <a:gd name="connsiteY2457" fmla="*/ 1390110 h 3655333"/>
              <a:gd name="connsiteX2458" fmla="*/ 3438639 w 5833653"/>
              <a:gd name="connsiteY2458" fmla="*/ 1272544 h 3655333"/>
              <a:gd name="connsiteX2459" fmla="*/ 3556093 w 5833653"/>
              <a:gd name="connsiteY2459" fmla="*/ 1272544 h 3655333"/>
              <a:gd name="connsiteX2460" fmla="*/ 3580371 w 5833653"/>
              <a:gd name="connsiteY2460" fmla="*/ 1331327 h 3655333"/>
              <a:gd name="connsiteX2461" fmla="*/ 3580371 w 5833653"/>
              <a:gd name="connsiteY2461" fmla="*/ 1095270 h 3655333"/>
              <a:gd name="connsiteX2462" fmla="*/ 3556093 w 5833653"/>
              <a:gd name="connsiteY2462" fmla="*/ 1154052 h 3655333"/>
              <a:gd name="connsiteX2463" fmla="*/ 3438639 w 5833653"/>
              <a:gd name="connsiteY2463" fmla="*/ 1154052 h 3655333"/>
              <a:gd name="connsiteX2464" fmla="*/ 3438639 w 5833653"/>
              <a:gd name="connsiteY2464" fmla="*/ 1036487 h 3655333"/>
              <a:gd name="connsiteX2465" fmla="*/ 3556093 w 5833653"/>
              <a:gd name="connsiteY2465" fmla="*/ 1036487 h 3655333"/>
              <a:gd name="connsiteX2466" fmla="*/ 3580371 w 5833653"/>
              <a:gd name="connsiteY2466" fmla="*/ 1095270 h 3655333"/>
              <a:gd name="connsiteX2467" fmla="*/ 3580371 w 5833653"/>
              <a:gd name="connsiteY2467" fmla="*/ 624081 h 3655333"/>
              <a:gd name="connsiteX2468" fmla="*/ 3556093 w 5833653"/>
              <a:gd name="connsiteY2468" fmla="*/ 682864 h 3655333"/>
              <a:gd name="connsiteX2469" fmla="*/ 3438639 w 5833653"/>
              <a:gd name="connsiteY2469" fmla="*/ 682864 h 3655333"/>
              <a:gd name="connsiteX2470" fmla="*/ 3438639 w 5833653"/>
              <a:gd name="connsiteY2470" fmla="*/ 565298 h 3655333"/>
              <a:gd name="connsiteX2471" fmla="*/ 3556093 w 5833653"/>
              <a:gd name="connsiteY2471" fmla="*/ 565298 h 3655333"/>
              <a:gd name="connsiteX2472" fmla="*/ 3580371 w 5833653"/>
              <a:gd name="connsiteY2472" fmla="*/ 624081 h 3655333"/>
              <a:gd name="connsiteX2473" fmla="*/ 3580371 w 5833653"/>
              <a:gd name="connsiteY2473" fmla="*/ 388024 h 3655333"/>
              <a:gd name="connsiteX2474" fmla="*/ 3556093 w 5833653"/>
              <a:gd name="connsiteY2474" fmla="*/ 446807 h 3655333"/>
              <a:gd name="connsiteX2475" fmla="*/ 3438639 w 5833653"/>
              <a:gd name="connsiteY2475" fmla="*/ 446807 h 3655333"/>
              <a:gd name="connsiteX2476" fmla="*/ 3438639 w 5833653"/>
              <a:gd name="connsiteY2476" fmla="*/ 329241 h 3655333"/>
              <a:gd name="connsiteX2477" fmla="*/ 3556093 w 5833653"/>
              <a:gd name="connsiteY2477" fmla="*/ 329241 h 3655333"/>
              <a:gd name="connsiteX2478" fmla="*/ 3580371 w 5833653"/>
              <a:gd name="connsiteY2478" fmla="*/ 388024 h 3655333"/>
              <a:gd name="connsiteX2479" fmla="*/ 3581296 w 5833653"/>
              <a:gd name="connsiteY2479" fmla="*/ 152893 h 3655333"/>
              <a:gd name="connsiteX2480" fmla="*/ 3557018 w 5833653"/>
              <a:gd name="connsiteY2480" fmla="*/ 211675 h 3655333"/>
              <a:gd name="connsiteX2481" fmla="*/ 3439564 w 5833653"/>
              <a:gd name="connsiteY2481" fmla="*/ 211675 h 3655333"/>
              <a:gd name="connsiteX2482" fmla="*/ 3439564 w 5833653"/>
              <a:gd name="connsiteY2482" fmla="*/ 94110 h 3655333"/>
              <a:gd name="connsiteX2483" fmla="*/ 3557018 w 5833653"/>
              <a:gd name="connsiteY2483" fmla="*/ 94110 h 3655333"/>
              <a:gd name="connsiteX2484" fmla="*/ 3581296 w 5833653"/>
              <a:gd name="connsiteY2484" fmla="*/ 152893 h 3655333"/>
              <a:gd name="connsiteX2485" fmla="*/ 3626381 w 5833653"/>
              <a:gd name="connsiteY2485" fmla="*/ 2851812 h 3655333"/>
              <a:gd name="connsiteX2486" fmla="*/ 3626381 w 5833653"/>
              <a:gd name="connsiteY2486" fmla="*/ 2874955 h 3655333"/>
              <a:gd name="connsiteX2487" fmla="*/ 3603260 w 5833653"/>
              <a:gd name="connsiteY2487" fmla="*/ 2874955 h 3655333"/>
              <a:gd name="connsiteX2488" fmla="*/ 3603260 w 5833653"/>
              <a:gd name="connsiteY2488" fmla="*/ 2851812 h 3655333"/>
              <a:gd name="connsiteX2489" fmla="*/ 3626381 w 5833653"/>
              <a:gd name="connsiteY2489" fmla="*/ 2851812 h 3655333"/>
              <a:gd name="connsiteX2490" fmla="*/ 3626381 w 5833653"/>
              <a:gd name="connsiteY2490" fmla="*/ 966132 h 3655333"/>
              <a:gd name="connsiteX2491" fmla="*/ 3626381 w 5833653"/>
              <a:gd name="connsiteY2491" fmla="*/ 989275 h 3655333"/>
              <a:gd name="connsiteX2492" fmla="*/ 3603260 w 5833653"/>
              <a:gd name="connsiteY2492" fmla="*/ 989275 h 3655333"/>
              <a:gd name="connsiteX2493" fmla="*/ 3603260 w 5833653"/>
              <a:gd name="connsiteY2493" fmla="*/ 966132 h 3655333"/>
              <a:gd name="connsiteX2494" fmla="*/ 3626381 w 5833653"/>
              <a:gd name="connsiteY2494" fmla="*/ 966132 h 3655333"/>
              <a:gd name="connsiteX2495" fmla="*/ 3627306 w 5833653"/>
              <a:gd name="connsiteY2495" fmla="*/ 2615755 h 3655333"/>
              <a:gd name="connsiteX2496" fmla="*/ 3627306 w 5833653"/>
              <a:gd name="connsiteY2496" fmla="*/ 2638898 h 3655333"/>
              <a:gd name="connsiteX2497" fmla="*/ 3604185 w 5833653"/>
              <a:gd name="connsiteY2497" fmla="*/ 2638898 h 3655333"/>
              <a:gd name="connsiteX2498" fmla="*/ 3604185 w 5833653"/>
              <a:gd name="connsiteY2498" fmla="*/ 2615755 h 3655333"/>
              <a:gd name="connsiteX2499" fmla="*/ 3627306 w 5833653"/>
              <a:gd name="connsiteY2499" fmla="*/ 2615755 h 3655333"/>
              <a:gd name="connsiteX2500" fmla="*/ 3627306 w 5833653"/>
              <a:gd name="connsiteY2500" fmla="*/ 730075 h 3655333"/>
              <a:gd name="connsiteX2501" fmla="*/ 3627306 w 5833653"/>
              <a:gd name="connsiteY2501" fmla="*/ 753218 h 3655333"/>
              <a:gd name="connsiteX2502" fmla="*/ 3604185 w 5833653"/>
              <a:gd name="connsiteY2502" fmla="*/ 753218 h 3655333"/>
              <a:gd name="connsiteX2503" fmla="*/ 3604185 w 5833653"/>
              <a:gd name="connsiteY2503" fmla="*/ 730075 h 3655333"/>
              <a:gd name="connsiteX2504" fmla="*/ 3627306 w 5833653"/>
              <a:gd name="connsiteY2504" fmla="*/ 730075 h 3655333"/>
              <a:gd name="connsiteX2505" fmla="*/ 3664993 w 5833653"/>
              <a:gd name="connsiteY2505" fmla="*/ 3570167 h 3655333"/>
              <a:gd name="connsiteX2506" fmla="*/ 3650427 w 5833653"/>
              <a:gd name="connsiteY2506" fmla="*/ 3605344 h 3655333"/>
              <a:gd name="connsiteX2507" fmla="*/ 3580139 w 5833653"/>
              <a:gd name="connsiteY2507" fmla="*/ 3605344 h 3655333"/>
              <a:gd name="connsiteX2508" fmla="*/ 3580139 w 5833653"/>
              <a:gd name="connsiteY2508" fmla="*/ 3534990 h 3655333"/>
              <a:gd name="connsiteX2509" fmla="*/ 3650427 w 5833653"/>
              <a:gd name="connsiteY2509" fmla="*/ 3534990 h 3655333"/>
              <a:gd name="connsiteX2510" fmla="*/ 3664993 w 5833653"/>
              <a:gd name="connsiteY2510" fmla="*/ 3570167 h 3655333"/>
              <a:gd name="connsiteX2511" fmla="*/ 3681871 w 5833653"/>
              <a:gd name="connsiteY2511" fmla="*/ 3334109 h 3655333"/>
              <a:gd name="connsiteX2512" fmla="*/ 3662450 w 5833653"/>
              <a:gd name="connsiteY2512" fmla="*/ 3381321 h 3655333"/>
              <a:gd name="connsiteX2513" fmla="*/ 3568116 w 5833653"/>
              <a:gd name="connsiteY2513" fmla="*/ 3381321 h 3655333"/>
              <a:gd name="connsiteX2514" fmla="*/ 3568116 w 5833653"/>
              <a:gd name="connsiteY2514" fmla="*/ 3286898 h 3655333"/>
              <a:gd name="connsiteX2515" fmla="*/ 3662450 w 5833653"/>
              <a:gd name="connsiteY2515" fmla="*/ 3286898 h 3655333"/>
              <a:gd name="connsiteX2516" fmla="*/ 3681871 w 5833653"/>
              <a:gd name="connsiteY2516" fmla="*/ 3334109 h 3655333"/>
              <a:gd name="connsiteX2517" fmla="*/ 3681871 w 5833653"/>
              <a:gd name="connsiteY2517" fmla="*/ 3098979 h 3655333"/>
              <a:gd name="connsiteX2518" fmla="*/ 3662450 w 5833653"/>
              <a:gd name="connsiteY2518" fmla="*/ 3146190 h 3655333"/>
              <a:gd name="connsiteX2519" fmla="*/ 3568116 w 5833653"/>
              <a:gd name="connsiteY2519" fmla="*/ 3146190 h 3655333"/>
              <a:gd name="connsiteX2520" fmla="*/ 3568116 w 5833653"/>
              <a:gd name="connsiteY2520" fmla="*/ 3051767 h 3655333"/>
              <a:gd name="connsiteX2521" fmla="*/ 3662450 w 5833653"/>
              <a:gd name="connsiteY2521" fmla="*/ 3051767 h 3655333"/>
              <a:gd name="connsiteX2522" fmla="*/ 3681871 w 5833653"/>
              <a:gd name="connsiteY2522" fmla="*/ 3098979 h 3655333"/>
              <a:gd name="connsiteX2523" fmla="*/ 3681871 w 5833653"/>
              <a:gd name="connsiteY2523" fmla="*/ 1920543 h 3655333"/>
              <a:gd name="connsiteX2524" fmla="*/ 3662450 w 5833653"/>
              <a:gd name="connsiteY2524" fmla="*/ 1967755 h 3655333"/>
              <a:gd name="connsiteX2525" fmla="*/ 3568116 w 5833653"/>
              <a:gd name="connsiteY2525" fmla="*/ 1967755 h 3655333"/>
              <a:gd name="connsiteX2526" fmla="*/ 3568116 w 5833653"/>
              <a:gd name="connsiteY2526" fmla="*/ 1873332 h 3655333"/>
              <a:gd name="connsiteX2527" fmla="*/ 3662450 w 5833653"/>
              <a:gd name="connsiteY2527" fmla="*/ 1873332 h 3655333"/>
              <a:gd name="connsiteX2528" fmla="*/ 3681871 w 5833653"/>
              <a:gd name="connsiteY2528" fmla="*/ 1920543 h 3655333"/>
              <a:gd name="connsiteX2529" fmla="*/ 3681871 w 5833653"/>
              <a:gd name="connsiteY2529" fmla="*/ 1684487 h 3655333"/>
              <a:gd name="connsiteX2530" fmla="*/ 3662450 w 5833653"/>
              <a:gd name="connsiteY2530" fmla="*/ 1731698 h 3655333"/>
              <a:gd name="connsiteX2531" fmla="*/ 3568116 w 5833653"/>
              <a:gd name="connsiteY2531" fmla="*/ 1731698 h 3655333"/>
              <a:gd name="connsiteX2532" fmla="*/ 3568116 w 5833653"/>
              <a:gd name="connsiteY2532" fmla="*/ 1637275 h 3655333"/>
              <a:gd name="connsiteX2533" fmla="*/ 3662450 w 5833653"/>
              <a:gd name="connsiteY2533" fmla="*/ 1637275 h 3655333"/>
              <a:gd name="connsiteX2534" fmla="*/ 3681871 w 5833653"/>
              <a:gd name="connsiteY2534" fmla="*/ 1684487 h 3655333"/>
              <a:gd name="connsiteX2535" fmla="*/ 3685472 w 5833653"/>
              <a:gd name="connsiteY2535" fmla="*/ 77509 h 3655333"/>
              <a:gd name="connsiteX2536" fmla="*/ 3674473 w 5833653"/>
              <a:gd name="connsiteY2536" fmla="*/ 94110 h 3655333"/>
              <a:gd name="connsiteX2537" fmla="*/ 3557018 w 5833653"/>
              <a:gd name="connsiteY2537" fmla="*/ 94110 h 3655333"/>
              <a:gd name="connsiteX2538" fmla="*/ 3533673 w 5833653"/>
              <a:gd name="connsiteY2538" fmla="*/ 38504 h 3655333"/>
              <a:gd name="connsiteX2539" fmla="*/ 3698750 w 5833653"/>
              <a:gd name="connsiteY2539" fmla="*/ 2391270 h 3655333"/>
              <a:gd name="connsiteX2540" fmla="*/ 3674473 w 5833653"/>
              <a:gd name="connsiteY2540" fmla="*/ 2450053 h 3655333"/>
              <a:gd name="connsiteX2541" fmla="*/ 3557018 w 5833653"/>
              <a:gd name="connsiteY2541" fmla="*/ 2450053 h 3655333"/>
              <a:gd name="connsiteX2542" fmla="*/ 3557018 w 5833653"/>
              <a:gd name="connsiteY2542" fmla="*/ 2332487 h 3655333"/>
              <a:gd name="connsiteX2543" fmla="*/ 3674473 w 5833653"/>
              <a:gd name="connsiteY2543" fmla="*/ 2332487 h 3655333"/>
              <a:gd name="connsiteX2544" fmla="*/ 3698750 w 5833653"/>
              <a:gd name="connsiteY2544" fmla="*/ 2391270 h 3655333"/>
              <a:gd name="connsiteX2545" fmla="*/ 3698750 w 5833653"/>
              <a:gd name="connsiteY2545" fmla="*/ 2156138 h 3655333"/>
              <a:gd name="connsiteX2546" fmla="*/ 3674473 w 5833653"/>
              <a:gd name="connsiteY2546" fmla="*/ 2214921 h 3655333"/>
              <a:gd name="connsiteX2547" fmla="*/ 3557018 w 5833653"/>
              <a:gd name="connsiteY2547" fmla="*/ 2214921 h 3655333"/>
              <a:gd name="connsiteX2548" fmla="*/ 3557018 w 5833653"/>
              <a:gd name="connsiteY2548" fmla="*/ 2097355 h 3655333"/>
              <a:gd name="connsiteX2549" fmla="*/ 3674473 w 5833653"/>
              <a:gd name="connsiteY2549" fmla="*/ 2097355 h 3655333"/>
              <a:gd name="connsiteX2550" fmla="*/ 3698750 w 5833653"/>
              <a:gd name="connsiteY2550" fmla="*/ 2156138 h 3655333"/>
              <a:gd name="connsiteX2551" fmla="*/ 3698750 w 5833653"/>
              <a:gd name="connsiteY2551" fmla="*/ 1448893 h 3655333"/>
              <a:gd name="connsiteX2552" fmla="*/ 3674473 w 5833653"/>
              <a:gd name="connsiteY2552" fmla="*/ 1507675 h 3655333"/>
              <a:gd name="connsiteX2553" fmla="*/ 3557018 w 5833653"/>
              <a:gd name="connsiteY2553" fmla="*/ 1507675 h 3655333"/>
              <a:gd name="connsiteX2554" fmla="*/ 3557018 w 5833653"/>
              <a:gd name="connsiteY2554" fmla="*/ 1390110 h 3655333"/>
              <a:gd name="connsiteX2555" fmla="*/ 3674473 w 5833653"/>
              <a:gd name="connsiteY2555" fmla="*/ 1390110 h 3655333"/>
              <a:gd name="connsiteX2556" fmla="*/ 3698750 w 5833653"/>
              <a:gd name="connsiteY2556" fmla="*/ 1448893 h 3655333"/>
              <a:gd name="connsiteX2557" fmla="*/ 3698750 w 5833653"/>
              <a:gd name="connsiteY2557" fmla="*/ 1213761 h 3655333"/>
              <a:gd name="connsiteX2558" fmla="*/ 3674473 w 5833653"/>
              <a:gd name="connsiteY2558" fmla="*/ 1272544 h 3655333"/>
              <a:gd name="connsiteX2559" fmla="*/ 3557018 w 5833653"/>
              <a:gd name="connsiteY2559" fmla="*/ 1272544 h 3655333"/>
              <a:gd name="connsiteX2560" fmla="*/ 3557018 w 5833653"/>
              <a:gd name="connsiteY2560" fmla="*/ 1154978 h 3655333"/>
              <a:gd name="connsiteX2561" fmla="*/ 3674473 w 5833653"/>
              <a:gd name="connsiteY2561" fmla="*/ 1154978 h 3655333"/>
              <a:gd name="connsiteX2562" fmla="*/ 3698750 w 5833653"/>
              <a:gd name="connsiteY2562" fmla="*/ 1213761 h 3655333"/>
              <a:gd name="connsiteX2563" fmla="*/ 3698750 w 5833653"/>
              <a:gd name="connsiteY2563" fmla="*/ 505590 h 3655333"/>
              <a:gd name="connsiteX2564" fmla="*/ 3674473 w 5833653"/>
              <a:gd name="connsiteY2564" fmla="*/ 564372 h 3655333"/>
              <a:gd name="connsiteX2565" fmla="*/ 3557018 w 5833653"/>
              <a:gd name="connsiteY2565" fmla="*/ 564372 h 3655333"/>
              <a:gd name="connsiteX2566" fmla="*/ 3557018 w 5833653"/>
              <a:gd name="connsiteY2566" fmla="*/ 446807 h 3655333"/>
              <a:gd name="connsiteX2567" fmla="*/ 3674473 w 5833653"/>
              <a:gd name="connsiteY2567" fmla="*/ 446807 h 3655333"/>
              <a:gd name="connsiteX2568" fmla="*/ 3698750 w 5833653"/>
              <a:gd name="connsiteY2568" fmla="*/ 505590 h 3655333"/>
              <a:gd name="connsiteX2569" fmla="*/ 3698750 w 5833653"/>
              <a:gd name="connsiteY2569" fmla="*/ 270458 h 3655333"/>
              <a:gd name="connsiteX2570" fmla="*/ 3674473 w 5833653"/>
              <a:gd name="connsiteY2570" fmla="*/ 329241 h 3655333"/>
              <a:gd name="connsiteX2571" fmla="*/ 3557018 w 5833653"/>
              <a:gd name="connsiteY2571" fmla="*/ 329241 h 3655333"/>
              <a:gd name="connsiteX2572" fmla="*/ 3557018 w 5833653"/>
              <a:gd name="connsiteY2572" fmla="*/ 211675 h 3655333"/>
              <a:gd name="connsiteX2573" fmla="*/ 3674473 w 5833653"/>
              <a:gd name="connsiteY2573" fmla="*/ 211675 h 3655333"/>
              <a:gd name="connsiteX2574" fmla="*/ 3698750 w 5833653"/>
              <a:gd name="connsiteY2574" fmla="*/ 270458 h 3655333"/>
              <a:gd name="connsiteX2575" fmla="*/ 3744761 w 5833653"/>
              <a:gd name="connsiteY2575" fmla="*/ 2969378 h 3655333"/>
              <a:gd name="connsiteX2576" fmla="*/ 3744761 w 5833653"/>
              <a:gd name="connsiteY2576" fmla="*/ 2992521 h 3655333"/>
              <a:gd name="connsiteX2577" fmla="*/ 3721640 w 5833653"/>
              <a:gd name="connsiteY2577" fmla="*/ 2992521 h 3655333"/>
              <a:gd name="connsiteX2578" fmla="*/ 3721640 w 5833653"/>
              <a:gd name="connsiteY2578" fmla="*/ 2969378 h 3655333"/>
              <a:gd name="connsiteX2579" fmla="*/ 3744761 w 5833653"/>
              <a:gd name="connsiteY2579" fmla="*/ 2969378 h 3655333"/>
              <a:gd name="connsiteX2580" fmla="*/ 3744761 w 5833653"/>
              <a:gd name="connsiteY2580" fmla="*/ 2734247 h 3655333"/>
              <a:gd name="connsiteX2581" fmla="*/ 3744761 w 5833653"/>
              <a:gd name="connsiteY2581" fmla="*/ 2757390 h 3655333"/>
              <a:gd name="connsiteX2582" fmla="*/ 3721640 w 5833653"/>
              <a:gd name="connsiteY2582" fmla="*/ 2757390 h 3655333"/>
              <a:gd name="connsiteX2583" fmla="*/ 3721640 w 5833653"/>
              <a:gd name="connsiteY2583" fmla="*/ 2734247 h 3655333"/>
              <a:gd name="connsiteX2584" fmla="*/ 3744761 w 5833653"/>
              <a:gd name="connsiteY2584" fmla="*/ 2734247 h 3655333"/>
              <a:gd name="connsiteX2585" fmla="*/ 3744761 w 5833653"/>
              <a:gd name="connsiteY2585" fmla="*/ 2498190 h 3655333"/>
              <a:gd name="connsiteX2586" fmla="*/ 3744761 w 5833653"/>
              <a:gd name="connsiteY2586" fmla="*/ 2521333 h 3655333"/>
              <a:gd name="connsiteX2587" fmla="*/ 3721640 w 5833653"/>
              <a:gd name="connsiteY2587" fmla="*/ 2521333 h 3655333"/>
              <a:gd name="connsiteX2588" fmla="*/ 3721640 w 5833653"/>
              <a:gd name="connsiteY2588" fmla="*/ 2498190 h 3655333"/>
              <a:gd name="connsiteX2589" fmla="*/ 3744761 w 5833653"/>
              <a:gd name="connsiteY2589" fmla="*/ 2498190 h 3655333"/>
              <a:gd name="connsiteX2590" fmla="*/ 3744761 w 5833653"/>
              <a:gd name="connsiteY2590" fmla="*/ 1083698 h 3655333"/>
              <a:gd name="connsiteX2591" fmla="*/ 3744761 w 5833653"/>
              <a:gd name="connsiteY2591" fmla="*/ 1106841 h 3655333"/>
              <a:gd name="connsiteX2592" fmla="*/ 3721640 w 5833653"/>
              <a:gd name="connsiteY2592" fmla="*/ 1106841 h 3655333"/>
              <a:gd name="connsiteX2593" fmla="*/ 3721640 w 5833653"/>
              <a:gd name="connsiteY2593" fmla="*/ 1083698 h 3655333"/>
              <a:gd name="connsiteX2594" fmla="*/ 3744761 w 5833653"/>
              <a:gd name="connsiteY2594" fmla="*/ 1083698 h 3655333"/>
              <a:gd name="connsiteX2595" fmla="*/ 3744761 w 5833653"/>
              <a:gd name="connsiteY2595" fmla="*/ 848567 h 3655333"/>
              <a:gd name="connsiteX2596" fmla="*/ 3744761 w 5833653"/>
              <a:gd name="connsiteY2596" fmla="*/ 871710 h 3655333"/>
              <a:gd name="connsiteX2597" fmla="*/ 3721640 w 5833653"/>
              <a:gd name="connsiteY2597" fmla="*/ 871710 h 3655333"/>
              <a:gd name="connsiteX2598" fmla="*/ 3721640 w 5833653"/>
              <a:gd name="connsiteY2598" fmla="*/ 848567 h 3655333"/>
              <a:gd name="connsiteX2599" fmla="*/ 3744761 w 5833653"/>
              <a:gd name="connsiteY2599" fmla="*/ 848567 h 3655333"/>
              <a:gd name="connsiteX2600" fmla="*/ 3744761 w 5833653"/>
              <a:gd name="connsiteY2600" fmla="*/ 612510 h 3655333"/>
              <a:gd name="connsiteX2601" fmla="*/ 3744761 w 5833653"/>
              <a:gd name="connsiteY2601" fmla="*/ 635652 h 3655333"/>
              <a:gd name="connsiteX2602" fmla="*/ 3721640 w 5833653"/>
              <a:gd name="connsiteY2602" fmla="*/ 635652 h 3655333"/>
              <a:gd name="connsiteX2603" fmla="*/ 3721640 w 5833653"/>
              <a:gd name="connsiteY2603" fmla="*/ 612510 h 3655333"/>
              <a:gd name="connsiteX2604" fmla="*/ 3744761 w 5833653"/>
              <a:gd name="connsiteY2604" fmla="*/ 612510 h 3655333"/>
              <a:gd name="connsiteX2605" fmla="*/ 3770656 w 5833653"/>
              <a:gd name="connsiteY2605" fmla="*/ 3654407 h 3655333"/>
              <a:gd name="connsiteX2606" fmla="*/ 3695744 w 5833653"/>
              <a:gd name="connsiteY2606" fmla="*/ 3654407 h 3655333"/>
              <a:gd name="connsiteX2607" fmla="*/ 3697594 w 5833653"/>
              <a:gd name="connsiteY2607" fmla="*/ 3652555 h 3655333"/>
              <a:gd name="connsiteX2608" fmla="*/ 3768806 w 5833653"/>
              <a:gd name="connsiteY2608" fmla="*/ 3652555 h 3655333"/>
              <a:gd name="connsiteX2609" fmla="*/ 3770656 w 5833653"/>
              <a:gd name="connsiteY2609" fmla="*/ 3654407 h 3655333"/>
              <a:gd name="connsiteX2610" fmla="*/ 3782448 w 5833653"/>
              <a:gd name="connsiteY2610" fmla="*/ 3451675 h 3655333"/>
              <a:gd name="connsiteX2611" fmla="*/ 3767882 w 5833653"/>
              <a:gd name="connsiteY2611" fmla="*/ 3486853 h 3655333"/>
              <a:gd name="connsiteX2612" fmla="*/ 3697594 w 5833653"/>
              <a:gd name="connsiteY2612" fmla="*/ 3486853 h 3655333"/>
              <a:gd name="connsiteX2613" fmla="*/ 3697594 w 5833653"/>
              <a:gd name="connsiteY2613" fmla="*/ 3416498 h 3655333"/>
              <a:gd name="connsiteX2614" fmla="*/ 3767882 w 5833653"/>
              <a:gd name="connsiteY2614" fmla="*/ 3416498 h 3655333"/>
              <a:gd name="connsiteX2615" fmla="*/ 3782448 w 5833653"/>
              <a:gd name="connsiteY2615" fmla="*/ 3451675 h 3655333"/>
              <a:gd name="connsiteX2616" fmla="*/ 3799326 w 5833653"/>
              <a:gd name="connsiteY2616" fmla="*/ 2038110 h 3655333"/>
              <a:gd name="connsiteX2617" fmla="*/ 3779904 w 5833653"/>
              <a:gd name="connsiteY2617" fmla="*/ 2085321 h 3655333"/>
              <a:gd name="connsiteX2618" fmla="*/ 3685571 w 5833653"/>
              <a:gd name="connsiteY2618" fmla="*/ 2085321 h 3655333"/>
              <a:gd name="connsiteX2619" fmla="*/ 3685571 w 5833653"/>
              <a:gd name="connsiteY2619" fmla="*/ 1990898 h 3655333"/>
              <a:gd name="connsiteX2620" fmla="*/ 3779904 w 5833653"/>
              <a:gd name="connsiteY2620" fmla="*/ 1990898 h 3655333"/>
              <a:gd name="connsiteX2621" fmla="*/ 3799326 w 5833653"/>
              <a:gd name="connsiteY2621" fmla="*/ 2038110 h 3655333"/>
              <a:gd name="connsiteX2622" fmla="*/ 3800251 w 5833653"/>
              <a:gd name="connsiteY2622" fmla="*/ 3216544 h 3655333"/>
              <a:gd name="connsiteX2623" fmla="*/ 3780829 w 5833653"/>
              <a:gd name="connsiteY2623" fmla="*/ 3263755 h 3655333"/>
              <a:gd name="connsiteX2624" fmla="*/ 3686496 w 5833653"/>
              <a:gd name="connsiteY2624" fmla="*/ 3263755 h 3655333"/>
              <a:gd name="connsiteX2625" fmla="*/ 3686496 w 5833653"/>
              <a:gd name="connsiteY2625" fmla="*/ 3169333 h 3655333"/>
              <a:gd name="connsiteX2626" fmla="*/ 3780829 w 5833653"/>
              <a:gd name="connsiteY2626" fmla="*/ 3169333 h 3655333"/>
              <a:gd name="connsiteX2627" fmla="*/ 3800251 w 5833653"/>
              <a:gd name="connsiteY2627" fmla="*/ 3216544 h 3655333"/>
              <a:gd name="connsiteX2628" fmla="*/ 3800251 w 5833653"/>
              <a:gd name="connsiteY2628" fmla="*/ 1802053 h 3655333"/>
              <a:gd name="connsiteX2629" fmla="*/ 3780829 w 5833653"/>
              <a:gd name="connsiteY2629" fmla="*/ 1849264 h 3655333"/>
              <a:gd name="connsiteX2630" fmla="*/ 3686496 w 5833653"/>
              <a:gd name="connsiteY2630" fmla="*/ 1849264 h 3655333"/>
              <a:gd name="connsiteX2631" fmla="*/ 3686496 w 5833653"/>
              <a:gd name="connsiteY2631" fmla="*/ 1754841 h 3655333"/>
              <a:gd name="connsiteX2632" fmla="*/ 3780829 w 5833653"/>
              <a:gd name="connsiteY2632" fmla="*/ 1754841 h 3655333"/>
              <a:gd name="connsiteX2633" fmla="*/ 3800251 w 5833653"/>
              <a:gd name="connsiteY2633" fmla="*/ 1802053 h 3655333"/>
              <a:gd name="connsiteX2634" fmla="*/ 3800251 w 5833653"/>
              <a:gd name="connsiteY2634" fmla="*/ 1566921 h 3655333"/>
              <a:gd name="connsiteX2635" fmla="*/ 3780829 w 5833653"/>
              <a:gd name="connsiteY2635" fmla="*/ 1614132 h 3655333"/>
              <a:gd name="connsiteX2636" fmla="*/ 3686496 w 5833653"/>
              <a:gd name="connsiteY2636" fmla="*/ 1614132 h 3655333"/>
              <a:gd name="connsiteX2637" fmla="*/ 3686496 w 5833653"/>
              <a:gd name="connsiteY2637" fmla="*/ 1519710 h 3655333"/>
              <a:gd name="connsiteX2638" fmla="*/ 3780829 w 5833653"/>
              <a:gd name="connsiteY2638" fmla="*/ 1519710 h 3655333"/>
              <a:gd name="connsiteX2639" fmla="*/ 3800251 w 5833653"/>
              <a:gd name="connsiteY2639" fmla="*/ 1566921 h 3655333"/>
              <a:gd name="connsiteX2640" fmla="*/ 3816205 w 5833653"/>
              <a:gd name="connsiteY2640" fmla="*/ 2273704 h 3655333"/>
              <a:gd name="connsiteX2641" fmla="*/ 3791927 w 5833653"/>
              <a:gd name="connsiteY2641" fmla="*/ 2332487 h 3655333"/>
              <a:gd name="connsiteX2642" fmla="*/ 3674473 w 5833653"/>
              <a:gd name="connsiteY2642" fmla="*/ 2332487 h 3655333"/>
              <a:gd name="connsiteX2643" fmla="*/ 3674473 w 5833653"/>
              <a:gd name="connsiteY2643" fmla="*/ 2214921 h 3655333"/>
              <a:gd name="connsiteX2644" fmla="*/ 3791927 w 5833653"/>
              <a:gd name="connsiteY2644" fmla="*/ 2214921 h 3655333"/>
              <a:gd name="connsiteX2645" fmla="*/ 3816205 w 5833653"/>
              <a:gd name="connsiteY2645" fmla="*/ 2273704 h 3655333"/>
              <a:gd name="connsiteX2646" fmla="*/ 3816205 w 5833653"/>
              <a:gd name="connsiteY2646" fmla="*/ 1331327 h 3655333"/>
              <a:gd name="connsiteX2647" fmla="*/ 3791927 w 5833653"/>
              <a:gd name="connsiteY2647" fmla="*/ 1390110 h 3655333"/>
              <a:gd name="connsiteX2648" fmla="*/ 3674473 w 5833653"/>
              <a:gd name="connsiteY2648" fmla="*/ 1390110 h 3655333"/>
              <a:gd name="connsiteX2649" fmla="*/ 3674473 w 5833653"/>
              <a:gd name="connsiteY2649" fmla="*/ 1272544 h 3655333"/>
              <a:gd name="connsiteX2650" fmla="*/ 3791927 w 5833653"/>
              <a:gd name="connsiteY2650" fmla="*/ 1272544 h 3655333"/>
              <a:gd name="connsiteX2651" fmla="*/ 3816205 w 5833653"/>
              <a:gd name="connsiteY2651" fmla="*/ 1331327 h 3655333"/>
              <a:gd name="connsiteX2652" fmla="*/ 3816205 w 5833653"/>
              <a:gd name="connsiteY2652" fmla="*/ 388024 h 3655333"/>
              <a:gd name="connsiteX2653" fmla="*/ 3791927 w 5833653"/>
              <a:gd name="connsiteY2653" fmla="*/ 446807 h 3655333"/>
              <a:gd name="connsiteX2654" fmla="*/ 3674473 w 5833653"/>
              <a:gd name="connsiteY2654" fmla="*/ 446807 h 3655333"/>
              <a:gd name="connsiteX2655" fmla="*/ 3674473 w 5833653"/>
              <a:gd name="connsiteY2655" fmla="*/ 329241 h 3655333"/>
              <a:gd name="connsiteX2656" fmla="*/ 3791927 w 5833653"/>
              <a:gd name="connsiteY2656" fmla="*/ 329241 h 3655333"/>
              <a:gd name="connsiteX2657" fmla="*/ 3816205 w 5833653"/>
              <a:gd name="connsiteY2657" fmla="*/ 388024 h 3655333"/>
              <a:gd name="connsiteX2658" fmla="*/ 3816205 w 5833653"/>
              <a:gd name="connsiteY2658" fmla="*/ 152893 h 3655333"/>
              <a:gd name="connsiteX2659" fmla="*/ 3791927 w 5833653"/>
              <a:gd name="connsiteY2659" fmla="*/ 211675 h 3655333"/>
              <a:gd name="connsiteX2660" fmla="*/ 3674473 w 5833653"/>
              <a:gd name="connsiteY2660" fmla="*/ 211675 h 3655333"/>
              <a:gd name="connsiteX2661" fmla="*/ 3674473 w 5833653"/>
              <a:gd name="connsiteY2661" fmla="*/ 94110 h 3655333"/>
              <a:gd name="connsiteX2662" fmla="*/ 3695146 w 5833653"/>
              <a:gd name="connsiteY2662" fmla="*/ 79995 h 3655333"/>
              <a:gd name="connsiteX2663" fmla="*/ 3779135 w 5833653"/>
              <a:gd name="connsiteY2663" fmla="*/ 101576 h 3655333"/>
              <a:gd name="connsiteX2664" fmla="*/ 3802547 w 5833653"/>
              <a:gd name="connsiteY2664" fmla="*/ 110139 h 3655333"/>
              <a:gd name="connsiteX2665" fmla="*/ 3810135 w 5833653"/>
              <a:gd name="connsiteY2665" fmla="*/ 121592 h 3655333"/>
              <a:gd name="connsiteX2666" fmla="*/ 3816205 w 5833653"/>
              <a:gd name="connsiteY2666" fmla="*/ 152893 h 3655333"/>
              <a:gd name="connsiteX2667" fmla="*/ 3862215 w 5833653"/>
              <a:gd name="connsiteY2667" fmla="*/ 3086944 h 3655333"/>
              <a:gd name="connsiteX2668" fmla="*/ 3862215 w 5833653"/>
              <a:gd name="connsiteY2668" fmla="*/ 3110087 h 3655333"/>
              <a:gd name="connsiteX2669" fmla="*/ 3839094 w 5833653"/>
              <a:gd name="connsiteY2669" fmla="*/ 3110087 h 3655333"/>
              <a:gd name="connsiteX2670" fmla="*/ 3839094 w 5833653"/>
              <a:gd name="connsiteY2670" fmla="*/ 3086944 h 3655333"/>
              <a:gd name="connsiteX2671" fmla="*/ 3862215 w 5833653"/>
              <a:gd name="connsiteY2671" fmla="*/ 3086944 h 3655333"/>
              <a:gd name="connsiteX2672" fmla="*/ 3862215 w 5833653"/>
              <a:gd name="connsiteY2672" fmla="*/ 2850887 h 3655333"/>
              <a:gd name="connsiteX2673" fmla="*/ 3862215 w 5833653"/>
              <a:gd name="connsiteY2673" fmla="*/ 2874030 h 3655333"/>
              <a:gd name="connsiteX2674" fmla="*/ 3839094 w 5833653"/>
              <a:gd name="connsiteY2674" fmla="*/ 2874030 h 3655333"/>
              <a:gd name="connsiteX2675" fmla="*/ 3839094 w 5833653"/>
              <a:gd name="connsiteY2675" fmla="*/ 2850887 h 3655333"/>
              <a:gd name="connsiteX2676" fmla="*/ 3862215 w 5833653"/>
              <a:gd name="connsiteY2676" fmla="*/ 2850887 h 3655333"/>
              <a:gd name="connsiteX2677" fmla="*/ 3862215 w 5833653"/>
              <a:gd name="connsiteY2677" fmla="*/ 2615755 h 3655333"/>
              <a:gd name="connsiteX2678" fmla="*/ 3862215 w 5833653"/>
              <a:gd name="connsiteY2678" fmla="*/ 2638898 h 3655333"/>
              <a:gd name="connsiteX2679" fmla="*/ 3839094 w 5833653"/>
              <a:gd name="connsiteY2679" fmla="*/ 2638898 h 3655333"/>
              <a:gd name="connsiteX2680" fmla="*/ 3839094 w 5833653"/>
              <a:gd name="connsiteY2680" fmla="*/ 2615755 h 3655333"/>
              <a:gd name="connsiteX2681" fmla="*/ 3862215 w 5833653"/>
              <a:gd name="connsiteY2681" fmla="*/ 2615755 h 3655333"/>
              <a:gd name="connsiteX2682" fmla="*/ 3862215 w 5833653"/>
              <a:gd name="connsiteY2682" fmla="*/ 1202190 h 3655333"/>
              <a:gd name="connsiteX2683" fmla="*/ 3862215 w 5833653"/>
              <a:gd name="connsiteY2683" fmla="*/ 1225332 h 3655333"/>
              <a:gd name="connsiteX2684" fmla="*/ 3839094 w 5833653"/>
              <a:gd name="connsiteY2684" fmla="*/ 1225332 h 3655333"/>
              <a:gd name="connsiteX2685" fmla="*/ 3839094 w 5833653"/>
              <a:gd name="connsiteY2685" fmla="*/ 1202190 h 3655333"/>
              <a:gd name="connsiteX2686" fmla="*/ 3862215 w 5833653"/>
              <a:gd name="connsiteY2686" fmla="*/ 1202190 h 3655333"/>
              <a:gd name="connsiteX2687" fmla="*/ 3862215 w 5833653"/>
              <a:gd name="connsiteY2687" fmla="*/ 966132 h 3655333"/>
              <a:gd name="connsiteX2688" fmla="*/ 3862215 w 5833653"/>
              <a:gd name="connsiteY2688" fmla="*/ 989275 h 3655333"/>
              <a:gd name="connsiteX2689" fmla="*/ 3839094 w 5833653"/>
              <a:gd name="connsiteY2689" fmla="*/ 989275 h 3655333"/>
              <a:gd name="connsiteX2690" fmla="*/ 3839094 w 5833653"/>
              <a:gd name="connsiteY2690" fmla="*/ 966132 h 3655333"/>
              <a:gd name="connsiteX2691" fmla="*/ 3862215 w 5833653"/>
              <a:gd name="connsiteY2691" fmla="*/ 966132 h 3655333"/>
              <a:gd name="connsiteX2692" fmla="*/ 3862215 w 5833653"/>
              <a:gd name="connsiteY2692" fmla="*/ 730075 h 3655333"/>
              <a:gd name="connsiteX2693" fmla="*/ 3862215 w 5833653"/>
              <a:gd name="connsiteY2693" fmla="*/ 753218 h 3655333"/>
              <a:gd name="connsiteX2694" fmla="*/ 3839094 w 5833653"/>
              <a:gd name="connsiteY2694" fmla="*/ 753218 h 3655333"/>
              <a:gd name="connsiteX2695" fmla="*/ 3839094 w 5833653"/>
              <a:gd name="connsiteY2695" fmla="*/ 730075 h 3655333"/>
              <a:gd name="connsiteX2696" fmla="*/ 3862215 w 5833653"/>
              <a:gd name="connsiteY2696" fmla="*/ 730075 h 3655333"/>
              <a:gd name="connsiteX2697" fmla="*/ 3862215 w 5833653"/>
              <a:gd name="connsiteY2697" fmla="*/ 494944 h 3655333"/>
              <a:gd name="connsiteX2698" fmla="*/ 3862215 w 5833653"/>
              <a:gd name="connsiteY2698" fmla="*/ 518087 h 3655333"/>
              <a:gd name="connsiteX2699" fmla="*/ 3839094 w 5833653"/>
              <a:gd name="connsiteY2699" fmla="*/ 518087 h 3655333"/>
              <a:gd name="connsiteX2700" fmla="*/ 3839094 w 5833653"/>
              <a:gd name="connsiteY2700" fmla="*/ 494944 h 3655333"/>
              <a:gd name="connsiteX2701" fmla="*/ 3862215 w 5833653"/>
              <a:gd name="connsiteY2701" fmla="*/ 494944 h 3655333"/>
              <a:gd name="connsiteX2702" fmla="*/ 3867764 w 5833653"/>
              <a:gd name="connsiteY2702" fmla="*/ 2391617 h 3655333"/>
              <a:gd name="connsiteX2703" fmla="*/ 3862215 w 5833653"/>
              <a:gd name="connsiteY2703" fmla="*/ 2402841 h 3655333"/>
              <a:gd name="connsiteX2704" fmla="*/ 3839094 w 5833653"/>
              <a:gd name="connsiteY2704" fmla="*/ 2402841 h 3655333"/>
              <a:gd name="connsiteX2705" fmla="*/ 3839094 w 5833653"/>
              <a:gd name="connsiteY2705" fmla="*/ 2379698 h 3655333"/>
              <a:gd name="connsiteX2706" fmla="*/ 3862215 w 5833653"/>
              <a:gd name="connsiteY2706" fmla="*/ 2379698 h 3655333"/>
              <a:gd name="connsiteX2707" fmla="*/ 3867764 w 5833653"/>
              <a:gd name="connsiteY2707" fmla="*/ 2391617 h 3655333"/>
              <a:gd name="connsiteX2708" fmla="*/ 3900827 w 5833653"/>
              <a:gd name="connsiteY2708" fmla="*/ 3570167 h 3655333"/>
              <a:gd name="connsiteX2709" fmla="*/ 3886261 w 5833653"/>
              <a:gd name="connsiteY2709" fmla="*/ 3605344 h 3655333"/>
              <a:gd name="connsiteX2710" fmla="*/ 3815973 w 5833653"/>
              <a:gd name="connsiteY2710" fmla="*/ 3605344 h 3655333"/>
              <a:gd name="connsiteX2711" fmla="*/ 3815973 w 5833653"/>
              <a:gd name="connsiteY2711" fmla="*/ 3534990 h 3655333"/>
              <a:gd name="connsiteX2712" fmla="*/ 3886261 w 5833653"/>
              <a:gd name="connsiteY2712" fmla="*/ 3534990 h 3655333"/>
              <a:gd name="connsiteX2713" fmla="*/ 3900827 w 5833653"/>
              <a:gd name="connsiteY2713" fmla="*/ 3570167 h 3655333"/>
              <a:gd name="connsiteX2714" fmla="*/ 3900827 w 5833653"/>
              <a:gd name="connsiteY2714" fmla="*/ 3334110 h 3655333"/>
              <a:gd name="connsiteX2715" fmla="*/ 3886261 w 5833653"/>
              <a:gd name="connsiteY2715" fmla="*/ 3369287 h 3655333"/>
              <a:gd name="connsiteX2716" fmla="*/ 3815973 w 5833653"/>
              <a:gd name="connsiteY2716" fmla="*/ 3369287 h 3655333"/>
              <a:gd name="connsiteX2717" fmla="*/ 3815973 w 5833653"/>
              <a:gd name="connsiteY2717" fmla="*/ 3298933 h 3655333"/>
              <a:gd name="connsiteX2718" fmla="*/ 3886261 w 5833653"/>
              <a:gd name="connsiteY2718" fmla="*/ 3298933 h 3655333"/>
              <a:gd name="connsiteX2719" fmla="*/ 3900827 w 5833653"/>
              <a:gd name="connsiteY2719" fmla="*/ 3334110 h 3655333"/>
              <a:gd name="connsiteX2720" fmla="*/ 3917705 w 5833653"/>
              <a:gd name="connsiteY2720" fmla="*/ 2155675 h 3655333"/>
              <a:gd name="connsiteX2721" fmla="*/ 3898284 w 5833653"/>
              <a:gd name="connsiteY2721" fmla="*/ 2202887 h 3655333"/>
              <a:gd name="connsiteX2722" fmla="*/ 3803950 w 5833653"/>
              <a:gd name="connsiteY2722" fmla="*/ 2202887 h 3655333"/>
              <a:gd name="connsiteX2723" fmla="*/ 3803950 w 5833653"/>
              <a:gd name="connsiteY2723" fmla="*/ 2108464 h 3655333"/>
              <a:gd name="connsiteX2724" fmla="*/ 3898284 w 5833653"/>
              <a:gd name="connsiteY2724" fmla="*/ 2108464 h 3655333"/>
              <a:gd name="connsiteX2725" fmla="*/ 3917705 w 5833653"/>
              <a:gd name="connsiteY2725" fmla="*/ 2155675 h 3655333"/>
              <a:gd name="connsiteX2726" fmla="*/ 3917705 w 5833653"/>
              <a:gd name="connsiteY2726" fmla="*/ 1920543 h 3655333"/>
              <a:gd name="connsiteX2727" fmla="*/ 3898284 w 5833653"/>
              <a:gd name="connsiteY2727" fmla="*/ 1967755 h 3655333"/>
              <a:gd name="connsiteX2728" fmla="*/ 3803950 w 5833653"/>
              <a:gd name="connsiteY2728" fmla="*/ 1967755 h 3655333"/>
              <a:gd name="connsiteX2729" fmla="*/ 3803950 w 5833653"/>
              <a:gd name="connsiteY2729" fmla="*/ 1873332 h 3655333"/>
              <a:gd name="connsiteX2730" fmla="*/ 3898284 w 5833653"/>
              <a:gd name="connsiteY2730" fmla="*/ 1873332 h 3655333"/>
              <a:gd name="connsiteX2731" fmla="*/ 3917705 w 5833653"/>
              <a:gd name="connsiteY2731" fmla="*/ 1920543 h 3655333"/>
              <a:gd name="connsiteX2732" fmla="*/ 3917705 w 5833653"/>
              <a:gd name="connsiteY2732" fmla="*/ 1684487 h 3655333"/>
              <a:gd name="connsiteX2733" fmla="*/ 3898284 w 5833653"/>
              <a:gd name="connsiteY2733" fmla="*/ 1731698 h 3655333"/>
              <a:gd name="connsiteX2734" fmla="*/ 3803950 w 5833653"/>
              <a:gd name="connsiteY2734" fmla="*/ 1731698 h 3655333"/>
              <a:gd name="connsiteX2735" fmla="*/ 3803950 w 5833653"/>
              <a:gd name="connsiteY2735" fmla="*/ 1637275 h 3655333"/>
              <a:gd name="connsiteX2736" fmla="*/ 3898284 w 5833653"/>
              <a:gd name="connsiteY2736" fmla="*/ 1637275 h 3655333"/>
              <a:gd name="connsiteX2737" fmla="*/ 3917705 w 5833653"/>
              <a:gd name="connsiteY2737" fmla="*/ 1684487 h 3655333"/>
              <a:gd name="connsiteX2738" fmla="*/ 3917705 w 5833653"/>
              <a:gd name="connsiteY2738" fmla="*/ 1448430 h 3655333"/>
              <a:gd name="connsiteX2739" fmla="*/ 3898284 w 5833653"/>
              <a:gd name="connsiteY2739" fmla="*/ 1495641 h 3655333"/>
              <a:gd name="connsiteX2740" fmla="*/ 3803950 w 5833653"/>
              <a:gd name="connsiteY2740" fmla="*/ 1495641 h 3655333"/>
              <a:gd name="connsiteX2741" fmla="*/ 3803950 w 5833653"/>
              <a:gd name="connsiteY2741" fmla="*/ 1401218 h 3655333"/>
              <a:gd name="connsiteX2742" fmla="*/ 3898284 w 5833653"/>
              <a:gd name="connsiteY2742" fmla="*/ 1401218 h 3655333"/>
              <a:gd name="connsiteX2743" fmla="*/ 3917705 w 5833653"/>
              <a:gd name="connsiteY2743" fmla="*/ 1448430 h 3655333"/>
              <a:gd name="connsiteX2744" fmla="*/ 3933659 w 5833653"/>
              <a:gd name="connsiteY2744" fmla="*/ 270458 h 3655333"/>
              <a:gd name="connsiteX2745" fmla="*/ 3909382 w 5833653"/>
              <a:gd name="connsiteY2745" fmla="*/ 329241 h 3655333"/>
              <a:gd name="connsiteX2746" fmla="*/ 3791927 w 5833653"/>
              <a:gd name="connsiteY2746" fmla="*/ 329241 h 3655333"/>
              <a:gd name="connsiteX2747" fmla="*/ 3791927 w 5833653"/>
              <a:gd name="connsiteY2747" fmla="*/ 211675 h 3655333"/>
              <a:gd name="connsiteX2748" fmla="*/ 3909382 w 5833653"/>
              <a:gd name="connsiteY2748" fmla="*/ 211675 h 3655333"/>
              <a:gd name="connsiteX2749" fmla="*/ 3933659 w 5833653"/>
              <a:gd name="connsiteY2749" fmla="*/ 270458 h 3655333"/>
              <a:gd name="connsiteX2750" fmla="*/ 3979670 w 5833653"/>
              <a:gd name="connsiteY2750" fmla="*/ 2969378 h 3655333"/>
              <a:gd name="connsiteX2751" fmla="*/ 3979670 w 5833653"/>
              <a:gd name="connsiteY2751" fmla="*/ 2992521 h 3655333"/>
              <a:gd name="connsiteX2752" fmla="*/ 3956549 w 5833653"/>
              <a:gd name="connsiteY2752" fmla="*/ 2992521 h 3655333"/>
              <a:gd name="connsiteX2753" fmla="*/ 3956549 w 5833653"/>
              <a:gd name="connsiteY2753" fmla="*/ 2969378 h 3655333"/>
              <a:gd name="connsiteX2754" fmla="*/ 3979670 w 5833653"/>
              <a:gd name="connsiteY2754" fmla="*/ 2969378 h 3655333"/>
              <a:gd name="connsiteX2755" fmla="*/ 3979670 w 5833653"/>
              <a:gd name="connsiteY2755" fmla="*/ 1083698 h 3655333"/>
              <a:gd name="connsiteX2756" fmla="*/ 3979670 w 5833653"/>
              <a:gd name="connsiteY2756" fmla="*/ 1106841 h 3655333"/>
              <a:gd name="connsiteX2757" fmla="*/ 3956549 w 5833653"/>
              <a:gd name="connsiteY2757" fmla="*/ 1106841 h 3655333"/>
              <a:gd name="connsiteX2758" fmla="*/ 3956549 w 5833653"/>
              <a:gd name="connsiteY2758" fmla="*/ 1083698 h 3655333"/>
              <a:gd name="connsiteX2759" fmla="*/ 3979670 w 5833653"/>
              <a:gd name="connsiteY2759" fmla="*/ 1083698 h 3655333"/>
              <a:gd name="connsiteX2760" fmla="*/ 3979670 w 5833653"/>
              <a:gd name="connsiteY2760" fmla="*/ 848567 h 3655333"/>
              <a:gd name="connsiteX2761" fmla="*/ 3979670 w 5833653"/>
              <a:gd name="connsiteY2761" fmla="*/ 871710 h 3655333"/>
              <a:gd name="connsiteX2762" fmla="*/ 3956549 w 5833653"/>
              <a:gd name="connsiteY2762" fmla="*/ 871710 h 3655333"/>
              <a:gd name="connsiteX2763" fmla="*/ 3956549 w 5833653"/>
              <a:gd name="connsiteY2763" fmla="*/ 848567 h 3655333"/>
              <a:gd name="connsiteX2764" fmla="*/ 3979670 w 5833653"/>
              <a:gd name="connsiteY2764" fmla="*/ 848567 h 3655333"/>
              <a:gd name="connsiteX2765" fmla="*/ 3979670 w 5833653"/>
              <a:gd name="connsiteY2765" fmla="*/ 612510 h 3655333"/>
              <a:gd name="connsiteX2766" fmla="*/ 3979670 w 5833653"/>
              <a:gd name="connsiteY2766" fmla="*/ 635652 h 3655333"/>
              <a:gd name="connsiteX2767" fmla="*/ 3956549 w 5833653"/>
              <a:gd name="connsiteY2767" fmla="*/ 635652 h 3655333"/>
              <a:gd name="connsiteX2768" fmla="*/ 3956549 w 5833653"/>
              <a:gd name="connsiteY2768" fmla="*/ 612510 h 3655333"/>
              <a:gd name="connsiteX2769" fmla="*/ 3979670 w 5833653"/>
              <a:gd name="connsiteY2769" fmla="*/ 612510 h 3655333"/>
              <a:gd name="connsiteX2770" fmla="*/ 3980595 w 5833653"/>
              <a:gd name="connsiteY2770" fmla="*/ 2733321 h 3655333"/>
              <a:gd name="connsiteX2771" fmla="*/ 3980595 w 5833653"/>
              <a:gd name="connsiteY2771" fmla="*/ 2756464 h 3655333"/>
              <a:gd name="connsiteX2772" fmla="*/ 3957474 w 5833653"/>
              <a:gd name="connsiteY2772" fmla="*/ 2756464 h 3655333"/>
              <a:gd name="connsiteX2773" fmla="*/ 3957474 w 5833653"/>
              <a:gd name="connsiteY2773" fmla="*/ 2733321 h 3655333"/>
              <a:gd name="connsiteX2774" fmla="*/ 3980595 w 5833653"/>
              <a:gd name="connsiteY2774" fmla="*/ 2733321 h 3655333"/>
              <a:gd name="connsiteX2775" fmla="*/ 3980595 w 5833653"/>
              <a:gd name="connsiteY2775" fmla="*/ 2497264 h 3655333"/>
              <a:gd name="connsiteX2776" fmla="*/ 3980595 w 5833653"/>
              <a:gd name="connsiteY2776" fmla="*/ 2520407 h 3655333"/>
              <a:gd name="connsiteX2777" fmla="*/ 3957474 w 5833653"/>
              <a:gd name="connsiteY2777" fmla="*/ 2520407 h 3655333"/>
              <a:gd name="connsiteX2778" fmla="*/ 3957474 w 5833653"/>
              <a:gd name="connsiteY2778" fmla="*/ 2497264 h 3655333"/>
              <a:gd name="connsiteX2779" fmla="*/ 3980595 w 5833653"/>
              <a:gd name="connsiteY2779" fmla="*/ 2497264 h 3655333"/>
              <a:gd name="connsiteX2780" fmla="*/ 3980595 w 5833653"/>
              <a:gd name="connsiteY2780" fmla="*/ 377378 h 3655333"/>
              <a:gd name="connsiteX2781" fmla="*/ 3980595 w 5833653"/>
              <a:gd name="connsiteY2781" fmla="*/ 400521 h 3655333"/>
              <a:gd name="connsiteX2782" fmla="*/ 3957474 w 5833653"/>
              <a:gd name="connsiteY2782" fmla="*/ 400521 h 3655333"/>
              <a:gd name="connsiteX2783" fmla="*/ 3957474 w 5833653"/>
              <a:gd name="connsiteY2783" fmla="*/ 377378 h 3655333"/>
              <a:gd name="connsiteX2784" fmla="*/ 3980595 w 5833653"/>
              <a:gd name="connsiteY2784" fmla="*/ 377378 h 3655333"/>
              <a:gd name="connsiteX2785" fmla="*/ 4006490 w 5833653"/>
              <a:gd name="connsiteY2785" fmla="*/ 3654407 h 3655333"/>
              <a:gd name="connsiteX2786" fmla="*/ 3931578 w 5833653"/>
              <a:gd name="connsiteY2786" fmla="*/ 3654407 h 3655333"/>
              <a:gd name="connsiteX2787" fmla="*/ 3933428 w 5833653"/>
              <a:gd name="connsiteY2787" fmla="*/ 3652555 h 3655333"/>
              <a:gd name="connsiteX2788" fmla="*/ 4004640 w 5833653"/>
              <a:gd name="connsiteY2788" fmla="*/ 3652555 h 3655333"/>
              <a:gd name="connsiteX2789" fmla="*/ 4006490 w 5833653"/>
              <a:gd name="connsiteY2789" fmla="*/ 3654407 h 3655333"/>
              <a:gd name="connsiteX2790" fmla="*/ 4018282 w 5833653"/>
              <a:gd name="connsiteY2790" fmla="*/ 3451675 h 3655333"/>
              <a:gd name="connsiteX2791" fmla="*/ 4003716 w 5833653"/>
              <a:gd name="connsiteY2791" fmla="*/ 3486853 h 3655333"/>
              <a:gd name="connsiteX2792" fmla="*/ 3933428 w 5833653"/>
              <a:gd name="connsiteY2792" fmla="*/ 3486853 h 3655333"/>
              <a:gd name="connsiteX2793" fmla="*/ 3933428 w 5833653"/>
              <a:gd name="connsiteY2793" fmla="*/ 3416498 h 3655333"/>
              <a:gd name="connsiteX2794" fmla="*/ 4003716 w 5833653"/>
              <a:gd name="connsiteY2794" fmla="*/ 3416498 h 3655333"/>
              <a:gd name="connsiteX2795" fmla="*/ 4018282 w 5833653"/>
              <a:gd name="connsiteY2795" fmla="*/ 3451675 h 3655333"/>
              <a:gd name="connsiteX2796" fmla="*/ 4018282 w 5833653"/>
              <a:gd name="connsiteY2796" fmla="*/ 2273588 h 3655333"/>
              <a:gd name="connsiteX2797" fmla="*/ 4003716 w 5833653"/>
              <a:gd name="connsiteY2797" fmla="*/ 2308418 h 3655333"/>
              <a:gd name="connsiteX2798" fmla="*/ 3933428 w 5833653"/>
              <a:gd name="connsiteY2798" fmla="*/ 2308418 h 3655333"/>
              <a:gd name="connsiteX2799" fmla="*/ 3933428 w 5833653"/>
              <a:gd name="connsiteY2799" fmla="*/ 2238064 h 3655333"/>
              <a:gd name="connsiteX2800" fmla="*/ 4003716 w 5833653"/>
              <a:gd name="connsiteY2800" fmla="*/ 2238064 h 3655333"/>
              <a:gd name="connsiteX2801" fmla="*/ 4018282 w 5833653"/>
              <a:gd name="connsiteY2801" fmla="*/ 2273588 h 3655333"/>
              <a:gd name="connsiteX2802" fmla="*/ 4018282 w 5833653"/>
              <a:gd name="connsiteY2802" fmla="*/ 1330864 h 3655333"/>
              <a:gd name="connsiteX2803" fmla="*/ 4003716 w 5833653"/>
              <a:gd name="connsiteY2803" fmla="*/ 1366041 h 3655333"/>
              <a:gd name="connsiteX2804" fmla="*/ 3933428 w 5833653"/>
              <a:gd name="connsiteY2804" fmla="*/ 1366041 h 3655333"/>
              <a:gd name="connsiteX2805" fmla="*/ 3933428 w 5833653"/>
              <a:gd name="connsiteY2805" fmla="*/ 1295687 h 3655333"/>
              <a:gd name="connsiteX2806" fmla="*/ 4003716 w 5833653"/>
              <a:gd name="connsiteY2806" fmla="*/ 1295687 h 3655333"/>
              <a:gd name="connsiteX2807" fmla="*/ 4018282 w 5833653"/>
              <a:gd name="connsiteY2807" fmla="*/ 1330864 h 3655333"/>
              <a:gd name="connsiteX2808" fmla="*/ 4035160 w 5833653"/>
              <a:gd name="connsiteY2808" fmla="*/ 3216544 h 3655333"/>
              <a:gd name="connsiteX2809" fmla="*/ 4015738 w 5833653"/>
              <a:gd name="connsiteY2809" fmla="*/ 3263755 h 3655333"/>
              <a:gd name="connsiteX2810" fmla="*/ 3921405 w 5833653"/>
              <a:gd name="connsiteY2810" fmla="*/ 3263755 h 3655333"/>
              <a:gd name="connsiteX2811" fmla="*/ 3921405 w 5833653"/>
              <a:gd name="connsiteY2811" fmla="*/ 3169333 h 3655333"/>
              <a:gd name="connsiteX2812" fmla="*/ 4015738 w 5833653"/>
              <a:gd name="connsiteY2812" fmla="*/ 3169333 h 3655333"/>
              <a:gd name="connsiteX2813" fmla="*/ 4035160 w 5833653"/>
              <a:gd name="connsiteY2813" fmla="*/ 3216544 h 3655333"/>
              <a:gd name="connsiteX2814" fmla="*/ 4035160 w 5833653"/>
              <a:gd name="connsiteY2814" fmla="*/ 2038110 h 3655333"/>
              <a:gd name="connsiteX2815" fmla="*/ 4015738 w 5833653"/>
              <a:gd name="connsiteY2815" fmla="*/ 2085321 h 3655333"/>
              <a:gd name="connsiteX2816" fmla="*/ 3921405 w 5833653"/>
              <a:gd name="connsiteY2816" fmla="*/ 2085321 h 3655333"/>
              <a:gd name="connsiteX2817" fmla="*/ 3921405 w 5833653"/>
              <a:gd name="connsiteY2817" fmla="*/ 1990898 h 3655333"/>
              <a:gd name="connsiteX2818" fmla="*/ 4015738 w 5833653"/>
              <a:gd name="connsiteY2818" fmla="*/ 1990898 h 3655333"/>
              <a:gd name="connsiteX2819" fmla="*/ 4035160 w 5833653"/>
              <a:gd name="connsiteY2819" fmla="*/ 2038110 h 3655333"/>
              <a:gd name="connsiteX2820" fmla="*/ 4035160 w 5833653"/>
              <a:gd name="connsiteY2820" fmla="*/ 1802053 h 3655333"/>
              <a:gd name="connsiteX2821" fmla="*/ 4015738 w 5833653"/>
              <a:gd name="connsiteY2821" fmla="*/ 1849264 h 3655333"/>
              <a:gd name="connsiteX2822" fmla="*/ 3921405 w 5833653"/>
              <a:gd name="connsiteY2822" fmla="*/ 1849264 h 3655333"/>
              <a:gd name="connsiteX2823" fmla="*/ 3921405 w 5833653"/>
              <a:gd name="connsiteY2823" fmla="*/ 1754841 h 3655333"/>
              <a:gd name="connsiteX2824" fmla="*/ 4015738 w 5833653"/>
              <a:gd name="connsiteY2824" fmla="*/ 1754841 h 3655333"/>
              <a:gd name="connsiteX2825" fmla="*/ 4035160 w 5833653"/>
              <a:gd name="connsiteY2825" fmla="*/ 1802053 h 3655333"/>
              <a:gd name="connsiteX2826" fmla="*/ 4035160 w 5833653"/>
              <a:gd name="connsiteY2826" fmla="*/ 1566921 h 3655333"/>
              <a:gd name="connsiteX2827" fmla="*/ 4015738 w 5833653"/>
              <a:gd name="connsiteY2827" fmla="*/ 1614132 h 3655333"/>
              <a:gd name="connsiteX2828" fmla="*/ 3921405 w 5833653"/>
              <a:gd name="connsiteY2828" fmla="*/ 1614132 h 3655333"/>
              <a:gd name="connsiteX2829" fmla="*/ 3921405 w 5833653"/>
              <a:gd name="connsiteY2829" fmla="*/ 1519710 h 3655333"/>
              <a:gd name="connsiteX2830" fmla="*/ 4015738 w 5833653"/>
              <a:gd name="connsiteY2830" fmla="*/ 1519710 h 3655333"/>
              <a:gd name="connsiteX2831" fmla="*/ 4035160 w 5833653"/>
              <a:gd name="connsiteY2831" fmla="*/ 1566921 h 3655333"/>
              <a:gd name="connsiteX2832" fmla="*/ 4037236 w 5833653"/>
              <a:gd name="connsiteY2832" fmla="*/ 195979 h 3655333"/>
              <a:gd name="connsiteX2833" fmla="*/ 4026837 w 5833653"/>
              <a:gd name="connsiteY2833" fmla="*/ 211675 h 3655333"/>
              <a:gd name="connsiteX2834" fmla="*/ 3909382 w 5833653"/>
              <a:gd name="connsiteY2834" fmla="*/ 211675 h 3655333"/>
              <a:gd name="connsiteX2835" fmla="*/ 3885105 w 5833653"/>
              <a:gd name="connsiteY2835" fmla="*/ 152893 h 3655333"/>
              <a:gd name="connsiteX2836" fmla="*/ 3887379 w 5833653"/>
              <a:gd name="connsiteY2836" fmla="*/ 141167 h 3655333"/>
              <a:gd name="connsiteX2837" fmla="*/ 4098049 w 5833653"/>
              <a:gd name="connsiteY2837" fmla="*/ 2850887 h 3655333"/>
              <a:gd name="connsiteX2838" fmla="*/ 4098049 w 5833653"/>
              <a:gd name="connsiteY2838" fmla="*/ 2874030 h 3655333"/>
              <a:gd name="connsiteX2839" fmla="*/ 4074928 w 5833653"/>
              <a:gd name="connsiteY2839" fmla="*/ 2874030 h 3655333"/>
              <a:gd name="connsiteX2840" fmla="*/ 4074928 w 5833653"/>
              <a:gd name="connsiteY2840" fmla="*/ 2850887 h 3655333"/>
              <a:gd name="connsiteX2841" fmla="*/ 4098049 w 5833653"/>
              <a:gd name="connsiteY2841" fmla="*/ 2850887 h 3655333"/>
              <a:gd name="connsiteX2842" fmla="*/ 4098049 w 5833653"/>
              <a:gd name="connsiteY2842" fmla="*/ 2615755 h 3655333"/>
              <a:gd name="connsiteX2843" fmla="*/ 4098049 w 5833653"/>
              <a:gd name="connsiteY2843" fmla="*/ 2638898 h 3655333"/>
              <a:gd name="connsiteX2844" fmla="*/ 4074928 w 5833653"/>
              <a:gd name="connsiteY2844" fmla="*/ 2638898 h 3655333"/>
              <a:gd name="connsiteX2845" fmla="*/ 4074928 w 5833653"/>
              <a:gd name="connsiteY2845" fmla="*/ 2615755 h 3655333"/>
              <a:gd name="connsiteX2846" fmla="*/ 4098049 w 5833653"/>
              <a:gd name="connsiteY2846" fmla="*/ 2615755 h 3655333"/>
              <a:gd name="connsiteX2847" fmla="*/ 4098049 w 5833653"/>
              <a:gd name="connsiteY2847" fmla="*/ 966132 h 3655333"/>
              <a:gd name="connsiteX2848" fmla="*/ 4098049 w 5833653"/>
              <a:gd name="connsiteY2848" fmla="*/ 989275 h 3655333"/>
              <a:gd name="connsiteX2849" fmla="*/ 4074928 w 5833653"/>
              <a:gd name="connsiteY2849" fmla="*/ 989275 h 3655333"/>
              <a:gd name="connsiteX2850" fmla="*/ 4074928 w 5833653"/>
              <a:gd name="connsiteY2850" fmla="*/ 966132 h 3655333"/>
              <a:gd name="connsiteX2851" fmla="*/ 4098049 w 5833653"/>
              <a:gd name="connsiteY2851" fmla="*/ 966132 h 3655333"/>
              <a:gd name="connsiteX2852" fmla="*/ 4098049 w 5833653"/>
              <a:gd name="connsiteY2852" fmla="*/ 730075 h 3655333"/>
              <a:gd name="connsiteX2853" fmla="*/ 4098049 w 5833653"/>
              <a:gd name="connsiteY2853" fmla="*/ 753218 h 3655333"/>
              <a:gd name="connsiteX2854" fmla="*/ 4074928 w 5833653"/>
              <a:gd name="connsiteY2854" fmla="*/ 753218 h 3655333"/>
              <a:gd name="connsiteX2855" fmla="*/ 4074928 w 5833653"/>
              <a:gd name="connsiteY2855" fmla="*/ 730075 h 3655333"/>
              <a:gd name="connsiteX2856" fmla="*/ 4098049 w 5833653"/>
              <a:gd name="connsiteY2856" fmla="*/ 730075 h 3655333"/>
              <a:gd name="connsiteX2857" fmla="*/ 4098049 w 5833653"/>
              <a:gd name="connsiteY2857" fmla="*/ 494944 h 3655333"/>
              <a:gd name="connsiteX2858" fmla="*/ 4098049 w 5833653"/>
              <a:gd name="connsiteY2858" fmla="*/ 518087 h 3655333"/>
              <a:gd name="connsiteX2859" fmla="*/ 4074928 w 5833653"/>
              <a:gd name="connsiteY2859" fmla="*/ 518087 h 3655333"/>
              <a:gd name="connsiteX2860" fmla="*/ 4074928 w 5833653"/>
              <a:gd name="connsiteY2860" fmla="*/ 494944 h 3655333"/>
              <a:gd name="connsiteX2861" fmla="*/ 4098049 w 5833653"/>
              <a:gd name="connsiteY2861" fmla="*/ 494944 h 3655333"/>
              <a:gd name="connsiteX2862" fmla="*/ 4098049 w 5833653"/>
              <a:gd name="connsiteY2862" fmla="*/ 258887 h 3655333"/>
              <a:gd name="connsiteX2863" fmla="*/ 4098049 w 5833653"/>
              <a:gd name="connsiteY2863" fmla="*/ 282030 h 3655333"/>
              <a:gd name="connsiteX2864" fmla="*/ 4074928 w 5833653"/>
              <a:gd name="connsiteY2864" fmla="*/ 282030 h 3655333"/>
              <a:gd name="connsiteX2865" fmla="*/ 4074928 w 5833653"/>
              <a:gd name="connsiteY2865" fmla="*/ 258887 h 3655333"/>
              <a:gd name="connsiteX2866" fmla="*/ 4098049 w 5833653"/>
              <a:gd name="connsiteY2866" fmla="*/ 258887 h 3655333"/>
              <a:gd name="connsiteX2867" fmla="*/ 4135736 w 5833653"/>
              <a:gd name="connsiteY2867" fmla="*/ 3570167 h 3655333"/>
              <a:gd name="connsiteX2868" fmla="*/ 4121170 w 5833653"/>
              <a:gd name="connsiteY2868" fmla="*/ 3605344 h 3655333"/>
              <a:gd name="connsiteX2869" fmla="*/ 4050882 w 5833653"/>
              <a:gd name="connsiteY2869" fmla="*/ 3605344 h 3655333"/>
              <a:gd name="connsiteX2870" fmla="*/ 4050882 w 5833653"/>
              <a:gd name="connsiteY2870" fmla="*/ 3534990 h 3655333"/>
              <a:gd name="connsiteX2871" fmla="*/ 4121170 w 5833653"/>
              <a:gd name="connsiteY2871" fmla="*/ 3534990 h 3655333"/>
              <a:gd name="connsiteX2872" fmla="*/ 4135736 w 5833653"/>
              <a:gd name="connsiteY2872" fmla="*/ 3570167 h 3655333"/>
              <a:gd name="connsiteX2873" fmla="*/ 4135737 w 5833653"/>
              <a:gd name="connsiteY2873" fmla="*/ 2391733 h 3655333"/>
              <a:gd name="connsiteX2874" fmla="*/ 4121170 w 5833653"/>
              <a:gd name="connsiteY2874" fmla="*/ 2426910 h 3655333"/>
              <a:gd name="connsiteX2875" fmla="*/ 4050882 w 5833653"/>
              <a:gd name="connsiteY2875" fmla="*/ 2426910 h 3655333"/>
              <a:gd name="connsiteX2876" fmla="*/ 4050882 w 5833653"/>
              <a:gd name="connsiteY2876" fmla="*/ 2356555 h 3655333"/>
              <a:gd name="connsiteX2877" fmla="*/ 4121170 w 5833653"/>
              <a:gd name="connsiteY2877" fmla="*/ 2356555 h 3655333"/>
              <a:gd name="connsiteX2878" fmla="*/ 4135737 w 5833653"/>
              <a:gd name="connsiteY2878" fmla="*/ 2391733 h 3655333"/>
              <a:gd name="connsiteX2879" fmla="*/ 4135737 w 5833653"/>
              <a:gd name="connsiteY2879" fmla="*/ 1449355 h 3655333"/>
              <a:gd name="connsiteX2880" fmla="*/ 4121170 w 5833653"/>
              <a:gd name="connsiteY2880" fmla="*/ 1484532 h 3655333"/>
              <a:gd name="connsiteX2881" fmla="*/ 4050882 w 5833653"/>
              <a:gd name="connsiteY2881" fmla="*/ 1484532 h 3655333"/>
              <a:gd name="connsiteX2882" fmla="*/ 4050882 w 5833653"/>
              <a:gd name="connsiteY2882" fmla="*/ 1414178 h 3655333"/>
              <a:gd name="connsiteX2883" fmla="*/ 4121170 w 5833653"/>
              <a:gd name="connsiteY2883" fmla="*/ 1414178 h 3655333"/>
              <a:gd name="connsiteX2884" fmla="*/ 4135737 w 5833653"/>
              <a:gd name="connsiteY2884" fmla="*/ 1449355 h 3655333"/>
              <a:gd name="connsiteX2885" fmla="*/ 4135737 w 5833653"/>
              <a:gd name="connsiteY2885" fmla="*/ 1213298 h 3655333"/>
              <a:gd name="connsiteX2886" fmla="*/ 4121170 w 5833653"/>
              <a:gd name="connsiteY2886" fmla="*/ 1248475 h 3655333"/>
              <a:gd name="connsiteX2887" fmla="*/ 4050882 w 5833653"/>
              <a:gd name="connsiteY2887" fmla="*/ 1248475 h 3655333"/>
              <a:gd name="connsiteX2888" fmla="*/ 4050882 w 5833653"/>
              <a:gd name="connsiteY2888" fmla="*/ 1178121 h 3655333"/>
              <a:gd name="connsiteX2889" fmla="*/ 4121170 w 5833653"/>
              <a:gd name="connsiteY2889" fmla="*/ 1178121 h 3655333"/>
              <a:gd name="connsiteX2890" fmla="*/ 4135737 w 5833653"/>
              <a:gd name="connsiteY2890" fmla="*/ 1213298 h 3655333"/>
              <a:gd name="connsiteX2891" fmla="*/ 4136661 w 5833653"/>
              <a:gd name="connsiteY2891" fmla="*/ 2155675 h 3655333"/>
              <a:gd name="connsiteX2892" fmla="*/ 4122095 w 5833653"/>
              <a:gd name="connsiteY2892" fmla="*/ 2190853 h 3655333"/>
              <a:gd name="connsiteX2893" fmla="*/ 4051807 w 5833653"/>
              <a:gd name="connsiteY2893" fmla="*/ 2190853 h 3655333"/>
              <a:gd name="connsiteX2894" fmla="*/ 4051807 w 5833653"/>
              <a:gd name="connsiteY2894" fmla="*/ 2120498 h 3655333"/>
              <a:gd name="connsiteX2895" fmla="*/ 4122095 w 5833653"/>
              <a:gd name="connsiteY2895" fmla="*/ 2120498 h 3655333"/>
              <a:gd name="connsiteX2896" fmla="*/ 4136661 w 5833653"/>
              <a:gd name="connsiteY2896" fmla="*/ 2155675 h 3655333"/>
              <a:gd name="connsiteX2897" fmla="*/ 4152614 w 5833653"/>
              <a:gd name="connsiteY2897" fmla="*/ 3334109 h 3655333"/>
              <a:gd name="connsiteX2898" fmla="*/ 4133193 w 5833653"/>
              <a:gd name="connsiteY2898" fmla="*/ 3381321 h 3655333"/>
              <a:gd name="connsiteX2899" fmla="*/ 4038859 w 5833653"/>
              <a:gd name="connsiteY2899" fmla="*/ 3381321 h 3655333"/>
              <a:gd name="connsiteX2900" fmla="*/ 4038859 w 5833653"/>
              <a:gd name="connsiteY2900" fmla="*/ 3286898 h 3655333"/>
              <a:gd name="connsiteX2901" fmla="*/ 4133193 w 5833653"/>
              <a:gd name="connsiteY2901" fmla="*/ 3286898 h 3655333"/>
              <a:gd name="connsiteX2902" fmla="*/ 4152614 w 5833653"/>
              <a:gd name="connsiteY2902" fmla="*/ 3334109 h 3655333"/>
              <a:gd name="connsiteX2903" fmla="*/ 4152614 w 5833653"/>
              <a:gd name="connsiteY2903" fmla="*/ 3098979 h 3655333"/>
              <a:gd name="connsiteX2904" fmla="*/ 4133193 w 5833653"/>
              <a:gd name="connsiteY2904" fmla="*/ 3146190 h 3655333"/>
              <a:gd name="connsiteX2905" fmla="*/ 4038859 w 5833653"/>
              <a:gd name="connsiteY2905" fmla="*/ 3146190 h 3655333"/>
              <a:gd name="connsiteX2906" fmla="*/ 4038859 w 5833653"/>
              <a:gd name="connsiteY2906" fmla="*/ 3051767 h 3655333"/>
              <a:gd name="connsiteX2907" fmla="*/ 4133193 w 5833653"/>
              <a:gd name="connsiteY2907" fmla="*/ 3051767 h 3655333"/>
              <a:gd name="connsiteX2908" fmla="*/ 4152614 w 5833653"/>
              <a:gd name="connsiteY2908" fmla="*/ 3098979 h 3655333"/>
              <a:gd name="connsiteX2909" fmla="*/ 4152614 w 5833653"/>
              <a:gd name="connsiteY2909" fmla="*/ 1920543 h 3655333"/>
              <a:gd name="connsiteX2910" fmla="*/ 4133193 w 5833653"/>
              <a:gd name="connsiteY2910" fmla="*/ 1967755 h 3655333"/>
              <a:gd name="connsiteX2911" fmla="*/ 4038859 w 5833653"/>
              <a:gd name="connsiteY2911" fmla="*/ 1967755 h 3655333"/>
              <a:gd name="connsiteX2912" fmla="*/ 4038859 w 5833653"/>
              <a:gd name="connsiteY2912" fmla="*/ 1873332 h 3655333"/>
              <a:gd name="connsiteX2913" fmla="*/ 4133193 w 5833653"/>
              <a:gd name="connsiteY2913" fmla="*/ 1873332 h 3655333"/>
              <a:gd name="connsiteX2914" fmla="*/ 4152614 w 5833653"/>
              <a:gd name="connsiteY2914" fmla="*/ 1920543 h 3655333"/>
              <a:gd name="connsiteX2915" fmla="*/ 4152614 w 5833653"/>
              <a:gd name="connsiteY2915" fmla="*/ 1684487 h 3655333"/>
              <a:gd name="connsiteX2916" fmla="*/ 4133193 w 5833653"/>
              <a:gd name="connsiteY2916" fmla="*/ 1731698 h 3655333"/>
              <a:gd name="connsiteX2917" fmla="*/ 4038859 w 5833653"/>
              <a:gd name="connsiteY2917" fmla="*/ 1731698 h 3655333"/>
              <a:gd name="connsiteX2918" fmla="*/ 4038859 w 5833653"/>
              <a:gd name="connsiteY2918" fmla="*/ 1637275 h 3655333"/>
              <a:gd name="connsiteX2919" fmla="*/ 4133193 w 5833653"/>
              <a:gd name="connsiteY2919" fmla="*/ 1637275 h 3655333"/>
              <a:gd name="connsiteX2920" fmla="*/ 4152614 w 5833653"/>
              <a:gd name="connsiteY2920" fmla="*/ 1684487 h 3655333"/>
              <a:gd name="connsiteX2921" fmla="*/ 4215504 w 5833653"/>
              <a:gd name="connsiteY2921" fmla="*/ 2733321 h 3655333"/>
              <a:gd name="connsiteX2922" fmla="*/ 4215504 w 5833653"/>
              <a:gd name="connsiteY2922" fmla="*/ 2756464 h 3655333"/>
              <a:gd name="connsiteX2923" fmla="*/ 4192383 w 5833653"/>
              <a:gd name="connsiteY2923" fmla="*/ 2756464 h 3655333"/>
              <a:gd name="connsiteX2924" fmla="*/ 4192383 w 5833653"/>
              <a:gd name="connsiteY2924" fmla="*/ 2733321 h 3655333"/>
              <a:gd name="connsiteX2925" fmla="*/ 4215504 w 5833653"/>
              <a:gd name="connsiteY2925" fmla="*/ 2733321 h 3655333"/>
              <a:gd name="connsiteX2926" fmla="*/ 4215504 w 5833653"/>
              <a:gd name="connsiteY2926" fmla="*/ 848567 h 3655333"/>
              <a:gd name="connsiteX2927" fmla="*/ 4215504 w 5833653"/>
              <a:gd name="connsiteY2927" fmla="*/ 871710 h 3655333"/>
              <a:gd name="connsiteX2928" fmla="*/ 4192383 w 5833653"/>
              <a:gd name="connsiteY2928" fmla="*/ 871710 h 3655333"/>
              <a:gd name="connsiteX2929" fmla="*/ 4192383 w 5833653"/>
              <a:gd name="connsiteY2929" fmla="*/ 848567 h 3655333"/>
              <a:gd name="connsiteX2930" fmla="*/ 4215504 w 5833653"/>
              <a:gd name="connsiteY2930" fmla="*/ 848567 h 3655333"/>
              <a:gd name="connsiteX2931" fmla="*/ 4215504 w 5833653"/>
              <a:gd name="connsiteY2931" fmla="*/ 612510 h 3655333"/>
              <a:gd name="connsiteX2932" fmla="*/ 4215504 w 5833653"/>
              <a:gd name="connsiteY2932" fmla="*/ 635652 h 3655333"/>
              <a:gd name="connsiteX2933" fmla="*/ 4192383 w 5833653"/>
              <a:gd name="connsiteY2933" fmla="*/ 635652 h 3655333"/>
              <a:gd name="connsiteX2934" fmla="*/ 4192383 w 5833653"/>
              <a:gd name="connsiteY2934" fmla="*/ 612510 h 3655333"/>
              <a:gd name="connsiteX2935" fmla="*/ 4215504 w 5833653"/>
              <a:gd name="connsiteY2935" fmla="*/ 612510 h 3655333"/>
              <a:gd name="connsiteX2936" fmla="*/ 4215504 w 5833653"/>
              <a:gd name="connsiteY2936" fmla="*/ 377378 h 3655333"/>
              <a:gd name="connsiteX2937" fmla="*/ 4215504 w 5833653"/>
              <a:gd name="connsiteY2937" fmla="*/ 400521 h 3655333"/>
              <a:gd name="connsiteX2938" fmla="*/ 4192383 w 5833653"/>
              <a:gd name="connsiteY2938" fmla="*/ 400521 h 3655333"/>
              <a:gd name="connsiteX2939" fmla="*/ 4192383 w 5833653"/>
              <a:gd name="connsiteY2939" fmla="*/ 377378 h 3655333"/>
              <a:gd name="connsiteX2940" fmla="*/ 4215504 w 5833653"/>
              <a:gd name="connsiteY2940" fmla="*/ 377378 h 3655333"/>
              <a:gd name="connsiteX2941" fmla="*/ 4241399 w 5833653"/>
              <a:gd name="connsiteY2941" fmla="*/ 3654407 h 3655333"/>
              <a:gd name="connsiteX2942" fmla="*/ 4166487 w 5833653"/>
              <a:gd name="connsiteY2942" fmla="*/ 3654407 h 3655333"/>
              <a:gd name="connsiteX2943" fmla="*/ 4168337 w 5833653"/>
              <a:gd name="connsiteY2943" fmla="*/ 3652555 h 3655333"/>
              <a:gd name="connsiteX2944" fmla="*/ 4239549 w 5833653"/>
              <a:gd name="connsiteY2944" fmla="*/ 3652555 h 3655333"/>
              <a:gd name="connsiteX2945" fmla="*/ 4241399 w 5833653"/>
              <a:gd name="connsiteY2945" fmla="*/ 3654407 h 3655333"/>
              <a:gd name="connsiteX2946" fmla="*/ 4253191 w 5833653"/>
              <a:gd name="connsiteY2946" fmla="*/ 2509298 h 3655333"/>
              <a:gd name="connsiteX2947" fmla="*/ 4238625 w 5833653"/>
              <a:gd name="connsiteY2947" fmla="*/ 2544476 h 3655333"/>
              <a:gd name="connsiteX2948" fmla="*/ 4168337 w 5833653"/>
              <a:gd name="connsiteY2948" fmla="*/ 2544476 h 3655333"/>
              <a:gd name="connsiteX2949" fmla="*/ 4168337 w 5833653"/>
              <a:gd name="connsiteY2949" fmla="*/ 2474121 h 3655333"/>
              <a:gd name="connsiteX2950" fmla="*/ 4238625 w 5833653"/>
              <a:gd name="connsiteY2950" fmla="*/ 2474121 h 3655333"/>
              <a:gd name="connsiteX2951" fmla="*/ 4253191 w 5833653"/>
              <a:gd name="connsiteY2951" fmla="*/ 2509298 h 3655333"/>
              <a:gd name="connsiteX2952" fmla="*/ 4253191 w 5833653"/>
              <a:gd name="connsiteY2952" fmla="*/ 2274167 h 3655333"/>
              <a:gd name="connsiteX2953" fmla="*/ 4238625 w 5833653"/>
              <a:gd name="connsiteY2953" fmla="*/ 2309344 h 3655333"/>
              <a:gd name="connsiteX2954" fmla="*/ 4168337 w 5833653"/>
              <a:gd name="connsiteY2954" fmla="*/ 2309344 h 3655333"/>
              <a:gd name="connsiteX2955" fmla="*/ 4168337 w 5833653"/>
              <a:gd name="connsiteY2955" fmla="*/ 2238990 h 3655333"/>
              <a:gd name="connsiteX2956" fmla="*/ 4238625 w 5833653"/>
              <a:gd name="connsiteY2956" fmla="*/ 2238990 h 3655333"/>
              <a:gd name="connsiteX2957" fmla="*/ 4253191 w 5833653"/>
              <a:gd name="connsiteY2957" fmla="*/ 2274167 h 3655333"/>
              <a:gd name="connsiteX2958" fmla="*/ 4253191 w 5833653"/>
              <a:gd name="connsiteY2958" fmla="*/ 1566921 h 3655333"/>
              <a:gd name="connsiteX2959" fmla="*/ 4238625 w 5833653"/>
              <a:gd name="connsiteY2959" fmla="*/ 1602098 h 3655333"/>
              <a:gd name="connsiteX2960" fmla="*/ 4168337 w 5833653"/>
              <a:gd name="connsiteY2960" fmla="*/ 1602098 h 3655333"/>
              <a:gd name="connsiteX2961" fmla="*/ 4168337 w 5833653"/>
              <a:gd name="connsiteY2961" fmla="*/ 1531744 h 3655333"/>
              <a:gd name="connsiteX2962" fmla="*/ 4238625 w 5833653"/>
              <a:gd name="connsiteY2962" fmla="*/ 1531744 h 3655333"/>
              <a:gd name="connsiteX2963" fmla="*/ 4253191 w 5833653"/>
              <a:gd name="connsiteY2963" fmla="*/ 1566921 h 3655333"/>
              <a:gd name="connsiteX2964" fmla="*/ 4253191 w 5833653"/>
              <a:gd name="connsiteY2964" fmla="*/ 1330864 h 3655333"/>
              <a:gd name="connsiteX2965" fmla="*/ 4238625 w 5833653"/>
              <a:gd name="connsiteY2965" fmla="*/ 1366041 h 3655333"/>
              <a:gd name="connsiteX2966" fmla="*/ 4168337 w 5833653"/>
              <a:gd name="connsiteY2966" fmla="*/ 1366041 h 3655333"/>
              <a:gd name="connsiteX2967" fmla="*/ 4168337 w 5833653"/>
              <a:gd name="connsiteY2967" fmla="*/ 1295687 h 3655333"/>
              <a:gd name="connsiteX2968" fmla="*/ 4238625 w 5833653"/>
              <a:gd name="connsiteY2968" fmla="*/ 1295687 h 3655333"/>
              <a:gd name="connsiteX2969" fmla="*/ 4253191 w 5833653"/>
              <a:gd name="connsiteY2969" fmla="*/ 1330864 h 3655333"/>
              <a:gd name="connsiteX2970" fmla="*/ 4253191 w 5833653"/>
              <a:gd name="connsiteY2970" fmla="*/ 1095733 h 3655333"/>
              <a:gd name="connsiteX2971" fmla="*/ 4238625 w 5833653"/>
              <a:gd name="connsiteY2971" fmla="*/ 1130910 h 3655333"/>
              <a:gd name="connsiteX2972" fmla="*/ 4168337 w 5833653"/>
              <a:gd name="connsiteY2972" fmla="*/ 1130910 h 3655333"/>
              <a:gd name="connsiteX2973" fmla="*/ 4168337 w 5833653"/>
              <a:gd name="connsiteY2973" fmla="*/ 1060555 h 3655333"/>
              <a:gd name="connsiteX2974" fmla="*/ 4238625 w 5833653"/>
              <a:gd name="connsiteY2974" fmla="*/ 1060555 h 3655333"/>
              <a:gd name="connsiteX2975" fmla="*/ 4253191 w 5833653"/>
              <a:gd name="connsiteY2975" fmla="*/ 1095733 h 3655333"/>
              <a:gd name="connsiteX2976" fmla="*/ 4254115 w 5833653"/>
              <a:gd name="connsiteY2976" fmla="*/ 2038110 h 3655333"/>
              <a:gd name="connsiteX2977" fmla="*/ 4239549 w 5833653"/>
              <a:gd name="connsiteY2977" fmla="*/ 2073287 h 3655333"/>
              <a:gd name="connsiteX2978" fmla="*/ 4169262 w 5833653"/>
              <a:gd name="connsiteY2978" fmla="*/ 2073287 h 3655333"/>
              <a:gd name="connsiteX2979" fmla="*/ 4169262 w 5833653"/>
              <a:gd name="connsiteY2979" fmla="*/ 2002932 h 3655333"/>
              <a:gd name="connsiteX2980" fmla="*/ 4239549 w 5833653"/>
              <a:gd name="connsiteY2980" fmla="*/ 2002932 h 3655333"/>
              <a:gd name="connsiteX2981" fmla="*/ 4254115 w 5833653"/>
              <a:gd name="connsiteY2981" fmla="*/ 2038110 h 3655333"/>
              <a:gd name="connsiteX2982" fmla="*/ 4270994 w 5833653"/>
              <a:gd name="connsiteY2982" fmla="*/ 3451676 h 3655333"/>
              <a:gd name="connsiteX2983" fmla="*/ 4251572 w 5833653"/>
              <a:gd name="connsiteY2983" fmla="*/ 3498887 h 3655333"/>
              <a:gd name="connsiteX2984" fmla="*/ 4157239 w 5833653"/>
              <a:gd name="connsiteY2984" fmla="*/ 3498887 h 3655333"/>
              <a:gd name="connsiteX2985" fmla="*/ 4157239 w 5833653"/>
              <a:gd name="connsiteY2985" fmla="*/ 3404464 h 3655333"/>
              <a:gd name="connsiteX2986" fmla="*/ 4251572 w 5833653"/>
              <a:gd name="connsiteY2986" fmla="*/ 3404464 h 3655333"/>
              <a:gd name="connsiteX2987" fmla="*/ 4270994 w 5833653"/>
              <a:gd name="connsiteY2987" fmla="*/ 3451676 h 3655333"/>
              <a:gd name="connsiteX2988" fmla="*/ 4270994 w 5833653"/>
              <a:gd name="connsiteY2988" fmla="*/ 3216544 h 3655333"/>
              <a:gd name="connsiteX2989" fmla="*/ 4251572 w 5833653"/>
              <a:gd name="connsiteY2989" fmla="*/ 3263755 h 3655333"/>
              <a:gd name="connsiteX2990" fmla="*/ 4157239 w 5833653"/>
              <a:gd name="connsiteY2990" fmla="*/ 3263755 h 3655333"/>
              <a:gd name="connsiteX2991" fmla="*/ 4157239 w 5833653"/>
              <a:gd name="connsiteY2991" fmla="*/ 3169333 h 3655333"/>
              <a:gd name="connsiteX2992" fmla="*/ 4251572 w 5833653"/>
              <a:gd name="connsiteY2992" fmla="*/ 3169333 h 3655333"/>
              <a:gd name="connsiteX2993" fmla="*/ 4270994 w 5833653"/>
              <a:gd name="connsiteY2993" fmla="*/ 3216544 h 3655333"/>
              <a:gd name="connsiteX2994" fmla="*/ 4270994 w 5833653"/>
              <a:gd name="connsiteY2994" fmla="*/ 2980487 h 3655333"/>
              <a:gd name="connsiteX2995" fmla="*/ 4251572 w 5833653"/>
              <a:gd name="connsiteY2995" fmla="*/ 3027698 h 3655333"/>
              <a:gd name="connsiteX2996" fmla="*/ 4157239 w 5833653"/>
              <a:gd name="connsiteY2996" fmla="*/ 3027698 h 3655333"/>
              <a:gd name="connsiteX2997" fmla="*/ 4157239 w 5833653"/>
              <a:gd name="connsiteY2997" fmla="*/ 2933276 h 3655333"/>
              <a:gd name="connsiteX2998" fmla="*/ 4251572 w 5833653"/>
              <a:gd name="connsiteY2998" fmla="*/ 2933276 h 3655333"/>
              <a:gd name="connsiteX2999" fmla="*/ 4270994 w 5833653"/>
              <a:gd name="connsiteY2999" fmla="*/ 2980487 h 3655333"/>
              <a:gd name="connsiteX3000" fmla="*/ 4270994 w 5833653"/>
              <a:gd name="connsiteY3000" fmla="*/ 1802053 h 3655333"/>
              <a:gd name="connsiteX3001" fmla="*/ 4251572 w 5833653"/>
              <a:gd name="connsiteY3001" fmla="*/ 1849264 h 3655333"/>
              <a:gd name="connsiteX3002" fmla="*/ 4157239 w 5833653"/>
              <a:gd name="connsiteY3002" fmla="*/ 1849264 h 3655333"/>
              <a:gd name="connsiteX3003" fmla="*/ 4157239 w 5833653"/>
              <a:gd name="connsiteY3003" fmla="*/ 1754841 h 3655333"/>
              <a:gd name="connsiteX3004" fmla="*/ 4251572 w 5833653"/>
              <a:gd name="connsiteY3004" fmla="*/ 1754841 h 3655333"/>
              <a:gd name="connsiteX3005" fmla="*/ 4270994 w 5833653"/>
              <a:gd name="connsiteY3005" fmla="*/ 1802053 h 3655333"/>
              <a:gd name="connsiteX3006" fmla="*/ 4332958 w 5833653"/>
              <a:gd name="connsiteY3006" fmla="*/ 730075 h 3655333"/>
              <a:gd name="connsiteX3007" fmla="*/ 4332958 w 5833653"/>
              <a:gd name="connsiteY3007" fmla="*/ 753218 h 3655333"/>
              <a:gd name="connsiteX3008" fmla="*/ 4309837 w 5833653"/>
              <a:gd name="connsiteY3008" fmla="*/ 753218 h 3655333"/>
              <a:gd name="connsiteX3009" fmla="*/ 4309837 w 5833653"/>
              <a:gd name="connsiteY3009" fmla="*/ 730075 h 3655333"/>
              <a:gd name="connsiteX3010" fmla="*/ 4332958 w 5833653"/>
              <a:gd name="connsiteY3010" fmla="*/ 730075 h 3655333"/>
              <a:gd name="connsiteX3011" fmla="*/ 4338738 w 5833653"/>
              <a:gd name="connsiteY3011" fmla="*/ 505937 h 3655333"/>
              <a:gd name="connsiteX3012" fmla="*/ 4333883 w 5833653"/>
              <a:gd name="connsiteY3012" fmla="*/ 517161 h 3655333"/>
              <a:gd name="connsiteX3013" fmla="*/ 4310762 w 5833653"/>
              <a:gd name="connsiteY3013" fmla="*/ 517161 h 3655333"/>
              <a:gd name="connsiteX3014" fmla="*/ 4310762 w 5833653"/>
              <a:gd name="connsiteY3014" fmla="*/ 494018 h 3655333"/>
              <a:gd name="connsiteX3015" fmla="*/ 4333883 w 5833653"/>
              <a:gd name="connsiteY3015" fmla="*/ 494018 h 3655333"/>
              <a:gd name="connsiteX3016" fmla="*/ 4338738 w 5833653"/>
              <a:gd name="connsiteY3016" fmla="*/ 505937 h 3655333"/>
              <a:gd name="connsiteX3017" fmla="*/ 4371570 w 5833653"/>
              <a:gd name="connsiteY3017" fmla="*/ 2627790 h 3655333"/>
              <a:gd name="connsiteX3018" fmla="*/ 4357004 w 5833653"/>
              <a:gd name="connsiteY3018" fmla="*/ 2662967 h 3655333"/>
              <a:gd name="connsiteX3019" fmla="*/ 4286716 w 5833653"/>
              <a:gd name="connsiteY3019" fmla="*/ 2662967 h 3655333"/>
              <a:gd name="connsiteX3020" fmla="*/ 4286716 w 5833653"/>
              <a:gd name="connsiteY3020" fmla="*/ 2592612 h 3655333"/>
              <a:gd name="connsiteX3021" fmla="*/ 4357004 w 5833653"/>
              <a:gd name="connsiteY3021" fmla="*/ 2592612 h 3655333"/>
              <a:gd name="connsiteX3022" fmla="*/ 4371570 w 5833653"/>
              <a:gd name="connsiteY3022" fmla="*/ 2627790 h 3655333"/>
              <a:gd name="connsiteX3023" fmla="*/ 4371570 w 5833653"/>
              <a:gd name="connsiteY3023" fmla="*/ 2391733 h 3655333"/>
              <a:gd name="connsiteX3024" fmla="*/ 4357004 w 5833653"/>
              <a:gd name="connsiteY3024" fmla="*/ 2426910 h 3655333"/>
              <a:gd name="connsiteX3025" fmla="*/ 4286716 w 5833653"/>
              <a:gd name="connsiteY3025" fmla="*/ 2426910 h 3655333"/>
              <a:gd name="connsiteX3026" fmla="*/ 4286716 w 5833653"/>
              <a:gd name="connsiteY3026" fmla="*/ 2356555 h 3655333"/>
              <a:gd name="connsiteX3027" fmla="*/ 4357004 w 5833653"/>
              <a:gd name="connsiteY3027" fmla="*/ 2356555 h 3655333"/>
              <a:gd name="connsiteX3028" fmla="*/ 4371570 w 5833653"/>
              <a:gd name="connsiteY3028" fmla="*/ 2391733 h 3655333"/>
              <a:gd name="connsiteX3029" fmla="*/ 4371570 w 5833653"/>
              <a:gd name="connsiteY3029" fmla="*/ 2155675 h 3655333"/>
              <a:gd name="connsiteX3030" fmla="*/ 4357004 w 5833653"/>
              <a:gd name="connsiteY3030" fmla="*/ 2190853 h 3655333"/>
              <a:gd name="connsiteX3031" fmla="*/ 4286716 w 5833653"/>
              <a:gd name="connsiteY3031" fmla="*/ 2190853 h 3655333"/>
              <a:gd name="connsiteX3032" fmla="*/ 4286716 w 5833653"/>
              <a:gd name="connsiteY3032" fmla="*/ 2120498 h 3655333"/>
              <a:gd name="connsiteX3033" fmla="*/ 4357004 w 5833653"/>
              <a:gd name="connsiteY3033" fmla="*/ 2120498 h 3655333"/>
              <a:gd name="connsiteX3034" fmla="*/ 4371570 w 5833653"/>
              <a:gd name="connsiteY3034" fmla="*/ 2155675 h 3655333"/>
              <a:gd name="connsiteX3035" fmla="*/ 4371570 w 5833653"/>
              <a:gd name="connsiteY3035" fmla="*/ 1920544 h 3655333"/>
              <a:gd name="connsiteX3036" fmla="*/ 4357004 w 5833653"/>
              <a:gd name="connsiteY3036" fmla="*/ 1955721 h 3655333"/>
              <a:gd name="connsiteX3037" fmla="*/ 4286716 w 5833653"/>
              <a:gd name="connsiteY3037" fmla="*/ 1955721 h 3655333"/>
              <a:gd name="connsiteX3038" fmla="*/ 4286716 w 5833653"/>
              <a:gd name="connsiteY3038" fmla="*/ 1885367 h 3655333"/>
              <a:gd name="connsiteX3039" fmla="*/ 4357004 w 5833653"/>
              <a:gd name="connsiteY3039" fmla="*/ 1885367 h 3655333"/>
              <a:gd name="connsiteX3040" fmla="*/ 4371570 w 5833653"/>
              <a:gd name="connsiteY3040" fmla="*/ 1920544 h 3655333"/>
              <a:gd name="connsiteX3041" fmla="*/ 4371570 w 5833653"/>
              <a:gd name="connsiteY3041" fmla="*/ 1684487 h 3655333"/>
              <a:gd name="connsiteX3042" fmla="*/ 4357004 w 5833653"/>
              <a:gd name="connsiteY3042" fmla="*/ 1719664 h 3655333"/>
              <a:gd name="connsiteX3043" fmla="*/ 4286716 w 5833653"/>
              <a:gd name="connsiteY3043" fmla="*/ 1719664 h 3655333"/>
              <a:gd name="connsiteX3044" fmla="*/ 4286716 w 5833653"/>
              <a:gd name="connsiteY3044" fmla="*/ 1649310 h 3655333"/>
              <a:gd name="connsiteX3045" fmla="*/ 4357004 w 5833653"/>
              <a:gd name="connsiteY3045" fmla="*/ 1649310 h 3655333"/>
              <a:gd name="connsiteX3046" fmla="*/ 4371570 w 5833653"/>
              <a:gd name="connsiteY3046" fmla="*/ 1684487 h 3655333"/>
              <a:gd name="connsiteX3047" fmla="*/ 4371570 w 5833653"/>
              <a:gd name="connsiteY3047" fmla="*/ 1449355 h 3655333"/>
              <a:gd name="connsiteX3048" fmla="*/ 4357004 w 5833653"/>
              <a:gd name="connsiteY3048" fmla="*/ 1484532 h 3655333"/>
              <a:gd name="connsiteX3049" fmla="*/ 4286716 w 5833653"/>
              <a:gd name="connsiteY3049" fmla="*/ 1484532 h 3655333"/>
              <a:gd name="connsiteX3050" fmla="*/ 4286716 w 5833653"/>
              <a:gd name="connsiteY3050" fmla="*/ 1414178 h 3655333"/>
              <a:gd name="connsiteX3051" fmla="*/ 4357004 w 5833653"/>
              <a:gd name="connsiteY3051" fmla="*/ 1414178 h 3655333"/>
              <a:gd name="connsiteX3052" fmla="*/ 4371570 w 5833653"/>
              <a:gd name="connsiteY3052" fmla="*/ 1449355 h 3655333"/>
              <a:gd name="connsiteX3053" fmla="*/ 4371570 w 5833653"/>
              <a:gd name="connsiteY3053" fmla="*/ 1213298 h 3655333"/>
              <a:gd name="connsiteX3054" fmla="*/ 4357004 w 5833653"/>
              <a:gd name="connsiteY3054" fmla="*/ 1248475 h 3655333"/>
              <a:gd name="connsiteX3055" fmla="*/ 4286716 w 5833653"/>
              <a:gd name="connsiteY3055" fmla="*/ 1248475 h 3655333"/>
              <a:gd name="connsiteX3056" fmla="*/ 4286716 w 5833653"/>
              <a:gd name="connsiteY3056" fmla="*/ 1178121 h 3655333"/>
              <a:gd name="connsiteX3057" fmla="*/ 4357004 w 5833653"/>
              <a:gd name="connsiteY3057" fmla="*/ 1178121 h 3655333"/>
              <a:gd name="connsiteX3058" fmla="*/ 4371570 w 5833653"/>
              <a:gd name="connsiteY3058" fmla="*/ 1213298 h 3655333"/>
              <a:gd name="connsiteX3059" fmla="*/ 4371570 w 5833653"/>
              <a:gd name="connsiteY3059" fmla="*/ 977241 h 3655333"/>
              <a:gd name="connsiteX3060" fmla="*/ 4357004 w 5833653"/>
              <a:gd name="connsiteY3060" fmla="*/ 1012418 h 3655333"/>
              <a:gd name="connsiteX3061" fmla="*/ 4286716 w 5833653"/>
              <a:gd name="connsiteY3061" fmla="*/ 1012418 h 3655333"/>
              <a:gd name="connsiteX3062" fmla="*/ 4286716 w 5833653"/>
              <a:gd name="connsiteY3062" fmla="*/ 942064 h 3655333"/>
              <a:gd name="connsiteX3063" fmla="*/ 4357004 w 5833653"/>
              <a:gd name="connsiteY3063" fmla="*/ 942064 h 3655333"/>
              <a:gd name="connsiteX3064" fmla="*/ 4371570 w 5833653"/>
              <a:gd name="connsiteY3064" fmla="*/ 977241 h 3655333"/>
              <a:gd name="connsiteX3065" fmla="*/ 4388448 w 5833653"/>
              <a:gd name="connsiteY3065" fmla="*/ 3570167 h 3655333"/>
              <a:gd name="connsiteX3066" fmla="*/ 4369027 w 5833653"/>
              <a:gd name="connsiteY3066" fmla="*/ 3617378 h 3655333"/>
              <a:gd name="connsiteX3067" fmla="*/ 4274693 w 5833653"/>
              <a:gd name="connsiteY3067" fmla="*/ 3617378 h 3655333"/>
              <a:gd name="connsiteX3068" fmla="*/ 4274693 w 5833653"/>
              <a:gd name="connsiteY3068" fmla="*/ 3522955 h 3655333"/>
              <a:gd name="connsiteX3069" fmla="*/ 4369027 w 5833653"/>
              <a:gd name="connsiteY3069" fmla="*/ 3522955 h 3655333"/>
              <a:gd name="connsiteX3070" fmla="*/ 4388448 w 5833653"/>
              <a:gd name="connsiteY3070" fmla="*/ 3570167 h 3655333"/>
              <a:gd name="connsiteX3071" fmla="*/ 4388448 w 5833653"/>
              <a:gd name="connsiteY3071" fmla="*/ 3334109 h 3655333"/>
              <a:gd name="connsiteX3072" fmla="*/ 4369027 w 5833653"/>
              <a:gd name="connsiteY3072" fmla="*/ 3381321 h 3655333"/>
              <a:gd name="connsiteX3073" fmla="*/ 4274693 w 5833653"/>
              <a:gd name="connsiteY3073" fmla="*/ 3381321 h 3655333"/>
              <a:gd name="connsiteX3074" fmla="*/ 4274693 w 5833653"/>
              <a:gd name="connsiteY3074" fmla="*/ 3286898 h 3655333"/>
              <a:gd name="connsiteX3075" fmla="*/ 4369027 w 5833653"/>
              <a:gd name="connsiteY3075" fmla="*/ 3286898 h 3655333"/>
              <a:gd name="connsiteX3076" fmla="*/ 4388448 w 5833653"/>
              <a:gd name="connsiteY3076" fmla="*/ 3334109 h 3655333"/>
              <a:gd name="connsiteX3077" fmla="*/ 4388448 w 5833653"/>
              <a:gd name="connsiteY3077" fmla="*/ 3098979 h 3655333"/>
              <a:gd name="connsiteX3078" fmla="*/ 4369027 w 5833653"/>
              <a:gd name="connsiteY3078" fmla="*/ 3146190 h 3655333"/>
              <a:gd name="connsiteX3079" fmla="*/ 4274693 w 5833653"/>
              <a:gd name="connsiteY3079" fmla="*/ 3146190 h 3655333"/>
              <a:gd name="connsiteX3080" fmla="*/ 4274693 w 5833653"/>
              <a:gd name="connsiteY3080" fmla="*/ 3051767 h 3655333"/>
              <a:gd name="connsiteX3081" fmla="*/ 4369027 w 5833653"/>
              <a:gd name="connsiteY3081" fmla="*/ 3051767 h 3655333"/>
              <a:gd name="connsiteX3082" fmla="*/ 4388448 w 5833653"/>
              <a:gd name="connsiteY3082" fmla="*/ 3098979 h 3655333"/>
              <a:gd name="connsiteX3083" fmla="*/ 4388448 w 5833653"/>
              <a:gd name="connsiteY3083" fmla="*/ 2862921 h 3655333"/>
              <a:gd name="connsiteX3084" fmla="*/ 4369027 w 5833653"/>
              <a:gd name="connsiteY3084" fmla="*/ 2910133 h 3655333"/>
              <a:gd name="connsiteX3085" fmla="*/ 4274693 w 5833653"/>
              <a:gd name="connsiteY3085" fmla="*/ 2910133 h 3655333"/>
              <a:gd name="connsiteX3086" fmla="*/ 4274693 w 5833653"/>
              <a:gd name="connsiteY3086" fmla="*/ 2815710 h 3655333"/>
              <a:gd name="connsiteX3087" fmla="*/ 4369027 w 5833653"/>
              <a:gd name="connsiteY3087" fmla="*/ 2815710 h 3655333"/>
              <a:gd name="connsiteX3088" fmla="*/ 4388448 w 5833653"/>
              <a:gd name="connsiteY3088" fmla="*/ 2862921 h 3655333"/>
              <a:gd name="connsiteX3089" fmla="*/ 4438166 w 5833653"/>
              <a:gd name="connsiteY3089" fmla="*/ 404704 h 3655333"/>
              <a:gd name="connsiteX3090" fmla="*/ 4428217 w 5833653"/>
              <a:gd name="connsiteY3090" fmla="*/ 400521 h 3655333"/>
              <a:gd name="connsiteX3091" fmla="*/ 4428217 w 5833653"/>
              <a:gd name="connsiteY3091" fmla="*/ 398663 h 3655333"/>
              <a:gd name="connsiteX3092" fmla="*/ 4450413 w 5833653"/>
              <a:gd name="connsiteY3092" fmla="*/ 2733321 h 3655333"/>
              <a:gd name="connsiteX3093" fmla="*/ 4450413 w 5833653"/>
              <a:gd name="connsiteY3093" fmla="*/ 2756464 h 3655333"/>
              <a:gd name="connsiteX3094" fmla="*/ 4427292 w 5833653"/>
              <a:gd name="connsiteY3094" fmla="*/ 2756464 h 3655333"/>
              <a:gd name="connsiteX3095" fmla="*/ 4427292 w 5833653"/>
              <a:gd name="connsiteY3095" fmla="*/ 2733321 h 3655333"/>
              <a:gd name="connsiteX3096" fmla="*/ 4450413 w 5833653"/>
              <a:gd name="connsiteY3096" fmla="*/ 2733321 h 3655333"/>
              <a:gd name="connsiteX3097" fmla="*/ 4451338 w 5833653"/>
              <a:gd name="connsiteY3097" fmla="*/ 612510 h 3655333"/>
              <a:gd name="connsiteX3098" fmla="*/ 4451338 w 5833653"/>
              <a:gd name="connsiteY3098" fmla="*/ 635652 h 3655333"/>
              <a:gd name="connsiteX3099" fmla="*/ 4428217 w 5833653"/>
              <a:gd name="connsiteY3099" fmla="*/ 635652 h 3655333"/>
              <a:gd name="connsiteX3100" fmla="*/ 4428217 w 5833653"/>
              <a:gd name="connsiteY3100" fmla="*/ 612510 h 3655333"/>
              <a:gd name="connsiteX3101" fmla="*/ 4451338 w 5833653"/>
              <a:gd name="connsiteY3101" fmla="*/ 612510 h 3655333"/>
              <a:gd name="connsiteX3102" fmla="*/ 4473071 w 5833653"/>
              <a:gd name="connsiteY3102" fmla="*/ 859213 h 3655333"/>
              <a:gd name="connsiteX3103" fmla="*/ 4463361 w 5833653"/>
              <a:gd name="connsiteY3103" fmla="*/ 882818 h 3655333"/>
              <a:gd name="connsiteX3104" fmla="*/ 4416194 w 5833653"/>
              <a:gd name="connsiteY3104" fmla="*/ 882818 h 3655333"/>
              <a:gd name="connsiteX3105" fmla="*/ 4416194 w 5833653"/>
              <a:gd name="connsiteY3105" fmla="*/ 835607 h 3655333"/>
              <a:gd name="connsiteX3106" fmla="*/ 4463361 w 5833653"/>
              <a:gd name="connsiteY3106" fmla="*/ 835607 h 3655333"/>
              <a:gd name="connsiteX3107" fmla="*/ 4473071 w 5833653"/>
              <a:gd name="connsiteY3107" fmla="*/ 859213 h 3655333"/>
              <a:gd name="connsiteX3108" fmla="*/ 4489025 w 5833653"/>
              <a:gd name="connsiteY3108" fmla="*/ 2509298 h 3655333"/>
              <a:gd name="connsiteX3109" fmla="*/ 4474459 w 5833653"/>
              <a:gd name="connsiteY3109" fmla="*/ 2544476 h 3655333"/>
              <a:gd name="connsiteX3110" fmla="*/ 4404171 w 5833653"/>
              <a:gd name="connsiteY3110" fmla="*/ 2544476 h 3655333"/>
              <a:gd name="connsiteX3111" fmla="*/ 4404171 w 5833653"/>
              <a:gd name="connsiteY3111" fmla="*/ 2474121 h 3655333"/>
              <a:gd name="connsiteX3112" fmla="*/ 4474459 w 5833653"/>
              <a:gd name="connsiteY3112" fmla="*/ 2474121 h 3655333"/>
              <a:gd name="connsiteX3113" fmla="*/ 4489025 w 5833653"/>
              <a:gd name="connsiteY3113" fmla="*/ 2509298 h 3655333"/>
              <a:gd name="connsiteX3114" fmla="*/ 4489025 w 5833653"/>
              <a:gd name="connsiteY3114" fmla="*/ 2274167 h 3655333"/>
              <a:gd name="connsiteX3115" fmla="*/ 4474459 w 5833653"/>
              <a:gd name="connsiteY3115" fmla="*/ 2309344 h 3655333"/>
              <a:gd name="connsiteX3116" fmla="*/ 4404171 w 5833653"/>
              <a:gd name="connsiteY3116" fmla="*/ 2309344 h 3655333"/>
              <a:gd name="connsiteX3117" fmla="*/ 4404171 w 5833653"/>
              <a:gd name="connsiteY3117" fmla="*/ 2238990 h 3655333"/>
              <a:gd name="connsiteX3118" fmla="*/ 4474459 w 5833653"/>
              <a:gd name="connsiteY3118" fmla="*/ 2238990 h 3655333"/>
              <a:gd name="connsiteX3119" fmla="*/ 4489025 w 5833653"/>
              <a:gd name="connsiteY3119" fmla="*/ 2274167 h 3655333"/>
              <a:gd name="connsiteX3120" fmla="*/ 4489025 w 5833653"/>
              <a:gd name="connsiteY3120" fmla="*/ 2038110 h 3655333"/>
              <a:gd name="connsiteX3121" fmla="*/ 4474459 w 5833653"/>
              <a:gd name="connsiteY3121" fmla="*/ 2073287 h 3655333"/>
              <a:gd name="connsiteX3122" fmla="*/ 4404171 w 5833653"/>
              <a:gd name="connsiteY3122" fmla="*/ 2073287 h 3655333"/>
              <a:gd name="connsiteX3123" fmla="*/ 4404171 w 5833653"/>
              <a:gd name="connsiteY3123" fmla="*/ 2002932 h 3655333"/>
              <a:gd name="connsiteX3124" fmla="*/ 4474459 w 5833653"/>
              <a:gd name="connsiteY3124" fmla="*/ 2002932 h 3655333"/>
              <a:gd name="connsiteX3125" fmla="*/ 4489025 w 5833653"/>
              <a:gd name="connsiteY3125" fmla="*/ 2038110 h 3655333"/>
              <a:gd name="connsiteX3126" fmla="*/ 4489025 w 5833653"/>
              <a:gd name="connsiteY3126" fmla="*/ 1566921 h 3655333"/>
              <a:gd name="connsiteX3127" fmla="*/ 4474459 w 5833653"/>
              <a:gd name="connsiteY3127" fmla="*/ 1602098 h 3655333"/>
              <a:gd name="connsiteX3128" fmla="*/ 4404171 w 5833653"/>
              <a:gd name="connsiteY3128" fmla="*/ 1602098 h 3655333"/>
              <a:gd name="connsiteX3129" fmla="*/ 4404171 w 5833653"/>
              <a:gd name="connsiteY3129" fmla="*/ 1531744 h 3655333"/>
              <a:gd name="connsiteX3130" fmla="*/ 4474459 w 5833653"/>
              <a:gd name="connsiteY3130" fmla="*/ 1531744 h 3655333"/>
              <a:gd name="connsiteX3131" fmla="*/ 4489025 w 5833653"/>
              <a:gd name="connsiteY3131" fmla="*/ 1566921 h 3655333"/>
              <a:gd name="connsiteX3132" fmla="*/ 4489025 w 5833653"/>
              <a:gd name="connsiteY3132" fmla="*/ 1330864 h 3655333"/>
              <a:gd name="connsiteX3133" fmla="*/ 4474459 w 5833653"/>
              <a:gd name="connsiteY3133" fmla="*/ 1366041 h 3655333"/>
              <a:gd name="connsiteX3134" fmla="*/ 4404171 w 5833653"/>
              <a:gd name="connsiteY3134" fmla="*/ 1366041 h 3655333"/>
              <a:gd name="connsiteX3135" fmla="*/ 4404171 w 5833653"/>
              <a:gd name="connsiteY3135" fmla="*/ 1295687 h 3655333"/>
              <a:gd name="connsiteX3136" fmla="*/ 4474459 w 5833653"/>
              <a:gd name="connsiteY3136" fmla="*/ 1295687 h 3655333"/>
              <a:gd name="connsiteX3137" fmla="*/ 4489025 w 5833653"/>
              <a:gd name="connsiteY3137" fmla="*/ 1330864 h 3655333"/>
              <a:gd name="connsiteX3138" fmla="*/ 4489025 w 5833653"/>
              <a:gd name="connsiteY3138" fmla="*/ 1095733 h 3655333"/>
              <a:gd name="connsiteX3139" fmla="*/ 4474459 w 5833653"/>
              <a:gd name="connsiteY3139" fmla="*/ 1130910 h 3655333"/>
              <a:gd name="connsiteX3140" fmla="*/ 4404171 w 5833653"/>
              <a:gd name="connsiteY3140" fmla="*/ 1130910 h 3655333"/>
              <a:gd name="connsiteX3141" fmla="*/ 4404171 w 5833653"/>
              <a:gd name="connsiteY3141" fmla="*/ 1060555 h 3655333"/>
              <a:gd name="connsiteX3142" fmla="*/ 4474459 w 5833653"/>
              <a:gd name="connsiteY3142" fmla="*/ 1060555 h 3655333"/>
              <a:gd name="connsiteX3143" fmla="*/ 4489025 w 5833653"/>
              <a:gd name="connsiteY3143" fmla="*/ 1095733 h 3655333"/>
              <a:gd name="connsiteX3144" fmla="*/ 4505903 w 5833653"/>
              <a:gd name="connsiteY3144" fmla="*/ 3451676 h 3655333"/>
              <a:gd name="connsiteX3145" fmla="*/ 4486482 w 5833653"/>
              <a:gd name="connsiteY3145" fmla="*/ 3498887 h 3655333"/>
              <a:gd name="connsiteX3146" fmla="*/ 4392148 w 5833653"/>
              <a:gd name="connsiteY3146" fmla="*/ 3498887 h 3655333"/>
              <a:gd name="connsiteX3147" fmla="*/ 4392148 w 5833653"/>
              <a:gd name="connsiteY3147" fmla="*/ 3404464 h 3655333"/>
              <a:gd name="connsiteX3148" fmla="*/ 4486482 w 5833653"/>
              <a:gd name="connsiteY3148" fmla="*/ 3404464 h 3655333"/>
              <a:gd name="connsiteX3149" fmla="*/ 4505903 w 5833653"/>
              <a:gd name="connsiteY3149" fmla="*/ 3451676 h 3655333"/>
              <a:gd name="connsiteX3150" fmla="*/ 4505903 w 5833653"/>
              <a:gd name="connsiteY3150" fmla="*/ 3216544 h 3655333"/>
              <a:gd name="connsiteX3151" fmla="*/ 4486482 w 5833653"/>
              <a:gd name="connsiteY3151" fmla="*/ 3263755 h 3655333"/>
              <a:gd name="connsiteX3152" fmla="*/ 4392148 w 5833653"/>
              <a:gd name="connsiteY3152" fmla="*/ 3263755 h 3655333"/>
              <a:gd name="connsiteX3153" fmla="*/ 4392148 w 5833653"/>
              <a:gd name="connsiteY3153" fmla="*/ 3169333 h 3655333"/>
              <a:gd name="connsiteX3154" fmla="*/ 4486482 w 5833653"/>
              <a:gd name="connsiteY3154" fmla="*/ 3169333 h 3655333"/>
              <a:gd name="connsiteX3155" fmla="*/ 4505903 w 5833653"/>
              <a:gd name="connsiteY3155" fmla="*/ 3216544 h 3655333"/>
              <a:gd name="connsiteX3156" fmla="*/ 4505903 w 5833653"/>
              <a:gd name="connsiteY3156" fmla="*/ 2980487 h 3655333"/>
              <a:gd name="connsiteX3157" fmla="*/ 4486482 w 5833653"/>
              <a:gd name="connsiteY3157" fmla="*/ 3027698 h 3655333"/>
              <a:gd name="connsiteX3158" fmla="*/ 4392148 w 5833653"/>
              <a:gd name="connsiteY3158" fmla="*/ 3027698 h 3655333"/>
              <a:gd name="connsiteX3159" fmla="*/ 4392148 w 5833653"/>
              <a:gd name="connsiteY3159" fmla="*/ 2933276 h 3655333"/>
              <a:gd name="connsiteX3160" fmla="*/ 4486482 w 5833653"/>
              <a:gd name="connsiteY3160" fmla="*/ 2933276 h 3655333"/>
              <a:gd name="connsiteX3161" fmla="*/ 4505903 w 5833653"/>
              <a:gd name="connsiteY3161" fmla="*/ 2980487 h 3655333"/>
              <a:gd name="connsiteX3162" fmla="*/ 4516076 w 5833653"/>
              <a:gd name="connsiteY3162" fmla="*/ 3654407 h 3655333"/>
              <a:gd name="connsiteX3163" fmla="*/ 4363478 w 5833653"/>
              <a:gd name="connsiteY3163" fmla="*/ 3654407 h 3655333"/>
              <a:gd name="connsiteX3164" fmla="*/ 4381050 w 5833653"/>
              <a:gd name="connsiteY3164" fmla="*/ 3628487 h 3655333"/>
              <a:gd name="connsiteX3165" fmla="*/ 4498504 w 5833653"/>
              <a:gd name="connsiteY3165" fmla="*/ 3628487 h 3655333"/>
              <a:gd name="connsiteX3166" fmla="*/ 4516076 w 5833653"/>
              <a:gd name="connsiteY3166" fmla="*/ 3654407 h 3655333"/>
              <a:gd name="connsiteX3167" fmla="*/ 4522782 w 5833653"/>
              <a:gd name="connsiteY3167" fmla="*/ 1802515 h 3655333"/>
              <a:gd name="connsiteX3168" fmla="*/ 4498504 w 5833653"/>
              <a:gd name="connsiteY3168" fmla="*/ 1861298 h 3655333"/>
              <a:gd name="connsiteX3169" fmla="*/ 4381050 w 5833653"/>
              <a:gd name="connsiteY3169" fmla="*/ 1861298 h 3655333"/>
              <a:gd name="connsiteX3170" fmla="*/ 4381050 w 5833653"/>
              <a:gd name="connsiteY3170" fmla="*/ 1743732 h 3655333"/>
              <a:gd name="connsiteX3171" fmla="*/ 4498504 w 5833653"/>
              <a:gd name="connsiteY3171" fmla="*/ 1743732 h 3655333"/>
              <a:gd name="connsiteX3172" fmla="*/ 4522782 w 5833653"/>
              <a:gd name="connsiteY3172" fmla="*/ 1802515 h 3655333"/>
              <a:gd name="connsiteX3173" fmla="*/ 4557694 w 5833653"/>
              <a:gd name="connsiteY3173" fmla="*/ 2627790 h 3655333"/>
              <a:gd name="connsiteX3174" fmla="*/ 4557694 w 5833653"/>
              <a:gd name="connsiteY3174" fmla="*/ 2650933 h 3655333"/>
              <a:gd name="connsiteX3175" fmla="*/ 4534573 w 5833653"/>
              <a:gd name="connsiteY3175" fmla="*/ 2650933 h 3655333"/>
              <a:gd name="connsiteX3176" fmla="*/ 4534573 w 5833653"/>
              <a:gd name="connsiteY3176" fmla="*/ 2627790 h 3655333"/>
              <a:gd name="connsiteX3177" fmla="*/ 4557694 w 5833653"/>
              <a:gd name="connsiteY3177" fmla="*/ 2627790 h 3655333"/>
              <a:gd name="connsiteX3178" fmla="*/ 4568792 w 5833653"/>
              <a:gd name="connsiteY3178" fmla="*/ 2851812 h 3655333"/>
              <a:gd name="connsiteX3179" fmla="*/ 4568792 w 5833653"/>
              <a:gd name="connsiteY3179" fmla="*/ 2874955 h 3655333"/>
              <a:gd name="connsiteX3180" fmla="*/ 4545671 w 5833653"/>
              <a:gd name="connsiteY3180" fmla="*/ 2874955 h 3655333"/>
              <a:gd name="connsiteX3181" fmla="*/ 4545671 w 5833653"/>
              <a:gd name="connsiteY3181" fmla="*/ 2851812 h 3655333"/>
              <a:gd name="connsiteX3182" fmla="*/ 4568792 w 5833653"/>
              <a:gd name="connsiteY3182" fmla="*/ 2851812 h 3655333"/>
              <a:gd name="connsiteX3183" fmla="*/ 4568792 w 5833653"/>
              <a:gd name="connsiteY3183" fmla="*/ 494944 h 3655333"/>
              <a:gd name="connsiteX3184" fmla="*/ 4568792 w 5833653"/>
              <a:gd name="connsiteY3184" fmla="*/ 518087 h 3655333"/>
              <a:gd name="connsiteX3185" fmla="*/ 4545671 w 5833653"/>
              <a:gd name="connsiteY3185" fmla="*/ 518087 h 3655333"/>
              <a:gd name="connsiteX3186" fmla="*/ 4545671 w 5833653"/>
              <a:gd name="connsiteY3186" fmla="*/ 494944 h 3655333"/>
              <a:gd name="connsiteX3187" fmla="*/ 4568792 w 5833653"/>
              <a:gd name="connsiteY3187" fmla="*/ 494944 h 3655333"/>
              <a:gd name="connsiteX3188" fmla="*/ 4590526 w 5833653"/>
              <a:gd name="connsiteY3188" fmla="*/ 977704 h 3655333"/>
              <a:gd name="connsiteX3189" fmla="*/ 4580815 w 5833653"/>
              <a:gd name="connsiteY3189" fmla="*/ 1001310 h 3655333"/>
              <a:gd name="connsiteX3190" fmla="*/ 4533648 w 5833653"/>
              <a:gd name="connsiteY3190" fmla="*/ 1001310 h 3655333"/>
              <a:gd name="connsiteX3191" fmla="*/ 4533648 w 5833653"/>
              <a:gd name="connsiteY3191" fmla="*/ 954098 h 3655333"/>
              <a:gd name="connsiteX3192" fmla="*/ 4580815 w 5833653"/>
              <a:gd name="connsiteY3192" fmla="*/ 954098 h 3655333"/>
              <a:gd name="connsiteX3193" fmla="*/ 4590526 w 5833653"/>
              <a:gd name="connsiteY3193" fmla="*/ 977704 h 3655333"/>
              <a:gd name="connsiteX3194" fmla="*/ 4590526 w 5833653"/>
              <a:gd name="connsiteY3194" fmla="*/ 741647 h 3655333"/>
              <a:gd name="connsiteX3195" fmla="*/ 4580815 w 5833653"/>
              <a:gd name="connsiteY3195" fmla="*/ 765252 h 3655333"/>
              <a:gd name="connsiteX3196" fmla="*/ 4533648 w 5833653"/>
              <a:gd name="connsiteY3196" fmla="*/ 765252 h 3655333"/>
              <a:gd name="connsiteX3197" fmla="*/ 4533648 w 5833653"/>
              <a:gd name="connsiteY3197" fmla="*/ 718041 h 3655333"/>
              <a:gd name="connsiteX3198" fmla="*/ 4580815 w 5833653"/>
              <a:gd name="connsiteY3198" fmla="*/ 718041 h 3655333"/>
              <a:gd name="connsiteX3199" fmla="*/ 4590526 w 5833653"/>
              <a:gd name="connsiteY3199" fmla="*/ 741647 h 3655333"/>
              <a:gd name="connsiteX3200" fmla="*/ 4606479 w 5833653"/>
              <a:gd name="connsiteY3200" fmla="*/ 2391733 h 3655333"/>
              <a:gd name="connsiteX3201" fmla="*/ 4591913 w 5833653"/>
              <a:gd name="connsiteY3201" fmla="*/ 2426910 h 3655333"/>
              <a:gd name="connsiteX3202" fmla="*/ 4521625 w 5833653"/>
              <a:gd name="connsiteY3202" fmla="*/ 2426910 h 3655333"/>
              <a:gd name="connsiteX3203" fmla="*/ 4521625 w 5833653"/>
              <a:gd name="connsiteY3203" fmla="*/ 2356555 h 3655333"/>
              <a:gd name="connsiteX3204" fmla="*/ 4591913 w 5833653"/>
              <a:gd name="connsiteY3204" fmla="*/ 2356555 h 3655333"/>
              <a:gd name="connsiteX3205" fmla="*/ 4606479 w 5833653"/>
              <a:gd name="connsiteY3205" fmla="*/ 2391733 h 3655333"/>
              <a:gd name="connsiteX3206" fmla="*/ 4606479 w 5833653"/>
              <a:gd name="connsiteY3206" fmla="*/ 1449355 h 3655333"/>
              <a:gd name="connsiteX3207" fmla="*/ 4591913 w 5833653"/>
              <a:gd name="connsiteY3207" fmla="*/ 1484532 h 3655333"/>
              <a:gd name="connsiteX3208" fmla="*/ 4521625 w 5833653"/>
              <a:gd name="connsiteY3208" fmla="*/ 1484532 h 3655333"/>
              <a:gd name="connsiteX3209" fmla="*/ 4521625 w 5833653"/>
              <a:gd name="connsiteY3209" fmla="*/ 1414178 h 3655333"/>
              <a:gd name="connsiteX3210" fmla="*/ 4591913 w 5833653"/>
              <a:gd name="connsiteY3210" fmla="*/ 1414178 h 3655333"/>
              <a:gd name="connsiteX3211" fmla="*/ 4606479 w 5833653"/>
              <a:gd name="connsiteY3211" fmla="*/ 1449355 h 3655333"/>
              <a:gd name="connsiteX3212" fmla="*/ 4606479 w 5833653"/>
              <a:gd name="connsiteY3212" fmla="*/ 1213298 h 3655333"/>
              <a:gd name="connsiteX3213" fmla="*/ 4591913 w 5833653"/>
              <a:gd name="connsiteY3213" fmla="*/ 1248475 h 3655333"/>
              <a:gd name="connsiteX3214" fmla="*/ 4521625 w 5833653"/>
              <a:gd name="connsiteY3214" fmla="*/ 1248475 h 3655333"/>
              <a:gd name="connsiteX3215" fmla="*/ 4521625 w 5833653"/>
              <a:gd name="connsiteY3215" fmla="*/ 1178121 h 3655333"/>
              <a:gd name="connsiteX3216" fmla="*/ 4591913 w 5833653"/>
              <a:gd name="connsiteY3216" fmla="*/ 1178121 h 3655333"/>
              <a:gd name="connsiteX3217" fmla="*/ 4606479 w 5833653"/>
              <a:gd name="connsiteY3217" fmla="*/ 1213298 h 3655333"/>
              <a:gd name="connsiteX3218" fmla="*/ 4607404 w 5833653"/>
              <a:gd name="connsiteY3218" fmla="*/ 2155675 h 3655333"/>
              <a:gd name="connsiteX3219" fmla="*/ 4592838 w 5833653"/>
              <a:gd name="connsiteY3219" fmla="*/ 2190853 h 3655333"/>
              <a:gd name="connsiteX3220" fmla="*/ 4522550 w 5833653"/>
              <a:gd name="connsiteY3220" fmla="*/ 2190853 h 3655333"/>
              <a:gd name="connsiteX3221" fmla="*/ 4522550 w 5833653"/>
              <a:gd name="connsiteY3221" fmla="*/ 2120498 h 3655333"/>
              <a:gd name="connsiteX3222" fmla="*/ 4592838 w 5833653"/>
              <a:gd name="connsiteY3222" fmla="*/ 2120498 h 3655333"/>
              <a:gd name="connsiteX3223" fmla="*/ 4607404 w 5833653"/>
              <a:gd name="connsiteY3223" fmla="*/ 2155675 h 3655333"/>
              <a:gd name="connsiteX3224" fmla="*/ 4623358 w 5833653"/>
              <a:gd name="connsiteY3224" fmla="*/ 3334109 h 3655333"/>
              <a:gd name="connsiteX3225" fmla="*/ 4603936 w 5833653"/>
              <a:gd name="connsiteY3225" fmla="*/ 3381321 h 3655333"/>
              <a:gd name="connsiteX3226" fmla="*/ 4509603 w 5833653"/>
              <a:gd name="connsiteY3226" fmla="*/ 3381321 h 3655333"/>
              <a:gd name="connsiteX3227" fmla="*/ 4509603 w 5833653"/>
              <a:gd name="connsiteY3227" fmla="*/ 3286898 h 3655333"/>
              <a:gd name="connsiteX3228" fmla="*/ 4603936 w 5833653"/>
              <a:gd name="connsiteY3228" fmla="*/ 3286898 h 3655333"/>
              <a:gd name="connsiteX3229" fmla="*/ 4623358 w 5833653"/>
              <a:gd name="connsiteY3229" fmla="*/ 3334109 h 3655333"/>
              <a:gd name="connsiteX3230" fmla="*/ 4624282 w 5833653"/>
              <a:gd name="connsiteY3230" fmla="*/ 3098979 h 3655333"/>
              <a:gd name="connsiteX3231" fmla="*/ 4604861 w 5833653"/>
              <a:gd name="connsiteY3231" fmla="*/ 3146190 h 3655333"/>
              <a:gd name="connsiteX3232" fmla="*/ 4510527 w 5833653"/>
              <a:gd name="connsiteY3232" fmla="*/ 3146190 h 3655333"/>
              <a:gd name="connsiteX3233" fmla="*/ 4510527 w 5833653"/>
              <a:gd name="connsiteY3233" fmla="*/ 3051767 h 3655333"/>
              <a:gd name="connsiteX3234" fmla="*/ 4604861 w 5833653"/>
              <a:gd name="connsiteY3234" fmla="*/ 3051767 h 3655333"/>
              <a:gd name="connsiteX3235" fmla="*/ 4624282 w 5833653"/>
              <a:gd name="connsiteY3235" fmla="*/ 3098979 h 3655333"/>
              <a:gd name="connsiteX3236" fmla="*/ 4640236 w 5833653"/>
              <a:gd name="connsiteY3236" fmla="*/ 3569704 h 3655333"/>
              <a:gd name="connsiteX3237" fmla="*/ 4615959 w 5833653"/>
              <a:gd name="connsiteY3237" fmla="*/ 3628487 h 3655333"/>
              <a:gd name="connsiteX3238" fmla="*/ 4498504 w 5833653"/>
              <a:gd name="connsiteY3238" fmla="*/ 3628487 h 3655333"/>
              <a:gd name="connsiteX3239" fmla="*/ 4498504 w 5833653"/>
              <a:gd name="connsiteY3239" fmla="*/ 3510921 h 3655333"/>
              <a:gd name="connsiteX3240" fmla="*/ 4615959 w 5833653"/>
              <a:gd name="connsiteY3240" fmla="*/ 3510921 h 3655333"/>
              <a:gd name="connsiteX3241" fmla="*/ 4640236 w 5833653"/>
              <a:gd name="connsiteY3241" fmla="*/ 3569704 h 3655333"/>
              <a:gd name="connsiteX3242" fmla="*/ 4640236 w 5833653"/>
              <a:gd name="connsiteY3242" fmla="*/ 1920081 h 3655333"/>
              <a:gd name="connsiteX3243" fmla="*/ 4615959 w 5833653"/>
              <a:gd name="connsiteY3243" fmla="*/ 1978864 h 3655333"/>
              <a:gd name="connsiteX3244" fmla="*/ 4498504 w 5833653"/>
              <a:gd name="connsiteY3244" fmla="*/ 1978864 h 3655333"/>
              <a:gd name="connsiteX3245" fmla="*/ 4498504 w 5833653"/>
              <a:gd name="connsiteY3245" fmla="*/ 1861298 h 3655333"/>
              <a:gd name="connsiteX3246" fmla="*/ 4615959 w 5833653"/>
              <a:gd name="connsiteY3246" fmla="*/ 1861298 h 3655333"/>
              <a:gd name="connsiteX3247" fmla="*/ 4640236 w 5833653"/>
              <a:gd name="connsiteY3247" fmla="*/ 1920081 h 3655333"/>
              <a:gd name="connsiteX3248" fmla="*/ 4640236 w 5833653"/>
              <a:gd name="connsiteY3248" fmla="*/ 1684950 h 3655333"/>
              <a:gd name="connsiteX3249" fmla="*/ 4615959 w 5833653"/>
              <a:gd name="connsiteY3249" fmla="*/ 1743732 h 3655333"/>
              <a:gd name="connsiteX3250" fmla="*/ 4498504 w 5833653"/>
              <a:gd name="connsiteY3250" fmla="*/ 1743732 h 3655333"/>
              <a:gd name="connsiteX3251" fmla="*/ 4498504 w 5833653"/>
              <a:gd name="connsiteY3251" fmla="*/ 1626167 h 3655333"/>
              <a:gd name="connsiteX3252" fmla="*/ 4615959 w 5833653"/>
              <a:gd name="connsiteY3252" fmla="*/ 1626167 h 3655333"/>
              <a:gd name="connsiteX3253" fmla="*/ 4640236 w 5833653"/>
              <a:gd name="connsiteY3253" fmla="*/ 1684950 h 3655333"/>
              <a:gd name="connsiteX3254" fmla="*/ 4674224 w 5833653"/>
              <a:gd name="connsiteY3254" fmla="*/ 2745355 h 3655333"/>
              <a:gd name="connsiteX3255" fmla="*/ 4674224 w 5833653"/>
              <a:gd name="connsiteY3255" fmla="*/ 2768498 h 3655333"/>
              <a:gd name="connsiteX3256" fmla="*/ 4651103 w 5833653"/>
              <a:gd name="connsiteY3256" fmla="*/ 2768498 h 3655333"/>
              <a:gd name="connsiteX3257" fmla="*/ 4651103 w 5833653"/>
              <a:gd name="connsiteY3257" fmla="*/ 2745355 h 3655333"/>
              <a:gd name="connsiteX3258" fmla="*/ 4674224 w 5833653"/>
              <a:gd name="connsiteY3258" fmla="*/ 2745355 h 3655333"/>
              <a:gd name="connsiteX3259" fmla="*/ 4675149 w 5833653"/>
              <a:gd name="connsiteY3259" fmla="*/ 2510224 h 3655333"/>
              <a:gd name="connsiteX3260" fmla="*/ 4675149 w 5833653"/>
              <a:gd name="connsiteY3260" fmla="*/ 2533367 h 3655333"/>
              <a:gd name="connsiteX3261" fmla="*/ 4652028 w 5833653"/>
              <a:gd name="connsiteY3261" fmla="*/ 2533367 h 3655333"/>
              <a:gd name="connsiteX3262" fmla="*/ 4652028 w 5833653"/>
              <a:gd name="connsiteY3262" fmla="*/ 2510224 h 3655333"/>
              <a:gd name="connsiteX3263" fmla="*/ 4675149 w 5833653"/>
              <a:gd name="connsiteY3263" fmla="*/ 2510224 h 3655333"/>
              <a:gd name="connsiteX3264" fmla="*/ 4687171 w 5833653"/>
              <a:gd name="connsiteY3264" fmla="*/ 2969378 h 3655333"/>
              <a:gd name="connsiteX3265" fmla="*/ 4687171 w 5833653"/>
              <a:gd name="connsiteY3265" fmla="*/ 2992521 h 3655333"/>
              <a:gd name="connsiteX3266" fmla="*/ 4664050 w 5833653"/>
              <a:gd name="connsiteY3266" fmla="*/ 2992521 h 3655333"/>
              <a:gd name="connsiteX3267" fmla="*/ 4664050 w 5833653"/>
              <a:gd name="connsiteY3267" fmla="*/ 2969378 h 3655333"/>
              <a:gd name="connsiteX3268" fmla="*/ 4687171 w 5833653"/>
              <a:gd name="connsiteY3268" fmla="*/ 2969378 h 3655333"/>
              <a:gd name="connsiteX3269" fmla="*/ 4707980 w 5833653"/>
              <a:gd name="connsiteY3269" fmla="*/ 1095270 h 3655333"/>
              <a:gd name="connsiteX3270" fmla="*/ 4698270 w 5833653"/>
              <a:gd name="connsiteY3270" fmla="*/ 1118875 h 3655333"/>
              <a:gd name="connsiteX3271" fmla="*/ 4651103 w 5833653"/>
              <a:gd name="connsiteY3271" fmla="*/ 1118875 h 3655333"/>
              <a:gd name="connsiteX3272" fmla="*/ 4651103 w 5833653"/>
              <a:gd name="connsiteY3272" fmla="*/ 1071664 h 3655333"/>
              <a:gd name="connsiteX3273" fmla="*/ 4698270 w 5833653"/>
              <a:gd name="connsiteY3273" fmla="*/ 1071664 h 3655333"/>
              <a:gd name="connsiteX3274" fmla="*/ 4707980 w 5833653"/>
              <a:gd name="connsiteY3274" fmla="*/ 1095270 h 3655333"/>
              <a:gd name="connsiteX3275" fmla="*/ 4707980 w 5833653"/>
              <a:gd name="connsiteY3275" fmla="*/ 859791 h 3655333"/>
              <a:gd name="connsiteX3276" fmla="*/ 4698270 w 5833653"/>
              <a:gd name="connsiteY3276" fmla="*/ 883744 h 3655333"/>
              <a:gd name="connsiteX3277" fmla="*/ 4651103 w 5833653"/>
              <a:gd name="connsiteY3277" fmla="*/ 883744 h 3655333"/>
              <a:gd name="connsiteX3278" fmla="*/ 4651103 w 5833653"/>
              <a:gd name="connsiteY3278" fmla="*/ 836532 h 3655333"/>
              <a:gd name="connsiteX3279" fmla="*/ 4698270 w 5833653"/>
              <a:gd name="connsiteY3279" fmla="*/ 836532 h 3655333"/>
              <a:gd name="connsiteX3280" fmla="*/ 4707980 w 5833653"/>
              <a:gd name="connsiteY3280" fmla="*/ 859791 h 3655333"/>
              <a:gd name="connsiteX3281" fmla="*/ 4707980 w 5833653"/>
              <a:gd name="connsiteY3281" fmla="*/ 624081 h 3655333"/>
              <a:gd name="connsiteX3282" fmla="*/ 4698270 w 5833653"/>
              <a:gd name="connsiteY3282" fmla="*/ 647687 h 3655333"/>
              <a:gd name="connsiteX3283" fmla="*/ 4651103 w 5833653"/>
              <a:gd name="connsiteY3283" fmla="*/ 647687 h 3655333"/>
              <a:gd name="connsiteX3284" fmla="*/ 4651103 w 5833653"/>
              <a:gd name="connsiteY3284" fmla="*/ 600475 h 3655333"/>
              <a:gd name="connsiteX3285" fmla="*/ 4698270 w 5833653"/>
              <a:gd name="connsiteY3285" fmla="*/ 600475 h 3655333"/>
              <a:gd name="connsiteX3286" fmla="*/ 4707980 w 5833653"/>
              <a:gd name="connsiteY3286" fmla="*/ 624081 h 3655333"/>
              <a:gd name="connsiteX3287" fmla="*/ 4724858 w 5833653"/>
              <a:gd name="connsiteY3287" fmla="*/ 2273588 h 3655333"/>
              <a:gd name="connsiteX3288" fmla="*/ 4710292 w 5833653"/>
              <a:gd name="connsiteY3288" fmla="*/ 2308418 h 3655333"/>
              <a:gd name="connsiteX3289" fmla="*/ 4640005 w 5833653"/>
              <a:gd name="connsiteY3289" fmla="*/ 2308418 h 3655333"/>
              <a:gd name="connsiteX3290" fmla="*/ 4640005 w 5833653"/>
              <a:gd name="connsiteY3290" fmla="*/ 2238064 h 3655333"/>
              <a:gd name="connsiteX3291" fmla="*/ 4710292 w 5833653"/>
              <a:gd name="connsiteY3291" fmla="*/ 2238064 h 3655333"/>
              <a:gd name="connsiteX3292" fmla="*/ 4724858 w 5833653"/>
              <a:gd name="connsiteY3292" fmla="*/ 2273588 h 3655333"/>
              <a:gd name="connsiteX3293" fmla="*/ 4724858 w 5833653"/>
              <a:gd name="connsiteY3293" fmla="*/ 1330864 h 3655333"/>
              <a:gd name="connsiteX3294" fmla="*/ 4710292 w 5833653"/>
              <a:gd name="connsiteY3294" fmla="*/ 1366041 h 3655333"/>
              <a:gd name="connsiteX3295" fmla="*/ 4640005 w 5833653"/>
              <a:gd name="connsiteY3295" fmla="*/ 1366041 h 3655333"/>
              <a:gd name="connsiteX3296" fmla="*/ 4640005 w 5833653"/>
              <a:gd name="connsiteY3296" fmla="*/ 1295687 h 3655333"/>
              <a:gd name="connsiteX3297" fmla="*/ 4710292 w 5833653"/>
              <a:gd name="connsiteY3297" fmla="*/ 1295687 h 3655333"/>
              <a:gd name="connsiteX3298" fmla="*/ 4724858 w 5833653"/>
              <a:gd name="connsiteY3298" fmla="*/ 1330864 h 3655333"/>
              <a:gd name="connsiteX3299" fmla="*/ 4741737 w 5833653"/>
              <a:gd name="connsiteY3299" fmla="*/ 3216544 h 3655333"/>
              <a:gd name="connsiteX3300" fmla="*/ 4722316 w 5833653"/>
              <a:gd name="connsiteY3300" fmla="*/ 3263755 h 3655333"/>
              <a:gd name="connsiteX3301" fmla="*/ 4627982 w 5833653"/>
              <a:gd name="connsiteY3301" fmla="*/ 3263755 h 3655333"/>
              <a:gd name="connsiteX3302" fmla="*/ 4627982 w 5833653"/>
              <a:gd name="connsiteY3302" fmla="*/ 3169333 h 3655333"/>
              <a:gd name="connsiteX3303" fmla="*/ 4722316 w 5833653"/>
              <a:gd name="connsiteY3303" fmla="*/ 3169333 h 3655333"/>
              <a:gd name="connsiteX3304" fmla="*/ 4741737 w 5833653"/>
              <a:gd name="connsiteY3304" fmla="*/ 3216544 h 3655333"/>
              <a:gd name="connsiteX3305" fmla="*/ 4750985 w 5833653"/>
              <a:gd name="connsiteY3305" fmla="*/ 3654407 h 3655333"/>
              <a:gd name="connsiteX3306" fmla="*/ 4598387 w 5833653"/>
              <a:gd name="connsiteY3306" fmla="*/ 3654407 h 3655333"/>
              <a:gd name="connsiteX3307" fmla="*/ 4615959 w 5833653"/>
              <a:gd name="connsiteY3307" fmla="*/ 3628487 h 3655333"/>
              <a:gd name="connsiteX3308" fmla="*/ 4733414 w 5833653"/>
              <a:gd name="connsiteY3308" fmla="*/ 3628487 h 3655333"/>
              <a:gd name="connsiteX3309" fmla="*/ 4750985 w 5833653"/>
              <a:gd name="connsiteY3309" fmla="*/ 3654407 h 3655333"/>
              <a:gd name="connsiteX3310" fmla="*/ 4757691 w 5833653"/>
              <a:gd name="connsiteY3310" fmla="*/ 3452138 h 3655333"/>
              <a:gd name="connsiteX3311" fmla="*/ 4733414 w 5833653"/>
              <a:gd name="connsiteY3311" fmla="*/ 3510921 h 3655333"/>
              <a:gd name="connsiteX3312" fmla="*/ 4615959 w 5833653"/>
              <a:gd name="connsiteY3312" fmla="*/ 3510921 h 3655333"/>
              <a:gd name="connsiteX3313" fmla="*/ 4615959 w 5833653"/>
              <a:gd name="connsiteY3313" fmla="*/ 3393355 h 3655333"/>
              <a:gd name="connsiteX3314" fmla="*/ 4733414 w 5833653"/>
              <a:gd name="connsiteY3314" fmla="*/ 3393355 h 3655333"/>
              <a:gd name="connsiteX3315" fmla="*/ 4757691 w 5833653"/>
              <a:gd name="connsiteY3315" fmla="*/ 3452138 h 3655333"/>
              <a:gd name="connsiteX3316" fmla="*/ 4758615 w 5833653"/>
              <a:gd name="connsiteY3316" fmla="*/ 2037647 h 3655333"/>
              <a:gd name="connsiteX3317" fmla="*/ 4734338 w 5833653"/>
              <a:gd name="connsiteY3317" fmla="*/ 2096430 h 3655333"/>
              <a:gd name="connsiteX3318" fmla="*/ 4616884 w 5833653"/>
              <a:gd name="connsiteY3318" fmla="*/ 2096430 h 3655333"/>
              <a:gd name="connsiteX3319" fmla="*/ 4616884 w 5833653"/>
              <a:gd name="connsiteY3319" fmla="*/ 1978864 h 3655333"/>
              <a:gd name="connsiteX3320" fmla="*/ 4734338 w 5833653"/>
              <a:gd name="connsiteY3320" fmla="*/ 1978864 h 3655333"/>
              <a:gd name="connsiteX3321" fmla="*/ 4758615 w 5833653"/>
              <a:gd name="connsiteY3321" fmla="*/ 2037647 h 3655333"/>
              <a:gd name="connsiteX3322" fmla="*/ 4758615 w 5833653"/>
              <a:gd name="connsiteY3322" fmla="*/ 1802515 h 3655333"/>
              <a:gd name="connsiteX3323" fmla="*/ 4734338 w 5833653"/>
              <a:gd name="connsiteY3323" fmla="*/ 1861298 h 3655333"/>
              <a:gd name="connsiteX3324" fmla="*/ 4616884 w 5833653"/>
              <a:gd name="connsiteY3324" fmla="*/ 1861298 h 3655333"/>
              <a:gd name="connsiteX3325" fmla="*/ 4616884 w 5833653"/>
              <a:gd name="connsiteY3325" fmla="*/ 1743732 h 3655333"/>
              <a:gd name="connsiteX3326" fmla="*/ 4734338 w 5833653"/>
              <a:gd name="connsiteY3326" fmla="*/ 1743732 h 3655333"/>
              <a:gd name="connsiteX3327" fmla="*/ 4758615 w 5833653"/>
              <a:gd name="connsiteY3327" fmla="*/ 1802515 h 3655333"/>
              <a:gd name="connsiteX3328" fmla="*/ 4758615 w 5833653"/>
              <a:gd name="connsiteY3328" fmla="*/ 1566458 h 3655333"/>
              <a:gd name="connsiteX3329" fmla="*/ 4734338 w 5833653"/>
              <a:gd name="connsiteY3329" fmla="*/ 1625241 h 3655333"/>
              <a:gd name="connsiteX3330" fmla="*/ 4616884 w 5833653"/>
              <a:gd name="connsiteY3330" fmla="*/ 1625241 h 3655333"/>
              <a:gd name="connsiteX3331" fmla="*/ 4616884 w 5833653"/>
              <a:gd name="connsiteY3331" fmla="*/ 1507675 h 3655333"/>
              <a:gd name="connsiteX3332" fmla="*/ 4734338 w 5833653"/>
              <a:gd name="connsiteY3332" fmla="*/ 1507675 h 3655333"/>
              <a:gd name="connsiteX3333" fmla="*/ 4758615 w 5833653"/>
              <a:gd name="connsiteY3333" fmla="*/ 1566458 h 3655333"/>
              <a:gd name="connsiteX3334" fmla="*/ 4792603 w 5833653"/>
              <a:gd name="connsiteY3334" fmla="*/ 2862921 h 3655333"/>
              <a:gd name="connsiteX3335" fmla="*/ 4792603 w 5833653"/>
              <a:gd name="connsiteY3335" fmla="*/ 2886064 h 3655333"/>
              <a:gd name="connsiteX3336" fmla="*/ 4769482 w 5833653"/>
              <a:gd name="connsiteY3336" fmla="*/ 2886064 h 3655333"/>
              <a:gd name="connsiteX3337" fmla="*/ 4769482 w 5833653"/>
              <a:gd name="connsiteY3337" fmla="*/ 2862921 h 3655333"/>
              <a:gd name="connsiteX3338" fmla="*/ 4792603 w 5833653"/>
              <a:gd name="connsiteY3338" fmla="*/ 2862921 h 3655333"/>
              <a:gd name="connsiteX3339" fmla="*/ 4792603 w 5833653"/>
              <a:gd name="connsiteY3339" fmla="*/ 2626864 h 3655333"/>
              <a:gd name="connsiteX3340" fmla="*/ 4792603 w 5833653"/>
              <a:gd name="connsiteY3340" fmla="*/ 2650007 h 3655333"/>
              <a:gd name="connsiteX3341" fmla="*/ 4769482 w 5833653"/>
              <a:gd name="connsiteY3341" fmla="*/ 2650007 h 3655333"/>
              <a:gd name="connsiteX3342" fmla="*/ 4769482 w 5833653"/>
              <a:gd name="connsiteY3342" fmla="*/ 2626864 h 3655333"/>
              <a:gd name="connsiteX3343" fmla="*/ 4792603 w 5833653"/>
              <a:gd name="connsiteY3343" fmla="*/ 2626864 h 3655333"/>
              <a:gd name="connsiteX3344" fmla="*/ 4792603 w 5833653"/>
              <a:gd name="connsiteY3344" fmla="*/ 2391733 h 3655333"/>
              <a:gd name="connsiteX3345" fmla="*/ 4792603 w 5833653"/>
              <a:gd name="connsiteY3345" fmla="*/ 2414876 h 3655333"/>
              <a:gd name="connsiteX3346" fmla="*/ 4769482 w 5833653"/>
              <a:gd name="connsiteY3346" fmla="*/ 2414876 h 3655333"/>
              <a:gd name="connsiteX3347" fmla="*/ 4769482 w 5833653"/>
              <a:gd name="connsiteY3347" fmla="*/ 2391733 h 3655333"/>
              <a:gd name="connsiteX3348" fmla="*/ 4792603 w 5833653"/>
              <a:gd name="connsiteY3348" fmla="*/ 2391733 h 3655333"/>
              <a:gd name="connsiteX3349" fmla="*/ 4804626 w 5833653"/>
              <a:gd name="connsiteY3349" fmla="*/ 3086944 h 3655333"/>
              <a:gd name="connsiteX3350" fmla="*/ 4804626 w 5833653"/>
              <a:gd name="connsiteY3350" fmla="*/ 3110087 h 3655333"/>
              <a:gd name="connsiteX3351" fmla="*/ 4781505 w 5833653"/>
              <a:gd name="connsiteY3351" fmla="*/ 3110087 h 3655333"/>
              <a:gd name="connsiteX3352" fmla="*/ 4781505 w 5833653"/>
              <a:gd name="connsiteY3352" fmla="*/ 3086944 h 3655333"/>
              <a:gd name="connsiteX3353" fmla="*/ 4804626 w 5833653"/>
              <a:gd name="connsiteY3353" fmla="*/ 3086944 h 3655333"/>
              <a:gd name="connsiteX3354" fmla="*/ 4826360 w 5833653"/>
              <a:gd name="connsiteY3354" fmla="*/ 1212836 h 3655333"/>
              <a:gd name="connsiteX3355" fmla="*/ 4816649 w 5833653"/>
              <a:gd name="connsiteY3355" fmla="*/ 1236441 h 3655333"/>
              <a:gd name="connsiteX3356" fmla="*/ 4769482 w 5833653"/>
              <a:gd name="connsiteY3356" fmla="*/ 1236441 h 3655333"/>
              <a:gd name="connsiteX3357" fmla="*/ 4769482 w 5833653"/>
              <a:gd name="connsiteY3357" fmla="*/ 1189230 h 3655333"/>
              <a:gd name="connsiteX3358" fmla="*/ 4816649 w 5833653"/>
              <a:gd name="connsiteY3358" fmla="*/ 1189230 h 3655333"/>
              <a:gd name="connsiteX3359" fmla="*/ 4826360 w 5833653"/>
              <a:gd name="connsiteY3359" fmla="*/ 1212836 h 3655333"/>
              <a:gd name="connsiteX3360" fmla="*/ 4826360 w 5833653"/>
              <a:gd name="connsiteY3360" fmla="*/ 977704 h 3655333"/>
              <a:gd name="connsiteX3361" fmla="*/ 4816649 w 5833653"/>
              <a:gd name="connsiteY3361" fmla="*/ 1001310 h 3655333"/>
              <a:gd name="connsiteX3362" fmla="*/ 4769482 w 5833653"/>
              <a:gd name="connsiteY3362" fmla="*/ 1001310 h 3655333"/>
              <a:gd name="connsiteX3363" fmla="*/ 4769482 w 5833653"/>
              <a:gd name="connsiteY3363" fmla="*/ 954098 h 3655333"/>
              <a:gd name="connsiteX3364" fmla="*/ 4816649 w 5833653"/>
              <a:gd name="connsiteY3364" fmla="*/ 954098 h 3655333"/>
              <a:gd name="connsiteX3365" fmla="*/ 4826360 w 5833653"/>
              <a:gd name="connsiteY3365" fmla="*/ 977704 h 3655333"/>
              <a:gd name="connsiteX3366" fmla="*/ 4826360 w 5833653"/>
              <a:gd name="connsiteY3366" fmla="*/ 741647 h 3655333"/>
              <a:gd name="connsiteX3367" fmla="*/ 4816649 w 5833653"/>
              <a:gd name="connsiteY3367" fmla="*/ 765252 h 3655333"/>
              <a:gd name="connsiteX3368" fmla="*/ 4769482 w 5833653"/>
              <a:gd name="connsiteY3368" fmla="*/ 765252 h 3655333"/>
              <a:gd name="connsiteX3369" fmla="*/ 4769482 w 5833653"/>
              <a:gd name="connsiteY3369" fmla="*/ 718041 h 3655333"/>
              <a:gd name="connsiteX3370" fmla="*/ 4816649 w 5833653"/>
              <a:gd name="connsiteY3370" fmla="*/ 718041 h 3655333"/>
              <a:gd name="connsiteX3371" fmla="*/ 4826360 w 5833653"/>
              <a:gd name="connsiteY3371" fmla="*/ 741647 h 3655333"/>
              <a:gd name="connsiteX3372" fmla="*/ 4876070 w 5833653"/>
              <a:gd name="connsiteY3372" fmla="*/ 3569704 h 3655333"/>
              <a:gd name="connsiteX3373" fmla="*/ 4851793 w 5833653"/>
              <a:gd name="connsiteY3373" fmla="*/ 3628487 h 3655333"/>
              <a:gd name="connsiteX3374" fmla="*/ 4734338 w 5833653"/>
              <a:gd name="connsiteY3374" fmla="*/ 3628487 h 3655333"/>
              <a:gd name="connsiteX3375" fmla="*/ 4734338 w 5833653"/>
              <a:gd name="connsiteY3375" fmla="*/ 3510921 h 3655333"/>
              <a:gd name="connsiteX3376" fmla="*/ 4851793 w 5833653"/>
              <a:gd name="connsiteY3376" fmla="*/ 3510921 h 3655333"/>
              <a:gd name="connsiteX3377" fmla="*/ 4876070 w 5833653"/>
              <a:gd name="connsiteY3377" fmla="*/ 3569704 h 3655333"/>
              <a:gd name="connsiteX3378" fmla="*/ 4876070 w 5833653"/>
              <a:gd name="connsiteY3378" fmla="*/ 3334572 h 3655333"/>
              <a:gd name="connsiteX3379" fmla="*/ 4851793 w 5833653"/>
              <a:gd name="connsiteY3379" fmla="*/ 3393355 h 3655333"/>
              <a:gd name="connsiteX3380" fmla="*/ 4734338 w 5833653"/>
              <a:gd name="connsiteY3380" fmla="*/ 3393355 h 3655333"/>
              <a:gd name="connsiteX3381" fmla="*/ 4734338 w 5833653"/>
              <a:gd name="connsiteY3381" fmla="*/ 3275790 h 3655333"/>
              <a:gd name="connsiteX3382" fmla="*/ 4851793 w 5833653"/>
              <a:gd name="connsiteY3382" fmla="*/ 3275790 h 3655333"/>
              <a:gd name="connsiteX3383" fmla="*/ 4876070 w 5833653"/>
              <a:gd name="connsiteY3383" fmla="*/ 3334572 h 3655333"/>
              <a:gd name="connsiteX3384" fmla="*/ 4876070 w 5833653"/>
              <a:gd name="connsiteY3384" fmla="*/ 2156138 h 3655333"/>
              <a:gd name="connsiteX3385" fmla="*/ 4851793 w 5833653"/>
              <a:gd name="connsiteY3385" fmla="*/ 2214921 h 3655333"/>
              <a:gd name="connsiteX3386" fmla="*/ 4734338 w 5833653"/>
              <a:gd name="connsiteY3386" fmla="*/ 2214921 h 3655333"/>
              <a:gd name="connsiteX3387" fmla="*/ 4734338 w 5833653"/>
              <a:gd name="connsiteY3387" fmla="*/ 2097355 h 3655333"/>
              <a:gd name="connsiteX3388" fmla="*/ 4851793 w 5833653"/>
              <a:gd name="connsiteY3388" fmla="*/ 2097355 h 3655333"/>
              <a:gd name="connsiteX3389" fmla="*/ 4876070 w 5833653"/>
              <a:gd name="connsiteY3389" fmla="*/ 2156138 h 3655333"/>
              <a:gd name="connsiteX3390" fmla="*/ 4876070 w 5833653"/>
              <a:gd name="connsiteY3390" fmla="*/ 1920081 h 3655333"/>
              <a:gd name="connsiteX3391" fmla="*/ 4851793 w 5833653"/>
              <a:gd name="connsiteY3391" fmla="*/ 1978864 h 3655333"/>
              <a:gd name="connsiteX3392" fmla="*/ 4734338 w 5833653"/>
              <a:gd name="connsiteY3392" fmla="*/ 1978864 h 3655333"/>
              <a:gd name="connsiteX3393" fmla="*/ 4734338 w 5833653"/>
              <a:gd name="connsiteY3393" fmla="*/ 1861298 h 3655333"/>
              <a:gd name="connsiteX3394" fmla="*/ 4851793 w 5833653"/>
              <a:gd name="connsiteY3394" fmla="*/ 1861298 h 3655333"/>
              <a:gd name="connsiteX3395" fmla="*/ 4876070 w 5833653"/>
              <a:gd name="connsiteY3395" fmla="*/ 1920081 h 3655333"/>
              <a:gd name="connsiteX3396" fmla="*/ 4876070 w 5833653"/>
              <a:gd name="connsiteY3396" fmla="*/ 1684950 h 3655333"/>
              <a:gd name="connsiteX3397" fmla="*/ 4851793 w 5833653"/>
              <a:gd name="connsiteY3397" fmla="*/ 1743732 h 3655333"/>
              <a:gd name="connsiteX3398" fmla="*/ 4734338 w 5833653"/>
              <a:gd name="connsiteY3398" fmla="*/ 1743732 h 3655333"/>
              <a:gd name="connsiteX3399" fmla="*/ 4734338 w 5833653"/>
              <a:gd name="connsiteY3399" fmla="*/ 1626167 h 3655333"/>
              <a:gd name="connsiteX3400" fmla="*/ 4851793 w 5833653"/>
              <a:gd name="connsiteY3400" fmla="*/ 1626167 h 3655333"/>
              <a:gd name="connsiteX3401" fmla="*/ 4876070 w 5833653"/>
              <a:gd name="connsiteY3401" fmla="*/ 1684950 h 3655333"/>
              <a:gd name="connsiteX3402" fmla="*/ 4876070 w 5833653"/>
              <a:gd name="connsiteY3402" fmla="*/ 1448893 h 3655333"/>
              <a:gd name="connsiteX3403" fmla="*/ 4851793 w 5833653"/>
              <a:gd name="connsiteY3403" fmla="*/ 1507675 h 3655333"/>
              <a:gd name="connsiteX3404" fmla="*/ 4734338 w 5833653"/>
              <a:gd name="connsiteY3404" fmla="*/ 1507675 h 3655333"/>
              <a:gd name="connsiteX3405" fmla="*/ 4734338 w 5833653"/>
              <a:gd name="connsiteY3405" fmla="*/ 1390110 h 3655333"/>
              <a:gd name="connsiteX3406" fmla="*/ 4851793 w 5833653"/>
              <a:gd name="connsiteY3406" fmla="*/ 1390110 h 3655333"/>
              <a:gd name="connsiteX3407" fmla="*/ 4876070 w 5833653"/>
              <a:gd name="connsiteY3407" fmla="*/ 1448893 h 3655333"/>
              <a:gd name="connsiteX3408" fmla="*/ 4910058 w 5833653"/>
              <a:gd name="connsiteY3408" fmla="*/ 2980487 h 3655333"/>
              <a:gd name="connsiteX3409" fmla="*/ 4910058 w 5833653"/>
              <a:gd name="connsiteY3409" fmla="*/ 3003630 h 3655333"/>
              <a:gd name="connsiteX3410" fmla="*/ 4886937 w 5833653"/>
              <a:gd name="connsiteY3410" fmla="*/ 3003630 h 3655333"/>
              <a:gd name="connsiteX3411" fmla="*/ 4886937 w 5833653"/>
              <a:gd name="connsiteY3411" fmla="*/ 2980487 h 3655333"/>
              <a:gd name="connsiteX3412" fmla="*/ 4910058 w 5833653"/>
              <a:gd name="connsiteY3412" fmla="*/ 2980487 h 3655333"/>
              <a:gd name="connsiteX3413" fmla="*/ 4910058 w 5833653"/>
              <a:gd name="connsiteY3413" fmla="*/ 2745355 h 3655333"/>
              <a:gd name="connsiteX3414" fmla="*/ 4910058 w 5833653"/>
              <a:gd name="connsiteY3414" fmla="*/ 2768498 h 3655333"/>
              <a:gd name="connsiteX3415" fmla="*/ 4886937 w 5833653"/>
              <a:gd name="connsiteY3415" fmla="*/ 2768498 h 3655333"/>
              <a:gd name="connsiteX3416" fmla="*/ 4886937 w 5833653"/>
              <a:gd name="connsiteY3416" fmla="*/ 2745355 h 3655333"/>
              <a:gd name="connsiteX3417" fmla="*/ 4910058 w 5833653"/>
              <a:gd name="connsiteY3417" fmla="*/ 2745355 h 3655333"/>
              <a:gd name="connsiteX3418" fmla="*/ 4910058 w 5833653"/>
              <a:gd name="connsiteY3418" fmla="*/ 2509298 h 3655333"/>
              <a:gd name="connsiteX3419" fmla="*/ 4910058 w 5833653"/>
              <a:gd name="connsiteY3419" fmla="*/ 2532441 h 3655333"/>
              <a:gd name="connsiteX3420" fmla="*/ 4886937 w 5833653"/>
              <a:gd name="connsiteY3420" fmla="*/ 2532441 h 3655333"/>
              <a:gd name="connsiteX3421" fmla="*/ 4886937 w 5833653"/>
              <a:gd name="connsiteY3421" fmla="*/ 2509298 h 3655333"/>
              <a:gd name="connsiteX3422" fmla="*/ 4910058 w 5833653"/>
              <a:gd name="connsiteY3422" fmla="*/ 2509298 h 3655333"/>
              <a:gd name="connsiteX3423" fmla="*/ 4943814 w 5833653"/>
              <a:gd name="connsiteY3423" fmla="*/ 2273704 h 3655333"/>
              <a:gd name="connsiteX3424" fmla="*/ 4934103 w 5833653"/>
              <a:gd name="connsiteY3424" fmla="*/ 2297310 h 3655333"/>
              <a:gd name="connsiteX3425" fmla="*/ 4886937 w 5833653"/>
              <a:gd name="connsiteY3425" fmla="*/ 2297310 h 3655333"/>
              <a:gd name="connsiteX3426" fmla="*/ 4886937 w 5833653"/>
              <a:gd name="connsiteY3426" fmla="*/ 2250098 h 3655333"/>
              <a:gd name="connsiteX3427" fmla="*/ 4934103 w 5833653"/>
              <a:gd name="connsiteY3427" fmla="*/ 2250098 h 3655333"/>
              <a:gd name="connsiteX3428" fmla="*/ 4943814 w 5833653"/>
              <a:gd name="connsiteY3428" fmla="*/ 2273704 h 3655333"/>
              <a:gd name="connsiteX3429" fmla="*/ 4943814 w 5833653"/>
              <a:gd name="connsiteY3429" fmla="*/ 1095270 h 3655333"/>
              <a:gd name="connsiteX3430" fmla="*/ 4934103 w 5833653"/>
              <a:gd name="connsiteY3430" fmla="*/ 1118875 h 3655333"/>
              <a:gd name="connsiteX3431" fmla="*/ 4886937 w 5833653"/>
              <a:gd name="connsiteY3431" fmla="*/ 1118875 h 3655333"/>
              <a:gd name="connsiteX3432" fmla="*/ 4886937 w 5833653"/>
              <a:gd name="connsiteY3432" fmla="*/ 1071664 h 3655333"/>
              <a:gd name="connsiteX3433" fmla="*/ 4934103 w 5833653"/>
              <a:gd name="connsiteY3433" fmla="*/ 1071664 h 3655333"/>
              <a:gd name="connsiteX3434" fmla="*/ 4943814 w 5833653"/>
              <a:gd name="connsiteY3434" fmla="*/ 1095270 h 3655333"/>
              <a:gd name="connsiteX3435" fmla="*/ 4943814 w 5833653"/>
              <a:gd name="connsiteY3435" fmla="*/ 859791 h 3655333"/>
              <a:gd name="connsiteX3436" fmla="*/ 4934103 w 5833653"/>
              <a:gd name="connsiteY3436" fmla="*/ 883744 h 3655333"/>
              <a:gd name="connsiteX3437" fmla="*/ 4886937 w 5833653"/>
              <a:gd name="connsiteY3437" fmla="*/ 883744 h 3655333"/>
              <a:gd name="connsiteX3438" fmla="*/ 4886937 w 5833653"/>
              <a:gd name="connsiteY3438" fmla="*/ 836532 h 3655333"/>
              <a:gd name="connsiteX3439" fmla="*/ 4934103 w 5833653"/>
              <a:gd name="connsiteY3439" fmla="*/ 836532 h 3655333"/>
              <a:gd name="connsiteX3440" fmla="*/ 4943814 w 5833653"/>
              <a:gd name="connsiteY3440" fmla="*/ 859791 h 3655333"/>
              <a:gd name="connsiteX3441" fmla="*/ 4959767 w 5833653"/>
              <a:gd name="connsiteY3441" fmla="*/ 3216544 h 3655333"/>
              <a:gd name="connsiteX3442" fmla="*/ 4945201 w 5833653"/>
              <a:gd name="connsiteY3442" fmla="*/ 3251721 h 3655333"/>
              <a:gd name="connsiteX3443" fmla="*/ 4874914 w 5833653"/>
              <a:gd name="connsiteY3443" fmla="*/ 3251721 h 3655333"/>
              <a:gd name="connsiteX3444" fmla="*/ 4874914 w 5833653"/>
              <a:gd name="connsiteY3444" fmla="*/ 3181367 h 3655333"/>
              <a:gd name="connsiteX3445" fmla="*/ 4945201 w 5833653"/>
              <a:gd name="connsiteY3445" fmla="*/ 3181367 h 3655333"/>
              <a:gd name="connsiteX3446" fmla="*/ 4959767 w 5833653"/>
              <a:gd name="connsiteY3446" fmla="*/ 3216544 h 3655333"/>
              <a:gd name="connsiteX3447" fmla="*/ 4959767 w 5833653"/>
              <a:gd name="connsiteY3447" fmla="*/ 1330864 h 3655333"/>
              <a:gd name="connsiteX3448" fmla="*/ 4945201 w 5833653"/>
              <a:gd name="connsiteY3448" fmla="*/ 1366041 h 3655333"/>
              <a:gd name="connsiteX3449" fmla="*/ 4874914 w 5833653"/>
              <a:gd name="connsiteY3449" fmla="*/ 1366041 h 3655333"/>
              <a:gd name="connsiteX3450" fmla="*/ 4874914 w 5833653"/>
              <a:gd name="connsiteY3450" fmla="*/ 1295687 h 3655333"/>
              <a:gd name="connsiteX3451" fmla="*/ 4945201 w 5833653"/>
              <a:gd name="connsiteY3451" fmla="*/ 1295687 h 3655333"/>
              <a:gd name="connsiteX3452" fmla="*/ 4959767 w 5833653"/>
              <a:gd name="connsiteY3452" fmla="*/ 1330864 h 3655333"/>
              <a:gd name="connsiteX3453" fmla="*/ 4986819 w 5833653"/>
              <a:gd name="connsiteY3453" fmla="*/ 3654407 h 3655333"/>
              <a:gd name="connsiteX3454" fmla="*/ 4834221 w 5833653"/>
              <a:gd name="connsiteY3454" fmla="*/ 3654407 h 3655333"/>
              <a:gd name="connsiteX3455" fmla="*/ 4851793 w 5833653"/>
              <a:gd name="connsiteY3455" fmla="*/ 3628487 h 3655333"/>
              <a:gd name="connsiteX3456" fmla="*/ 4969248 w 5833653"/>
              <a:gd name="connsiteY3456" fmla="*/ 3628487 h 3655333"/>
              <a:gd name="connsiteX3457" fmla="*/ 4986819 w 5833653"/>
              <a:gd name="connsiteY3457" fmla="*/ 3654407 h 3655333"/>
              <a:gd name="connsiteX3458" fmla="*/ 4993525 w 5833653"/>
              <a:gd name="connsiteY3458" fmla="*/ 3452138 h 3655333"/>
              <a:gd name="connsiteX3459" fmla="*/ 4969248 w 5833653"/>
              <a:gd name="connsiteY3459" fmla="*/ 3510921 h 3655333"/>
              <a:gd name="connsiteX3460" fmla="*/ 4851793 w 5833653"/>
              <a:gd name="connsiteY3460" fmla="*/ 3510921 h 3655333"/>
              <a:gd name="connsiteX3461" fmla="*/ 4851793 w 5833653"/>
              <a:gd name="connsiteY3461" fmla="*/ 3393355 h 3655333"/>
              <a:gd name="connsiteX3462" fmla="*/ 4969248 w 5833653"/>
              <a:gd name="connsiteY3462" fmla="*/ 3393355 h 3655333"/>
              <a:gd name="connsiteX3463" fmla="*/ 4993525 w 5833653"/>
              <a:gd name="connsiteY3463" fmla="*/ 3452138 h 3655333"/>
              <a:gd name="connsiteX3464" fmla="*/ 4993525 w 5833653"/>
              <a:gd name="connsiteY3464" fmla="*/ 2037647 h 3655333"/>
              <a:gd name="connsiteX3465" fmla="*/ 4969248 w 5833653"/>
              <a:gd name="connsiteY3465" fmla="*/ 2096430 h 3655333"/>
              <a:gd name="connsiteX3466" fmla="*/ 4851793 w 5833653"/>
              <a:gd name="connsiteY3466" fmla="*/ 2096430 h 3655333"/>
              <a:gd name="connsiteX3467" fmla="*/ 4851793 w 5833653"/>
              <a:gd name="connsiteY3467" fmla="*/ 1978864 h 3655333"/>
              <a:gd name="connsiteX3468" fmla="*/ 4969248 w 5833653"/>
              <a:gd name="connsiteY3468" fmla="*/ 1978864 h 3655333"/>
              <a:gd name="connsiteX3469" fmla="*/ 4993525 w 5833653"/>
              <a:gd name="connsiteY3469" fmla="*/ 2037647 h 3655333"/>
              <a:gd name="connsiteX3470" fmla="*/ 4993525 w 5833653"/>
              <a:gd name="connsiteY3470" fmla="*/ 1802515 h 3655333"/>
              <a:gd name="connsiteX3471" fmla="*/ 4969248 w 5833653"/>
              <a:gd name="connsiteY3471" fmla="*/ 1861298 h 3655333"/>
              <a:gd name="connsiteX3472" fmla="*/ 4851793 w 5833653"/>
              <a:gd name="connsiteY3472" fmla="*/ 1861298 h 3655333"/>
              <a:gd name="connsiteX3473" fmla="*/ 4851793 w 5833653"/>
              <a:gd name="connsiteY3473" fmla="*/ 1743732 h 3655333"/>
              <a:gd name="connsiteX3474" fmla="*/ 4969248 w 5833653"/>
              <a:gd name="connsiteY3474" fmla="*/ 1743732 h 3655333"/>
              <a:gd name="connsiteX3475" fmla="*/ 4993525 w 5833653"/>
              <a:gd name="connsiteY3475" fmla="*/ 1802515 h 3655333"/>
              <a:gd name="connsiteX3476" fmla="*/ 4993525 w 5833653"/>
              <a:gd name="connsiteY3476" fmla="*/ 1566458 h 3655333"/>
              <a:gd name="connsiteX3477" fmla="*/ 4969248 w 5833653"/>
              <a:gd name="connsiteY3477" fmla="*/ 1625241 h 3655333"/>
              <a:gd name="connsiteX3478" fmla="*/ 4851793 w 5833653"/>
              <a:gd name="connsiteY3478" fmla="*/ 1625241 h 3655333"/>
              <a:gd name="connsiteX3479" fmla="*/ 4851793 w 5833653"/>
              <a:gd name="connsiteY3479" fmla="*/ 1507675 h 3655333"/>
              <a:gd name="connsiteX3480" fmla="*/ 4969248 w 5833653"/>
              <a:gd name="connsiteY3480" fmla="*/ 1507675 h 3655333"/>
              <a:gd name="connsiteX3481" fmla="*/ 4993525 w 5833653"/>
              <a:gd name="connsiteY3481" fmla="*/ 1566458 h 3655333"/>
              <a:gd name="connsiteX3482" fmla="*/ 5027512 w 5833653"/>
              <a:gd name="connsiteY3482" fmla="*/ 2862921 h 3655333"/>
              <a:gd name="connsiteX3483" fmla="*/ 5027512 w 5833653"/>
              <a:gd name="connsiteY3483" fmla="*/ 2886064 h 3655333"/>
              <a:gd name="connsiteX3484" fmla="*/ 5004391 w 5833653"/>
              <a:gd name="connsiteY3484" fmla="*/ 2886064 h 3655333"/>
              <a:gd name="connsiteX3485" fmla="*/ 5004391 w 5833653"/>
              <a:gd name="connsiteY3485" fmla="*/ 2862921 h 3655333"/>
              <a:gd name="connsiteX3486" fmla="*/ 5027512 w 5833653"/>
              <a:gd name="connsiteY3486" fmla="*/ 2862921 h 3655333"/>
              <a:gd name="connsiteX3487" fmla="*/ 5028437 w 5833653"/>
              <a:gd name="connsiteY3487" fmla="*/ 2626864 h 3655333"/>
              <a:gd name="connsiteX3488" fmla="*/ 5028437 w 5833653"/>
              <a:gd name="connsiteY3488" fmla="*/ 2650007 h 3655333"/>
              <a:gd name="connsiteX3489" fmla="*/ 5005316 w 5833653"/>
              <a:gd name="connsiteY3489" fmla="*/ 2650007 h 3655333"/>
              <a:gd name="connsiteX3490" fmla="*/ 5005316 w 5833653"/>
              <a:gd name="connsiteY3490" fmla="*/ 2626864 h 3655333"/>
              <a:gd name="connsiteX3491" fmla="*/ 5028437 w 5833653"/>
              <a:gd name="connsiteY3491" fmla="*/ 2626864 h 3655333"/>
              <a:gd name="connsiteX3492" fmla="*/ 5061269 w 5833653"/>
              <a:gd name="connsiteY3492" fmla="*/ 2391270 h 3655333"/>
              <a:gd name="connsiteX3493" fmla="*/ 5051558 w 5833653"/>
              <a:gd name="connsiteY3493" fmla="*/ 2414876 h 3655333"/>
              <a:gd name="connsiteX3494" fmla="*/ 5004391 w 5833653"/>
              <a:gd name="connsiteY3494" fmla="*/ 2414876 h 3655333"/>
              <a:gd name="connsiteX3495" fmla="*/ 5004391 w 5833653"/>
              <a:gd name="connsiteY3495" fmla="*/ 2367664 h 3655333"/>
              <a:gd name="connsiteX3496" fmla="*/ 5051558 w 5833653"/>
              <a:gd name="connsiteY3496" fmla="*/ 2367664 h 3655333"/>
              <a:gd name="connsiteX3497" fmla="*/ 5061269 w 5833653"/>
              <a:gd name="connsiteY3497" fmla="*/ 2391270 h 3655333"/>
              <a:gd name="connsiteX3498" fmla="*/ 5061269 w 5833653"/>
              <a:gd name="connsiteY3498" fmla="*/ 2156139 h 3655333"/>
              <a:gd name="connsiteX3499" fmla="*/ 5051558 w 5833653"/>
              <a:gd name="connsiteY3499" fmla="*/ 2179744 h 3655333"/>
              <a:gd name="connsiteX3500" fmla="*/ 5004391 w 5833653"/>
              <a:gd name="connsiteY3500" fmla="*/ 2179744 h 3655333"/>
              <a:gd name="connsiteX3501" fmla="*/ 5004391 w 5833653"/>
              <a:gd name="connsiteY3501" fmla="*/ 2132533 h 3655333"/>
              <a:gd name="connsiteX3502" fmla="*/ 5051558 w 5833653"/>
              <a:gd name="connsiteY3502" fmla="*/ 2132533 h 3655333"/>
              <a:gd name="connsiteX3503" fmla="*/ 5061269 w 5833653"/>
              <a:gd name="connsiteY3503" fmla="*/ 2156139 h 3655333"/>
              <a:gd name="connsiteX3504" fmla="*/ 5061269 w 5833653"/>
              <a:gd name="connsiteY3504" fmla="*/ 977704 h 3655333"/>
              <a:gd name="connsiteX3505" fmla="*/ 5051558 w 5833653"/>
              <a:gd name="connsiteY3505" fmla="*/ 1001310 h 3655333"/>
              <a:gd name="connsiteX3506" fmla="*/ 5004391 w 5833653"/>
              <a:gd name="connsiteY3506" fmla="*/ 1001310 h 3655333"/>
              <a:gd name="connsiteX3507" fmla="*/ 5004391 w 5833653"/>
              <a:gd name="connsiteY3507" fmla="*/ 954098 h 3655333"/>
              <a:gd name="connsiteX3508" fmla="*/ 5051558 w 5833653"/>
              <a:gd name="connsiteY3508" fmla="*/ 954098 h 3655333"/>
              <a:gd name="connsiteX3509" fmla="*/ 5061269 w 5833653"/>
              <a:gd name="connsiteY3509" fmla="*/ 977704 h 3655333"/>
              <a:gd name="connsiteX3510" fmla="*/ 5078147 w 5833653"/>
              <a:gd name="connsiteY3510" fmla="*/ 3334110 h 3655333"/>
              <a:gd name="connsiteX3511" fmla="*/ 5063581 w 5833653"/>
              <a:gd name="connsiteY3511" fmla="*/ 3369287 h 3655333"/>
              <a:gd name="connsiteX3512" fmla="*/ 4993293 w 5833653"/>
              <a:gd name="connsiteY3512" fmla="*/ 3369287 h 3655333"/>
              <a:gd name="connsiteX3513" fmla="*/ 4993293 w 5833653"/>
              <a:gd name="connsiteY3513" fmla="*/ 3298933 h 3655333"/>
              <a:gd name="connsiteX3514" fmla="*/ 5063581 w 5833653"/>
              <a:gd name="connsiteY3514" fmla="*/ 3298933 h 3655333"/>
              <a:gd name="connsiteX3515" fmla="*/ 5078147 w 5833653"/>
              <a:gd name="connsiteY3515" fmla="*/ 3334110 h 3655333"/>
              <a:gd name="connsiteX3516" fmla="*/ 5078147 w 5833653"/>
              <a:gd name="connsiteY3516" fmla="*/ 3098747 h 3655333"/>
              <a:gd name="connsiteX3517" fmla="*/ 5063581 w 5833653"/>
              <a:gd name="connsiteY3517" fmla="*/ 3133230 h 3655333"/>
              <a:gd name="connsiteX3518" fmla="*/ 4993293 w 5833653"/>
              <a:gd name="connsiteY3518" fmla="*/ 3133230 h 3655333"/>
              <a:gd name="connsiteX3519" fmla="*/ 4993293 w 5833653"/>
              <a:gd name="connsiteY3519" fmla="*/ 3062876 h 3655333"/>
              <a:gd name="connsiteX3520" fmla="*/ 5063581 w 5833653"/>
              <a:gd name="connsiteY3520" fmla="*/ 3062876 h 3655333"/>
              <a:gd name="connsiteX3521" fmla="*/ 5078147 w 5833653"/>
              <a:gd name="connsiteY3521" fmla="*/ 3098747 h 3655333"/>
              <a:gd name="connsiteX3522" fmla="*/ 5078147 w 5833653"/>
              <a:gd name="connsiteY3522" fmla="*/ 1448430 h 3655333"/>
              <a:gd name="connsiteX3523" fmla="*/ 5063581 w 5833653"/>
              <a:gd name="connsiteY3523" fmla="*/ 1483607 h 3655333"/>
              <a:gd name="connsiteX3524" fmla="*/ 4993293 w 5833653"/>
              <a:gd name="connsiteY3524" fmla="*/ 1483607 h 3655333"/>
              <a:gd name="connsiteX3525" fmla="*/ 4993293 w 5833653"/>
              <a:gd name="connsiteY3525" fmla="*/ 1413252 h 3655333"/>
              <a:gd name="connsiteX3526" fmla="*/ 5063581 w 5833653"/>
              <a:gd name="connsiteY3526" fmla="*/ 1413252 h 3655333"/>
              <a:gd name="connsiteX3527" fmla="*/ 5078147 w 5833653"/>
              <a:gd name="connsiteY3527" fmla="*/ 1448430 h 3655333"/>
              <a:gd name="connsiteX3528" fmla="*/ 5078147 w 5833653"/>
              <a:gd name="connsiteY3528" fmla="*/ 1213298 h 3655333"/>
              <a:gd name="connsiteX3529" fmla="*/ 5063581 w 5833653"/>
              <a:gd name="connsiteY3529" fmla="*/ 1248475 h 3655333"/>
              <a:gd name="connsiteX3530" fmla="*/ 4993293 w 5833653"/>
              <a:gd name="connsiteY3530" fmla="*/ 1248475 h 3655333"/>
              <a:gd name="connsiteX3531" fmla="*/ 4993293 w 5833653"/>
              <a:gd name="connsiteY3531" fmla="*/ 1178121 h 3655333"/>
              <a:gd name="connsiteX3532" fmla="*/ 5063581 w 5833653"/>
              <a:gd name="connsiteY3532" fmla="*/ 1178121 h 3655333"/>
              <a:gd name="connsiteX3533" fmla="*/ 5078147 w 5833653"/>
              <a:gd name="connsiteY3533" fmla="*/ 1213298 h 3655333"/>
              <a:gd name="connsiteX3534" fmla="*/ 5110979 w 5833653"/>
              <a:gd name="connsiteY3534" fmla="*/ 1920081 h 3655333"/>
              <a:gd name="connsiteX3535" fmla="*/ 5086702 w 5833653"/>
              <a:gd name="connsiteY3535" fmla="*/ 1978864 h 3655333"/>
              <a:gd name="connsiteX3536" fmla="*/ 4969248 w 5833653"/>
              <a:gd name="connsiteY3536" fmla="*/ 1978864 h 3655333"/>
              <a:gd name="connsiteX3537" fmla="*/ 4969248 w 5833653"/>
              <a:gd name="connsiteY3537" fmla="*/ 1861298 h 3655333"/>
              <a:gd name="connsiteX3538" fmla="*/ 5086702 w 5833653"/>
              <a:gd name="connsiteY3538" fmla="*/ 1861298 h 3655333"/>
              <a:gd name="connsiteX3539" fmla="*/ 5110979 w 5833653"/>
              <a:gd name="connsiteY3539" fmla="*/ 1920081 h 3655333"/>
              <a:gd name="connsiteX3540" fmla="*/ 5110979 w 5833653"/>
              <a:gd name="connsiteY3540" fmla="*/ 1684950 h 3655333"/>
              <a:gd name="connsiteX3541" fmla="*/ 5086702 w 5833653"/>
              <a:gd name="connsiteY3541" fmla="*/ 1743732 h 3655333"/>
              <a:gd name="connsiteX3542" fmla="*/ 4969248 w 5833653"/>
              <a:gd name="connsiteY3542" fmla="*/ 1743732 h 3655333"/>
              <a:gd name="connsiteX3543" fmla="*/ 4969248 w 5833653"/>
              <a:gd name="connsiteY3543" fmla="*/ 1626167 h 3655333"/>
              <a:gd name="connsiteX3544" fmla="*/ 5086702 w 5833653"/>
              <a:gd name="connsiteY3544" fmla="*/ 1626167 h 3655333"/>
              <a:gd name="connsiteX3545" fmla="*/ 5110979 w 5833653"/>
              <a:gd name="connsiteY3545" fmla="*/ 1684950 h 3655333"/>
              <a:gd name="connsiteX3546" fmla="*/ 5111672 w 5833653"/>
              <a:gd name="connsiteY3546" fmla="*/ 3569704 h 3655333"/>
              <a:gd name="connsiteX3547" fmla="*/ 5086702 w 5833653"/>
              <a:gd name="connsiteY3547" fmla="*/ 3628487 h 3655333"/>
              <a:gd name="connsiteX3548" fmla="*/ 4969248 w 5833653"/>
              <a:gd name="connsiteY3548" fmla="*/ 3628487 h 3655333"/>
              <a:gd name="connsiteX3549" fmla="*/ 4969248 w 5833653"/>
              <a:gd name="connsiteY3549" fmla="*/ 3510921 h 3655333"/>
              <a:gd name="connsiteX3550" fmla="*/ 5086702 w 5833653"/>
              <a:gd name="connsiteY3550" fmla="*/ 3510921 h 3655333"/>
              <a:gd name="connsiteX3551" fmla="*/ 5111672 w 5833653"/>
              <a:gd name="connsiteY3551" fmla="*/ 3569704 h 3655333"/>
              <a:gd name="connsiteX3552" fmla="*/ 5145892 w 5833653"/>
              <a:gd name="connsiteY3552" fmla="*/ 2745355 h 3655333"/>
              <a:gd name="connsiteX3553" fmla="*/ 5145892 w 5833653"/>
              <a:gd name="connsiteY3553" fmla="*/ 2768498 h 3655333"/>
              <a:gd name="connsiteX3554" fmla="*/ 5122771 w 5833653"/>
              <a:gd name="connsiteY3554" fmla="*/ 2768498 h 3655333"/>
              <a:gd name="connsiteX3555" fmla="*/ 5122771 w 5833653"/>
              <a:gd name="connsiteY3555" fmla="*/ 2745355 h 3655333"/>
              <a:gd name="connsiteX3556" fmla="*/ 5145892 w 5833653"/>
              <a:gd name="connsiteY3556" fmla="*/ 2745355 h 3655333"/>
              <a:gd name="connsiteX3557" fmla="*/ 5178724 w 5833653"/>
              <a:gd name="connsiteY3557" fmla="*/ 2037647 h 3655333"/>
              <a:gd name="connsiteX3558" fmla="*/ 5169013 w 5833653"/>
              <a:gd name="connsiteY3558" fmla="*/ 2061253 h 3655333"/>
              <a:gd name="connsiteX3559" fmla="*/ 5121846 w 5833653"/>
              <a:gd name="connsiteY3559" fmla="*/ 2061253 h 3655333"/>
              <a:gd name="connsiteX3560" fmla="*/ 5121846 w 5833653"/>
              <a:gd name="connsiteY3560" fmla="*/ 2014041 h 3655333"/>
              <a:gd name="connsiteX3561" fmla="*/ 5169013 w 5833653"/>
              <a:gd name="connsiteY3561" fmla="*/ 2014041 h 3655333"/>
              <a:gd name="connsiteX3562" fmla="*/ 5178724 w 5833653"/>
              <a:gd name="connsiteY3562" fmla="*/ 2037647 h 3655333"/>
              <a:gd name="connsiteX3563" fmla="*/ 5179648 w 5833653"/>
              <a:gd name="connsiteY3563" fmla="*/ 2509761 h 3655333"/>
              <a:gd name="connsiteX3564" fmla="*/ 5169937 w 5833653"/>
              <a:gd name="connsiteY3564" fmla="*/ 2533367 h 3655333"/>
              <a:gd name="connsiteX3565" fmla="*/ 5122771 w 5833653"/>
              <a:gd name="connsiteY3565" fmla="*/ 2533367 h 3655333"/>
              <a:gd name="connsiteX3566" fmla="*/ 5122771 w 5833653"/>
              <a:gd name="connsiteY3566" fmla="*/ 2486155 h 3655333"/>
              <a:gd name="connsiteX3567" fmla="*/ 5169937 w 5833653"/>
              <a:gd name="connsiteY3567" fmla="*/ 2486155 h 3655333"/>
              <a:gd name="connsiteX3568" fmla="*/ 5179648 w 5833653"/>
              <a:gd name="connsiteY3568" fmla="*/ 2509761 h 3655333"/>
              <a:gd name="connsiteX3569" fmla="*/ 5179648 w 5833653"/>
              <a:gd name="connsiteY3569" fmla="*/ 2273704 h 3655333"/>
              <a:gd name="connsiteX3570" fmla="*/ 5169937 w 5833653"/>
              <a:gd name="connsiteY3570" fmla="*/ 2297310 h 3655333"/>
              <a:gd name="connsiteX3571" fmla="*/ 5122771 w 5833653"/>
              <a:gd name="connsiteY3571" fmla="*/ 2297310 h 3655333"/>
              <a:gd name="connsiteX3572" fmla="*/ 5122771 w 5833653"/>
              <a:gd name="connsiteY3572" fmla="*/ 2250098 h 3655333"/>
              <a:gd name="connsiteX3573" fmla="*/ 5169937 w 5833653"/>
              <a:gd name="connsiteY3573" fmla="*/ 2250098 h 3655333"/>
              <a:gd name="connsiteX3574" fmla="*/ 5179648 w 5833653"/>
              <a:gd name="connsiteY3574" fmla="*/ 2273704 h 3655333"/>
              <a:gd name="connsiteX3575" fmla="*/ 5195601 w 5833653"/>
              <a:gd name="connsiteY3575" fmla="*/ 3451675 h 3655333"/>
              <a:gd name="connsiteX3576" fmla="*/ 5181035 w 5833653"/>
              <a:gd name="connsiteY3576" fmla="*/ 3486853 h 3655333"/>
              <a:gd name="connsiteX3577" fmla="*/ 5110748 w 5833653"/>
              <a:gd name="connsiteY3577" fmla="*/ 3486853 h 3655333"/>
              <a:gd name="connsiteX3578" fmla="*/ 5110748 w 5833653"/>
              <a:gd name="connsiteY3578" fmla="*/ 3416498 h 3655333"/>
              <a:gd name="connsiteX3579" fmla="*/ 5181035 w 5833653"/>
              <a:gd name="connsiteY3579" fmla="*/ 3416498 h 3655333"/>
              <a:gd name="connsiteX3580" fmla="*/ 5195601 w 5833653"/>
              <a:gd name="connsiteY3580" fmla="*/ 3451675 h 3655333"/>
              <a:gd name="connsiteX3581" fmla="*/ 5195601 w 5833653"/>
              <a:gd name="connsiteY3581" fmla="*/ 3216544 h 3655333"/>
              <a:gd name="connsiteX3582" fmla="*/ 5181035 w 5833653"/>
              <a:gd name="connsiteY3582" fmla="*/ 3251721 h 3655333"/>
              <a:gd name="connsiteX3583" fmla="*/ 5110748 w 5833653"/>
              <a:gd name="connsiteY3583" fmla="*/ 3251721 h 3655333"/>
              <a:gd name="connsiteX3584" fmla="*/ 5110748 w 5833653"/>
              <a:gd name="connsiteY3584" fmla="*/ 3181367 h 3655333"/>
              <a:gd name="connsiteX3585" fmla="*/ 5181035 w 5833653"/>
              <a:gd name="connsiteY3585" fmla="*/ 3181367 h 3655333"/>
              <a:gd name="connsiteX3586" fmla="*/ 5195601 w 5833653"/>
              <a:gd name="connsiteY3586" fmla="*/ 3216544 h 3655333"/>
              <a:gd name="connsiteX3587" fmla="*/ 5195601 w 5833653"/>
              <a:gd name="connsiteY3587" fmla="*/ 2980487 h 3655333"/>
              <a:gd name="connsiteX3588" fmla="*/ 5181035 w 5833653"/>
              <a:gd name="connsiteY3588" fmla="*/ 3015664 h 3655333"/>
              <a:gd name="connsiteX3589" fmla="*/ 5110748 w 5833653"/>
              <a:gd name="connsiteY3589" fmla="*/ 3015664 h 3655333"/>
              <a:gd name="connsiteX3590" fmla="*/ 5110748 w 5833653"/>
              <a:gd name="connsiteY3590" fmla="*/ 2945310 h 3655333"/>
              <a:gd name="connsiteX3591" fmla="*/ 5181035 w 5833653"/>
              <a:gd name="connsiteY3591" fmla="*/ 2945310 h 3655333"/>
              <a:gd name="connsiteX3592" fmla="*/ 5195601 w 5833653"/>
              <a:gd name="connsiteY3592" fmla="*/ 2980487 h 3655333"/>
              <a:gd name="connsiteX3593" fmla="*/ 5195601 w 5833653"/>
              <a:gd name="connsiteY3593" fmla="*/ 1566921 h 3655333"/>
              <a:gd name="connsiteX3594" fmla="*/ 5181035 w 5833653"/>
              <a:gd name="connsiteY3594" fmla="*/ 1602098 h 3655333"/>
              <a:gd name="connsiteX3595" fmla="*/ 5110748 w 5833653"/>
              <a:gd name="connsiteY3595" fmla="*/ 1602098 h 3655333"/>
              <a:gd name="connsiteX3596" fmla="*/ 5110748 w 5833653"/>
              <a:gd name="connsiteY3596" fmla="*/ 1531744 h 3655333"/>
              <a:gd name="connsiteX3597" fmla="*/ 5181035 w 5833653"/>
              <a:gd name="connsiteY3597" fmla="*/ 1531744 h 3655333"/>
              <a:gd name="connsiteX3598" fmla="*/ 5195601 w 5833653"/>
              <a:gd name="connsiteY3598" fmla="*/ 1566921 h 3655333"/>
              <a:gd name="connsiteX3599" fmla="*/ 5195601 w 5833653"/>
              <a:gd name="connsiteY3599" fmla="*/ 1330864 h 3655333"/>
              <a:gd name="connsiteX3600" fmla="*/ 5181035 w 5833653"/>
              <a:gd name="connsiteY3600" fmla="*/ 1366041 h 3655333"/>
              <a:gd name="connsiteX3601" fmla="*/ 5110748 w 5833653"/>
              <a:gd name="connsiteY3601" fmla="*/ 1366041 h 3655333"/>
              <a:gd name="connsiteX3602" fmla="*/ 5110748 w 5833653"/>
              <a:gd name="connsiteY3602" fmla="*/ 1295687 h 3655333"/>
              <a:gd name="connsiteX3603" fmla="*/ 5181035 w 5833653"/>
              <a:gd name="connsiteY3603" fmla="*/ 1295687 h 3655333"/>
              <a:gd name="connsiteX3604" fmla="*/ 5195601 w 5833653"/>
              <a:gd name="connsiteY3604" fmla="*/ 1330864 h 3655333"/>
              <a:gd name="connsiteX3605" fmla="*/ 5195601 w 5833653"/>
              <a:gd name="connsiteY3605" fmla="*/ 1095154 h 3655333"/>
              <a:gd name="connsiteX3606" fmla="*/ 5181035 w 5833653"/>
              <a:gd name="connsiteY3606" fmla="*/ 1129984 h 3655333"/>
              <a:gd name="connsiteX3607" fmla="*/ 5110748 w 5833653"/>
              <a:gd name="connsiteY3607" fmla="*/ 1129984 h 3655333"/>
              <a:gd name="connsiteX3608" fmla="*/ 5110748 w 5833653"/>
              <a:gd name="connsiteY3608" fmla="*/ 1059630 h 3655333"/>
              <a:gd name="connsiteX3609" fmla="*/ 5181035 w 5833653"/>
              <a:gd name="connsiteY3609" fmla="*/ 1059630 h 3655333"/>
              <a:gd name="connsiteX3610" fmla="*/ 5195601 w 5833653"/>
              <a:gd name="connsiteY3610" fmla="*/ 1095154 h 3655333"/>
              <a:gd name="connsiteX3611" fmla="*/ 5221729 w 5833653"/>
              <a:gd name="connsiteY3611" fmla="*/ 3654407 h 3655333"/>
              <a:gd name="connsiteX3612" fmla="*/ 5069130 w 5833653"/>
              <a:gd name="connsiteY3612" fmla="*/ 3654407 h 3655333"/>
              <a:gd name="connsiteX3613" fmla="*/ 5086702 w 5833653"/>
              <a:gd name="connsiteY3613" fmla="*/ 3628487 h 3655333"/>
              <a:gd name="connsiteX3614" fmla="*/ 5204156 w 5833653"/>
              <a:gd name="connsiteY3614" fmla="*/ 3628487 h 3655333"/>
              <a:gd name="connsiteX3615" fmla="*/ 5221729 w 5833653"/>
              <a:gd name="connsiteY3615" fmla="*/ 3654407 h 3655333"/>
              <a:gd name="connsiteX3616" fmla="*/ 5228433 w 5833653"/>
              <a:gd name="connsiteY3616" fmla="*/ 1802515 h 3655333"/>
              <a:gd name="connsiteX3617" fmla="*/ 5204156 w 5833653"/>
              <a:gd name="connsiteY3617" fmla="*/ 1861298 h 3655333"/>
              <a:gd name="connsiteX3618" fmla="*/ 5086702 w 5833653"/>
              <a:gd name="connsiteY3618" fmla="*/ 1861298 h 3655333"/>
              <a:gd name="connsiteX3619" fmla="*/ 5086702 w 5833653"/>
              <a:gd name="connsiteY3619" fmla="*/ 1743732 h 3655333"/>
              <a:gd name="connsiteX3620" fmla="*/ 5204156 w 5833653"/>
              <a:gd name="connsiteY3620" fmla="*/ 1743732 h 3655333"/>
              <a:gd name="connsiteX3621" fmla="*/ 5228433 w 5833653"/>
              <a:gd name="connsiteY3621" fmla="*/ 1802515 h 3655333"/>
              <a:gd name="connsiteX3622" fmla="*/ 5297103 w 5833653"/>
              <a:gd name="connsiteY3622" fmla="*/ 2627327 h 3655333"/>
              <a:gd name="connsiteX3623" fmla="*/ 5287392 w 5833653"/>
              <a:gd name="connsiteY3623" fmla="*/ 2650933 h 3655333"/>
              <a:gd name="connsiteX3624" fmla="*/ 5240225 w 5833653"/>
              <a:gd name="connsiteY3624" fmla="*/ 2650933 h 3655333"/>
              <a:gd name="connsiteX3625" fmla="*/ 5240225 w 5833653"/>
              <a:gd name="connsiteY3625" fmla="*/ 2603721 h 3655333"/>
              <a:gd name="connsiteX3626" fmla="*/ 5287392 w 5833653"/>
              <a:gd name="connsiteY3626" fmla="*/ 2603721 h 3655333"/>
              <a:gd name="connsiteX3627" fmla="*/ 5297103 w 5833653"/>
              <a:gd name="connsiteY3627" fmla="*/ 2627327 h 3655333"/>
              <a:gd name="connsiteX3628" fmla="*/ 5297103 w 5833653"/>
              <a:gd name="connsiteY3628" fmla="*/ 2391270 h 3655333"/>
              <a:gd name="connsiteX3629" fmla="*/ 5287392 w 5833653"/>
              <a:gd name="connsiteY3629" fmla="*/ 2414876 h 3655333"/>
              <a:gd name="connsiteX3630" fmla="*/ 5240225 w 5833653"/>
              <a:gd name="connsiteY3630" fmla="*/ 2414876 h 3655333"/>
              <a:gd name="connsiteX3631" fmla="*/ 5240225 w 5833653"/>
              <a:gd name="connsiteY3631" fmla="*/ 2367664 h 3655333"/>
              <a:gd name="connsiteX3632" fmla="*/ 5287392 w 5833653"/>
              <a:gd name="connsiteY3632" fmla="*/ 2367664 h 3655333"/>
              <a:gd name="connsiteX3633" fmla="*/ 5297103 w 5833653"/>
              <a:gd name="connsiteY3633" fmla="*/ 2391270 h 3655333"/>
              <a:gd name="connsiteX3634" fmla="*/ 5297103 w 5833653"/>
              <a:gd name="connsiteY3634" fmla="*/ 2156139 h 3655333"/>
              <a:gd name="connsiteX3635" fmla="*/ 5287392 w 5833653"/>
              <a:gd name="connsiteY3635" fmla="*/ 2179744 h 3655333"/>
              <a:gd name="connsiteX3636" fmla="*/ 5240225 w 5833653"/>
              <a:gd name="connsiteY3636" fmla="*/ 2179744 h 3655333"/>
              <a:gd name="connsiteX3637" fmla="*/ 5240225 w 5833653"/>
              <a:gd name="connsiteY3637" fmla="*/ 2132533 h 3655333"/>
              <a:gd name="connsiteX3638" fmla="*/ 5287392 w 5833653"/>
              <a:gd name="connsiteY3638" fmla="*/ 2132533 h 3655333"/>
              <a:gd name="connsiteX3639" fmla="*/ 5297103 w 5833653"/>
              <a:gd name="connsiteY3639" fmla="*/ 2156139 h 3655333"/>
              <a:gd name="connsiteX3640" fmla="*/ 5297103 w 5833653"/>
              <a:gd name="connsiteY3640" fmla="*/ 1920081 h 3655333"/>
              <a:gd name="connsiteX3641" fmla="*/ 5287392 w 5833653"/>
              <a:gd name="connsiteY3641" fmla="*/ 1943687 h 3655333"/>
              <a:gd name="connsiteX3642" fmla="*/ 5240225 w 5833653"/>
              <a:gd name="connsiteY3642" fmla="*/ 1943687 h 3655333"/>
              <a:gd name="connsiteX3643" fmla="*/ 5240225 w 5833653"/>
              <a:gd name="connsiteY3643" fmla="*/ 1896475 h 3655333"/>
              <a:gd name="connsiteX3644" fmla="*/ 5287392 w 5833653"/>
              <a:gd name="connsiteY3644" fmla="*/ 1896475 h 3655333"/>
              <a:gd name="connsiteX3645" fmla="*/ 5297103 w 5833653"/>
              <a:gd name="connsiteY3645" fmla="*/ 1920081 h 3655333"/>
              <a:gd name="connsiteX3646" fmla="*/ 5309171 w 5833653"/>
              <a:gd name="connsiteY3646" fmla="*/ 1224915 h 3655333"/>
              <a:gd name="connsiteX3647" fmla="*/ 5299415 w 5833653"/>
              <a:gd name="connsiteY3647" fmla="*/ 1248475 h 3655333"/>
              <a:gd name="connsiteX3648" fmla="*/ 5229127 w 5833653"/>
              <a:gd name="connsiteY3648" fmla="*/ 1248475 h 3655333"/>
              <a:gd name="connsiteX3649" fmla="*/ 5229127 w 5833653"/>
              <a:gd name="connsiteY3649" fmla="*/ 1178121 h 3655333"/>
              <a:gd name="connsiteX3650" fmla="*/ 5263491 w 5833653"/>
              <a:gd name="connsiteY3650" fmla="*/ 1163865 h 3655333"/>
              <a:gd name="connsiteX3651" fmla="*/ 5313056 w 5833653"/>
              <a:gd name="connsiteY3651" fmla="*/ 3570167 h 3655333"/>
              <a:gd name="connsiteX3652" fmla="*/ 5298490 w 5833653"/>
              <a:gd name="connsiteY3652" fmla="*/ 3605344 h 3655333"/>
              <a:gd name="connsiteX3653" fmla="*/ 5228203 w 5833653"/>
              <a:gd name="connsiteY3653" fmla="*/ 3605344 h 3655333"/>
              <a:gd name="connsiteX3654" fmla="*/ 5228203 w 5833653"/>
              <a:gd name="connsiteY3654" fmla="*/ 3534990 h 3655333"/>
              <a:gd name="connsiteX3655" fmla="*/ 5298490 w 5833653"/>
              <a:gd name="connsiteY3655" fmla="*/ 3534990 h 3655333"/>
              <a:gd name="connsiteX3656" fmla="*/ 5313056 w 5833653"/>
              <a:gd name="connsiteY3656" fmla="*/ 3570167 h 3655333"/>
              <a:gd name="connsiteX3657" fmla="*/ 5313056 w 5833653"/>
              <a:gd name="connsiteY3657" fmla="*/ 1448430 h 3655333"/>
              <a:gd name="connsiteX3658" fmla="*/ 5298490 w 5833653"/>
              <a:gd name="connsiteY3658" fmla="*/ 1483607 h 3655333"/>
              <a:gd name="connsiteX3659" fmla="*/ 5228203 w 5833653"/>
              <a:gd name="connsiteY3659" fmla="*/ 1483607 h 3655333"/>
              <a:gd name="connsiteX3660" fmla="*/ 5228203 w 5833653"/>
              <a:gd name="connsiteY3660" fmla="*/ 1413252 h 3655333"/>
              <a:gd name="connsiteX3661" fmla="*/ 5298490 w 5833653"/>
              <a:gd name="connsiteY3661" fmla="*/ 1413252 h 3655333"/>
              <a:gd name="connsiteX3662" fmla="*/ 5313056 w 5833653"/>
              <a:gd name="connsiteY3662" fmla="*/ 1448430 h 3655333"/>
              <a:gd name="connsiteX3663" fmla="*/ 5313750 w 5833653"/>
              <a:gd name="connsiteY3663" fmla="*/ 3334110 h 3655333"/>
              <a:gd name="connsiteX3664" fmla="*/ 5298490 w 5833653"/>
              <a:gd name="connsiteY3664" fmla="*/ 3369287 h 3655333"/>
              <a:gd name="connsiteX3665" fmla="*/ 5228203 w 5833653"/>
              <a:gd name="connsiteY3665" fmla="*/ 3369287 h 3655333"/>
              <a:gd name="connsiteX3666" fmla="*/ 5228203 w 5833653"/>
              <a:gd name="connsiteY3666" fmla="*/ 3298933 h 3655333"/>
              <a:gd name="connsiteX3667" fmla="*/ 5298490 w 5833653"/>
              <a:gd name="connsiteY3667" fmla="*/ 3298933 h 3655333"/>
              <a:gd name="connsiteX3668" fmla="*/ 5313750 w 5833653"/>
              <a:gd name="connsiteY3668" fmla="*/ 3334110 h 3655333"/>
              <a:gd name="connsiteX3669" fmla="*/ 5313750 w 5833653"/>
              <a:gd name="connsiteY3669" fmla="*/ 3098747 h 3655333"/>
              <a:gd name="connsiteX3670" fmla="*/ 5298490 w 5833653"/>
              <a:gd name="connsiteY3670" fmla="*/ 3133230 h 3655333"/>
              <a:gd name="connsiteX3671" fmla="*/ 5228203 w 5833653"/>
              <a:gd name="connsiteY3671" fmla="*/ 3133230 h 3655333"/>
              <a:gd name="connsiteX3672" fmla="*/ 5228203 w 5833653"/>
              <a:gd name="connsiteY3672" fmla="*/ 3062876 h 3655333"/>
              <a:gd name="connsiteX3673" fmla="*/ 5298490 w 5833653"/>
              <a:gd name="connsiteY3673" fmla="*/ 3062876 h 3655333"/>
              <a:gd name="connsiteX3674" fmla="*/ 5313750 w 5833653"/>
              <a:gd name="connsiteY3674" fmla="*/ 3098747 h 3655333"/>
              <a:gd name="connsiteX3675" fmla="*/ 5313750 w 5833653"/>
              <a:gd name="connsiteY3675" fmla="*/ 2862921 h 3655333"/>
              <a:gd name="connsiteX3676" fmla="*/ 5298490 w 5833653"/>
              <a:gd name="connsiteY3676" fmla="*/ 2898098 h 3655333"/>
              <a:gd name="connsiteX3677" fmla="*/ 5228203 w 5833653"/>
              <a:gd name="connsiteY3677" fmla="*/ 2898098 h 3655333"/>
              <a:gd name="connsiteX3678" fmla="*/ 5228203 w 5833653"/>
              <a:gd name="connsiteY3678" fmla="*/ 2827744 h 3655333"/>
              <a:gd name="connsiteX3679" fmla="*/ 5298490 w 5833653"/>
              <a:gd name="connsiteY3679" fmla="*/ 2827744 h 3655333"/>
              <a:gd name="connsiteX3680" fmla="*/ 5313750 w 5833653"/>
              <a:gd name="connsiteY3680" fmla="*/ 2862921 h 3655333"/>
              <a:gd name="connsiteX3681" fmla="*/ 5313981 w 5833653"/>
              <a:gd name="connsiteY3681" fmla="*/ 1684487 h 3655333"/>
              <a:gd name="connsiteX3682" fmla="*/ 5299415 w 5833653"/>
              <a:gd name="connsiteY3682" fmla="*/ 1719664 h 3655333"/>
              <a:gd name="connsiteX3683" fmla="*/ 5229127 w 5833653"/>
              <a:gd name="connsiteY3683" fmla="*/ 1719664 h 3655333"/>
              <a:gd name="connsiteX3684" fmla="*/ 5229127 w 5833653"/>
              <a:gd name="connsiteY3684" fmla="*/ 1649310 h 3655333"/>
              <a:gd name="connsiteX3685" fmla="*/ 5299415 w 5833653"/>
              <a:gd name="connsiteY3685" fmla="*/ 1649310 h 3655333"/>
              <a:gd name="connsiteX3686" fmla="*/ 5313981 w 5833653"/>
              <a:gd name="connsiteY3686" fmla="*/ 1684487 h 3655333"/>
              <a:gd name="connsiteX3687" fmla="*/ 5403159 w 5833653"/>
              <a:gd name="connsiteY3687" fmla="*/ 1371729 h 3655333"/>
              <a:gd name="connsiteX3688" fmla="*/ 5381725 w 5833653"/>
              <a:gd name="connsiteY3688" fmla="*/ 1380621 h 3655333"/>
              <a:gd name="connsiteX3689" fmla="*/ 5346582 w 5833653"/>
              <a:gd name="connsiteY3689" fmla="*/ 1366041 h 3655333"/>
              <a:gd name="connsiteX3690" fmla="*/ 5346582 w 5833653"/>
              <a:gd name="connsiteY3690" fmla="*/ 1295687 h 3655333"/>
              <a:gd name="connsiteX3691" fmla="*/ 5354851 w 5833653"/>
              <a:gd name="connsiteY3691" fmla="*/ 1292257 h 3655333"/>
              <a:gd name="connsiteX3692" fmla="*/ 5414557 w 5833653"/>
              <a:gd name="connsiteY3692" fmla="*/ 2509761 h 3655333"/>
              <a:gd name="connsiteX3693" fmla="*/ 5404847 w 5833653"/>
              <a:gd name="connsiteY3693" fmla="*/ 2533367 h 3655333"/>
              <a:gd name="connsiteX3694" fmla="*/ 5357680 w 5833653"/>
              <a:gd name="connsiteY3694" fmla="*/ 2533367 h 3655333"/>
              <a:gd name="connsiteX3695" fmla="*/ 5357680 w 5833653"/>
              <a:gd name="connsiteY3695" fmla="*/ 2486155 h 3655333"/>
              <a:gd name="connsiteX3696" fmla="*/ 5404847 w 5833653"/>
              <a:gd name="connsiteY3696" fmla="*/ 2486155 h 3655333"/>
              <a:gd name="connsiteX3697" fmla="*/ 5414557 w 5833653"/>
              <a:gd name="connsiteY3697" fmla="*/ 2509761 h 3655333"/>
              <a:gd name="connsiteX3698" fmla="*/ 5414557 w 5833653"/>
              <a:gd name="connsiteY3698" fmla="*/ 2273704 h 3655333"/>
              <a:gd name="connsiteX3699" fmla="*/ 5404847 w 5833653"/>
              <a:gd name="connsiteY3699" fmla="*/ 2297310 h 3655333"/>
              <a:gd name="connsiteX3700" fmla="*/ 5357680 w 5833653"/>
              <a:gd name="connsiteY3700" fmla="*/ 2297310 h 3655333"/>
              <a:gd name="connsiteX3701" fmla="*/ 5357680 w 5833653"/>
              <a:gd name="connsiteY3701" fmla="*/ 2250098 h 3655333"/>
              <a:gd name="connsiteX3702" fmla="*/ 5404847 w 5833653"/>
              <a:gd name="connsiteY3702" fmla="*/ 2250098 h 3655333"/>
              <a:gd name="connsiteX3703" fmla="*/ 5414557 w 5833653"/>
              <a:gd name="connsiteY3703" fmla="*/ 2273704 h 3655333"/>
              <a:gd name="connsiteX3704" fmla="*/ 5414557 w 5833653"/>
              <a:gd name="connsiteY3704" fmla="*/ 2037994 h 3655333"/>
              <a:gd name="connsiteX3705" fmla="*/ 5404847 w 5833653"/>
              <a:gd name="connsiteY3705" fmla="*/ 2061253 h 3655333"/>
              <a:gd name="connsiteX3706" fmla="*/ 5357680 w 5833653"/>
              <a:gd name="connsiteY3706" fmla="*/ 2061253 h 3655333"/>
              <a:gd name="connsiteX3707" fmla="*/ 5357680 w 5833653"/>
              <a:gd name="connsiteY3707" fmla="*/ 2014041 h 3655333"/>
              <a:gd name="connsiteX3708" fmla="*/ 5404847 w 5833653"/>
              <a:gd name="connsiteY3708" fmla="*/ 2014041 h 3655333"/>
              <a:gd name="connsiteX3709" fmla="*/ 5414557 w 5833653"/>
              <a:gd name="connsiteY3709" fmla="*/ 2037994 h 3655333"/>
              <a:gd name="connsiteX3710" fmla="*/ 5430511 w 5833653"/>
              <a:gd name="connsiteY3710" fmla="*/ 3451675 h 3655333"/>
              <a:gd name="connsiteX3711" fmla="*/ 5415945 w 5833653"/>
              <a:gd name="connsiteY3711" fmla="*/ 3486853 h 3655333"/>
              <a:gd name="connsiteX3712" fmla="*/ 5345657 w 5833653"/>
              <a:gd name="connsiteY3712" fmla="*/ 3486853 h 3655333"/>
              <a:gd name="connsiteX3713" fmla="*/ 5345657 w 5833653"/>
              <a:gd name="connsiteY3713" fmla="*/ 3416498 h 3655333"/>
              <a:gd name="connsiteX3714" fmla="*/ 5415945 w 5833653"/>
              <a:gd name="connsiteY3714" fmla="*/ 3416498 h 3655333"/>
              <a:gd name="connsiteX3715" fmla="*/ 5430511 w 5833653"/>
              <a:gd name="connsiteY3715" fmla="*/ 3451675 h 3655333"/>
              <a:gd name="connsiteX3716" fmla="*/ 5431435 w 5833653"/>
              <a:gd name="connsiteY3716" fmla="*/ 3216544 h 3655333"/>
              <a:gd name="connsiteX3717" fmla="*/ 5416869 w 5833653"/>
              <a:gd name="connsiteY3717" fmla="*/ 3251721 h 3655333"/>
              <a:gd name="connsiteX3718" fmla="*/ 5346582 w 5833653"/>
              <a:gd name="connsiteY3718" fmla="*/ 3251721 h 3655333"/>
              <a:gd name="connsiteX3719" fmla="*/ 5346582 w 5833653"/>
              <a:gd name="connsiteY3719" fmla="*/ 3181367 h 3655333"/>
              <a:gd name="connsiteX3720" fmla="*/ 5416869 w 5833653"/>
              <a:gd name="connsiteY3720" fmla="*/ 3181367 h 3655333"/>
              <a:gd name="connsiteX3721" fmla="*/ 5431435 w 5833653"/>
              <a:gd name="connsiteY3721" fmla="*/ 3216544 h 3655333"/>
              <a:gd name="connsiteX3722" fmla="*/ 5431435 w 5833653"/>
              <a:gd name="connsiteY3722" fmla="*/ 2980487 h 3655333"/>
              <a:gd name="connsiteX3723" fmla="*/ 5416869 w 5833653"/>
              <a:gd name="connsiteY3723" fmla="*/ 3015664 h 3655333"/>
              <a:gd name="connsiteX3724" fmla="*/ 5346582 w 5833653"/>
              <a:gd name="connsiteY3724" fmla="*/ 3015664 h 3655333"/>
              <a:gd name="connsiteX3725" fmla="*/ 5346582 w 5833653"/>
              <a:gd name="connsiteY3725" fmla="*/ 2945310 h 3655333"/>
              <a:gd name="connsiteX3726" fmla="*/ 5416869 w 5833653"/>
              <a:gd name="connsiteY3726" fmla="*/ 2945310 h 3655333"/>
              <a:gd name="connsiteX3727" fmla="*/ 5431435 w 5833653"/>
              <a:gd name="connsiteY3727" fmla="*/ 2980487 h 3655333"/>
              <a:gd name="connsiteX3728" fmla="*/ 5431435 w 5833653"/>
              <a:gd name="connsiteY3728" fmla="*/ 1802053 h 3655333"/>
              <a:gd name="connsiteX3729" fmla="*/ 5416869 w 5833653"/>
              <a:gd name="connsiteY3729" fmla="*/ 1837230 h 3655333"/>
              <a:gd name="connsiteX3730" fmla="*/ 5346582 w 5833653"/>
              <a:gd name="connsiteY3730" fmla="*/ 1837230 h 3655333"/>
              <a:gd name="connsiteX3731" fmla="*/ 5346582 w 5833653"/>
              <a:gd name="connsiteY3731" fmla="*/ 1766875 h 3655333"/>
              <a:gd name="connsiteX3732" fmla="*/ 5416869 w 5833653"/>
              <a:gd name="connsiteY3732" fmla="*/ 1766875 h 3655333"/>
              <a:gd name="connsiteX3733" fmla="*/ 5431435 w 5833653"/>
              <a:gd name="connsiteY3733" fmla="*/ 1802053 h 3655333"/>
              <a:gd name="connsiteX3734" fmla="*/ 5431435 w 5833653"/>
              <a:gd name="connsiteY3734" fmla="*/ 1566921 h 3655333"/>
              <a:gd name="connsiteX3735" fmla="*/ 5416869 w 5833653"/>
              <a:gd name="connsiteY3735" fmla="*/ 1602098 h 3655333"/>
              <a:gd name="connsiteX3736" fmla="*/ 5346582 w 5833653"/>
              <a:gd name="connsiteY3736" fmla="*/ 1602098 h 3655333"/>
              <a:gd name="connsiteX3737" fmla="*/ 5346582 w 5833653"/>
              <a:gd name="connsiteY3737" fmla="*/ 1531744 h 3655333"/>
              <a:gd name="connsiteX3738" fmla="*/ 5416869 w 5833653"/>
              <a:gd name="connsiteY3738" fmla="*/ 1531744 h 3655333"/>
              <a:gd name="connsiteX3739" fmla="*/ 5431435 w 5833653"/>
              <a:gd name="connsiteY3739" fmla="*/ 1566921 h 3655333"/>
              <a:gd name="connsiteX3740" fmla="*/ 5457562 w 5833653"/>
              <a:gd name="connsiteY3740" fmla="*/ 3654407 h 3655333"/>
              <a:gd name="connsiteX3741" fmla="*/ 5304964 w 5833653"/>
              <a:gd name="connsiteY3741" fmla="*/ 3654407 h 3655333"/>
              <a:gd name="connsiteX3742" fmla="*/ 5322536 w 5833653"/>
              <a:gd name="connsiteY3742" fmla="*/ 3628487 h 3655333"/>
              <a:gd name="connsiteX3743" fmla="*/ 5439990 w 5833653"/>
              <a:gd name="connsiteY3743" fmla="*/ 3628487 h 3655333"/>
              <a:gd name="connsiteX3744" fmla="*/ 5457562 w 5833653"/>
              <a:gd name="connsiteY3744" fmla="*/ 3654407 h 3655333"/>
              <a:gd name="connsiteX3745" fmla="*/ 5464267 w 5833653"/>
              <a:gd name="connsiteY3745" fmla="*/ 2744893 h 3655333"/>
              <a:gd name="connsiteX3746" fmla="*/ 5439990 w 5833653"/>
              <a:gd name="connsiteY3746" fmla="*/ 2803676 h 3655333"/>
              <a:gd name="connsiteX3747" fmla="*/ 5322536 w 5833653"/>
              <a:gd name="connsiteY3747" fmla="*/ 2803676 h 3655333"/>
              <a:gd name="connsiteX3748" fmla="*/ 5322536 w 5833653"/>
              <a:gd name="connsiteY3748" fmla="*/ 2686110 h 3655333"/>
              <a:gd name="connsiteX3749" fmla="*/ 5439990 w 5833653"/>
              <a:gd name="connsiteY3749" fmla="*/ 2686110 h 3655333"/>
              <a:gd name="connsiteX3750" fmla="*/ 5464267 w 5833653"/>
              <a:gd name="connsiteY3750" fmla="*/ 2744893 h 3655333"/>
              <a:gd name="connsiteX3751" fmla="*/ 5473569 w 5833653"/>
              <a:gd name="connsiteY3751" fmla="*/ 1487562 h 3655333"/>
              <a:gd name="connsiteX3752" fmla="*/ 5464036 w 5833653"/>
              <a:gd name="connsiteY3752" fmla="*/ 1483607 h 3655333"/>
              <a:gd name="connsiteX3753" fmla="*/ 5449469 w 5833653"/>
              <a:gd name="connsiteY3753" fmla="*/ 1448430 h 3655333"/>
              <a:gd name="connsiteX3754" fmla="*/ 5449596 w 5833653"/>
              <a:gd name="connsiteY3754" fmla="*/ 1448124 h 3655333"/>
              <a:gd name="connsiteX3755" fmla="*/ 5532012 w 5833653"/>
              <a:gd name="connsiteY3755" fmla="*/ 2391270 h 3655333"/>
              <a:gd name="connsiteX3756" fmla="*/ 5522301 w 5833653"/>
              <a:gd name="connsiteY3756" fmla="*/ 2414876 h 3655333"/>
              <a:gd name="connsiteX3757" fmla="*/ 5475134 w 5833653"/>
              <a:gd name="connsiteY3757" fmla="*/ 2414876 h 3655333"/>
              <a:gd name="connsiteX3758" fmla="*/ 5475134 w 5833653"/>
              <a:gd name="connsiteY3758" fmla="*/ 2367664 h 3655333"/>
              <a:gd name="connsiteX3759" fmla="*/ 5522301 w 5833653"/>
              <a:gd name="connsiteY3759" fmla="*/ 2367664 h 3655333"/>
              <a:gd name="connsiteX3760" fmla="*/ 5532012 w 5833653"/>
              <a:gd name="connsiteY3760" fmla="*/ 2391270 h 3655333"/>
              <a:gd name="connsiteX3761" fmla="*/ 5532012 w 5833653"/>
              <a:gd name="connsiteY3761" fmla="*/ 2156139 h 3655333"/>
              <a:gd name="connsiteX3762" fmla="*/ 5522301 w 5833653"/>
              <a:gd name="connsiteY3762" fmla="*/ 2179744 h 3655333"/>
              <a:gd name="connsiteX3763" fmla="*/ 5475134 w 5833653"/>
              <a:gd name="connsiteY3763" fmla="*/ 2179744 h 3655333"/>
              <a:gd name="connsiteX3764" fmla="*/ 5475134 w 5833653"/>
              <a:gd name="connsiteY3764" fmla="*/ 2132533 h 3655333"/>
              <a:gd name="connsiteX3765" fmla="*/ 5522301 w 5833653"/>
              <a:gd name="connsiteY3765" fmla="*/ 2132533 h 3655333"/>
              <a:gd name="connsiteX3766" fmla="*/ 5532012 w 5833653"/>
              <a:gd name="connsiteY3766" fmla="*/ 2156139 h 3655333"/>
              <a:gd name="connsiteX3767" fmla="*/ 5548890 w 5833653"/>
              <a:gd name="connsiteY3767" fmla="*/ 3334110 h 3655333"/>
              <a:gd name="connsiteX3768" fmla="*/ 5534324 w 5833653"/>
              <a:gd name="connsiteY3768" fmla="*/ 3369287 h 3655333"/>
              <a:gd name="connsiteX3769" fmla="*/ 5464036 w 5833653"/>
              <a:gd name="connsiteY3769" fmla="*/ 3369287 h 3655333"/>
              <a:gd name="connsiteX3770" fmla="*/ 5464036 w 5833653"/>
              <a:gd name="connsiteY3770" fmla="*/ 3298933 h 3655333"/>
              <a:gd name="connsiteX3771" fmla="*/ 5534324 w 5833653"/>
              <a:gd name="connsiteY3771" fmla="*/ 3298933 h 3655333"/>
              <a:gd name="connsiteX3772" fmla="*/ 5548890 w 5833653"/>
              <a:gd name="connsiteY3772" fmla="*/ 3334110 h 3655333"/>
              <a:gd name="connsiteX3773" fmla="*/ 5548890 w 5833653"/>
              <a:gd name="connsiteY3773" fmla="*/ 3098747 h 3655333"/>
              <a:gd name="connsiteX3774" fmla="*/ 5534324 w 5833653"/>
              <a:gd name="connsiteY3774" fmla="*/ 3133230 h 3655333"/>
              <a:gd name="connsiteX3775" fmla="*/ 5464036 w 5833653"/>
              <a:gd name="connsiteY3775" fmla="*/ 3133230 h 3655333"/>
              <a:gd name="connsiteX3776" fmla="*/ 5464036 w 5833653"/>
              <a:gd name="connsiteY3776" fmla="*/ 3062876 h 3655333"/>
              <a:gd name="connsiteX3777" fmla="*/ 5534324 w 5833653"/>
              <a:gd name="connsiteY3777" fmla="*/ 3062876 h 3655333"/>
              <a:gd name="connsiteX3778" fmla="*/ 5548890 w 5833653"/>
              <a:gd name="connsiteY3778" fmla="*/ 3098747 h 3655333"/>
              <a:gd name="connsiteX3779" fmla="*/ 5548890 w 5833653"/>
              <a:gd name="connsiteY3779" fmla="*/ 1919965 h 3655333"/>
              <a:gd name="connsiteX3780" fmla="*/ 5534324 w 5833653"/>
              <a:gd name="connsiteY3780" fmla="*/ 1954795 h 3655333"/>
              <a:gd name="connsiteX3781" fmla="*/ 5464036 w 5833653"/>
              <a:gd name="connsiteY3781" fmla="*/ 1954795 h 3655333"/>
              <a:gd name="connsiteX3782" fmla="*/ 5464036 w 5833653"/>
              <a:gd name="connsiteY3782" fmla="*/ 1884441 h 3655333"/>
              <a:gd name="connsiteX3783" fmla="*/ 5534324 w 5833653"/>
              <a:gd name="connsiteY3783" fmla="*/ 1884441 h 3655333"/>
              <a:gd name="connsiteX3784" fmla="*/ 5548890 w 5833653"/>
              <a:gd name="connsiteY3784" fmla="*/ 1919965 h 3655333"/>
              <a:gd name="connsiteX3785" fmla="*/ 5548890 w 5833653"/>
              <a:gd name="connsiteY3785" fmla="*/ 1684487 h 3655333"/>
              <a:gd name="connsiteX3786" fmla="*/ 5534324 w 5833653"/>
              <a:gd name="connsiteY3786" fmla="*/ 1719664 h 3655333"/>
              <a:gd name="connsiteX3787" fmla="*/ 5464036 w 5833653"/>
              <a:gd name="connsiteY3787" fmla="*/ 1719664 h 3655333"/>
              <a:gd name="connsiteX3788" fmla="*/ 5464036 w 5833653"/>
              <a:gd name="connsiteY3788" fmla="*/ 1649310 h 3655333"/>
              <a:gd name="connsiteX3789" fmla="*/ 5534324 w 5833653"/>
              <a:gd name="connsiteY3789" fmla="*/ 1649310 h 3655333"/>
              <a:gd name="connsiteX3790" fmla="*/ 5548890 w 5833653"/>
              <a:gd name="connsiteY3790" fmla="*/ 1684487 h 3655333"/>
              <a:gd name="connsiteX3791" fmla="*/ 5582647 w 5833653"/>
              <a:gd name="connsiteY3791" fmla="*/ 3569704 h 3655333"/>
              <a:gd name="connsiteX3792" fmla="*/ 5558370 w 5833653"/>
              <a:gd name="connsiteY3792" fmla="*/ 3628487 h 3655333"/>
              <a:gd name="connsiteX3793" fmla="*/ 5440915 w 5833653"/>
              <a:gd name="connsiteY3793" fmla="*/ 3628487 h 3655333"/>
              <a:gd name="connsiteX3794" fmla="*/ 5440915 w 5833653"/>
              <a:gd name="connsiteY3794" fmla="*/ 3510921 h 3655333"/>
              <a:gd name="connsiteX3795" fmla="*/ 5558370 w 5833653"/>
              <a:gd name="connsiteY3795" fmla="*/ 3510921 h 3655333"/>
              <a:gd name="connsiteX3796" fmla="*/ 5582647 w 5833653"/>
              <a:gd name="connsiteY3796" fmla="*/ 3569704 h 3655333"/>
              <a:gd name="connsiteX3797" fmla="*/ 5582647 w 5833653"/>
              <a:gd name="connsiteY3797" fmla="*/ 2863153 h 3655333"/>
              <a:gd name="connsiteX3798" fmla="*/ 5558370 w 5833653"/>
              <a:gd name="connsiteY3798" fmla="*/ 2921241 h 3655333"/>
              <a:gd name="connsiteX3799" fmla="*/ 5440915 w 5833653"/>
              <a:gd name="connsiteY3799" fmla="*/ 2921241 h 3655333"/>
              <a:gd name="connsiteX3800" fmla="*/ 5440915 w 5833653"/>
              <a:gd name="connsiteY3800" fmla="*/ 2803676 h 3655333"/>
              <a:gd name="connsiteX3801" fmla="*/ 5558370 w 5833653"/>
              <a:gd name="connsiteY3801" fmla="*/ 2803676 h 3655333"/>
              <a:gd name="connsiteX3802" fmla="*/ 5582647 w 5833653"/>
              <a:gd name="connsiteY3802" fmla="*/ 2863153 h 3655333"/>
              <a:gd name="connsiteX3803" fmla="*/ 5582647 w 5833653"/>
              <a:gd name="connsiteY3803" fmla="*/ 2627327 h 3655333"/>
              <a:gd name="connsiteX3804" fmla="*/ 5558370 w 5833653"/>
              <a:gd name="connsiteY3804" fmla="*/ 2686110 h 3655333"/>
              <a:gd name="connsiteX3805" fmla="*/ 5440915 w 5833653"/>
              <a:gd name="connsiteY3805" fmla="*/ 2686110 h 3655333"/>
              <a:gd name="connsiteX3806" fmla="*/ 5440915 w 5833653"/>
              <a:gd name="connsiteY3806" fmla="*/ 2568544 h 3655333"/>
              <a:gd name="connsiteX3807" fmla="*/ 5558370 w 5833653"/>
              <a:gd name="connsiteY3807" fmla="*/ 2568544 h 3655333"/>
              <a:gd name="connsiteX3808" fmla="*/ 5582647 w 5833653"/>
              <a:gd name="connsiteY3808" fmla="*/ 2627327 h 3655333"/>
              <a:gd name="connsiteX3809" fmla="*/ 5636465 w 5833653"/>
              <a:gd name="connsiteY3809" fmla="*/ 1843583 h 3655333"/>
              <a:gd name="connsiteX3810" fmla="*/ 5616635 w 5833653"/>
              <a:gd name="connsiteY3810" fmla="*/ 1851810 h 3655333"/>
              <a:gd name="connsiteX3811" fmla="*/ 5581491 w 5833653"/>
              <a:gd name="connsiteY3811" fmla="*/ 1837230 h 3655333"/>
              <a:gd name="connsiteX3812" fmla="*/ 5581491 w 5833653"/>
              <a:gd name="connsiteY3812" fmla="*/ 1766875 h 3655333"/>
              <a:gd name="connsiteX3813" fmla="*/ 5604829 w 5833653"/>
              <a:gd name="connsiteY3813" fmla="*/ 1757193 h 3655333"/>
              <a:gd name="connsiteX3814" fmla="*/ 5650391 w 5833653"/>
              <a:gd name="connsiteY3814" fmla="*/ 2273704 h 3655333"/>
              <a:gd name="connsiteX3815" fmla="*/ 5640680 w 5833653"/>
              <a:gd name="connsiteY3815" fmla="*/ 2297310 h 3655333"/>
              <a:gd name="connsiteX3816" fmla="*/ 5593514 w 5833653"/>
              <a:gd name="connsiteY3816" fmla="*/ 2297310 h 3655333"/>
              <a:gd name="connsiteX3817" fmla="*/ 5593514 w 5833653"/>
              <a:gd name="connsiteY3817" fmla="*/ 2250098 h 3655333"/>
              <a:gd name="connsiteX3818" fmla="*/ 5640680 w 5833653"/>
              <a:gd name="connsiteY3818" fmla="*/ 2250098 h 3655333"/>
              <a:gd name="connsiteX3819" fmla="*/ 5650391 w 5833653"/>
              <a:gd name="connsiteY3819" fmla="*/ 2273704 h 3655333"/>
              <a:gd name="connsiteX3820" fmla="*/ 5666345 w 5833653"/>
              <a:gd name="connsiteY3820" fmla="*/ 3216544 h 3655333"/>
              <a:gd name="connsiteX3821" fmla="*/ 5651779 w 5833653"/>
              <a:gd name="connsiteY3821" fmla="*/ 3251721 h 3655333"/>
              <a:gd name="connsiteX3822" fmla="*/ 5581491 w 5833653"/>
              <a:gd name="connsiteY3822" fmla="*/ 3251721 h 3655333"/>
              <a:gd name="connsiteX3823" fmla="*/ 5581491 w 5833653"/>
              <a:gd name="connsiteY3823" fmla="*/ 3181367 h 3655333"/>
              <a:gd name="connsiteX3824" fmla="*/ 5651779 w 5833653"/>
              <a:gd name="connsiteY3824" fmla="*/ 3181367 h 3655333"/>
              <a:gd name="connsiteX3825" fmla="*/ 5666345 w 5833653"/>
              <a:gd name="connsiteY3825" fmla="*/ 3216544 h 3655333"/>
              <a:gd name="connsiteX3826" fmla="*/ 5666345 w 5833653"/>
              <a:gd name="connsiteY3826" fmla="*/ 2038110 h 3655333"/>
              <a:gd name="connsiteX3827" fmla="*/ 5651779 w 5833653"/>
              <a:gd name="connsiteY3827" fmla="*/ 2073287 h 3655333"/>
              <a:gd name="connsiteX3828" fmla="*/ 5581491 w 5833653"/>
              <a:gd name="connsiteY3828" fmla="*/ 2073287 h 3655333"/>
              <a:gd name="connsiteX3829" fmla="*/ 5581491 w 5833653"/>
              <a:gd name="connsiteY3829" fmla="*/ 2002932 h 3655333"/>
              <a:gd name="connsiteX3830" fmla="*/ 5651779 w 5833653"/>
              <a:gd name="connsiteY3830" fmla="*/ 2002932 h 3655333"/>
              <a:gd name="connsiteX3831" fmla="*/ 5666345 w 5833653"/>
              <a:gd name="connsiteY3831" fmla="*/ 2038110 h 3655333"/>
              <a:gd name="connsiteX3832" fmla="*/ 5693396 w 5833653"/>
              <a:gd name="connsiteY3832" fmla="*/ 3654407 h 3655333"/>
              <a:gd name="connsiteX3833" fmla="*/ 5540798 w 5833653"/>
              <a:gd name="connsiteY3833" fmla="*/ 3654407 h 3655333"/>
              <a:gd name="connsiteX3834" fmla="*/ 5558370 w 5833653"/>
              <a:gd name="connsiteY3834" fmla="*/ 3628487 h 3655333"/>
              <a:gd name="connsiteX3835" fmla="*/ 5675824 w 5833653"/>
              <a:gd name="connsiteY3835" fmla="*/ 3628487 h 3655333"/>
              <a:gd name="connsiteX3836" fmla="*/ 5693396 w 5833653"/>
              <a:gd name="connsiteY3836" fmla="*/ 3654407 h 3655333"/>
              <a:gd name="connsiteX3837" fmla="*/ 5700101 w 5833653"/>
              <a:gd name="connsiteY3837" fmla="*/ 3452138 h 3655333"/>
              <a:gd name="connsiteX3838" fmla="*/ 5675824 w 5833653"/>
              <a:gd name="connsiteY3838" fmla="*/ 3510921 h 3655333"/>
              <a:gd name="connsiteX3839" fmla="*/ 5558370 w 5833653"/>
              <a:gd name="connsiteY3839" fmla="*/ 3510921 h 3655333"/>
              <a:gd name="connsiteX3840" fmla="*/ 5558370 w 5833653"/>
              <a:gd name="connsiteY3840" fmla="*/ 3393355 h 3655333"/>
              <a:gd name="connsiteX3841" fmla="*/ 5675824 w 5833653"/>
              <a:gd name="connsiteY3841" fmla="*/ 3393355 h 3655333"/>
              <a:gd name="connsiteX3842" fmla="*/ 5700101 w 5833653"/>
              <a:gd name="connsiteY3842" fmla="*/ 3452138 h 3655333"/>
              <a:gd name="connsiteX3843" fmla="*/ 5700101 w 5833653"/>
              <a:gd name="connsiteY3843" fmla="*/ 2980950 h 3655333"/>
              <a:gd name="connsiteX3844" fmla="*/ 5675824 w 5833653"/>
              <a:gd name="connsiteY3844" fmla="*/ 3039733 h 3655333"/>
              <a:gd name="connsiteX3845" fmla="*/ 5558370 w 5833653"/>
              <a:gd name="connsiteY3845" fmla="*/ 3039733 h 3655333"/>
              <a:gd name="connsiteX3846" fmla="*/ 5558370 w 5833653"/>
              <a:gd name="connsiteY3846" fmla="*/ 2922167 h 3655333"/>
              <a:gd name="connsiteX3847" fmla="*/ 5675824 w 5833653"/>
              <a:gd name="connsiteY3847" fmla="*/ 2922167 h 3655333"/>
              <a:gd name="connsiteX3848" fmla="*/ 5700101 w 5833653"/>
              <a:gd name="connsiteY3848" fmla="*/ 2980950 h 3655333"/>
              <a:gd name="connsiteX3849" fmla="*/ 5700101 w 5833653"/>
              <a:gd name="connsiteY3849" fmla="*/ 2744893 h 3655333"/>
              <a:gd name="connsiteX3850" fmla="*/ 5675824 w 5833653"/>
              <a:gd name="connsiteY3850" fmla="*/ 2803676 h 3655333"/>
              <a:gd name="connsiteX3851" fmla="*/ 5558370 w 5833653"/>
              <a:gd name="connsiteY3851" fmla="*/ 2803676 h 3655333"/>
              <a:gd name="connsiteX3852" fmla="*/ 5558370 w 5833653"/>
              <a:gd name="connsiteY3852" fmla="*/ 2686110 h 3655333"/>
              <a:gd name="connsiteX3853" fmla="*/ 5675824 w 5833653"/>
              <a:gd name="connsiteY3853" fmla="*/ 2686110 h 3655333"/>
              <a:gd name="connsiteX3854" fmla="*/ 5700101 w 5833653"/>
              <a:gd name="connsiteY3854" fmla="*/ 2744893 h 3655333"/>
              <a:gd name="connsiteX3855" fmla="*/ 5700101 w 5833653"/>
              <a:gd name="connsiteY3855" fmla="*/ 2509761 h 3655333"/>
              <a:gd name="connsiteX3856" fmla="*/ 5675824 w 5833653"/>
              <a:gd name="connsiteY3856" fmla="*/ 2568544 h 3655333"/>
              <a:gd name="connsiteX3857" fmla="*/ 5558370 w 5833653"/>
              <a:gd name="connsiteY3857" fmla="*/ 2568544 h 3655333"/>
              <a:gd name="connsiteX3858" fmla="*/ 5558370 w 5833653"/>
              <a:gd name="connsiteY3858" fmla="*/ 2450978 h 3655333"/>
              <a:gd name="connsiteX3859" fmla="*/ 5675824 w 5833653"/>
              <a:gd name="connsiteY3859" fmla="*/ 2450978 h 3655333"/>
              <a:gd name="connsiteX3860" fmla="*/ 5700101 w 5833653"/>
              <a:gd name="connsiteY3860" fmla="*/ 2509761 h 3655333"/>
              <a:gd name="connsiteX3861" fmla="*/ 5747816 w 5833653"/>
              <a:gd name="connsiteY3861" fmla="*/ 2200122 h 3655333"/>
              <a:gd name="connsiteX3862" fmla="*/ 5735014 w 5833653"/>
              <a:gd name="connsiteY3862" fmla="*/ 2205433 h 3655333"/>
              <a:gd name="connsiteX3863" fmla="*/ 5699870 w 5833653"/>
              <a:gd name="connsiteY3863" fmla="*/ 2190853 h 3655333"/>
              <a:gd name="connsiteX3864" fmla="*/ 5699870 w 5833653"/>
              <a:gd name="connsiteY3864" fmla="*/ 2120498 h 3655333"/>
              <a:gd name="connsiteX3865" fmla="*/ 5724661 w 5833653"/>
              <a:gd name="connsiteY3865" fmla="*/ 2110111 h 3655333"/>
              <a:gd name="connsiteX3866" fmla="*/ 5765785 w 5833653"/>
              <a:gd name="connsiteY3866" fmla="*/ 3492689 h 3655333"/>
              <a:gd name="connsiteX3867" fmla="*/ 5733420 w 5833653"/>
              <a:gd name="connsiteY3867" fmla="*/ 3652567 h 3655333"/>
              <a:gd name="connsiteX3868" fmla="*/ 5703281 w 5833653"/>
              <a:gd name="connsiteY3868" fmla="*/ 3646712 h 3655333"/>
              <a:gd name="connsiteX3869" fmla="*/ 5675824 w 5833653"/>
              <a:gd name="connsiteY3869" fmla="*/ 3628487 h 3655333"/>
              <a:gd name="connsiteX3870" fmla="*/ 5675824 w 5833653"/>
              <a:gd name="connsiteY3870" fmla="*/ 3510921 h 3655333"/>
              <a:gd name="connsiteX3871" fmla="*/ 5734552 w 5833653"/>
              <a:gd name="connsiteY3871" fmla="*/ 3486621 h 3655333"/>
              <a:gd name="connsiteX3872" fmla="*/ 5782644 w 5833653"/>
              <a:gd name="connsiteY3872" fmla="*/ 3409407 h 3655333"/>
              <a:gd name="connsiteX3873" fmla="*/ 5771444 w 5833653"/>
              <a:gd name="connsiteY3873" fmla="*/ 3464733 h 3655333"/>
              <a:gd name="connsiteX3874" fmla="*/ 5769002 w 5833653"/>
              <a:gd name="connsiteY3874" fmla="*/ 3452138 h 3655333"/>
              <a:gd name="connsiteX3875" fmla="*/ 5775071 w 5833653"/>
              <a:gd name="connsiteY3875" fmla="*/ 3420837 h 3655333"/>
              <a:gd name="connsiteX3876" fmla="*/ 5796166 w 5833653"/>
              <a:gd name="connsiteY3876" fmla="*/ 2445696 h 3655333"/>
              <a:gd name="connsiteX3877" fmla="*/ 5793279 w 5833653"/>
              <a:gd name="connsiteY3877" fmla="*/ 2450053 h 3655333"/>
              <a:gd name="connsiteX3878" fmla="*/ 5675824 w 5833653"/>
              <a:gd name="connsiteY3878" fmla="*/ 2450053 h 3655333"/>
              <a:gd name="connsiteX3879" fmla="*/ 5675824 w 5833653"/>
              <a:gd name="connsiteY3879" fmla="*/ 2332487 h 3655333"/>
              <a:gd name="connsiteX3880" fmla="*/ 5765823 w 5833653"/>
              <a:gd name="connsiteY3880" fmla="*/ 2314262 h 3655333"/>
              <a:gd name="connsiteX3881" fmla="*/ 5777256 w 5833653"/>
              <a:gd name="connsiteY3881" fmla="*/ 2321851 h 3655333"/>
              <a:gd name="connsiteX3882" fmla="*/ 5805852 w 5833653"/>
              <a:gd name="connsiteY3882" fmla="*/ 3294767 h 3655333"/>
              <a:gd name="connsiteX3883" fmla="*/ 5784747 w 5833653"/>
              <a:gd name="connsiteY3883" fmla="*/ 3399018 h 3655333"/>
              <a:gd name="connsiteX3884" fmla="*/ 5765823 w 5833653"/>
              <a:gd name="connsiteY3884" fmla="*/ 3411580 h 3655333"/>
              <a:gd name="connsiteX3885" fmla="*/ 5675824 w 5833653"/>
              <a:gd name="connsiteY3885" fmla="*/ 3393355 h 3655333"/>
              <a:gd name="connsiteX3886" fmla="*/ 5675824 w 5833653"/>
              <a:gd name="connsiteY3886" fmla="*/ 3275790 h 3655333"/>
              <a:gd name="connsiteX3887" fmla="*/ 5793279 w 5833653"/>
              <a:gd name="connsiteY3887" fmla="*/ 3275790 h 3655333"/>
              <a:gd name="connsiteX3888" fmla="*/ 5817364 w 5833653"/>
              <a:gd name="connsiteY3888" fmla="*/ 2584532 h 3655333"/>
              <a:gd name="connsiteX3889" fmla="*/ 5793279 w 5833653"/>
              <a:gd name="connsiteY3889" fmla="*/ 2568544 h 3655333"/>
              <a:gd name="connsiteX3890" fmla="*/ 5793279 w 5833653"/>
              <a:gd name="connsiteY3890" fmla="*/ 2450978 h 3655333"/>
              <a:gd name="connsiteX3891" fmla="*/ 5796632 w 5833653"/>
              <a:gd name="connsiteY3891" fmla="*/ 2448752 h 3655333"/>
              <a:gd name="connsiteX3892" fmla="*/ 5817556 w 5833653"/>
              <a:gd name="connsiteY3892" fmla="*/ 3098516 h 3655333"/>
              <a:gd name="connsiteX3893" fmla="*/ 5793279 w 5833653"/>
              <a:gd name="connsiteY3893" fmla="*/ 3157298 h 3655333"/>
              <a:gd name="connsiteX3894" fmla="*/ 5675824 w 5833653"/>
              <a:gd name="connsiteY3894" fmla="*/ 3157298 h 3655333"/>
              <a:gd name="connsiteX3895" fmla="*/ 5675824 w 5833653"/>
              <a:gd name="connsiteY3895" fmla="*/ 3039733 h 3655333"/>
              <a:gd name="connsiteX3896" fmla="*/ 5793279 w 5833653"/>
              <a:gd name="connsiteY3896" fmla="*/ 3039733 h 3655333"/>
              <a:gd name="connsiteX3897" fmla="*/ 5817556 w 5833653"/>
              <a:gd name="connsiteY3897" fmla="*/ 3098516 h 3655333"/>
              <a:gd name="connsiteX3898" fmla="*/ 5817556 w 5833653"/>
              <a:gd name="connsiteY3898" fmla="*/ 2862458 h 3655333"/>
              <a:gd name="connsiteX3899" fmla="*/ 5793279 w 5833653"/>
              <a:gd name="connsiteY3899" fmla="*/ 2921241 h 3655333"/>
              <a:gd name="connsiteX3900" fmla="*/ 5675824 w 5833653"/>
              <a:gd name="connsiteY3900" fmla="*/ 2921241 h 3655333"/>
              <a:gd name="connsiteX3901" fmla="*/ 5675824 w 5833653"/>
              <a:gd name="connsiteY3901" fmla="*/ 2803676 h 3655333"/>
              <a:gd name="connsiteX3902" fmla="*/ 5793279 w 5833653"/>
              <a:gd name="connsiteY3902" fmla="*/ 2803676 h 3655333"/>
              <a:gd name="connsiteX3903" fmla="*/ 5817556 w 5833653"/>
              <a:gd name="connsiteY3903" fmla="*/ 2862458 h 3655333"/>
              <a:gd name="connsiteX3904" fmla="*/ 5817556 w 5833653"/>
              <a:gd name="connsiteY3904" fmla="*/ 2627327 h 3655333"/>
              <a:gd name="connsiteX3905" fmla="*/ 5793279 w 5833653"/>
              <a:gd name="connsiteY3905" fmla="*/ 2686110 h 3655333"/>
              <a:gd name="connsiteX3906" fmla="*/ 5675824 w 5833653"/>
              <a:gd name="connsiteY3906" fmla="*/ 2686110 h 3655333"/>
              <a:gd name="connsiteX3907" fmla="*/ 5675824 w 5833653"/>
              <a:gd name="connsiteY3907" fmla="*/ 2568544 h 3655333"/>
              <a:gd name="connsiteX3908" fmla="*/ 5793279 w 5833653"/>
              <a:gd name="connsiteY3908" fmla="*/ 2568544 h 3655333"/>
              <a:gd name="connsiteX3909" fmla="*/ 5817556 w 5833653"/>
              <a:gd name="connsiteY3909" fmla="*/ 2627327 h 3655333"/>
              <a:gd name="connsiteX3910" fmla="*/ 5830435 w 5833653"/>
              <a:gd name="connsiteY3910" fmla="*/ 2823785 h 3655333"/>
              <a:gd name="connsiteX3911" fmla="*/ 5820735 w 5833653"/>
              <a:gd name="connsiteY3911" fmla="*/ 2821901 h 3655333"/>
              <a:gd name="connsiteX3912" fmla="*/ 5793279 w 5833653"/>
              <a:gd name="connsiteY3912" fmla="*/ 2803676 h 3655333"/>
              <a:gd name="connsiteX3913" fmla="*/ 5793279 w 5833653"/>
              <a:gd name="connsiteY3913" fmla="*/ 2686110 h 3655333"/>
              <a:gd name="connsiteX3914" fmla="*/ 5820735 w 5833653"/>
              <a:gd name="connsiteY3914" fmla="*/ 2667885 h 3655333"/>
              <a:gd name="connsiteX3915" fmla="*/ 5822542 w 5833653"/>
              <a:gd name="connsiteY3915" fmla="*/ 2667534 h 3655333"/>
              <a:gd name="connsiteX3916" fmla="*/ 5833653 w 5833653"/>
              <a:gd name="connsiteY3916" fmla="*/ 2901432 h 3655333"/>
              <a:gd name="connsiteX3917" fmla="*/ 5828328 w 5833653"/>
              <a:gd name="connsiteY3917" fmla="*/ 3059433 h 3655333"/>
              <a:gd name="connsiteX3918" fmla="*/ 5820735 w 5833653"/>
              <a:gd name="connsiteY3918" fmla="*/ 3057958 h 3655333"/>
              <a:gd name="connsiteX3919" fmla="*/ 5793279 w 5833653"/>
              <a:gd name="connsiteY3919" fmla="*/ 3039733 h 3655333"/>
              <a:gd name="connsiteX3920" fmla="*/ 5793279 w 5833653"/>
              <a:gd name="connsiteY3920" fmla="*/ 2922167 h 3655333"/>
              <a:gd name="connsiteX3921" fmla="*/ 5820735 w 5833653"/>
              <a:gd name="connsiteY3921" fmla="*/ 2903942 h 3655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</a:cxnLst>
            <a:rect l="l" t="t" r="r" b="b"/>
            <a:pathLst>
              <a:path w="5833653" h="3655333">
                <a:moveTo>
                  <a:pt x="15579" y="3216544"/>
                </a:moveTo>
                <a:lnTo>
                  <a:pt x="5954" y="3239788"/>
                </a:lnTo>
                <a:lnTo>
                  <a:pt x="0" y="3180947"/>
                </a:lnTo>
                <a:lnTo>
                  <a:pt x="1012" y="3181367"/>
                </a:lnTo>
                <a:cubicBezTo>
                  <a:pt x="10723" y="3191087"/>
                  <a:pt x="15579" y="3203816"/>
                  <a:pt x="15579" y="3216544"/>
                </a:cubicBezTo>
                <a:close/>
                <a:moveTo>
                  <a:pt x="48411" y="3452138"/>
                </a:moveTo>
                <a:lnTo>
                  <a:pt x="46362" y="3462704"/>
                </a:lnTo>
                <a:lnTo>
                  <a:pt x="35940" y="3411176"/>
                </a:lnTo>
                <a:lnTo>
                  <a:pt x="42341" y="3420837"/>
                </a:lnTo>
                <a:cubicBezTo>
                  <a:pt x="46388" y="3430846"/>
                  <a:pt x="48411" y="3441492"/>
                  <a:pt x="48411" y="3452138"/>
                </a:cubicBezTo>
                <a:close/>
                <a:moveTo>
                  <a:pt x="83323" y="2863847"/>
                </a:moveTo>
                <a:cubicBezTo>
                  <a:pt x="89797" y="2870327"/>
                  <a:pt x="89797" y="2880510"/>
                  <a:pt x="83323" y="2886990"/>
                </a:cubicBezTo>
                <a:cubicBezTo>
                  <a:pt x="76849" y="2893470"/>
                  <a:pt x="66676" y="2893470"/>
                  <a:pt x="60202" y="2886990"/>
                </a:cubicBezTo>
                <a:cubicBezTo>
                  <a:pt x="53728" y="2880510"/>
                  <a:pt x="53728" y="2870327"/>
                  <a:pt x="60202" y="2863847"/>
                </a:cubicBezTo>
                <a:cubicBezTo>
                  <a:pt x="66676" y="2857367"/>
                  <a:pt x="76849" y="2857367"/>
                  <a:pt x="83323" y="2863847"/>
                </a:cubicBezTo>
                <a:close/>
                <a:moveTo>
                  <a:pt x="83323" y="2626864"/>
                </a:moveTo>
                <a:cubicBezTo>
                  <a:pt x="89797" y="2633344"/>
                  <a:pt x="89797" y="2643527"/>
                  <a:pt x="83323" y="2650007"/>
                </a:cubicBezTo>
                <a:cubicBezTo>
                  <a:pt x="76849" y="2656487"/>
                  <a:pt x="66676" y="2656487"/>
                  <a:pt x="60202" y="2650007"/>
                </a:cubicBezTo>
                <a:cubicBezTo>
                  <a:pt x="53728" y="2643527"/>
                  <a:pt x="53728" y="2633344"/>
                  <a:pt x="60202" y="2626864"/>
                </a:cubicBezTo>
                <a:cubicBezTo>
                  <a:pt x="66676" y="2620384"/>
                  <a:pt x="76849" y="2620384"/>
                  <a:pt x="83323" y="2626864"/>
                </a:cubicBezTo>
                <a:close/>
                <a:moveTo>
                  <a:pt x="83323" y="2391733"/>
                </a:moveTo>
                <a:cubicBezTo>
                  <a:pt x="89797" y="2398212"/>
                  <a:pt x="89797" y="2408395"/>
                  <a:pt x="83323" y="2414876"/>
                </a:cubicBezTo>
                <a:cubicBezTo>
                  <a:pt x="76849" y="2421355"/>
                  <a:pt x="66676" y="2421355"/>
                  <a:pt x="60202" y="2414876"/>
                </a:cubicBezTo>
                <a:cubicBezTo>
                  <a:pt x="53728" y="2408395"/>
                  <a:pt x="53728" y="2398212"/>
                  <a:pt x="60202" y="2391733"/>
                </a:cubicBezTo>
                <a:cubicBezTo>
                  <a:pt x="66676" y="2385253"/>
                  <a:pt x="76849" y="2385253"/>
                  <a:pt x="83323" y="2391733"/>
                </a:cubicBezTo>
                <a:close/>
                <a:moveTo>
                  <a:pt x="95346" y="3086944"/>
                </a:moveTo>
                <a:cubicBezTo>
                  <a:pt x="101820" y="3093424"/>
                  <a:pt x="101820" y="3103607"/>
                  <a:pt x="95346" y="3110087"/>
                </a:cubicBezTo>
                <a:cubicBezTo>
                  <a:pt x="88872" y="3116567"/>
                  <a:pt x="77774" y="3116567"/>
                  <a:pt x="72225" y="3110087"/>
                </a:cubicBezTo>
                <a:cubicBezTo>
                  <a:pt x="65751" y="3103607"/>
                  <a:pt x="65751" y="3093424"/>
                  <a:pt x="72225" y="3086944"/>
                </a:cubicBezTo>
                <a:cubicBezTo>
                  <a:pt x="78699" y="3080464"/>
                  <a:pt x="88872" y="3080464"/>
                  <a:pt x="95346" y="3086944"/>
                </a:cubicBezTo>
                <a:close/>
                <a:moveTo>
                  <a:pt x="166790" y="3569704"/>
                </a:moveTo>
                <a:cubicBezTo>
                  <a:pt x="166790" y="3590996"/>
                  <a:pt x="158698" y="3612287"/>
                  <a:pt x="142513" y="3628487"/>
                </a:cubicBezTo>
                <a:cubicBezTo>
                  <a:pt x="134421" y="3636587"/>
                  <a:pt x="125057" y="3642662"/>
                  <a:pt x="115057" y="3646712"/>
                </a:cubicBezTo>
                <a:lnTo>
                  <a:pt x="84768" y="3652596"/>
                </a:lnTo>
                <a:lnTo>
                  <a:pt x="52438" y="3492747"/>
                </a:lnTo>
                <a:lnTo>
                  <a:pt x="52515" y="3492696"/>
                </a:lnTo>
                <a:cubicBezTo>
                  <a:pt x="82514" y="3480546"/>
                  <a:pt x="118236" y="3486621"/>
                  <a:pt x="142513" y="3510921"/>
                </a:cubicBezTo>
                <a:cubicBezTo>
                  <a:pt x="158698" y="3527121"/>
                  <a:pt x="166790" y="3548413"/>
                  <a:pt x="166790" y="3569704"/>
                </a:cubicBezTo>
                <a:close/>
                <a:moveTo>
                  <a:pt x="166790" y="3334572"/>
                </a:moveTo>
                <a:cubicBezTo>
                  <a:pt x="166790" y="3355864"/>
                  <a:pt x="158698" y="3377155"/>
                  <a:pt x="142513" y="3393355"/>
                </a:cubicBezTo>
                <a:cubicBezTo>
                  <a:pt x="118236" y="3417655"/>
                  <a:pt x="82514" y="3423730"/>
                  <a:pt x="52515" y="3411580"/>
                </a:cubicBezTo>
                <a:lnTo>
                  <a:pt x="33465" y="3398935"/>
                </a:lnTo>
                <a:lnTo>
                  <a:pt x="12417" y="3294870"/>
                </a:lnTo>
                <a:lnTo>
                  <a:pt x="25058" y="3275790"/>
                </a:lnTo>
                <a:cubicBezTo>
                  <a:pt x="57428" y="3243390"/>
                  <a:pt x="110143" y="3243390"/>
                  <a:pt x="142513" y="3275790"/>
                </a:cubicBezTo>
                <a:cubicBezTo>
                  <a:pt x="158698" y="3291990"/>
                  <a:pt x="166790" y="3313281"/>
                  <a:pt x="166790" y="3334572"/>
                </a:cubicBezTo>
                <a:close/>
                <a:moveTo>
                  <a:pt x="166790" y="2156138"/>
                </a:moveTo>
                <a:cubicBezTo>
                  <a:pt x="166790" y="2177429"/>
                  <a:pt x="158698" y="2198721"/>
                  <a:pt x="142513" y="2214921"/>
                </a:cubicBezTo>
                <a:cubicBezTo>
                  <a:pt x="126328" y="2231121"/>
                  <a:pt x="105057" y="2239221"/>
                  <a:pt x="83786" y="2239221"/>
                </a:cubicBezTo>
                <a:lnTo>
                  <a:pt x="61425" y="2234877"/>
                </a:lnTo>
                <a:lnTo>
                  <a:pt x="102139" y="2076620"/>
                </a:lnTo>
                <a:lnTo>
                  <a:pt x="115057" y="2079130"/>
                </a:lnTo>
                <a:cubicBezTo>
                  <a:pt x="125057" y="2083180"/>
                  <a:pt x="134421" y="2089255"/>
                  <a:pt x="142513" y="2097355"/>
                </a:cubicBezTo>
                <a:cubicBezTo>
                  <a:pt x="158698" y="2113555"/>
                  <a:pt x="166790" y="2134846"/>
                  <a:pt x="166790" y="2156138"/>
                </a:cubicBezTo>
                <a:close/>
                <a:moveTo>
                  <a:pt x="166790" y="1920081"/>
                </a:moveTo>
                <a:cubicBezTo>
                  <a:pt x="166790" y="1941373"/>
                  <a:pt x="158698" y="1962664"/>
                  <a:pt x="142513" y="1978864"/>
                </a:cubicBezTo>
                <a:lnTo>
                  <a:pt x="128864" y="1987924"/>
                </a:lnTo>
                <a:lnTo>
                  <a:pt x="162262" y="1896729"/>
                </a:lnTo>
                <a:close/>
                <a:moveTo>
                  <a:pt x="200778" y="2980487"/>
                </a:moveTo>
                <a:cubicBezTo>
                  <a:pt x="207252" y="2986967"/>
                  <a:pt x="207252" y="2997150"/>
                  <a:pt x="200778" y="3003630"/>
                </a:cubicBezTo>
                <a:cubicBezTo>
                  <a:pt x="194304" y="3010110"/>
                  <a:pt x="184131" y="3010110"/>
                  <a:pt x="177657" y="3003630"/>
                </a:cubicBezTo>
                <a:cubicBezTo>
                  <a:pt x="171183" y="2997150"/>
                  <a:pt x="171183" y="2986967"/>
                  <a:pt x="177657" y="2980487"/>
                </a:cubicBezTo>
                <a:cubicBezTo>
                  <a:pt x="184131" y="2974007"/>
                  <a:pt x="194304" y="2974007"/>
                  <a:pt x="200778" y="2980487"/>
                </a:cubicBezTo>
                <a:close/>
                <a:moveTo>
                  <a:pt x="200778" y="2745355"/>
                </a:moveTo>
                <a:cubicBezTo>
                  <a:pt x="207252" y="2751835"/>
                  <a:pt x="207252" y="2762018"/>
                  <a:pt x="200778" y="2768498"/>
                </a:cubicBezTo>
                <a:cubicBezTo>
                  <a:pt x="194304" y="2774978"/>
                  <a:pt x="184131" y="2774978"/>
                  <a:pt x="177657" y="2768498"/>
                </a:cubicBezTo>
                <a:cubicBezTo>
                  <a:pt x="171183" y="2762018"/>
                  <a:pt x="171183" y="2751835"/>
                  <a:pt x="177657" y="2745355"/>
                </a:cubicBezTo>
                <a:cubicBezTo>
                  <a:pt x="184131" y="2738876"/>
                  <a:pt x="194304" y="2738876"/>
                  <a:pt x="200778" y="2745355"/>
                </a:cubicBezTo>
                <a:close/>
                <a:moveTo>
                  <a:pt x="205634" y="2521217"/>
                </a:moveTo>
                <a:cubicBezTo>
                  <a:pt x="205634" y="2525498"/>
                  <a:pt x="204015" y="2529664"/>
                  <a:pt x="200778" y="2532441"/>
                </a:cubicBezTo>
                <a:cubicBezTo>
                  <a:pt x="194304" y="2538921"/>
                  <a:pt x="184131" y="2538921"/>
                  <a:pt x="177657" y="2532441"/>
                </a:cubicBezTo>
                <a:cubicBezTo>
                  <a:pt x="171183" y="2525961"/>
                  <a:pt x="171183" y="2515778"/>
                  <a:pt x="177657" y="2509298"/>
                </a:cubicBezTo>
                <a:cubicBezTo>
                  <a:pt x="184131" y="2502818"/>
                  <a:pt x="194304" y="2502818"/>
                  <a:pt x="200778" y="2509298"/>
                </a:cubicBezTo>
                <a:cubicBezTo>
                  <a:pt x="204015" y="2512538"/>
                  <a:pt x="205634" y="2516935"/>
                  <a:pt x="205634" y="2521217"/>
                </a:cubicBezTo>
                <a:close/>
                <a:moveTo>
                  <a:pt x="234534" y="2273704"/>
                </a:moveTo>
                <a:cubicBezTo>
                  <a:pt x="234534" y="2282267"/>
                  <a:pt x="231297" y="2290830"/>
                  <a:pt x="224823" y="2297310"/>
                </a:cubicBezTo>
                <a:cubicBezTo>
                  <a:pt x="211876" y="2310270"/>
                  <a:pt x="190604" y="2310270"/>
                  <a:pt x="177657" y="2297310"/>
                </a:cubicBezTo>
                <a:cubicBezTo>
                  <a:pt x="164709" y="2284350"/>
                  <a:pt x="164709" y="2263058"/>
                  <a:pt x="177657" y="2250098"/>
                </a:cubicBezTo>
                <a:cubicBezTo>
                  <a:pt x="190604" y="2237138"/>
                  <a:pt x="211876" y="2237138"/>
                  <a:pt x="224823" y="2250098"/>
                </a:cubicBezTo>
                <a:cubicBezTo>
                  <a:pt x="231297" y="2256578"/>
                  <a:pt x="234534" y="2265141"/>
                  <a:pt x="234534" y="2273704"/>
                </a:cubicBezTo>
                <a:close/>
                <a:moveTo>
                  <a:pt x="250488" y="3216544"/>
                </a:moveTo>
                <a:cubicBezTo>
                  <a:pt x="250488" y="3229273"/>
                  <a:pt x="245633" y="3242001"/>
                  <a:pt x="235922" y="3251721"/>
                </a:cubicBezTo>
                <a:cubicBezTo>
                  <a:pt x="216500" y="3271161"/>
                  <a:pt x="185055" y="3271161"/>
                  <a:pt x="165634" y="3251721"/>
                </a:cubicBezTo>
                <a:cubicBezTo>
                  <a:pt x="146212" y="3232281"/>
                  <a:pt x="146212" y="3200807"/>
                  <a:pt x="165634" y="3181367"/>
                </a:cubicBezTo>
                <a:cubicBezTo>
                  <a:pt x="185055" y="3161927"/>
                  <a:pt x="216500" y="3161927"/>
                  <a:pt x="235922" y="3181367"/>
                </a:cubicBezTo>
                <a:cubicBezTo>
                  <a:pt x="245633" y="3191087"/>
                  <a:pt x="250488" y="3203816"/>
                  <a:pt x="250488" y="3216544"/>
                </a:cubicBezTo>
                <a:close/>
                <a:moveTo>
                  <a:pt x="277539" y="3655333"/>
                </a:moveTo>
                <a:lnTo>
                  <a:pt x="124941" y="3655333"/>
                </a:lnTo>
                <a:cubicBezTo>
                  <a:pt x="128640" y="3646076"/>
                  <a:pt x="135114" y="3636818"/>
                  <a:pt x="142513" y="3629412"/>
                </a:cubicBezTo>
                <a:cubicBezTo>
                  <a:pt x="174882" y="3596087"/>
                  <a:pt x="227598" y="3596087"/>
                  <a:pt x="259967" y="3629412"/>
                </a:cubicBezTo>
                <a:cubicBezTo>
                  <a:pt x="267366" y="3636818"/>
                  <a:pt x="273840" y="3646076"/>
                  <a:pt x="277539" y="3655333"/>
                </a:cubicBezTo>
                <a:close/>
                <a:moveTo>
                  <a:pt x="284245" y="3452138"/>
                </a:moveTo>
                <a:cubicBezTo>
                  <a:pt x="284245" y="3473429"/>
                  <a:pt x="276152" y="3494721"/>
                  <a:pt x="259967" y="3510921"/>
                </a:cubicBezTo>
                <a:cubicBezTo>
                  <a:pt x="227598" y="3543321"/>
                  <a:pt x="174882" y="3543321"/>
                  <a:pt x="142513" y="3510921"/>
                </a:cubicBezTo>
                <a:cubicBezTo>
                  <a:pt x="110143" y="3478521"/>
                  <a:pt x="110143" y="3425755"/>
                  <a:pt x="142513" y="3393355"/>
                </a:cubicBezTo>
                <a:cubicBezTo>
                  <a:pt x="174882" y="3360955"/>
                  <a:pt x="227598" y="3360955"/>
                  <a:pt x="259967" y="3393355"/>
                </a:cubicBezTo>
                <a:cubicBezTo>
                  <a:pt x="276152" y="3409555"/>
                  <a:pt x="284245" y="3430846"/>
                  <a:pt x="284245" y="3452138"/>
                </a:cubicBezTo>
                <a:close/>
                <a:moveTo>
                  <a:pt x="284245" y="2037647"/>
                </a:moveTo>
                <a:cubicBezTo>
                  <a:pt x="284245" y="2058938"/>
                  <a:pt x="276152" y="2080230"/>
                  <a:pt x="259967" y="2096430"/>
                </a:cubicBezTo>
                <a:cubicBezTo>
                  <a:pt x="227598" y="2128830"/>
                  <a:pt x="174882" y="2128830"/>
                  <a:pt x="142513" y="2096430"/>
                </a:cubicBezTo>
                <a:cubicBezTo>
                  <a:pt x="110143" y="2064030"/>
                  <a:pt x="110143" y="2011264"/>
                  <a:pt x="142513" y="1978864"/>
                </a:cubicBezTo>
                <a:cubicBezTo>
                  <a:pt x="174882" y="1946464"/>
                  <a:pt x="227598" y="1946464"/>
                  <a:pt x="259967" y="1978864"/>
                </a:cubicBezTo>
                <a:cubicBezTo>
                  <a:pt x="276152" y="1995064"/>
                  <a:pt x="284245" y="2016355"/>
                  <a:pt x="284245" y="2037647"/>
                </a:cubicBezTo>
                <a:close/>
                <a:moveTo>
                  <a:pt x="284245" y="1802515"/>
                </a:moveTo>
                <a:cubicBezTo>
                  <a:pt x="284245" y="1823806"/>
                  <a:pt x="276152" y="1845098"/>
                  <a:pt x="259967" y="1861298"/>
                </a:cubicBezTo>
                <a:cubicBezTo>
                  <a:pt x="235690" y="1885598"/>
                  <a:pt x="199969" y="1891673"/>
                  <a:pt x="169969" y="1879523"/>
                </a:cubicBezTo>
                <a:lnTo>
                  <a:pt x="168839" y="1878772"/>
                </a:lnTo>
                <a:lnTo>
                  <a:pt x="214086" y="1755221"/>
                </a:lnTo>
                <a:lnTo>
                  <a:pt x="228761" y="1724778"/>
                </a:lnTo>
                <a:lnTo>
                  <a:pt x="232511" y="1725507"/>
                </a:lnTo>
                <a:cubicBezTo>
                  <a:pt x="242511" y="1729557"/>
                  <a:pt x="251875" y="1735632"/>
                  <a:pt x="259967" y="1743732"/>
                </a:cubicBezTo>
                <a:cubicBezTo>
                  <a:pt x="276152" y="1759932"/>
                  <a:pt x="284245" y="1781224"/>
                  <a:pt x="284245" y="1802515"/>
                </a:cubicBezTo>
                <a:close/>
                <a:moveTo>
                  <a:pt x="318232" y="2862921"/>
                </a:moveTo>
                <a:cubicBezTo>
                  <a:pt x="324706" y="2869401"/>
                  <a:pt x="324706" y="2879584"/>
                  <a:pt x="318232" y="2886064"/>
                </a:cubicBezTo>
                <a:cubicBezTo>
                  <a:pt x="311758" y="2892544"/>
                  <a:pt x="301585" y="2892544"/>
                  <a:pt x="295111" y="2886064"/>
                </a:cubicBezTo>
                <a:cubicBezTo>
                  <a:pt x="288637" y="2879584"/>
                  <a:pt x="288637" y="2869401"/>
                  <a:pt x="295111" y="2862921"/>
                </a:cubicBezTo>
                <a:cubicBezTo>
                  <a:pt x="301585" y="2856441"/>
                  <a:pt x="311758" y="2856441"/>
                  <a:pt x="318232" y="2862921"/>
                </a:cubicBezTo>
                <a:close/>
                <a:moveTo>
                  <a:pt x="319157" y="2626864"/>
                </a:moveTo>
                <a:cubicBezTo>
                  <a:pt x="325631" y="2634270"/>
                  <a:pt x="325631" y="2643527"/>
                  <a:pt x="319157" y="2650007"/>
                </a:cubicBezTo>
                <a:cubicBezTo>
                  <a:pt x="312683" y="2656487"/>
                  <a:pt x="302510" y="2656487"/>
                  <a:pt x="296036" y="2650007"/>
                </a:cubicBezTo>
                <a:cubicBezTo>
                  <a:pt x="289562" y="2643527"/>
                  <a:pt x="289562" y="2633344"/>
                  <a:pt x="296036" y="2626864"/>
                </a:cubicBezTo>
                <a:cubicBezTo>
                  <a:pt x="302510" y="2620384"/>
                  <a:pt x="312683" y="2620384"/>
                  <a:pt x="319157" y="2626864"/>
                </a:cubicBezTo>
                <a:close/>
                <a:moveTo>
                  <a:pt x="351989" y="2391270"/>
                </a:moveTo>
                <a:cubicBezTo>
                  <a:pt x="351989" y="2399833"/>
                  <a:pt x="348752" y="2408396"/>
                  <a:pt x="342278" y="2414876"/>
                </a:cubicBezTo>
                <a:cubicBezTo>
                  <a:pt x="329330" y="2427835"/>
                  <a:pt x="308059" y="2427835"/>
                  <a:pt x="295111" y="2414876"/>
                </a:cubicBezTo>
                <a:cubicBezTo>
                  <a:pt x="282163" y="2401915"/>
                  <a:pt x="282163" y="2380624"/>
                  <a:pt x="295111" y="2367664"/>
                </a:cubicBezTo>
                <a:cubicBezTo>
                  <a:pt x="308059" y="2354704"/>
                  <a:pt x="329330" y="2354704"/>
                  <a:pt x="342278" y="2367664"/>
                </a:cubicBezTo>
                <a:cubicBezTo>
                  <a:pt x="348752" y="2374144"/>
                  <a:pt x="351989" y="2382707"/>
                  <a:pt x="351989" y="2391270"/>
                </a:cubicBezTo>
                <a:close/>
                <a:moveTo>
                  <a:pt x="351989" y="2156139"/>
                </a:moveTo>
                <a:cubicBezTo>
                  <a:pt x="351989" y="2164701"/>
                  <a:pt x="348752" y="2173264"/>
                  <a:pt x="342278" y="2179744"/>
                </a:cubicBezTo>
                <a:cubicBezTo>
                  <a:pt x="329330" y="2192704"/>
                  <a:pt x="308059" y="2192704"/>
                  <a:pt x="295111" y="2179744"/>
                </a:cubicBezTo>
                <a:cubicBezTo>
                  <a:pt x="282163" y="2166784"/>
                  <a:pt x="282163" y="2145493"/>
                  <a:pt x="295111" y="2132533"/>
                </a:cubicBezTo>
                <a:cubicBezTo>
                  <a:pt x="308059" y="2119573"/>
                  <a:pt x="329330" y="2119573"/>
                  <a:pt x="342278" y="2132533"/>
                </a:cubicBezTo>
                <a:cubicBezTo>
                  <a:pt x="348752" y="2139013"/>
                  <a:pt x="351989" y="2147576"/>
                  <a:pt x="351989" y="2156139"/>
                </a:cubicBezTo>
                <a:close/>
                <a:moveTo>
                  <a:pt x="368868" y="3334110"/>
                </a:moveTo>
                <a:cubicBezTo>
                  <a:pt x="368868" y="3346838"/>
                  <a:pt x="364012" y="3359567"/>
                  <a:pt x="354301" y="3369287"/>
                </a:cubicBezTo>
                <a:cubicBezTo>
                  <a:pt x="334879" y="3388727"/>
                  <a:pt x="303435" y="3388727"/>
                  <a:pt x="284013" y="3369287"/>
                </a:cubicBezTo>
                <a:cubicBezTo>
                  <a:pt x="264592" y="3349847"/>
                  <a:pt x="264592" y="3318372"/>
                  <a:pt x="284013" y="3298933"/>
                </a:cubicBezTo>
                <a:cubicBezTo>
                  <a:pt x="303435" y="3279493"/>
                  <a:pt x="334879" y="3279493"/>
                  <a:pt x="354301" y="3298933"/>
                </a:cubicBezTo>
                <a:cubicBezTo>
                  <a:pt x="364012" y="3308653"/>
                  <a:pt x="368868" y="3321381"/>
                  <a:pt x="368868" y="3334110"/>
                </a:cubicBezTo>
                <a:close/>
                <a:moveTo>
                  <a:pt x="368868" y="3098747"/>
                </a:moveTo>
                <a:cubicBezTo>
                  <a:pt x="368868" y="3111475"/>
                  <a:pt x="364012" y="3123972"/>
                  <a:pt x="354301" y="3133230"/>
                </a:cubicBezTo>
                <a:cubicBezTo>
                  <a:pt x="334879" y="3152670"/>
                  <a:pt x="303435" y="3152670"/>
                  <a:pt x="284013" y="3133230"/>
                </a:cubicBezTo>
                <a:cubicBezTo>
                  <a:pt x="264592" y="3113790"/>
                  <a:pt x="264592" y="3082315"/>
                  <a:pt x="284013" y="3062876"/>
                </a:cubicBezTo>
                <a:cubicBezTo>
                  <a:pt x="303435" y="3043435"/>
                  <a:pt x="334879" y="3043435"/>
                  <a:pt x="354301" y="3062876"/>
                </a:cubicBezTo>
                <a:cubicBezTo>
                  <a:pt x="364012" y="3073059"/>
                  <a:pt x="368868" y="3086018"/>
                  <a:pt x="368868" y="3098747"/>
                </a:cubicBezTo>
                <a:close/>
                <a:moveTo>
                  <a:pt x="368868" y="1448430"/>
                </a:moveTo>
                <a:cubicBezTo>
                  <a:pt x="368868" y="1461159"/>
                  <a:pt x="364012" y="1473887"/>
                  <a:pt x="354301" y="1483607"/>
                </a:cubicBezTo>
                <a:lnTo>
                  <a:pt x="344596" y="1487634"/>
                </a:lnTo>
                <a:lnTo>
                  <a:pt x="368690" y="1448001"/>
                </a:lnTo>
                <a:close/>
                <a:moveTo>
                  <a:pt x="401699" y="1920081"/>
                </a:moveTo>
                <a:cubicBezTo>
                  <a:pt x="401699" y="1941373"/>
                  <a:pt x="393607" y="1962664"/>
                  <a:pt x="377422" y="1978864"/>
                </a:cubicBezTo>
                <a:cubicBezTo>
                  <a:pt x="345053" y="2011264"/>
                  <a:pt x="292337" y="2011264"/>
                  <a:pt x="259967" y="1978864"/>
                </a:cubicBezTo>
                <a:cubicBezTo>
                  <a:pt x="227598" y="1946464"/>
                  <a:pt x="227598" y="1893698"/>
                  <a:pt x="259967" y="1861298"/>
                </a:cubicBezTo>
                <a:cubicBezTo>
                  <a:pt x="292337" y="1828898"/>
                  <a:pt x="345053" y="1828898"/>
                  <a:pt x="377422" y="1861298"/>
                </a:cubicBezTo>
                <a:cubicBezTo>
                  <a:pt x="393607" y="1877498"/>
                  <a:pt x="401699" y="1898790"/>
                  <a:pt x="401699" y="1920081"/>
                </a:cubicBezTo>
                <a:close/>
                <a:moveTo>
                  <a:pt x="401699" y="1684950"/>
                </a:moveTo>
                <a:cubicBezTo>
                  <a:pt x="401699" y="1706241"/>
                  <a:pt x="393607" y="1727532"/>
                  <a:pt x="377422" y="1743732"/>
                </a:cubicBezTo>
                <a:cubicBezTo>
                  <a:pt x="345053" y="1776132"/>
                  <a:pt x="292337" y="1776132"/>
                  <a:pt x="259967" y="1743732"/>
                </a:cubicBezTo>
                <a:cubicBezTo>
                  <a:pt x="251875" y="1735632"/>
                  <a:pt x="245806" y="1726259"/>
                  <a:pt x="241760" y="1716250"/>
                </a:cubicBezTo>
                <a:lnTo>
                  <a:pt x="239210" y="1703102"/>
                </a:lnTo>
                <a:lnTo>
                  <a:pt x="283979" y="1610229"/>
                </a:lnTo>
                <a:lnTo>
                  <a:pt x="287424" y="1607942"/>
                </a:lnTo>
                <a:cubicBezTo>
                  <a:pt x="317424" y="1595792"/>
                  <a:pt x="353145" y="1601867"/>
                  <a:pt x="377422" y="1626167"/>
                </a:cubicBezTo>
                <a:cubicBezTo>
                  <a:pt x="393607" y="1642367"/>
                  <a:pt x="401699" y="1663658"/>
                  <a:pt x="401699" y="1684950"/>
                </a:cubicBezTo>
                <a:close/>
                <a:moveTo>
                  <a:pt x="402393" y="3569704"/>
                </a:moveTo>
                <a:cubicBezTo>
                  <a:pt x="402393" y="3590996"/>
                  <a:pt x="394069" y="3612287"/>
                  <a:pt x="377422" y="3628487"/>
                </a:cubicBezTo>
                <a:cubicBezTo>
                  <a:pt x="345053" y="3660887"/>
                  <a:pt x="292337" y="3660887"/>
                  <a:pt x="259967" y="3628487"/>
                </a:cubicBezTo>
                <a:cubicBezTo>
                  <a:pt x="227598" y="3596087"/>
                  <a:pt x="227598" y="3543321"/>
                  <a:pt x="259967" y="3510921"/>
                </a:cubicBezTo>
                <a:cubicBezTo>
                  <a:pt x="292337" y="3478521"/>
                  <a:pt x="345053" y="3478521"/>
                  <a:pt x="377422" y="3510921"/>
                </a:cubicBezTo>
                <a:cubicBezTo>
                  <a:pt x="394069" y="3527121"/>
                  <a:pt x="402393" y="3548413"/>
                  <a:pt x="402393" y="3569704"/>
                </a:cubicBezTo>
                <a:close/>
                <a:moveTo>
                  <a:pt x="436612" y="2745355"/>
                </a:moveTo>
                <a:cubicBezTo>
                  <a:pt x="443085" y="2751835"/>
                  <a:pt x="443085" y="2762018"/>
                  <a:pt x="436612" y="2768498"/>
                </a:cubicBezTo>
                <a:cubicBezTo>
                  <a:pt x="430138" y="2774978"/>
                  <a:pt x="419965" y="2774978"/>
                  <a:pt x="413491" y="2768498"/>
                </a:cubicBezTo>
                <a:cubicBezTo>
                  <a:pt x="407017" y="2762018"/>
                  <a:pt x="407017" y="2751835"/>
                  <a:pt x="413491" y="2745355"/>
                </a:cubicBezTo>
                <a:cubicBezTo>
                  <a:pt x="419965" y="2738876"/>
                  <a:pt x="430138" y="2738876"/>
                  <a:pt x="436612" y="2745355"/>
                </a:cubicBezTo>
                <a:close/>
                <a:moveTo>
                  <a:pt x="470368" y="2509761"/>
                </a:moveTo>
                <a:cubicBezTo>
                  <a:pt x="470368" y="2518324"/>
                  <a:pt x="467131" y="2526887"/>
                  <a:pt x="460657" y="2533367"/>
                </a:cubicBezTo>
                <a:cubicBezTo>
                  <a:pt x="447710" y="2546327"/>
                  <a:pt x="426438" y="2546327"/>
                  <a:pt x="413491" y="2533367"/>
                </a:cubicBezTo>
                <a:cubicBezTo>
                  <a:pt x="400543" y="2520407"/>
                  <a:pt x="400543" y="2499115"/>
                  <a:pt x="413491" y="2486155"/>
                </a:cubicBezTo>
                <a:cubicBezTo>
                  <a:pt x="426438" y="2473195"/>
                  <a:pt x="447710" y="2473195"/>
                  <a:pt x="460657" y="2486155"/>
                </a:cubicBezTo>
                <a:cubicBezTo>
                  <a:pt x="467131" y="2492635"/>
                  <a:pt x="470368" y="2501198"/>
                  <a:pt x="470368" y="2509761"/>
                </a:cubicBezTo>
                <a:close/>
                <a:moveTo>
                  <a:pt x="470368" y="2273704"/>
                </a:moveTo>
                <a:cubicBezTo>
                  <a:pt x="470368" y="2282267"/>
                  <a:pt x="467131" y="2290830"/>
                  <a:pt x="460657" y="2297310"/>
                </a:cubicBezTo>
                <a:cubicBezTo>
                  <a:pt x="447710" y="2310270"/>
                  <a:pt x="426438" y="2310270"/>
                  <a:pt x="413491" y="2297310"/>
                </a:cubicBezTo>
                <a:cubicBezTo>
                  <a:pt x="400543" y="2284350"/>
                  <a:pt x="400543" y="2263058"/>
                  <a:pt x="413491" y="2250098"/>
                </a:cubicBezTo>
                <a:cubicBezTo>
                  <a:pt x="426438" y="2237138"/>
                  <a:pt x="447710" y="2237138"/>
                  <a:pt x="460657" y="2250098"/>
                </a:cubicBezTo>
                <a:cubicBezTo>
                  <a:pt x="467131" y="2256578"/>
                  <a:pt x="470368" y="2265141"/>
                  <a:pt x="470368" y="2273704"/>
                </a:cubicBezTo>
                <a:close/>
                <a:moveTo>
                  <a:pt x="470368" y="2037647"/>
                </a:moveTo>
                <a:cubicBezTo>
                  <a:pt x="470368" y="2046210"/>
                  <a:pt x="467131" y="2054773"/>
                  <a:pt x="460657" y="2061253"/>
                </a:cubicBezTo>
                <a:cubicBezTo>
                  <a:pt x="446785" y="2075138"/>
                  <a:pt x="426438" y="2075138"/>
                  <a:pt x="413491" y="2061253"/>
                </a:cubicBezTo>
                <a:cubicBezTo>
                  <a:pt x="400543" y="2048293"/>
                  <a:pt x="400543" y="2027001"/>
                  <a:pt x="413491" y="2014041"/>
                </a:cubicBezTo>
                <a:cubicBezTo>
                  <a:pt x="426438" y="2001081"/>
                  <a:pt x="447710" y="2001081"/>
                  <a:pt x="460657" y="2014041"/>
                </a:cubicBezTo>
                <a:cubicBezTo>
                  <a:pt x="467131" y="2020521"/>
                  <a:pt x="470368" y="2029084"/>
                  <a:pt x="470368" y="2037647"/>
                </a:cubicBezTo>
                <a:close/>
                <a:moveTo>
                  <a:pt x="486322" y="3451675"/>
                </a:moveTo>
                <a:cubicBezTo>
                  <a:pt x="486322" y="3464404"/>
                  <a:pt x="481466" y="3477132"/>
                  <a:pt x="471755" y="3486853"/>
                </a:cubicBezTo>
                <a:cubicBezTo>
                  <a:pt x="452334" y="3506293"/>
                  <a:pt x="420889" y="3506293"/>
                  <a:pt x="401468" y="3486853"/>
                </a:cubicBezTo>
                <a:cubicBezTo>
                  <a:pt x="382046" y="3467412"/>
                  <a:pt x="382046" y="3435938"/>
                  <a:pt x="401468" y="3416498"/>
                </a:cubicBezTo>
                <a:cubicBezTo>
                  <a:pt x="420889" y="3397058"/>
                  <a:pt x="452334" y="3397058"/>
                  <a:pt x="471755" y="3416498"/>
                </a:cubicBezTo>
                <a:cubicBezTo>
                  <a:pt x="481466" y="3426218"/>
                  <a:pt x="486322" y="3438946"/>
                  <a:pt x="486322" y="3451675"/>
                </a:cubicBezTo>
                <a:close/>
                <a:moveTo>
                  <a:pt x="486322" y="3216544"/>
                </a:moveTo>
                <a:cubicBezTo>
                  <a:pt x="486322" y="3229273"/>
                  <a:pt x="481466" y="3242001"/>
                  <a:pt x="471755" y="3251721"/>
                </a:cubicBezTo>
                <a:cubicBezTo>
                  <a:pt x="452334" y="3271161"/>
                  <a:pt x="420889" y="3271161"/>
                  <a:pt x="401468" y="3251721"/>
                </a:cubicBezTo>
                <a:cubicBezTo>
                  <a:pt x="382046" y="3232281"/>
                  <a:pt x="382046" y="3200807"/>
                  <a:pt x="401468" y="3181367"/>
                </a:cubicBezTo>
                <a:cubicBezTo>
                  <a:pt x="420889" y="3161927"/>
                  <a:pt x="452334" y="3161927"/>
                  <a:pt x="471755" y="3181367"/>
                </a:cubicBezTo>
                <a:cubicBezTo>
                  <a:pt x="481466" y="3191087"/>
                  <a:pt x="486322" y="3203816"/>
                  <a:pt x="486322" y="3216544"/>
                </a:cubicBezTo>
                <a:close/>
                <a:moveTo>
                  <a:pt x="486322" y="2980487"/>
                </a:moveTo>
                <a:cubicBezTo>
                  <a:pt x="486322" y="2993216"/>
                  <a:pt x="481466" y="3005944"/>
                  <a:pt x="471755" y="3015664"/>
                </a:cubicBezTo>
                <a:cubicBezTo>
                  <a:pt x="452334" y="3035104"/>
                  <a:pt x="420889" y="3035104"/>
                  <a:pt x="401468" y="3015664"/>
                </a:cubicBezTo>
                <a:cubicBezTo>
                  <a:pt x="382046" y="2996224"/>
                  <a:pt x="382046" y="2964750"/>
                  <a:pt x="401468" y="2945310"/>
                </a:cubicBezTo>
                <a:cubicBezTo>
                  <a:pt x="420889" y="2925870"/>
                  <a:pt x="452334" y="2925870"/>
                  <a:pt x="471755" y="2945310"/>
                </a:cubicBezTo>
                <a:cubicBezTo>
                  <a:pt x="481466" y="2955030"/>
                  <a:pt x="486322" y="2967758"/>
                  <a:pt x="486322" y="2980487"/>
                </a:cubicBezTo>
                <a:close/>
                <a:moveTo>
                  <a:pt x="486322" y="1566921"/>
                </a:moveTo>
                <a:cubicBezTo>
                  <a:pt x="486322" y="1579650"/>
                  <a:pt x="481466" y="1592378"/>
                  <a:pt x="471755" y="1602098"/>
                </a:cubicBezTo>
                <a:cubicBezTo>
                  <a:pt x="452334" y="1621538"/>
                  <a:pt x="420889" y="1621538"/>
                  <a:pt x="401468" y="1602098"/>
                </a:cubicBezTo>
                <a:cubicBezTo>
                  <a:pt x="382046" y="1582658"/>
                  <a:pt x="382046" y="1551184"/>
                  <a:pt x="401468" y="1531744"/>
                </a:cubicBezTo>
                <a:cubicBezTo>
                  <a:pt x="420889" y="1512304"/>
                  <a:pt x="452334" y="1512304"/>
                  <a:pt x="471755" y="1531744"/>
                </a:cubicBezTo>
                <a:cubicBezTo>
                  <a:pt x="481466" y="1541464"/>
                  <a:pt x="486322" y="1554193"/>
                  <a:pt x="486322" y="1566921"/>
                </a:cubicBezTo>
                <a:close/>
                <a:moveTo>
                  <a:pt x="486322" y="1330864"/>
                </a:moveTo>
                <a:cubicBezTo>
                  <a:pt x="486322" y="1343593"/>
                  <a:pt x="481466" y="1356321"/>
                  <a:pt x="471755" y="1366041"/>
                </a:cubicBezTo>
                <a:cubicBezTo>
                  <a:pt x="462045" y="1375761"/>
                  <a:pt x="449328" y="1380621"/>
                  <a:pt x="436612" y="1380621"/>
                </a:cubicBezTo>
                <a:lnTo>
                  <a:pt x="415083" y="1371690"/>
                </a:lnTo>
                <a:lnTo>
                  <a:pt x="463397" y="1292219"/>
                </a:lnTo>
                <a:lnTo>
                  <a:pt x="471755" y="1295687"/>
                </a:lnTo>
                <a:cubicBezTo>
                  <a:pt x="481466" y="1305407"/>
                  <a:pt x="486322" y="1318136"/>
                  <a:pt x="486322" y="1330864"/>
                </a:cubicBezTo>
                <a:close/>
                <a:moveTo>
                  <a:pt x="513373" y="3655333"/>
                </a:moveTo>
                <a:lnTo>
                  <a:pt x="360775" y="3655333"/>
                </a:lnTo>
                <a:cubicBezTo>
                  <a:pt x="364474" y="3646076"/>
                  <a:pt x="370948" y="3636818"/>
                  <a:pt x="378347" y="3629412"/>
                </a:cubicBezTo>
                <a:cubicBezTo>
                  <a:pt x="410716" y="3597012"/>
                  <a:pt x="463432" y="3597012"/>
                  <a:pt x="495801" y="3629412"/>
                </a:cubicBezTo>
                <a:cubicBezTo>
                  <a:pt x="503200" y="3636818"/>
                  <a:pt x="508749" y="3645150"/>
                  <a:pt x="513373" y="3655333"/>
                </a:cubicBezTo>
                <a:close/>
                <a:moveTo>
                  <a:pt x="520079" y="1802515"/>
                </a:moveTo>
                <a:cubicBezTo>
                  <a:pt x="520079" y="1823806"/>
                  <a:pt x="511986" y="1845098"/>
                  <a:pt x="495801" y="1861298"/>
                </a:cubicBezTo>
                <a:cubicBezTo>
                  <a:pt x="463432" y="1893698"/>
                  <a:pt x="410716" y="1893698"/>
                  <a:pt x="378347" y="1861298"/>
                </a:cubicBezTo>
                <a:cubicBezTo>
                  <a:pt x="345977" y="1828898"/>
                  <a:pt x="345977" y="1776132"/>
                  <a:pt x="378347" y="1743732"/>
                </a:cubicBezTo>
                <a:cubicBezTo>
                  <a:pt x="410716" y="1711332"/>
                  <a:pt x="463432" y="1711332"/>
                  <a:pt x="495801" y="1743732"/>
                </a:cubicBezTo>
                <a:cubicBezTo>
                  <a:pt x="511986" y="1759932"/>
                  <a:pt x="520079" y="1781224"/>
                  <a:pt x="520079" y="1802515"/>
                </a:cubicBezTo>
                <a:close/>
                <a:moveTo>
                  <a:pt x="587823" y="2627327"/>
                </a:moveTo>
                <a:cubicBezTo>
                  <a:pt x="587823" y="2635889"/>
                  <a:pt x="584586" y="2644452"/>
                  <a:pt x="578112" y="2650933"/>
                </a:cubicBezTo>
                <a:cubicBezTo>
                  <a:pt x="565164" y="2663893"/>
                  <a:pt x="543893" y="2663893"/>
                  <a:pt x="530945" y="2650933"/>
                </a:cubicBezTo>
                <a:cubicBezTo>
                  <a:pt x="517997" y="2637972"/>
                  <a:pt x="517997" y="2616681"/>
                  <a:pt x="530945" y="2603721"/>
                </a:cubicBezTo>
                <a:cubicBezTo>
                  <a:pt x="543893" y="2590761"/>
                  <a:pt x="565164" y="2590761"/>
                  <a:pt x="578112" y="2603721"/>
                </a:cubicBezTo>
                <a:cubicBezTo>
                  <a:pt x="584586" y="2610201"/>
                  <a:pt x="587823" y="2618764"/>
                  <a:pt x="587823" y="2627327"/>
                </a:cubicBezTo>
                <a:close/>
                <a:moveTo>
                  <a:pt x="587823" y="2391270"/>
                </a:moveTo>
                <a:cubicBezTo>
                  <a:pt x="587823" y="2399833"/>
                  <a:pt x="584586" y="2408396"/>
                  <a:pt x="578112" y="2414876"/>
                </a:cubicBezTo>
                <a:cubicBezTo>
                  <a:pt x="565164" y="2427835"/>
                  <a:pt x="543893" y="2427835"/>
                  <a:pt x="530945" y="2414876"/>
                </a:cubicBezTo>
                <a:cubicBezTo>
                  <a:pt x="517997" y="2401915"/>
                  <a:pt x="517997" y="2380624"/>
                  <a:pt x="530945" y="2367664"/>
                </a:cubicBezTo>
                <a:cubicBezTo>
                  <a:pt x="543893" y="2354704"/>
                  <a:pt x="565164" y="2354704"/>
                  <a:pt x="578112" y="2367664"/>
                </a:cubicBezTo>
                <a:cubicBezTo>
                  <a:pt x="584586" y="2374144"/>
                  <a:pt x="587823" y="2382707"/>
                  <a:pt x="587823" y="2391270"/>
                </a:cubicBezTo>
                <a:close/>
                <a:moveTo>
                  <a:pt x="587823" y="2156139"/>
                </a:moveTo>
                <a:cubicBezTo>
                  <a:pt x="587823" y="2164701"/>
                  <a:pt x="584586" y="2173264"/>
                  <a:pt x="578112" y="2179744"/>
                </a:cubicBezTo>
                <a:cubicBezTo>
                  <a:pt x="565164" y="2192704"/>
                  <a:pt x="543893" y="2192704"/>
                  <a:pt x="530945" y="2179744"/>
                </a:cubicBezTo>
                <a:cubicBezTo>
                  <a:pt x="517997" y="2166784"/>
                  <a:pt x="517997" y="2145493"/>
                  <a:pt x="530945" y="2132533"/>
                </a:cubicBezTo>
                <a:cubicBezTo>
                  <a:pt x="543893" y="2119573"/>
                  <a:pt x="565164" y="2119573"/>
                  <a:pt x="578112" y="2132533"/>
                </a:cubicBezTo>
                <a:cubicBezTo>
                  <a:pt x="584586" y="2139013"/>
                  <a:pt x="587823" y="2147576"/>
                  <a:pt x="587823" y="2156139"/>
                </a:cubicBezTo>
                <a:close/>
                <a:moveTo>
                  <a:pt x="587823" y="1920081"/>
                </a:moveTo>
                <a:cubicBezTo>
                  <a:pt x="587823" y="1928644"/>
                  <a:pt x="584586" y="1937207"/>
                  <a:pt x="578112" y="1943687"/>
                </a:cubicBezTo>
                <a:cubicBezTo>
                  <a:pt x="565164" y="1956647"/>
                  <a:pt x="543893" y="1956647"/>
                  <a:pt x="530945" y="1943687"/>
                </a:cubicBezTo>
                <a:cubicBezTo>
                  <a:pt x="517997" y="1930727"/>
                  <a:pt x="517997" y="1909435"/>
                  <a:pt x="530945" y="1896475"/>
                </a:cubicBezTo>
                <a:cubicBezTo>
                  <a:pt x="543893" y="1883515"/>
                  <a:pt x="565164" y="1883515"/>
                  <a:pt x="578112" y="1896475"/>
                </a:cubicBezTo>
                <a:cubicBezTo>
                  <a:pt x="584586" y="1902955"/>
                  <a:pt x="587823" y="1911518"/>
                  <a:pt x="587823" y="1920081"/>
                </a:cubicBezTo>
                <a:close/>
                <a:moveTo>
                  <a:pt x="603777" y="3570167"/>
                </a:moveTo>
                <a:cubicBezTo>
                  <a:pt x="603777" y="3582895"/>
                  <a:pt x="598921" y="3595624"/>
                  <a:pt x="589210" y="3605344"/>
                </a:cubicBezTo>
                <a:cubicBezTo>
                  <a:pt x="569788" y="3624784"/>
                  <a:pt x="538344" y="3624784"/>
                  <a:pt x="518922" y="3605344"/>
                </a:cubicBezTo>
                <a:cubicBezTo>
                  <a:pt x="499501" y="3585904"/>
                  <a:pt x="499501" y="3554430"/>
                  <a:pt x="518922" y="3534990"/>
                </a:cubicBezTo>
                <a:cubicBezTo>
                  <a:pt x="538344" y="3515550"/>
                  <a:pt x="569788" y="3515550"/>
                  <a:pt x="589210" y="3534990"/>
                </a:cubicBezTo>
                <a:cubicBezTo>
                  <a:pt x="598921" y="3544710"/>
                  <a:pt x="603777" y="3557438"/>
                  <a:pt x="603777" y="3570167"/>
                </a:cubicBezTo>
                <a:close/>
                <a:moveTo>
                  <a:pt x="604701" y="3334110"/>
                </a:moveTo>
                <a:cubicBezTo>
                  <a:pt x="604701" y="3346838"/>
                  <a:pt x="599846" y="3359567"/>
                  <a:pt x="590135" y="3369287"/>
                </a:cubicBezTo>
                <a:cubicBezTo>
                  <a:pt x="570713" y="3388727"/>
                  <a:pt x="539269" y="3388727"/>
                  <a:pt x="519847" y="3369287"/>
                </a:cubicBezTo>
                <a:cubicBezTo>
                  <a:pt x="500425" y="3349847"/>
                  <a:pt x="500425" y="3318372"/>
                  <a:pt x="519847" y="3298933"/>
                </a:cubicBezTo>
                <a:cubicBezTo>
                  <a:pt x="539269" y="3279493"/>
                  <a:pt x="570713" y="3279493"/>
                  <a:pt x="590135" y="3298933"/>
                </a:cubicBezTo>
                <a:cubicBezTo>
                  <a:pt x="599846" y="3308653"/>
                  <a:pt x="604701" y="3321381"/>
                  <a:pt x="604701" y="3334110"/>
                </a:cubicBezTo>
                <a:close/>
                <a:moveTo>
                  <a:pt x="604701" y="3098747"/>
                </a:moveTo>
                <a:cubicBezTo>
                  <a:pt x="604701" y="3111475"/>
                  <a:pt x="599846" y="3123972"/>
                  <a:pt x="590135" y="3133230"/>
                </a:cubicBezTo>
                <a:cubicBezTo>
                  <a:pt x="570713" y="3152670"/>
                  <a:pt x="539269" y="3152670"/>
                  <a:pt x="519847" y="3133230"/>
                </a:cubicBezTo>
                <a:cubicBezTo>
                  <a:pt x="500425" y="3113790"/>
                  <a:pt x="500425" y="3082315"/>
                  <a:pt x="519847" y="3062876"/>
                </a:cubicBezTo>
                <a:cubicBezTo>
                  <a:pt x="539269" y="3043435"/>
                  <a:pt x="570713" y="3043435"/>
                  <a:pt x="590135" y="3062876"/>
                </a:cubicBezTo>
                <a:cubicBezTo>
                  <a:pt x="599846" y="3073059"/>
                  <a:pt x="604701" y="3086018"/>
                  <a:pt x="604701" y="3098747"/>
                </a:cubicBezTo>
                <a:close/>
                <a:moveTo>
                  <a:pt x="604701" y="2862921"/>
                </a:moveTo>
                <a:cubicBezTo>
                  <a:pt x="604701" y="2875650"/>
                  <a:pt x="599846" y="2888378"/>
                  <a:pt x="590135" y="2898098"/>
                </a:cubicBezTo>
                <a:cubicBezTo>
                  <a:pt x="570713" y="2917538"/>
                  <a:pt x="539269" y="2917538"/>
                  <a:pt x="519847" y="2898098"/>
                </a:cubicBezTo>
                <a:cubicBezTo>
                  <a:pt x="500425" y="2878658"/>
                  <a:pt x="500425" y="2847184"/>
                  <a:pt x="519847" y="2827744"/>
                </a:cubicBezTo>
                <a:cubicBezTo>
                  <a:pt x="539269" y="2808304"/>
                  <a:pt x="570713" y="2808304"/>
                  <a:pt x="590135" y="2827744"/>
                </a:cubicBezTo>
                <a:cubicBezTo>
                  <a:pt x="599846" y="2837464"/>
                  <a:pt x="604701" y="2850192"/>
                  <a:pt x="604701" y="2862921"/>
                </a:cubicBezTo>
                <a:close/>
                <a:moveTo>
                  <a:pt x="604701" y="1684487"/>
                </a:moveTo>
                <a:cubicBezTo>
                  <a:pt x="604701" y="1697216"/>
                  <a:pt x="599846" y="1709944"/>
                  <a:pt x="590135" y="1719664"/>
                </a:cubicBezTo>
                <a:cubicBezTo>
                  <a:pt x="570713" y="1739104"/>
                  <a:pt x="539269" y="1739104"/>
                  <a:pt x="519847" y="1719664"/>
                </a:cubicBezTo>
                <a:cubicBezTo>
                  <a:pt x="500425" y="1700224"/>
                  <a:pt x="500425" y="1668750"/>
                  <a:pt x="519847" y="1649310"/>
                </a:cubicBezTo>
                <a:cubicBezTo>
                  <a:pt x="539269" y="1629870"/>
                  <a:pt x="570713" y="1629870"/>
                  <a:pt x="590135" y="1649310"/>
                </a:cubicBezTo>
                <a:cubicBezTo>
                  <a:pt x="599846" y="1659030"/>
                  <a:pt x="604701" y="1671759"/>
                  <a:pt x="604701" y="1684487"/>
                </a:cubicBezTo>
                <a:close/>
                <a:moveTo>
                  <a:pt x="604701" y="1448777"/>
                </a:moveTo>
                <a:cubicBezTo>
                  <a:pt x="604701" y="1461622"/>
                  <a:pt x="599846" y="1474350"/>
                  <a:pt x="590135" y="1483607"/>
                </a:cubicBezTo>
                <a:cubicBezTo>
                  <a:pt x="570713" y="1503047"/>
                  <a:pt x="539269" y="1503047"/>
                  <a:pt x="519847" y="1483607"/>
                </a:cubicBezTo>
                <a:cubicBezTo>
                  <a:pt x="500425" y="1464167"/>
                  <a:pt x="500425" y="1432693"/>
                  <a:pt x="519847" y="1413252"/>
                </a:cubicBezTo>
                <a:cubicBezTo>
                  <a:pt x="539269" y="1393812"/>
                  <a:pt x="570713" y="1393812"/>
                  <a:pt x="590135" y="1413252"/>
                </a:cubicBezTo>
                <a:cubicBezTo>
                  <a:pt x="599846" y="1422973"/>
                  <a:pt x="604701" y="1435933"/>
                  <a:pt x="604701" y="1448777"/>
                </a:cubicBezTo>
                <a:close/>
                <a:moveTo>
                  <a:pt x="604701" y="1213298"/>
                </a:moveTo>
                <a:cubicBezTo>
                  <a:pt x="604701" y="1226027"/>
                  <a:pt x="599846" y="1238755"/>
                  <a:pt x="590135" y="1248475"/>
                </a:cubicBezTo>
                <a:cubicBezTo>
                  <a:pt x="570713" y="1267915"/>
                  <a:pt x="539269" y="1267915"/>
                  <a:pt x="519847" y="1248475"/>
                </a:cubicBezTo>
                <a:lnTo>
                  <a:pt x="509724" y="1224029"/>
                </a:lnTo>
                <a:lnTo>
                  <a:pt x="554991" y="1163541"/>
                </a:lnTo>
                <a:lnTo>
                  <a:pt x="554991" y="1163541"/>
                </a:lnTo>
                <a:cubicBezTo>
                  <a:pt x="567708" y="1163541"/>
                  <a:pt x="580424" y="1168401"/>
                  <a:pt x="590135" y="1178121"/>
                </a:cubicBezTo>
                <a:cubicBezTo>
                  <a:pt x="599846" y="1187841"/>
                  <a:pt x="604701" y="1200570"/>
                  <a:pt x="604701" y="1213298"/>
                </a:cubicBezTo>
                <a:close/>
                <a:moveTo>
                  <a:pt x="705277" y="2509761"/>
                </a:moveTo>
                <a:cubicBezTo>
                  <a:pt x="705277" y="2518324"/>
                  <a:pt x="702041" y="2526887"/>
                  <a:pt x="695567" y="2533367"/>
                </a:cubicBezTo>
                <a:cubicBezTo>
                  <a:pt x="682619" y="2546327"/>
                  <a:pt x="661347" y="2546327"/>
                  <a:pt x="648400" y="2533367"/>
                </a:cubicBezTo>
                <a:cubicBezTo>
                  <a:pt x="635452" y="2520407"/>
                  <a:pt x="635452" y="2499115"/>
                  <a:pt x="648400" y="2486155"/>
                </a:cubicBezTo>
                <a:cubicBezTo>
                  <a:pt x="661347" y="2473195"/>
                  <a:pt x="682619" y="2473195"/>
                  <a:pt x="695567" y="2486155"/>
                </a:cubicBezTo>
                <a:cubicBezTo>
                  <a:pt x="702041" y="2492635"/>
                  <a:pt x="705277" y="2501198"/>
                  <a:pt x="705277" y="2509761"/>
                </a:cubicBezTo>
                <a:close/>
                <a:moveTo>
                  <a:pt x="705277" y="2273704"/>
                </a:moveTo>
                <a:cubicBezTo>
                  <a:pt x="705277" y="2282267"/>
                  <a:pt x="702041" y="2290830"/>
                  <a:pt x="695567" y="2297310"/>
                </a:cubicBezTo>
                <a:cubicBezTo>
                  <a:pt x="682619" y="2310270"/>
                  <a:pt x="661347" y="2310270"/>
                  <a:pt x="648400" y="2297310"/>
                </a:cubicBezTo>
                <a:cubicBezTo>
                  <a:pt x="635452" y="2284350"/>
                  <a:pt x="635452" y="2263058"/>
                  <a:pt x="648400" y="2250098"/>
                </a:cubicBezTo>
                <a:cubicBezTo>
                  <a:pt x="661347" y="2237138"/>
                  <a:pt x="682619" y="2237138"/>
                  <a:pt x="695567" y="2250098"/>
                </a:cubicBezTo>
                <a:cubicBezTo>
                  <a:pt x="702041" y="2256578"/>
                  <a:pt x="705277" y="2265141"/>
                  <a:pt x="705277" y="2273704"/>
                </a:cubicBezTo>
                <a:close/>
                <a:moveTo>
                  <a:pt x="705277" y="2038226"/>
                </a:moveTo>
                <a:cubicBezTo>
                  <a:pt x="705277" y="2046673"/>
                  <a:pt x="702041" y="2055235"/>
                  <a:pt x="695567" y="2062178"/>
                </a:cubicBezTo>
                <a:cubicBezTo>
                  <a:pt x="682619" y="2075138"/>
                  <a:pt x="661347" y="2075138"/>
                  <a:pt x="648400" y="2062178"/>
                </a:cubicBezTo>
                <a:cubicBezTo>
                  <a:pt x="635452" y="2049218"/>
                  <a:pt x="635452" y="2027927"/>
                  <a:pt x="648400" y="2014967"/>
                </a:cubicBezTo>
                <a:cubicBezTo>
                  <a:pt x="661347" y="2002007"/>
                  <a:pt x="682619" y="2002007"/>
                  <a:pt x="695567" y="2014967"/>
                </a:cubicBezTo>
                <a:cubicBezTo>
                  <a:pt x="702041" y="2021447"/>
                  <a:pt x="705277" y="2029779"/>
                  <a:pt x="705277" y="2038226"/>
                </a:cubicBezTo>
                <a:close/>
                <a:moveTo>
                  <a:pt x="721231" y="3451675"/>
                </a:moveTo>
                <a:cubicBezTo>
                  <a:pt x="721231" y="3464404"/>
                  <a:pt x="716376" y="3477132"/>
                  <a:pt x="706665" y="3486853"/>
                </a:cubicBezTo>
                <a:cubicBezTo>
                  <a:pt x="687243" y="3506293"/>
                  <a:pt x="655798" y="3506293"/>
                  <a:pt x="636377" y="3486853"/>
                </a:cubicBezTo>
                <a:cubicBezTo>
                  <a:pt x="616955" y="3467412"/>
                  <a:pt x="616955" y="3435938"/>
                  <a:pt x="636377" y="3416498"/>
                </a:cubicBezTo>
                <a:cubicBezTo>
                  <a:pt x="656723" y="3397058"/>
                  <a:pt x="688168" y="3397058"/>
                  <a:pt x="706665" y="3416498"/>
                </a:cubicBezTo>
                <a:cubicBezTo>
                  <a:pt x="716376" y="3426218"/>
                  <a:pt x="721231" y="3438946"/>
                  <a:pt x="721231" y="3451675"/>
                </a:cubicBezTo>
                <a:close/>
                <a:moveTo>
                  <a:pt x="722156" y="3216544"/>
                </a:moveTo>
                <a:cubicBezTo>
                  <a:pt x="722156" y="3229273"/>
                  <a:pt x="717300" y="3242001"/>
                  <a:pt x="707589" y="3251721"/>
                </a:cubicBezTo>
                <a:cubicBezTo>
                  <a:pt x="688168" y="3271161"/>
                  <a:pt x="656723" y="3271161"/>
                  <a:pt x="637302" y="3251721"/>
                </a:cubicBezTo>
                <a:cubicBezTo>
                  <a:pt x="617880" y="3232281"/>
                  <a:pt x="617880" y="3200807"/>
                  <a:pt x="637302" y="3181367"/>
                </a:cubicBezTo>
                <a:cubicBezTo>
                  <a:pt x="656723" y="3161927"/>
                  <a:pt x="688168" y="3161927"/>
                  <a:pt x="707589" y="3181367"/>
                </a:cubicBezTo>
                <a:cubicBezTo>
                  <a:pt x="717300" y="3191087"/>
                  <a:pt x="722156" y="3203816"/>
                  <a:pt x="722156" y="3216544"/>
                </a:cubicBezTo>
                <a:close/>
                <a:moveTo>
                  <a:pt x="722156" y="2980487"/>
                </a:moveTo>
                <a:cubicBezTo>
                  <a:pt x="722156" y="2993216"/>
                  <a:pt x="717300" y="3005944"/>
                  <a:pt x="707589" y="3015664"/>
                </a:cubicBezTo>
                <a:cubicBezTo>
                  <a:pt x="688168" y="3035104"/>
                  <a:pt x="656723" y="3035104"/>
                  <a:pt x="637302" y="3015664"/>
                </a:cubicBezTo>
                <a:cubicBezTo>
                  <a:pt x="617880" y="2996224"/>
                  <a:pt x="617880" y="2964750"/>
                  <a:pt x="637302" y="2945310"/>
                </a:cubicBezTo>
                <a:cubicBezTo>
                  <a:pt x="656723" y="2925870"/>
                  <a:pt x="688168" y="2925870"/>
                  <a:pt x="707589" y="2945310"/>
                </a:cubicBezTo>
                <a:cubicBezTo>
                  <a:pt x="717300" y="2955030"/>
                  <a:pt x="722156" y="2967758"/>
                  <a:pt x="722156" y="2980487"/>
                </a:cubicBezTo>
                <a:close/>
                <a:moveTo>
                  <a:pt x="722156" y="1802053"/>
                </a:moveTo>
                <a:cubicBezTo>
                  <a:pt x="722156" y="1814781"/>
                  <a:pt x="717300" y="1827510"/>
                  <a:pt x="707589" y="1837230"/>
                </a:cubicBezTo>
                <a:cubicBezTo>
                  <a:pt x="688168" y="1856670"/>
                  <a:pt x="656723" y="1856670"/>
                  <a:pt x="637302" y="1837230"/>
                </a:cubicBezTo>
                <a:cubicBezTo>
                  <a:pt x="617880" y="1817790"/>
                  <a:pt x="617880" y="1786315"/>
                  <a:pt x="637302" y="1766875"/>
                </a:cubicBezTo>
                <a:cubicBezTo>
                  <a:pt x="656723" y="1747435"/>
                  <a:pt x="688168" y="1747435"/>
                  <a:pt x="707589" y="1766875"/>
                </a:cubicBezTo>
                <a:cubicBezTo>
                  <a:pt x="717300" y="1776595"/>
                  <a:pt x="722156" y="1789324"/>
                  <a:pt x="722156" y="1802053"/>
                </a:cubicBezTo>
                <a:close/>
                <a:moveTo>
                  <a:pt x="722156" y="1566921"/>
                </a:moveTo>
                <a:cubicBezTo>
                  <a:pt x="722156" y="1579650"/>
                  <a:pt x="717300" y="1592378"/>
                  <a:pt x="707589" y="1602098"/>
                </a:cubicBezTo>
                <a:cubicBezTo>
                  <a:pt x="688168" y="1621538"/>
                  <a:pt x="656723" y="1621538"/>
                  <a:pt x="637302" y="1602098"/>
                </a:cubicBezTo>
                <a:cubicBezTo>
                  <a:pt x="617880" y="1582658"/>
                  <a:pt x="617880" y="1551184"/>
                  <a:pt x="637302" y="1531744"/>
                </a:cubicBezTo>
                <a:cubicBezTo>
                  <a:pt x="656723" y="1512304"/>
                  <a:pt x="688168" y="1512304"/>
                  <a:pt x="707589" y="1531744"/>
                </a:cubicBezTo>
                <a:cubicBezTo>
                  <a:pt x="717300" y="1541464"/>
                  <a:pt x="722156" y="1554193"/>
                  <a:pt x="722156" y="1566921"/>
                </a:cubicBezTo>
                <a:close/>
                <a:moveTo>
                  <a:pt x="722156" y="1330864"/>
                </a:moveTo>
                <a:cubicBezTo>
                  <a:pt x="722156" y="1343593"/>
                  <a:pt x="717300" y="1356321"/>
                  <a:pt x="707589" y="1366041"/>
                </a:cubicBezTo>
                <a:cubicBezTo>
                  <a:pt x="688168" y="1385481"/>
                  <a:pt x="656723" y="1385481"/>
                  <a:pt x="637302" y="1366041"/>
                </a:cubicBezTo>
                <a:cubicBezTo>
                  <a:pt x="617880" y="1346601"/>
                  <a:pt x="617880" y="1315127"/>
                  <a:pt x="637302" y="1295687"/>
                </a:cubicBezTo>
                <a:cubicBezTo>
                  <a:pt x="656723" y="1276247"/>
                  <a:pt x="688168" y="1276247"/>
                  <a:pt x="707589" y="1295687"/>
                </a:cubicBezTo>
                <a:cubicBezTo>
                  <a:pt x="717300" y="1305407"/>
                  <a:pt x="722156" y="1318136"/>
                  <a:pt x="722156" y="1330864"/>
                </a:cubicBezTo>
                <a:close/>
                <a:moveTo>
                  <a:pt x="722156" y="1095501"/>
                </a:moveTo>
                <a:cubicBezTo>
                  <a:pt x="722156" y="1108230"/>
                  <a:pt x="717300" y="1120727"/>
                  <a:pt x="707589" y="1129984"/>
                </a:cubicBezTo>
                <a:cubicBezTo>
                  <a:pt x="688168" y="1149424"/>
                  <a:pt x="656723" y="1149424"/>
                  <a:pt x="637302" y="1129984"/>
                </a:cubicBezTo>
                <a:cubicBezTo>
                  <a:pt x="617880" y="1110544"/>
                  <a:pt x="617880" y="1079070"/>
                  <a:pt x="637302" y="1059630"/>
                </a:cubicBezTo>
                <a:cubicBezTo>
                  <a:pt x="656723" y="1040190"/>
                  <a:pt x="688168" y="1040190"/>
                  <a:pt x="707589" y="1059630"/>
                </a:cubicBezTo>
                <a:cubicBezTo>
                  <a:pt x="717300" y="1069813"/>
                  <a:pt x="722156" y="1082773"/>
                  <a:pt x="722156" y="1095501"/>
                </a:cubicBezTo>
                <a:close/>
                <a:moveTo>
                  <a:pt x="748282" y="3655333"/>
                </a:moveTo>
                <a:lnTo>
                  <a:pt x="595684" y="3655333"/>
                </a:lnTo>
                <a:cubicBezTo>
                  <a:pt x="599383" y="3646076"/>
                  <a:pt x="605857" y="3636818"/>
                  <a:pt x="613256" y="3629412"/>
                </a:cubicBezTo>
                <a:cubicBezTo>
                  <a:pt x="645625" y="3597012"/>
                  <a:pt x="698341" y="3597012"/>
                  <a:pt x="730710" y="3629412"/>
                </a:cubicBezTo>
                <a:cubicBezTo>
                  <a:pt x="739034" y="3636818"/>
                  <a:pt x="744583" y="3645150"/>
                  <a:pt x="748282" y="3655333"/>
                </a:cubicBezTo>
                <a:close/>
                <a:moveTo>
                  <a:pt x="754988" y="2744893"/>
                </a:moveTo>
                <a:cubicBezTo>
                  <a:pt x="754988" y="2766184"/>
                  <a:pt x="746895" y="2787476"/>
                  <a:pt x="730710" y="2803676"/>
                </a:cubicBezTo>
                <a:cubicBezTo>
                  <a:pt x="698341" y="2836076"/>
                  <a:pt x="645625" y="2836076"/>
                  <a:pt x="613256" y="2803676"/>
                </a:cubicBezTo>
                <a:cubicBezTo>
                  <a:pt x="580886" y="2771276"/>
                  <a:pt x="580886" y="2718510"/>
                  <a:pt x="613256" y="2686110"/>
                </a:cubicBezTo>
                <a:cubicBezTo>
                  <a:pt x="645625" y="2653710"/>
                  <a:pt x="698341" y="2653710"/>
                  <a:pt x="730710" y="2686110"/>
                </a:cubicBezTo>
                <a:cubicBezTo>
                  <a:pt x="746895" y="2702310"/>
                  <a:pt x="754988" y="2723601"/>
                  <a:pt x="754988" y="2744893"/>
                </a:cubicBezTo>
                <a:close/>
                <a:moveTo>
                  <a:pt x="822732" y="2391270"/>
                </a:moveTo>
                <a:cubicBezTo>
                  <a:pt x="822732" y="2399833"/>
                  <a:pt x="819495" y="2408396"/>
                  <a:pt x="813021" y="2414876"/>
                </a:cubicBezTo>
                <a:cubicBezTo>
                  <a:pt x="800073" y="2427835"/>
                  <a:pt x="778802" y="2427835"/>
                  <a:pt x="765854" y="2414876"/>
                </a:cubicBezTo>
                <a:cubicBezTo>
                  <a:pt x="752907" y="2401915"/>
                  <a:pt x="752907" y="2380624"/>
                  <a:pt x="765854" y="2367664"/>
                </a:cubicBezTo>
                <a:cubicBezTo>
                  <a:pt x="779727" y="2354704"/>
                  <a:pt x="800073" y="2354704"/>
                  <a:pt x="813021" y="2367664"/>
                </a:cubicBezTo>
                <a:cubicBezTo>
                  <a:pt x="819495" y="2374144"/>
                  <a:pt x="822732" y="2382707"/>
                  <a:pt x="822732" y="2391270"/>
                </a:cubicBezTo>
                <a:close/>
                <a:moveTo>
                  <a:pt x="822732" y="2156139"/>
                </a:moveTo>
                <a:cubicBezTo>
                  <a:pt x="822732" y="2164701"/>
                  <a:pt x="819495" y="2173264"/>
                  <a:pt x="813021" y="2179744"/>
                </a:cubicBezTo>
                <a:cubicBezTo>
                  <a:pt x="800073" y="2192704"/>
                  <a:pt x="778802" y="2192704"/>
                  <a:pt x="765854" y="2179744"/>
                </a:cubicBezTo>
                <a:cubicBezTo>
                  <a:pt x="752907" y="2166784"/>
                  <a:pt x="752907" y="2145493"/>
                  <a:pt x="765854" y="2132533"/>
                </a:cubicBezTo>
                <a:cubicBezTo>
                  <a:pt x="778802" y="2119573"/>
                  <a:pt x="800073" y="2119573"/>
                  <a:pt x="813021" y="2132533"/>
                </a:cubicBezTo>
                <a:cubicBezTo>
                  <a:pt x="819495" y="2139013"/>
                  <a:pt x="822732" y="2147576"/>
                  <a:pt x="822732" y="2156139"/>
                </a:cubicBezTo>
                <a:close/>
                <a:moveTo>
                  <a:pt x="839611" y="3334110"/>
                </a:moveTo>
                <a:cubicBezTo>
                  <a:pt x="839611" y="3346838"/>
                  <a:pt x="834755" y="3359567"/>
                  <a:pt x="825044" y="3369287"/>
                </a:cubicBezTo>
                <a:cubicBezTo>
                  <a:pt x="805622" y="3388727"/>
                  <a:pt x="774178" y="3388727"/>
                  <a:pt x="754756" y="3369287"/>
                </a:cubicBezTo>
                <a:cubicBezTo>
                  <a:pt x="735335" y="3349847"/>
                  <a:pt x="735335" y="3318372"/>
                  <a:pt x="754756" y="3298933"/>
                </a:cubicBezTo>
                <a:cubicBezTo>
                  <a:pt x="774178" y="3279493"/>
                  <a:pt x="805622" y="3279493"/>
                  <a:pt x="825044" y="3298933"/>
                </a:cubicBezTo>
                <a:cubicBezTo>
                  <a:pt x="834755" y="3308653"/>
                  <a:pt x="839611" y="3321381"/>
                  <a:pt x="839611" y="3334110"/>
                </a:cubicBezTo>
                <a:close/>
                <a:moveTo>
                  <a:pt x="839611" y="3098747"/>
                </a:moveTo>
                <a:cubicBezTo>
                  <a:pt x="839611" y="3111475"/>
                  <a:pt x="834755" y="3123972"/>
                  <a:pt x="825044" y="3133230"/>
                </a:cubicBezTo>
                <a:cubicBezTo>
                  <a:pt x="805622" y="3152670"/>
                  <a:pt x="774178" y="3152670"/>
                  <a:pt x="754756" y="3133230"/>
                </a:cubicBezTo>
                <a:cubicBezTo>
                  <a:pt x="735335" y="3113790"/>
                  <a:pt x="735335" y="3082315"/>
                  <a:pt x="754756" y="3062876"/>
                </a:cubicBezTo>
                <a:cubicBezTo>
                  <a:pt x="774178" y="3043435"/>
                  <a:pt x="805622" y="3043435"/>
                  <a:pt x="825044" y="3062876"/>
                </a:cubicBezTo>
                <a:cubicBezTo>
                  <a:pt x="834755" y="3073059"/>
                  <a:pt x="839611" y="3086018"/>
                  <a:pt x="839611" y="3098747"/>
                </a:cubicBezTo>
                <a:close/>
                <a:moveTo>
                  <a:pt x="839611" y="1920313"/>
                </a:moveTo>
                <a:cubicBezTo>
                  <a:pt x="839611" y="1933041"/>
                  <a:pt x="834755" y="1945538"/>
                  <a:pt x="825044" y="1954795"/>
                </a:cubicBezTo>
                <a:cubicBezTo>
                  <a:pt x="805622" y="1974235"/>
                  <a:pt x="774178" y="1974235"/>
                  <a:pt x="754756" y="1954795"/>
                </a:cubicBezTo>
                <a:cubicBezTo>
                  <a:pt x="735335" y="1935355"/>
                  <a:pt x="735335" y="1903881"/>
                  <a:pt x="754756" y="1884441"/>
                </a:cubicBezTo>
                <a:cubicBezTo>
                  <a:pt x="774178" y="1865001"/>
                  <a:pt x="805622" y="1865001"/>
                  <a:pt x="825044" y="1884441"/>
                </a:cubicBezTo>
                <a:cubicBezTo>
                  <a:pt x="834755" y="1894624"/>
                  <a:pt x="839611" y="1907584"/>
                  <a:pt x="839611" y="1920313"/>
                </a:cubicBezTo>
                <a:close/>
                <a:moveTo>
                  <a:pt x="839611" y="1684487"/>
                </a:moveTo>
                <a:cubicBezTo>
                  <a:pt x="839611" y="1697216"/>
                  <a:pt x="834755" y="1709944"/>
                  <a:pt x="825044" y="1719664"/>
                </a:cubicBezTo>
                <a:cubicBezTo>
                  <a:pt x="805622" y="1739104"/>
                  <a:pt x="774178" y="1739104"/>
                  <a:pt x="754756" y="1719664"/>
                </a:cubicBezTo>
                <a:cubicBezTo>
                  <a:pt x="735335" y="1700224"/>
                  <a:pt x="735335" y="1668750"/>
                  <a:pt x="754756" y="1649310"/>
                </a:cubicBezTo>
                <a:cubicBezTo>
                  <a:pt x="774178" y="1629870"/>
                  <a:pt x="805622" y="1629870"/>
                  <a:pt x="825044" y="1649310"/>
                </a:cubicBezTo>
                <a:cubicBezTo>
                  <a:pt x="834755" y="1659030"/>
                  <a:pt x="839611" y="1671759"/>
                  <a:pt x="839611" y="1684487"/>
                </a:cubicBezTo>
                <a:close/>
                <a:moveTo>
                  <a:pt x="839611" y="1448430"/>
                </a:moveTo>
                <a:cubicBezTo>
                  <a:pt x="839611" y="1461159"/>
                  <a:pt x="834755" y="1473887"/>
                  <a:pt x="825044" y="1483607"/>
                </a:cubicBezTo>
                <a:cubicBezTo>
                  <a:pt x="805622" y="1503047"/>
                  <a:pt x="774178" y="1503047"/>
                  <a:pt x="754756" y="1483607"/>
                </a:cubicBezTo>
                <a:cubicBezTo>
                  <a:pt x="735335" y="1464167"/>
                  <a:pt x="735335" y="1432693"/>
                  <a:pt x="754756" y="1413252"/>
                </a:cubicBezTo>
                <a:cubicBezTo>
                  <a:pt x="774178" y="1393812"/>
                  <a:pt x="805622" y="1393812"/>
                  <a:pt x="825044" y="1413252"/>
                </a:cubicBezTo>
                <a:cubicBezTo>
                  <a:pt x="834755" y="1422973"/>
                  <a:pt x="839611" y="1435701"/>
                  <a:pt x="839611" y="1448430"/>
                </a:cubicBezTo>
                <a:close/>
                <a:moveTo>
                  <a:pt x="839611" y="1213298"/>
                </a:moveTo>
                <a:cubicBezTo>
                  <a:pt x="839611" y="1226027"/>
                  <a:pt x="834755" y="1238755"/>
                  <a:pt x="825044" y="1248475"/>
                </a:cubicBezTo>
                <a:cubicBezTo>
                  <a:pt x="805622" y="1267915"/>
                  <a:pt x="774178" y="1267915"/>
                  <a:pt x="754756" y="1248475"/>
                </a:cubicBezTo>
                <a:cubicBezTo>
                  <a:pt x="735335" y="1229035"/>
                  <a:pt x="735335" y="1197561"/>
                  <a:pt x="754756" y="1178121"/>
                </a:cubicBezTo>
                <a:cubicBezTo>
                  <a:pt x="774178" y="1158681"/>
                  <a:pt x="805622" y="1158681"/>
                  <a:pt x="825044" y="1178121"/>
                </a:cubicBezTo>
                <a:cubicBezTo>
                  <a:pt x="834755" y="1187841"/>
                  <a:pt x="839611" y="1200570"/>
                  <a:pt x="839611" y="1213298"/>
                </a:cubicBezTo>
                <a:close/>
                <a:moveTo>
                  <a:pt x="856488" y="977588"/>
                </a:moveTo>
                <a:cubicBezTo>
                  <a:pt x="856489" y="994598"/>
                  <a:pt x="850015" y="1011492"/>
                  <a:pt x="837067" y="1024452"/>
                </a:cubicBezTo>
                <a:cubicBezTo>
                  <a:pt x="811171" y="1050373"/>
                  <a:pt x="768629" y="1050373"/>
                  <a:pt x="742733" y="1024452"/>
                </a:cubicBezTo>
                <a:cubicBezTo>
                  <a:pt x="729786" y="1011492"/>
                  <a:pt x="723312" y="994367"/>
                  <a:pt x="723312" y="977241"/>
                </a:cubicBezTo>
                <a:lnTo>
                  <a:pt x="739657" y="937509"/>
                </a:lnTo>
                <a:lnTo>
                  <a:pt x="752100" y="923829"/>
                </a:lnTo>
                <a:lnTo>
                  <a:pt x="764756" y="915450"/>
                </a:lnTo>
                <a:cubicBezTo>
                  <a:pt x="788860" y="905730"/>
                  <a:pt x="817645" y="910590"/>
                  <a:pt x="837067" y="930030"/>
                </a:cubicBezTo>
                <a:cubicBezTo>
                  <a:pt x="850015" y="943453"/>
                  <a:pt x="856489" y="960578"/>
                  <a:pt x="856488" y="977588"/>
                </a:cubicBezTo>
                <a:close/>
                <a:moveTo>
                  <a:pt x="873367" y="3570630"/>
                </a:moveTo>
                <a:cubicBezTo>
                  <a:pt x="873367" y="3591921"/>
                  <a:pt x="865275" y="3613212"/>
                  <a:pt x="849090" y="3629412"/>
                </a:cubicBezTo>
                <a:cubicBezTo>
                  <a:pt x="815796" y="3661812"/>
                  <a:pt x="763080" y="3661812"/>
                  <a:pt x="731635" y="3629412"/>
                </a:cubicBezTo>
                <a:cubicBezTo>
                  <a:pt x="699266" y="3597012"/>
                  <a:pt x="699266" y="3544247"/>
                  <a:pt x="731635" y="3511847"/>
                </a:cubicBezTo>
                <a:cubicBezTo>
                  <a:pt x="764005" y="3479447"/>
                  <a:pt x="816720" y="3479447"/>
                  <a:pt x="849090" y="3511847"/>
                </a:cubicBezTo>
                <a:cubicBezTo>
                  <a:pt x="865275" y="3528047"/>
                  <a:pt x="873367" y="3549338"/>
                  <a:pt x="873367" y="3570630"/>
                </a:cubicBezTo>
                <a:close/>
                <a:moveTo>
                  <a:pt x="873367" y="2863153"/>
                </a:moveTo>
                <a:cubicBezTo>
                  <a:pt x="873367" y="2884444"/>
                  <a:pt x="865275" y="2905504"/>
                  <a:pt x="849090" y="2921241"/>
                </a:cubicBezTo>
                <a:cubicBezTo>
                  <a:pt x="816720" y="2953641"/>
                  <a:pt x="764005" y="2953641"/>
                  <a:pt x="731635" y="2921241"/>
                </a:cubicBezTo>
                <a:cubicBezTo>
                  <a:pt x="699266" y="2888841"/>
                  <a:pt x="699266" y="2836076"/>
                  <a:pt x="731635" y="2803676"/>
                </a:cubicBezTo>
                <a:cubicBezTo>
                  <a:pt x="764005" y="2771276"/>
                  <a:pt x="816720" y="2771276"/>
                  <a:pt x="849090" y="2803676"/>
                </a:cubicBezTo>
                <a:cubicBezTo>
                  <a:pt x="865275" y="2820338"/>
                  <a:pt x="873367" y="2841861"/>
                  <a:pt x="873367" y="2863153"/>
                </a:cubicBezTo>
                <a:close/>
                <a:moveTo>
                  <a:pt x="873367" y="2627327"/>
                </a:moveTo>
                <a:cubicBezTo>
                  <a:pt x="873367" y="2648619"/>
                  <a:pt x="865275" y="2669910"/>
                  <a:pt x="849090" y="2686110"/>
                </a:cubicBezTo>
                <a:cubicBezTo>
                  <a:pt x="815796" y="2718510"/>
                  <a:pt x="763080" y="2718510"/>
                  <a:pt x="731635" y="2686110"/>
                </a:cubicBezTo>
                <a:cubicBezTo>
                  <a:pt x="699266" y="2653710"/>
                  <a:pt x="699266" y="2600944"/>
                  <a:pt x="731635" y="2568544"/>
                </a:cubicBezTo>
                <a:cubicBezTo>
                  <a:pt x="764005" y="2536144"/>
                  <a:pt x="816720" y="2536144"/>
                  <a:pt x="849090" y="2568544"/>
                </a:cubicBezTo>
                <a:cubicBezTo>
                  <a:pt x="865275" y="2584744"/>
                  <a:pt x="873367" y="2606036"/>
                  <a:pt x="873367" y="2627327"/>
                </a:cubicBezTo>
                <a:close/>
                <a:moveTo>
                  <a:pt x="941111" y="2273704"/>
                </a:moveTo>
                <a:cubicBezTo>
                  <a:pt x="941111" y="2282267"/>
                  <a:pt x="937874" y="2290830"/>
                  <a:pt x="931400" y="2297310"/>
                </a:cubicBezTo>
                <a:cubicBezTo>
                  <a:pt x="918453" y="2310270"/>
                  <a:pt x="897181" y="2310270"/>
                  <a:pt x="884234" y="2297310"/>
                </a:cubicBezTo>
                <a:cubicBezTo>
                  <a:pt x="871286" y="2284350"/>
                  <a:pt x="871286" y="2263058"/>
                  <a:pt x="884234" y="2250098"/>
                </a:cubicBezTo>
                <a:cubicBezTo>
                  <a:pt x="897181" y="2237138"/>
                  <a:pt x="918453" y="2237138"/>
                  <a:pt x="931400" y="2250098"/>
                </a:cubicBezTo>
                <a:cubicBezTo>
                  <a:pt x="937874" y="2256578"/>
                  <a:pt x="941111" y="2265141"/>
                  <a:pt x="941111" y="2273704"/>
                </a:cubicBezTo>
                <a:close/>
                <a:moveTo>
                  <a:pt x="957065" y="3216544"/>
                </a:moveTo>
                <a:cubicBezTo>
                  <a:pt x="957065" y="3229273"/>
                  <a:pt x="952210" y="3242001"/>
                  <a:pt x="942499" y="3251721"/>
                </a:cubicBezTo>
                <a:cubicBezTo>
                  <a:pt x="923077" y="3271161"/>
                  <a:pt x="891632" y="3271161"/>
                  <a:pt x="872211" y="3251721"/>
                </a:cubicBezTo>
                <a:cubicBezTo>
                  <a:pt x="852789" y="3232281"/>
                  <a:pt x="852789" y="3200807"/>
                  <a:pt x="872211" y="3181367"/>
                </a:cubicBezTo>
                <a:cubicBezTo>
                  <a:pt x="891632" y="3161927"/>
                  <a:pt x="923077" y="3161927"/>
                  <a:pt x="942499" y="3181367"/>
                </a:cubicBezTo>
                <a:cubicBezTo>
                  <a:pt x="952210" y="3191087"/>
                  <a:pt x="957065" y="3203816"/>
                  <a:pt x="957065" y="3216544"/>
                </a:cubicBezTo>
                <a:close/>
                <a:moveTo>
                  <a:pt x="957065" y="1802978"/>
                </a:moveTo>
                <a:cubicBezTo>
                  <a:pt x="957065" y="1815707"/>
                  <a:pt x="952210" y="1828435"/>
                  <a:pt x="942499" y="1838155"/>
                </a:cubicBezTo>
                <a:cubicBezTo>
                  <a:pt x="923077" y="1857595"/>
                  <a:pt x="891632" y="1857595"/>
                  <a:pt x="872211" y="1838155"/>
                </a:cubicBezTo>
                <a:cubicBezTo>
                  <a:pt x="852789" y="1817790"/>
                  <a:pt x="852789" y="1786315"/>
                  <a:pt x="872211" y="1767801"/>
                </a:cubicBezTo>
                <a:cubicBezTo>
                  <a:pt x="891632" y="1748361"/>
                  <a:pt x="923077" y="1748361"/>
                  <a:pt x="942499" y="1767801"/>
                </a:cubicBezTo>
                <a:cubicBezTo>
                  <a:pt x="952210" y="1777521"/>
                  <a:pt x="957065" y="1790250"/>
                  <a:pt x="957065" y="1802978"/>
                </a:cubicBezTo>
                <a:close/>
                <a:moveTo>
                  <a:pt x="957065" y="1566921"/>
                </a:moveTo>
                <a:cubicBezTo>
                  <a:pt x="957065" y="1579650"/>
                  <a:pt x="952210" y="1592378"/>
                  <a:pt x="942499" y="1602098"/>
                </a:cubicBezTo>
                <a:cubicBezTo>
                  <a:pt x="923077" y="1621538"/>
                  <a:pt x="891632" y="1621538"/>
                  <a:pt x="872211" y="1602098"/>
                </a:cubicBezTo>
                <a:cubicBezTo>
                  <a:pt x="852789" y="1582658"/>
                  <a:pt x="852789" y="1551184"/>
                  <a:pt x="872211" y="1531744"/>
                </a:cubicBezTo>
                <a:cubicBezTo>
                  <a:pt x="891632" y="1512304"/>
                  <a:pt x="923077" y="1512304"/>
                  <a:pt x="942499" y="1531744"/>
                </a:cubicBezTo>
                <a:cubicBezTo>
                  <a:pt x="952210" y="1541464"/>
                  <a:pt x="957065" y="1554193"/>
                  <a:pt x="957065" y="1566921"/>
                </a:cubicBezTo>
                <a:close/>
                <a:moveTo>
                  <a:pt x="957759" y="2038110"/>
                </a:moveTo>
                <a:cubicBezTo>
                  <a:pt x="957759" y="2050838"/>
                  <a:pt x="952672" y="2063567"/>
                  <a:pt x="942499" y="2073287"/>
                </a:cubicBezTo>
                <a:cubicBezTo>
                  <a:pt x="923077" y="2092727"/>
                  <a:pt x="891632" y="2092727"/>
                  <a:pt x="872211" y="2073287"/>
                </a:cubicBezTo>
                <a:cubicBezTo>
                  <a:pt x="852789" y="2053847"/>
                  <a:pt x="852789" y="2022373"/>
                  <a:pt x="872211" y="2002932"/>
                </a:cubicBezTo>
                <a:cubicBezTo>
                  <a:pt x="891632" y="1983493"/>
                  <a:pt x="923077" y="1983493"/>
                  <a:pt x="942499" y="2002932"/>
                </a:cubicBezTo>
                <a:cubicBezTo>
                  <a:pt x="952672" y="2012652"/>
                  <a:pt x="957759" y="2025381"/>
                  <a:pt x="957759" y="2038110"/>
                </a:cubicBezTo>
                <a:close/>
                <a:moveTo>
                  <a:pt x="957990" y="1330864"/>
                </a:moveTo>
                <a:cubicBezTo>
                  <a:pt x="957990" y="1343593"/>
                  <a:pt x="953134" y="1356321"/>
                  <a:pt x="943423" y="1366041"/>
                </a:cubicBezTo>
                <a:cubicBezTo>
                  <a:pt x="924002" y="1385481"/>
                  <a:pt x="892557" y="1385481"/>
                  <a:pt x="873136" y="1366041"/>
                </a:cubicBezTo>
                <a:cubicBezTo>
                  <a:pt x="853714" y="1346601"/>
                  <a:pt x="853714" y="1315127"/>
                  <a:pt x="873136" y="1295687"/>
                </a:cubicBezTo>
                <a:cubicBezTo>
                  <a:pt x="892557" y="1276247"/>
                  <a:pt x="924002" y="1276247"/>
                  <a:pt x="943423" y="1295687"/>
                </a:cubicBezTo>
                <a:cubicBezTo>
                  <a:pt x="953134" y="1305407"/>
                  <a:pt x="957990" y="1318136"/>
                  <a:pt x="957990" y="1330864"/>
                </a:cubicBezTo>
                <a:close/>
                <a:moveTo>
                  <a:pt x="973943" y="1095385"/>
                </a:moveTo>
                <a:cubicBezTo>
                  <a:pt x="973943" y="1112395"/>
                  <a:pt x="967469" y="1129521"/>
                  <a:pt x="954521" y="1142944"/>
                </a:cubicBezTo>
                <a:cubicBezTo>
                  <a:pt x="928626" y="1168864"/>
                  <a:pt x="886083" y="1168864"/>
                  <a:pt x="860188" y="1142944"/>
                </a:cubicBezTo>
                <a:cubicBezTo>
                  <a:pt x="834292" y="1117024"/>
                  <a:pt x="834292" y="1074441"/>
                  <a:pt x="860188" y="1048521"/>
                </a:cubicBezTo>
                <a:cubicBezTo>
                  <a:pt x="886083" y="1022601"/>
                  <a:pt x="928626" y="1022601"/>
                  <a:pt x="954521" y="1048521"/>
                </a:cubicBezTo>
                <a:cubicBezTo>
                  <a:pt x="967469" y="1061481"/>
                  <a:pt x="973943" y="1078375"/>
                  <a:pt x="973943" y="1095385"/>
                </a:cubicBezTo>
                <a:close/>
                <a:moveTo>
                  <a:pt x="973943" y="859676"/>
                </a:moveTo>
                <a:cubicBezTo>
                  <a:pt x="973943" y="876801"/>
                  <a:pt x="967469" y="893927"/>
                  <a:pt x="954521" y="906887"/>
                </a:cubicBezTo>
                <a:cubicBezTo>
                  <a:pt x="928626" y="932807"/>
                  <a:pt x="886083" y="932807"/>
                  <a:pt x="860188" y="906887"/>
                </a:cubicBezTo>
                <a:cubicBezTo>
                  <a:pt x="834292" y="880967"/>
                  <a:pt x="834292" y="838384"/>
                  <a:pt x="860188" y="812464"/>
                </a:cubicBezTo>
                <a:cubicBezTo>
                  <a:pt x="887008" y="786544"/>
                  <a:pt x="928626" y="786544"/>
                  <a:pt x="954521" y="812464"/>
                </a:cubicBezTo>
                <a:cubicBezTo>
                  <a:pt x="967469" y="825424"/>
                  <a:pt x="973943" y="842550"/>
                  <a:pt x="973943" y="859676"/>
                </a:cubicBezTo>
                <a:close/>
                <a:moveTo>
                  <a:pt x="984116" y="3655333"/>
                </a:moveTo>
                <a:lnTo>
                  <a:pt x="831518" y="3655333"/>
                </a:lnTo>
                <a:cubicBezTo>
                  <a:pt x="835217" y="3646076"/>
                  <a:pt x="841691" y="3636818"/>
                  <a:pt x="849090" y="3629412"/>
                </a:cubicBezTo>
                <a:cubicBezTo>
                  <a:pt x="881459" y="3596087"/>
                  <a:pt x="934175" y="3596087"/>
                  <a:pt x="966544" y="3629412"/>
                </a:cubicBezTo>
                <a:cubicBezTo>
                  <a:pt x="973943" y="3636818"/>
                  <a:pt x="980417" y="3646076"/>
                  <a:pt x="984116" y="3655333"/>
                </a:cubicBezTo>
                <a:close/>
                <a:moveTo>
                  <a:pt x="990822" y="3452138"/>
                </a:moveTo>
                <a:cubicBezTo>
                  <a:pt x="990822" y="3473429"/>
                  <a:pt x="982729" y="3494721"/>
                  <a:pt x="966544" y="3510921"/>
                </a:cubicBezTo>
                <a:cubicBezTo>
                  <a:pt x="934175" y="3543321"/>
                  <a:pt x="881459" y="3543321"/>
                  <a:pt x="849090" y="3510921"/>
                </a:cubicBezTo>
                <a:cubicBezTo>
                  <a:pt x="816720" y="3478521"/>
                  <a:pt x="816720" y="3425755"/>
                  <a:pt x="849090" y="3393355"/>
                </a:cubicBezTo>
                <a:cubicBezTo>
                  <a:pt x="881459" y="3360955"/>
                  <a:pt x="934175" y="3360955"/>
                  <a:pt x="966544" y="3393355"/>
                </a:cubicBezTo>
                <a:cubicBezTo>
                  <a:pt x="982729" y="3409555"/>
                  <a:pt x="990822" y="3430846"/>
                  <a:pt x="990822" y="3452138"/>
                </a:cubicBezTo>
                <a:close/>
                <a:moveTo>
                  <a:pt x="990822" y="2980950"/>
                </a:moveTo>
                <a:cubicBezTo>
                  <a:pt x="990822" y="3002242"/>
                  <a:pt x="982729" y="3023533"/>
                  <a:pt x="966544" y="3039733"/>
                </a:cubicBezTo>
                <a:cubicBezTo>
                  <a:pt x="934175" y="3072133"/>
                  <a:pt x="881459" y="3072133"/>
                  <a:pt x="849090" y="3039733"/>
                </a:cubicBezTo>
                <a:cubicBezTo>
                  <a:pt x="816720" y="3007333"/>
                  <a:pt x="816720" y="2954567"/>
                  <a:pt x="849090" y="2922167"/>
                </a:cubicBezTo>
                <a:cubicBezTo>
                  <a:pt x="881459" y="2889767"/>
                  <a:pt x="934175" y="2889767"/>
                  <a:pt x="966544" y="2922167"/>
                </a:cubicBezTo>
                <a:cubicBezTo>
                  <a:pt x="982729" y="2938367"/>
                  <a:pt x="990822" y="2959659"/>
                  <a:pt x="990822" y="2980950"/>
                </a:cubicBezTo>
                <a:close/>
                <a:moveTo>
                  <a:pt x="990822" y="2744893"/>
                </a:moveTo>
                <a:cubicBezTo>
                  <a:pt x="990822" y="2766184"/>
                  <a:pt x="982729" y="2787476"/>
                  <a:pt x="966544" y="2803676"/>
                </a:cubicBezTo>
                <a:cubicBezTo>
                  <a:pt x="934175" y="2836076"/>
                  <a:pt x="881459" y="2836076"/>
                  <a:pt x="849090" y="2803676"/>
                </a:cubicBezTo>
                <a:cubicBezTo>
                  <a:pt x="816720" y="2771276"/>
                  <a:pt x="816720" y="2718510"/>
                  <a:pt x="849090" y="2686110"/>
                </a:cubicBezTo>
                <a:cubicBezTo>
                  <a:pt x="881459" y="2653710"/>
                  <a:pt x="934175" y="2653710"/>
                  <a:pt x="966544" y="2686110"/>
                </a:cubicBezTo>
                <a:cubicBezTo>
                  <a:pt x="982729" y="2702310"/>
                  <a:pt x="990822" y="2723601"/>
                  <a:pt x="990822" y="2744893"/>
                </a:cubicBezTo>
                <a:close/>
                <a:moveTo>
                  <a:pt x="990822" y="2509761"/>
                </a:moveTo>
                <a:cubicBezTo>
                  <a:pt x="990822" y="2531052"/>
                  <a:pt x="982729" y="2552344"/>
                  <a:pt x="966544" y="2568544"/>
                </a:cubicBezTo>
                <a:cubicBezTo>
                  <a:pt x="934175" y="2600944"/>
                  <a:pt x="881459" y="2600944"/>
                  <a:pt x="849090" y="2568544"/>
                </a:cubicBezTo>
                <a:cubicBezTo>
                  <a:pt x="816720" y="2536144"/>
                  <a:pt x="816720" y="2483378"/>
                  <a:pt x="849090" y="2450978"/>
                </a:cubicBezTo>
                <a:cubicBezTo>
                  <a:pt x="881459" y="2418578"/>
                  <a:pt x="934175" y="2418578"/>
                  <a:pt x="966544" y="2450978"/>
                </a:cubicBezTo>
                <a:cubicBezTo>
                  <a:pt x="982729" y="2467178"/>
                  <a:pt x="990822" y="2488469"/>
                  <a:pt x="990822" y="2509761"/>
                </a:cubicBezTo>
                <a:close/>
                <a:moveTo>
                  <a:pt x="1074520" y="2155675"/>
                </a:moveTo>
                <a:cubicBezTo>
                  <a:pt x="1074520" y="2168404"/>
                  <a:pt x="1069664" y="2181133"/>
                  <a:pt x="1059953" y="2190853"/>
                </a:cubicBezTo>
                <a:cubicBezTo>
                  <a:pt x="1040531" y="2210293"/>
                  <a:pt x="1009087" y="2210293"/>
                  <a:pt x="989665" y="2190853"/>
                </a:cubicBezTo>
                <a:cubicBezTo>
                  <a:pt x="970244" y="2171412"/>
                  <a:pt x="970244" y="2139938"/>
                  <a:pt x="989665" y="2120498"/>
                </a:cubicBezTo>
                <a:cubicBezTo>
                  <a:pt x="1009087" y="2101058"/>
                  <a:pt x="1041456" y="2101058"/>
                  <a:pt x="1059953" y="2120498"/>
                </a:cubicBezTo>
                <a:cubicBezTo>
                  <a:pt x="1069664" y="2130218"/>
                  <a:pt x="1074520" y="2142947"/>
                  <a:pt x="1074520" y="2155675"/>
                </a:cubicBezTo>
                <a:close/>
                <a:moveTo>
                  <a:pt x="1075445" y="1920313"/>
                </a:moveTo>
                <a:cubicBezTo>
                  <a:pt x="1075445" y="1933041"/>
                  <a:pt x="1070589" y="1945538"/>
                  <a:pt x="1060878" y="1954795"/>
                </a:cubicBezTo>
                <a:cubicBezTo>
                  <a:pt x="1041456" y="1974235"/>
                  <a:pt x="1010012" y="1974235"/>
                  <a:pt x="990590" y="1954795"/>
                </a:cubicBezTo>
                <a:cubicBezTo>
                  <a:pt x="971169" y="1935355"/>
                  <a:pt x="971169" y="1903881"/>
                  <a:pt x="990590" y="1884441"/>
                </a:cubicBezTo>
                <a:cubicBezTo>
                  <a:pt x="1010012" y="1865001"/>
                  <a:pt x="1041456" y="1865001"/>
                  <a:pt x="1060878" y="1884441"/>
                </a:cubicBezTo>
                <a:cubicBezTo>
                  <a:pt x="1070589" y="1894624"/>
                  <a:pt x="1075445" y="1907584"/>
                  <a:pt x="1075445" y="1920313"/>
                </a:cubicBezTo>
                <a:close/>
                <a:moveTo>
                  <a:pt x="1075445" y="1684487"/>
                </a:moveTo>
                <a:cubicBezTo>
                  <a:pt x="1075445" y="1697216"/>
                  <a:pt x="1070589" y="1709944"/>
                  <a:pt x="1060878" y="1719664"/>
                </a:cubicBezTo>
                <a:cubicBezTo>
                  <a:pt x="1041456" y="1739104"/>
                  <a:pt x="1010012" y="1739104"/>
                  <a:pt x="990590" y="1719664"/>
                </a:cubicBezTo>
                <a:cubicBezTo>
                  <a:pt x="971169" y="1700224"/>
                  <a:pt x="971169" y="1668750"/>
                  <a:pt x="990590" y="1649310"/>
                </a:cubicBezTo>
                <a:cubicBezTo>
                  <a:pt x="1010012" y="1629870"/>
                  <a:pt x="1041456" y="1629870"/>
                  <a:pt x="1060878" y="1649310"/>
                </a:cubicBezTo>
                <a:cubicBezTo>
                  <a:pt x="1070589" y="1659030"/>
                  <a:pt x="1075445" y="1671759"/>
                  <a:pt x="1075445" y="1684487"/>
                </a:cubicBezTo>
                <a:close/>
                <a:moveTo>
                  <a:pt x="1075445" y="1448777"/>
                </a:moveTo>
                <a:cubicBezTo>
                  <a:pt x="1075445" y="1461622"/>
                  <a:pt x="1070589" y="1474350"/>
                  <a:pt x="1060878" y="1483607"/>
                </a:cubicBezTo>
                <a:cubicBezTo>
                  <a:pt x="1041456" y="1503047"/>
                  <a:pt x="1010012" y="1503047"/>
                  <a:pt x="990590" y="1483607"/>
                </a:cubicBezTo>
                <a:cubicBezTo>
                  <a:pt x="971169" y="1464167"/>
                  <a:pt x="971169" y="1432693"/>
                  <a:pt x="990590" y="1413252"/>
                </a:cubicBezTo>
                <a:cubicBezTo>
                  <a:pt x="1010012" y="1393812"/>
                  <a:pt x="1041456" y="1393812"/>
                  <a:pt x="1060878" y="1413252"/>
                </a:cubicBezTo>
                <a:cubicBezTo>
                  <a:pt x="1070589" y="1422973"/>
                  <a:pt x="1075445" y="1435933"/>
                  <a:pt x="1075445" y="1448777"/>
                </a:cubicBezTo>
                <a:close/>
                <a:moveTo>
                  <a:pt x="1092323" y="1213299"/>
                </a:moveTo>
                <a:cubicBezTo>
                  <a:pt x="1092322" y="1230424"/>
                  <a:pt x="1085849" y="1247550"/>
                  <a:pt x="1072901" y="1260510"/>
                </a:cubicBezTo>
                <a:cubicBezTo>
                  <a:pt x="1047005" y="1286430"/>
                  <a:pt x="1004463" y="1286430"/>
                  <a:pt x="978567" y="1260510"/>
                </a:cubicBezTo>
                <a:cubicBezTo>
                  <a:pt x="952672" y="1234590"/>
                  <a:pt x="952672" y="1192007"/>
                  <a:pt x="978567" y="1166087"/>
                </a:cubicBezTo>
                <a:cubicBezTo>
                  <a:pt x="1004463" y="1140167"/>
                  <a:pt x="1047005" y="1140167"/>
                  <a:pt x="1072901" y="1166087"/>
                </a:cubicBezTo>
                <a:cubicBezTo>
                  <a:pt x="1085849" y="1179047"/>
                  <a:pt x="1092322" y="1196173"/>
                  <a:pt x="1092323" y="1213299"/>
                </a:cubicBezTo>
                <a:close/>
                <a:moveTo>
                  <a:pt x="1092323" y="977241"/>
                </a:moveTo>
                <a:cubicBezTo>
                  <a:pt x="1092322" y="994367"/>
                  <a:pt x="1085849" y="1011492"/>
                  <a:pt x="1072901" y="1024452"/>
                </a:cubicBezTo>
                <a:cubicBezTo>
                  <a:pt x="1046080" y="1050373"/>
                  <a:pt x="1004463" y="1050373"/>
                  <a:pt x="978567" y="1024452"/>
                </a:cubicBezTo>
                <a:cubicBezTo>
                  <a:pt x="952672" y="998532"/>
                  <a:pt x="952672" y="955950"/>
                  <a:pt x="978567" y="930030"/>
                </a:cubicBezTo>
                <a:cubicBezTo>
                  <a:pt x="1004463" y="904110"/>
                  <a:pt x="1047005" y="904110"/>
                  <a:pt x="1072901" y="930030"/>
                </a:cubicBezTo>
                <a:cubicBezTo>
                  <a:pt x="1085849" y="942990"/>
                  <a:pt x="1092322" y="960116"/>
                  <a:pt x="1092323" y="977241"/>
                </a:cubicBezTo>
                <a:close/>
                <a:moveTo>
                  <a:pt x="1092323" y="742110"/>
                </a:moveTo>
                <a:cubicBezTo>
                  <a:pt x="1092322" y="759235"/>
                  <a:pt x="1085849" y="776361"/>
                  <a:pt x="1072901" y="789321"/>
                </a:cubicBezTo>
                <a:cubicBezTo>
                  <a:pt x="1046080" y="815241"/>
                  <a:pt x="1004463" y="815241"/>
                  <a:pt x="978567" y="789321"/>
                </a:cubicBezTo>
                <a:cubicBezTo>
                  <a:pt x="965620" y="776361"/>
                  <a:pt x="959146" y="759235"/>
                  <a:pt x="959146" y="742110"/>
                </a:cubicBezTo>
                <a:lnTo>
                  <a:pt x="974439" y="704933"/>
                </a:lnTo>
                <a:lnTo>
                  <a:pt x="1001804" y="680083"/>
                </a:lnTo>
                <a:lnTo>
                  <a:pt x="1025734" y="675458"/>
                </a:lnTo>
                <a:cubicBezTo>
                  <a:pt x="1042844" y="675458"/>
                  <a:pt x="1059953" y="681938"/>
                  <a:pt x="1072901" y="694898"/>
                </a:cubicBezTo>
                <a:cubicBezTo>
                  <a:pt x="1085849" y="707858"/>
                  <a:pt x="1092322" y="724984"/>
                  <a:pt x="1092323" y="742110"/>
                </a:cubicBezTo>
                <a:close/>
                <a:moveTo>
                  <a:pt x="1108276" y="3569704"/>
                </a:moveTo>
                <a:cubicBezTo>
                  <a:pt x="1108276" y="3590996"/>
                  <a:pt x="1100184" y="3612287"/>
                  <a:pt x="1083999" y="3628487"/>
                </a:cubicBezTo>
                <a:cubicBezTo>
                  <a:pt x="1051630" y="3660887"/>
                  <a:pt x="998914" y="3660887"/>
                  <a:pt x="966544" y="3628487"/>
                </a:cubicBezTo>
                <a:cubicBezTo>
                  <a:pt x="934175" y="3596087"/>
                  <a:pt x="934175" y="3543321"/>
                  <a:pt x="966544" y="3510921"/>
                </a:cubicBezTo>
                <a:cubicBezTo>
                  <a:pt x="998914" y="3478521"/>
                  <a:pt x="1051630" y="3478521"/>
                  <a:pt x="1083999" y="3510921"/>
                </a:cubicBezTo>
                <a:cubicBezTo>
                  <a:pt x="1100184" y="3527121"/>
                  <a:pt x="1108276" y="3548413"/>
                  <a:pt x="1108276" y="3569704"/>
                </a:cubicBezTo>
                <a:close/>
                <a:moveTo>
                  <a:pt x="1108276" y="3334572"/>
                </a:moveTo>
                <a:cubicBezTo>
                  <a:pt x="1108276" y="3355864"/>
                  <a:pt x="1100184" y="3377155"/>
                  <a:pt x="1083999" y="3393355"/>
                </a:cubicBezTo>
                <a:cubicBezTo>
                  <a:pt x="1051630" y="3425755"/>
                  <a:pt x="998914" y="3425755"/>
                  <a:pt x="966544" y="3393355"/>
                </a:cubicBezTo>
                <a:cubicBezTo>
                  <a:pt x="934175" y="3360955"/>
                  <a:pt x="934175" y="3308190"/>
                  <a:pt x="966544" y="3275790"/>
                </a:cubicBezTo>
                <a:cubicBezTo>
                  <a:pt x="998914" y="3243390"/>
                  <a:pt x="1051630" y="3243390"/>
                  <a:pt x="1083999" y="3275790"/>
                </a:cubicBezTo>
                <a:cubicBezTo>
                  <a:pt x="1100184" y="3291990"/>
                  <a:pt x="1108276" y="3313281"/>
                  <a:pt x="1108276" y="3334572"/>
                </a:cubicBezTo>
                <a:close/>
                <a:moveTo>
                  <a:pt x="1108276" y="3098516"/>
                </a:moveTo>
                <a:cubicBezTo>
                  <a:pt x="1108276" y="3119807"/>
                  <a:pt x="1100184" y="3141098"/>
                  <a:pt x="1083999" y="3157298"/>
                </a:cubicBezTo>
                <a:cubicBezTo>
                  <a:pt x="1051630" y="3189698"/>
                  <a:pt x="998914" y="3189698"/>
                  <a:pt x="966544" y="3157298"/>
                </a:cubicBezTo>
                <a:cubicBezTo>
                  <a:pt x="934175" y="3124898"/>
                  <a:pt x="934175" y="3072133"/>
                  <a:pt x="966544" y="3039733"/>
                </a:cubicBezTo>
                <a:cubicBezTo>
                  <a:pt x="998914" y="3007333"/>
                  <a:pt x="1051630" y="3007333"/>
                  <a:pt x="1083999" y="3039733"/>
                </a:cubicBezTo>
                <a:cubicBezTo>
                  <a:pt x="1100184" y="3055933"/>
                  <a:pt x="1108276" y="3077224"/>
                  <a:pt x="1108276" y="3098516"/>
                </a:cubicBezTo>
                <a:close/>
                <a:moveTo>
                  <a:pt x="1108276" y="2862458"/>
                </a:moveTo>
                <a:cubicBezTo>
                  <a:pt x="1108276" y="2883750"/>
                  <a:pt x="1100184" y="2905041"/>
                  <a:pt x="1083999" y="2921241"/>
                </a:cubicBezTo>
                <a:cubicBezTo>
                  <a:pt x="1051630" y="2953641"/>
                  <a:pt x="998914" y="2953641"/>
                  <a:pt x="966544" y="2921241"/>
                </a:cubicBezTo>
                <a:cubicBezTo>
                  <a:pt x="934175" y="2888841"/>
                  <a:pt x="934175" y="2836076"/>
                  <a:pt x="966544" y="2803676"/>
                </a:cubicBezTo>
                <a:cubicBezTo>
                  <a:pt x="998914" y="2771276"/>
                  <a:pt x="1051630" y="2771276"/>
                  <a:pt x="1083999" y="2803676"/>
                </a:cubicBezTo>
                <a:cubicBezTo>
                  <a:pt x="1100184" y="2819876"/>
                  <a:pt x="1108276" y="2841167"/>
                  <a:pt x="1108276" y="2862458"/>
                </a:cubicBezTo>
                <a:close/>
                <a:moveTo>
                  <a:pt x="1108276" y="2627327"/>
                </a:moveTo>
                <a:cubicBezTo>
                  <a:pt x="1108276" y="2648619"/>
                  <a:pt x="1100184" y="2669910"/>
                  <a:pt x="1083999" y="2686110"/>
                </a:cubicBezTo>
                <a:cubicBezTo>
                  <a:pt x="1051630" y="2718510"/>
                  <a:pt x="998914" y="2718510"/>
                  <a:pt x="966544" y="2686110"/>
                </a:cubicBezTo>
                <a:cubicBezTo>
                  <a:pt x="934175" y="2653710"/>
                  <a:pt x="934175" y="2600944"/>
                  <a:pt x="966544" y="2568544"/>
                </a:cubicBezTo>
                <a:cubicBezTo>
                  <a:pt x="998914" y="2536144"/>
                  <a:pt x="1051630" y="2536144"/>
                  <a:pt x="1083999" y="2568544"/>
                </a:cubicBezTo>
                <a:cubicBezTo>
                  <a:pt x="1100184" y="2584744"/>
                  <a:pt x="1108276" y="2606036"/>
                  <a:pt x="1108276" y="2627327"/>
                </a:cubicBezTo>
                <a:close/>
                <a:moveTo>
                  <a:pt x="1108276" y="2392195"/>
                </a:moveTo>
                <a:cubicBezTo>
                  <a:pt x="1108276" y="2413487"/>
                  <a:pt x="1100184" y="2434778"/>
                  <a:pt x="1083999" y="2450978"/>
                </a:cubicBezTo>
                <a:cubicBezTo>
                  <a:pt x="1051630" y="2483378"/>
                  <a:pt x="998914" y="2483378"/>
                  <a:pt x="966544" y="2450978"/>
                </a:cubicBezTo>
                <a:cubicBezTo>
                  <a:pt x="934175" y="2418578"/>
                  <a:pt x="934175" y="2365812"/>
                  <a:pt x="966544" y="2333412"/>
                </a:cubicBezTo>
                <a:cubicBezTo>
                  <a:pt x="998914" y="2301012"/>
                  <a:pt x="1051630" y="2301012"/>
                  <a:pt x="1083999" y="2333412"/>
                </a:cubicBezTo>
                <a:cubicBezTo>
                  <a:pt x="1100184" y="2349612"/>
                  <a:pt x="1108276" y="2370904"/>
                  <a:pt x="1108276" y="2392195"/>
                </a:cubicBezTo>
                <a:close/>
                <a:moveTo>
                  <a:pt x="1154287" y="3204510"/>
                </a:moveTo>
                <a:cubicBezTo>
                  <a:pt x="1160761" y="3210990"/>
                  <a:pt x="1160761" y="3221172"/>
                  <a:pt x="1154287" y="3227653"/>
                </a:cubicBezTo>
                <a:cubicBezTo>
                  <a:pt x="1147813" y="3234133"/>
                  <a:pt x="1137640" y="3234133"/>
                  <a:pt x="1131166" y="3227653"/>
                </a:cubicBezTo>
                <a:cubicBezTo>
                  <a:pt x="1124692" y="3221172"/>
                  <a:pt x="1124692" y="3210990"/>
                  <a:pt x="1131166" y="3204510"/>
                </a:cubicBezTo>
                <a:cubicBezTo>
                  <a:pt x="1137640" y="3198030"/>
                  <a:pt x="1147813" y="3198030"/>
                  <a:pt x="1154287" y="3204510"/>
                </a:cubicBezTo>
                <a:close/>
                <a:moveTo>
                  <a:pt x="1192899" y="2038110"/>
                </a:moveTo>
                <a:cubicBezTo>
                  <a:pt x="1192899" y="2050838"/>
                  <a:pt x="1188043" y="2063567"/>
                  <a:pt x="1178332" y="2073287"/>
                </a:cubicBezTo>
                <a:cubicBezTo>
                  <a:pt x="1158911" y="2092727"/>
                  <a:pt x="1127466" y="2092727"/>
                  <a:pt x="1108045" y="2073287"/>
                </a:cubicBezTo>
                <a:cubicBezTo>
                  <a:pt x="1088623" y="2053847"/>
                  <a:pt x="1088623" y="2022373"/>
                  <a:pt x="1108045" y="2002932"/>
                </a:cubicBezTo>
                <a:cubicBezTo>
                  <a:pt x="1127466" y="1983493"/>
                  <a:pt x="1158911" y="1983493"/>
                  <a:pt x="1178332" y="2002932"/>
                </a:cubicBezTo>
                <a:cubicBezTo>
                  <a:pt x="1188043" y="2012652"/>
                  <a:pt x="1192899" y="2025381"/>
                  <a:pt x="1192899" y="2038110"/>
                </a:cubicBezTo>
                <a:close/>
                <a:moveTo>
                  <a:pt x="1192899" y="1802053"/>
                </a:moveTo>
                <a:cubicBezTo>
                  <a:pt x="1192899" y="1814781"/>
                  <a:pt x="1188043" y="1827510"/>
                  <a:pt x="1178332" y="1837230"/>
                </a:cubicBezTo>
                <a:cubicBezTo>
                  <a:pt x="1158911" y="1856670"/>
                  <a:pt x="1127466" y="1856670"/>
                  <a:pt x="1108045" y="1837230"/>
                </a:cubicBezTo>
                <a:cubicBezTo>
                  <a:pt x="1088623" y="1817790"/>
                  <a:pt x="1088623" y="1786315"/>
                  <a:pt x="1108045" y="1766875"/>
                </a:cubicBezTo>
                <a:cubicBezTo>
                  <a:pt x="1127466" y="1747435"/>
                  <a:pt x="1158911" y="1747435"/>
                  <a:pt x="1178332" y="1766875"/>
                </a:cubicBezTo>
                <a:cubicBezTo>
                  <a:pt x="1188043" y="1776595"/>
                  <a:pt x="1192899" y="1789324"/>
                  <a:pt x="1192899" y="1802053"/>
                </a:cubicBezTo>
                <a:close/>
                <a:moveTo>
                  <a:pt x="1192899" y="1566921"/>
                </a:moveTo>
                <a:cubicBezTo>
                  <a:pt x="1192899" y="1579650"/>
                  <a:pt x="1188043" y="1592378"/>
                  <a:pt x="1178332" y="1602098"/>
                </a:cubicBezTo>
                <a:cubicBezTo>
                  <a:pt x="1158911" y="1621538"/>
                  <a:pt x="1127466" y="1621538"/>
                  <a:pt x="1108045" y="1602098"/>
                </a:cubicBezTo>
                <a:cubicBezTo>
                  <a:pt x="1088623" y="1582658"/>
                  <a:pt x="1088623" y="1551184"/>
                  <a:pt x="1108045" y="1531744"/>
                </a:cubicBezTo>
                <a:cubicBezTo>
                  <a:pt x="1127466" y="1512304"/>
                  <a:pt x="1158911" y="1512304"/>
                  <a:pt x="1178332" y="1531744"/>
                </a:cubicBezTo>
                <a:cubicBezTo>
                  <a:pt x="1188043" y="1541464"/>
                  <a:pt x="1192899" y="1554193"/>
                  <a:pt x="1192899" y="1566921"/>
                </a:cubicBezTo>
                <a:close/>
                <a:moveTo>
                  <a:pt x="1192899" y="1330864"/>
                </a:moveTo>
                <a:cubicBezTo>
                  <a:pt x="1192899" y="1343593"/>
                  <a:pt x="1188043" y="1356321"/>
                  <a:pt x="1178332" y="1366041"/>
                </a:cubicBezTo>
                <a:cubicBezTo>
                  <a:pt x="1158911" y="1385481"/>
                  <a:pt x="1127466" y="1385481"/>
                  <a:pt x="1108045" y="1366041"/>
                </a:cubicBezTo>
                <a:cubicBezTo>
                  <a:pt x="1088623" y="1346601"/>
                  <a:pt x="1088623" y="1315127"/>
                  <a:pt x="1108045" y="1295687"/>
                </a:cubicBezTo>
                <a:cubicBezTo>
                  <a:pt x="1127466" y="1276247"/>
                  <a:pt x="1158911" y="1276247"/>
                  <a:pt x="1178332" y="1295687"/>
                </a:cubicBezTo>
                <a:cubicBezTo>
                  <a:pt x="1188043" y="1305407"/>
                  <a:pt x="1192899" y="1318136"/>
                  <a:pt x="1192899" y="1330864"/>
                </a:cubicBezTo>
                <a:close/>
                <a:moveTo>
                  <a:pt x="1209777" y="1095385"/>
                </a:moveTo>
                <a:cubicBezTo>
                  <a:pt x="1209777" y="1112395"/>
                  <a:pt x="1203303" y="1129521"/>
                  <a:pt x="1190355" y="1142944"/>
                </a:cubicBezTo>
                <a:cubicBezTo>
                  <a:pt x="1164460" y="1168864"/>
                  <a:pt x="1121917" y="1168864"/>
                  <a:pt x="1096022" y="1142944"/>
                </a:cubicBezTo>
                <a:cubicBezTo>
                  <a:pt x="1070126" y="1117024"/>
                  <a:pt x="1070126" y="1074441"/>
                  <a:pt x="1096022" y="1048521"/>
                </a:cubicBezTo>
                <a:cubicBezTo>
                  <a:pt x="1121917" y="1022601"/>
                  <a:pt x="1164460" y="1022601"/>
                  <a:pt x="1190355" y="1048521"/>
                </a:cubicBezTo>
                <a:cubicBezTo>
                  <a:pt x="1203303" y="1061481"/>
                  <a:pt x="1209777" y="1078375"/>
                  <a:pt x="1209777" y="1095385"/>
                </a:cubicBezTo>
                <a:close/>
                <a:moveTo>
                  <a:pt x="1209777" y="859676"/>
                </a:moveTo>
                <a:cubicBezTo>
                  <a:pt x="1209777" y="876801"/>
                  <a:pt x="1203303" y="893927"/>
                  <a:pt x="1190355" y="906887"/>
                </a:cubicBezTo>
                <a:cubicBezTo>
                  <a:pt x="1164460" y="932807"/>
                  <a:pt x="1121917" y="932807"/>
                  <a:pt x="1096022" y="906887"/>
                </a:cubicBezTo>
                <a:cubicBezTo>
                  <a:pt x="1070126" y="880967"/>
                  <a:pt x="1070126" y="838384"/>
                  <a:pt x="1096022" y="812464"/>
                </a:cubicBezTo>
                <a:cubicBezTo>
                  <a:pt x="1121917" y="786544"/>
                  <a:pt x="1164460" y="786544"/>
                  <a:pt x="1190355" y="812464"/>
                </a:cubicBezTo>
                <a:cubicBezTo>
                  <a:pt x="1203303" y="825424"/>
                  <a:pt x="1209777" y="842550"/>
                  <a:pt x="1209777" y="859676"/>
                </a:cubicBezTo>
                <a:close/>
                <a:moveTo>
                  <a:pt x="1209777" y="623619"/>
                </a:moveTo>
                <a:cubicBezTo>
                  <a:pt x="1209777" y="640744"/>
                  <a:pt x="1203303" y="657870"/>
                  <a:pt x="1190355" y="670830"/>
                </a:cubicBezTo>
                <a:cubicBezTo>
                  <a:pt x="1164460" y="696750"/>
                  <a:pt x="1121917" y="696750"/>
                  <a:pt x="1096022" y="670830"/>
                </a:cubicBezTo>
                <a:cubicBezTo>
                  <a:pt x="1083074" y="657870"/>
                  <a:pt x="1076600" y="640976"/>
                  <a:pt x="1076600" y="623965"/>
                </a:cubicBezTo>
                <a:lnTo>
                  <a:pt x="1080893" y="613453"/>
                </a:lnTo>
                <a:lnTo>
                  <a:pt x="1153764" y="559011"/>
                </a:lnTo>
                <a:lnTo>
                  <a:pt x="1168333" y="561827"/>
                </a:lnTo>
                <a:cubicBezTo>
                  <a:pt x="1176367" y="565067"/>
                  <a:pt x="1183881" y="569927"/>
                  <a:pt x="1190355" y="576407"/>
                </a:cubicBezTo>
                <a:cubicBezTo>
                  <a:pt x="1203303" y="589367"/>
                  <a:pt x="1209777" y="606493"/>
                  <a:pt x="1209777" y="623619"/>
                </a:cubicBezTo>
                <a:close/>
                <a:moveTo>
                  <a:pt x="1219025" y="3655333"/>
                </a:moveTo>
                <a:lnTo>
                  <a:pt x="1066427" y="3655333"/>
                </a:lnTo>
                <a:cubicBezTo>
                  <a:pt x="1070126" y="3646076"/>
                  <a:pt x="1076600" y="3636818"/>
                  <a:pt x="1083999" y="3629412"/>
                </a:cubicBezTo>
                <a:cubicBezTo>
                  <a:pt x="1116368" y="3596087"/>
                  <a:pt x="1169084" y="3596087"/>
                  <a:pt x="1201453" y="3629412"/>
                </a:cubicBezTo>
                <a:cubicBezTo>
                  <a:pt x="1208852" y="3636818"/>
                  <a:pt x="1215326" y="3646076"/>
                  <a:pt x="1219025" y="3655333"/>
                </a:cubicBezTo>
                <a:close/>
                <a:moveTo>
                  <a:pt x="1225731" y="3452138"/>
                </a:moveTo>
                <a:cubicBezTo>
                  <a:pt x="1225731" y="3473429"/>
                  <a:pt x="1217638" y="3494721"/>
                  <a:pt x="1201453" y="3510921"/>
                </a:cubicBezTo>
                <a:cubicBezTo>
                  <a:pt x="1169084" y="3543321"/>
                  <a:pt x="1116368" y="3543321"/>
                  <a:pt x="1083999" y="3510921"/>
                </a:cubicBezTo>
                <a:cubicBezTo>
                  <a:pt x="1051630" y="3478521"/>
                  <a:pt x="1051630" y="3425755"/>
                  <a:pt x="1083999" y="3393355"/>
                </a:cubicBezTo>
                <a:cubicBezTo>
                  <a:pt x="1116368" y="3360955"/>
                  <a:pt x="1169084" y="3360955"/>
                  <a:pt x="1201453" y="3393355"/>
                </a:cubicBezTo>
                <a:cubicBezTo>
                  <a:pt x="1217638" y="3409555"/>
                  <a:pt x="1225731" y="3430846"/>
                  <a:pt x="1225731" y="3452138"/>
                </a:cubicBezTo>
                <a:close/>
                <a:moveTo>
                  <a:pt x="1225731" y="2980950"/>
                </a:moveTo>
                <a:cubicBezTo>
                  <a:pt x="1225731" y="3002242"/>
                  <a:pt x="1217638" y="3023533"/>
                  <a:pt x="1201453" y="3039733"/>
                </a:cubicBezTo>
                <a:cubicBezTo>
                  <a:pt x="1169084" y="3072133"/>
                  <a:pt x="1116368" y="3072133"/>
                  <a:pt x="1083999" y="3039733"/>
                </a:cubicBezTo>
                <a:cubicBezTo>
                  <a:pt x="1051630" y="3007333"/>
                  <a:pt x="1051630" y="2954567"/>
                  <a:pt x="1083999" y="2922167"/>
                </a:cubicBezTo>
                <a:cubicBezTo>
                  <a:pt x="1116368" y="2889767"/>
                  <a:pt x="1169084" y="2889767"/>
                  <a:pt x="1201453" y="2922167"/>
                </a:cubicBezTo>
                <a:cubicBezTo>
                  <a:pt x="1217638" y="2938367"/>
                  <a:pt x="1225731" y="2959659"/>
                  <a:pt x="1225731" y="2980950"/>
                </a:cubicBezTo>
                <a:close/>
                <a:moveTo>
                  <a:pt x="1225731" y="2744893"/>
                </a:moveTo>
                <a:cubicBezTo>
                  <a:pt x="1225731" y="2766184"/>
                  <a:pt x="1217638" y="2787476"/>
                  <a:pt x="1201453" y="2803676"/>
                </a:cubicBezTo>
                <a:cubicBezTo>
                  <a:pt x="1169084" y="2836076"/>
                  <a:pt x="1116368" y="2836076"/>
                  <a:pt x="1083999" y="2803676"/>
                </a:cubicBezTo>
                <a:cubicBezTo>
                  <a:pt x="1051630" y="2771276"/>
                  <a:pt x="1051630" y="2718510"/>
                  <a:pt x="1083999" y="2686110"/>
                </a:cubicBezTo>
                <a:cubicBezTo>
                  <a:pt x="1116368" y="2653710"/>
                  <a:pt x="1169084" y="2653710"/>
                  <a:pt x="1201453" y="2686110"/>
                </a:cubicBezTo>
                <a:cubicBezTo>
                  <a:pt x="1217638" y="2702310"/>
                  <a:pt x="1225731" y="2723601"/>
                  <a:pt x="1225731" y="2744893"/>
                </a:cubicBezTo>
                <a:close/>
                <a:moveTo>
                  <a:pt x="1226656" y="2509761"/>
                </a:moveTo>
                <a:cubicBezTo>
                  <a:pt x="1226656" y="2531052"/>
                  <a:pt x="1218563" y="2552344"/>
                  <a:pt x="1202378" y="2568544"/>
                </a:cubicBezTo>
                <a:cubicBezTo>
                  <a:pt x="1169084" y="2600944"/>
                  <a:pt x="1117293" y="2600944"/>
                  <a:pt x="1084924" y="2568544"/>
                </a:cubicBezTo>
                <a:cubicBezTo>
                  <a:pt x="1052554" y="2536144"/>
                  <a:pt x="1052554" y="2483378"/>
                  <a:pt x="1084924" y="2450978"/>
                </a:cubicBezTo>
                <a:cubicBezTo>
                  <a:pt x="1117293" y="2418578"/>
                  <a:pt x="1170009" y="2418578"/>
                  <a:pt x="1202378" y="2450978"/>
                </a:cubicBezTo>
                <a:cubicBezTo>
                  <a:pt x="1218563" y="2467178"/>
                  <a:pt x="1226656" y="2488469"/>
                  <a:pt x="1226656" y="2509761"/>
                </a:cubicBezTo>
                <a:close/>
                <a:moveTo>
                  <a:pt x="1226656" y="2273704"/>
                </a:moveTo>
                <a:cubicBezTo>
                  <a:pt x="1226656" y="2294996"/>
                  <a:pt x="1218563" y="2316287"/>
                  <a:pt x="1202378" y="2332487"/>
                </a:cubicBezTo>
                <a:cubicBezTo>
                  <a:pt x="1169084" y="2364887"/>
                  <a:pt x="1116368" y="2364887"/>
                  <a:pt x="1084924" y="2332487"/>
                </a:cubicBezTo>
                <a:cubicBezTo>
                  <a:pt x="1052554" y="2300087"/>
                  <a:pt x="1052554" y="2247321"/>
                  <a:pt x="1084924" y="2214921"/>
                </a:cubicBezTo>
                <a:cubicBezTo>
                  <a:pt x="1117293" y="2182521"/>
                  <a:pt x="1170009" y="2182521"/>
                  <a:pt x="1202378" y="2214921"/>
                </a:cubicBezTo>
                <a:cubicBezTo>
                  <a:pt x="1218563" y="2231121"/>
                  <a:pt x="1226656" y="2252413"/>
                  <a:pt x="1226656" y="2273704"/>
                </a:cubicBezTo>
                <a:close/>
                <a:moveTo>
                  <a:pt x="1271741" y="3323001"/>
                </a:moveTo>
                <a:cubicBezTo>
                  <a:pt x="1278215" y="3329481"/>
                  <a:pt x="1278215" y="3339664"/>
                  <a:pt x="1271741" y="3346144"/>
                </a:cubicBezTo>
                <a:cubicBezTo>
                  <a:pt x="1265267" y="3352624"/>
                  <a:pt x="1255094" y="3352624"/>
                  <a:pt x="1248620" y="3346144"/>
                </a:cubicBezTo>
                <a:cubicBezTo>
                  <a:pt x="1242146" y="3339664"/>
                  <a:pt x="1242146" y="3329481"/>
                  <a:pt x="1248620" y="3323001"/>
                </a:cubicBezTo>
                <a:cubicBezTo>
                  <a:pt x="1255094" y="3316521"/>
                  <a:pt x="1265267" y="3316521"/>
                  <a:pt x="1271741" y="3323001"/>
                </a:cubicBezTo>
                <a:close/>
                <a:moveTo>
                  <a:pt x="1271741" y="494944"/>
                </a:moveTo>
                <a:cubicBezTo>
                  <a:pt x="1278215" y="501424"/>
                  <a:pt x="1278215" y="511607"/>
                  <a:pt x="1271741" y="518087"/>
                </a:cubicBezTo>
                <a:cubicBezTo>
                  <a:pt x="1265267" y="524567"/>
                  <a:pt x="1255094" y="524567"/>
                  <a:pt x="1248620" y="518087"/>
                </a:cubicBezTo>
                <a:cubicBezTo>
                  <a:pt x="1242146" y="511607"/>
                  <a:pt x="1242146" y="500498"/>
                  <a:pt x="1248620" y="494944"/>
                </a:cubicBezTo>
                <a:cubicBezTo>
                  <a:pt x="1255094" y="488464"/>
                  <a:pt x="1265267" y="488464"/>
                  <a:pt x="1271741" y="494944"/>
                </a:cubicBezTo>
                <a:close/>
                <a:moveTo>
                  <a:pt x="1272666" y="3086944"/>
                </a:moveTo>
                <a:cubicBezTo>
                  <a:pt x="1279140" y="3093424"/>
                  <a:pt x="1279140" y="3103607"/>
                  <a:pt x="1272666" y="3110087"/>
                </a:cubicBezTo>
                <a:cubicBezTo>
                  <a:pt x="1266192" y="3116567"/>
                  <a:pt x="1256019" y="3116567"/>
                  <a:pt x="1249545" y="3110087"/>
                </a:cubicBezTo>
                <a:cubicBezTo>
                  <a:pt x="1243071" y="3103607"/>
                  <a:pt x="1243071" y="3093424"/>
                  <a:pt x="1249545" y="3086944"/>
                </a:cubicBezTo>
                <a:cubicBezTo>
                  <a:pt x="1256019" y="3080464"/>
                  <a:pt x="1266192" y="3080464"/>
                  <a:pt x="1272666" y="3086944"/>
                </a:cubicBezTo>
                <a:close/>
                <a:moveTo>
                  <a:pt x="1310354" y="1919618"/>
                </a:moveTo>
                <a:cubicBezTo>
                  <a:pt x="1310354" y="1932346"/>
                  <a:pt x="1305498" y="1945075"/>
                  <a:pt x="1295787" y="1954795"/>
                </a:cubicBezTo>
                <a:cubicBezTo>
                  <a:pt x="1276365" y="1974235"/>
                  <a:pt x="1244921" y="1974235"/>
                  <a:pt x="1225499" y="1954795"/>
                </a:cubicBezTo>
                <a:cubicBezTo>
                  <a:pt x="1206078" y="1935355"/>
                  <a:pt x="1206078" y="1903881"/>
                  <a:pt x="1225499" y="1884441"/>
                </a:cubicBezTo>
                <a:cubicBezTo>
                  <a:pt x="1244921" y="1865001"/>
                  <a:pt x="1276365" y="1865001"/>
                  <a:pt x="1295787" y="1884441"/>
                </a:cubicBezTo>
                <a:cubicBezTo>
                  <a:pt x="1305498" y="1894161"/>
                  <a:pt x="1310354" y="1906889"/>
                  <a:pt x="1310354" y="1919618"/>
                </a:cubicBezTo>
                <a:close/>
                <a:moveTo>
                  <a:pt x="1310354" y="1684487"/>
                </a:moveTo>
                <a:cubicBezTo>
                  <a:pt x="1310354" y="1697216"/>
                  <a:pt x="1305498" y="1709944"/>
                  <a:pt x="1295787" y="1719664"/>
                </a:cubicBezTo>
                <a:cubicBezTo>
                  <a:pt x="1276365" y="1739104"/>
                  <a:pt x="1244921" y="1739104"/>
                  <a:pt x="1225499" y="1719664"/>
                </a:cubicBezTo>
                <a:cubicBezTo>
                  <a:pt x="1206078" y="1700224"/>
                  <a:pt x="1206078" y="1668750"/>
                  <a:pt x="1225499" y="1649310"/>
                </a:cubicBezTo>
                <a:cubicBezTo>
                  <a:pt x="1244921" y="1629870"/>
                  <a:pt x="1276365" y="1629870"/>
                  <a:pt x="1295787" y="1649310"/>
                </a:cubicBezTo>
                <a:cubicBezTo>
                  <a:pt x="1305498" y="1659030"/>
                  <a:pt x="1310354" y="1671759"/>
                  <a:pt x="1310354" y="1684487"/>
                </a:cubicBezTo>
                <a:close/>
                <a:moveTo>
                  <a:pt x="1310354" y="1448777"/>
                </a:moveTo>
                <a:cubicBezTo>
                  <a:pt x="1310354" y="1461622"/>
                  <a:pt x="1305498" y="1474350"/>
                  <a:pt x="1295787" y="1483607"/>
                </a:cubicBezTo>
                <a:cubicBezTo>
                  <a:pt x="1276365" y="1503047"/>
                  <a:pt x="1244921" y="1503047"/>
                  <a:pt x="1225499" y="1483607"/>
                </a:cubicBezTo>
                <a:cubicBezTo>
                  <a:pt x="1206078" y="1464167"/>
                  <a:pt x="1206078" y="1432693"/>
                  <a:pt x="1225499" y="1413252"/>
                </a:cubicBezTo>
                <a:cubicBezTo>
                  <a:pt x="1244921" y="1393812"/>
                  <a:pt x="1276365" y="1393812"/>
                  <a:pt x="1295787" y="1413252"/>
                </a:cubicBezTo>
                <a:cubicBezTo>
                  <a:pt x="1305498" y="1422973"/>
                  <a:pt x="1310354" y="1435933"/>
                  <a:pt x="1310354" y="1448777"/>
                </a:cubicBezTo>
                <a:close/>
                <a:moveTo>
                  <a:pt x="1310354" y="1213298"/>
                </a:moveTo>
                <a:cubicBezTo>
                  <a:pt x="1310354" y="1226027"/>
                  <a:pt x="1305498" y="1238755"/>
                  <a:pt x="1295787" y="1248475"/>
                </a:cubicBezTo>
                <a:cubicBezTo>
                  <a:pt x="1276365" y="1267915"/>
                  <a:pt x="1244921" y="1267915"/>
                  <a:pt x="1225499" y="1248475"/>
                </a:cubicBezTo>
                <a:cubicBezTo>
                  <a:pt x="1206078" y="1229035"/>
                  <a:pt x="1206078" y="1197561"/>
                  <a:pt x="1225499" y="1178121"/>
                </a:cubicBezTo>
                <a:cubicBezTo>
                  <a:pt x="1244921" y="1158681"/>
                  <a:pt x="1276365" y="1158681"/>
                  <a:pt x="1295787" y="1178121"/>
                </a:cubicBezTo>
                <a:cubicBezTo>
                  <a:pt x="1305498" y="1187841"/>
                  <a:pt x="1310354" y="1200570"/>
                  <a:pt x="1310354" y="1213298"/>
                </a:cubicBezTo>
                <a:close/>
                <a:moveTo>
                  <a:pt x="1327231" y="977588"/>
                </a:moveTo>
                <a:cubicBezTo>
                  <a:pt x="1327231" y="994598"/>
                  <a:pt x="1320758" y="1011492"/>
                  <a:pt x="1307810" y="1024452"/>
                </a:cubicBezTo>
                <a:cubicBezTo>
                  <a:pt x="1281914" y="1050373"/>
                  <a:pt x="1239372" y="1050373"/>
                  <a:pt x="1213476" y="1024452"/>
                </a:cubicBezTo>
                <a:cubicBezTo>
                  <a:pt x="1187581" y="998532"/>
                  <a:pt x="1187581" y="955950"/>
                  <a:pt x="1213476" y="930030"/>
                </a:cubicBezTo>
                <a:cubicBezTo>
                  <a:pt x="1239372" y="904110"/>
                  <a:pt x="1281914" y="904110"/>
                  <a:pt x="1307810" y="930030"/>
                </a:cubicBezTo>
                <a:cubicBezTo>
                  <a:pt x="1320758" y="943453"/>
                  <a:pt x="1327231" y="960578"/>
                  <a:pt x="1327231" y="977588"/>
                </a:cubicBezTo>
                <a:close/>
                <a:moveTo>
                  <a:pt x="1327231" y="742110"/>
                </a:moveTo>
                <a:cubicBezTo>
                  <a:pt x="1327231" y="759235"/>
                  <a:pt x="1320758" y="776361"/>
                  <a:pt x="1307810" y="789321"/>
                </a:cubicBezTo>
                <a:cubicBezTo>
                  <a:pt x="1281914" y="815241"/>
                  <a:pt x="1239372" y="815241"/>
                  <a:pt x="1213476" y="789321"/>
                </a:cubicBezTo>
                <a:cubicBezTo>
                  <a:pt x="1187581" y="763401"/>
                  <a:pt x="1187581" y="720818"/>
                  <a:pt x="1213476" y="694898"/>
                </a:cubicBezTo>
                <a:cubicBezTo>
                  <a:pt x="1239372" y="668978"/>
                  <a:pt x="1281914" y="668978"/>
                  <a:pt x="1307810" y="694898"/>
                </a:cubicBezTo>
                <a:cubicBezTo>
                  <a:pt x="1320758" y="707858"/>
                  <a:pt x="1327231" y="724984"/>
                  <a:pt x="1327231" y="742110"/>
                </a:cubicBezTo>
                <a:close/>
                <a:moveTo>
                  <a:pt x="1344110" y="3570630"/>
                </a:moveTo>
                <a:cubicBezTo>
                  <a:pt x="1344110" y="3581275"/>
                  <a:pt x="1342087" y="3591921"/>
                  <a:pt x="1338041" y="3601930"/>
                </a:cubicBezTo>
                <a:lnTo>
                  <a:pt x="1320927" y="3627761"/>
                </a:lnTo>
                <a:lnTo>
                  <a:pt x="1319833" y="3628487"/>
                </a:lnTo>
                <a:lnTo>
                  <a:pt x="1318693" y="3630169"/>
                </a:lnTo>
                <a:lnTo>
                  <a:pt x="1292377" y="3647637"/>
                </a:lnTo>
                <a:cubicBezTo>
                  <a:pt x="1262377" y="3659787"/>
                  <a:pt x="1226656" y="3653712"/>
                  <a:pt x="1202378" y="3629412"/>
                </a:cubicBezTo>
                <a:cubicBezTo>
                  <a:pt x="1169084" y="3596087"/>
                  <a:pt x="1169084" y="3543321"/>
                  <a:pt x="1202378" y="3511847"/>
                </a:cubicBezTo>
                <a:cubicBezTo>
                  <a:pt x="1234748" y="3479447"/>
                  <a:pt x="1287463" y="3479447"/>
                  <a:pt x="1319833" y="3511847"/>
                </a:cubicBezTo>
                <a:cubicBezTo>
                  <a:pt x="1336018" y="3528047"/>
                  <a:pt x="1344110" y="3549338"/>
                  <a:pt x="1344110" y="3570630"/>
                </a:cubicBezTo>
                <a:close/>
                <a:moveTo>
                  <a:pt x="1344110" y="2862458"/>
                </a:moveTo>
                <a:cubicBezTo>
                  <a:pt x="1344110" y="2883750"/>
                  <a:pt x="1336018" y="2905041"/>
                  <a:pt x="1319833" y="2921241"/>
                </a:cubicBezTo>
                <a:cubicBezTo>
                  <a:pt x="1287463" y="2953641"/>
                  <a:pt x="1234748" y="2953641"/>
                  <a:pt x="1202378" y="2921241"/>
                </a:cubicBezTo>
                <a:cubicBezTo>
                  <a:pt x="1170009" y="2888841"/>
                  <a:pt x="1170009" y="2836076"/>
                  <a:pt x="1202378" y="2803676"/>
                </a:cubicBezTo>
                <a:cubicBezTo>
                  <a:pt x="1234748" y="2771276"/>
                  <a:pt x="1287463" y="2771276"/>
                  <a:pt x="1319833" y="2803676"/>
                </a:cubicBezTo>
                <a:cubicBezTo>
                  <a:pt x="1336018" y="2819876"/>
                  <a:pt x="1344110" y="2841167"/>
                  <a:pt x="1344110" y="2862458"/>
                </a:cubicBezTo>
                <a:close/>
                <a:moveTo>
                  <a:pt x="1344110" y="2627327"/>
                </a:moveTo>
                <a:cubicBezTo>
                  <a:pt x="1344110" y="2648619"/>
                  <a:pt x="1336018" y="2669910"/>
                  <a:pt x="1319833" y="2686110"/>
                </a:cubicBezTo>
                <a:cubicBezTo>
                  <a:pt x="1287463" y="2718510"/>
                  <a:pt x="1234748" y="2718510"/>
                  <a:pt x="1202378" y="2686110"/>
                </a:cubicBezTo>
                <a:cubicBezTo>
                  <a:pt x="1170009" y="2653710"/>
                  <a:pt x="1170009" y="2600944"/>
                  <a:pt x="1202378" y="2568544"/>
                </a:cubicBezTo>
                <a:cubicBezTo>
                  <a:pt x="1234748" y="2536144"/>
                  <a:pt x="1287463" y="2536144"/>
                  <a:pt x="1319833" y="2568544"/>
                </a:cubicBezTo>
                <a:cubicBezTo>
                  <a:pt x="1336018" y="2584744"/>
                  <a:pt x="1344110" y="2606036"/>
                  <a:pt x="1344110" y="2627327"/>
                </a:cubicBezTo>
                <a:close/>
                <a:moveTo>
                  <a:pt x="1344110" y="2392195"/>
                </a:moveTo>
                <a:cubicBezTo>
                  <a:pt x="1344110" y="2413487"/>
                  <a:pt x="1336018" y="2434778"/>
                  <a:pt x="1319833" y="2450978"/>
                </a:cubicBezTo>
                <a:cubicBezTo>
                  <a:pt x="1287463" y="2483378"/>
                  <a:pt x="1234748" y="2483378"/>
                  <a:pt x="1202378" y="2450978"/>
                </a:cubicBezTo>
                <a:cubicBezTo>
                  <a:pt x="1170009" y="2418578"/>
                  <a:pt x="1170009" y="2365812"/>
                  <a:pt x="1202378" y="2333412"/>
                </a:cubicBezTo>
                <a:cubicBezTo>
                  <a:pt x="1234748" y="2301012"/>
                  <a:pt x="1287463" y="2301012"/>
                  <a:pt x="1319833" y="2333412"/>
                </a:cubicBezTo>
                <a:cubicBezTo>
                  <a:pt x="1336018" y="2349612"/>
                  <a:pt x="1344110" y="2370904"/>
                  <a:pt x="1344110" y="2392195"/>
                </a:cubicBezTo>
                <a:close/>
                <a:moveTo>
                  <a:pt x="1344110" y="2156138"/>
                </a:moveTo>
                <a:cubicBezTo>
                  <a:pt x="1344110" y="2177429"/>
                  <a:pt x="1336018" y="2198721"/>
                  <a:pt x="1319833" y="2214921"/>
                </a:cubicBezTo>
                <a:cubicBezTo>
                  <a:pt x="1287463" y="2247321"/>
                  <a:pt x="1234748" y="2247321"/>
                  <a:pt x="1202378" y="2214921"/>
                </a:cubicBezTo>
                <a:cubicBezTo>
                  <a:pt x="1170009" y="2182521"/>
                  <a:pt x="1170009" y="2129755"/>
                  <a:pt x="1202378" y="2097355"/>
                </a:cubicBezTo>
                <a:cubicBezTo>
                  <a:pt x="1234748" y="2064955"/>
                  <a:pt x="1287463" y="2064955"/>
                  <a:pt x="1319833" y="2097355"/>
                </a:cubicBezTo>
                <a:cubicBezTo>
                  <a:pt x="1336018" y="2113555"/>
                  <a:pt x="1344110" y="2134846"/>
                  <a:pt x="1344110" y="2156138"/>
                </a:cubicBezTo>
                <a:close/>
                <a:moveTo>
                  <a:pt x="1390121" y="3440567"/>
                </a:moveTo>
                <a:cubicBezTo>
                  <a:pt x="1396594" y="3447047"/>
                  <a:pt x="1396594" y="3457230"/>
                  <a:pt x="1390121" y="3463710"/>
                </a:cubicBezTo>
                <a:cubicBezTo>
                  <a:pt x="1383647" y="3470190"/>
                  <a:pt x="1373474" y="3470190"/>
                  <a:pt x="1367000" y="3463710"/>
                </a:cubicBezTo>
                <a:cubicBezTo>
                  <a:pt x="1360526" y="3457230"/>
                  <a:pt x="1360526" y="3447047"/>
                  <a:pt x="1367000" y="3440567"/>
                </a:cubicBezTo>
                <a:cubicBezTo>
                  <a:pt x="1373474" y="3434087"/>
                  <a:pt x="1383647" y="3434087"/>
                  <a:pt x="1390121" y="3440567"/>
                </a:cubicBezTo>
                <a:close/>
                <a:moveTo>
                  <a:pt x="1390121" y="3204510"/>
                </a:moveTo>
                <a:cubicBezTo>
                  <a:pt x="1396594" y="3210990"/>
                  <a:pt x="1396594" y="3221172"/>
                  <a:pt x="1390121" y="3227653"/>
                </a:cubicBezTo>
                <a:cubicBezTo>
                  <a:pt x="1383647" y="3234133"/>
                  <a:pt x="1373474" y="3234133"/>
                  <a:pt x="1367000" y="3227653"/>
                </a:cubicBezTo>
                <a:cubicBezTo>
                  <a:pt x="1360526" y="3221172"/>
                  <a:pt x="1360526" y="3210990"/>
                  <a:pt x="1367000" y="3204510"/>
                </a:cubicBezTo>
                <a:cubicBezTo>
                  <a:pt x="1373474" y="3198030"/>
                  <a:pt x="1383647" y="3198030"/>
                  <a:pt x="1390121" y="3204510"/>
                </a:cubicBezTo>
                <a:close/>
                <a:moveTo>
                  <a:pt x="1390121" y="2969378"/>
                </a:moveTo>
                <a:cubicBezTo>
                  <a:pt x="1396594" y="2975858"/>
                  <a:pt x="1396594" y="2986041"/>
                  <a:pt x="1390121" y="2992521"/>
                </a:cubicBezTo>
                <a:cubicBezTo>
                  <a:pt x="1383647" y="2999001"/>
                  <a:pt x="1373474" y="2999001"/>
                  <a:pt x="1367000" y="2992521"/>
                </a:cubicBezTo>
                <a:cubicBezTo>
                  <a:pt x="1360526" y="2986041"/>
                  <a:pt x="1360526" y="2975858"/>
                  <a:pt x="1367000" y="2969378"/>
                </a:cubicBezTo>
                <a:cubicBezTo>
                  <a:pt x="1373474" y="2962898"/>
                  <a:pt x="1383647" y="2962898"/>
                  <a:pt x="1390121" y="2969378"/>
                </a:cubicBezTo>
                <a:close/>
                <a:moveTo>
                  <a:pt x="1390121" y="612510"/>
                </a:moveTo>
                <a:cubicBezTo>
                  <a:pt x="1396594" y="618990"/>
                  <a:pt x="1396594" y="629172"/>
                  <a:pt x="1390121" y="635652"/>
                </a:cubicBezTo>
                <a:cubicBezTo>
                  <a:pt x="1383647" y="642132"/>
                  <a:pt x="1373474" y="642132"/>
                  <a:pt x="1367000" y="635652"/>
                </a:cubicBezTo>
                <a:cubicBezTo>
                  <a:pt x="1360526" y="629172"/>
                  <a:pt x="1360526" y="618990"/>
                  <a:pt x="1367000" y="612510"/>
                </a:cubicBezTo>
                <a:cubicBezTo>
                  <a:pt x="1373474" y="606030"/>
                  <a:pt x="1383647" y="606030"/>
                  <a:pt x="1390121" y="612510"/>
                </a:cubicBezTo>
                <a:close/>
                <a:moveTo>
                  <a:pt x="1390121" y="398726"/>
                </a:moveTo>
                <a:lnTo>
                  <a:pt x="1390121" y="400521"/>
                </a:lnTo>
                <a:lnTo>
                  <a:pt x="1380496" y="404567"/>
                </a:lnTo>
                <a:close/>
                <a:moveTo>
                  <a:pt x="1427808" y="1802053"/>
                </a:moveTo>
                <a:cubicBezTo>
                  <a:pt x="1427808" y="1814781"/>
                  <a:pt x="1422952" y="1827510"/>
                  <a:pt x="1413241" y="1837230"/>
                </a:cubicBezTo>
                <a:cubicBezTo>
                  <a:pt x="1393820" y="1856670"/>
                  <a:pt x="1362375" y="1856670"/>
                  <a:pt x="1342954" y="1837230"/>
                </a:cubicBezTo>
                <a:cubicBezTo>
                  <a:pt x="1323532" y="1817790"/>
                  <a:pt x="1323532" y="1786315"/>
                  <a:pt x="1342954" y="1766875"/>
                </a:cubicBezTo>
                <a:cubicBezTo>
                  <a:pt x="1362375" y="1747435"/>
                  <a:pt x="1394745" y="1747435"/>
                  <a:pt x="1413241" y="1766875"/>
                </a:cubicBezTo>
                <a:cubicBezTo>
                  <a:pt x="1422952" y="1776595"/>
                  <a:pt x="1427808" y="1789324"/>
                  <a:pt x="1427808" y="1802053"/>
                </a:cubicBezTo>
                <a:close/>
                <a:moveTo>
                  <a:pt x="1428733" y="1566921"/>
                </a:moveTo>
                <a:cubicBezTo>
                  <a:pt x="1428733" y="1579650"/>
                  <a:pt x="1423877" y="1592378"/>
                  <a:pt x="1414166" y="1602098"/>
                </a:cubicBezTo>
                <a:cubicBezTo>
                  <a:pt x="1394745" y="1621538"/>
                  <a:pt x="1363300" y="1621538"/>
                  <a:pt x="1343879" y="1602098"/>
                </a:cubicBezTo>
                <a:cubicBezTo>
                  <a:pt x="1324457" y="1582658"/>
                  <a:pt x="1324457" y="1551184"/>
                  <a:pt x="1343879" y="1531744"/>
                </a:cubicBezTo>
                <a:cubicBezTo>
                  <a:pt x="1363300" y="1512304"/>
                  <a:pt x="1394745" y="1512304"/>
                  <a:pt x="1414166" y="1531744"/>
                </a:cubicBezTo>
                <a:cubicBezTo>
                  <a:pt x="1423877" y="1541464"/>
                  <a:pt x="1428733" y="1554193"/>
                  <a:pt x="1428733" y="1566921"/>
                </a:cubicBezTo>
                <a:close/>
                <a:moveTo>
                  <a:pt x="1428733" y="1330864"/>
                </a:moveTo>
                <a:cubicBezTo>
                  <a:pt x="1428733" y="1343593"/>
                  <a:pt x="1423877" y="1356321"/>
                  <a:pt x="1414166" y="1366041"/>
                </a:cubicBezTo>
                <a:cubicBezTo>
                  <a:pt x="1394745" y="1385481"/>
                  <a:pt x="1363300" y="1385481"/>
                  <a:pt x="1343879" y="1366041"/>
                </a:cubicBezTo>
                <a:cubicBezTo>
                  <a:pt x="1324457" y="1346601"/>
                  <a:pt x="1324457" y="1315127"/>
                  <a:pt x="1343879" y="1295687"/>
                </a:cubicBezTo>
                <a:cubicBezTo>
                  <a:pt x="1363300" y="1276247"/>
                  <a:pt x="1394745" y="1276247"/>
                  <a:pt x="1414166" y="1295687"/>
                </a:cubicBezTo>
                <a:cubicBezTo>
                  <a:pt x="1423877" y="1305407"/>
                  <a:pt x="1428733" y="1318136"/>
                  <a:pt x="1428733" y="1330864"/>
                </a:cubicBezTo>
                <a:close/>
                <a:moveTo>
                  <a:pt x="1428733" y="1095154"/>
                </a:moveTo>
                <a:cubicBezTo>
                  <a:pt x="1428733" y="1107999"/>
                  <a:pt x="1423877" y="1120727"/>
                  <a:pt x="1414166" y="1129984"/>
                </a:cubicBezTo>
                <a:cubicBezTo>
                  <a:pt x="1394745" y="1149424"/>
                  <a:pt x="1363300" y="1149424"/>
                  <a:pt x="1343879" y="1129984"/>
                </a:cubicBezTo>
                <a:cubicBezTo>
                  <a:pt x="1324457" y="1110544"/>
                  <a:pt x="1324457" y="1079070"/>
                  <a:pt x="1343879" y="1059630"/>
                </a:cubicBezTo>
                <a:cubicBezTo>
                  <a:pt x="1363300" y="1040190"/>
                  <a:pt x="1394745" y="1040190"/>
                  <a:pt x="1414166" y="1059630"/>
                </a:cubicBezTo>
                <a:cubicBezTo>
                  <a:pt x="1423877" y="1069350"/>
                  <a:pt x="1428733" y="1082310"/>
                  <a:pt x="1428733" y="1095154"/>
                </a:cubicBezTo>
                <a:close/>
                <a:moveTo>
                  <a:pt x="1445380" y="859676"/>
                </a:moveTo>
                <a:cubicBezTo>
                  <a:pt x="1445380" y="876801"/>
                  <a:pt x="1438675" y="893927"/>
                  <a:pt x="1425264" y="906887"/>
                </a:cubicBezTo>
                <a:cubicBezTo>
                  <a:pt x="1399369" y="932807"/>
                  <a:pt x="1356826" y="932807"/>
                  <a:pt x="1330931" y="906887"/>
                </a:cubicBezTo>
                <a:cubicBezTo>
                  <a:pt x="1305035" y="880967"/>
                  <a:pt x="1305035" y="838384"/>
                  <a:pt x="1330931" y="812464"/>
                </a:cubicBezTo>
                <a:cubicBezTo>
                  <a:pt x="1356826" y="786544"/>
                  <a:pt x="1399369" y="786544"/>
                  <a:pt x="1425264" y="812464"/>
                </a:cubicBezTo>
                <a:cubicBezTo>
                  <a:pt x="1438675" y="825424"/>
                  <a:pt x="1445380" y="842550"/>
                  <a:pt x="1445380" y="859676"/>
                </a:cubicBezTo>
                <a:close/>
                <a:moveTo>
                  <a:pt x="1454859" y="3654407"/>
                </a:moveTo>
                <a:lnTo>
                  <a:pt x="1302261" y="3654407"/>
                </a:lnTo>
                <a:lnTo>
                  <a:pt x="1318693" y="3630169"/>
                </a:lnTo>
                <a:lnTo>
                  <a:pt x="1319833" y="3629412"/>
                </a:lnTo>
                <a:lnTo>
                  <a:pt x="1320927" y="3627761"/>
                </a:lnTo>
                <a:lnTo>
                  <a:pt x="1347289" y="3610262"/>
                </a:lnTo>
                <a:cubicBezTo>
                  <a:pt x="1377289" y="3598112"/>
                  <a:pt x="1413011" y="3604187"/>
                  <a:pt x="1437287" y="3628487"/>
                </a:cubicBezTo>
                <a:cubicBezTo>
                  <a:pt x="1444686" y="3635893"/>
                  <a:pt x="1451160" y="3645150"/>
                  <a:pt x="1454859" y="3654407"/>
                </a:cubicBezTo>
                <a:close/>
                <a:moveTo>
                  <a:pt x="1461565" y="2744893"/>
                </a:moveTo>
                <a:cubicBezTo>
                  <a:pt x="1461565" y="2766184"/>
                  <a:pt x="1453472" y="2787476"/>
                  <a:pt x="1437287" y="2803676"/>
                </a:cubicBezTo>
                <a:cubicBezTo>
                  <a:pt x="1404918" y="2836076"/>
                  <a:pt x="1352202" y="2836076"/>
                  <a:pt x="1319833" y="2803676"/>
                </a:cubicBezTo>
                <a:cubicBezTo>
                  <a:pt x="1287463" y="2771276"/>
                  <a:pt x="1287463" y="2718510"/>
                  <a:pt x="1319833" y="2686110"/>
                </a:cubicBezTo>
                <a:cubicBezTo>
                  <a:pt x="1352202" y="2653710"/>
                  <a:pt x="1404918" y="2653710"/>
                  <a:pt x="1437287" y="2686110"/>
                </a:cubicBezTo>
                <a:cubicBezTo>
                  <a:pt x="1453472" y="2702310"/>
                  <a:pt x="1461565" y="2723601"/>
                  <a:pt x="1461565" y="2744893"/>
                </a:cubicBezTo>
                <a:close/>
                <a:moveTo>
                  <a:pt x="1461565" y="2509761"/>
                </a:moveTo>
                <a:cubicBezTo>
                  <a:pt x="1461565" y="2531052"/>
                  <a:pt x="1453472" y="2552344"/>
                  <a:pt x="1437287" y="2568544"/>
                </a:cubicBezTo>
                <a:cubicBezTo>
                  <a:pt x="1404918" y="2600944"/>
                  <a:pt x="1352202" y="2600944"/>
                  <a:pt x="1319833" y="2568544"/>
                </a:cubicBezTo>
                <a:cubicBezTo>
                  <a:pt x="1287463" y="2536144"/>
                  <a:pt x="1287463" y="2483378"/>
                  <a:pt x="1319833" y="2450978"/>
                </a:cubicBezTo>
                <a:cubicBezTo>
                  <a:pt x="1352202" y="2417653"/>
                  <a:pt x="1404918" y="2417653"/>
                  <a:pt x="1437287" y="2450978"/>
                </a:cubicBezTo>
                <a:cubicBezTo>
                  <a:pt x="1453472" y="2467178"/>
                  <a:pt x="1461565" y="2488469"/>
                  <a:pt x="1461565" y="2509761"/>
                </a:cubicBezTo>
                <a:close/>
                <a:moveTo>
                  <a:pt x="1461565" y="2273704"/>
                </a:moveTo>
                <a:cubicBezTo>
                  <a:pt x="1461565" y="2294996"/>
                  <a:pt x="1453472" y="2316287"/>
                  <a:pt x="1437287" y="2332487"/>
                </a:cubicBezTo>
                <a:cubicBezTo>
                  <a:pt x="1404918" y="2364887"/>
                  <a:pt x="1352202" y="2364887"/>
                  <a:pt x="1319833" y="2332487"/>
                </a:cubicBezTo>
                <a:cubicBezTo>
                  <a:pt x="1287463" y="2300087"/>
                  <a:pt x="1287463" y="2247321"/>
                  <a:pt x="1319833" y="2214921"/>
                </a:cubicBezTo>
                <a:cubicBezTo>
                  <a:pt x="1352202" y="2182521"/>
                  <a:pt x="1404918" y="2182521"/>
                  <a:pt x="1437287" y="2214921"/>
                </a:cubicBezTo>
                <a:cubicBezTo>
                  <a:pt x="1453472" y="2231121"/>
                  <a:pt x="1461565" y="2252413"/>
                  <a:pt x="1461565" y="2273704"/>
                </a:cubicBezTo>
                <a:close/>
                <a:moveTo>
                  <a:pt x="1461565" y="2038573"/>
                </a:moveTo>
                <a:cubicBezTo>
                  <a:pt x="1461565" y="2059864"/>
                  <a:pt x="1453472" y="2081155"/>
                  <a:pt x="1437287" y="2097355"/>
                </a:cubicBezTo>
                <a:cubicBezTo>
                  <a:pt x="1404918" y="2129755"/>
                  <a:pt x="1352202" y="2129755"/>
                  <a:pt x="1319833" y="2097355"/>
                </a:cubicBezTo>
                <a:cubicBezTo>
                  <a:pt x="1287463" y="2064955"/>
                  <a:pt x="1287463" y="2012190"/>
                  <a:pt x="1319833" y="1979790"/>
                </a:cubicBezTo>
                <a:cubicBezTo>
                  <a:pt x="1352202" y="1947390"/>
                  <a:pt x="1404918" y="1947390"/>
                  <a:pt x="1437287" y="1979790"/>
                </a:cubicBezTo>
                <a:cubicBezTo>
                  <a:pt x="1453472" y="1995990"/>
                  <a:pt x="1461565" y="2017281"/>
                  <a:pt x="1461565" y="2038573"/>
                </a:cubicBezTo>
                <a:close/>
                <a:moveTo>
                  <a:pt x="1507575" y="3559058"/>
                </a:moveTo>
                <a:cubicBezTo>
                  <a:pt x="1514049" y="3565538"/>
                  <a:pt x="1514049" y="3575721"/>
                  <a:pt x="1507575" y="3582201"/>
                </a:cubicBezTo>
                <a:cubicBezTo>
                  <a:pt x="1501101" y="3588681"/>
                  <a:pt x="1490928" y="3588681"/>
                  <a:pt x="1484454" y="3582201"/>
                </a:cubicBezTo>
                <a:cubicBezTo>
                  <a:pt x="1477980" y="3575721"/>
                  <a:pt x="1477980" y="3564612"/>
                  <a:pt x="1484454" y="3559058"/>
                </a:cubicBezTo>
                <a:cubicBezTo>
                  <a:pt x="1490928" y="3552578"/>
                  <a:pt x="1501101" y="3552578"/>
                  <a:pt x="1507575" y="3559058"/>
                </a:cubicBezTo>
                <a:close/>
                <a:moveTo>
                  <a:pt x="1507575" y="3323001"/>
                </a:moveTo>
                <a:cubicBezTo>
                  <a:pt x="1514049" y="3329481"/>
                  <a:pt x="1514049" y="3339664"/>
                  <a:pt x="1507575" y="3346144"/>
                </a:cubicBezTo>
                <a:cubicBezTo>
                  <a:pt x="1501101" y="3352624"/>
                  <a:pt x="1490928" y="3352624"/>
                  <a:pt x="1484454" y="3346144"/>
                </a:cubicBezTo>
                <a:cubicBezTo>
                  <a:pt x="1477980" y="3339664"/>
                  <a:pt x="1477980" y="3329481"/>
                  <a:pt x="1484454" y="3323001"/>
                </a:cubicBezTo>
                <a:cubicBezTo>
                  <a:pt x="1490928" y="3316521"/>
                  <a:pt x="1501101" y="3316521"/>
                  <a:pt x="1507575" y="3323001"/>
                </a:cubicBezTo>
                <a:close/>
                <a:moveTo>
                  <a:pt x="1507575" y="3086944"/>
                </a:moveTo>
                <a:cubicBezTo>
                  <a:pt x="1514049" y="3093424"/>
                  <a:pt x="1514049" y="3103607"/>
                  <a:pt x="1507575" y="3110087"/>
                </a:cubicBezTo>
                <a:cubicBezTo>
                  <a:pt x="1501101" y="3116567"/>
                  <a:pt x="1490928" y="3116567"/>
                  <a:pt x="1484454" y="3110087"/>
                </a:cubicBezTo>
                <a:cubicBezTo>
                  <a:pt x="1477980" y="3103607"/>
                  <a:pt x="1477980" y="3093424"/>
                  <a:pt x="1484454" y="3086944"/>
                </a:cubicBezTo>
                <a:cubicBezTo>
                  <a:pt x="1490928" y="3080464"/>
                  <a:pt x="1501101" y="3080464"/>
                  <a:pt x="1507575" y="3086944"/>
                </a:cubicBezTo>
                <a:close/>
                <a:moveTo>
                  <a:pt x="1507575" y="2851812"/>
                </a:moveTo>
                <a:cubicBezTo>
                  <a:pt x="1514049" y="2858293"/>
                  <a:pt x="1514049" y="2868476"/>
                  <a:pt x="1507575" y="2874955"/>
                </a:cubicBezTo>
                <a:cubicBezTo>
                  <a:pt x="1501101" y="2881435"/>
                  <a:pt x="1490928" y="2881435"/>
                  <a:pt x="1484454" y="2874955"/>
                </a:cubicBezTo>
                <a:cubicBezTo>
                  <a:pt x="1477980" y="2868476"/>
                  <a:pt x="1477980" y="2858293"/>
                  <a:pt x="1484454" y="2851812"/>
                </a:cubicBezTo>
                <a:cubicBezTo>
                  <a:pt x="1490928" y="2845333"/>
                  <a:pt x="1501101" y="2845333"/>
                  <a:pt x="1507575" y="2851812"/>
                </a:cubicBezTo>
                <a:close/>
                <a:moveTo>
                  <a:pt x="1507575" y="730075"/>
                </a:moveTo>
                <a:cubicBezTo>
                  <a:pt x="1514049" y="736555"/>
                  <a:pt x="1514049" y="746738"/>
                  <a:pt x="1507575" y="753218"/>
                </a:cubicBezTo>
                <a:cubicBezTo>
                  <a:pt x="1501101" y="759698"/>
                  <a:pt x="1490928" y="759698"/>
                  <a:pt x="1484454" y="753218"/>
                </a:cubicBezTo>
                <a:cubicBezTo>
                  <a:pt x="1477980" y="746738"/>
                  <a:pt x="1477980" y="736555"/>
                  <a:pt x="1484454" y="730075"/>
                </a:cubicBezTo>
                <a:cubicBezTo>
                  <a:pt x="1490928" y="723595"/>
                  <a:pt x="1501101" y="723595"/>
                  <a:pt x="1507575" y="730075"/>
                </a:cubicBezTo>
                <a:close/>
                <a:moveTo>
                  <a:pt x="1507575" y="494944"/>
                </a:moveTo>
                <a:cubicBezTo>
                  <a:pt x="1514049" y="501424"/>
                  <a:pt x="1514049" y="511607"/>
                  <a:pt x="1507575" y="518087"/>
                </a:cubicBezTo>
                <a:cubicBezTo>
                  <a:pt x="1501101" y="524567"/>
                  <a:pt x="1490928" y="524567"/>
                  <a:pt x="1484454" y="518087"/>
                </a:cubicBezTo>
                <a:cubicBezTo>
                  <a:pt x="1477980" y="511607"/>
                  <a:pt x="1477980" y="500498"/>
                  <a:pt x="1484454" y="494944"/>
                </a:cubicBezTo>
                <a:cubicBezTo>
                  <a:pt x="1490928" y="488464"/>
                  <a:pt x="1501101" y="488464"/>
                  <a:pt x="1507575" y="494944"/>
                </a:cubicBezTo>
                <a:close/>
                <a:moveTo>
                  <a:pt x="1546188" y="1684487"/>
                </a:moveTo>
                <a:cubicBezTo>
                  <a:pt x="1546188" y="1697216"/>
                  <a:pt x="1541332" y="1709944"/>
                  <a:pt x="1531621" y="1719664"/>
                </a:cubicBezTo>
                <a:cubicBezTo>
                  <a:pt x="1512199" y="1739104"/>
                  <a:pt x="1480755" y="1739104"/>
                  <a:pt x="1461333" y="1719664"/>
                </a:cubicBezTo>
                <a:cubicBezTo>
                  <a:pt x="1441912" y="1700224"/>
                  <a:pt x="1441912" y="1668750"/>
                  <a:pt x="1461333" y="1649310"/>
                </a:cubicBezTo>
                <a:cubicBezTo>
                  <a:pt x="1480755" y="1629870"/>
                  <a:pt x="1512199" y="1629870"/>
                  <a:pt x="1531621" y="1649310"/>
                </a:cubicBezTo>
                <a:cubicBezTo>
                  <a:pt x="1541332" y="1659030"/>
                  <a:pt x="1546188" y="1671759"/>
                  <a:pt x="1546188" y="1684487"/>
                </a:cubicBezTo>
                <a:close/>
                <a:moveTo>
                  <a:pt x="1546188" y="1448777"/>
                </a:moveTo>
                <a:cubicBezTo>
                  <a:pt x="1546188" y="1461622"/>
                  <a:pt x="1541332" y="1474350"/>
                  <a:pt x="1531621" y="1483607"/>
                </a:cubicBezTo>
                <a:cubicBezTo>
                  <a:pt x="1512199" y="1503047"/>
                  <a:pt x="1480755" y="1503047"/>
                  <a:pt x="1461333" y="1483607"/>
                </a:cubicBezTo>
                <a:cubicBezTo>
                  <a:pt x="1441912" y="1464167"/>
                  <a:pt x="1441912" y="1432693"/>
                  <a:pt x="1461333" y="1413252"/>
                </a:cubicBezTo>
                <a:cubicBezTo>
                  <a:pt x="1480755" y="1393812"/>
                  <a:pt x="1512199" y="1393812"/>
                  <a:pt x="1531621" y="1413252"/>
                </a:cubicBezTo>
                <a:cubicBezTo>
                  <a:pt x="1541332" y="1422973"/>
                  <a:pt x="1546188" y="1435933"/>
                  <a:pt x="1546188" y="1448777"/>
                </a:cubicBezTo>
                <a:close/>
                <a:moveTo>
                  <a:pt x="1546188" y="1213298"/>
                </a:moveTo>
                <a:cubicBezTo>
                  <a:pt x="1546188" y="1226027"/>
                  <a:pt x="1541332" y="1238755"/>
                  <a:pt x="1531621" y="1248475"/>
                </a:cubicBezTo>
                <a:cubicBezTo>
                  <a:pt x="1512199" y="1267915"/>
                  <a:pt x="1480755" y="1267915"/>
                  <a:pt x="1461333" y="1248475"/>
                </a:cubicBezTo>
                <a:cubicBezTo>
                  <a:pt x="1441912" y="1229035"/>
                  <a:pt x="1441912" y="1197561"/>
                  <a:pt x="1461333" y="1178121"/>
                </a:cubicBezTo>
                <a:cubicBezTo>
                  <a:pt x="1480755" y="1158681"/>
                  <a:pt x="1512199" y="1158681"/>
                  <a:pt x="1531621" y="1178121"/>
                </a:cubicBezTo>
                <a:cubicBezTo>
                  <a:pt x="1541332" y="1187841"/>
                  <a:pt x="1546188" y="1200570"/>
                  <a:pt x="1546188" y="1213298"/>
                </a:cubicBezTo>
                <a:close/>
                <a:moveTo>
                  <a:pt x="1546188" y="977241"/>
                </a:moveTo>
                <a:cubicBezTo>
                  <a:pt x="1546188" y="989970"/>
                  <a:pt x="1541332" y="1002698"/>
                  <a:pt x="1531621" y="1012418"/>
                </a:cubicBezTo>
                <a:cubicBezTo>
                  <a:pt x="1512199" y="1031858"/>
                  <a:pt x="1480755" y="1031858"/>
                  <a:pt x="1461333" y="1012418"/>
                </a:cubicBezTo>
                <a:cubicBezTo>
                  <a:pt x="1441912" y="992978"/>
                  <a:pt x="1441912" y="961504"/>
                  <a:pt x="1461333" y="942064"/>
                </a:cubicBezTo>
                <a:cubicBezTo>
                  <a:pt x="1480755" y="922624"/>
                  <a:pt x="1512199" y="922624"/>
                  <a:pt x="1531621" y="942064"/>
                </a:cubicBezTo>
                <a:cubicBezTo>
                  <a:pt x="1541332" y="951784"/>
                  <a:pt x="1546188" y="964513"/>
                  <a:pt x="1546188" y="977241"/>
                </a:cubicBezTo>
                <a:close/>
                <a:moveTo>
                  <a:pt x="1579019" y="2627327"/>
                </a:moveTo>
                <a:cubicBezTo>
                  <a:pt x="1579019" y="2648619"/>
                  <a:pt x="1570927" y="2669910"/>
                  <a:pt x="1554742" y="2686110"/>
                </a:cubicBezTo>
                <a:cubicBezTo>
                  <a:pt x="1522373" y="2718510"/>
                  <a:pt x="1469657" y="2718510"/>
                  <a:pt x="1437287" y="2686110"/>
                </a:cubicBezTo>
                <a:cubicBezTo>
                  <a:pt x="1404918" y="2653710"/>
                  <a:pt x="1404918" y="2600944"/>
                  <a:pt x="1437287" y="2568544"/>
                </a:cubicBezTo>
                <a:cubicBezTo>
                  <a:pt x="1469657" y="2536144"/>
                  <a:pt x="1522373" y="2536144"/>
                  <a:pt x="1554742" y="2568544"/>
                </a:cubicBezTo>
                <a:cubicBezTo>
                  <a:pt x="1570927" y="2584744"/>
                  <a:pt x="1579019" y="2606036"/>
                  <a:pt x="1579019" y="2627327"/>
                </a:cubicBezTo>
                <a:close/>
                <a:moveTo>
                  <a:pt x="1579019" y="2391270"/>
                </a:moveTo>
                <a:cubicBezTo>
                  <a:pt x="1579019" y="2412561"/>
                  <a:pt x="1570927" y="2433853"/>
                  <a:pt x="1554742" y="2450053"/>
                </a:cubicBezTo>
                <a:cubicBezTo>
                  <a:pt x="1522373" y="2482453"/>
                  <a:pt x="1469657" y="2482453"/>
                  <a:pt x="1437287" y="2450053"/>
                </a:cubicBezTo>
                <a:cubicBezTo>
                  <a:pt x="1404918" y="2417653"/>
                  <a:pt x="1404918" y="2364887"/>
                  <a:pt x="1437287" y="2332487"/>
                </a:cubicBezTo>
                <a:cubicBezTo>
                  <a:pt x="1469657" y="2300087"/>
                  <a:pt x="1522373" y="2300087"/>
                  <a:pt x="1554742" y="2332487"/>
                </a:cubicBezTo>
                <a:cubicBezTo>
                  <a:pt x="1570927" y="2348687"/>
                  <a:pt x="1579019" y="2369978"/>
                  <a:pt x="1579019" y="2391270"/>
                </a:cubicBezTo>
                <a:close/>
                <a:moveTo>
                  <a:pt x="1579019" y="2156138"/>
                </a:moveTo>
                <a:cubicBezTo>
                  <a:pt x="1579019" y="2177429"/>
                  <a:pt x="1570927" y="2198721"/>
                  <a:pt x="1554742" y="2214921"/>
                </a:cubicBezTo>
                <a:cubicBezTo>
                  <a:pt x="1522373" y="2247321"/>
                  <a:pt x="1469657" y="2247321"/>
                  <a:pt x="1437287" y="2214921"/>
                </a:cubicBezTo>
                <a:cubicBezTo>
                  <a:pt x="1404918" y="2182521"/>
                  <a:pt x="1404918" y="2129755"/>
                  <a:pt x="1437287" y="2097355"/>
                </a:cubicBezTo>
                <a:cubicBezTo>
                  <a:pt x="1469657" y="2064955"/>
                  <a:pt x="1522373" y="2064955"/>
                  <a:pt x="1554742" y="2097355"/>
                </a:cubicBezTo>
                <a:cubicBezTo>
                  <a:pt x="1570927" y="2113555"/>
                  <a:pt x="1579019" y="2134846"/>
                  <a:pt x="1579019" y="2156138"/>
                </a:cubicBezTo>
                <a:close/>
                <a:moveTo>
                  <a:pt x="1579019" y="1920081"/>
                </a:moveTo>
                <a:cubicBezTo>
                  <a:pt x="1579019" y="1941373"/>
                  <a:pt x="1570927" y="1962664"/>
                  <a:pt x="1554742" y="1978864"/>
                </a:cubicBezTo>
                <a:cubicBezTo>
                  <a:pt x="1522373" y="2011264"/>
                  <a:pt x="1469657" y="2011264"/>
                  <a:pt x="1437287" y="1978864"/>
                </a:cubicBezTo>
                <a:cubicBezTo>
                  <a:pt x="1404918" y="1946464"/>
                  <a:pt x="1404918" y="1893698"/>
                  <a:pt x="1437287" y="1861298"/>
                </a:cubicBezTo>
                <a:cubicBezTo>
                  <a:pt x="1469657" y="1828898"/>
                  <a:pt x="1522373" y="1828898"/>
                  <a:pt x="1554742" y="1861298"/>
                </a:cubicBezTo>
                <a:cubicBezTo>
                  <a:pt x="1570927" y="1877498"/>
                  <a:pt x="1579019" y="1898790"/>
                  <a:pt x="1579019" y="1920081"/>
                </a:cubicBezTo>
                <a:close/>
                <a:moveTo>
                  <a:pt x="1625030" y="3440567"/>
                </a:moveTo>
                <a:cubicBezTo>
                  <a:pt x="1631504" y="3447047"/>
                  <a:pt x="1631504" y="3457230"/>
                  <a:pt x="1625030" y="3463710"/>
                </a:cubicBezTo>
                <a:cubicBezTo>
                  <a:pt x="1618556" y="3470190"/>
                  <a:pt x="1608383" y="3470190"/>
                  <a:pt x="1601909" y="3463710"/>
                </a:cubicBezTo>
                <a:cubicBezTo>
                  <a:pt x="1595435" y="3457230"/>
                  <a:pt x="1595435" y="3447047"/>
                  <a:pt x="1601909" y="3440567"/>
                </a:cubicBezTo>
                <a:cubicBezTo>
                  <a:pt x="1608383" y="3434087"/>
                  <a:pt x="1618556" y="3434087"/>
                  <a:pt x="1625030" y="3440567"/>
                </a:cubicBezTo>
                <a:close/>
                <a:moveTo>
                  <a:pt x="1625030" y="3205435"/>
                </a:moveTo>
                <a:cubicBezTo>
                  <a:pt x="1631504" y="3211915"/>
                  <a:pt x="1631504" y="3222098"/>
                  <a:pt x="1625030" y="3228578"/>
                </a:cubicBezTo>
                <a:cubicBezTo>
                  <a:pt x="1618556" y="3235058"/>
                  <a:pt x="1608383" y="3235058"/>
                  <a:pt x="1601909" y="3228578"/>
                </a:cubicBezTo>
                <a:cubicBezTo>
                  <a:pt x="1595435" y="3222098"/>
                  <a:pt x="1595435" y="3210990"/>
                  <a:pt x="1601909" y="3205435"/>
                </a:cubicBezTo>
                <a:cubicBezTo>
                  <a:pt x="1608383" y="3198955"/>
                  <a:pt x="1618556" y="3198955"/>
                  <a:pt x="1625030" y="3205435"/>
                </a:cubicBezTo>
                <a:close/>
                <a:moveTo>
                  <a:pt x="1625030" y="2969378"/>
                </a:moveTo>
                <a:cubicBezTo>
                  <a:pt x="1631504" y="2975858"/>
                  <a:pt x="1631504" y="2986041"/>
                  <a:pt x="1625030" y="2992521"/>
                </a:cubicBezTo>
                <a:cubicBezTo>
                  <a:pt x="1618556" y="2999001"/>
                  <a:pt x="1608383" y="2999001"/>
                  <a:pt x="1601909" y="2992521"/>
                </a:cubicBezTo>
                <a:cubicBezTo>
                  <a:pt x="1595435" y="2986041"/>
                  <a:pt x="1595435" y="2975858"/>
                  <a:pt x="1601909" y="2969378"/>
                </a:cubicBezTo>
                <a:cubicBezTo>
                  <a:pt x="1608383" y="2962898"/>
                  <a:pt x="1618556" y="2962898"/>
                  <a:pt x="1625030" y="2969378"/>
                </a:cubicBezTo>
                <a:close/>
                <a:moveTo>
                  <a:pt x="1625030" y="612510"/>
                </a:moveTo>
                <a:cubicBezTo>
                  <a:pt x="1631504" y="618990"/>
                  <a:pt x="1631504" y="629172"/>
                  <a:pt x="1625030" y="635652"/>
                </a:cubicBezTo>
                <a:cubicBezTo>
                  <a:pt x="1618556" y="642132"/>
                  <a:pt x="1608383" y="642132"/>
                  <a:pt x="1601909" y="635652"/>
                </a:cubicBezTo>
                <a:cubicBezTo>
                  <a:pt x="1595435" y="629172"/>
                  <a:pt x="1595435" y="618990"/>
                  <a:pt x="1601909" y="612510"/>
                </a:cubicBezTo>
                <a:cubicBezTo>
                  <a:pt x="1608383" y="606030"/>
                  <a:pt x="1619481" y="606030"/>
                  <a:pt x="1625030" y="612510"/>
                </a:cubicBezTo>
                <a:close/>
                <a:moveTo>
                  <a:pt x="1625954" y="2734247"/>
                </a:moveTo>
                <a:cubicBezTo>
                  <a:pt x="1632428" y="2740727"/>
                  <a:pt x="1632428" y="2750910"/>
                  <a:pt x="1625954" y="2757390"/>
                </a:cubicBezTo>
                <a:cubicBezTo>
                  <a:pt x="1619481" y="2763870"/>
                  <a:pt x="1608383" y="2763870"/>
                  <a:pt x="1602833" y="2757390"/>
                </a:cubicBezTo>
                <a:cubicBezTo>
                  <a:pt x="1596360" y="2750910"/>
                  <a:pt x="1596360" y="2740727"/>
                  <a:pt x="1602833" y="2734247"/>
                </a:cubicBezTo>
                <a:cubicBezTo>
                  <a:pt x="1609307" y="2727767"/>
                  <a:pt x="1619481" y="2727767"/>
                  <a:pt x="1625954" y="2734247"/>
                </a:cubicBezTo>
                <a:close/>
                <a:moveTo>
                  <a:pt x="1630810" y="388371"/>
                </a:moveTo>
                <a:cubicBezTo>
                  <a:pt x="1630810" y="392652"/>
                  <a:pt x="1629191" y="396818"/>
                  <a:pt x="1625954" y="399595"/>
                </a:cubicBezTo>
                <a:cubicBezTo>
                  <a:pt x="1619481" y="406075"/>
                  <a:pt x="1609307" y="406075"/>
                  <a:pt x="1602833" y="399595"/>
                </a:cubicBezTo>
                <a:cubicBezTo>
                  <a:pt x="1596360" y="393115"/>
                  <a:pt x="1596360" y="382932"/>
                  <a:pt x="1602833" y="376452"/>
                </a:cubicBezTo>
                <a:cubicBezTo>
                  <a:pt x="1609307" y="369972"/>
                  <a:pt x="1619481" y="369972"/>
                  <a:pt x="1625954" y="376452"/>
                </a:cubicBezTo>
                <a:cubicBezTo>
                  <a:pt x="1629191" y="379692"/>
                  <a:pt x="1630810" y="384089"/>
                  <a:pt x="1630810" y="388371"/>
                </a:cubicBezTo>
                <a:close/>
                <a:moveTo>
                  <a:pt x="1647688" y="1802516"/>
                </a:moveTo>
                <a:cubicBezTo>
                  <a:pt x="1647688" y="1811078"/>
                  <a:pt x="1644451" y="1819641"/>
                  <a:pt x="1637977" y="1826121"/>
                </a:cubicBezTo>
                <a:cubicBezTo>
                  <a:pt x="1625030" y="1839081"/>
                  <a:pt x="1603758" y="1839081"/>
                  <a:pt x="1590811" y="1826121"/>
                </a:cubicBezTo>
                <a:cubicBezTo>
                  <a:pt x="1577863" y="1813161"/>
                  <a:pt x="1577863" y="1791870"/>
                  <a:pt x="1590811" y="1778910"/>
                </a:cubicBezTo>
                <a:cubicBezTo>
                  <a:pt x="1603758" y="1765950"/>
                  <a:pt x="1625030" y="1765950"/>
                  <a:pt x="1637977" y="1778910"/>
                </a:cubicBezTo>
                <a:cubicBezTo>
                  <a:pt x="1644451" y="1785390"/>
                  <a:pt x="1647688" y="1793953"/>
                  <a:pt x="1647688" y="1802516"/>
                </a:cubicBezTo>
                <a:close/>
                <a:moveTo>
                  <a:pt x="1651850" y="3654407"/>
                </a:moveTo>
                <a:lnTo>
                  <a:pt x="1576938" y="3654407"/>
                </a:lnTo>
                <a:cubicBezTo>
                  <a:pt x="1577863" y="3654407"/>
                  <a:pt x="1577863" y="3653481"/>
                  <a:pt x="1578788" y="3652555"/>
                </a:cubicBezTo>
                <a:cubicBezTo>
                  <a:pt x="1598209" y="3633115"/>
                  <a:pt x="1629654" y="3633115"/>
                  <a:pt x="1650000" y="3652555"/>
                </a:cubicBezTo>
                <a:cubicBezTo>
                  <a:pt x="1650925" y="3652555"/>
                  <a:pt x="1650925" y="3653481"/>
                  <a:pt x="1651850" y="3654407"/>
                </a:cubicBezTo>
                <a:close/>
                <a:moveTo>
                  <a:pt x="1663642" y="1566921"/>
                </a:moveTo>
                <a:cubicBezTo>
                  <a:pt x="1663642" y="1579650"/>
                  <a:pt x="1658786" y="1592378"/>
                  <a:pt x="1649075" y="1602098"/>
                </a:cubicBezTo>
                <a:cubicBezTo>
                  <a:pt x="1629654" y="1621538"/>
                  <a:pt x="1598209" y="1621538"/>
                  <a:pt x="1578788" y="1602098"/>
                </a:cubicBezTo>
                <a:cubicBezTo>
                  <a:pt x="1559366" y="1582658"/>
                  <a:pt x="1559366" y="1551184"/>
                  <a:pt x="1578788" y="1531744"/>
                </a:cubicBezTo>
                <a:cubicBezTo>
                  <a:pt x="1598209" y="1512304"/>
                  <a:pt x="1629654" y="1512304"/>
                  <a:pt x="1649075" y="1531744"/>
                </a:cubicBezTo>
                <a:cubicBezTo>
                  <a:pt x="1658786" y="1541464"/>
                  <a:pt x="1663642" y="1554193"/>
                  <a:pt x="1663642" y="1566921"/>
                </a:cubicBezTo>
                <a:close/>
                <a:moveTo>
                  <a:pt x="1663642" y="1330864"/>
                </a:moveTo>
                <a:cubicBezTo>
                  <a:pt x="1663642" y="1343593"/>
                  <a:pt x="1658786" y="1356321"/>
                  <a:pt x="1649075" y="1366041"/>
                </a:cubicBezTo>
                <a:cubicBezTo>
                  <a:pt x="1629654" y="1385481"/>
                  <a:pt x="1598209" y="1385481"/>
                  <a:pt x="1578788" y="1366041"/>
                </a:cubicBezTo>
                <a:cubicBezTo>
                  <a:pt x="1559366" y="1346601"/>
                  <a:pt x="1559366" y="1315127"/>
                  <a:pt x="1578788" y="1295687"/>
                </a:cubicBezTo>
                <a:cubicBezTo>
                  <a:pt x="1598209" y="1276247"/>
                  <a:pt x="1629654" y="1276247"/>
                  <a:pt x="1649075" y="1295687"/>
                </a:cubicBezTo>
                <a:cubicBezTo>
                  <a:pt x="1658786" y="1305407"/>
                  <a:pt x="1663642" y="1318136"/>
                  <a:pt x="1663642" y="1330864"/>
                </a:cubicBezTo>
                <a:close/>
                <a:moveTo>
                  <a:pt x="1663642" y="1095733"/>
                </a:moveTo>
                <a:cubicBezTo>
                  <a:pt x="1663642" y="1108461"/>
                  <a:pt x="1658786" y="1121190"/>
                  <a:pt x="1649075" y="1130910"/>
                </a:cubicBezTo>
                <a:cubicBezTo>
                  <a:pt x="1629654" y="1150350"/>
                  <a:pt x="1598209" y="1150350"/>
                  <a:pt x="1578788" y="1130910"/>
                </a:cubicBezTo>
                <a:cubicBezTo>
                  <a:pt x="1559366" y="1111470"/>
                  <a:pt x="1559366" y="1079995"/>
                  <a:pt x="1578788" y="1060555"/>
                </a:cubicBezTo>
                <a:cubicBezTo>
                  <a:pt x="1598209" y="1041115"/>
                  <a:pt x="1629654" y="1041115"/>
                  <a:pt x="1649075" y="1060555"/>
                </a:cubicBezTo>
                <a:cubicBezTo>
                  <a:pt x="1658786" y="1070275"/>
                  <a:pt x="1663642" y="1083004"/>
                  <a:pt x="1663642" y="1095733"/>
                </a:cubicBezTo>
                <a:close/>
                <a:moveTo>
                  <a:pt x="1680520" y="859676"/>
                </a:moveTo>
                <a:cubicBezTo>
                  <a:pt x="1680520" y="876801"/>
                  <a:pt x="1674046" y="893927"/>
                  <a:pt x="1661098" y="906887"/>
                </a:cubicBezTo>
                <a:cubicBezTo>
                  <a:pt x="1635203" y="932807"/>
                  <a:pt x="1592660" y="932807"/>
                  <a:pt x="1566765" y="906887"/>
                </a:cubicBezTo>
                <a:cubicBezTo>
                  <a:pt x="1540869" y="880967"/>
                  <a:pt x="1540869" y="838384"/>
                  <a:pt x="1566765" y="812464"/>
                </a:cubicBezTo>
                <a:cubicBezTo>
                  <a:pt x="1592660" y="786544"/>
                  <a:pt x="1635203" y="786544"/>
                  <a:pt x="1661098" y="812464"/>
                </a:cubicBezTo>
                <a:cubicBezTo>
                  <a:pt x="1674046" y="825424"/>
                  <a:pt x="1680520" y="842550"/>
                  <a:pt x="1680520" y="859676"/>
                </a:cubicBezTo>
                <a:close/>
                <a:moveTo>
                  <a:pt x="1696474" y="2509761"/>
                </a:moveTo>
                <a:cubicBezTo>
                  <a:pt x="1696474" y="2531052"/>
                  <a:pt x="1688381" y="2552344"/>
                  <a:pt x="1672196" y="2568544"/>
                </a:cubicBezTo>
                <a:cubicBezTo>
                  <a:pt x="1639827" y="2600944"/>
                  <a:pt x="1587111" y="2600944"/>
                  <a:pt x="1554742" y="2568544"/>
                </a:cubicBezTo>
                <a:cubicBezTo>
                  <a:pt x="1522373" y="2536144"/>
                  <a:pt x="1522373" y="2483378"/>
                  <a:pt x="1554742" y="2450978"/>
                </a:cubicBezTo>
                <a:cubicBezTo>
                  <a:pt x="1588036" y="2417653"/>
                  <a:pt x="1640752" y="2417653"/>
                  <a:pt x="1672196" y="2450978"/>
                </a:cubicBezTo>
                <a:cubicBezTo>
                  <a:pt x="1688381" y="2467178"/>
                  <a:pt x="1696474" y="2488469"/>
                  <a:pt x="1696474" y="2509761"/>
                </a:cubicBezTo>
                <a:close/>
                <a:moveTo>
                  <a:pt x="1696474" y="2273704"/>
                </a:moveTo>
                <a:cubicBezTo>
                  <a:pt x="1696474" y="2294996"/>
                  <a:pt x="1688381" y="2316287"/>
                  <a:pt x="1672196" y="2332487"/>
                </a:cubicBezTo>
                <a:cubicBezTo>
                  <a:pt x="1639827" y="2364887"/>
                  <a:pt x="1587111" y="2364887"/>
                  <a:pt x="1554742" y="2332487"/>
                </a:cubicBezTo>
                <a:cubicBezTo>
                  <a:pt x="1522373" y="2300087"/>
                  <a:pt x="1522373" y="2247321"/>
                  <a:pt x="1554742" y="2214921"/>
                </a:cubicBezTo>
                <a:cubicBezTo>
                  <a:pt x="1588036" y="2182521"/>
                  <a:pt x="1640752" y="2182521"/>
                  <a:pt x="1672196" y="2214921"/>
                </a:cubicBezTo>
                <a:cubicBezTo>
                  <a:pt x="1688381" y="2231121"/>
                  <a:pt x="1696474" y="2252413"/>
                  <a:pt x="1696474" y="2273704"/>
                </a:cubicBezTo>
                <a:close/>
                <a:moveTo>
                  <a:pt x="1696474" y="2038573"/>
                </a:moveTo>
                <a:cubicBezTo>
                  <a:pt x="1696474" y="2059864"/>
                  <a:pt x="1688381" y="2081155"/>
                  <a:pt x="1672196" y="2097355"/>
                </a:cubicBezTo>
                <a:cubicBezTo>
                  <a:pt x="1639827" y="2129755"/>
                  <a:pt x="1587111" y="2129755"/>
                  <a:pt x="1554742" y="2097355"/>
                </a:cubicBezTo>
                <a:cubicBezTo>
                  <a:pt x="1522373" y="2064030"/>
                  <a:pt x="1522373" y="2011264"/>
                  <a:pt x="1554742" y="1979790"/>
                </a:cubicBezTo>
                <a:cubicBezTo>
                  <a:pt x="1587111" y="1947390"/>
                  <a:pt x="1639827" y="1947390"/>
                  <a:pt x="1672196" y="1979790"/>
                </a:cubicBezTo>
                <a:cubicBezTo>
                  <a:pt x="1688381" y="1995990"/>
                  <a:pt x="1696474" y="2017281"/>
                  <a:pt x="1696474" y="2038573"/>
                </a:cubicBezTo>
                <a:close/>
                <a:moveTo>
                  <a:pt x="1743409" y="3323001"/>
                </a:moveTo>
                <a:cubicBezTo>
                  <a:pt x="1749883" y="3329481"/>
                  <a:pt x="1749883" y="3339664"/>
                  <a:pt x="1743409" y="3346144"/>
                </a:cubicBezTo>
                <a:cubicBezTo>
                  <a:pt x="1736935" y="3352624"/>
                  <a:pt x="1726762" y="3352624"/>
                  <a:pt x="1720288" y="3346144"/>
                </a:cubicBezTo>
                <a:cubicBezTo>
                  <a:pt x="1713814" y="3339664"/>
                  <a:pt x="1713814" y="3329481"/>
                  <a:pt x="1720288" y="3323001"/>
                </a:cubicBezTo>
                <a:cubicBezTo>
                  <a:pt x="1726762" y="3316521"/>
                  <a:pt x="1736935" y="3316521"/>
                  <a:pt x="1743409" y="3323001"/>
                </a:cubicBezTo>
                <a:close/>
                <a:moveTo>
                  <a:pt x="1743409" y="3086944"/>
                </a:moveTo>
                <a:cubicBezTo>
                  <a:pt x="1749883" y="3093424"/>
                  <a:pt x="1749883" y="3103607"/>
                  <a:pt x="1743409" y="3110087"/>
                </a:cubicBezTo>
                <a:cubicBezTo>
                  <a:pt x="1736935" y="3116567"/>
                  <a:pt x="1726762" y="3116567"/>
                  <a:pt x="1720288" y="3110087"/>
                </a:cubicBezTo>
                <a:cubicBezTo>
                  <a:pt x="1713814" y="3103607"/>
                  <a:pt x="1713814" y="3093424"/>
                  <a:pt x="1720288" y="3086944"/>
                </a:cubicBezTo>
                <a:cubicBezTo>
                  <a:pt x="1726762" y="3080464"/>
                  <a:pt x="1736935" y="3080464"/>
                  <a:pt x="1743409" y="3086944"/>
                </a:cubicBezTo>
                <a:close/>
                <a:moveTo>
                  <a:pt x="1743409" y="2851812"/>
                </a:moveTo>
                <a:cubicBezTo>
                  <a:pt x="1749883" y="2858293"/>
                  <a:pt x="1749883" y="2868476"/>
                  <a:pt x="1743409" y="2874955"/>
                </a:cubicBezTo>
                <a:cubicBezTo>
                  <a:pt x="1736935" y="2881435"/>
                  <a:pt x="1726762" y="2881435"/>
                  <a:pt x="1720288" y="2874955"/>
                </a:cubicBezTo>
                <a:cubicBezTo>
                  <a:pt x="1713814" y="2868476"/>
                  <a:pt x="1713814" y="2858293"/>
                  <a:pt x="1720288" y="2851812"/>
                </a:cubicBezTo>
                <a:cubicBezTo>
                  <a:pt x="1726762" y="2845333"/>
                  <a:pt x="1736935" y="2845333"/>
                  <a:pt x="1743409" y="2851812"/>
                </a:cubicBezTo>
                <a:close/>
                <a:moveTo>
                  <a:pt x="1743409" y="2615755"/>
                </a:moveTo>
                <a:cubicBezTo>
                  <a:pt x="1749883" y="2622235"/>
                  <a:pt x="1749883" y="2632418"/>
                  <a:pt x="1743409" y="2638898"/>
                </a:cubicBezTo>
                <a:cubicBezTo>
                  <a:pt x="1736935" y="2645378"/>
                  <a:pt x="1726762" y="2645378"/>
                  <a:pt x="1720288" y="2638898"/>
                </a:cubicBezTo>
                <a:cubicBezTo>
                  <a:pt x="1713814" y="2632418"/>
                  <a:pt x="1713814" y="2622235"/>
                  <a:pt x="1720288" y="2615755"/>
                </a:cubicBezTo>
                <a:cubicBezTo>
                  <a:pt x="1726762" y="2609276"/>
                  <a:pt x="1736935" y="2609276"/>
                  <a:pt x="1743409" y="2615755"/>
                </a:cubicBezTo>
                <a:close/>
                <a:moveTo>
                  <a:pt x="1743409" y="494018"/>
                </a:moveTo>
                <a:cubicBezTo>
                  <a:pt x="1749883" y="500498"/>
                  <a:pt x="1749883" y="510681"/>
                  <a:pt x="1743409" y="517161"/>
                </a:cubicBezTo>
                <a:cubicBezTo>
                  <a:pt x="1736935" y="523641"/>
                  <a:pt x="1726762" y="523641"/>
                  <a:pt x="1720288" y="517161"/>
                </a:cubicBezTo>
                <a:cubicBezTo>
                  <a:pt x="1713814" y="510681"/>
                  <a:pt x="1713814" y="500498"/>
                  <a:pt x="1720288" y="494018"/>
                </a:cubicBezTo>
                <a:cubicBezTo>
                  <a:pt x="1726762" y="487538"/>
                  <a:pt x="1736935" y="487538"/>
                  <a:pt x="1743409" y="494018"/>
                </a:cubicBezTo>
                <a:close/>
                <a:moveTo>
                  <a:pt x="1743409" y="258887"/>
                </a:moveTo>
                <a:cubicBezTo>
                  <a:pt x="1749883" y="265367"/>
                  <a:pt x="1749883" y="275550"/>
                  <a:pt x="1743409" y="282030"/>
                </a:cubicBezTo>
                <a:cubicBezTo>
                  <a:pt x="1736935" y="288510"/>
                  <a:pt x="1726762" y="288510"/>
                  <a:pt x="1720288" y="282030"/>
                </a:cubicBezTo>
                <a:cubicBezTo>
                  <a:pt x="1713814" y="275550"/>
                  <a:pt x="1713814" y="265367"/>
                  <a:pt x="1720288" y="258887"/>
                </a:cubicBezTo>
                <a:cubicBezTo>
                  <a:pt x="1726762" y="252407"/>
                  <a:pt x="1736935" y="252407"/>
                  <a:pt x="1743409" y="258887"/>
                </a:cubicBezTo>
                <a:close/>
                <a:moveTo>
                  <a:pt x="1765143" y="1920081"/>
                </a:moveTo>
                <a:cubicBezTo>
                  <a:pt x="1765143" y="1928644"/>
                  <a:pt x="1761906" y="1937207"/>
                  <a:pt x="1755432" y="1943687"/>
                </a:cubicBezTo>
                <a:cubicBezTo>
                  <a:pt x="1742484" y="1956647"/>
                  <a:pt x="1721213" y="1956647"/>
                  <a:pt x="1708265" y="1943687"/>
                </a:cubicBezTo>
                <a:cubicBezTo>
                  <a:pt x="1695317" y="1930727"/>
                  <a:pt x="1695317" y="1909435"/>
                  <a:pt x="1708265" y="1896475"/>
                </a:cubicBezTo>
                <a:cubicBezTo>
                  <a:pt x="1721213" y="1883515"/>
                  <a:pt x="1742484" y="1883515"/>
                  <a:pt x="1755432" y="1896475"/>
                </a:cubicBezTo>
                <a:cubicBezTo>
                  <a:pt x="1761906" y="1902955"/>
                  <a:pt x="1765143" y="1911518"/>
                  <a:pt x="1765143" y="1920081"/>
                </a:cubicBezTo>
                <a:close/>
                <a:moveTo>
                  <a:pt x="1765143" y="1684603"/>
                </a:moveTo>
                <a:cubicBezTo>
                  <a:pt x="1765143" y="1693050"/>
                  <a:pt x="1761906" y="1701613"/>
                  <a:pt x="1755432" y="1708555"/>
                </a:cubicBezTo>
                <a:cubicBezTo>
                  <a:pt x="1742484" y="1721515"/>
                  <a:pt x="1721213" y="1721515"/>
                  <a:pt x="1708265" y="1708555"/>
                </a:cubicBezTo>
                <a:cubicBezTo>
                  <a:pt x="1695317" y="1695595"/>
                  <a:pt x="1695317" y="1674304"/>
                  <a:pt x="1708265" y="1661344"/>
                </a:cubicBezTo>
                <a:cubicBezTo>
                  <a:pt x="1721213" y="1648384"/>
                  <a:pt x="1742484" y="1648384"/>
                  <a:pt x="1755432" y="1661344"/>
                </a:cubicBezTo>
                <a:cubicBezTo>
                  <a:pt x="1761906" y="1667824"/>
                  <a:pt x="1765143" y="1676156"/>
                  <a:pt x="1765143" y="1684603"/>
                </a:cubicBezTo>
                <a:close/>
                <a:moveTo>
                  <a:pt x="1781097" y="3570167"/>
                </a:moveTo>
                <a:cubicBezTo>
                  <a:pt x="1781097" y="3582895"/>
                  <a:pt x="1776241" y="3595624"/>
                  <a:pt x="1766530" y="3605344"/>
                </a:cubicBezTo>
                <a:cubicBezTo>
                  <a:pt x="1747108" y="3624784"/>
                  <a:pt x="1715664" y="3624784"/>
                  <a:pt x="1696242" y="3605344"/>
                </a:cubicBezTo>
                <a:cubicBezTo>
                  <a:pt x="1676821" y="3585904"/>
                  <a:pt x="1676821" y="3554430"/>
                  <a:pt x="1696242" y="3534990"/>
                </a:cubicBezTo>
                <a:cubicBezTo>
                  <a:pt x="1715664" y="3515550"/>
                  <a:pt x="1747108" y="3515550"/>
                  <a:pt x="1766530" y="3534990"/>
                </a:cubicBezTo>
                <a:cubicBezTo>
                  <a:pt x="1776241" y="3544710"/>
                  <a:pt x="1781097" y="3557438"/>
                  <a:pt x="1781097" y="3570167"/>
                </a:cubicBezTo>
                <a:close/>
                <a:moveTo>
                  <a:pt x="1782022" y="1448777"/>
                </a:moveTo>
                <a:cubicBezTo>
                  <a:pt x="1782022" y="1461622"/>
                  <a:pt x="1777166" y="1474350"/>
                  <a:pt x="1767455" y="1483607"/>
                </a:cubicBezTo>
                <a:cubicBezTo>
                  <a:pt x="1748033" y="1503047"/>
                  <a:pt x="1716589" y="1503047"/>
                  <a:pt x="1697167" y="1483607"/>
                </a:cubicBezTo>
                <a:cubicBezTo>
                  <a:pt x="1677745" y="1464167"/>
                  <a:pt x="1677745" y="1432693"/>
                  <a:pt x="1697167" y="1413252"/>
                </a:cubicBezTo>
                <a:cubicBezTo>
                  <a:pt x="1716589" y="1393812"/>
                  <a:pt x="1748033" y="1393812"/>
                  <a:pt x="1767455" y="1413252"/>
                </a:cubicBezTo>
                <a:cubicBezTo>
                  <a:pt x="1777166" y="1422973"/>
                  <a:pt x="1782022" y="1435933"/>
                  <a:pt x="1782022" y="1448777"/>
                </a:cubicBezTo>
                <a:close/>
                <a:moveTo>
                  <a:pt x="1782022" y="1213298"/>
                </a:moveTo>
                <a:cubicBezTo>
                  <a:pt x="1782022" y="1226027"/>
                  <a:pt x="1777166" y="1238755"/>
                  <a:pt x="1767455" y="1248475"/>
                </a:cubicBezTo>
                <a:cubicBezTo>
                  <a:pt x="1748033" y="1267915"/>
                  <a:pt x="1716589" y="1267915"/>
                  <a:pt x="1697167" y="1248475"/>
                </a:cubicBezTo>
                <a:cubicBezTo>
                  <a:pt x="1677745" y="1229035"/>
                  <a:pt x="1677745" y="1197561"/>
                  <a:pt x="1697167" y="1178121"/>
                </a:cubicBezTo>
                <a:cubicBezTo>
                  <a:pt x="1716589" y="1158681"/>
                  <a:pt x="1748033" y="1158681"/>
                  <a:pt x="1767455" y="1178121"/>
                </a:cubicBezTo>
                <a:cubicBezTo>
                  <a:pt x="1777166" y="1187841"/>
                  <a:pt x="1782022" y="1200570"/>
                  <a:pt x="1782022" y="1213298"/>
                </a:cubicBezTo>
                <a:close/>
                <a:moveTo>
                  <a:pt x="1797974" y="977241"/>
                </a:moveTo>
                <a:cubicBezTo>
                  <a:pt x="1797974" y="994367"/>
                  <a:pt x="1791501" y="1011492"/>
                  <a:pt x="1778553" y="1024452"/>
                </a:cubicBezTo>
                <a:cubicBezTo>
                  <a:pt x="1752658" y="1050373"/>
                  <a:pt x="1710115" y="1050373"/>
                  <a:pt x="1684219" y="1024452"/>
                </a:cubicBezTo>
                <a:cubicBezTo>
                  <a:pt x="1658324" y="998532"/>
                  <a:pt x="1658324" y="955950"/>
                  <a:pt x="1684219" y="930030"/>
                </a:cubicBezTo>
                <a:cubicBezTo>
                  <a:pt x="1710115" y="904110"/>
                  <a:pt x="1752658" y="904110"/>
                  <a:pt x="1778553" y="930030"/>
                </a:cubicBezTo>
                <a:cubicBezTo>
                  <a:pt x="1791501" y="942990"/>
                  <a:pt x="1797974" y="960116"/>
                  <a:pt x="1797974" y="977241"/>
                </a:cubicBezTo>
                <a:close/>
                <a:moveTo>
                  <a:pt x="1797974" y="742110"/>
                </a:moveTo>
                <a:cubicBezTo>
                  <a:pt x="1797974" y="759235"/>
                  <a:pt x="1791501" y="776361"/>
                  <a:pt x="1778553" y="789321"/>
                </a:cubicBezTo>
                <a:cubicBezTo>
                  <a:pt x="1752658" y="815241"/>
                  <a:pt x="1710115" y="815241"/>
                  <a:pt x="1684219" y="789321"/>
                </a:cubicBezTo>
                <a:cubicBezTo>
                  <a:pt x="1658324" y="762475"/>
                  <a:pt x="1658324" y="720818"/>
                  <a:pt x="1684219" y="694898"/>
                </a:cubicBezTo>
                <a:cubicBezTo>
                  <a:pt x="1710115" y="668978"/>
                  <a:pt x="1752658" y="668978"/>
                  <a:pt x="1778553" y="694898"/>
                </a:cubicBezTo>
                <a:cubicBezTo>
                  <a:pt x="1791501" y="707858"/>
                  <a:pt x="1797974" y="724984"/>
                  <a:pt x="1797974" y="742110"/>
                </a:cubicBezTo>
                <a:close/>
                <a:moveTo>
                  <a:pt x="1814853" y="2391270"/>
                </a:moveTo>
                <a:cubicBezTo>
                  <a:pt x="1814853" y="2412561"/>
                  <a:pt x="1806761" y="2433853"/>
                  <a:pt x="1790576" y="2450053"/>
                </a:cubicBezTo>
                <a:cubicBezTo>
                  <a:pt x="1758206" y="2482453"/>
                  <a:pt x="1705491" y="2482453"/>
                  <a:pt x="1673121" y="2450053"/>
                </a:cubicBezTo>
                <a:cubicBezTo>
                  <a:pt x="1640752" y="2417653"/>
                  <a:pt x="1640752" y="2364887"/>
                  <a:pt x="1673121" y="2332487"/>
                </a:cubicBezTo>
                <a:cubicBezTo>
                  <a:pt x="1705491" y="2300087"/>
                  <a:pt x="1758206" y="2300087"/>
                  <a:pt x="1790576" y="2332487"/>
                </a:cubicBezTo>
                <a:cubicBezTo>
                  <a:pt x="1806761" y="2348687"/>
                  <a:pt x="1814853" y="2369978"/>
                  <a:pt x="1814853" y="2391270"/>
                </a:cubicBezTo>
                <a:close/>
                <a:moveTo>
                  <a:pt x="1814853" y="2156138"/>
                </a:moveTo>
                <a:cubicBezTo>
                  <a:pt x="1814853" y="2177429"/>
                  <a:pt x="1806761" y="2198721"/>
                  <a:pt x="1790576" y="2214921"/>
                </a:cubicBezTo>
                <a:cubicBezTo>
                  <a:pt x="1758206" y="2247321"/>
                  <a:pt x="1705491" y="2247321"/>
                  <a:pt x="1673121" y="2214921"/>
                </a:cubicBezTo>
                <a:cubicBezTo>
                  <a:pt x="1640752" y="2182521"/>
                  <a:pt x="1640752" y="2129755"/>
                  <a:pt x="1673121" y="2097355"/>
                </a:cubicBezTo>
                <a:cubicBezTo>
                  <a:pt x="1705491" y="2064955"/>
                  <a:pt x="1758206" y="2064955"/>
                  <a:pt x="1790576" y="2097355"/>
                </a:cubicBezTo>
                <a:cubicBezTo>
                  <a:pt x="1806761" y="2113555"/>
                  <a:pt x="1814853" y="2134846"/>
                  <a:pt x="1814853" y="2156138"/>
                </a:cubicBezTo>
                <a:close/>
                <a:moveTo>
                  <a:pt x="1860864" y="3205435"/>
                </a:moveTo>
                <a:cubicBezTo>
                  <a:pt x="1867338" y="3211915"/>
                  <a:pt x="1867338" y="3222098"/>
                  <a:pt x="1860864" y="3228578"/>
                </a:cubicBezTo>
                <a:cubicBezTo>
                  <a:pt x="1854390" y="3235058"/>
                  <a:pt x="1844217" y="3235058"/>
                  <a:pt x="1837743" y="3228578"/>
                </a:cubicBezTo>
                <a:cubicBezTo>
                  <a:pt x="1831269" y="3222098"/>
                  <a:pt x="1831269" y="3211915"/>
                  <a:pt x="1837743" y="3205435"/>
                </a:cubicBezTo>
                <a:cubicBezTo>
                  <a:pt x="1844217" y="3198955"/>
                  <a:pt x="1854390" y="3198955"/>
                  <a:pt x="1860864" y="3205435"/>
                </a:cubicBezTo>
                <a:close/>
                <a:moveTo>
                  <a:pt x="1860864" y="2969378"/>
                </a:moveTo>
                <a:cubicBezTo>
                  <a:pt x="1867338" y="2975858"/>
                  <a:pt x="1867338" y="2986041"/>
                  <a:pt x="1860864" y="2992521"/>
                </a:cubicBezTo>
                <a:cubicBezTo>
                  <a:pt x="1854390" y="2999001"/>
                  <a:pt x="1844217" y="2999001"/>
                  <a:pt x="1837743" y="2992521"/>
                </a:cubicBezTo>
                <a:cubicBezTo>
                  <a:pt x="1831269" y="2986041"/>
                  <a:pt x="1831269" y="2975858"/>
                  <a:pt x="1837743" y="2969378"/>
                </a:cubicBezTo>
                <a:cubicBezTo>
                  <a:pt x="1844217" y="2962898"/>
                  <a:pt x="1854390" y="2962898"/>
                  <a:pt x="1860864" y="2969378"/>
                </a:cubicBezTo>
                <a:close/>
                <a:moveTo>
                  <a:pt x="1860864" y="2733321"/>
                </a:moveTo>
                <a:cubicBezTo>
                  <a:pt x="1867338" y="2739801"/>
                  <a:pt x="1867338" y="2749984"/>
                  <a:pt x="1860864" y="2756464"/>
                </a:cubicBezTo>
                <a:cubicBezTo>
                  <a:pt x="1854390" y="2762944"/>
                  <a:pt x="1844217" y="2762944"/>
                  <a:pt x="1837743" y="2756464"/>
                </a:cubicBezTo>
                <a:cubicBezTo>
                  <a:pt x="1831269" y="2749984"/>
                  <a:pt x="1831269" y="2739801"/>
                  <a:pt x="1837743" y="2733321"/>
                </a:cubicBezTo>
                <a:cubicBezTo>
                  <a:pt x="1844217" y="2726841"/>
                  <a:pt x="1854390" y="2726841"/>
                  <a:pt x="1860864" y="2733321"/>
                </a:cubicBezTo>
                <a:close/>
                <a:moveTo>
                  <a:pt x="1860864" y="2497264"/>
                </a:moveTo>
                <a:cubicBezTo>
                  <a:pt x="1867338" y="2503744"/>
                  <a:pt x="1867338" y="2513927"/>
                  <a:pt x="1860864" y="2520407"/>
                </a:cubicBezTo>
                <a:cubicBezTo>
                  <a:pt x="1854390" y="2526887"/>
                  <a:pt x="1844217" y="2526887"/>
                  <a:pt x="1837743" y="2520407"/>
                </a:cubicBezTo>
                <a:cubicBezTo>
                  <a:pt x="1831269" y="2513927"/>
                  <a:pt x="1831269" y="2503744"/>
                  <a:pt x="1837743" y="2497264"/>
                </a:cubicBezTo>
                <a:cubicBezTo>
                  <a:pt x="1844217" y="2490784"/>
                  <a:pt x="1854390" y="2490784"/>
                  <a:pt x="1860864" y="2497264"/>
                </a:cubicBezTo>
                <a:close/>
                <a:moveTo>
                  <a:pt x="1860864" y="377378"/>
                </a:moveTo>
                <a:cubicBezTo>
                  <a:pt x="1867338" y="383858"/>
                  <a:pt x="1867338" y="394041"/>
                  <a:pt x="1860864" y="400521"/>
                </a:cubicBezTo>
                <a:cubicBezTo>
                  <a:pt x="1854390" y="407001"/>
                  <a:pt x="1844217" y="407001"/>
                  <a:pt x="1837743" y="400521"/>
                </a:cubicBezTo>
                <a:cubicBezTo>
                  <a:pt x="1831269" y="394041"/>
                  <a:pt x="1831269" y="383858"/>
                  <a:pt x="1837743" y="377378"/>
                </a:cubicBezTo>
                <a:cubicBezTo>
                  <a:pt x="1844217" y="370898"/>
                  <a:pt x="1854390" y="370898"/>
                  <a:pt x="1860864" y="377378"/>
                </a:cubicBezTo>
                <a:close/>
                <a:moveTo>
                  <a:pt x="1882598" y="2038573"/>
                </a:moveTo>
                <a:cubicBezTo>
                  <a:pt x="1882598" y="2047135"/>
                  <a:pt x="1879361" y="2055698"/>
                  <a:pt x="1872887" y="2062178"/>
                </a:cubicBezTo>
                <a:cubicBezTo>
                  <a:pt x="1859939" y="2075138"/>
                  <a:pt x="1838667" y="2075138"/>
                  <a:pt x="1825720" y="2062178"/>
                </a:cubicBezTo>
                <a:cubicBezTo>
                  <a:pt x="1812772" y="2049218"/>
                  <a:pt x="1812772" y="2027927"/>
                  <a:pt x="1825720" y="2014967"/>
                </a:cubicBezTo>
                <a:cubicBezTo>
                  <a:pt x="1838667" y="2001081"/>
                  <a:pt x="1859939" y="2001081"/>
                  <a:pt x="1872887" y="2014967"/>
                </a:cubicBezTo>
                <a:cubicBezTo>
                  <a:pt x="1879361" y="2021447"/>
                  <a:pt x="1882598" y="2030010"/>
                  <a:pt x="1882598" y="2038573"/>
                </a:cubicBezTo>
                <a:close/>
                <a:moveTo>
                  <a:pt x="1882598" y="1802516"/>
                </a:moveTo>
                <a:cubicBezTo>
                  <a:pt x="1882598" y="1811078"/>
                  <a:pt x="1879361" y="1819641"/>
                  <a:pt x="1872887" y="1826121"/>
                </a:cubicBezTo>
                <a:cubicBezTo>
                  <a:pt x="1859939" y="1839081"/>
                  <a:pt x="1838667" y="1839081"/>
                  <a:pt x="1825720" y="1826121"/>
                </a:cubicBezTo>
                <a:cubicBezTo>
                  <a:pt x="1812772" y="1813161"/>
                  <a:pt x="1812772" y="1791870"/>
                  <a:pt x="1825720" y="1778910"/>
                </a:cubicBezTo>
                <a:cubicBezTo>
                  <a:pt x="1838667" y="1765950"/>
                  <a:pt x="1859939" y="1765950"/>
                  <a:pt x="1872887" y="1778910"/>
                </a:cubicBezTo>
                <a:cubicBezTo>
                  <a:pt x="1879361" y="1785390"/>
                  <a:pt x="1882598" y="1793953"/>
                  <a:pt x="1882598" y="1802516"/>
                </a:cubicBezTo>
                <a:close/>
                <a:moveTo>
                  <a:pt x="1882598" y="1566458"/>
                </a:moveTo>
                <a:cubicBezTo>
                  <a:pt x="1882598" y="1575021"/>
                  <a:pt x="1879361" y="1583584"/>
                  <a:pt x="1872887" y="1590064"/>
                </a:cubicBezTo>
                <a:cubicBezTo>
                  <a:pt x="1859939" y="1603024"/>
                  <a:pt x="1838667" y="1603024"/>
                  <a:pt x="1825720" y="1590064"/>
                </a:cubicBezTo>
                <a:cubicBezTo>
                  <a:pt x="1812772" y="1577104"/>
                  <a:pt x="1812772" y="1555812"/>
                  <a:pt x="1825720" y="1542852"/>
                </a:cubicBezTo>
                <a:cubicBezTo>
                  <a:pt x="1838667" y="1529893"/>
                  <a:pt x="1859939" y="1529893"/>
                  <a:pt x="1872887" y="1542852"/>
                </a:cubicBezTo>
                <a:cubicBezTo>
                  <a:pt x="1879361" y="1549332"/>
                  <a:pt x="1882598" y="1557895"/>
                  <a:pt x="1882598" y="1566458"/>
                </a:cubicBezTo>
                <a:close/>
                <a:moveTo>
                  <a:pt x="1886759" y="3654407"/>
                </a:moveTo>
                <a:lnTo>
                  <a:pt x="1811847" y="3654407"/>
                </a:lnTo>
                <a:cubicBezTo>
                  <a:pt x="1812772" y="3654407"/>
                  <a:pt x="1812772" y="3653481"/>
                  <a:pt x="1813697" y="3652555"/>
                </a:cubicBezTo>
                <a:cubicBezTo>
                  <a:pt x="1834043" y="3633115"/>
                  <a:pt x="1865488" y="3633115"/>
                  <a:pt x="1884909" y="3652555"/>
                </a:cubicBezTo>
                <a:cubicBezTo>
                  <a:pt x="1885834" y="3652555"/>
                  <a:pt x="1885834" y="3653481"/>
                  <a:pt x="1886759" y="3654407"/>
                </a:cubicBezTo>
                <a:close/>
                <a:moveTo>
                  <a:pt x="1898551" y="3452601"/>
                </a:moveTo>
                <a:cubicBezTo>
                  <a:pt x="1898551" y="3465330"/>
                  <a:pt x="1893696" y="3478058"/>
                  <a:pt x="1883985" y="3487778"/>
                </a:cubicBezTo>
                <a:cubicBezTo>
                  <a:pt x="1864563" y="3507218"/>
                  <a:pt x="1833119" y="3507218"/>
                  <a:pt x="1813697" y="3487778"/>
                </a:cubicBezTo>
                <a:cubicBezTo>
                  <a:pt x="1794275" y="3468338"/>
                  <a:pt x="1794275" y="3436864"/>
                  <a:pt x="1813697" y="3417424"/>
                </a:cubicBezTo>
                <a:cubicBezTo>
                  <a:pt x="1833119" y="3397984"/>
                  <a:pt x="1864563" y="3397984"/>
                  <a:pt x="1883985" y="3417424"/>
                </a:cubicBezTo>
                <a:cubicBezTo>
                  <a:pt x="1893696" y="3427144"/>
                  <a:pt x="1898551" y="3439873"/>
                  <a:pt x="1898551" y="3452601"/>
                </a:cubicBezTo>
                <a:close/>
                <a:moveTo>
                  <a:pt x="1899302" y="152849"/>
                </a:moveTo>
                <a:lnTo>
                  <a:pt x="1884909" y="187607"/>
                </a:lnTo>
                <a:cubicBezTo>
                  <a:pt x="1865488" y="207047"/>
                  <a:pt x="1834043" y="207047"/>
                  <a:pt x="1814622" y="187607"/>
                </a:cubicBezTo>
                <a:lnTo>
                  <a:pt x="1813257" y="184309"/>
                </a:lnTo>
                <a:close/>
                <a:moveTo>
                  <a:pt x="1899476" y="1330864"/>
                </a:moveTo>
                <a:cubicBezTo>
                  <a:pt x="1899476" y="1343593"/>
                  <a:pt x="1894620" y="1356321"/>
                  <a:pt x="1884909" y="1366041"/>
                </a:cubicBezTo>
                <a:cubicBezTo>
                  <a:pt x="1865488" y="1385481"/>
                  <a:pt x="1834043" y="1385481"/>
                  <a:pt x="1814622" y="1366041"/>
                </a:cubicBezTo>
                <a:cubicBezTo>
                  <a:pt x="1795200" y="1346601"/>
                  <a:pt x="1795200" y="1315127"/>
                  <a:pt x="1814622" y="1295687"/>
                </a:cubicBezTo>
                <a:cubicBezTo>
                  <a:pt x="1834043" y="1276247"/>
                  <a:pt x="1865488" y="1276247"/>
                  <a:pt x="1884909" y="1295687"/>
                </a:cubicBezTo>
                <a:cubicBezTo>
                  <a:pt x="1894620" y="1305407"/>
                  <a:pt x="1899476" y="1318136"/>
                  <a:pt x="1899476" y="1330864"/>
                </a:cubicBezTo>
                <a:close/>
                <a:moveTo>
                  <a:pt x="1916354" y="1095385"/>
                </a:moveTo>
                <a:cubicBezTo>
                  <a:pt x="1916354" y="1112395"/>
                  <a:pt x="1909880" y="1129521"/>
                  <a:pt x="1896932" y="1142944"/>
                </a:cubicBezTo>
                <a:cubicBezTo>
                  <a:pt x="1871037" y="1168864"/>
                  <a:pt x="1828494" y="1168864"/>
                  <a:pt x="1802599" y="1142944"/>
                </a:cubicBezTo>
                <a:cubicBezTo>
                  <a:pt x="1776703" y="1117024"/>
                  <a:pt x="1776703" y="1074441"/>
                  <a:pt x="1802599" y="1048521"/>
                </a:cubicBezTo>
                <a:cubicBezTo>
                  <a:pt x="1828494" y="1022601"/>
                  <a:pt x="1871037" y="1022601"/>
                  <a:pt x="1896932" y="1048521"/>
                </a:cubicBezTo>
                <a:cubicBezTo>
                  <a:pt x="1909880" y="1061481"/>
                  <a:pt x="1916354" y="1078375"/>
                  <a:pt x="1916354" y="1095385"/>
                </a:cubicBezTo>
                <a:close/>
                <a:moveTo>
                  <a:pt x="1916354" y="859676"/>
                </a:moveTo>
                <a:cubicBezTo>
                  <a:pt x="1916354" y="876801"/>
                  <a:pt x="1909880" y="893927"/>
                  <a:pt x="1896932" y="906887"/>
                </a:cubicBezTo>
                <a:cubicBezTo>
                  <a:pt x="1870112" y="932807"/>
                  <a:pt x="1828494" y="932807"/>
                  <a:pt x="1802599" y="906887"/>
                </a:cubicBezTo>
                <a:cubicBezTo>
                  <a:pt x="1776703" y="880967"/>
                  <a:pt x="1776703" y="838384"/>
                  <a:pt x="1802599" y="812464"/>
                </a:cubicBezTo>
                <a:cubicBezTo>
                  <a:pt x="1828494" y="786544"/>
                  <a:pt x="1871037" y="786544"/>
                  <a:pt x="1896932" y="812464"/>
                </a:cubicBezTo>
                <a:cubicBezTo>
                  <a:pt x="1909880" y="825424"/>
                  <a:pt x="1916354" y="842550"/>
                  <a:pt x="1916354" y="859676"/>
                </a:cubicBezTo>
                <a:close/>
                <a:moveTo>
                  <a:pt x="1916354" y="623619"/>
                </a:moveTo>
                <a:cubicBezTo>
                  <a:pt x="1916354" y="640744"/>
                  <a:pt x="1909880" y="657870"/>
                  <a:pt x="1896932" y="670830"/>
                </a:cubicBezTo>
                <a:cubicBezTo>
                  <a:pt x="1871037" y="696750"/>
                  <a:pt x="1828494" y="696750"/>
                  <a:pt x="1802599" y="670830"/>
                </a:cubicBezTo>
                <a:cubicBezTo>
                  <a:pt x="1776703" y="644910"/>
                  <a:pt x="1776703" y="602327"/>
                  <a:pt x="1802599" y="576407"/>
                </a:cubicBezTo>
                <a:cubicBezTo>
                  <a:pt x="1828494" y="550487"/>
                  <a:pt x="1870112" y="550487"/>
                  <a:pt x="1896932" y="576407"/>
                </a:cubicBezTo>
                <a:cubicBezTo>
                  <a:pt x="1909880" y="589367"/>
                  <a:pt x="1916354" y="606493"/>
                  <a:pt x="1916354" y="623619"/>
                </a:cubicBezTo>
                <a:close/>
                <a:moveTo>
                  <a:pt x="1932308" y="2273704"/>
                </a:moveTo>
                <a:cubicBezTo>
                  <a:pt x="1932308" y="2294996"/>
                  <a:pt x="1924215" y="2316287"/>
                  <a:pt x="1908030" y="2332487"/>
                </a:cubicBezTo>
                <a:cubicBezTo>
                  <a:pt x="1875661" y="2364887"/>
                  <a:pt x="1822945" y="2364887"/>
                  <a:pt x="1790576" y="2332487"/>
                </a:cubicBezTo>
                <a:cubicBezTo>
                  <a:pt x="1758206" y="2300087"/>
                  <a:pt x="1758206" y="2247321"/>
                  <a:pt x="1790576" y="2214921"/>
                </a:cubicBezTo>
                <a:cubicBezTo>
                  <a:pt x="1822945" y="2182521"/>
                  <a:pt x="1875661" y="2182521"/>
                  <a:pt x="1908030" y="2214921"/>
                </a:cubicBezTo>
                <a:cubicBezTo>
                  <a:pt x="1924215" y="2231121"/>
                  <a:pt x="1932308" y="2252413"/>
                  <a:pt x="1932308" y="2273704"/>
                </a:cubicBezTo>
                <a:close/>
                <a:moveTo>
                  <a:pt x="1978318" y="3086944"/>
                </a:moveTo>
                <a:cubicBezTo>
                  <a:pt x="1984792" y="3093424"/>
                  <a:pt x="1984792" y="3103607"/>
                  <a:pt x="1978318" y="3110087"/>
                </a:cubicBezTo>
                <a:cubicBezTo>
                  <a:pt x="1971844" y="3116567"/>
                  <a:pt x="1961671" y="3116567"/>
                  <a:pt x="1955197" y="3110087"/>
                </a:cubicBezTo>
                <a:cubicBezTo>
                  <a:pt x="1948723" y="3103607"/>
                  <a:pt x="1948723" y="3093424"/>
                  <a:pt x="1955197" y="3086944"/>
                </a:cubicBezTo>
                <a:cubicBezTo>
                  <a:pt x="1961671" y="3080464"/>
                  <a:pt x="1972769" y="3080464"/>
                  <a:pt x="1978318" y="3086944"/>
                </a:cubicBezTo>
                <a:close/>
                <a:moveTo>
                  <a:pt x="1979243" y="2615755"/>
                </a:moveTo>
                <a:cubicBezTo>
                  <a:pt x="1985717" y="2622235"/>
                  <a:pt x="1985717" y="2632418"/>
                  <a:pt x="1979243" y="2638898"/>
                </a:cubicBezTo>
                <a:cubicBezTo>
                  <a:pt x="1972769" y="2645378"/>
                  <a:pt x="1962596" y="2645378"/>
                  <a:pt x="1956122" y="2638898"/>
                </a:cubicBezTo>
                <a:cubicBezTo>
                  <a:pt x="1949648" y="2632418"/>
                  <a:pt x="1949648" y="2622235"/>
                  <a:pt x="1956122" y="2615755"/>
                </a:cubicBezTo>
                <a:cubicBezTo>
                  <a:pt x="1962596" y="2609276"/>
                  <a:pt x="1972769" y="2609276"/>
                  <a:pt x="1979243" y="2615755"/>
                </a:cubicBezTo>
                <a:close/>
                <a:moveTo>
                  <a:pt x="1984099" y="2862806"/>
                </a:moveTo>
                <a:cubicBezTo>
                  <a:pt x="1984099" y="2867087"/>
                  <a:pt x="1982480" y="2871253"/>
                  <a:pt x="1979243" y="2874030"/>
                </a:cubicBezTo>
                <a:cubicBezTo>
                  <a:pt x="1972769" y="2880510"/>
                  <a:pt x="1962596" y="2880510"/>
                  <a:pt x="1956122" y="2874030"/>
                </a:cubicBezTo>
                <a:cubicBezTo>
                  <a:pt x="1949648" y="2867550"/>
                  <a:pt x="1949648" y="2857367"/>
                  <a:pt x="1956122" y="2850887"/>
                </a:cubicBezTo>
                <a:cubicBezTo>
                  <a:pt x="1962596" y="2844407"/>
                  <a:pt x="1972769" y="2844407"/>
                  <a:pt x="1979243" y="2850887"/>
                </a:cubicBezTo>
                <a:cubicBezTo>
                  <a:pt x="1982480" y="2854127"/>
                  <a:pt x="1984099" y="2858524"/>
                  <a:pt x="1984099" y="2862806"/>
                </a:cubicBezTo>
                <a:close/>
                <a:moveTo>
                  <a:pt x="1984099" y="2391617"/>
                </a:moveTo>
                <a:cubicBezTo>
                  <a:pt x="1984099" y="2395898"/>
                  <a:pt x="1982480" y="2400064"/>
                  <a:pt x="1979243" y="2402841"/>
                </a:cubicBezTo>
                <a:cubicBezTo>
                  <a:pt x="1972769" y="2409321"/>
                  <a:pt x="1962596" y="2409321"/>
                  <a:pt x="1956122" y="2402841"/>
                </a:cubicBezTo>
                <a:cubicBezTo>
                  <a:pt x="1949648" y="2396361"/>
                  <a:pt x="1949648" y="2386178"/>
                  <a:pt x="1956122" y="2379698"/>
                </a:cubicBezTo>
                <a:cubicBezTo>
                  <a:pt x="1962596" y="2373218"/>
                  <a:pt x="1972769" y="2373218"/>
                  <a:pt x="1979243" y="2379698"/>
                </a:cubicBezTo>
                <a:cubicBezTo>
                  <a:pt x="1982480" y="2382938"/>
                  <a:pt x="1984099" y="2387335"/>
                  <a:pt x="1984099" y="2391617"/>
                </a:cubicBezTo>
                <a:close/>
                <a:moveTo>
                  <a:pt x="2000052" y="2156139"/>
                </a:moveTo>
                <a:cubicBezTo>
                  <a:pt x="2000052" y="2164701"/>
                  <a:pt x="1996815" y="2173264"/>
                  <a:pt x="1990341" y="2179744"/>
                </a:cubicBezTo>
                <a:cubicBezTo>
                  <a:pt x="1977393" y="2192704"/>
                  <a:pt x="1956122" y="2192704"/>
                  <a:pt x="1943174" y="2179744"/>
                </a:cubicBezTo>
                <a:cubicBezTo>
                  <a:pt x="1930227" y="2166784"/>
                  <a:pt x="1930227" y="2145493"/>
                  <a:pt x="1943174" y="2132533"/>
                </a:cubicBezTo>
                <a:cubicBezTo>
                  <a:pt x="1956122" y="2119573"/>
                  <a:pt x="1977393" y="2119573"/>
                  <a:pt x="1990341" y="2132533"/>
                </a:cubicBezTo>
                <a:cubicBezTo>
                  <a:pt x="1996815" y="2139013"/>
                  <a:pt x="2000052" y="2147576"/>
                  <a:pt x="2000052" y="2156139"/>
                </a:cubicBezTo>
                <a:close/>
                <a:moveTo>
                  <a:pt x="2000052" y="1920081"/>
                </a:moveTo>
                <a:cubicBezTo>
                  <a:pt x="2000052" y="1928644"/>
                  <a:pt x="1996815" y="1937207"/>
                  <a:pt x="1990341" y="1943687"/>
                </a:cubicBezTo>
                <a:cubicBezTo>
                  <a:pt x="1977393" y="1956647"/>
                  <a:pt x="1956122" y="1956647"/>
                  <a:pt x="1943174" y="1943687"/>
                </a:cubicBezTo>
                <a:cubicBezTo>
                  <a:pt x="1930227" y="1930727"/>
                  <a:pt x="1930227" y="1909435"/>
                  <a:pt x="1943174" y="1896475"/>
                </a:cubicBezTo>
                <a:cubicBezTo>
                  <a:pt x="1956122" y="1883515"/>
                  <a:pt x="1977393" y="1883515"/>
                  <a:pt x="1990341" y="1896475"/>
                </a:cubicBezTo>
                <a:cubicBezTo>
                  <a:pt x="1996815" y="1902955"/>
                  <a:pt x="2000052" y="1911518"/>
                  <a:pt x="2000052" y="1920081"/>
                </a:cubicBezTo>
                <a:close/>
                <a:moveTo>
                  <a:pt x="2000052" y="1684603"/>
                </a:moveTo>
                <a:cubicBezTo>
                  <a:pt x="2000052" y="1693050"/>
                  <a:pt x="1996815" y="1701613"/>
                  <a:pt x="1990341" y="1708555"/>
                </a:cubicBezTo>
                <a:cubicBezTo>
                  <a:pt x="1977393" y="1721515"/>
                  <a:pt x="1956122" y="1721515"/>
                  <a:pt x="1943174" y="1708555"/>
                </a:cubicBezTo>
                <a:cubicBezTo>
                  <a:pt x="1930227" y="1695595"/>
                  <a:pt x="1930227" y="1674304"/>
                  <a:pt x="1943174" y="1661344"/>
                </a:cubicBezTo>
                <a:cubicBezTo>
                  <a:pt x="1956122" y="1648384"/>
                  <a:pt x="1977393" y="1648384"/>
                  <a:pt x="1990341" y="1661344"/>
                </a:cubicBezTo>
                <a:cubicBezTo>
                  <a:pt x="1996815" y="1667824"/>
                  <a:pt x="2000052" y="1676156"/>
                  <a:pt x="2000052" y="1684603"/>
                </a:cubicBezTo>
                <a:close/>
                <a:moveTo>
                  <a:pt x="2000052" y="1448893"/>
                </a:moveTo>
                <a:cubicBezTo>
                  <a:pt x="2000052" y="1457455"/>
                  <a:pt x="1996815" y="1466018"/>
                  <a:pt x="1990341" y="1472498"/>
                </a:cubicBezTo>
                <a:cubicBezTo>
                  <a:pt x="1977393" y="1485458"/>
                  <a:pt x="1956122" y="1485458"/>
                  <a:pt x="1943174" y="1472498"/>
                </a:cubicBezTo>
                <a:cubicBezTo>
                  <a:pt x="1930227" y="1459538"/>
                  <a:pt x="1930227" y="1438247"/>
                  <a:pt x="1943174" y="1425287"/>
                </a:cubicBezTo>
                <a:cubicBezTo>
                  <a:pt x="1956122" y="1412327"/>
                  <a:pt x="1977393" y="1412327"/>
                  <a:pt x="1990341" y="1425287"/>
                </a:cubicBezTo>
                <a:cubicBezTo>
                  <a:pt x="1996815" y="1431767"/>
                  <a:pt x="2000052" y="1440330"/>
                  <a:pt x="2000052" y="1448893"/>
                </a:cubicBezTo>
                <a:close/>
                <a:moveTo>
                  <a:pt x="2016931" y="3570167"/>
                </a:moveTo>
                <a:cubicBezTo>
                  <a:pt x="2016931" y="3582895"/>
                  <a:pt x="2012075" y="3595624"/>
                  <a:pt x="2002364" y="3605344"/>
                </a:cubicBezTo>
                <a:cubicBezTo>
                  <a:pt x="1982942" y="3624784"/>
                  <a:pt x="1951498" y="3624784"/>
                  <a:pt x="1932076" y="3605344"/>
                </a:cubicBezTo>
                <a:cubicBezTo>
                  <a:pt x="1912655" y="3585904"/>
                  <a:pt x="1912655" y="3554430"/>
                  <a:pt x="1932076" y="3534990"/>
                </a:cubicBezTo>
                <a:cubicBezTo>
                  <a:pt x="1951498" y="3515550"/>
                  <a:pt x="1982942" y="3515550"/>
                  <a:pt x="2002364" y="3534990"/>
                </a:cubicBezTo>
                <a:cubicBezTo>
                  <a:pt x="2012075" y="3544710"/>
                  <a:pt x="2016931" y="3557438"/>
                  <a:pt x="2016931" y="3570167"/>
                </a:cubicBezTo>
                <a:close/>
                <a:moveTo>
                  <a:pt x="2016931" y="3334110"/>
                </a:moveTo>
                <a:cubicBezTo>
                  <a:pt x="2016931" y="3346838"/>
                  <a:pt x="2012075" y="3359567"/>
                  <a:pt x="2002364" y="3369287"/>
                </a:cubicBezTo>
                <a:cubicBezTo>
                  <a:pt x="1982942" y="3388727"/>
                  <a:pt x="1951498" y="3388727"/>
                  <a:pt x="1932076" y="3369287"/>
                </a:cubicBezTo>
                <a:cubicBezTo>
                  <a:pt x="1912655" y="3349847"/>
                  <a:pt x="1912655" y="3318372"/>
                  <a:pt x="1932076" y="3298933"/>
                </a:cubicBezTo>
                <a:cubicBezTo>
                  <a:pt x="1951498" y="3279493"/>
                  <a:pt x="1982942" y="3279493"/>
                  <a:pt x="2002364" y="3298933"/>
                </a:cubicBezTo>
                <a:cubicBezTo>
                  <a:pt x="2012075" y="3308653"/>
                  <a:pt x="2016931" y="3321381"/>
                  <a:pt x="2016931" y="3334110"/>
                </a:cubicBezTo>
                <a:close/>
                <a:moveTo>
                  <a:pt x="2016931" y="270921"/>
                </a:moveTo>
                <a:cubicBezTo>
                  <a:pt x="2016931" y="283650"/>
                  <a:pt x="2012075" y="296378"/>
                  <a:pt x="2002364" y="306098"/>
                </a:cubicBezTo>
                <a:cubicBezTo>
                  <a:pt x="1982942" y="325538"/>
                  <a:pt x="1951498" y="325538"/>
                  <a:pt x="1932076" y="306098"/>
                </a:cubicBezTo>
                <a:cubicBezTo>
                  <a:pt x="1912655" y="286658"/>
                  <a:pt x="1912655" y="254258"/>
                  <a:pt x="1932076" y="235744"/>
                </a:cubicBezTo>
                <a:cubicBezTo>
                  <a:pt x="1951498" y="216304"/>
                  <a:pt x="1982942" y="216304"/>
                  <a:pt x="2002364" y="235744"/>
                </a:cubicBezTo>
                <a:cubicBezTo>
                  <a:pt x="2012075" y="245464"/>
                  <a:pt x="2016931" y="258193"/>
                  <a:pt x="2016931" y="270921"/>
                </a:cubicBezTo>
                <a:close/>
                <a:moveTo>
                  <a:pt x="2033808" y="1213299"/>
                </a:moveTo>
                <a:cubicBezTo>
                  <a:pt x="2033809" y="1230424"/>
                  <a:pt x="2027335" y="1247550"/>
                  <a:pt x="2014387" y="1260510"/>
                </a:cubicBezTo>
                <a:cubicBezTo>
                  <a:pt x="1988491" y="1286430"/>
                  <a:pt x="1945949" y="1286430"/>
                  <a:pt x="1920053" y="1260510"/>
                </a:cubicBezTo>
                <a:cubicBezTo>
                  <a:pt x="1894158" y="1234590"/>
                  <a:pt x="1894158" y="1192007"/>
                  <a:pt x="1920053" y="1166087"/>
                </a:cubicBezTo>
                <a:cubicBezTo>
                  <a:pt x="1945949" y="1140167"/>
                  <a:pt x="1988491" y="1140167"/>
                  <a:pt x="2014387" y="1166087"/>
                </a:cubicBezTo>
                <a:cubicBezTo>
                  <a:pt x="2027335" y="1179047"/>
                  <a:pt x="2033809" y="1196173"/>
                  <a:pt x="2033808" y="1213299"/>
                </a:cubicBezTo>
                <a:close/>
                <a:moveTo>
                  <a:pt x="2033808" y="977241"/>
                </a:moveTo>
                <a:cubicBezTo>
                  <a:pt x="2033809" y="994367"/>
                  <a:pt x="2027335" y="1011492"/>
                  <a:pt x="2014387" y="1024452"/>
                </a:cubicBezTo>
                <a:cubicBezTo>
                  <a:pt x="1988491" y="1050373"/>
                  <a:pt x="1945949" y="1050373"/>
                  <a:pt x="1920053" y="1024452"/>
                </a:cubicBezTo>
                <a:cubicBezTo>
                  <a:pt x="1894158" y="998532"/>
                  <a:pt x="1894158" y="955950"/>
                  <a:pt x="1920053" y="930030"/>
                </a:cubicBezTo>
                <a:cubicBezTo>
                  <a:pt x="1945949" y="904110"/>
                  <a:pt x="1988491" y="904110"/>
                  <a:pt x="2014387" y="930030"/>
                </a:cubicBezTo>
                <a:cubicBezTo>
                  <a:pt x="2027335" y="942990"/>
                  <a:pt x="2033809" y="960116"/>
                  <a:pt x="2033808" y="977241"/>
                </a:cubicBezTo>
                <a:close/>
                <a:moveTo>
                  <a:pt x="2033808" y="742110"/>
                </a:moveTo>
                <a:cubicBezTo>
                  <a:pt x="2033809" y="759235"/>
                  <a:pt x="2027335" y="776361"/>
                  <a:pt x="2014387" y="789321"/>
                </a:cubicBezTo>
                <a:cubicBezTo>
                  <a:pt x="1988491" y="815241"/>
                  <a:pt x="1945949" y="815241"/>
                  <a:pt x="1920053" y="789321"/>
                </a:cubicBezTo>
                <a:cubicBezTo>
                  <a:pt x="1894158" y="763401"/>
                  <a:pt x="1894158" y="720818"/>
                  <a:pt x="1920053" y="694898"/>
                </a:cubicBezTo>
                <a:cubicBezTo>
                  <a:pt x="1945949" y="668978"/>
                  <a:pt x="1988491" y="668978"/>
                  <a:pt x="2014387" y="694898"/>
                </a:cubicBezTo>
                <a:cubicBezTo>
                  <a:pt x="2027335" y="707858"/>
                  <a:pt x="2033809" y="724984"/>
                  <a:pt x="2033808" y="742110"/>
                </a:cubicBezTo>
                <a:close/>
                <a:moveTo>
                  <a:pt x="2033808" y="506053"/>
                </a:moveTo>
                <a:cubicBezTo>
                  <a:pt x="2033809" y="523178"/>
                  <a:pt x="2027335" y="540304"/>
                  <a:pt x="2014387" y="553264"/>
                </a:cubicBezTo>
                <a:cubicBezTo>
                  <a:pt x="1988491" y="579184"/>
                  <a:pt x="1945949" y="579184"/>
                  <a:pt x="1920053" y="553264"/>
                </a:cubicBezTo>
                <a:cubicBezTo>
                  <a:pt x="1894158" y="527344"/>
                  <a:pt x="1894158" y="484761"/>
                  <a:pt x="1920053" y="458841"/>
                </a:cubicBezTo>
                <a:cubicBezTo>
                  <a:pt x="1945949" y="432921"/>
                  <a:pt x="1988491" y="432921"/>
                  <a:pt x="2014387" y="458841"/>
                </a:cubicBezTo>
                <a:cubicBezTo>
                  <a:pt x="2027335" y="471801"/>
                  <a:pt x="2033809" y="488927"/>
                  <a:pt x="2033808" y="506053"/>
                </a:cubicBezTo>
                <a:close/>
                <a:moveTo>
                  <a:pt x="2096698" y="2969378"/>
                </a:moveTo>
                <a:cubicBezTo>
                  <a:pt x="2103171" y="2975858"/>
                  <a:pt x="2103171" y="2986041"/>
                  <a:pt x="2096698" y="2992521"/>
                </a:cubicBezTo>
                <a:cubicBezTo>
                  <a:pt x="2090224" y="2999001"/>
                  <a:pt x="2080050" y="2999001"/>
                  <a:pt x="2073577" y="2992521"/>
                </a:cubicBezTo>
                <a:cubicBezTo>
                  <a:pt x="2066178" y="2986041"/>
                  <a:pt x="2067103" y="2975858"/>
                  <a:pt x="2073577" y="2969378"/>
                </a:cubicBezTo>
                <a:cubicBezTo>
                  <a:pt x="2080050" y="2962898"/>
                  <a:pt x="2090224" y="2962898"/>
                  <a:pt x="2096698" y="2969378"/>
                </a:cubicBezTo>
                <a:close/>
                <a:moveTo>
                  <a:pt x="2096698" y="2734247"/>
                </a:moveTo>
                <a:cubicBezTo>
                  <a:pt x="2103171" y="2740727"/>
                  <a:pt x="2103171" y="2750910"/>
                  <a:pt x="2096698" y="2757390"/>
                </a:cubicBezTo>
                <a:cubicBezTo>
                  <a:pt x="2090224" y="2763870"/>
                  <a:pt x="2080050" y="2763870"/>
                  <a:pt x="2073577" y="2757390"/>
                </a:cubicBezTo>
                <a:cubicBezTo>
                  <a:pt x="2066178" y="2749984"/>
                  <a:pt x="2067103" y="2740727"/>
                  <a:pt x="2073577" y="2734247"/>
                </a:cubicBezTo>
                <a:cubicBezTo>
                  <a:pt x="2080050" y="2727767"/>
                  <a:pt x="2090224" y="2727767"/>
                  <a:pt x="2096698" y="2734247"/>
                </a:cubicBezTo>
                <a:close/>
                <a:moveTo>
                  <a:pt x="2096698" y="2498190"/>
                </a:moveTo>
                <a:cubicBezTo>
                  <a:pt x="2103171" y="2504670"/>
                  <a:pt x="2103171" y="2514853"/>
                  <a:pt x="2096698" y="2521333"/>
                </a:cubicBezTo>
                <a:cubicBezTo>
                  <a:pt x="2090224" y="2527812"/>
                  <a:pt x="2080050" y="2527812"/>
                  <a:pt x="2073577" y="2521333"/>
                </a:cubicBezTo>
                <a:cubicBezTo>
                  <a:pt x="2067103" y="2514853"/>
                  <a:pt x="2067103" y="2504670"/>
                  <a:pt x="2073577" y="2498190"/>
                </a:cubicBezTo>
                <a:cubicBezTo>
                  <a:pt x="2080050" y="2491710"/>
                  <a:pt x="2090224" y="2491710"/>
                  <a:pt x="2096698" y="2498190"/>
                </a:cubicBezTo>
                <a:close/>
                <a:moveTo>
                  <a:pt x="2096698" y="376452"/>
                </a:moveTo>
                <a:cubicBezTo>
                  <a:pt x="2103171" y="382932"/>
                  <a:pt x="2103171" y="393115"/>
                  <a:pt x="2096698" y="399595"/>
                </a:cubicBezTo>
                <a:cubicBezTo>
                  <a:pt x="2090224" y="406075"/>
                  <a:pt x="2080050" y="406075"/>
                  <a:pt x="2073577" y="399595"/>
                </a:cubicBezTo>
                <a:cubicBezTo>
                  <a:pt x="2067103" y="393115"/>
                  <a:pt x="2067103" y="382932"/>
                  <a:pt x="2073577" y="376452"/>
                </a:cubicBezTo>
                <a:cubicBezTo>
                  <a:pt x="2080050" y="369972"/>
                  <a:pt x="2090224" y="369972"/>
                  <a:pt x="2096698" y="376452"/>
                </a:cubicBezTo>
                <a:close/>
                <a:moveTo>
                  <a:pt x="2118431" y="3216081"/>
                </a:moveTo>
                <a:cubicBezTo>
                  <a:pt x="2118431" y="3224644"/>
                  <a:pt x="2115195" y="3233207"/>
                  <a:pt x="2108721" y="3239687"/>
                </a:cubicBezTo>
                <a:cubicBezTo>
                  <a:pt x="2095773" y="3252647"/>
                  <a:pt x="2074501" y="3252647"/>
                  <a:pt x="2061554" y="3239687"/>
                </a:cubicBezTo>
                <a:cubicBezTo>
                  <a:pt x="2048606" y="3226727"/>
                  <a:pt x="2048606" y="3206361"/>
                  <a:pt x="2061554" y="3192476"/>
                </a:cubicBezTo>
                <a:cubicBezTo>
                  <a:pt x="2074501" y="3179515"/>
                  <a:pt x="2095773" y="3179515"/>
                  <a:pt x="2108721" y="3192476"/>
                </a:cubicBezTo>
                <a:cubicBezTo>
                  <a:pt x="2115195" y="3198955"/>
                  <a:pt x="2118431" y="3207518"/>
                  <a:pt x="2118431" y="3216081"/>
                </a:cubicBezTo>
                <a:close/>
                <a:moveTo>
                  <a:pt x="2118431" y="2037647"/>
                </a:moveTo>
                <a:cubicBezTo>
                  <a:pt x="2118431" y="2046210"/>
                  <a:pt x="2115195" y="2054773"/>
                  <a:pt x="2108721" y="2061253"/>
                </a:cubicBezTo>
                <a:cubicBezTo>
                  <a:pt x="2095773" y="2074212"/>
                  <a:pt x="2074501" y="2074212"/>
                  <a:pt x="2061554" y="2061253"/>
                </a:cubicBezTo>
                <a:cubicBezTo>
                  <a:pt x="2048606" y="2048293"/>
                  <a:pt x="2048606" y="2027927"/>
                  <a:pt x="2061554" y="2014041"/>
                </a:cubicBezTo>
                <a:cubicBezTo>
                  <a:pt x="2074501" y="2001081"/>
                  <a:pt x="2095773" y="2001081"/>
                  <a:pt x="2108721" y="2014041"/>
                </a:cubicBezTo>
                <a:cubicBezTo>
                  <a:pt x="2115195" y="2020521"/>
                  <a:pt x="2118431" y="2029084"/>
                  <a:pt x="2118431" y="2037647"/>
                </a:cubicBezTo>
                <a:close/>
                <a:moveTo>
                  <a:pt x="2118431" y="1802516"/>
                </a:moveTo>
                <a:cubicBezTo>
                  <a:pt x="2118431" y="1811078"/>
                  <a:pt x="2115195" y="1819641"/>
                  <a:pt x="2108721" y="1826121"/>
                </a:cubicBezTo>
                <a:cubicBezTo>
                  <a:pt x="2095773" y="1839081"/>
                  <a:pt x="2074501" y="1839081"/>
                  <a:pt x="2061554" y="1826121"/>
                </a:cubicBezTo>
                <a:cubicBezTo>
                  <a:pt x="2048606" y="1813161"/>
                  <a:pt x="2048606" y="1791870"/>
                  <a:pt x="2061554" y="1778910"/>
                </a:cubicBezTo>
                <a:cubicBezTo>
                  <a:pt x="2074501" y="1765950"/>
                  <a:pt x="2095773" y="1765950"/>
                  <a:pt x="2108721" y="1778910"/>
                </a:cubicBezTo>
                <a:cubicBezTo>
                  <a:pt x="2115195" y="1785390"/>
                  <a:pt x="2118431" y="1793953"/>
                  <a:pt x="2118431" y="1802516"/>
                </a:cubicBezTo>
                <a:close/>
                <a:moveTo>
                  <a:pt x="2118431" y="1566458"/>
                </a:moveTo>
                <a:cubicBezTo>
                  <a:pt x="2118431" y="1575021"/>
                  <a:pt x="2115195" y="1583584"/>
                  <a:pt x="2108721" y="1590064"/>
                </a:cubicBezTo>
                <a:cubicBezTo>
                  <a:pt x="2095773" y="1603024"/>
                  <a:pt x="2074501" y="1603024"/>
                  <a:pt x="2061554" y="1590064"/>
                </a:cubicBezTo>
                <a:cubicBezTo>
                  <a:pt x="2048606" y="1577104"/>
                  <a:pt x="2048606" y="1555812"/>
                  <a:pt x="2061554" y="1542852"/>
                </a:cubicBezTo>
                <a:cubicBezTo>
                  <a:pt x="2074501" y="1529893"/>
                  <a:pt x="2095773" y="1529893"/>
                  <a:pt x="2108721" y="1542852"/>
                </a:cubicBezTo>
                <a:cubicBezTo>
                  <a:pt x="2115195" y="1549332"/>
                  <a:pt x="2118431" y="1557895"/>
                  <a:pt x="2118431" y="1566458"/>
                </a:cubicBezTo>
                <a:close/>
                <a:moveTo>
                  <a:pt x="2122593" y="3654407"/>
                </a:moveTo>
                <a:lnTo>
                  <a:pt x="2047681" y="3654407"/>
                </a:lnTo>
                <a:cubicBezTo>
                  <a:pt x="2048606" y="3654407"/>
                  <a:pt x="2048606" y="3653481"/>
                  <a:pt x="2049531" y="3652555"/>
                </a:cubicBezTo>
                <a:cubicBezTo>
                  <a:pt x="2068952" y="3633115"/>
                  <a:pt x="2100397" y="3633115"/>
                  <a:pt x="2119819" y="3652555"/>
                </a:cubicBezTo>
                <a:cubicBezTo>
                  <a:pt x="2120743" y="3653481"/>
                  <a:pt x="2121668" y="3654407"/>
                  <a:pt x="2122593" y="3654407"/>
                </a:cubicBezTo>
                <a:close/>
                <a:moveTo>
                  <a:pt x="2134385" y="3452601"/>
                </a:moveTo>
                <a:cubicBezTo>
                  <a:pt x="2134385" y="3465330"/>
                  <a:pt x="2129530" y="3478058"/>
                  <a:pt x="2119819" y="3487778"/>
                </a:cubicBezTo>
                <a:cubicBezTo>
                  <a:pt x="2100397" y="3507218"/>
                  <a:pt x="2068952" y="3507218"/>
                  <a:pt x="2049531" y="3487778"/>
                </a:cubicBezTo>
                <a:cubicBezTo>
                  <a:pt x="2030109" y="3468338"/>
                  <a:pt x="2030109" y="3436864"/>
                  <a:pt x="2049531" y="3417424"/>
                </a:cubicBezTo>
                <a:cubicBezTo>
                  <a:pt x="2068952" y="3397984"/>
                  <a:pt x="2100397" y="3397984"/>
                  <a:pt x="2119819" y="3417424"/>
                </a:cubicBezTo>
                <a:cubicBezTo>
                  <a:pt x="2129530" y="3427144"/>
                  <a:pt x="2134385" y="3439873"/>
                  <a:pt x="2134385" y="3452601"/>
                </a:cubicBezTo>
                <a:close/>
                <a:moveTo>
                  <a:pt x="2134385" y="152430"/>
                </a:moveTo>
                <a:cubicBezTo>
                  <a:pt x="2134385" y="165158"/>
                  <a:pt x="2129530" y="177887"/>
                  <a:pt x="2119819" y="187607"/>
                </a:cubicBezTo>
                <a:cubicBezTo>
                  <a:pt x="2100397" y="207047"/>
                  <a:pt x="2068952" y="207047"/>
                  <a:pt x="2049531" y="187607"/>
                </a:cubicBezTo>
                <a:cubicBezTo>
                  <a:pt x="2030109" y="168167"/>
                  <a:pt x="2030109" y="136692"/>
                  <a:pt x="2049531" y="117252"/>
                </a:cubicBezTo>
                <a:cubicBezTo>
                  <a:pt x="2068952" y="97812"/>
                  <a:pt x="2100397" y="97812"/>
                  <a:pt x="2119819" y="117252"/>
                </a:cubicBezTo>
                <a:cubicBezTo>
                  <a:pt x="2129530" y="126972"/>
                  <a:pt x="2134385" y="139701"/>
                  <a:pt x="2134385" y="152430"/>
                </a:cubicBezTo>
                <a:close/>
                <a:moveTo>
                  <a:pt x="2134732" y="2273241"/>
                </a:moveTo>
                <a:cubicBezTo>
                  <a:pt x="2134616" y="2285969"/>
                  <a:pt x="2129530" y="2298698"/>
                  <a:pt x="2119819" y="2308418"/>
                </a:cubicBezTo>
                <a:cubicBezTo>
                  <a:pt x="2100397" y="2327858"/>
                  <a:pt x="2068952" y="2327858"/>
                  <a:pt x="2049531" y="2308418"/>
                </a:cubicBezTo>
                <a:cubicBezTo>
                  <a:pt x="2030109" y="2288978"/>
                  <a:pt x="2030109" y="2257504"/>
                  <a:pt x="2049531" y="2238064"/>
                </a:cubicBezTo>
                <a:cubicBezTo>
                  <a:pt x="2068952" y="2218624"/>
                  <a:pt x="2100397" y="2218624"/>
                  <a:pt x="2119819" y="2238064"/>
                </a:cubicBezTo>
                <a:cubicBezTo>
                  <a:pt x="2129992" y="2247784"/>
                  <a:pt x="2134847" y="2260512"/>
                  <a:pt x="2134732" y="2273241"/>
                </a:cubicBezTo>
                <a:close/>
                <a:moveTo>
                  <a:pt x="2151263" y="1095733"/>
                </a:moveTo>
                <a:cubicBezTo>
                  <a:pt x="2151263" y="1112858"/>
                  <a:pt x="2144790" y="1129984"/>
                  <a:pt x="2131842" y="1142944"/>
                </a:cubicBezTo>
                <a:cubicBezTo>
                  <a:pt x="2105946" y="1168864"/>
                  <a:pt x="2063403" y="1168864"/>
                  <a:pt x="2037508" y="1142944"/>
                </a:cubicBezTo>
                <a:cubicBezTo>
                  <a:pt x="2011612" y="1117024"/>
                  <a:pt x="2011612" y="1074441"/>
                  <a:pt x="2037508" y="1048521"/>
                </a:cubicBezTo>
                <a:cubicBezTo>
                  <a:pt x="2063403" y="1022601"/>
                  <a:pt x="2105946" y="1022601"/>
                  <a:pt x="2131842" y="1048521"/>
                </a:cubicBezTo>
                <a:cubicBezTo>
                  <a:pt x="2144790" y="1061481"/>
                  <a:pt x="2151263" y="1078607"/>
                  <a:pt x="2151263" y="1095733"/>
                </a:cubicBezTo>
                <a:close/>
                <a:moveTo>
                  <a:pt x="2151263" y="859676"/>
                </a:moveTo>
                <a:cubicBezTo>
                  <a:pt x="2151263" y="876801"/>
                  <a:pt x="2144790" y="893927"/>
                  <a:pt x="2131842" y="906887"/>
                </a:cubicBezTo>
                <a:cubicBezTo>
                  <a:pt x="2105946" y="932807"/>
                  <a:pt x="2063403" y="932807"/>
                  <a:pt x="2037508" y="906887"/>
                </a:cubicBezTo>
                <a:cubicBezTo>
                  <a:pt x="2011612" y="880967"/>
                  <a:pt x="2011612" y="838384"/>
                  <a:pt x="2037508" y="812464"/>
                </a:cubicBezTo>
                <a:cubicBezTo>
                  <a:pt x="2063403" y="786544"/>
                  <a:pt x="2105946" y="786544"/>
                  <a:pt x="2131842" y="812464"/>
                </a:cubicBezTo>
                <a:cubicBezTo>
                  <a:pt x="2144790" y="825424"/>
                  <a:pt x="2151263" y="842550"/>
                  <a:pt x="2151263" y="859676"/>
                </a:cubicBezTo>
                <a:close/>
                <a:moveTo>
                  <a:pt x="2151263" y="623619"/>
                </a:moveTo>
                <a:cubicBezTo>
                  <a:pt x="2151263" y="640744"/>
                  <a:pt x="2144790" y="657870"/>
                  <a:pt x="2131842" y="670830"/>
                </a:cubicBezTo>
                <a:cubicBezTo>
                  <a:pt x="2105946" y="696750"/>
                  <a:pt x="2063403" y="696750"/>
                  <a:pt x="2037508" y="670830"/>
                </a:cubicBezTo>
                <a:cubicBezTo>
                  <a:pt x="2011612" y="644910"/>
                  <a:pt x="2011612" y="603252"/>
                  <a:pt x="2037508" y="576407"/>
                </a:cubicBezTo>
                <a:cubicBezTo>
                  <a:pt x="2063403" y="550487"/>
                  <a:pt x="2105946" y="550487"/>
                  <a:pt x="2131842" y="576407"/>
                </a:cubicBezTo>
                <a:cubicBezTo>
                  <a:pt x="2144790" y="589367"/>
                  <a:pt x="2151263" y="606493"/>
                  <a:pt x="2151263" y="623619"/>
                </a:cubicBezTo>
                <a:close/>
                <a:moveTo>
                  <a:pt x="2168142" y="1331327"/>
                </a:moveTo>
                <a:cubicBezTo>
                  <a:pt x="2168142" y="1352619"/>
                  <a:pt x="2160049" y="1373910"/>
                  <a:pt x="2143864" y="1390110"/>
                </a:cubicBezTo>
                <a:cubicBezTo>
                  <a:pt x="2111495" y="1422510"/>
                  <a:pt x="2058779" y="1422510"/>
                  <a:pt x="2026410" y="1390110"/>
                </a:cubicBezTo>
                <a:cubicBezTo>
                  <a:pt x="1994040" y="1357710"/>
                  <a:pt x="1994040" y="1304944"/>
                  <a:pt x="2026410" y="1272544"/>
                </a:cubicBezTo>
                <a:cubicBezTo>
                  <a:pt x="2058779" y="1240144"/>
                  <a:pt x="2111495" y="1240144"/>
                  <a:pt x="2143864" y="1272544"/>
                </a:cubicBezTo>
                <a:cubicBezTo>
                  <a:pt x="2160049" y="1288744"/>
                  <a:pt x="2168142" y="1310036"/>
                  <a:pt x="2168142" y="1331327"/>
                </a:cubicBezTo>
                <a:close/>
                <a:moveTo>
                  <a:pt x="2203054" y="270921"/>
                </a:moveTo>
                <a:cubicBezTo>
                  <a:pt x="2209528" y="277401"/>
                  <a:pt x="2209528" y="287584"/>
                  <a:pt x="2203054" y="294064"/>
                </a:cubicBezTo>
                <a:cubicBezTo>
                  <a:pt x="2196580" y="300544"/>
                  <a:pt x="2186407" y="300544"/>
                  <a:pt x="2179933" y="294064"/>
                </a:cubicBezTo>
                <a:cubicBezTo>
                  <a:pt x="2173459" y="287584"/>
                  <a:pt x="2173459" y="277401"/>
                  <a:pt x="2179933" y="270921"/>
                </a:cubicBezTo>
                <a:cubicBezTo>
                  <a:pt x="2186407" y="264441"/>
                  <a:pt x="2196580" y="264441"/>
                  <a:pt x="2203054" y="270921"/>
                </a:cubicBezTo>
                <a:close/>
                <a:moveTo>
                  <a:pt x="2214152" y="2851812"/>
                </a:moveTo>
                <a:cubicBezTo>
                  <a:pt x="2220626" y="2858293"/>
                  <a:pt x="2220626" y="2868476"/>
                  <a:pt x="2214152" y="2874955"/>
                </a:cubicBezTo>
                <a:cubicBezTo>
                  <a:pt x="2207678" y="2881435"/>
                  <a:pt x="2197505" y="2881435"/>
                  <a:pt x="2191031" y="2874955"/>
                </a:cubicBezTo>
                <a:cubicBezTo>
                  <a:pt x="2184557" y="2868476"/>
                  <a:pt x="2184557" y="2858293"/>
                  <a:pt x="2191031" y="2851812"/>
                </a:cubicBezTo>
                <a:cubicBezTo>
                  <a:pt x="2197505" y="2845333"/>
                  <a:pt x="2207678" y="2845333"/>
                  <a:pt x="2214152" y="2851812"/>
                </a:cubicBezTo>
                <a:close/>
                <a:moveTo>
                  <a:pt x="2214152" y="2615755"/>
                </a:moveTo>
                <a:cubicBezTo>
                  <a:pt x="2220626" y="2622235"/>
                  <a:pt x="2220626" y="2632418"/>
                  <a:pt x="2214152" y="2638898"/>
                </a:cubicBezTo>
                <a:cubicBezTo>
                  <a:pt x="2207678" y="2645378"/>
                  <a:pt x="2197505" y="2645378"/>
                  <a:pt x="2191031" y="2638898"/>
                </a:cubicBezTo>
                <a:cubicBezTo>
                  <a:pt x="2184557" y="2632418"/>
                  <a:pt x="2184557" y="2622235"/>
                  <a:pt x="2191031" y="2615755"/>
                </a:cubicBezTo>
                <a:cubicBezTo>
                  <a:pt x="2197505" y="2609276"/>
                  <a:pt x="2207678" y="2609276"/>
                  <a:pt x="2214152" y="2615755"/>
                </a:cubicBezTo>
                <a:close/>
                <a:moveTo>
                  <a:pt x="2214152" y="494944"/>
                </a:moveTo>
                <a:cubicBezTo>
                  <a:pt x="2220626" y="501424"/>
                  <a:pt x="2220626" y="511607"/>
                  <a:pt x="2214152" y="518087"/>
                </a:cubicBezTo>
                <a:cubicBezTo>
                  <a:pt x="2207678" y="524567"/>
                  <a:pt x="2197505" y="524567"/>
                  <a:pt x="2191031" y="518087"/>
                </a:cubicBezTo>
                <a:cubicBezTo>
                  <a:pt x="2184557" y="511607"/>
                  <a:pt x="2184557" y="501424"/>
                  <a:pt x="2191031" y="494944"/>
                </a:cubicBezTo>
                <a:cubicBezTo>
                  <a:pt x="2197505" y="488464"/>
                  <a:pt x="2207678" y="488464"/>
                  <a:pt x="2214152" y="494944"/>
                </a:cubicBezTo>
                <a:close/>
                <a:moveTo>
                  <a:pt x="2235886" y="3334572"/>
                </a:moveTo>
                <a:cubicBezTo>
                  <a:pt x="2235886" y="3343135"/>
                  <a:pt x="2232649" y="3351698"/>
                  <a:pt x="2226175" y="3358178"/>
                </a:cubicBezTo>
                <a:cubicBezTo>
                  <a:pt x="2213227" y="3371138"/>
                  <a:pt x="2191956" y="3371138"/>
                  <a:pt x="2179008" y="3358178"/>
                </a:cubicBezTo>
                <a:cubicBezTo>
                  <a:pt x="2166061" y="3345218"/>
                  <a:pt x="2166061" y="3323927"/>
                  <a:pt x="2179008" y="3310967"/>
                </a:cubicBezTo>
                <a:cubicBezTo>
                  <a:pt x="2191956" y="3298007"/>
                  <a:pt x="2213227" y="3298007"/>
                  <a:pt x="2226175" y="3310967"/>
                </a:cubicBezTo>
                <a:cubicBezTo>
                  <a:pt x="2232649" y="3317447"/>
                  <a:pt x="2235886" y="3326010"/>
                  <a:pt x="2235886" y="3334572"/>
                </a:cubicBezTo>
                <a:close/>
                <a:moveTo>
                  <a:pt x="2235886" y="3098516"/>
                </a:moveTo>
                <a:cubicBezTo>
                  <a:pt x="2235886" y="3107078"/>
                  <a:pt x="2232649" y="3115641"/>
                  <a:pt x="2226175" y="3122121"/>
                </a:cubicBezTo>
                <a:cubicBezTo>
                  <a:pt x="2213227" y="3135081"/>
                  <a:pt x="2191956" y="3135081"/>
                  <a:pt x="2179008" y="3122121"/>
                </a:cubicBezTo>
                <a:cubicBezTo>
                  <a:pt x="2166061" y="3109161"/>
                  <a:pt x="2166061" y="3087870"/>
                  <a:pt x="2179008" y="3074910"/>
                </a:cubicBezTo>
                <a:cubicBezTo>
                  <a:pt x="2191956" y="3061950"/>
                  <a:pt x="2213227" y="3061950"/>
                  <a:pt x="2226175" y="3074910"/>
                </a:cubicBezTo>
                <a:cubicBezTo>
                  <a:pt x="2232649" y="3081390"/>
                  <a:pt x="2235886" y="3089953"/>
                  <a:pt x="2235886" y="3098516"/>
                </a:cubicBezTo>
                <a:close/>
                <a:moveTo>
                  <a:pt x="2235886" y="1920081"/>
                </a:moveTo>
                <a:cubicBezTo>
                  <a:pt x="2235886" y="1928644"/>
                  <a:pt x="2232649" y="1937207"/>
                  <a:pt x="2226175" y="1943687"/>
                </a:cubicBezTo>
                <a:cubicBezTo>
                  <a:pt x="2213227" y="1956647"/>
                  <a:pt x="2191956" y="1956647"/>
                  <a:pt x="2179008" y="1943687"/>
                </a:cubicBezTo>
                <a:cubicBezTo>
                  <a:pt x="2166061" y="1930727"/>
                  <a:pt x="2166061" y="1909435"/>
                  <a:pt x="2179008" y="1896475"/>
                </a:cubicBezTo>
                <a:cubicBezTo>
                  <a:pt x="2191956" y="1883515"/>
                  <a:pt x="2213227" y="1883515"/>
                  <a:pt x="2226175" y="1896475"/>
                </a:cubicBezTo>
                <a:cubicBezTo>
                  <a:pt x="2232649" y="1902955"/>
                  <a:pt x="2235886" y="1911518"/>
                  <a:pt x="2235886" y="1920081"/>
                </a:cubicBezTo>
                <a:close/>
                <a:moveTo>
                  <a:pt x="2235886" y="1684950"/>
                </a:moveTo>
                <a:cubicBezTo>
                  <a:pt x="2235886" y="1693512"/>
                  <a:pt x="2232649" y="1702075"/>
                  <a:pt x="2226175" y="1708555"/>
                </a:cubicBezTo>
                <a:cubicBezTo>
                  <a:pt x="2213227" y="1721515"/>
                  <a:pt x="2191956" y="1721515"/>
                  <a:pt x="2179008" y="1708555"/>
                </a:cubicBezTo>
                <a:cubicBezTo>
                  <a:pt x="2166061" y="1695595"/>
                  <a:pt x="2166061" y="1674304"/>
                  <a:pt x="2179008" y="1661344"/>
                </a:cubicBezTo>
                <a:cubicBezTo>
                  <a:pt x="2191956" y="1648384"/>
                  <a:pt x="2213227" y="1648384"/>
                  <a:pt x="2226175" y="1661344"/>
                </a:cubicBezTo>
                <a:cubicBezTo>
                  <a:pt x="2232649" y="1667824"/>
                  <a:pt x="2235886" y="1676387"/>
                  <a:pt x="2235886" y="1684950"/>
                </a:cubicBezTo>
                <a:close/>
                <a:moveTo>
                  <a:pt x="2247228" y="48234"/>
                </a:moveTo>
                <a:lnTo>
                  <a:pt x="2238198" y="70041"/>
                </a:lnTo>
                <a:cubicBezTo>
                  <a:pt x="2218776" y="89481"/>
                  <a:pt x="2187332" y="89481"/>
                  <a:pt x="2167910" y="70041"/>
                </a:cubicBezTo>
                <a:lnTo>
                  <a:pt x="2167373" y="68744"/>
                </a:lnTo>
                <a:close/>
                <a:moveTo>
                  <a:pt x="2251839" y="3570167"/>
                </a:moveTo>
                <a:cubicBezTo>
                  <a:pt x="2251839" y="3582895"/>
                  <a:pt x="2246984" y="3595624"/>
                  <a:pt x="2237273" y="3605344"/>
                </a:cubicBezTo>
                <a:cubicBezTo>
                  <a:pt x="2217851" y="3624784"/>
                  <a:pt x="2186407" y="3624784"/>
                  <a:pt x="2166985" y="3605344"/>
                </a:cubicBezTo>
                <a:cubicBezTo>
                  <a:pt x="2147564" y="3585904"/>
                  <a:pt x="2147564" y="3554430"/>
                  <a:pt x="2166985" y="3534990"/>
                </a:cubicBezTo>
                <a:cubicBezTo>
                  <a:pt x="2186407" y="3515550"/>
                  <a:pt x="2217851" y="3515550"/>
                  <a:pt x="2237273" y="3534990"/>
                </a:cubicBezTo>
                <a:cubicBezTo>
                  <a:pt x="2246984" y="3544710"/>
                  <a:pt x="2251839" y="3557438"/>
                  <a:pt x="2251839" y="3570167"/>
                </a:cubicBezTo>
                <a:close/>
                <a:moveTo>
                  <a:pt x="2252765" y="2391733"/>
                </a:moveTo>
                <a:cubicBezTo>
                  <a:pt x="2252765" y="2404461"/>
                  <a:pt x="2247909" y="2417190"/>
                  <a:pt x="2238198" y="2426910"/>
                </a:cubicBezTo>
                <a:cubicBezTo>
                  <a:pt x="2218776" y="2446350"/>
                  <a:pt x="2187332" y="2446350"/>
                  <a:pt x="2167910" y="2426910"/>
                </a:cubicBezTo>
                <a:cubicBezTo>
                  <a:pt x="2148488" y="2407470"/>
                  <a:pt x="2148488" y="2375995"/>
                  <a:pt x="2167910" y="2356555"/>
                </a:cubicBezTo>
                <a:cubicBezTo>
                  <a:pt x="2187332" y="2337115"/>
                  <a:pt x="2218776" y="2337115"/>
                  <a:pt x="2238198" y="2356555"/>
                </a:cubicBezTo>
                <a:cubicBezTo>
                  <a:pt x="2247909" y="2366275"/>
                  <a:pt x="2252765" y="2379004"/>
                  <a:pt x="2252765" y="2391733"/>
                </a:cubicBezTo>
                <a:close/>
                <a:moveTo>
                  <a:pt x="2252765" y="2155675"/>
                </a:moveTo>
                <a:cubicBezTo>
                  <a:pt x="2252765" y="2168404"/>
                  <a:pt x="2247909" y="2181133"/>
                  <a:pt x="2238198" y="2190853"/>
                </a:cubicBezTo>
                <a:cubicBezTo>
                  <a:pt x="2218776" y="2210293"/>
                  <a:pt x="2187332" y="2210293"/>
                  <a:pt x="2167910" y="2190853"/>
                </a:cubicBezTo>
                <a:cubicBezTo>
                  <a:pt x="2148488" y="2171412"/>
                  <a:pt x="2148488" y="2139938"/>
                  <a:pt x="2167910" y="2120498"/>
                </a:cubicBezTo>
                <a:cubicBezTo>
                  <a:pt x="2187332" y="2101058"/>
                  <a:pt x="2218776" y="2101058"/>
                  <a:pt x="2238198" y="2120498"/>
                </a:cubicBezTo>
                <a:cubicBezTo>
                  <a:pt x="2247909" y="2130218"/>
                  <a:pt x="2252765" y="2142947"/>
                  <a:pt x="2252765" y="2155675"/>
                </a:cubicBezTo>
                <a:close/>
                <a:moveTo>
                  <a:pt x="2268718" y="977241"/>
                </a:moveTo>
                <a:cubicBezTo>
                  <a:pt x="2268718" y="994367"/>
                  <a:pt x="2262244" y="1011492"/>
                  <a:pt x="2249296" y="1024452"/>
                </a:cubicBezTo>
                <a:cubicBezTo>
                  <a:pt x="2223401" y="1050373"/>
                  <a:pt x="2181783" y="1050373"/>
                  <a:pt x="2154962" y="1024452"/>
                </a:cubicBezTo>
                <a:cubicBezTo>
                  <a:pt x="2129067" y="998532"/>
                  <a:pt x="2129067" y="955950"/>
                  <a:pt x="2154962" y="930030"/>
                </a:cubicBezTo>
                <a:cubicBezTo>
                  <a:pt x="2180858" y="904110"/>
                  <a:pt x="2223401" y="904110"/>
                  <a:pt x="2249296" y="930030"/>
                </a:cubicBezTo>
                <a:cubicBezTo>
                  <a:pt x="2262244" y="942990"/>
                  <a:pt x="2268718" y="960116"/>
                  <a:pt x="2268718" y="977241"/>
                </a:cubicBezTo>
                <a:close/>
                <a:moveTo>
                  <a:pt x="2268718" y="742110"/>
                </a:moveTo>
                <a:cubicBezTo>
                  <a:pt x="2268718" y="759235"/>
                  <a:pt x="2262244" y="776361"/>
                  <a:pt x="2249296" y="789321"/>
                </a:cubicBezTo>
                <a:cubicBezTo>
                  <a:pt x="2223401" y="815241"/>
                  <a:pt x="2181783" y="815241"/>
                  <a:pt x="2154962" y="789321"/>
                </a:cubicBezTo>
                <a:cubicBezTo>
                  <a:pt x="2129067" y="763401"/>
                  <a:pt x="2129067" y="720818"/>
                  <a:pt x="2154962" y="694898"/>
                </a:cubicBezTo>
                <a:cubicBezTo>
                  <a:pt x="2180858" y="668978"/>
                  <a:pt x="2223401" y="668978"/>
                  <a:pt x="2249296" y="694898"/>
                </a:cubicBezTo>
                <a:cubicBezTo>
                  <a:pt x="2262244" y="707858"/>
                  <a:pt x="2268718" y="724984"/>
                  <a:pt x="2268718" y="742110"/>
                </a:cubicBezTo>
                <a:close/>
                <a:moveTo>
                  <a:pt x="2285596" y="1448893"/>
                </a:moveTo>
                <a:cubicBezTo>
                  <a:pt x="2285596" y="1470184"/>
                  <a:pt x="2277504" y="1491475"/>
                  <a:pt x="2261319" y="1507675"/>
                </a:cubicBezTo>
                <a:cubicBezTo>
                  <a:pt x="2228950" y="1540075"/>
                  <a:pt x="2176234" y="1540075"/>
                  <a:pt x="2143864" y="1507675"/>
                </a:cubicBezTo>
                <a:cubicBezTo>
                  <a:pt x="2111495" y="1475275"/>
                  <a:pt x="2111495" y="1422510"/>
                  <a:pt x="2143864" y="1390110"/>
                </a:cubicBezTo>
                <a:cubicBezTo>
                  <a:pt x="2176234" y="1357710"/>
                  <a:pt x="2228950" y="1357710"/>
                  <a:pt x="2261319" y="1390110"/>
                </a:cubicBezTo>
                <a:cubicBezTo>
                  <a:pt x="2277504" y="1406310"/>
                  <a:pt x="2285596" y="1427601"/>
                  <a:pt x="2285596" y="1448893"/>
                </a:cubicBezTo>
                <a:close/>
                <a:moveTo>
                  <a:pt x="2285596" y="1213761"/>
                </a:moveTo>
                <a:cubicBezTo>
                  <a:pt x="2285596" y="1235053"/>
                  <a:pt x="2277504" y="1256344"/>
                  <a:pt x="2261319" y="1272544"/>
                </a:cubicBezTo>
                <a:cubicBezTo>
                  <a:pt x="2228950" y="1304944"/>
                  <a:pt x="2176234" y="1304944"/>
                  <a:pt x="2143864" y="1272544"/>
                </a:cubicBezTo>
                <a:cubicBezTo>
                  <a:pt x="2111495" y="1240144"/>
                  <a:pt x="2111495" y="1187378"/>
                  <a:pt x="2143864" y="1154978"/>
                </a:cubicBezTo>
                <a:cubicBezTo>
                  <a:pt x="2176234" y="1122578"/>
                  <a:pt x="2228950" y="1122578"/>
                  <a:pt x="2261319" y="1154978"/>
                </a:cubicBezTo>
                <a:cubicBezTo>
                  <a:pt x="2277504" y="1171178"/>
                  <a:pt x="2285596" y="1192470"/>
                  <a:pt x="2285596" y="1213761"/>
                </a:cubicBezTo>
                <a:close/>
                <a:moveTo>
                  <a:pt x="2319584" y="152430"/>
                </a:moveTo>
                <a:cubicBezTo>
                  <a:pt x="2326058" y="158910"/>
                  <a:pt x="2326058" y="169092"/>
                  <a:pt x="2319584" y="175572"/>
                </a:cubicBezTo>
                <a:cubicBezTo>
                  <a:pt x="2313110" y="182052"/>
                  <a:pt x="2302937" y="182052"/>
                  <a:pt x="2296463" y="175572"/>
                </a:cubicBezTo>
                <a:cubicBezTo>
                  <a:pt x="2289989" y="169092"/>
                  <a:pt x="2289989" y="158910"/>
                  <a:pt x="2296463" y="152430"/>
                </a:cubicBezTo>
                <a:cubicBezTo>
                  <a:pt x="2302937" y="145950"/>
                  <a:pt x="2314035" y="145950"/>
                  <a:pt x="2319584" y="152430"/>
                </a:cubicBezTo>
                <a:close/>
                <a:moveTo>
                  <a:pt x="2320509" y="388487"/>
                </a:moveTo>
                <a:cubicBezTo>
                  <a:pt x="2326982" y="394967"/>
                  <a:pt x="2326982" y="405150"/>
                  <a:pt x="2320509" y="411630"/>
                </a:cubicBezTo>
                <a:cubicBezTo>
                  <a:pt x="2314035" y="418110"/>
                  <a:pt x="2302937" y="418110"/>
                  <a:pt x="2297388" y="411630"/>
                </a:cubicBezTo>
                <a:cubicBezTo>
                  <a:pt x="2290914" y="405150"/>
                  <a:pt x="2290914" y="394967"/>
                  <a:pt x="2297388" y="388487"/>
                </a:cubicBezTo>
                <a:cubicBezTo>
                  <a:pt x="2303861" y="382007"/>
                  <a:pt x="2314035" y="382007"/>
                  <a:pt x="2320509" y="388487"/>
                </a:cubicBezTo>
                <a:close/>
                <a:moveTo>
                  <a:pt x="2332532" y="2734247"/>
                </a:moveTo>
                <a:cubicBezTo>
                  <a:pt x="2339005" y="2740727"/>
                  <a:pt x="2339005" y="2750910"/>
                  <a:pt x="2332532" y="2757390"/>
                </a:cubicBezTo>
                <a:cubicBezTo>
                  <a:pt x="2326058" y="2763870"/>
                  <a:pt x="2315884" y="2763870"/>
                  <a:pt x="2309411" y="2757390"/>
                </a:cubicBezTo>
                <a:cubicBezTo>
                  <a:pt x="2302937" y="2750910"/>
                  <a:pt x="2302937" y="2740727"/>
                  <a:pt x="2309411" y="2734247"/>
                </a:cubicBezTo>
                <a:cubicBezTo>
                  <a:pt x="2315884" y="2727767"/>
                  <a:pt x="2326058" y="2727767"/>
                  <a:pt x="2332532" y="2734247"/>
                </a:cubicBezTo>
                <a:close/>
                <a:moveTo>
                  <a:pt x="2332532" y="612510"/>
                </a:moveTo>
                <a:cubicBezTo>
                  <a:pt x="2339005" y="618990"/>
                  <a:pt x="2339005" y="629172"/>
                  <a:pt x="2332532" y="635652"/>
                </a:cubicBezTo>
                <a:cubicBezTo>
                  <a:pt x="2326058" y="642132"/>
                  <a:pt x="2315884" y="642132"/>
                  <a:pt x="2309411" y="635652"/>
                </a:cubicBezTo>
                <a:cubicBezTo>
                  <a:pt x="2302937" y="629172"/>
                  <a:pt x="2302937" y="618990"/>
                  <a:pt x="2309411" y="612510"/>
                </a:cubicBezTo>
                <a:cubicBezTo>
                  <a:pt x="2315884" y="606030"/>
                  <a:pt x="2326058" y="606030"/>
                  <a:pt x="2332532" y="612510"/>
                </a:cubicBezTo>
                <a:close/>
                <a:moveTo>
                  <a:pt x="2353340" y="3452139"/>
                </a:moveTo>
                <a:cubicBezTo>
                  <a:pt x="2353340" y="3460701"/>
                  <a:pt x="2350103" y="3469264"/>
                  <a:pt x="2343630" y="3475744"/>
                </a:cubicBezTo>
                <a:cubicBezTo>
                  <a:pt x="2330682" y="3488704"/>
                  <a:pt x="2309411" y="3488704"/>
                  <a:pt x="2296463" y="3475744"/>
                </a:cubicBezTo>
                <a:cubicBezTo>
                  <a:pt x="2283515" y="3462784"/>
                  <a:pt x="2283515" y="3441493"/>
                  <a:pt x="2296463" y="3428533"/>
                </a:cubicBezTo>
                <a:cubicBezTo>
                  <a:pt x="2309411" y="3415572"/>
                  <a:pt x="2330682" y="3415572"/>
                  <a:pt x="2343630" y="3428533"/>
                </a:cubicBezTo>
                <a:cubicBezTo>
                  <a:pt x="2350103" y="3435013"/>
                  <a:pt x="2353340" y="3443576"/>
                  <a:pt x="2353340" y="3452139"/>
                </a:cubicBezTo>
                <a:close/>
                <a:moveTo>
                  <a:pt x="2353340" y="3217007"/>
                </a:moveTo>
                <a:cubicBezTo>
                  <a:pt x="2353340" y="3225570"/>
                  <a:pt x="2350103" y="3234133"/>
                  <a:pt x="2343630" y="3240612"/>
                </a:cubicBezTo>
                <a:cubicBezTo>
                  <a:pt x="2330682" y="3253572"/>
                  <a:pt x="2309411" y="3253572"/>
                  <a:pt x="2296463" y="3240612"/>
                </a:cubicBezTo>
                <a:cubicBezTo>
                  <a:pt x="2283515" y="3227653"/>
                  <a:pt x="2283515" y="3206361"/>
                  <a:pt x="2296463" y="3193401"/>
                </a:cubicBezTo>
                <a:cubicBezTo>
                  <a:pt x="2309411" y="3180441"/>
                  <a:pt x="2330682" y="3180441"/>
                  <a:pt x="2343630" y="3193401"/>
                </a:cubicBezTo>
                <a:cubicBezTo>
                  <a:pt x="2350103" y="3199881"/>
                  <a:pt x="2353340" y="3208444"/>
                  <a:pt x="2353340" y="3217007"/>
                </a:cubicBezTo>
                <a:close/>
                <a:moveTo>
                  <a:pt x="2353340" y="2980949"/>
                </a:moveTo>
                <a:cubicBezTo>
                  <a:pt x="2353340" y="2989512"/>
                  <a:pt x="2350103" y="2998075"/>
                  <a:pt x="2343630" y="3004555"/>
                </a:cubicBezTo>
                <a:cubicBezTo>
                  <a:pt x="2330682" y="3017515"/>
                  <a:pt x="2309411" y="3017515"/>
                  <a:pt x="2296463" y="3004555"/>
                </a:cubicBezTo>
                <a:cubicBezTo>
                  <a:pt x="2283515" y="2991595"/>
                  <a:pt x="2283515" y="2970304"/>
                  <a:pt x="2296463" y="2957344"/>
                </a:cubicBezTo>
                <a:cubicBezTo>
                  <a:pt x="2309411" y="2944384"/>
                  <a:pt x="2330682" y="2944384"/>
                  <a:pt x="2343630" y="2957344"/>
                </a:cubicBezTo>
                <a:cubicBezTo>
                  <a:pt x="2350103" y="2963824"/>
                  <a:pt x="2353340" y="2972387"/>
                  <a:pt x="2353340" y="2980949"/>
                </a:cubicBezTo>
                <a:close/>
                <a:moveTo>
                  <a:pt x="2353340" y="1802516"/>
                </a:moveTo>
                <a:cubicBezTo>
                  <a:pt x="2353340" y="1811078"/>
                  <a:pt x="2350104" y="1819641"/>
                  <a:pt x="2343630" y="1826121"/>
                </a:cubicBezTo>
                <a:cubicBezTo>
                  <a:pt x="2330682" y="1839081"/>
                  <a:pt x="2309411" y="1839081"/>
                  <a:pt x="2296463" y="1826121"/>
                </a:cubicBezTo>
                <a:cubicBezTo>
                  <a:pt x="2283515" y="1813161"/>
                  <a:pt x="2283515" y="1791870"/>
                  <a:pt x="2296463" y="1778910"/>
                </a:cubicBezTo>
                <a:cubicBezTo>
                  <a:pt x="2309411" y="1765950"/>
                  <a:pt x="2330682" y="1765950"/>
                  <a:pt x="2343630" y="1778910"/>
                </a:cubicBezTo>
                <a:cubicBezTo>
                  <a:pt x="2350104" y="1785390"/>
                  <a:pt x="2353340" y="1793953"/>
                  <a:pt x="2353340" y="1802516"/>
                </a:cubicBezTo>
                <a:close/>
                <a:moveTo>
                  <a:pt x="2358427" y="3654407"/>
                </a:moveTo>
                <a:lnTo>
                  <a:pt x="2283515" y="3654407"/>
                </a:lnTo>
                <a:cubicBezTo>
                  <a:pt x="2284440" y="3654407"/>
                  <a:pt x="2284440" y="3653481"/>
                  <a:pt x="2285365" y="3652555"/>
                </a:cubicBezTo>
                <a:cubicBezTo>
                  <a:pt x="2304786" y="3633115"/>
                  <a:pt x="2336231" y="3633115"/>
                  <a:pt x="2355652" y="3652555"/>
                </a:cubicBezTo>
                <a:cubicBezTo>
                  <a:pt x="2356577" y="3653481"/>
                  <a:pt x="2357502" y="3654407"/>
                  <a:pt x="2358427" y="3654407"/>
                </a:cubicBezTo>
                <a:close/>
                <a:moveTo>
                  <a:pt x="2370219" y="2509298"/>
                </a:moveTo>
                <a:cubicBezTo>
                  <a:pt x="2370219" y="2522027"/>
                  <a:pt x="2365363" y="2534756"/>
                  <a:pt x="2355652" y="2544476"/>
                </a:cubicBezTo>
                <a:cubicBezTo>
                  <a:pt x="2336231" y="2563915"/>
                  <a:pt x="2304786" y="2563915"/>
                  <a:pt x="2285365" y="2544476"/>
                </a:cubicBezTo>
                <a:cubicBezTo>
                  <a:pt x="2265943" y="2525035"/>
                  <a:pt x="2265943" y="2493561"/>
                  <a:pt x="2285365" y="2474121"/>
                </a:cubicBezTo>
                <a:cubicBezTo>
                  <a:pt x="2304786" y="2454681"/>
                  <a:pt x="2336231" y="2454681"/>
                  <a:pt x="2355652" y="2474121"/>
                </a:cubicBezTo>
                <a:cubicBezTo>
                  <a:pt x="2365363" y="2483841"/>
                  <a:pt x="2370219" y="2496569"/>
                  <a:pt x="2370219" y="2509298"/>
                </a:cubicBezTo>
                <a:close/>
                <a:moveTo>
                  <a:pt x="2370219" y="2274167"/>
                </a:moveTo>
                <a:cubicBezTo>
                  <a:pt x="2370219" y="2286896"/>
                  <a:pt x="2365363" y="2299624"/>
                  <a:pt x="2355652" y="2309344"/>
                </a:cubicBezTo>
                <a:cubicBezTo>
                  <a:pt x="2336231" y="2328784"/>
                  <a:pt x="2304786" y="2328784"/>
                  <a:pt x="2285365" y="2309344"/>
                </a:cubicBezTo>
                <a:cubicBezTo>
                  <a:pt x="2265943" y="2289904"/>
                  <a:pt x="2265943" y="2257504"/>
                  <a:pt x="2285365" y="2238990"/>
                </a:cubicBezTo>
                <a:cubicBezTo>
                  <a:pt x="2304786" y="2219550"/>
                  <a:pt x="2336231" y="2219550"/>
                  <a:pt x="2355652" y="2238990"/>
                </a:cubicBezTo>
                <a:cubicBezTo>
                  <a:pt x="2365363" y="2248710"/>
                  <a:pt x="2370219" y="2261439"/>
                  <a:pt x="2370219" y="2274167"/>
                </a:cubicBezTo>
                <a:close/>
                <a:moveTo>
                  <a:pt x="2370219" y="2038110"/>
                </a:moveTo>
                <a:cubicBezTo>
                  <a:pt x="2370219" y="2050838"/>
                  <a:pt x="2365363" y="2063567"/>
                  <a:pt x="2355652" y="2073287"/>
                </a:cubicBezTo>
                <a:cubicBezTo>
                  <a:pt x="2336231" y="2092727"/>
                  <a:pt x="2304786" y="2092727"/>
                  <a:pt x="2285365" y="2073287"/>
                </a:cubicBezTo>
                <a:cubicBezTo>
                  <a:pt x="2265943" y="2053847"/>
                  <a:pt x="2265943" y="2022373"/>
                  <a:pt x="2285365" y="2002932"/>
                </a:cubicBezTo>
                <a:cubicBezTo>
                  <a:pt x="2304786" y="1983493"/>
                  <a:pt x="2336231" y="1983493"/>
                  <a:pt x="2355652" y="2002932"/>
                </a:cubicBezTo>
                <a:cubicBezTo>
                  <a:pt x="2365363" y="2012652"/>
                  <a:pt x="2370219" y="2025381"/>
                  <a:pt x="2370219" y="2038110"/>
                </a:cubicBezTo>
                <a:close/>
                <a:moveTo>
                  <a:pt x="2387097" y="859676"/>
                </a:moveTo>
                <a:cubicBezTo>
                  <a:pt x="2387097" y="876801"/>
                  <a:pt x="2380623" y="893927"/>
                  <a:pt x="2367675" y="906887"/>
                </a:cubicBezTo>
                <a:cubicBezTo>
                  <a:pt x="2341780" y="932807"/>
                  <a:pt x="2299237" y="932807"/>
                  <a:pt x="2273342" y="906887"/>
                </a:cubicBezTo>
                <a:cubicBezTo>
                  <a:pt x="2247446" y="880967"/>
                  <a:pt x="2247446" y="838384"/>
                  <a:pt x="2273342" y="812464"/>
                </a:cubicBezTo>
                <a:cubicBezTo>
                  <a:pt x="2299237" y="786544"/>
                  <a:pt x="2341780" y="786544"/>
                  <a:pt x="2367675" y="812464"/>
                </a:cubicBezTo>
                <a:cubicBezTo>
                  <a:pt x="2380623" y="825424"/>
                  <a:pt x="2387097" y="842550"/>
                  <a:pt x="2387097" y="859676"/>
                </a:cubicBezTo>
                <a:close/>
                <a:moveTo>
                  <a:pt x="2403976" y="1566458"/>
                </a:moveTo>
                <a:cubicBezTo>
                  <a:pt x="2403976" y="1587750"/>
                  <a:pt x="2395883" y="1609041"/>
                  <a:pt x="2379698" y="1625241"/>
                </a:cubicBezTo>
                <a:cubicBezTo>
                  <a:pt x="2347329" y="1657641"/>
                  <a:pt x="2294613" y="1657641"/>
                  <a:pt x="2262244" y="1625241"/>
                </a:cubicBezTo>
                <a:cubicBezTo>
                  <a:pt x="2229874" y="1592841"/>
                  <a:pt x="2229874" y="1540075"/>
                  <a:pt x="2262244" y="1507675"/>
                </a:cubicBezTo>
                <a:cubicBezTo>
                  <a:pt x="2294613" y="1475275"/>
                  <a:pt x="2347329" y="1475275"/>
                  <a:pt x="2379698" y="1507675"/>
                </a:cubicBezTo>
                <a:cubicBezTo>
                  <a:pt x="2395883" y="1523875"/>
                  <a:pt x="2403976" y="1545167"/>
                  <a:pt x="2403976" y="1566458"/>
                </a:cubicBezTo>
                <a:close/>
                <a:moveTo>
                  <a:pt x="2403976" y="1331327"/>
                </a:moveTo>
                <a:cubicBezTo>
                  <a:pt x="2403976" y="1352619"/>
                  <a:pt x="2395883" y="1373910"/>
                  <a:pt x="2379698" y="1390110"/>
                </a:cubicBezTo>
                <a:cubicBezTo>
                  <a:pt x="2346404" y="1422510"/>
                  <a:pt x="2293688" y="1422510"/>
                  <a:pt x="2262244" y="1390110"/>
                </a:cubicBezTo>
                <a:cubicBezTo>
                  <a:pt x="2229874" y="1357710"/>
                  <a:pt x="2229874" y="1304944"/>
                  <a:pt x="2262244" y="1272544"/>
                </a:cubicBezTo>
                <a:cubicBezTo>
                  <a:pt x="2294613" y="1240144"/>
                  <a:pt x="2347329" y="1240144"/>
                  <a:pt x="2379698" y="1272544"/>
                </a:cubicBezTo>
                <a:cubicBezTo>
                  <a:pt x="2395883" y="1288744"/>
                  <a:pt x="2403976" y="1310036"/>
                  <a:pt x="2403976" y="1331327"/>
                </a:cubicBezTo>
                <a:close/>
                <a:moveTo>
                  <a:pt x="2403976" y="1095270"/>
                </a:moveTo>
                <a:cubicBezTo>
                  <a:pt x="2403976" y="1116561"/>
                  <a:pt x="2395883" y="1137852"/>
                  <a:pt x="2379698" y="1154052"/>
                </a:cubicBezTo>
                <a:cubicBezTo>
                  <a:pt x="2346404" y="1186452"/>
                  <a:pt x="2293688" y="1186452"/>
                  <a:pt x="2262244" y="1154052"/>
                </a:cubicBezTo>
                <a:cubicBezTo>
                  <a:pt x="2229874" y="1121652"/>
                  <a:pt x="2229874" y="1068887"/>
                  <a:pt x="2262244" y="1036487"/>
                </a:cubicBezTo>
                <a:cubicBezTo>
                  <a:pt x="2294613" y="1004087"/>
                  <a:pt x="2347329" y="1004087"/>
                  <a:pt x="2379698" y="1036487"/>
                </a:cubicBezTo>
                <a:cubicBezTo>
                  <a:pt x="2395883" y="1052687"/>
                  <a:pt x="2403976" y="1073978"/>
                  <a:pt x="2403976" y="1095270"/>
                </a:cubicBezTo>
                <a:close/>
                <a:moveTo>
                  <a:pt x="2437963" y="506978"/>
                </a:moveTo>
                <a:cubicBezTo>
                  <a:pt x="2444437" y="513458"/>
                  <a:pt x="2444437" y="523641"/>
                  <a:pt x="2437963" y="530121"/>
                </a:cubicBezTo>
                <a:cubicBezTo>
                  <a:pt x="2431489" y="536601"/>
                  <a:pt x="2421316" y="536601"/>
                  <a:pt x="2414842" y="530121"/>
                </a:cubicBezTo>
                <a:cubicBezTo>
                  <a:pt x="2408368" y="523641"/>
                  <a:pt x="2408368" y="512532"/>
                  <a:pt x="2414842" y="506978"/>
                </a:cubicBezTo>
                <a:cubicBezTo>
                  <a:pt x="2421316" y="500498"/>
                  <a:pt x="2431489" y="500498"/>
                  <a:pt x="2437963" y="506978"/>
                </a:cubicBezTo>
                <a:close/>
                <a:moveTo>
                  <a:pt x="2437963" y="270921"/>
                </a:moveTo>
                <a:cubicBezTo>
                  <a:pt x="2444437" y="277401"/>
                  <a:pt x="2444437" y="287584"/>
                  <a:pt x="2437963" y="294064"/>
                </a:cubicBezTo>
                <a:cubicBezTo>
                  <a:pt x="2431489" y="300544"/>
                  <a:pt x="2421316" y="300544"/>
                  <a:pt x="2414842" y="294064"/>
                </a:cubicBezTo>
                <a:cubicBezTo>
                  <a:pt x="2408368" y="287584"/>
                  <a:pt x="2408368" y="277401"/>
                  <a:pt x="2414842" y="270921"/>
                </a:cubicBezTo>
                <a:cubicBezTo>
                  <a:pt x="2421316" y="264441"/>
                  <a:pt x="2431489" y="264441"/>
                  <a:pt x="2437963" y="270921"/>
                </a:cubicBezTo>
                <a:close/>
                <a:moveTo>
                  <a:pt x="2437963" y="34864"/>
                </a:moveTo>
                <a:cubicBezTo>
                  <a:pt x="2444437" y="41344"/>
                  <a:pt x="2444437" y="51527"/>
                  <a:pt x="2437963" y="58007"/>
                </a:cubicBezTo>
                <a:cubicBezTo>
                  <a:pt x="2431489" y="64487"/>
                  <a:pt x="2421316" y="64487"/>
                  <a:pt x="2414842" y="58007"/>
                </a:cubicBezTo>
                <a:cubicBezTo>
                  <a:pt x="2408368" y="51527"/>
                  <a:pt x="2408368" y="41344"/>
                  <a:pt x="2414842" y="34864"/>
                </a:cubicBezTo>
                <a:cubicBezTo>
                  <a:pt x="2421316" y="28384"/>
                  <a:pt x="2431489" y="28384"/>
                  <a:pt x="2437963" y="34864"/>
                </a:cubicBezTo>
                <a:close/>
                <a:moveTo>
                  <a:pt x="2449986" y="730075"/>
                </a:moveTo>
                <a:cubicBezTo>
                  <a:pt x="2456460" y="736555"/>
                  <a:pt x="2456460" y="746738"/>
                  <a:pt x="2449986" y="753218"/>
                </a:cubicBezTo>
                <a:cubicBezTo>
                  <a:pt x="2443512" y="759698"/>
                  <a:pt x="2433339" y="759698"/>
                  <a:pt x="2426865" y="753218"/>
                </a:cubicBezTo>
                <a:cubicBezTo>
                  <a:pt x="2420391" y="746738"/>
                  <a:pt x="2420391" y="736555"/>
                  <a:pt x="2426865" y="730075"/>
                </a:cubicBezTo>
                <a:cubicBezTo>
                  <a:pt x="2433339" y="723595"/>
                  <a:pt x="2443512" y="723595"/>
                  <a:pt x="2449986" y="730075"/>
                </a:cubicBezTo>
                <a:close/>
                <a:moveTo>
                  <a:pt x="2471720" y="3569704"/>
                </a:moveTo>
                <a:cubicBezTo>
                  <a:pt x="2471720" y="3578267"/>
                  <a:pt x="2468483" y="3586830"/>
                  <a:pt x="2462009" y="3593310"/>
                </a:cubicBezTo>
                <a:cubicBezTo>
                  <a:pt x="2449061" y="3606270"/>
                  <a:pt x="2427790" y="3606270"/>
                  <a:pt x="2414842" y="3593310"/>
                </a:cubicBezTo>
                <a:cubicBezTo>
                  <a:pt x="2401894" y="3580350"/>
                  <a:pt x="2401894" y="3559058"/>
                  <a:pt x="2414842" y="3546098"/>
                </a:cubicBezTo>
                <a:cubicBezTo>
                  <a:pt x="2427790" y="3533138"/>
                  <a:pt x="2449061" y="3533138"/>
                  <a:pt x="2462009" y="3546098"/>
                </a:cubicBezTo>
                <a:cubicBezTo>
                  <a:pt x="2468483" y="3552578"/>
                  <a:pt x="2471720" y="3561141"/>
                  <a:pt x="2471720" y="3569704"/>
                </a:cubicBezTo>
                <a:close/>
                <a:moveTo>
                  <a:pt x="2471720" y="3334572"/>
                </a:moveTo>
                <a:cubicBezTo>
                  <a:pt x="2471720" y="3343135"/>
                  <a:pt x="2468483" y="3351698"/>
                  <a:pt x="2462009" y="3358178"/>
                </a:cubicBezTo>
                <a:cubicBezTo>
                  <a:pt x="2449061" y="3371138"/>
                  <a:pt x="2427790" y="3371138"/>
                  <a:pt x="2414842" y="3358178"/>
                </a:cubicBezTo>
                <a:cubicBezTo>
                  <a:pt x="2401894" y="3345218"/>
                  <a:pt x="2401894" y="3323927"/>
                  <a:pt x="2414842" y="3310967"/>
                </a:cubicBezTo>
                <a:cubicBezTo>
                  <a:pt x="2427790" y="3298007"/>
                  <a:pt x="2449061" y="3298007"/>
                  <a:pt x="2462009" y="3310967"/>
                </a:cubicBezTo>
                <a:cubicBezTo>
                  <a:pt x="2468483" y="3317447"/>
                  <a:pt x="2471720" y="3326010"/>
                  <a:pt x="2471720" y="3334572"/>
                </a:cubicBezTo>
                <a:close/>
                <a:moveTo>
                  <a:pt x="2471720" y="3098516"/>
                </a:moveTo>
                <a:cubicBezTo>
                  <a:pt x="2471720" y="3107078"/>
                  <a:pt x="2468483" y="3115641"/>
                  <a:pt x="2462009" y="3122121"/>
                </a:cubicBezTo>
                <a:cubicBezTo>
                  <a:pt x="2449061" y="3135081"/>
                  <a:pt x="2427790" y="3135081"/>
                  <a:pt x="2414842" y="3122121"/>
                </a:cubicBezTo>
                <a:cubicBezTo>
                  <a:pt x="2401894" y="3109161"/>
                  <a:pt x="2401894" y="3087870"/>
                  <a:pt x="2414842" y="3074910"/>
                </a:cubicBezTo>
                <a:cubicBezTo>
                  <a:pt x="2427790" y="3061950"/>
                  <a:pt x="2449061" y="3061950"/>
                  <a:pt x="2462009" y="3074910"/>
                </a:cubicBezTo>
                <a:cubicBezTo>
                  <a:pt x="2468483" y="3081390"/>
                  <a:pt x="2471720" y="3089953"/>
                  <a:pt x="2471720" y="3098516"/>
                </a:cubicBezTo>
                <a:close/>
                <a:moveTo>
                  <a:pt x="2471720" y="2863037"/>
                </a:moveTo>
                <a:cubicBezTo>
                  <a:pt x="2471720" y="2871484"/>
                  <a:pt x="2468483" y="2880047"/>
                  <a:pt x="2462009" y="2886990"/>
                </a:cubicBezTo>
                <a:cubicBezTo>
                  <a:pt x="2449061" y="2899950"/>
                  <a:pt x="2427790" y="2899950"/>
                  <a:pt x="2414842" y="2886990"/>
                </a:cubicBezTo>
                <a:cubicBezTo>
                  <a:pt x="2401894" y="2874030"/>
                  <a:pt x="2401894" y="2852738"/>
                  <a:pt x="2414842" y="2839778"/>
                </a:cubicBezTo>
                <a:cubicBezTo>
                  <a:pt x="2427790" y="2826818"/>
                  <a:pt x="2449061" y="2826818"/>
                  <a:pt x="2462009" y="2839778"/>
                </a:cubicBezTo>
                <a:cubicBezTo>
                  <a:pt x="2468483" y="2846258"/>
                  <a:pt x="2471720" y="2854590"/>
                  <a:pt x="2471720" y="2863037"/>
                </a:cubicBezTo>
                <a:close/>
                <a:moveTo>
                  <a:pt x="2487674" y="2627790"/>
                </a:moveTo>
                <a:cubicBezTo>
                  <a:pt x="2487674" y="2640519"/>
                  <a:pt x="2482818" y="2653247"/>
                  <a:pt x="2473107" y="2662967"/>
                </a:cubicBezTo>
                <a:cubicBezTo>
                  <a:pt x="2453685" y="2682407"/>
                  <a:pt x="2422241" y="2682407"/>
                  <a:pt x="2402819" y="2662967"/>
                </a:cubicBezTo>
                <a:cubicBezTo>
                  <a:pt x="2383398" y="2643527"/>
                  <a:pt x="2383398" y="2612053"/>
                  <a:pt x="2402819" y="2592612"/>
                </a:cubicBezTo>
                <a:cubicBezTo>
                  <a:pt x="2422241" y="2573172"/>
                  <a:pt x="2453685" y="2573172"/>
                  <a:pt x="2473107" y="2592612"/>
                </a:cubicBezTo>
                <a:cubicBezTo>
                  <a:pt x="2482818" y="2602333"/>
                  <a:pt x="2487674" y="2615061"/>
                  <a:pt x="2487674" y="2627790"/>
                </a:cubicBezTo>
                <a:close/>
                <a:moveTo>
                  <a:pt x="2487674" y="2391733"/>
                </a:moveTo>
                <a:cubicBezTo>
                  <a:pt x="2487674" y="2404461"/>
                  <a:pt x="2482818" y="2417190"/>
                  <a:pt x="2473107" y="2426910"/>
                </a:cubicBezTo>
                <a:cubicBezTo>
                  <a:pt x="2453685" y="2446350"/>
                  <a:pt x="2422241" y="2446350"/>
                  <a:pt x="2402819" y="2426910"/>
                </a:cubicBezTo>
                <a:cubicBezTo>
                  <a:pt x="2383398" y="2407470"/>
                  <a:pt x="2383398" y="2375995"/>
                  <a:pt x="2402819" y="2356555"/>
                </a:cubicBezTo>
                <a:cubicBezTo>
                  <a:pt x="2422241" y="2337115"/>
                  <a:pt x="2453685" y="2337115"/>
                  <a:pt x="2473107" y="2356555"/>
                </a:cubicBezTo>
                <a:cubicBezTo>
                  <a:pt x="2482818" y="2366275"/>
                  <a:pt x="2487674" y="2379004"/>
                  <a:pt x="2487674" y="2391733"/>
                </a:cubicBezTo>
                <a:close/>
                <a:moveTo>
                  <a:pt x="2487674" y="2155675"/>
                </a:moveTo>
                <a:cubicBezTo>
                  <a:pt x="2487674" y="2168404"/>
                  <a:pt x="2482818" y="2181133"/>
                  <a:pt x="2473107" y="2190853"/>
                </a:cubicBezTo>
                <a:cubicBezTo>
                  <a:pt x="2453685" y="2210293"/>
                  <a:pt x="2422241" y="2210293"/>
                  <a:pt x="2402819" y="2190853"/>
                </a:cubicBezTo>
                <a:cubicBezTo>
                  <a:pt x="2383398" y="2171412"/>
                  <a:pt x="2383398" y="2139938"/>
                  <a:pt x="2402819" y="2120498"/>
                </a:cubicBezTo>
                <a:cubicBezTo>
                  <a:pt x="2422241" y="2101058"/>
                  <a:pt x="2453685" y="2101058"/>
                  <a:pt x="2473107" y="2120498"/>
                </a:cubicBezTo>
                <a:cubicBezTo>
                  <a:pt x="2482818" y="2130218"/>
                  <a:pt x="2487674" y="2142947"/>
                  <a:pt x="2487674" y="2155675"/>
                </a:cubicBezTo>
                <a:close/>
                <a:moveTo>
                  <a:pt x="2487674" y="1920544"/>
                </a:moveTo>
                <a:cubicBezTo>
                  <a:pt x="2487674" y="1933273"/>
                  <a:pt x="2482818" y="1946001"/>
                  <a:pt x="2473107" y="1955721"/>
                </a:cubicBezTo>
                <a:cubicBezTo>
                  <a:pt x="2453685" y="1975161"/>
                  <a:pt x="2422241" y="1975161"/>
                  <a:pt x="2402819" y="1955721"/>
                </a:cubicBezTo>
                <a:cubicBezTo>
                  <a:pt x="2383398" y="1936281"/>
                  <a:pt x="2383398" y="1904807"/>
                  <a:pt x="2402819" y="1885367"/>
                </a:cubicBezTo>
                <a:cubicBezTo>
                  <a:pt x="2422241" y="1865927"/>
                  <a:pt x="2453685" y="1865927"/>
                  <a:pt x="2473107" y="1885367"/>
                </a:cubicBezTo>
                <a:cubicBezTo>
                  <a:pt x="2482818" y="1895087"/>
                  <a:pt x="2487674" y="1907816"/>
                  <a:pt x="2487674" y="1920544"/>
                </a:cubicBezTo>
                <a:close/>
                <a:moveTo>
                  <a:pt x="2521430" y="1684024"/>
                </a:moveTo>
                <a:cubicBezTo>
                  <a:pt x="2521430" y="1705316"/>
                  <a:pt x="2513338" y="1726607"/>
                  <a:pt x="2497153" y="1742807"/>
                </a:cubicBezTo>
                <a:cubicBezTo>
                  <a:pt x="2464784" y="1775207"/>
                  <a:pt x="2412068" y="1775207"/>
                  <a:pt x="2379698" y="1742807"/>
                </a:cubicBezTo>
                <a:cubicBezTo>
                  <a:pt x="2347329" y="1710407"/>
                  <a:pt x="2347329" y="1657641"/>
                  <a:pt x="2379698" y="1625241"/>
                </a:cubicBezTo>
                <a:cubicBezTo>
                  <a:pt x="2412068" y="1592841"/>
                  <a:pt x="2464784" y="1592841"/>
                  <a:pt x="2497153" y="1625241"/>
                </a:cubicBezTo>
                <a:cubicBezTo>
                  <a:pt x="2513338" y="1641441"/>
                  <a:pt x="2521430" y="1662733"/>
                  <a:pt x="2521430" y="1684024"/>
                </a:cubicBezTo>
                <a:close/>
                <a:moveTo>
                  <a:pt x="2521430" y="1448893"/>
                </a:moveTo>
                <a:cubicBezTo>
                  <a:pt x="2521430" y="1470184"/>
                  <a:pt x="2513338" y="1491475"/>
                  <a:pt x="2497153" y="1507675"/>
                </a:cubicBezTo>
                <a:cubicBezTo>
                  <a:pt x="2464784" y="1540075"/>
                  <a:pt x="2412068" y="1540075"/>
                  <a:pt x="2379698" y="1507675"/>
                </a:cubicBezTo>
                <a:cubicBezTo>
                  <a:pt x="2347329" y="1475275"/>
                  <a:pt x="2347329" y="1422510"/>
                  <a:pt x="2379698" y="1390110"/>
                </a:cubicBezTo>
                <a:cubicBezTo>
                  <a:pt x="2412068" y="1357710"/>
                  <a:pt x="2464784" y="1357710"/>
                  <a:pt x="2497153" y="1390110"/>
                </a:cubicBezTo>
                <a:cubicBezTo>
                  <a:pt x="2513338" y="1406310"/>
                  <a:pt x="2521430" y="1427601"/>
                  <a:pt x="2521430" y="1448893"/>
                </a:cubicBezTo>
                <a:close/>
                <a:moveTo>
                  <a:pt x="2521430" y="1213761"/>
                </a:moveTo>
                <a:cubicBezTo>
                  <a:pt x="2521430" y="1235053"/>
                  <a:pt x="2513338" y="1256344"/>
                  <a:pt x="2497153" y="1272544"/>
                </a:cubicBezTo>
                <a:cubicBezTo>
                  <a:pt x="2464784" y="1304944"/>
                  <a:pt x="2412068" y="1304944"/>
                  <a:pt x="2379698" y="1272544"/>
                </a:cubicBezTo>
                <a:cubicBezTo>
                  <a:pt x="2347329" y="1240144"/>
                  <a:pt x="2347329" y="1187378"/>
                  <a:pt x="2379698" y="1154978"/>
                </a:cubicBezTo>
                <a:cubicBezTo>
                  <a:pt x="2412068" y="1122578"/>
                  <a:pt x="2464784" y="1122578"/>
                  <a:pt x="2497153" y="1154978"/>
                </a:cubicBezTo>
                <a:cubicBezTo>
                  <a:pt x="2513338" y="1171178"/>
                  <a:pt x="2521430" y="1192470"/>
                  <a:pt x="2521430" y="1213761"/>
                </a:cubicBezTo>
                <a:close/>
                <a:moveTo>
                  <a:pt x="2521430" y="977704"/>
                </a:moveTo>
                <a:cubicBezTo>
                  <a:pt x="2521430" y="998996"/>
                  <a:pt x="2513338" y="1020287"/>
                  <a:pt x="2497153" y="1036487"/>
                </a:cubicBezTo>
                <a:cubicBezTo>
                  <a:pt x="2464784" y="1068887"/>
                  <a:pt x="2412068" y="1068887"/>
                  <a:pt x="2379698" y="1036487"/>
                </a:cubicBezTo>
                <a:cubicBezTo>
                  <a:pt x="2347329" y="1004087"/>
                  <a:pt x="2347329" y="951321"/>
                  <a:pt x="2379698" y="918921"/>
                </a:cubicBezTo>
                <a:cubicBezTo>
                  <a:pt x="2412068" y="886521"/>
                  <a:pt x="2464784" y="886521"/>
                  <a:pt x="2497153" y="918921"/>
                </a:cubicBezTo>
                <a:cubicBezTo>
                  <a:pt x="2513338" y="935121"/>
                  <a:pt x="2521430" y="956413"/>
                  <a:pt x="2521430" y="977704"/>
                </a:cubicBezTo>
                <a:close/>
                <a:moveTo>
                  <a:pt x="2555418" y="624544"/>
                </a:moveTo>
                <a:cubicBezTo>
                  <a:pt x="2561892" y="631024"/>
                  <a:pt x="2561892" y="641207"/>
                  <a:pt x="2555418" y="647687"/>
                </a:cubicBezTo>
                <a:cubicBezTo>
                  <a:pt x="2548944" y="654167"/>
                  <a:pt x="2538771" y="654167"/>
                  <a:pt x="2532297" y="647687"/>
                </a:cubicBezTo>
                <a:cubicBezTo>
                  <a:pt x="2525823" y="641207"/>
                  <a:pt x="2525823" y="630098"/>
                  <a:pt x="2532297" y="624544"/>
                </a:cubicBezTo>
                <a:cubicBezTo>
                  <a:pt x="2538771" y="618064"/>
                  <a:pt x="2548944" y="618064"/>
                  <a:pt x="2555418" y="624544"/>
                </a:cubicBezTo>
                <a:close/>
                <a:moveTo>
                  <a:pt x="2555418" y="388487"/>
                </a:moveTo>
                <a:cubicBezTo>
                  <a:pt x="2561892" y="394967"/>
                  <a:pt x="2561892" y="405150"/>
                  <a:pt x="2555418" y="411630"/>
                </a:cubicBezTo>
                <a:cubicBezTo>
                  <a:pt x="2548944" y="418110"/>
                  <a:pt x="2538771" y="418110"/>
                  <a:pt x="2532297" y="411630"/>
                </a:cubicBezTo>
                <a:cubicBezTo>
                  <a:pt x="2525823" y="405150"/>
                  <a:pt x="2525823" y="394967"/>
                  <a:pt x="2532297" y="388487"/>
                </a:cubicBezTo>
                <a:cubicBezTo>
                  <a:pt x="2538771" y="382007"/>
                  <a:pt x="2548944" y="382007"/>
                  <a:pt x="2555418" y="388487"/>
                </a:cubicBezTo>
                <a:close/>
                <a:moveTo>
                  <a:pt x="2555418" y="152430"/>
                </a:moveTo>
                <a:cubicBezTo>
                  <a:pt x="2561892" y="158910"/>
                  <a:pt x="2561892" y="169092"/>
                  <a:pt x="2555418" y="175572"/>
                </a:cubicBezTo>
                <a:cubicBezTo>
                  <a:pt x="2548944" y="182052"/>
                  <a:pt x="2538771" y="182052"/>
                  <a:pt x="2532297" y="175572"/>
                </a:cubicBezTo>
                <a:cubicBezTo>
                  <a:pt x="2525823" y="169092"/>
                  <a:pt x="2525823" y="158910"/>
                  <a:pt x="2532297" y="152430"/>
                </a:cubicBezTo>
                <a:cubicBezTo>
                  <a:pt x="2538771" y="145950"/>
                  <a:pt x="2548944" y="145950"/>
                  <a:pt x="2555418" y="152430"/>
                </a:cubicBezTo>
                <a:close/>
                <a:moveTo>
                  <a:pt x="2567441" y="2734247"/>
                </a:moveTo>
                <a:cubicBezTo>
                  <a:pt x="2573914" y="2740727"/>
                  <a:pt x="2573914" y="2750910"/>
                  <a:pt x="2567441" y="2757390"/>
                </a:cubicBezTo>
                <a:cubicBezTo>
                  <a:pt x="2560967" y="2763870"/>
                  <a:pt x="2550793" y="2763870"/>
                  <a:pt x="2544320" y="2757390"/>
                </a:cubicBezTo>
                <a:cubicBezTo>
                  <a:pt x="2537846" y="2750910"/>
                  <a:pt x="2537846" y="2740727"/>
                  <a:pt x="2544320" y="2734247"/>
                </a:cubicBezTo>
                <a:cubicBezTo>
                  <a:pt x="2550793" y="2727767"/>
                  <a:pt x="2560967" y="2727767"/>
                  <a:pt x="2567441" y="2734247"/>
                </a:cubicBezTo>
                <a:close/>
                <a:moveTo>
                  <a:pt x="2589174" y="3452139"/>
                </a:moveTo>
                <a:cubicBezTo>
                  <a:pt x="2589174" y="3460701"/>
                  <a:pt x="2585937" y="3469264"/>
                  <a:pt x="2579463" y="3475744"/>
                </a:cubicBezTo>
                <a:cubicBezTo>
                  <a:pt x="2566516" y="3488704"/>
                  <a:pt x="2545244" y="3488704"/>
                  <a:pt x="2532297" y="3475744"/>
                </a:cubicBezTo>
                <a:cubicBezTo>
                  <a:pt x="2519349" y="3462784"/>
                  <a:pt x="2519349" y="3441493"/>
                  <a:pt x="2532297" y="3428533"/>
                </a:cubicBezTo>
                <a:cubicBezTo>
                  <a:pt x="2545244" y="3415572"/>
                  <a:pt x="2566516" y="3415572"/>
                  <a:pt x="2579463" y="3428533"/>
                </a:cubicBezTo>
                <a:cubicBezTo>
                  <a:pt x="2585937" y="3435013"/>
                  <a:pt x="2589174" y="3443576"/>
                  <a:pt x="2589174" y="3452139"/>
                </a:cubicBezTo>
                <a:close/>
                <a:moveTo>
                  <a:pt x="2589174" y="3217007"/>
                </a:moveTo>
                <a:cubicBezTo>
                  <a:pt x="2589174" y="3225570"/>
                  <a:pt x="2585937" y="3234133"/>
                  <a:pt x="2579463" y="3240612"/>
                </a:cubicBezTo>
                <a:cubicBezTo>
                  <a:pt x="2566516" y="3253572"/>
                  <a:pt x="2545244" y="3253572"/>
                  <a:pt x="2532297" y="3240612"/>
                </a:cubicBezTo>
                <a:cubicBezTo>
                  <a:pt x="2519349" y="3227653"/>
                  <a:pt x="2519349" y="3206361"/>
                  <a:pt x="2532297" y="3193401"/>
                </a:cubicBezTo>
                <a:cubicBezTo>
                  <a:pt x="2545244" y="3180441"/>
                  <a:pt x="2566516" y="3180441"/>
                  <a:pt x="2579463" y="3193401"/>
                </a:cubicBezTo>
                <a:cubicBezTo>
                  <a:pt x="2585937" y="3199881"/>
                  <a:pt x="2589174" y="3208444"/>
                  <a:pt x="2589174" y="3217007"/>
                </a:cubicBezTo>
                <a:close/>
                <a:moveTo>
                  <a:pt x="2589174" y="2980949"/>
                </a:moveTo>
                <a:cubicBezTo>
                  <a:pt x="2589174" y="2989512"/>
                  <a:pt x="2585937" y="2998075"/>
                  <a:pt x="2579463" y="3004555"/>
                </a:cubicBezTo>
                <a:cubicBezTo>
                  <a:pt x="2566516" y="3017515"/>
                  <a:pt x="2545244" y="3017515"/>
                  <a:pt x="2532297" y="3004555"/>
                </a:cubicBezTo>
                <a:cubicBezTo>
                  <a:pt x="2519349" y="2991595"/>
                  <a:pt x="2519349" y="2970304"/>
                  <a:pt x="2532297" y="2957344"/>
                </a:cubicBezTo>
                <a:cubicBezTo>
                  <a:pt x="2545244" y="2944384"/>
                  <a:pt x="2566516" y="2944384"/>
                  <a:pt x="2579463" y="2957344"/>
                </a:cubicBezTo>
                <a:cubicBezTo>
                  <a:pt x="2585937" y="2963824"/>
                  <a:pt x="2589174" y="2972387"/>
                  <a:pt x="2589174" y="2980949"/>
                </a:cubicBezTo>
                <a:close/>
                <a:moveTo>
                  <a:pt x="2589174" y="1802516"/>
                </a:moveTo>
                <a:cubicBezTo>
                  <a:pt x="2589174" y="1811078"/>
                  <a:pt x="2585937" y="1819641"/>
                  <a:pt x="2579463" y="1826121"/>
                </a:cubicBezTo>
                <a:cubicBezTo>
                  <a:pt x="2566516" y="1839081"/>
                  <a:pt x="2545244" y="1839081"/>
                  <a:pt x="2532297" y="1826121"/>
                </a:cubicBezTo>
                <a:cubicBezTo>
                  <a:pt x="2519349" y="1813161"/>
                  <a:pt x="2519349" y="1791870"/>
                  <a:pt x="2532297" y="1778910"/>
                </a:cubicBezTo>
                <a:cubicBezTo>
                  <a:pt x="2545244" y="1765950"/>
                  <a:pt x="2566516" y="1765950"/>
                  <a:pt x="2579463" y="1778910"/>
                </a:cubicBezTo>
                <a:cubicBezTo>
                  <a:pt x="2585937" y="1785390"/>
                  <a:pt x="2589174" y="1793953"/>
                  <a:pt x="2589174" y="1802516"/>
                </a:cubicBezTo>
                <a:close/>
                <a:moveTo>
                  <a:pt x="2594261" y="3654407"/>
                </a:moveTo>
                <a:lnTo>
                  <a:pt x="2519349" y="3654407"/>
                </a:lnTo>
                <a:cubicBezTo>
                  <a:pt x="2520274" y="3654407"/>
                  <a:pt x="2520274" y="3653481"/>
                  <a:pt x="2521199" y="3652555"/>
                </a:cubicBezTo>
                <a:cubicBezTo>
                  <a:pt x="2540620" y="3633115"/>
                  <a:pt x="2572065" y="3633115"/>
                  <a:pt x="2591486" y="3652555"/>
                </a:cubicBezTo>
                <a:cubicBezTo>
                  <a:pt x="2591486" y="3653481"/>
                  <a:pt x="2592411" y="3654407"/>
                  <a:pt x="2594261" y="3654407"/>
                </a:cubicBezTo>
                <a:close/>
                <a:moveTo>
                  <a:pt x="2605128" y="2509298"/>
                </a:moveTo>
                <a:cubicBezTo>
                  <a:pt x="2605128" y="2522027"/>
                  <a:pt x="2600273" y="2534756"/>
                  <a:pt x="2590562" y="2544476"/>
                </a:cubicBezTo>
                <a:cubicBezTo>
                  <a:pt x="2571140" y="2563915"/>
                  <a:pt x="2539696" y="2563915"/>
                  <a:pt x="2520274" y="2544476"/>
                </a:cubicBezTo>
                <a:cubicBezTo>
                  <a:pt x="2500852" y="2525035"/>
                  <a:pt x="2500852" y="2493561"/>
                  <a:pt x="2520274" y="2474121"/>
                </a:cubicBezTo>
                <a:cubicBezTo>
                  <a:pt x="2539696" y="2454681"/>
                  <a:pt x="2571140" y="2454681"/>
                  <a:pt x="2590562" y="2474121"/>
                </a:cubicBezTo>
                <a:cubicBezTo>
                  <a:pt x="2600273" y="2483841"/>
                  <a:pt x="2605128" y="2496569"/>
                  <a:pt x="2605128" y="2509298"/>
                </a:cubicBezTo>
                <a:close/>
                <a:moveTo>
                  <a:pt x="2605128" y="2274167"/>
                </a:moveTo>
                <a:cubicBezTo>
                  <a:pt x="2605128" y="2286896"/>
                  <a:pt x="2600273" y="2299624"/>
                  <a:pt x="2590562" y="2309344"/>
                </a:cubicBezTo>
                <a:cubicBezTo>
                  <a:pt x="2571140" y="2328784"/>
                  <a:pt x="2539696" y="2328784"/>
                  <a:pt x="2520274" y="2309344"/>
                </a:cubicBezTo>
                <a:cubicBezTo>
                  <a:pt x="2500852" y="2289904"/>
                  <a:pt x="2500852" y="2257504"/>
                  <a:pt x="2520274" y="2238990"/>
                </a:cubicBezTo>
                <a:cubicBezTo>
                  <a:pt x="2539696" y="2219550"/>
                  <a:pt x="2571140" y="2219550"/>
                  <a:pt x="2590562" y="2238990"/>
                </a:cubicBezTo>
                <a:cubicBezTo>
                  <a:pt x="2600273" y="2248710"/>
                  <a:pt x="2605128" y="2261439"/>
                  <a:pt x="2605128" y="2274167"/>
                </a:cubicBezTo>
                <a:close/>
                <a:moveTo>
                  <a:pt x="2605128" y="2038110"/>
                </a:moveTo>
                <a:cubicBezTo>
                  <a:pt x="2605128" y="2050838"/>
                  <a:pt x="2600273" y="2063567"/>
                  <a:pt x="2590562" y="2073287"/>
                </a:cubicBezTo>
                <a:cubicBezTo>
                  <a:pt x="2571140" y="2092727"/>
                  <a:pt x="2539696" y="2092727"/>
                  <a:pt x="2520274" y="2073287"/>
                </a:cubicBezTo>
                <a:cubicBezTo>
                  <a:pt x="2500852" y="2053847"/>
                  <a:pt x="2500852" y="2022373"/>
                  <a:pt x="2520274" y="2002932"/>
                </a:cubicBezTo>
                <a:cubicBezTo>
                  <a:pt x="2539696" y="1983493"/>
                  <a:pt x="2571140" y="1983493"/>
                  <a:pt x="2590562" y="2002932"/>
                </a:cubicBezTo>
                <a:cubicBezTo>
                  <a:pt x="2600273" y="2012652"/>
                  <a:pt x="2605128" y="2025381"/>
                  <a:pt x="2605128" y="2038110"/>
                </a:cubicBezTo>
                <a:close/>
                <a:moveTo>
                  <a:pt x="2605128" y="859675"/>
                </a:moveTo>
                <a:cubicBezTo>
                  <a:pt x="2605128" y="872404"/>
                  <a:pt x="2600273" y="885132"/>
                  <a:pt x="2590562" y="894852"/>
                </a:cubicBezTo>
                <a:cubicBezTo>
                  <a:pt x="2571140" y="914292"/>
                  <a:pt x="2539696" y="914292"/>
                  <a:pt x="2520274" y="894852"/>
                </a:cubicBezTo>
                <a:cubicBezTo>
                  <a:pt x="2500852" y="875412"/>
                  <a:pt x="2500852" y="843938"/>
                  <a:pt x="2520274" y="824498"/>
                </a:cubicBezTo>
                <a:cubicBezTo>
                  <a:pt x="2539696" y="805058"/>
                  <a:pt x="2571140" y="805058"/>
                  <a:pt x="2590562" y="824498"/>
                </a:cubicBezTo>
                <a:cubicBezTo>
                  <a:pt x="2600273" y="834218"/>
                  <a:pt x="2605128" y="846947"/>
                  <a:pt x="2605128" y="859675"/>
                </a:cubicBezTo>
                <a:close/>
                <a:moveTo>
                  <a:pt x="2638885" y="1566458"/>
                </a:moveTo>
                <a:cubicBezTo>
                  <a:pt x="2638885" y="1587750"/>
                  <a:pt x="2630792" y="1609041"/>
                  <a:pt x="2614607" y="1625241"/>
                </a:cubicBezTo>
                <a:cubicBezTo>
                  <a:pt x="2582238" y="1657641"/>
                  <a:pt x="2529522" y="1657641"/>
                  <a:pt x="2497153" y="1625241"/>
                </a:cubicBezTo>
                <a:cubicBezTo>
                  <a:pt x="2464784" y="1592841"/>
                  <a:pt x="2464784" y="1540075"/>
                  <a:pt x="2497153" y="1507675"/>
                </a:cubicBezTo>
                <a:cubicBezTo>
                  <a:pt x="2529522" y="1475275"/>
                  <a:pt x="2582238" y="1475275"/>
                  <a:pt x="2614607" y="1507675"/>
                </a:cubicBezTo>
                <a:cubicBezTo>
                  <a:pt x="2630792" y="1523875"/>
                  <a:pt x="2638885" y="1545167"/>
                  <a:pt x="2638885" y="1566458"/>
                </a:cubicBezTo>
                <a:close/>
                <a:moveTo>
                  <a:pt x="2638885" y="1331327"/>
                </a:moveTo>
                <a:cubicBezTo>
                  <a:pt x="2638885" y="1352619"/>
                  <a:pt x="2630792" y="1373910"/>
                  <a:pt x="2614607" y="1390110"/>
                </a:cubicBezTo>
                <a:cubicBezTo>
                  <a:pt x="2582238" y="1422510"/>
                  <a:pt x="2529522" y="1422510"/>
                  <a:pt x="2497153" y="1390110"/>
                </a:cubicBezTo>
                <a:cubicBezTo>
                  <a:pt x="2464784" y="1357710"/>
                  <a:pt x="2464784" y="1304944"/>
                  <a:pt x="2497153" y="1272544"/>
                </a:cubicBezTo>
                <a:cubicBezTo>
                  <a:pt x="2529522" y="1240144"/>
                  <a:pt x="2582238" y="1240144"/>
                  <a:pt x="2614607" y="1272544"/>
                </a:cubicBezTo>
                <a:cubicBezTo>
                  <a:pt x="2630792" y="1288744"/>
                  <a:pt x="2638885" y="1310036"/>
                  <a:pt x="2638885" y="1331327"/>
                </a:cubicBezTo>
                <a:close/>
                <a:moveTo>
                  <a:pt x="2638885" y="1095270"/>
                </a:moveTo>
                <a:cubicBezTo>
                  <a:pt x="2638885" y="1116561"/>
                  <a:pt x="2630792" y="1137852"/>
                  <a:pt x="2614607" y="1154052"/>
                </a:cubicBezTo>
                <a:cubicBezTo>
                  <a:pt x="2582238" y="1186452"/>
                  <a:pt x="2529522" y="1186452"/>
                  <a:pt x="2497153" y="1154052"/>
                </a:cubicBezTo>
                <a:cubicBezTo>
                  <a:pt x="2464784" y="1121652"/>
                  <a:pt x="2464784" y="1068887"/>
                  <a:pt x="2497153" y="1036487"/>
                </a:cubicBezTo>
                <a:cubicBezTo>
                  <a:pt x="2529522" y="1004087"/>
                  <a:pt x="2582238" y="1004087"/>
                  <a:pt x="2614607" y="1036487"/>
                </a:cubicBezTo>
                <a:cubicBezTo>
                  <a:pt x="2630792" y="1052687"/>
                  <a:pt x="2638885" y="1073978"/>
                  <a:pt x="2638885" y="1095270"/>
                </a:cubicBezTo>
                <a:close/>
                <a:moveTo>
                  <a:pt x="2672872" y="506052"/>
                </a:moveTo>
                <a:cubicBezTo>
                  <a:pt x="2679346" y="512532"/>
                  <a:pt x="2679346" y="522715"/>
                  <a:pt x="2672872" y="529195"/>
                </a:cubicBezTo>
                <a:cubicBezTo>
                  <a:pt x="2666398" y="535675"/>
                  <a:pt x="2656225" y="535675"/>
                  <a:pt x="2649751" y="529195"/>
                </a:cubicBezTo>
                <a:cubicBezTo>
                  <a:pt x="2643277" y="522715"/>
                  <a:pt x="2643277" y="512532"/>
                  <a:pt x="2649751" y="506052"/>
                </a:cubicBezTo>
                <a:cubicBezTo>
                  <a:pt x="2656225" y="499572"/>
                  <a:pt x="2667323" y="499572"/>
                  <a:pt x="2672872" y="506052"/>
                </a:cubicBezTo>
                <a:close/>
                <a:moveTo>
                  <a:pt x="2673797" y="269995"/>
                </a:moveTo>
                <a:cubicBezTo>
                  <a:pt x="2680271" y="277401"/>
                  <a:pt x="2680271" y="286658"/>
                  <a:pt x="2673797" y="293138"/>
                </a:cubicBezTo>
                <a:cubicBezTo>
                  <a:pt x="2667323" y="299618"/>
                  <a:pt x="2657150" y="299618"/>
                  <a:pt x="2650676" y="293138"/>
                </a:cubicBezTo>
                <a:cubicBezTo>
                  <a:pt x="2644202" y="286658"/>
                  <a:pt x="2644202" y="276475"/>
                  <a:pt x="2650676" y="269995"/>
                </a:cubicBezTo>
                <a:cubicBezTo>
                  <a:pt x="2657150" y="263515"/>
                  <a:pt x="2667323" y="263515"/>
                  <a:pt x="2673797" y="269995"/>
                </a:cubicBezTo>
                <a:close/>
                <a:moveTo>
                  <a:pt x="2684895" y="2851812"/>
                </a:moveTo>
                <a:cubicBezTo>
                  <a:pt x="2691369" y="2858293"/>
                  <a:pt x="2691369" y="2868476"/>
                  <a:pt x="2684895" y="2874955"/>
                </a:cubicBezTo>
                <a:cubicBezTo>
                  <a:pt x="2678421" y="2881435"/>
                  <a:pt x="2668248" y="2881435"/>
                  <a:pt x="2661774" y="2874955"/>
                </a:cubicBezTo>
                <a:cubicBezTo>
                  <a:pt x="2655300" y="2868476"/>
                  <a:pt x="2655300" y="2858293"/>
                  <a:pt x="2661774" y="2851812"/>
                </a:cubicBezTo>
                <a:cubicBezTo>
                  <a:pt x="2668248" y="2845333"/>
                  <a:pt x="2678421" y="2845333"/>
                  <a:pt x="2684895" y="2851812"/>
                </a:cubicBezTo>
                <a:close/>
                <a:moveTo>
                  <a:pt x="2684895" y="2615755"/>
                </a:moveTo>
                <a:cubicBezTo>
                  <a:pt x="2691369" y="2622235"/>
                  <a:pt x="2691369" y="2632418"/>
                  <a:pt x="2684895" y="2638898"/>
                </a:cubicBezTo>
                <a:cubicBezTo>
                  <a:pt x="2678421" y="2645378"/>
                  <a:pt x="2668248" y="2645378"/>
                  <a:pt x="2661774" y="2638898"/>
                </a:cubicBezTo>
                <a:cubicBezTo>
                  <a:pt x="2655300" y="2632418"/>
                  <a:pt x="2655300" y="2622235"/>
                  <a:pt x="2661774" y="2615755"/>
                </a:cubicBezTo>
                <a:cubicBezTo>
                  <a:pt x="2668248" y="2609276"/>
                  <a:pt x="2678421" y="2609276"/>
                  <a:pt x="2684895" y="2615755"/>
                </a:cubicBezTo>
                <a:close/>
                <a:moveTo>
                  <a:pt x="2706629" y="3334572"/>
                </a:moveTo>
                <a:cubicBezTo>
                  <a:pt x="2706629" y="3343135"/>
                  <a:pt x="2703392" y="3351698"/>
                  <a:pt x="2696918" y="3358178"/>
                </a:cubicBezTo>
                <a:cubicBezTo>
                  <a:pt x="2683970" y="3371138"/>
                  <a:pt x="2662699" y="3371138"/>
                  <a:pt x="2649751" y="3358178"/>
                </a:cubicBezTo>
                <a:cubicBezTo>
                  <a:pt x="2636804" y="3345218"/>
                  <a:pt x="2636804" y="3323927"/>
                  <a:pt x="2649751" y="3310967"/>
                </a:cubicBezTo>
                <a:cubicBezTo>
                  <a:pt x="2662699" y="3298007"/>
                  <a:pt x="2683970" y="3298007"/>
                  <a:pt x="2696918" y="3310967"/>
                </a:cubicBezTo>
                <a:cubicBezTo>
                  <a:pt x="2703392" y="3317447"/>
                  <a:pt x="2706629" y="3326010"/>
                  <a:pt x="2706629" y="3334572"/>
                </a:cubicBezTo>
                <a:close/>
                <a:moveTo>
                  <a:pt x="2706629" y="3098516"/>
                </a:moveTo>
                <a:cubicBezTo>
                  <a:pt x="2706629" y="3107078"/>
                  <a:pt x="2703392" y="3115641"/>
                  <a:pt x="2696918" y="3122121"/>
                </a:cubicBezTo>
                <a:cubicBezTo>
                  <a:pt x="2683970" y="3135081"/>
                  <a:pt x="2662699" y="3135081"/>
                  <a:pt x="2649751" y="3122121"/>
                </a:cubicBezTo>
                <a:cubicBezTo>
                  <a:pt x="2636804" y="3109161"/>
                  <a:pt x="2636804" y="3087870"/>
                  <a:pt x="2649751" y="3074910"/>
                </a:cubicBezTo>
                <a:cubicBezTo>
                  <a:pt x="2662699" y="3061950"/>
                  <a:pt x="2683970" y="3061950"/>
                  <a:pt x="2696918" y="3074910"/>
                </a:cubicBezTo>
                <a:cubicBezTo>
                  <a:pt x="2703392" y="3081390"/>
                  <a:pt x="2706629" y="3089953"/>
                  <a:pt x="2706629" y="3098516"/>
                </a:cubicBezTo>
                <a:close/>
                <a:moveTo>
                  <a:pt x="2706629" y="1920081"/>
                </a:moveTo>
                <a:cubicBezTo>
                  <a:pt x="2706629" y="1928644"/>
                  <a:pt x="2703392" y="1937207"/>
                  <a:pt x="2696918" y="1943687"/>
                </a:cubicBezTo>
                <a:cubicBezTo>
                  <a:pt x="2683970" y="1956647"/>
                  <a:pt x="2662699" y="1956647"/>
                  <a:pt x="2649751" y="1943687"/>
                </a:cubicBezTo>
                <a:cubicBezTo>
                  <a:pt x="2636804" y="1930727"/>
                  <a:pt x="2636804" y="1909435"/>
                  <a:pt x="2649751" y="1896475"/>
                </a:cubicBezTo>
                <a:cubicBezTo>
                  <a:pt x="2662699" y="1883515"/>
                  <a:pt x="2683970" y="1883515"/>
                  <a:pt x="2696918" y="1896475"/>
                </a:cubicBezTo>
                <a:cubicBezTo>
                  <a:pt x="2703392" y="1902955"/>
                  <a:pt x="2706629" y="1911518"/>
                  <a:pt x="2706629" y="1920081"/>
                </a:cubicBezTo>
                <a:close/>
                <a:moveTo>
                  <a:pt x="2706629" y="1684950"/>
                </a:moveTo>
                <a:cubicBezTo>
                  <a:pt x="2706629" y="1693512"/>
                  <a:pt x="2703392" y="1702075"/>
                  <a:pt x="2696918" y="1708555"/>
                </a:cubicBezTo>
                <a:cubicBezTo>
                  <a:pt x="2683970" y="1721515"/>
                  <a:pt x="2662699" y="1721515"/>
                  <a:pt x="2649751" y="1708555"/>
                </a:cubicBezTo>
                <a:cubicBezTo>
                  <a:pt x="2636804" y="1695595"/>
                  <a:pt x="2636804" y="1674304"/>
                  <a:pt x="2649751" y="1661344"/>
                </a:cubicBezTo>
                <a:cubicBezTo>
                  <a:pt x="2662699" y="1648384"/>
                  <a:pt x="2683970" y="1648384"/>
                  <a:pt x="2696918" y="1661344"/>
                </a:cubicBezTo>
                <a:cubicBezTo>
                  <a:pt x="2703392" y="1667824"/>
                  <a:pt x="2706629" y="1676387"/>
                  <a:pt x="2706629" y="1684950"/>
                </a:cubicBezTo>
                <a:close/>
                <a:moveTo>
                  <a:pt x="2706629" y="34401"/>
                </a:moveTo>
                <a:cubicBezTo>
                  <a:pt x="2706629" y="42964"/>
                  <a:pt x="2703392" y="51527"/>
                  <a:pt x="2696918" y="58007"/>
                </a:cubicBezTo>
                <a:cubicBezTo>
                  <a:pt x="2683970" y="70967"/>
                  <a:pt x="2662699" y="70967"/>
                  <a:pt x="2649751" y="58007"/>
                </a:cubicBezTo>
                <a:cubicBezTo>
                  <a:pt x="2636804" y="45047"/>
                  <a:pt x="2636804" y="23755"/>
                  <a:pt x="2649751" y="10795"/>
                </a:cubicBezTo>
                <a:cubicBezTo>
                  <a:pt x="2662699" y="-2165"/>
                  <a:pt x="2683970" y="-2165"/>
                  <a:pt x="2696918" y="10795"/>
                </a:cubicBezTo>
                <a:cubicBezTo>
                  <a:pt x="2703392" y="17275"/>
                  <a:pt x="2706629" y="25838"/>
                  <a:pt x="2706629" y="34401"/>
                </a:cubicBezTo>
                <a:close/>
                <a:moveTo>
                  <a:pt x="2723507" y="3570167"/>
                </a:moveTo>
                <a:cubicBezTo>
                  <a:pt x="2723507" y="3582895"/>
                  <a:pt x="2718652" y="3595624"/>
                  <a:pt x="2708941" y="3605344"/>
                </a:cubicBezTo>
                <a:cubicBezTo>
                  <a:pt x="2689519" y="3624784"/>
                  <a:pt x="2658075" y="3624784"/>
                  <a:pt x="2638653" y="3605344"/>
                </a:cubicBezTo>
                <a:cubicBezTo>
                  <a:pt x="2618307" y="3585904"/>
                  <a:pt x="2618307" y="3554430"/>
                  <a:pt x="2638653" y="3534990"/>
                </a:cubicBezTo>
                <a:cubicBezTo>
                  <a:pt x="2658075" y="3515550"/>
                  <a:pt x="2689519" y="3515550"/>
                  <a:pt x="2708941" y="3534990"/>
                </a:cubicBezTo>
                <a:cubicBezTo>
                  <a:pt x="2718652" y="3544710"/>
                  <a:pt x="2723507" y="3557438"/>
                  <a:pt x="2723507" y="3570167"/>
                </a:cubicBezTo>
                <a:close/>
                <a:moveTo>
                  <a:pt x="2723508" y="2391733"/>
                </a:moveTo>
                <a:cubicBezTo>
                  <a:pt x="2723508" y="2404461"/>
                  <a:pt x="2718652" y="2417190"/>
                  <a:pt x="2708941" y="2426910"/>
                </a:cubicBezTo>
                <a:cubicBezTo>
                  <a:pt x="2689519" y="2446350"/>
                  <a:pt x="2658075" y="2446350"/>
                  <a:pt x="2638653" y="2426910"/>
                </a:cubicBezTo>
                <a:cubicBezTo>
                  <a:pt x="2618307" y="2407470"/>
                  <a:pt x="2618307" y="2375995"/>
                  <a:pt x="2638653" y="2356555"/>
                </a:cubicBezTo>
                <a:cubicBezTo>
                  <a:pt x="2658075" y="2337115"/>
                  <a:pt x="2689519" y="2337115"/>
                  <a:pt x="2708941" y="2356555"/>
                </a:cubicBezTo>
                <a:cubicBezTo>
                  <a:pt x="2718652" y="2366275"/>
                  <a:pt x="2723508" y="2379004"/>
                  <a:pt x="2723508" y="2391733"/>
                </a:cubicBezTo>
                <a:close/>
                <a:moveTo>
                  <a:pt x="2723508" y="2155675"/>
                </a:moveTo>
                <a:cubicBezTo>
                  <a:pt x="2723508" y="2168404"/>
                  <a:pt x="2718652" y="2181133"/>
                  <a:pt x="2708941" y="2190853"/>
                </a:cubicBezTo>
                <a:cubicBezTo>
                  <a:pt x="2689519" y="2210293"/>
                  <a:pt x="2658075" y="2210293"/>
                  <a:pt x="2638653" y="2190853"/>
                </a:cubicBezTo>
                <a:cubicBezTo>
                  <a:pt x="2618307" y="2171412"/>
                  <a:pt x="2618307" y="2139938"/>
                  <a:pt x="2638653" y="2120498"/>
                </a:cubicBezTo>
                <a:cubicBezTo>
                  <a:pt x="2658075" y="2101058"/>
                  <a:pt x="2689519" y="2101058"/>
                  <a:pt x="2708941" y="2120498"/>
                </a:cubicBezTo>
                <a:cubicBezTo>
                  <a:pt x="2718652" y="2130218"/>
                  <a:pt x="2723508" y="2142947"/>
                  <a:pt x="2723508" y="2155675"/>
                </a:cubicBezTo>
                <a:close/>
                <a:moveTo>
                  <a:pt x="2723508" y="977241"/>
                </a:moveTo>
                <a:cubicBezTo>
                  <a:pt x="2723508" y="989970"/>
                  <a:pt x="2718652" y="1002698"/>
                  <a:pt x="2708941" y="1012418"/>
                </a:cubicBezTo>
                <a:cubicBezTo>
                  <a:pt x="2689519" y="1031858"/>
                  <a:pt x="2658075" y="1031858"/>
                  <a:pt x="2638653" y="1012418"/>
                </a:cubicBezTo>
                <a:cubicBezTo>
                  <a:pt x="2619231" y="992978"/>
                  <a:pt x="2619231" y="961504"/>
                  <a:pt x="2638653" y="942064"/>
                </a:cubicBezTo>
                <a:cubicBezTo>
                  <a:pt x="2658075" y="922624"/>
                  <a:pt x="2689519" y="922624"/>
                  <a:pt x="2708941" y="942064"/>
                </a:cubicBezTo>
                <a:cubicBezTo>
                  <a:pt x="2718652" y="951784"/>
                  <a:pt x="2723508" y="964513"/>
                  <a:pt x="2723508" y="977241"/>
                </a:cubicBezTo>
                <a:close/>
                <a:moveTo>
                  <a:pt x="2723508" y="741878"/>
                </a:moveTo>
                <a:cubicBezTo>
                  <a:pt x="2723508" y="754607"/>
                  <a:pt x="2718652" y="767104"/>
                  <a:pt x="2708941" y="776361"/>
                </a:cubicBezTo>
                <a:cubicBezTo>
                  <a:pt x="2689519" y="795801"/>
                  <a:pt x="2658075" y="795801"/>
                  <a:pt x="2638653" y="776361"/>
                </a:cubicBezTo>
                <a:cubicBezTo>
                  <a:pt x="2619231" y="756921"/>
                  <a:pt x="2619231" y="725447"/>
                  <a:pt x="2638653" y="706007"/>
                </a:cubicBezTo>
                <a:cubicBezTo>
                  <a:pt x="2658075" y="686567"/>
                  <a:pt x="2689519" y="686567"/>
                  <a:pt x="2708941" y="706007"/>
                </a:cubicBezTo>
                <a:cubicBezTo>
                  <a:pt x="2718652" y="716190"/>
                  <a:pt x="2723508" y="729150"/>
                  <a:pt x="2723508" y="741878"/>
                </a:cubicBezTo>
                <a:close/>
                <a:moveTo>
                  <a:pt x="2756339" y="1448893"/>
                </a:moveTo>
                <a:cubicBezTo>
                  <a:pt x="2756339" y="1470184"/>
                  <a:pt x="2748247" y="1491475"/>
                  <a:pt x="2732062" y="1507675"/>
                </a:cubicBezTo>
                <a:cubicBezTo>
                  <a:pt x="2699693" y="1540075"/>
                  <a:pt x="2646977" y="1540075"/>
                  <a:pt x="2614607" y="1507675"/>
                </a:cubicBezTo>
                <a:cubicBezTo>
                  <a:pt x="2582238" y="1475275"/>
                  <a:pt x="2582238" y="1422510"/>
                  <a:pt x="2614607" y="1390110"/>
                </a:cubicBezTo>
                <a:cubicBezTo>
                  <a:pt x="2646977" y="1357710"/>
                  <a:pt x="2699693" y="1357710"/>
                  <a:pt x="2732062" y="1390110"/>
                </a:cubicBezTo>
                <a:cubicBezTo>
                  <a:pt x="2748247" y="1406310"/>
                  <a:pt x="2756339" y="1427601"/>
                  <a:pt x="2756339" y="1448893"/>
                </a:cubicBezTo>
                <a:close/>
                <a:moveTo>
                  <a:pt x="2756339" y="1213761"/>
                </a:moveTo>
                <a:cubicBezTo>
                  <a:pt x="2756339" y="1235053"/>
                  <a:pt x="2748247" y="1256344"/>
                  <a:pt x="2732062" y="1272544"/>
                </a:cubicBezTo>
                <a:cubicBezTo>
                  <a:pt x="2699693" y="1304944"/>
                  <a:pt x="2646977" y="1304944"/>
                  <a:pt x="2614607" y="1272544"/>
                </a:cubicBezTo>
                <a:cubicBezTo>
                  <a:pt x="2582238" y="1239218"/>
                  <a:pt x="2582238" y="1186452"/>
                  <a:pt x="2614607" y="1154978"/>
                </a:cubicBezTo>
                <a:cubicBezTo>
                  <a:pt x="2646977" y="1122578"/>
                  <a:pt x="2699693" y="1122578"/>
                  <a:pt x="2732062" y="1154978"/>
                </a:cubicBezTo>
                <a:cubicBezTo>
                  <a:pt x="2748247" y="1171178"/>
                  <a:pt x="2756339" y="1192470"/>
                  <a:pt x="2756339" y="1213761"/>
                </a:cubicBezTo>
                <a:close/>
                <a:moveTo>
                  <a:pt x="2791252" y="388487"/>
                </a:moveTo>
                <a:cubicBezTo>
                  <a:pt x="2797726" y="394967"/>
                  <a:pt x="2797726" y="405150"/>
                  <a:pt x="2791252" y="411630"/>
                </a:cubicBezTo>
                <a:cubicBezTo>
                  <a:pt x="2784778" y="418110"/>
                  <a:pt x="2774605" y="418110"/>
                  <a:pt x="2768131" y="411630"/>
                </a:cubicBezTo>
                <a:cubicBezTo>
                  <a:pt x="2761657" y="405150"/>
                  <a:pt x="2761657" y="394967"/>
                  <a:pt x="2768131" y="388487"/>
                </a:cubicBezTo>
                <a:cubicBezTo>
                  <a:pt x="2774605" y="382007"/>
                  <a:pt x="2784778" y="382007"/>
                  <a:pt x="2791252" y="388487"/>
                </a:cubicBezTo>
                <a:close/>
                <a:moveTo>
                  <a:pt x="2802350" y="2969378"/>
                </a:moveTo>
                <a:cubicBezTo>
                  <a:pt x="2808823" y="2975858"/>
                  <a:pt x="2808823" y="2986041"/>
                  <a:pt x="2802350" y="2992521"/>
                </a:cubicBezTo>
                <a:cubicBezTo>
                  <a:pt x="2795876" y="2999001"/>
                  <a:pt x="2785702" y="2999001"/>
                  <a:pt x="2779229" y="2992521"/>
                </a:cubicBezTo>
                <a:cubicBezTo>
                  <a:pt x="2772755" y="2986041"/>
                  <a:pt x="2772755" y="2975858"/>
                  <a:pt x="2779229" y="2969378"/>
                </a:cubicBezTo>
                <a:cubicBezTo>
                  <a:pt x="2785702" y="2962898"/>
                  <a:pt x="2795876" y="2962898"/>
                  <a:pt x="2802350" y="2969378"/>
                </a:cubicBezTo>
                <a:close/>
                <a:moveTo>
                  <a:pt x="2802350" y="2734247"/>
                </a:moveTo>
                <a:cubicBezTo>
                  <a:pt x="2808823" y="2740727"/>
                  <a:pt x="2808823" y="2750910"/>
                  <a:pt x="2802350" y="2757390"/>
                </a:cubicBezTo>
                <a:cubicBezTo>
                  <a:pt x="2795876" y="2763870"/>
                  <a:pt x="2785702" y="2763870"/>
                  <a:pt x="2779229" y="2757390"/>
                </a:cubicBezTo>
                <a:cubicBezTo>
                  <a:pt x="2772755" y="2749984"/>
                  <a:pt x="2772755" y="2739801"/>
                  <a:pt x="2779229" y="2734247"/>
                </a:cubicBezTo>
                <a:cubicBezTo>
                  <a:pt x="2785702" y="2727767"/>
                  <a:pt x="2795876" y="2727767"/>
                  <a:pt x="2802350" y="2734247"/>
                </a:cubicBezTo>
                <a:close/>
                <a:moveTo>
                  <a:pt x="2803275" y="2498190"/>
                </a:moveTo>
                <a:cubicBezTo>
                  <a:pt x="2809748" y="2504670"/>
                  <a:pt x="2809748" y="2514853"/>
                  <a:pt x="2803275" y="2521333"/>
                </a:cubicBezTo>
                <a:cubicBezTo>
                  <a:pt x="2796801" y="2527812"/>
                  <a:pt x="2786627" y="2527812"/>
                  <a:pt x="2780154" y="2521333"/>
                </a:cubicBezTo>
                <a:cubicBezTo>
                  <a:pt x="2773680" y="2514853"/>
                  <a:pt x="2773680" y="2504670"/>
                  <a:pt x="2780154" y="2498190"/>
                </a:cubicBezTo>
                <a:cubicBezTo>
                  <a:pt x="2786627" y="2491710"/>
                  <a:pt x="2796801" y="2491710"/>
                  <a:pt x="2803275" y="2498190"/>
                </a:cubicBezTo>
                <a:close/>
                <a:moveTo>
                  <a:pt x="2825008" y="3216081"/>
                </a:moveTo>
                <a:cubicBezTo>
                  <a:pt x="2825008" y="3224644"/>
                  <a:pt x="2821771" y="3233207"/>
                  <a:pt x="2815297" y="3239687"/>
                </a:cubicBezTo>
                <a:cubicBezTo>
                  <a:pt x="2802350" y="3252647"/>
                  <a:pt x="2781078" y="3252647"/>
                  <a:pt x="2768131" y="3239687"/>
                </a:cubicBezTo>
                <a:cubicBezTo>
                  <a:pt x="2755183" y="3226727"/>
                  <a:pt x="2755183" y="3205435"/>
                  <a:pt x="2768131" y="3192476"/>
                </a:cubicBezTo>
                <a:cubicBezTo>
                  <a:pt x="2781078" y="3179515"/>
                  <a:pt x="2802350" y="3179515"/>
                  <a:pt x="2815297" y="3192476"/>
                </a:cubicBezTo>
                <a:cubicBezTo>
                  <a:pt x="2821771" y="3198955"/>
                  <a:pt x="2825008" y="3207518"/>
                  <a:pt x="2825008" y="3216081"/>
                </a:cubicBezTo>
                <a:close/>
                <a:moveTo>
                  <a:pt x="2825008" y="2037647"/>
                </a:moveTo>
                <a:cubicBezTo>
                  <a:pt x="2825008" y="2046210"/>
                  <a:pt x="2821771" y="2054773"/>
                  <a:pt x="2815297" y="2061253"/>
                </a:cubicBezTo>
                <a:cubicBezTo>
                  <a:pt x="2802350" y="2074212"/>
                  <a:pt x="2781078" y="2074212"/>
                  <a:pt x="2768131" y="2061253"/>
                </a:cubicBezTo>
                <a:cubicBezTo>
                  <a:pt x="2755183" y="2048293"/>
                  <a:pt x="2755183" y="2027927"/>
                  <a:pt x="2768131" y="2014041"/>
                </a:cubicBezTo>
                <a:cubicBezTo>
                  <a:pt x="2781078" y="2001081"/>
                  <a:pt x="2802350" y="2001081"/>
                  <a:pt x="2815297" y="2014041"/>
                </a:cubicBezTo>
                <a:cubicBezTo>
                  <a:pt x="2821771" y="2020521"/>
                  <a:pt x="2825008" y="2029084"/>
                  <a:pt x="2825008" y="2037647"/>
                </a:cubicBezTo>
                <a:close/>
                <a:moveTo>
                  <a:pt x="2825008" y="1802516"/>
                </a:moveTo>
                <a:cubicBezTo>
                  <a:pt x="2825008" y="1811078"/>
                  <a:pt x="2821771" y="1819641"/>
                  <a:pt x="2815297" y="1826121"/>
                </a:cubicBezTo>
                <a:cubicBezTo>
                  <a:pt x="2802350" y="1839081"/>
                  <a:pt x="2781078" y="1839081"/>
                  <a:pt x="2768131" y="1826121"/>
                </a:cubicBezTo>
                <a:cubicBezTo>
                  <a:pt x="2755183" y="1813161"/>
                  <a:pt x="2755183" y="1791870"/>
                  <a:pt x="2768131" y="1778910"/>
                </a:cubicBezTo>
                <a:cubicBezTo>
                  <a:pt x="2781078" y="1765950"/>
                  <a:pt x="2802350" y="1765950"/>
                  <a:pt x="2815297" y="1778910"/>
                </a:cubicBezTo>
                <a:cubicBezTo>
                  <a:pt x="2821771" y="1785390"/>
                  <a:pt x="2825008" y="1793953"/>
                  <a:pt x="2825008" y="1802516"/>
                </a:cubicBezTo>
                <a:close/>
                <a:moveTo>
                  <a:pt x="2825008" y="1566458"/>
                </a:moveTo>
                <a:cubicBezTo>
                  <a:pt x="2825008" y="1575021"/>
                  <a:pt x="2821771" y="1583584"/>
                  <a:pt x="2815297" y="1590064"/>
                </a:cubicBezTo>
                <a:cubicBezTo>
                  <a:pt x="2801425" y="1603024"/>
                  <a:pt x="2781078" y="1603024"/>
                  <a:pt x="2768131" y="1590064"/>
                </a:cubicBezTo>
                <a:cubicBezTo>
                  <a:pt x="2755183" y="1577104"/>
                  <a:pt x="2755183" y="1555812"/>
                  <a:pt x="2768131" y="1542852"/>
                </a:cubicBezTo>
                <a:cubicBezTo>
                  <a:pt x="2781078" y="1529893"/>
                  <a:pt x="2802350" y="1529893"/>
                  <a:pt x="2815297" y="1542852"/>
                </a:cubicBezTo>
                <a:cubicBezTo>
                  <a:pt x="2821771" y="1549332"/>
                  <a:pt x="2825008" y="1557895"/>
                  <a:pt x="2825008" y="1566458"/>
                </a:cubicBezTo>
                <a:close/>
                <a:moveTo>
                  <a:pt x="2825008" y="152893"/>
                </a:moveTo>
                <a:cubicBezTo>
                  <a:pt x="2825008" y="161455"/>
                  <a:pt x="2821771" y="170018"/>
                  <a:pt x="2815297" y="176498"/>
                </a:cubicBezTo>
                <a:cubicBezTo>
                  <a:pt x="2802350" y="189458"/>
                  <a:pt x="2781078" y="189458"/>
                  <a:pt x="2768131" y="176498"/>
                </a:cubicBezTo>
                <a:cubicBezTo>
                  <a:pt x="2755183" y="163538"/>
                  <a:pt x="2755183" y="142247"/>
                  <a:pt x="2768131" y="129287"/>
                </a:cubicBezTo>
                <a:cubicBezTo>
                  <a:pt x="2781078" y="116327"/>
                  <a:pt x="2802350" y="116327"/>
                  <a:pt x="2815297" y="129287"/>
                </a:cubicBezTo>
                <a:cubicBezTo>
                  <a:pt x="2821771" y="135767"/>
                  <a:pt x="2825008" y="144330"/>
                  <a:pt x="2825008" y="152893"/>
                </a:cubicBezTo>
                <a:close/>
                <a:moveTo>
                  <a:pt x="2829170" y="3654407"/>
                </a:moveTo>
                <a:lnTo>
                  <a:pt x="2754258" y="3654407"/>
                </a:lnTo>
                <a:cubicBezTo>
                  <a:pt x="2755183" y="3654407"/>
                  <a:pt x="2755183" y="3653481"/>
                  <a:pt x="2756108" y="3652555"/>
                </a:cubicBezTo>
                <a:cubicBezTo>
                  <a:pt x="2775529" y="3633115"/>
                  <a:pt x="2806974" y="3633115"/>
                  <a:pt x="2826396" y="3652555"/>
                </a:cubicBezTo>
                <a:cubicBezTo>
                  <a:pt x="2827320" y="3653481"/>
                  <a:pt x="2828245" y="3654407"/>
                  <a:pt x="2829170" y="3654407"/>
                </a:cubicBezTo>
                <a:close/>
                <a:moveTo>
                  <a:pt x="2840962" y="3452601"/>
                </a:moveTo>
                <a:cubicBezTo>
                  <a:pt x="2840962" y="3465330"/>
                  <a:pt x="2836106" y="3478058"/>
                  <a:pt x="2826396" y="3487778"/>
                </a:cubicBezTo>
                <a:cubicBezTo>
                  <a:pt x="2806974" y="3507218"/>
                  <a:pt x="2775529" y="3507218"/>
                  <a:pt x="2756108" y="3487778"/>
                </a:cubicBezTo>
                <a:cubicBezTo>
                  <a:pt x="2736686" y="3468338"/>
                  <a:pt x="2736686" y="3436864"/>
                  <a:pt x="2756108" y="3417424"/>
                </a:cubicBezTo>
                <a:cubicBezTo>
                  <a:pt x="2775529" y="3397984"/>
                  <a:pt x="2806974" y="3397984"/>
                  <a:pt x="2826396" y="3417424"/>
                </a:cubicBezTo>
                <a:cubicBezTo>
                  <a:pt x="2836106" y="3427144"/>
                  <a:pt x="2840962" y="3439873"/>
                  <a:pt x="2840962" y="3452601"/>
                </a:cubicBezTo>
                <a:close/>
                <a:moveTo>
                  <a:pt x="2840962" y="2274167"/>
                </a:moveTo>
                <a:cubicBezTo>
                  <a:pt x="2840962" y="2286896"/>
                  <a:pt x="2836107" y="2299624"/>
                  <a:pt x="2826396" y="2309344"/>
                </a:cubicBezTo>
                <a:cubicBezTo>
                  <a:pt x="2806974" y="2328784"/>
                  <a:pt x="2775529" y="2328784"/>
                  <a:pt x="2756108" y="2309344"/>
                </a:cubicBezTo>
                <a:cubicBezTo>
                  <a:pt x="2736686" y="2289904"/>
                  <a:pt x="2736686" y="2257504"/>
                  <a:pt x="2756108" y="2238990"/>
                </a:cubicBezTo>
                <a:cubicBezTo>
                  <a:pt x="2775529" y="2219550"/>
                  <a:pt x="2806974" y="2219550"/>
                  <a:pt x="2826396" y="2238990"/>
                </a:cubicBezTo>
                <a:cubicBezTo>
                  <a:pt x="2836107" y="2248710"/>
                  <a:pt x="2840962" y="2261439"/>
                  <a:pt x="2840962" y="2274167"/>
                </a:cubicBezTo>
                <a:close/>
                <a:moveTo>
                  <a:pt x="2840962" y="1094807"/>
                </a:moveTo>
                <a:cubicBezTo>
                  <a:pt x="2840962" y="1107536"/>
                  <a:pt x="2836107" y="1120264"/>
                  <a:pt x="2826396" y="1129984"/>
                </a:cubicBezTo>
                <a:cubicBezTo>
                  <a:pt x="2806974" y="1149424"/>
                  <a:pt x="2775529" y="1149424"/>
                  <a:pt x="2756108" y="1129984"/>
                </a:cubicBezTo>
                <a:cubicBezTo>
                  <a:pt x="2736686" y="1110544"/>
                  <a:pt x="2736686" y="1079070"/>
                  <a:pt x="2756108" y="1059630"/>
                </a:cubicBezTo>
                <a:cubicBezTo>
                  <a:pt x="2775529" y="1040190"/>
                  <a:pt x="2806974" y="1040190"/>
                  <a:pt x="2826396" y="1059630"/>
                </a:cubicBezTo>
                <a:cubicBezTo>
                  <a:pt x="2836107" y="1069350"/>
                  <a:pt x="2840962" y="1082079"/>
                  <a:pt x="2840962" y="1094807"/>
                </a:cubicBezTo>
                <a:close/>
                <a:moveTo>
                  <a:pt x="2840962" y="859675"/>
                </a:moveTo>
                <a:cubicBezTo>
                  <a:pt x="2840962" y="872404"/>
                  <a:pt x="2836107" y="885132"/>
                  <a:pt x="2826396" y="894852"/>
                </a:cubicBezTo>
                <a:cubicBezTo>
                  <a:pt x="2806974" y="914292"/>
                  <a:pt x="2775529" y="914292"/>
                  <a:pt x="2756108" y="894852"/>
                </a:cubicBezTo>
                <a:cubicBezTo>
                  <a:pt x="2736686" y="875412"/>
                  <a:pt x="2736686" y="843938"/>
                  <a:pt x="2756108" y="824498"/>
                </a:cubicBezTo>
                <a:cubicBezTo>
                  <a:pt x="2775529" y="805058"/>
                  <a:pt x="2806974" y="805058"/>
                  <a:pt x="2826396" y="824498"/>
                </a:cubicBezTo>
                <a:cubicBezTo>
                  <a:pt x="2836107" y="834218"/>
                  <a:pt x="2840962" y="846947"/>
                  <a:pt x="2840962" y="859675"/>
                </a:cubicBezTo>
                <a:close/>
                <a:moveTo>
                  <a:pt x="2840962" y="623618"/>
                </a:moveTo>
                <a:cubicBezTo>
                  <a:pt x="2840962" y="636347"/>
                  <a:pt x="2836107" y="649075"/>
                  <a:pt x="2826396" y="658795"/>
                </a:cubicBezTo>
                <a:cubicBezTo>
                  <a:pt x="2806974" y="678235"/>
                  <a:pt x="2775529" y="678235"/>
                  <a:pt x="2756108" y="658795"/>
                </a:cubicBezTo>
                <a:cubicBezTo>
                  <a:pt x="2736686" y="639355"/>
                  <a:pt x="2736686" y="607881"/>
                  <a:pt x="2756108" y="588441"/>
                </a:cubicBezTo>
                <a:cubicBezTo>
                  <a:pt x="2775529" y="569001"/>
                  <a:pt x="2806974" y="569001"/>
                  <a:pt x="2826396" y="588441"/>
                </a:cubicBezTo>
                <a:cubicBezTo>
                  <a:pt x="2836107" y="598161"/>
                  <a:pt x="2840962" y="610890"/>
                  <a:pt x="2840962" y="623618"/>
                </a:cubicBezTo>
                <a:close/>
                <a:moveTo>
                  <a:pt x="2873794" y="1331327"/>
                </a:moveTo>
                <a:cubicBezTo>
                  <a:pt x="2873794" y="1352619"/>
                  <a:pt x="2865702" y="1373910"/>
                  <a:pt x="2849517" y="1390110"/>
                </a:cubicBezTo>
                <a:cubicBezTo>
                  <a:pt x="2817147" y="1422510"/>
                  <a:pt x="2764431" y="1422510"/>
                  <a:pt x="2732062" y="1390110"/>
                </a:cubicBezTo>
                <a:cubicBezTo>
                  <a:pt x="2699693" y="1357710"/>
                  <a:pt x="2699693" y="1304944"/>
                  <a:pt x="2732062" y="1272544"/>
                </a:cubicBezTo>
                <a:cubicBezTo>
                  <a:pt x="2764431" y="1240144"/>
                  <a:pt x="2817147" y="1240144"/>
                  <a:pt x="2849517" y="1272544"/>
                </a:cubicBezTo>
                <a:cubicBezTo>
                  <a:pt x="2865702" y="1288744"/>
                  <a:pt x="2873794" y="1310036"/>
                  <a:pt x="2873794" y="1331327"/>
                </a:cubicBezTo>
                <a:close/>
                <a:moveTo>
                  <a:pt x="2920729" y="3086944"/>
                </a:moveTo>
                <a:cubicBezTo>
                  <a:pt x="2927203" y="3093424"/>
                  <a:pt x="2927203" y="3103607"/>
                  <a:pt x="2920729" y="3110087"/>
                </a:cubicBezTo>
                <a:cubicBezTo>
                  <a:pt x="2914255" y="3116567"/>
                  <a:pt x="2904082" y="3116567"/>
                  <a:pt x="2897608" y="3110087"/>
                </a:cubicBezTo>
                <a:cubicBezTo>
                  <a:pt x="2891134" y="3103607"/>
                  <a:pt x="2891134" y="3093424"/>
                  <a:pt x="2897608" y="3086944"/>
                </a:cubicBezTo>
                <a:cubicBezTo>
                  <a:pt x="2904082" y="3080464"/>
                  <a:pt x="2914255" y="3080464"/>
                  <a:pt x="2920729" y="3086944"/>
                </a:cubicBezTo>
                <a:close/>
                <a:moveTo>
                  <a:pt x="2920729" y="2850887"/>
                </a:moveTo>
                <a:cubicBezTo>
                  <a:pt x="2927203" y="2857367"/>
                  <a:pt x="2927203" y="2867550"/>
                  <a:pt x="2920729" y="2874030"/>
                </a:cubicBezTo>
                <a:cubicBezTo>
                  <a:pt x="2914255" y="2880510"/>
                  <a:pt x="2904082" y="2880510"/>
                  <a:pt x="2897608" y="2874030"/>
                </a:cubicBezTo>
                <a:cubicBezTo>
                  <a:pt x="2891134" y="2867550"/>
                  <a:pt x="2891134" y="2857367"/>
                  <a:pt x="2897608" y="2850887"/>
                </a:cubicBezTo>
                <a:cubicBezTo>
                  <a:pt x="2904082" y="2844407"/>
                  <a:pt x="2914255" y="2844407"/>
                  <a:pt x="2920729" y="2850887"/>
                </a:cubicBezTo>
                <a:close/>
                <a:moveTo>
                  <a:pt x="2920729" y="2615755"/>
                </a:moveTo>
                <a:cubicBezTo>
                  <a:pt x="2927203" y="2622235"/>
                  <a:pt x="2927203" y="2632418"/>
                  <a:pt x="2920729" y="2638898"/>
                </a:cubicBezTo>
                <a:cubicBezTo>
                  <a:pt x="2914255" y="2645378"/>
                  <a:pt x="2904082" y="2645378"/>
                  <a:pt x="2897608" y="2638898"/>
                </a:cubicBezTo>
                <a:cubicBezTo>
                  <a:pt x="2891134" y="2632418"/>
                  <a:pt x="2891134" y="2622235"/>
                  <a:pt x="2897608" y="2615755"/>
                </a:cubicBezTo>
                <a:cubicBezTo>
                  <a:pt x="2904082" y="2609276"/>
                  <a:pt x="2914255" y="2609276"/>
                  <a:pt x="2920729" y="2615755"/>
                </a:cubicBezTo>
                <a:close/>
                <a:moveTo>
                  <a:pt x="2925585" y="2391617"/>
                </a:moveTo>
                <a:cubicBezTo>
                  <a:pt x="2925585" y="2395898"/>
                  <a:pt x="2923966" y="2400064"/>
                  <a:pt x="2920729" y="2402841"/>
                </a:cubicBezTo>
                <a:cubicBezTo>
                  <a:pt x="2914255" y="2409321"/>
                  <a:pt x="2904082" y="2409321"/>
                  <a:pt x="2897608" y="2402841"/>
                </a:cubicBezTo>
                <a:cubicBezTo>
                  <a:pt x="2891134" y="2396361"/>
                  <a:pt x="2891134" y="2386178"/>
                  <a:pt x="2897608" y="2379698"/>
                </a:cubicBezTo>
                <a:cubicBezTo>
                  <a:pt x="2904082" y="2373218"/>
                  <a:pt x="2914255" y="2373218"/>
                  <a:pt x="2920729" y="2379698"/>
                </a:cubicBezTo>
                <a:cubicBezTo>
                  <a:pt x="2923966" y="2382938"/>
                  <a:pt x="2925585" y="2387335"/>
                  <a:pt x="2925585" y="2391617"/>
                </a:cubicBezTo>
                <a:close/>
                <a:moveTo>
                  <a:pt x="2942463" y="2156139"/>
                </a:moveTo>
                <a:cubicBezTo>
                  <a:pt x="2942463" y="2164701"/>
                  <a:pt x="2939226" y="2173264"/>
                  <a:pt x="2932752" y="2179744"/>
                </a:cubicBezTo>
                <a:cubicBezTo>
                  <a:pt x="2919804" y="2192704"/>
                  <a:pt x="2898533" y="2192704"/>
                  <a:pt x="2885585" y="2179744"/>
                </a:cubicBezTo>
                <a:cubicBezTo>
                  <a:pt x="2872638" y="2166784"/>
                  <a:pt x="2872638" y="2145493"/>
                  <a:pt x="2885585" y="2132533"/>
                </a:cubicBezTo>
                <a:cubicBezTo>
                  <a:pt x="2898533" y="2119573"/>
                  <a:pt x="2919804" y="2119573"/>
                  <a:pt x="2932752" y="2132533"/>
                </a:cubicBezTo>
                <a:cubicBezTo>
                  <a:pt x="2939226" y="2139013"/>
                  <a:pt x="2942463" y="2147576"/>
                  <a:pt x="2942463" y="2156139"/>
                </a:cubicBezTo>
                <a:close/>
                <a:moveTo>
                  <a:pt x="2942463" y="1920081"/>
                </a:moveTo>
                <a:cubicBezTo>
                  <a:pt x="2942463" y="1928644"/>
                  <a:pt x="2939226" y="1937207"/>
                  <a:pt x="2932752" y="1943687"/>
                </a:cubicBezTo>
                <a:cubicBezTo>
                  <a:pt x="2919804" y="1956647"/>
                  <a:pt x="2898533" y="1956647"/>
                  <a:pt x="2885585" y="1943687"/>
                </a:cubicBezTo>
                <a:cubicBezTo>
                  <a:pt x="2872638" y="1930727"/>
                  <a:pt x="2872638" y="1909435"/>
                  <a:pt x="2885585" y="1896475"/>
                </a:cubicBezTo>
                <a:cubicBezTo>
                  <a:pt x="2898533" y="1883515"/>
                  <a:pt x="2919804" y="1883515"/>
                  <a:pt x="2932752" y="1896475"/>
                </a:cubicBezTo>
                <a:cubicBezTo>
                  <a:pt x="2939226" y="1902955"/>
                  <a:pt x="2942463" y="1911518"/>
                  <a:pt x="2942463" y="1920081"/>
                </a:cubicBezTo>
                <a:close/>
                <a:moveTo>
                  <a:pt x="2942463" y="1684950"/>
                </a:moveTo>
                <a:cubicBezTo>
                  <a:pt x="2942463" y="1693512"/>
                  <a:pt x="2939226" y="1702075"/>
                  <a:pt x="2932752" y="1708555"/>
                </a:cubicBezTo>
                <a:cubicBezTo>
                  <a:pt x="2919804" y="1721515"/>
                  <a:pt x="2898533" y="1721515"/>
                  <a:pt x="2885585" y="1708555"/>
                </a:cubicBezTo>
                <a:cubicBezTo>
                  <a:pt x="2872638" y="1695595"/>
                  <a:pt x="2872638" y="1674304"/>
                  <a:pt x="2885585" y="1661344"/>
                </a:cubicBezTo>
                <a:cubicBezTo>
                  <a:pt x="2898533" y="1648384"/>
                  <a:pt x="2919804" y="1648384"/>
                  <a:pt x="2932752" y="1661344"/>
                </a:cubicBezTo>
                <a:cubicBezTo>
                  <a:pt x="2939226" y="1667824"/>
                  <a:pt x="2942463" y="1676387"/>
                  <a:pt x="2942463" y="1684950"/>
                </a:cubicBezTo>
                <a:close/>
                <a:moveTo>
                  <a:pt x="2942463" y="1448893"/>
                </a:moveTo>
                <a:cubicBezTo>
                  <a:pt x="2942463" y="1457455"/>
                  <a:pt x="2939226" y="1466018"/>
                  <a:pt x="2932752" y="1472498"/>
                </a:cubicBezTo>
                <a:cubicBezTo>
                  <a:pt x="2919804" y="1485458"/>
                  <a:pt x="2898533" y="1485458"/>
                  <a:pt x="2885585" y="1472498"/>
                </a:cubicBezTo>
                <a:cubicBezTo>
                  <a:pt x="2872638" y="1459538"/>
                  <a:pt x="2872638" y="1438247"/>
                  <a:pt x="2885585" y="1425287"/>
                </a:cubicBezTo>
                <a:cubicBezTo>
                  <a:pt x="2898533" y="1412327"/>
                  <a:pt x="2919804" y="1412327"/>
                  <a:pt x="2932752" y="1425287"/>
                </a:cubicBezTo>
                <a:cubicBezTo>
                  <a:pt x="2939226" y="1431767"/>
                  <a:pt x="2942463" y="1440330"/>
                  <a:pt x="2942463" y="1448893"/>
                </a:cubicBezTo>
                <a:close/>
                <a:moveTo>
                  <a:pt x="2942463" y="270458"/>
                </a:moveTo>
                <a:cubicBezTo>
                  <a:pt x="2942463" y="279021"/>
                  <a:pt x="2939226" y="287584"/>
                  <a:pt x="2932752" y="294064"/>
                </a:cubicBezTo>
                <a:cubicBezTo>
                  <a:pt x="2919804" y="307024"/>
                  <a:pt x="2898533" y="307024"/>
                  <a:pt x="2885585" y="294064"/>
                </a:cubicBezTo>
                <a:cubicBezTo>
                  <a:pt x="2872638" y="281104"/>
                  <a:pt x="2872638" y="259812"/>
                  <a:pt x="2885585" y="246852"/>
                </a:cubicBezTo>
                <a:cubicBezTo>
                  <a:pt x="2898533" y="233892"/>
                  <a:pt x="2919804" y="233892"/>
                  <a:pt x="2932752" y="246852"/>
                </a:cubicBezTo>
                <a:cubicBezTo>
                  <a:pt x="2939226" y="253332"/>
                  <a:pt x="2942463" y="261895"/>
                  <a:pt x="2942463" y="270458"/>
                </a:cubicBezTo>
                <a:close/>
                <a:moveTo>
                  <a:pt x="2942463" y="34401"/>
                </a:moveTo>
                <a:cubicBezTo>
                  <a:pt x="2942463" y="42964"/>
                  <a:pt x="2939226" y="51527"/>
                  <a:pt x="2932752" y="58007"/>
                </a:cubicBezTo>
                <a:cubicBezTo>
                  <a:pt x="2919804" y="70967"/>
                  <a:pt x="2898533" y="70967"/>
                  <a:pt x="2885585" y="58007"/>
                </a:cubicBezTo>
                <a:cubicBezTo>
                  <a:pt x="2872638" y="45047"/>
                  <a:pt x="2872638" y="23755"/>
                  <a:pt x="2885585" y="10795"/>
                </a:cubicBezTo>
                <a:cubicBezTo>
                  <a:pt x="2898533" y="-2165"/>
                  <a:pt x="2919804" y="-2165"/>
                  <a:pt x="2932752" y="10795"/>
                </a:cubicBezTo>
                <a:cubicBezTo>
                  <a:pt x="2939226" y="17275"/>
                  <a:pt x="2942463" y="25838"/>
                  <a:pt x="2942463" y="34401"/>
                </a:cubicBezTo>
                <a:close/>
                <a:moveTo>
                  <a:pt x="2958416" y="3570167"/>
                </a:moveTo>
                <a:cubicBezTo>
                  <a:pt x="2958416" y="3582895"/>
                  <a:pt x="2953561" y="3595624"/>
                  <a:pt x="2943850" y="3605344"/>
                </a:cubicBezTo>
                <a:cubicBezTo>
                  <a:pt x="2924428" y="3624784"/>
                  <a:pt x="2892984" y="3624784"/>
                  <a:pt x="2873562" y="3605344"/>
                </a:cubicBezTo>
                <a:cubicBezTo>
                  <a:pt x="2854141" y="3585904"/>
                  <a:pt x="2854141" y="3554430"/>
                  <a:pt x="2873562" y="3534990"/>
                </a:cubicBezTo>
                <a:cubicBezTo>
                  <a:pt x="2892984" y="3515550"/>
                  <a:pt x="2924428" y="3515550"/>
                  <a:pt x="2943850" y="3534990"/>
                </a:cubicBezTo>
                <a:cubicBezTo>
                  <a:pt x="2953561" y="3544710"/>
                  <a:pt x="2958416" y="3557438"/>
                  <a:pt x="2958416" y="3570167"/>
                </a:cubicBezTo>
                <a:close/>
                <a:moveTo>
                  <a:pt x="2958416" y="3334110"/>
                </a:moveTo>
                <a:cubicBezTo>
                  <a:pt x="2958416" y="3346838"/>
                  <a:pt x="2953561" y="3359567"/>
                  <a:pt x="2943850" y="3369287"/>
                </a:cubicBezTo>
                <a:cubicBezTo>
                  <a:pt x="2924428" y="3388727"/>
                  <a:pt x="2892984" y="3388727"/>
                  <a:pt x="2873562" y="3369287"/>
                </a:cubicBezTo>
                <a:cubicBezTo>
                  <a:pt x="2854141" y="3349847"/>
                  <a:pt x="2854141" y="3318372"/>
                  <a:pt x="2873562" y="3298933"/>
                </a:cubicBezTo>
                <a:cubicBezTo>
                  <a:pt x="2892984" y="3279493"/>
                  <a:pt x="2924428" y="3279493"/>
                  <a:pt x="2943850" y="3298933"/>
                </a:cubicBezTo>
                <a:cubicBezTo>
                  <a:pt x="2953561" y="3308653"/>
                  <a:pt x="2958416" y="3321381"/>
                  <a:pt x="2958416" y="3334110"/>
                </a:cubicBezTo>
                <a:close/>
                <a:moveTo>
                  <a:pt x="2958417" y="1213298"/>
                </a:moveTo>
                <a:cubicBezTo>
                  <a:pt x="2958417" y="1226027"/>
                  <a:pt x="2953561" y="1238755"/>
                  <a:pt x="2943850" y="1248475"/>
                </a:cubicBezTo>
                <a:cubicBezTo>
                  <a:pt x="2924428" y="1267915"/>
                  <a:pt x="2892984" y="1267915"/>
                  <a:pt x="2873562" y="1248475"/>
                </a:cubicBezTo>
                <a:cubicBezTo>
                  <a:pt x="2854141" y="1229035"/>
                  <a:pt x="2854141" y="1197561"/>
                  <a:pt x="2873562" y="1178121"/>
                </a:cubicBezTo>
                <a:cubicBezTo>
                  <a:pt x="2892984" y="1158681"/>
                  <a:pt x="2924428" y="1158681"/>
                  <a:pt x="2943850" y="1178121"/>
                </a:cubicBezTo>
                <a:cubicBezTo>
                  <a:pt x="2953561" y="1187841"/>
                  <a:pt x="2958417" y="1200570"/>
                  <a:pt x="2958417" y="1213298"/>
                </a:cubicBezTo>
                <a:close/>
                <a:moveTo>
                  <a:pt x="2958417" y="977241"/>
                </a:moveTo>
                <a:cubicBezTo>
                  <a:pt x="2958417" y="989970"/>
                  <a:pt x="2953561" y="1002698"/>
                  <a:pt x="2943850" y="1012418"/>
                </a:cubicBezTo>
                <a:cubicBezTo>
                  <a:pt x="2924428" y="1031858"/>
                  <a:pt x="2892984" y="1031858"/>
                  <a:pt x="2873562" y="1012418"/>
                </a:cubicBezTo>
                <a:cubicBezTo>
                  <a:pt x="2854141" y="992978"/>
                  <a:pt x="2854141" y="961504"/>
                  <a:pt x="2873562" y="942064"/>
                </a:cubicBezTo>
                <a:cubicBezTo>
                  <a:pt x="2892984" y="922624"/>
                  <a:pt x="2924428" y="922624"/>
                  <a:pt x="2943850" y="942064"/>
                </a:cubicBezTo>
                <a:cubicBezTo>
                  <a:pt x="2953561" y="951784"/>
                  <a:pt x="2958417" y="964513"/>
                  <a:pt x="2958417" y="977241"/>
                </a:cubicBezTo>
                <a:close/>
                <a:moveTo>
                  <a:pt x="2958417" y="506053"/>
                </a:moveTo>
                <a:cubicBezTo>
                  <a:pt x="2958417" y="518781"/>
                  <a:pt x="2953561" y="531510"/>
                  <a:pt x="2943850" y="541230"/>
                </a:cubicBezTo>
                <a:cubicBezTo>
                  <a:pt x="2924428" y="560670"/>
                  <a:pt x="2892984" y="560670"/>
                  <a:pt x="2873562" y="541230"/>
                </a:cubicBezTo>
                <a:cubicBezTo>
                  <a:pt x="2854141" y="521790"/>
                  <a:pt x="2854141" y="490315"/>
                  <a:pt x="2873562" y="470875"/>
                </a:cubicBezTo>
                <a:cubicBezTo>
                  <a:pt x="2892984" y="451435"/>
                  <a:pt x="2924428" y="451435"/>
                  <a:pt x="2943850" y="470875"/>
                </a:cubicBezTo>
                <a:cubicBezTo>
                  <a:pt x="2953561" y="480595"/>
                  <a:pt x="2958417" y="493324"/>
                  <a:pt x="2958417" y="506053"/>
                </a:cubicBezTo>
                <a:close/>
                <a:moveTo>
                  <a:pt x="2959341" y="742110"/>
                </a:moveTo>
                <a:cubicBezTo>
                  <a:pt x="2959342" y="754838"/>
                  <a:pt x="2954486" y="767567"/>
                  <a:pt x="2944775" y="777287"/>
                </a:cubicBezTo>
                <a:cubicBezTo>
                  <a:pt x="2924428" y="796727"/>
                  <a:pt x="2892984" y="796727"/>
                  <a:pt x="2874487" y="777287"/>
                </a:cubicBezTo>
                <a:cubicBezTo>
                  <a:pt x="2855065" y="757847"/>
                  <a:pt x="2855065" y="726372"/>
                  <a:pt x="2874487" y="706932"/>
                </a:cubicBezTo>
                <a:cubicBezTo>
                  <a:pt x="2893909" y="687492"/>
                  <a:pt x="2925353" y="687492"/>
                  <a:pt x="2944775" y="706932"/>
                </a:cubicBezTo>
                <a:cubicBezTo>
                  <a:pt x="2954486" y="716652"/>
                  <a:pt x="2959342" y="729381"/>
                  <a:pt x="2959341" y="742110"/>
                </a:cubicBezTo>
                <a:close/>
                <a:moveTo>
                  <a:pt x="3038184" y="2969378"/>
                </a:moveTo>
                <a:cubicBezTo>
                  <a:pt x="3044657" y="2975858"/>
                  <a:pt x="3044657" y="2986041"/>
                  <a:pt x="3038184" y="2992521"/>
                </a:cubicBezTo>
                <a:cubicBezTo>
                  <a:pt x="3031710" y="2999001"/>
                  <a:pt x="3021536" y="2999001"/>
                  <a:pt x="3015063" y="2992521"/>
                </a:cubicBezTo>
                <a:cubicBezTo>
                  <a:pt x="3008589" y="2986041"/>
                  <a:pt x="3008589" y="2975858"/>
                  <a:pt x="3015063" y="2969378"/>
                </a:cubicBezTo>
                <a:cubicBezTo>
                  <a:pt x="3021536" y="2962898"/>
                  <a:pt x="3031710" y="2962898"/>
                  <a:pt x="3038184" y="2969378"/>
                </a:cubicBezTo>
                <a:close/>
                <a:moveTo>
                  <a:pt x="3038184" y="2734247"/>
                </a:moveTo>
                <a:cubicBezTo>
                  <a:pt x="3044657" y="2740727"/>
                  <a:pt x="3044657" y="2750910"/>
                  <a:pt x="3038184" y="2757390"/>
                </a:cubicBezTo>
                <a:cubicBezTo>
                  <a:pt x="3031710" y="2763870"/>
                  <a:pt x="3021536" y="2763870"/>
                  <a:pt x="3015063" y="2757390"/>
                </a:cubicBezTo>
                <a:cubicBezTo>
                  <a:pt x="3008589" y="2749984"/>
                  <a:pt x="3008589" y="2739801"/>
                  <a:pt x="3015063" y="2734247"/>
                </a:cubicBezTo>
                <a:cubicBezTo>
                  <a:pt x="3021536" y="2727767"/>
                  <a:pt x="3031710" y="2727767"/>
                  <a:pt x="3038184" y="2734247"/>
                </a:cubicBezTo>
                <a:close/>
                <a:moveTo>
                  <a:pt x="3038184" y="2498190"/>
                </a:moveTo>
                <a:cubicBezTo>
                  <a:pt x="3044657" y="2504670"/>
                  <a:pt x="3044657" y="2514853"/>
                  <a:pt x="3038184" y="2521333"/>
                </a:cubicBezTo>
                <a:cubicBezTo>
                  <a:pt x="3031710" y="2527812"/>
                  <a:pt x="3021536" y="2527812"/>
                  <a:pt x="3015063" y="2521333"/>
                </a:cubicBezTo>
                <a:cubicBezTo>
                  <a:pt x="3008589" y="2514853"/>
                  <a:pt x="3008589" y="2504670"/>
                  <a:pt x="3015063" y="2498190"/>
                </a:cubicBezTo>
                <a:cubicBezTo>
                  <a:pt x="3021536" y="2491710"/>
                  <a:pt x="3031710" y="2491710"/>
                  <a:pt x="3038184" y="2498190"/>
                </a:cubicBezTo>
                <a:close/>
                <a:moveTo>
                  <a:pt x="3059917" y="2037647"/>
                </a:moveTo>
                <a:cubicBezTo>
                  <a:pt x="3059917" y="2046210"/>
                  <a:pt x="3056680" y="2054773"/>
                  <a:pt x="3050206" y="2061253"/>
                </a:cubicBezTo>
                <a:cubicBezTo>
                  <a:pt x="3037259" y="2074212"/>
                  <a:pt x="3015988" y="2074212"/>
                  <a:pt x="3003040" y="2061253"/>
                </a:cubicBezTo>
                <a:cubicBezTo>
                  <a:pt x="2990092" y="2048293"/>
                  <a:pt x="2990092" y="2027927"/>
                  <a:pt x="3003040" y="2014041"/>
                </a:cubicBezTo>
                <a:cubicBezTo>
                  <a:pt x="3015988" y="2001081"/>
                  <a:pt x="3037259" y="2001081"/>
                  <a:pt x="3050206" y="2014041"/>
                </a:cubicBezTo>
                <a:cubicBezTo>
                  <a:pt x="3056680" y="2020521"/>
                  <a:pt x="3059917" y="2029084"/>
                  <a:pt x="3059917" y="2037647"/>
                </a:cubicBezTo>
                <a:close/>
                <a:moveTo>
                  <a:pt x="3059917" y="1802516"/>
                </a:moveTo>
                <a:cubicBezTo>
                  <a:pt x="3059917" y="1811078"/>
                  <a:pt x="3056680" y="1819641"/>
                  <a:pt x="3050206" y="1826121"/>
                </a:cubicBezTo>
                <a:cubicBezTo>
                  <a:pt x="3037259" y="1839081"/>
                  <a:pt x="3015988" y="1839081"/>
                  <a:pt x="3003040" y="1826121"/>
                </a:cubicBezTo>
                <a:cubicBezTo>
                  <a:pt x="2990092" y="1813161"/>
                  <a:pt x="2990092" y="1791870"/>
                  <a:pt x="3003040" y="1778910"/>
                </a:cubicBezTo>
                <a:cubicBezTo>
                  <a:pt x="3015988" y="1765950"/>
                  <a:pt x="3037259" y="1765950"/>
                  <a:pt x="3050206" y="1778910"/>
                </a:cubicBezTo>
                <a:cubicBezTo>
                  <a:pt x="3056680" y="1785390"/>
                  <a:pt x="3059917" y="1793953"/>
                  <a:pt x="3059917" y="1802516"/>
                </a:cubicBezTo>
                <a:close/>
                <a:moveTo>
                  <a:pt x="3059917" y="1566458"/>
                </a:moveTo>
                <a:cubicBezTo>
                  <a:pt x="3059917" y="1575021"/>
                  <a:pt x="3056680" y="1583584"/>
                  <a:pt x="3050206" y="1590064"/>
                </a:cubicBezTo>
                <a:cubicBezTo>
                  <a:pt x="3037259" y="1603024"/>
                  <a:pt x="3015988" y="1603024"/>
                  <a:pt x="3003040" y="1590064"/>
                </a:cubicBezTo>
                <a:cubicBezTo>
                  <a:pt x="2990092" y="1577104"/>
                  <a:pt x="2990092" y="1555812"/>
                  <a:pt x="3003040" y="1542852"/>
                </a:cubicBezTo>
                <a:cubicBezTo>
                  <a:pt x="3015988" y="1529893"/>
                  <a:pt x="3037259" y="1529893"/>
                  <a:pt x="3050206" y="1542852"/>
                </a:cubicBezTo>
                <a:cubicBezTo>
                  <a:pt x="3056680" y="1549332"/>
                  <a:pt x="3059917" y="1557895"/>
                  <a:pt x="3059917" y="1566458"/>
                </a:cubicBezTo>
                <a:close/>
                <a:moveTo>
                  <a:pt x="3059917" y="152893"/>
                </a:moveTo>
                <a:cubicBezTo>
                  <a:pt x="3059917" y="161455"/>
                  <a:pt x="3056680" y="170018"/>
                  <a:pt x="3050206" y="176498"/>
                </a:cubicBezTo>
                <a:cubicBezTo>
                  <a:pt x="3037259" y="189458"/>
                  <a:pt x="3015988" y="189458"/>
                  <a:pt x="3003040" y="176498"/>
                </a:cubicBezTo>
                <a:cubicBezTo>
                  <a:pt x="2990092" y="163538"/>
                  <a:pt x="2990092" y="142247"/>
                  <a:pt x="3003040" y="129287"/>
                </a:cubicBezTo>
                <a:cubicBezTo>
                  <a:pt x="3015988" y="116327"/>
                  <a:pt x="3037259" y="116327"/>
                  <a:pt x="3050206" y="129287"/>
                </a:cubicBezTo>
                <a:cubicBezTo>
                  <a:pt x="3056680" y="135767"/>
                  <a:pt x="3059917" y="144330"/>
                  <a:pt x="3059917" y="152893"/>
                </a:cubicBezTo>
                <a:close/>
                <a:moveTo>
                  <a:pt x="3065004" y="3654407"/>
                </a:moveTo>
                <a:lnTo>
                  <a:pt x="2990092" y="3654407"/>
                </a:lnTo>
                <a:cubicBezTo>
                  <a:pt x="2991017" y="3654407"/>
                  <a:pt x="2991017" y="3653481"/>
                  <a:pt x="2991942" y="3652555"/>
                </a:cubicBezTo>
                <a:cubicBezTo>
                  <a:pt x="3011363" y="3633115"/>
                  <a:pt x="3042808" y="3633115"/>
                  <a:pt x="3062230" y="3652555"/>
                </a:cubicBezTo>
                <a:cubicBezTo>
                  <a:pt x="3063154" y="3653481"/>
                  <a:pt x="3063154" y="3654407"/>
                  <a:pt x="3065004" y="3654407"/>
                </a:cubicBezTo>
                <a:close/>
                <a:moveTo>
                  <a:pt x="3075871" y="1095733"/>
                </a:moveTo>
                <a:cubicBezTo>
                  <a:pt x="3075871" y="1108461"/>
                  <a:pt x="3071016" y="1121190"/>
                  <a:pt x="3061305" y="1130910"/>
                </a:cubicBezTo>
                <a:cubicBezTo>
                  <a:pt x="3041883" y="1150350"/>
                  <a:pt x="3010438" y="1150350"/>
                  <a:pt x="2991017" y="1130910"/>
                </a:cubicBezTo>
                <a:cubicBezTo>
                  <a:pt x="2971595" y="1111470"/>
                  <a:pt x="2971595" y="1079070"/>
                  <a:pt x="2991017" y="1060555"/>
                </a:cubicBezTo>
                <a:cubicBezTo>
                  <a:pt x="3010438" y="1041115"/>
                  <a:pt x="3041883" y="1041115"/>
                  <a:pt x="3061305" y="1060555"/>
                </a:cubicBezTo>
                <a:cubicBezTo>
                  <a:pt x="3071016" y="1070275"/>
                  <a:pt x="3075871" y="1083004"/>
                  <a:pt x="3075871" y="1095733"/>
                </a:cubicBezTo>
                <a:close/>
                <a:moveTo>
                  <a:pt x="3075871" y="859675"/>
                </a:moveTo>
                <a:cubicBezTo>
                  <a:pt x="3075871" y="872404"/>
                  <a:pt x="3071016" y="885132"/>
                  <a:pt x="3061305" y="894852"/>
                </a:cubicBezTo>
                <a:cubicBezTo>
                  <a:pt x="3041883" y="914292"/>
                  <a:pt x="3010438" y="914292"/>
                  <a:pt x="2991017" y="894852"/>
                </a:cubicBezTo>
                <a:cubicBezTo>
                  <a:pt x="2971595" y="875412"/>
                  <a:pt x="2971595" y="843938"/>
                  <a:pt x="2991017" y="824498"/>
                </a:cubicBezTo>
                <a:cubicBezTo>
                  <a:pt x="3010438" y="805058"/>
                  <a:pt x="3041883" y="805058"/>
                  <a:pt x="3061305" y="824498"/>
                </a:cubicBezTo>
                <a:cubicBezTo>
                  <a:pt x="3071016" y="834218"/>
                  <a:pt x="3075871" y="846947"/>
                  <a:pt x="3075871" y="859675"/>
                </a:cubicBezTo>
                <a:close/>
                <a:moveTo>
                  <a:pt x="3076796" y="3452601"/>
                </a:moveTo>
                <a:cubicBezTo>
                  <a:pt x="3076796" y="3465330"/>
                  <a:pt x="3071940" y="3478058"/>
                  <a:pt x="3062230" y="3487778"/>
                </a:cubicBezTo>
                <a:cubicBezTo>
                  <a:pt x="3042808" y="3507218"/>
                  <a:pt x="3011363" y="3507218"/>
                  <a:pt x="2991942" y="3487778"/>
                </a:cubicBezTo>
                <a:cubicBezTo>
                  <a:pt x="2972520" y="3468338"/>
                  <a:pt x="2972520" y="3436864"/>
                  <a:pt x="2991942" y="3417424"/>
                </a:cubicBezTo>
                <a:cubicBezTo>
                  <a:pt x="3011363" y="3397984"/>
                  <a:pt x="3042808" y="3397984"/>
                  <a:pt x="3062230" y="3417424"/>
                </a:cubicBezTo>
                <a:cubicBezTo>
                  <a:pt x="3071940" y="3427144"/>
                  <a:pt x="3076796" y="3439873"/>
                  <a:pt x="3076796" y="3452601"/>
                </a:cubicBezTo>
                <a:close/>
                <a:moveTo>
                  <a:pt x="3076796" y="624544"/>
                </a:moveTo>
                <a:cubicBezTo>
                  <a:pt x="3076796" y="637273"/>
                  <a:pt x="3071941" y="650001"/>
                  <a:pt x="3062230" y="659721"/>
                </a:cubicBezTo>
                <a:cubicBezTo>
                  <a:pt x="3042808" y="679161"/>
                  <a:pt x="3011363" y="679161"/>
                  <a:pt x="2991942" y="659721"/>
                </a:cubicBezTo>
                <a:cubicBezTo>
                  <a:pt x="2972520" y="640281"/>
                  <a:pt x="2972520" y="608807"/>
                  <a:pt x="2991942" y="589367"/>
                </a:cubicBezTo>
                <a:cubicBezTo>
                  <a:pt x="3011363" y="569927"/>
                  <a:pt x="3042808" y="569927"/>
                  <a:pt x="3062230" y="589367"/>
                </a:cubicBezTo>
                <a:cubicBezTo>
                  <a:pt x="3071941" y="599087"/>
                  <a:pt x="3076796" y="611816"/>
                  <a:pt x="3076796" y="624544"/>
                </a:cubicBezTo>
                <a:close/>
                <a:moveTo>
                  <a:pt x="3093674" y="3216544"/>
                </a:moveTo>
                <a:cubicBezTo>
                  <a:pt x="3093674" y="3233670"/>
                  <a:pt x="3087200" y="3250795"/>
                  <a:pt x="3074252" y="3263755"/>
                </a:cubicBezTo>
                <a:cubicBezTo>
                  <a:pt x="3048357" y="3289676"/>
                  <a:pt x="3005814" y="3289676"/>
                  <a:pt x="2979919" y="3263755"/>
                </a:cubicBezTo>
                <a:cubicBezTo>
                  <a:pt x="2954023" y="3237835"/>
                  <a:pt x="2954023" y="3195253"/>
                  <a:pt x="2979919" y="3169333"/>
                </a:cubicBezTo>
                <a:cubicBezTo>
                  <a:pt x="3005814" y="3143412"/>
                  <a:pt x="3048357" y="3143412"/>
                  <a:pt x="3074252" y="3169333"/>
                </a:cubicBezTo>
                <a:cubicBezTo>
                  <a:pt x="3087200" y="3182293"/>
                  <a:pt x="3093674" y="3199418"/>
                  <a:pt x="3093674" y="3216544"/>
                </a:cubicBezTo>
                <a:close/>
                <a:moveTo>
                  <a:pt x="3109628" y="2273704"/>
                </a:moveTo>
                <a:cubicBezTo>
                  <a:pt x="3109628" y="2294996"/>
                  <a:pt x="3101535" y="2316287"/>
                  <a:pt x="3085350" y="2332487"/>
                </a:cubicBezTo>
                <a:cubicBezTo>
                  <a:pt x="3052981" y="2364887"/>
                  <a:pt x="3000265" y="2364887"/>
                  <a:pt x="2967896" y="2332487"/>
                </a:cubicBezTo>
                <a:cubicBezTo>
                  <a:pt x="2935526" y="2300087"/>
                  <a:pt x="2935526" y="2247321"/>
                  <a:pt x="2967896" y="2214921"/>
                </a:cubicBezTo>
                <a:cubicBezTo>
                  <a:pt x="3000265" y="2182521"/>
                  <a:pt x="3052981" y="2182521"/>
                  <a:pt x="3085350" y="2214921"/>
                </a:cubicBezTo>
                <a:cubicBezTo>
                  <a:pt x="3101535" y="2231121"/>
                  <a:pt x="3109628" y="2252413"/>
                  <a:pt x="3109628" y="2273704"/>
                </a:cubicBezTo>
                <a:close/>
                <a:moveTo>
                  <a:pt x="3109628" y="1331327"/>
                </a:moveTo>
                <a:cubicBezTo>
                  <a:pt x="3109628" y="1352619"/>
                  <a:pt x="3101535" y="1373910"/>
                  <a:pt x="3085350" y="1390110"/>
                </a:cubicBezTo>
                <a:cubicBezTo>
                  <a:pt x="3052981" y="1422510"/>
                  <a:pt x="3000265" y="1422510"/>
                  <a:pt x="2967896" y="1390110"/>
                </a:cubicBezTo>
                <a:cubicBezTo>
                  <a:pt x="2935526" y="1357710"/>
                  <a:pt x="2935526" y="1304944"/>
                  <a:pt x="2967896" y="1272544"/>
                </a:cubicBezTo>
                <a:cubicBezTo>
                  <a:pt x="3000265" y="1240144"/>
                  <a:pt x="3052981" y="1240144"/>
                  <a:pt x="3085350" y="1272544"/>
                </a:cubicBezTo>
                <a:cubicBezTo>
                  <a:pt x="3101535" y="1288744"/>
                  <a:pt x="3109628" y="1310036"/>
                  <a:pt x="3109628" y="1331327"/>
                </a:cubicBezTo>
                <a:close/>
                <a:moveTo>
                  <a:pt x="3109628" y="388024"/>
                </a:moveTo>
                <a:cubicBezTo>
                  <a:pt x="3109628" y="409316"/>
                  <a:pt x="3101535" y="430607"/>
                  <a:pt x="3085350" y="446807"/>
                </a:cubicBezTo>
                <a:cubicBezTo>
                  <a:pt x="3052981" y="479207"/>
                  <a:pt x="3000265" y="479207"/>
                  <a:pt x="2967896" y="446807"/>
                </a:cubicBezTo>
                <a:cubicBezTo>
                  <a:pt x="2935526" y="414407"/>
                  <a:pt x="2935526" y="361641"/>
                  <a:pt x="2967896" y="329241"/>
                </a:cubicBezTo>
                <a:cubicBezTo>
                  <a:pt x="3000265" y="296841"/>
                  <a:pt x="3052981" y="296841"/>
                  <a:pt x="3085350" y="329241"/>
                </a:cubicBezTo>
                <a:cubicBezTo>
                  <a:pt x="3101535" y="345441"/>
                  <a:pt x="3109628" y="366733"/>
                  <a:pt x="3109628" y="388024"/>
                </a:cubicBezTo>
                <a:close/>
                <a:moveTo>
                  <a:pt x="3155638" y="2851812"/>
                </a:moveTo>
                <a:cubicBezTo>
                  <a:pt x="3162112" y="2858293"/>
                  <a:pt x="3162112" y="2868476"/>
                  <a:pt x="3155638" y="2874955"/>
                </a:cubicBezTo>
                <a:cubicBezTo>
                  <a:pt x="3149164" y="2881435"/>
                  <a:pt x="3138991" y="2881435"/>
                  <a:pt x="3132517" y="2874955"/>
                </a:cubicBezTo>
                <a:cubicBezTo>
                  <a:pt x="3126043" y="2868476"/>
                  <a:pt x="3126043" y="2858293"/>
                  <a:pt x="3132517" y="2851812"/>
                </a:cubicBezTo>
                <a:cubicBezTo>
                  <a:pt x="3138991" y="2845333"/>
                  <a:pt x="3149164" y="2845333"/>
                  <a:pt x="3155638" y="2851812"/>
                </a:cubicBezTo>
                <a:close/>
                <a:moveTo>
                  <a:pt x="3156563" y="2615755"/>
                </a:moveTo>
                <a:cubicBezTo>
                  <a:pt x="3163037" y="2622235"/>
                  <a:pt x="3163037" y="2632418"/>
                  <a:pt x="3156563" y="2638898"/>
                </a:cubicBezTo>
                <a:cubicBezTo>
                  <a:pt x="3150089" y="2645378"/>
                  <a:pt x="3138991" y="2645378"/>
                  <a:pt x="3133442" y="2638898"/>
                </a:cubicBezTo>
                <a:cubicBezTo>
                  <a:pt x="3126968" y="2632418"/>
                  <a:pt x="3126968" y="2622235"/>
                  <a:pt x="3133442" y="2615755"/>
                </a:cubicBezTo>
                <a:cubicBezTo>
                  <a:pt x="3139916" y="2609276"/>
                  <a:pt x="3150089" y="2609276"/>
                  <a:pt x="3156563" y="2615755"/>
                </a:cubicBezTo>
                <a:close/>
                <a:moveTo>
                  <a:pt x="3177372" y="1920081"/>
                </a:moveTo>
                <a:cubicBezTo>
                  <a:pt x="3177372" y="1928644"/>
                  <a:pt x="3174135" y="1937207"/>
                  <a:pt x="3167661" y="1943687"/>
                </a:cubicBezTo>
                <a:cubicBezTo>
                  <a:pt x="3154713" y="1956647"/>
                  <a:pt x="3133442" y="1956647"/>
                  <a:pt x="3120494" y="1943687"/>
                </a:cubicBezTo>
                <a:cubicBezTo>
                  <a:pt x="3107547" y="1930727"/>
                  <a:pt x="3107547" y="1909435"/>
                  <a:pt x="3120494" y="1896475"/>
                </a:cubicBezTo>
                <a:cubicBezTo>
                  <a:pt x="3133442" y="1883515"/>
                  <a:pt x="3154713" y="1883515"/>
                  <a:pt x="3167661" y="1896475"/>
                </a:cubicBezTo>
                <a:cubicBezTo>
                  <a:pt x="3174135" y="1902955"/>
                  <a:pt x="3177372" y="1911518"/>
                  <a:pt x="3177372" y="1920081"/>
                </a:cubicBezTo>
                <a:close/>
                <a:moveTo>
                  <a:pt x="3177372" y="1684950"/>
                </a:moveTo>
                <a:cubicBezTo>
                  <a:pt x="3177372" y="1693512"/>
                  <a:pt x="3174135" y="1702075"/>
                  <a:pt x="3167661" y="1708555"/>
                </a:cubicBezTo>
                <a:cubicBezTo>
                  <a:pt x="3154713" y="1721515"/>
                  <a:pt x="3133442" y="1721515"/>
                  <a:pt x="3120494" y="1708555"/>
                </a:cubicBezTo>
                <a:cubicBezTo>
                  <a:pt x="3107547" y="1695595"/>
                  <a:pt x="3107547" y="1674304"/>
                  <a:pt x="3120494" y="1661344"/>
                </a:cubicBezTo>
                <a:cubicBezTo>
                  <a:pt x="3133442" y="1648384"/>
                  <a:pt x="3154713" y="1648384"/>
                  <a:pt x="3167661" y="1661344"/>
                </a:cubicBezTo>
                <a:cubicBezTo>
                  <a:pt x="3174135" y="1667824"/>
                  <a:pt x="3177372" y="1676387"/>
                  <a:pt x="3177372" y="1684950"/>
                </a:cubicBezTo>
                <a:close/>
                <a:moveTo>
                  <a:pt x="3177372" y="34401"/>
                </a:moveTo>
                <a:cubicBezTo>
                  <a:pt x="3177372" y="42964"/>
                  <a:pt x="3174135" y="51527"/>
                  <a:pt x="3167661" y="58007"/>
                </a:cubicBezTo>
                <a:cubicBezTo>
                  <a:pt x="3154713" y="70967"/>
                  <a:pt x="3133442" y="70967"/>
                  <a:pt x="3120494" y="58007"/>
                </a:cubicBezTo>
                <a:cubicBezTo>
                  <a:pt x="3107547" y="45047"/>
                  <a:pt x="3107547" y="23755"/>
                  <a:pt x="3120494" y="10795"/>
                </a:cubicBezTo>
                <a:cubicBezTo>
                  <a:pt x="3134367" y="-2165"/>
                  <a:pt x="3154713" y="-2165"/>
                  <a:pt x="3167661" y="10795"/>
                </a:cubicBezTo>
                <a:cubicBezTo>
                  <a:pt x="3174135" y="17275"/>
                  <a:pt x="3177372" y="25838"/>
                  <a:pt x="3177372" y="34401"/>
                </a:cubicBezTo>
                <a:close/>
                <a:moveTo>
                  <a:pt x="3194250" y="3570167"/>
                </a:moveTo>
                <a:cubicBezTo>
                  <a:pt x="3194250" y="3582895"/>
                  <a:pt x="3189395" y="3595624"/>
                  <a:pt x="3179684" y="3605344"/>
                </a:cubicBezTo>
                <a:cubicBezTo>
                  <a:pt x="3160262" y="3624784"/>
                  <a:pt x="3128818" y="3624784"/>
                  <a:pt x="3109396" y="3605344"/>
                </a:cubicBezTo>
                <a:cubicBezTo>
                  <a:pt x="3089975" y="3585904"/>
                  <a:pt x="3089975" y="3554430"/>
                  <a:pt x="3109396" y="3534990"/>
                </a:cubicBezTo>
                <a:cubicBezTo>
                  <a:pt x="3128818" y="3515550"/>
                  <a:pt x="3160262" y="3515550"/>
                  <a:pt x="3179684" y="3534990"/>
                </a:cubicBezTo>
                <a:cubicBezTo>
                  <a:pt x="3189395" y="3544710"/>
                  <a:pt x="3194250" y="3557438"/>
                  <a:pt x="3194250" y="3570167"/>
                </a:cubicBezTo>
                <a:close/>
                <a:moveTo>
                  <a:pt x="3194250" y="977241"/>
                </a:moveTo>
                <a:cubicBezTo>
                  <a:pt x="3194251" y="989970"/>
                  <a:pt x="3189395" y="1002698"/>
                  <a:pt x="3179684" y="1012418"/>
                </a:cubicBezTo>
                <a:cubicBezTo>
                  <a:pt x="3160262" y="1031858"/>
                  <a:pt x="3128818" y="1031858"/>
                  <a:pt x="3109396" y="1012418"/>
                </a:cubicBezTo>
                <a:cubicBezTo>
                  <a:pt x="3089975" y="992978"/>
                  <a:pt x="3089975" y="961504"/>
                  <a:pt x="3109396" y="942064"/>
                </a:cubicBezTo>
                <a:cubicBezTo>
                  <a:pt x="3128818" y="922624"/>
                  <a:pt x="3160262" y="922624"/>
                  <a:pt x="3179684" y="942064"/>
                </a:cubicBezTo>
                <a:cubicBezTo>
                  <a:pt x="3189395" y="951784"/>
                  <a:pt x="3194251" y="964513"/>
                  <a:pt x="3194250" y="977241"/>
                </a:cubicBezTo>
                <a:close/>
                <a:moveTo>
                  <a:pt x="3194250" y="742110"/>
                </a:moveTo>
                <a:cubicBezTo>
                  <a:pt x="3194251" y="754838"/>
                  <a:pt x="3189395" y="767567"/>
                  <a:pt x="3179684" y="777287"/>
                </a:cubicBezTo>
                <a:cubicBezTo>
                  <a:pt x="3160262" y="796727"/>
                  <a:pt x="3128818" y="796727"/>
                  <a:pt x="3109396" y="777287"/>
                </a:cubicBezTo>
                <a:cubicBezTo>
                  <a:pt x="3089975" y="757847"/>
                  <a:pt x="3089975" y="726372"/>
                  <a:pt x="3109396" y="706932"/>
                </a:cubicBezTo>
                <a:cubicBezTo>
                  <a:pt x="3128818" y="687492"/>
                  <a:pt x="3160262" y="687492"/>
                  <a:pt x="3179684" y="706932"/>
                </a:cubicBezTo>
                <a:cubicBezTo>
                  <a:pt x="3189395" y="716652"/>
                  <a:pt x="3194251" y="729381"/>
                  <a:pt x="3194250" y="742110"/>
                </a:cubicBezTo>
                <a:close/>
                <a:moveTo>
                  <a:pt x="3211128" y="3334109"/>
                </a:moveTo>
                <a:cubicBezTo>
                  <a:pt x="3211128" y="3351235"/>
                  <a:pt x="3204654" y="3368361"/>
                  <a:pt x="3191707" y="3381321"/>
                </a:cubicBezTo>
                <a:cubicBezTo>
                  <a:pt x="3165811" y="3407241"/>
                  <a:pt x="3123269" y="3407241"/>
                  <a:pt x="3097373" y="3381321"/>
                </a:cubicBezTo>
                <a:cubicBezTo>
                  <a:pt x="3071478" y="3355401"/>
                  <a:pt x="3071478" y="3312818"/>
                  <a:pt x="3097373" y="3286898"/>
                </a:cubicBezTo>
                <a:cubicBezTo>
                  <a:pt x="3123269" y="3260978"/>
                  <a:pt x="3165811" y="3260978"/>
                  <a:pt x="3191707" y="3286898"/>
                </a:cubicBezTo>
                <a:cubicBezTo>
                  <a:pt x="3204654" y="3299858"/>
                  <a:pt x="3211128" y="3316984"/>
                  <a:pt x="3211128" y="3334109"/>
                </a:cubicBezTo>
                <a:close/>
                <a:moveTo>
                  <a:pt x="3211128" y="3098979"/>
                </a:moveTo>
                <a:cubicBezTo>
                  <a:pt x="3211128" y="3116104"/>
                  <a:pt x="3204654" y="3133230"/>
                  <a:pt x="3191707" y="3146190"/>
                </a:cubicBezTo>
                <a:cubicBezTo>
                  <a:pt x="3165811" y="3172110"/>
                  <a:pt x="3123269" y="3172110"/>
                  <a:pt x="3097373" y="3146190"/>
                </a:cubicBezTo>
                <a:cubicBezTo>
                  <a:pt x="3071478" y="3119344"/>
                  <a:pt x="3071478" y="3077687"/>
                  <a:pt x="3097373" y="3051767"/>
                </a:cubicBezTo>
                <a:cubicBezTo>
                  <a:pt x="3123269" y="3025847"/>
                  <a:pt x="3165811" y="3025847"/>
                  <a:pt x="3191707" y="3051767"/>
                </a:cubicBezTo>
                <a:cubicBezTo>
                  <a:pt x="3204654" y="3064727"/>
                  <a:pt x="3211128" y="3081853"/>
                  <a:pt x="3211128" y="3098979"/>
                </a:cubicBezTo>
                <a:close/>
                <a:moveTo>
                  <a:pt x="3228007" y="2391270"/>
                </a:moveTo>
                <a:cubicBezTo>
                  <a:pt x="3228007" y="2412561"/>
                  <a:pt x="3219915" y="2433853"/>
                  <a:pt x="3203730" y="2450053"/>
                </a:cubicBezTo>
                <a:cubicBezTo>
                  <a:pt x="3171360" y="2482453"/>
                  <a:pt x="3118644" y="2482453"/>
                  <a:pt x="3086275" y="2450053"/>
                </a:cubicBezTo>
                <a:cubicBezTo>
                  <a:pt x="3053906" y="2417653"/>
                  <a:pt x="3053906" y="2364887"/>
                  <a:pt x="3086275" y="2332487"/>
                </a:cubicBezTo>
                <a:cubicBezTo>
                  <a:pt x="3118644" y="2300087"/>
                  <a:pt x="3171360" y="2300087"/>
                  <a:pt x="3203730" y="2332487"/>
                </a:cubicBezTo>
                <a:cubicBezTo>
                  <a:pt x="3219915" y="2348687"/>
                  <a:pt x="3228007" y="2369978"/>
                  <a:pt x="3228007" y="2391270"/>
                </a:cubicBezTo>
                <a:close/>
                <a:moveTo>
                  <a:pt x="3228007" y="2156138"/>
                </a:moveTo>
                <a:cubicBezTo>
                  <a:pt x="3228007" y="2177429"/>
                  <a:pt x="3219915" y="2198721"/>
                  <a:pt x="3203730" y="2214921"/>
                </a:cubicBezTo>
                <a:cubicBezTo>
                  <a:pt x="3170436" y="2247321"/>
                  <a:pt x="3117720" y="2247321"/>
                  <a:pt x="3086275" y="2214921"/>
                </a:cubicBezTo>
                <a:cubicBezTo>
                  <a:pt x="3053906" y="2182521"/>
                  <a:pt x="3053906" y="2129755"/>
                  <a:pt x="3086275" y="2097355"/>
                </a:cubicBezTo>
                <a:cubicBezTo>
                  <a:pt x="3118644" y="2064955"/>
                  <a:pt x="3171360" y="2064955"/>
                  <a:pt x="3203730" y="2097355"/>
                </a:cubicBezTo>
                <a:cubicBezTo>
                  <a:pt x="3219915" y="2113555"/>
                  <a:pt x="3228007" y="2134846"/>
                  <a:pt x="3228007" y="2156138"/>
                </a:cubicBezTo>
                <a:close/>
                <a:moveTo>
                  <a:pt x="3228007" y="1448893"/>
                </a:moveTo>
                <a:cubicBezTo>
                  <a:pt x="3228007" y="1470184"/>
                  <a:pt x="3219915" y="1491475"/>
                  <a:pt x="3203730" y="1507675"/>
                </a:cubicBezTo>
                <a:cubicBezTo>
                  <a:pt x="3171360" y="1540075"/>
                  <a:pt x="3118644" y="1540075"/>
                  <a:pt x="3086275" y="1507675"/>
                </a:cubicBezTo>
                <a:cubicBezTo>
                  <a:pt x="3053906" y="1475275"/>
                  <a:pt x="3053906" y="1422510"/>
                  <a:pt x="3086275" y="1390110"/>
                </a:cubicBezTo>
                <a:cubicBezTo>
                  <a:pt x="3118644" y="1357710"/>
                  <a:pt x="3171360" y="1357710"/>
                  <a:pt x="3203730" y="1390110"/>
                </a:cubicBezTo>
                <a:cubicBezTo>
                  <a:pt x="3219915" y="1406310"/>
                  <a:pt x="3228007" y="1427601"/>
                  <a:pt x="3228007" y="1448893"/>
                </a:cubicBezTo>
                <a:close/>
                <a:moveTo>
                  <a:pt x="3228007" y="1213761"/>
                </a:moveTo>
                <a:cubicBezTo>
                  <a:pt x="3228007" y="1235053"/>
                  <a:pt x="3219915" y="1256344"/>
                  <a:pt x="3203730" y="1272544"/>
                </a:cubicBezTo>
                <a:cubicBezTo>
                  <a:pt x="3170436" y="1304944"/>
                  <a:pt x="3117720" y="1304944"/>
                  <a:pt x="3086275" y="1272544"/>
                </a:cubicBezTo>
                <a:cubicBezTo>
                  <a:pt x="3053906" y="1240144"/>
                  <a:pt x="3053906" y="1187378"/>
                  <a:pt x="3086275" y="1154978"/>
                </a:cubicBezTo>
                <a:cubicBezTo>
                  <a:pt x="3118644" y="1122578"/>
                  <a:pt x="3171360" y="1122578"/>
                  <a:pt x="3203730" y="1154978"/>
                </a:cubicBezTo>
                <a:cubicBezTo>
                  <a:pt x="3219915" y="1171178"/>
                  <a:pt x="3228007" y="1192470"/>
                  <a:pt x="3228007" y="1213761"/>
                </a:cubicBezTo>
                <a:close/>
                <a:moveTo>
                  <a:pt x="3228007" y="506284"/>
                </a:moveTo>
                <a:cubicBezTo>
                  <a:pt x="3228007" y="527575"/>
                  <a:pt x="3219915" y="548635"/>
                  <a:pt x="3203730" y="564372"/>
                </a:cubicBezTo>
                <a:cubicBezTo>
                  <a:pt x="3171360" y="596772"/>
                  <a:pt x="3118644" y="596772"/>
                  <a:pt x="3086275" y="564372"/>
                </a:cubicBezTo>
                <a:cubicBezTo>
                  <a:pt x="3053906" y="531972"/>
                  <a:pt x="3053906" y="479207"/>
                  <a:pt x="3086275" y="446807"/>
                </a:cubicBezTo>
                <a:cubicBezTo>
                  <a:pt x="3118644" y="414407"/>
                  <a:pt x="3171360" y="414407"/>
                  <a:pt x="3203730" y="446807"/>
                </a:cubicBezTo>
                <a:cubicBezTo>
                  <a:pt x="3219915" y="463470"/>
                  <a:pt x="3228007" y="484992"/>
                  <a:pt x="3228007" y="506284"/>
                </a:cubicBezTo>
                <a:close/>
                <a:moveTo>
                  <a:pt x="3228007" y="270458"/>
                </a:moveTo>
                <a:cubicBezTo>
                  <a:pt x="3228007" y="291750"/>
                  <a:pt x="3219915" y="313041"/>
                  <a:pt x="3203730" y="329241"/>
                </a:cubicBezTo>
                <a:cubicBezTo>
                  <a:pt x="3170436" y="361641"/>
                  <a:pt x="3117720" y="361641"/>
                  <a:pt x="3086275" y="329241"/>
                </a:cubicBezTo>
                <a:cubicBezTo>
                  <a:pt x="3053906" y="296841"/>
                  <a:pt x="3053906" y="244075"/>
                  <a:pt x="3086275" y="211675"/>
                </a:cubicBezTo>
                <a:cubicBezTo>
                  <a:pt x="3118644" y="179275"/>
                  <a:pt x="3171360" y="179275"/>
                  <a:pt x="3203730" y="211675"/>
                </a:cubicBezTo>
                <a:cubicBezTo>
                  <a:pt x="3219915" y="227875"/>
                  <a:pt x="3228007" y="249167"/>
                  <a:pt x="3228007" y="270458"/>
                </a:cubicBezTo>
                <a:close/>
                <a:moveTo>
                  <a:pt x="3274018" y="2734247"/>
                </a:moveTo>
                <a:cubicBezTo>
                  <a:pt x="3280491" y="2740727"/>
                  <a:pt x="3280491" y="2750910"/>
                  <a:pt x="3274018" y="2757390"/>
                </a:cubicBezTo>
                <a:cubicBezTo>
                  <a:pt x="3267544" y="2763870"/>
                  <a:pt x="3257370" y="2763870"/>
                  <a:pt x="3250897" y="2757390"/>
                </a:cubicBezTo>
                <a:cubicBezTo>
                  <a:pt x="3244423" y="2750910"/>
                  <a:pt x="3244423" y="2740727"/>
                  <a:pt x="3250897" y="2734247"/>
                </a:cubicBezTo>
                <a:cubicBezTo>
                  <a:pt x="3257370" y="2727767"/>
                  <a:pt x="3267544" y="2727767"/>
                  <a:pt x="3274018" y="2734247"/>
                </a:cubicBezTo>
                <a:close/>
                <a:moveTo>
                  <a:pt x="3295751" y="1802516"/>
                </a:moveTo>
                <a:cubicBezTo>
                  <a:pt x="3295751" y="1811078"/>
                  <a:pt x="3292514" y="1819641"/>
                  <a:pt x="3286040" y="1826121"/>
                </a:cubicBezTo>
                <a:cubicBezTo>
                  <a:pt x="3273093" y="1839081"/>
                  <a:pt x="3251821" y="1839081"/>
                  <a:pt x="3238874" y="1826121"/>
                </a:cubicBezTo>
                <a:cubicBezTo>
                  <a:pt x="3225926" y="1813161"/>
                  <a:pt x="3225926" y="1791870"/>
                  <a:pt x="3238874" y="1778910"/>
                </a:cubicBezTo>
                <a:cubicBezTo>
                  <a:pt x="3251821" y="1765950"/>
                  <a:pt x="3273093" y="1765950"/>
                  <a:pt x="3286040" y="1778910"/>
                </a:cubicBezTo>
                <a:cubicBezTo>
                  <a:pt x="3292514" y="1785390"/>
                  <a:pt x="3295751" y="1793953"/>
                  <a:pt x="3295751" y="1802516"/>
                </a:cubicBezTo>
                <a:close/>
                <a:moveTo>
                  <a:pt x="3299913" y="3654407"/>
                </a:moveTo>
                <a:lnTo>
                  <a:pt x="3225001" y="3654407"/>
                </a:lnTo>
                <a:cubicBezTo>
                  <a:pt x="3225926" y="3654407"/>
                  <a:pt x="3225926" y="3653481"/>
                  <a:pt x="3226851" y="3652555"/>
                </a:cubicBezTo>
                <a:cubicBezTo>
                  <a:pt x="3246272" y="3633115"/>
                  <a:pt x="3277717" y="3633115"/>
                  <a:pt x="3297139" y="3652555"/>
                </a:cubicBezTo>
                <a:cubicBezTo>
                  <a:pt x="3298063" y="3653481"/>
                  <a:pt x="3298988" y="3654407"/>
                  <a:pt x="3299913" y="3654407"/>
                </a:cubicBezTo>
                <a:close/>
                <a:moveTo>
                  <a:pt x="3311705" y="859675"/>
                </a:moveTo>
                <a:cubicBezTo>
                  <a:pt x="3311705" y="872404"/>
                  <a:pt x="3306850" y="885132"/>
                  <a:pt x="3297139" y="894852"/>
                </a:cubicBezTo>
                <a:cubicBezTo>
                  <a:pt x="3277717" y="914292"/>
                  <a:pt x="3246272" y="914292"/>
                  <a:pt x="3226851" y="894852"/>
                </a:cubicBezTo>
                <a:cubicBezTo>
                  <a:pt x="3207429" y="875412"/>
                  <a:pt x="3207429" y="843938"/>
                  <a:pt x="3226851" y="824498"/>
                </a:cubicBezTo>
                <a:cubicBezTo>
                  <a:pt x="3246272" y="805058"/>
                  <a:pt x="3277717" y="805058"/>
                  <a:pt x="3297139" y="824498"/>
                </a:cubicBezTo>
                <a:cubicBezTo>
                  <a:pt x="3306850" y="834218"/>
                  <a:pt x="3311705" y="846947"/>
                  <a:pt x="3311705" y="859675"/>
                </a:cubicBezTo>
                <a:close/>
                <a:moveTo>
                  <a:pt x="3328583" y="3452601"/>
                </a:moveTo>
                <a:cubicBezTo>
                  <a:pt x="3328583" y="3469727"/>
                  <a:pt x="3322109" y="3486852"/>
                  <a:pt x="3309161" y="3499812"/>
                </a:cubicBezTo>
                <a:cubicBezTo>
                  <a:pt x="3283266" y="3525733"/>
                  <a:pt x="3240723" y="3525733"/>
                  <a:pt x="3214828" y="3499812"/>
                </a:cubicBezTo>
                <a:cubicBezTo>
                  <a:pt x="3188932" y="3473893"/>
                  <a:pt x="3188932" y="3431310"/>
                  <a:pt x="3214828" y="3405390"/>
                </a:cubicBezTo>
                <a:cubicBezTo>
                  <a:pt x="3240723" y="3379470"/>
                  <a:pt x="3283266" y="3379470"/>
                  <a:pt x="3309161" y="3405390"/>
                </a:cubicBezTo>
                <a:cubicBezTo>
                  <a:pt x="3322109" y="3418350"/>
                  <a:pt x="3328583" y="3435476"/>
                  <a:pt x="3328583" y="3452601"/>
                </a:cubicBezTo>
                <a:close/>
                <a:moveTo>
                  <a:pt x="3328583" y="3216544"/>
                </a:moveTo>
                <a:cubicBezTo>
                  <a:pt x="3328583" y="3233670"/>
                  <a:pt x="3322109" y="3250795"/>
                  <a:pt x="3309161" y="3263755"/>
                </a:cubicBezTo>
                <a:cubicBezTo>
                  <a:pt x="3283266" y="3289676"/>
                  <a:pt x="3240723" y="3289676"/>
                  <a:pt x="3214828" y="3263755"/>
                </a:cubicBezTo>
                <a:cubicBezTo>
                  <a:pt x="3188932" y="3237835"/>
                  <a:pt x="3188932" y="3195253"/>
                  <a:pt x="3214828" y="3169333"/>
                </a:cubicBezTo>
                <a:cubicBezTo>
                  <a:pt x="3240723" y="3143412"/>
                  <a:pt x="3283266" y="3143412"/>
                  <a:pt x="3309161" y="3169333"/>
                </a:cubicBezTo>
                <a:cubicBezTo>
                  <a:pt x="3322109" y="3182293"/>
                  <a:pt x="3328583" y="3199418"/>
                  <a:pt x="3328583" y="3216544"/>
                </a:cubicBezTo>
                <a:close/>
                <a:moveTo>
                  <a:pt x="3328583" y="2980487"/>
                </a:moveTo>
                <a:cubicBezTo>
                  <a:pt x="3328583" y="2997612"/>
                  <a:pt x="3322109" y="3014738"/>
                  <a:pt x="3309161" y="3027698"/>
                </a:cubicBezTo>
                <a:cubicBezTo>
                  <a:pt x="3283266" y="3053618"/>
                  <a:pt x="3240723" y="3053618"/>
                  <a:pt x="3214828" y="3027698"/>
                </a:cubicBezTo>
                <a:cubicBezTo>
                  <a:pt x="3188932" y="3001778"/>
                  <a:pt x="3188932" y="2960121"/>
                  <a:pt x="3214828" y="2933276"/>
                </a:cubicBezTo>
                <a:cubicBezTo>
                  <a:pt x="3240723" y="2907355"/>
                  <a:pt x="3283266" y="2907355"/>
                  <a:pt x="3309161" y="2933276"/>
                </a:cubicBezTo>
                <a:cubicBezTo>
                  <a:pt x="3322109" y="2946235"/>
                  <a:pt x="3328583" y="2963361"/>
                  <a:pt x="3328583" y="2980487"/>
                </a:cubicBezTo>
                <a:close/>
                <a:moveTo>
                  <a:pt x="3345462" y="2509761"/>
                </a:moveTo>
                <a:cubicBezTo>
                  <a:pt x="3345462" y="2531052"/>
                  <a:pt x="3337369" y="2552344"/>
                  <a:pt x="3321184" y="2568544"/>
                </a:cubicBezTo>
                <a:cubicBezTo>
                  <a:pt x="3288815" y="2600944"/>
                  <a:pt x="3236099" y="2600944"/>
                  <a:pt x="3203730" y="2568544"/>
                </a:cubicBezTo>
                <a:cubicBezTo>
                  <a:pt x="3171360" y="2536144"/>
                  <a:pt x="3171360" y="2483378"/>
                  <a:pt x="3203730" y="2450978"/>
                </a:cubicBezTo>
                <a:cubicBezTo>
                  <a:pt x="3236099" y="2418578"/>
                  <a:pt x="3288815" y="2418578"/>
                  <a:pt x="3321184" y="2450978"/>
                </a:cubicBezTo>
                <a:cubicBezTo>
                  <a:pt x="3337369" y="2467178"/>
                  <a:pt x="3345462" y="2488469"/>
                  <a:pt x="3345462" y="2509761"/>
                </a:cubicBezTo>
                <a:close/>
                <a:moveTo>
                  <a:pt x="3345462" y="2273704"/>
                </a:moveTo>
                <a:cubicBezTo>
                  <a:pt x="3345462" y="2294996"/>
                  <a:pt x="3337369" y="2316287"/>
                  <a:pt x="3321184" y="2332487"/>
                </a:cubicBezTo>
                <a:cubicBezTo>
                  <a:pt x="3288815" y="2364887"/>
                  <a:pt x="3236099" y="2364887"/>
                  <a:pt x="3203730" y="2332487"/>
                </a:cubicBezTo>
                <a:cubicBezTo>
                  <a:pt x="3171360" y="2300087"/>
                  <a:pt x="3171360" y="2247321"/>
                  <a:pt x="3203730" y="2214921"/>
                </a:cubicBezTo>
                <a:cubicBezTo>
                  <a:pt x="3236099" y="2182521"/>
                  <a:pt x="3288815" y="2182521"/>
                  <a:pt x="3321184" y="2214921"/>
                </a:cubicBezTo>
                <a:cubicBezTo>
                  <a:pt x="3337369" y="2231121"/>
                  <a:pt x="3345462" y="2252413"/>
                  <a:pt x="3345462" y="2273704"/>
                </a:cubicBezTo>
                <a:close/>
                <a:moveTo>
                  <a:pt x="3345462" y="2038573"/>
                </a:moveTo>
                <a:cubicBezTo>
                  <a:pt x="3345462" y="2059864"/>
                  <a:pt x="3337369" y="2081155"/>
                  <a:pt x="3321184" y="2097355"/>
                </a:cubicBezTo>
                <a:cubicBezTo>
                  <a:pt x="3288815" y="2129755"/>
                  <a:pt x="3236099" y="2129755"/>
                  <a:pt x="3203730" y="2097355"/>
                </a:cubicBezTo>
                <a:cubicBezTo>
                  <a:pt x="3171360" y="2064955"/>
                  <a:pt x="3171360" y="2012190"/>
                  <a:pt x="3203730" y="1979790"/>
                </a:cubicBezTo>
                <a:cubicBezTo>
                  <a:pt x="3236099" y="1947390"/>
                  <a:pt x="3288815" y="1947390"/>
                  <a:pt x="3321184" y="1979790"/>
                </a:cubicBezTo>
                <a:cubicBezTo>
                  <a:pt x="3337369" y="1995990"/>
                  <a:pt x="3345462" y="2017281"/>
                  <a:pt x="3345462" y="2038573"/>
                </a:cubicBezTo>
                <a:close/>
                <a:moveTo>
                  <a:pt x="3345462" y="1566458"/>
                </a:moveTo>
                <a:cubicBezTo>
                  <a:pt x="3345462" y="1587750"/>
                  <a:pt x="3337369" y="1609041"/>
                  <a:pt x="3321184" y="1625241"/>
                </a:cubicBezTo>
                <a:cubicBezTo>
                  <a:pt x="3288815" y="1657641"/>
                  <a:pt x="3236099" y="1657641"/>
                  <a:pt x="3203730" y="1625241"/>
                </a:cubicBezTo>
                <a:cubicBezTo>
                  <a:pt x="3171360" y="1592841"/>
                  <a:pt x="3171360" y="1540075"/>
                  <a:pt x="3203730" y="1507675"/>
                </a:cubicBezTo>
                <a:cubicBezTo>
                  <a:pt x="3236099" y="1475275"/>
                  <a:pt x="3288815" y="1475275"/>
                  <a:pt x="3321184" y="1507675"/>
                </a:cubicBezTo>
                <a:cubicBezTo>
                  <a:pt x="3337369" y="1523875"/>
                  <a:pt x="3345462" y="1545167"/>
                  <a:pt x="3345462" y="1566458"/>
                </a:cubicBezTo>
                <a:close/>
                <a:moveTo>
                  <a:pt x="3345462" y="1331327"/>
                </a:moveTo>
                <a:cubicBezTo>
                  <a:pt x="3345462" y="1352619"/>
                  <a:pt x="3337369" y="1373910"/>
                  <a:pt x="3321184" y="1390110"/>
                </a:cubicBezTo>
                <a:cubicBezTo>
                  <a:pt x="3288815" y="1422510"/>
                  <a:pt x="3236099" y="1422510"/>
                  <a:pt x="3203730" y="1390110"/>
                </a:cubicBezTo>
                <a:cubicBezTo>
                  <a:pt x="3171360" y="1357710"/>
                  <a:pt x="3171360" y="1304944"/>
                  <a:pt x="3203730" y="1272544"/>
                </a:cubicBezTo>
                <a:cubicBezTo>
                  <a:pt x="3236099" y="1240144"/>
                  <a:pt x="3288815" y="1240144"/>
                  <a:pt x="3321184" y="1272544"/>
                </a:cubicBezTo>
                <a:cubicBezTo>
                  <a:pt x="3337369" y="1288744"/>
                  <a:pt x="3345462" y="1310036"/>
                  <a:pt x="3345462" y="1331327"/>
                </a:cubicBezTo>
                <a:close/>
                <a:moveTo>
                  <a:pt x="3345462" y="1095270"/>
                </a:moveTo>
                <a:cubicBezTo>
                  <a:pt x="3345462" y="1116561"/>
                  <a:pt x="3337369" y="1137852"/>
                  <a:pt x="3321184" y="1154052"/>
                </a:cubicBezTo>
                <a:cubicBezTo>
                  <a:pt x="3288815" y="1186452"/>
                  <a:pt x="3236099" y="1186452"/>
                  <a:pt x="3203730" y="1154052"/>
                </a:cubicBezTo>
                <a:cubicBezTo>
                  <a:pt x="3171360" y="1121652"/>
                  <a:pt x="3171360" y="1068887"/>
                  <a:pt x="3203730" y="1036487"/>
                </a:cubicBezTo>
                <a:cubicBezTo>
                  <a:pt x="3236099" y="1004087"/>
                  <a:pt x="3288815" y="1004087"/>
                  <a:pt x="3321184" y="1036487"/>
                </a:cubicBezTo>
                <a:cubicBezTo>
                  <a:pt x="3337369" y="1052687"/>
                  <a:pt x="3345462" y="1073978"/>
                  <a:pt x="3345462" y="1095270"/>
                </a:cubicBezTo>
                <a:close/>
                <a:moveTo>
                  <a:pt x="3345462" y="624081"/>
                </a:moveTo>
                <a:cubicBezTo>
                  <a:pt x="3345462" y="645373"/>
                  <a:pt x="3337369" y="666664"/>
                  <a:pt x="3321184" y="682864"/>
                </a:cubicBezTo>
                <a:cubicBezTo>
                  <a:pt x="3288815" y="715264"/>
                  <a:pt x="3236099" y="715264"/>
                  <a:pt x="3203730" y="682864"/>
                </a:cubicBezTo>
                <a:cubicBezTo>
                  <a:pt x="3171360" y="650464"/>
                  <a:pt x="3171360" y="597698"/>
                  <a:pt x="3203730" y="565298"/>
                </a:cubicBezTo>
                <a:cubicBezTo>
                  <a:pt x="3236099" y="532898"/>
                  <a:pt x="3288815" y="532898"/>
                  <a:pt x="3321184" y="565298"/>
                </a:cubicBezTo>
                <a:cubicBezTo>
                  <a:pt x="3337369" y="581498"/>
                  <a:pt x="3345462" y="602790"/>
                  <a:pt x="3345462" y="624081"/>
                </a:cubicBezTo>
                <a:close/>
                <a:moveTo>
                  <a:pt x="3345462" y="388024"/>
                </a:moveTo>
                <a:cubicBezTo>
                  <a:pt x="3345462" y="409316"/>
                  <a:pt x="3337369" y="430607"/>
                  <a:pt x="3321184" y="446807"/>
                </a:cubicBezTo>
                <a:cubicBezTo>
                  <a:pt x="3288815" y="479207"/>
                  <a:pt x="3236099" y="479207"/>
                  <a:pt x="3203730" y="446807"/>
                </a:cubicBezTo>
                <a:cubicBezTo>
                  <a:pt x="3171360" y="414407"/>
                  <a:pt x="3171360" y="361641"/>
                  <a:pt x="3203730" y="329241"/>
                </a:cubicBezTo>
                <a:cubicBezTo>
                  <a:pt x="3236099" y="296841"/>
                  <a:pt x="3288815" y="296841"/>
                  <a:pt x="3321184" y="329241"/>
                </a:cubicBezTo>
                <a:cubicBezTo>
                  <a:pt x="3337369" y="345441"/>
                  <a:pt x="3345462" y="366733"/>
                  <a:pt x="3345462" y="388024"/>
                </a:cubicBezTo>
                <a:close/>
                <a:moveTo>
                  <a:pt x="3345462" y="152893"/>
                </a:moveTo>
                <a:cubicBezTo>
                  <a:pt x="3345462" y="174184"/>
                  <a:pt x="3337369" y="195475"/>
                  <a:pt x="3321184" y="211675"/>
                </a:cubicBezTo>
                <a:cubicBezTo>
                  <a:pt x="3288815" y="244075"/>
                  <a:pt x="3236099" y="244075"/>
                  <a:pt x="3203730" y="211675"/>
                </a:cubicBezTo>
                <a:cubicBezTo>
                  <a:pt x="3171360" y="179275"/>
                  <a:pt x="3171360" y="126510"/>
                  <a:pt x="3203730" y="94110"/>
                </a:cubicBezTo>
                <a:cubicBezTo>
                  <a:pt x="3236099" y="61710"/>
                  <a:pt x="3288815" y="61710"/>
                  <a:pt x="3321184" y="94110"/>
                </a:cubicBezTo>
                <a:cubicBezTo>
                  <a:pt x="3337369" y="110310"/>
                  <a:pt x="3345462" y="131601"/>
                  <a:pt x="3345462" y="152893"/>
                </a:cubicBezTo>
                <a:close/>
                <a:moveTo>
                  <a:pt x="3446037" y="3334109"/>
                </a:moveTo>
                <a:cubicBezTo>
                  <a:pt x="3446037" y="3351235"/>
                  <a:pt x="3439563" y="3368361"/>
                  <a:pt x="3426616" y="3381321"/>
                </a:cubicBezTo>
                <a:cubicBezTo>
                  <a:pt x="3400720" y="3407241"/>
                  <a:pt x="3359103" y="3407241"/>
                  <a:pt x="3332282" y="3381321"/>
                </a:cubicBezTo>
                <a:cubicBezTo>
                  <a:pt x="3306387" y="3355401"/>
                  <a:pt x="3306387" y="3312818"/>
                  <a:pt x="3332282" y="3286898"/>
                </a:cubicBezTo>
                <a:cubicBezTo>
                  <a:pt x="3358178" y="3260978"/>
                  <a:pt x="3400720" y="3260978"/>
                  <a:pt x="3426616" y="3286898"/>
                </a:cubicBezTo>
                <a:cubicBezTo>
                  <a:pt x="3439563" y="3299858"/>
                  <a:pt x="3446037" y="3316984"/>
                  <a:pt x="3446037" y="3334109"/>
                </a:cubicBezTo>
                <a:close/>
                <a:moveTo>
                  <a:pt x="3446962" y="3570167"/>
                </a:moveTo>
                <a:cubicBezTo>
                  <a:pt x="3446962" y="3587293"/>
                  <a:pt x="3440488" y="3604418"/>
                  <a:pt x="3427541" y="3617378"/>
                </a:cubicBezTo>
                <a:cubicBezTo>
                  <a:pt x="3401645" y="3643298"/>
                  <a:pt x="3359103" y="3643298"/>
                  <a:pt x="3333207" y="3617378"/>
                </a:cubicBezTo>
                <a:cubicBezTo>
                  <a:pt x="3307312" y="3591458"/>
                  <a:pt x="3307312" y="3548876"/>
                  <a:pt x="3333207" y="3522955"/>
                </a:cubicBezTo>
                <a:cubicBezTo>
                  <a:pt x="3359103" y="3497035"/>
                  <a:pt x="3401645" y="3497035"/>
                  <a:pt x="3427541" y="3522955"/>
                </a:cubicBezTo>
                <a:cubicBezTo>
                  <a:pt x="3440488" y="3535915"/>
                  <a:pt x="3446962" y="3553041"/>
                  <a:pt x="3446962" y="3570167"/>
                </a:cubicBezTo>
                <a:close/>
                <a:moveTo>
                  <a:pt x="3446962" y="3098979"/>
                </a:moveTo>
                <a:cubicBezTo>
                  <a:pt x="3446962" y="3116104"/>
                  <a:pt x="3440488" y="3133230"/>
                  <a:pt x="3427541" y="3146190"/>
                </a:cubicBezTo>
                <a:cubicBezTo>
                  <a:pt x="3401645" y="3172110"/>
                  <a:pt x="3359103" y="3172110"/>
                  <a:pt x="3333207" y="3146190"/>
                </a:cubicBezTo>
                <a:cubicBezTo>
                  <a:pt x="3307312" y="3120270"/>
                  <a:pt x="3307312" y="3077687"/>
                  <a:pt x="3333207" y="3051767"/>
                </a:cubicBezTo>
                <a:cubicBezTo>
                  <a:pt x="3359103" y="3025847"/>
                  <a:pt x="3400720" y="3025847"/>
                  <a:pt x="3427541" y="3051767"/>
                </a:cubicBezTo>
                <a:cubicBezTo>
                  <a:pt x="3440488" y="3064727"/>
                  <a:pt x="3446962" y="3081853"/>
                  <a:pt x="3446962" y="3098979"/>
                </a:cubicBezTo>
                <a:close/>
                <a:moveTo>
                  <a:pt x="3446962" y="2862921"/>
                </a:moveTo>
                <a:cubicBezTo>
                  <a:pt x="3446962" y="2880047"/>
                  <a:pt x="3440488" y="2897173"/>
                  <a:pt x="3427541" y="2910133"/>
                </a:cubicBezTo>
                <a:cubicBezTo>
                  <a:pt x="3401645" y="2936053"/>
                  <a:pt x="3359103" y="2936053"/>
                  <a:pt x="3333207" y="2910133"/>
                </a:cubicBezTo>
                <a:cubicBezTo>
                  <a:pt x="3307312" y="2884212"/>
                  <a:pt x="3307312" y="2841630"/>
                  <a:pt x="3333207" y="2815710"/>
                </a:cubicBezTo>
                <a:cubicBezTo>
                  <a:pt x="3359103" y="2789790"/>
                  <a:pt x="3400720" y="2789790"/>
                  <a:pt x="3427541" y="2815710"/>
                </a:cubicBezTo>
                <a:cubicBezTo>
                  <a:pt x="3440489" y="2828670"/>
                  <a:pt x="3446962" y="2845795"/>
                  <a:pt x="3446962" y="2862921"/>
                </a:cubicBezTo>
                <a:close/>
                <a:moveTo>
                  <a:pt x="3462916" y="2627327"/>
                </a:moveTo>
                <a:cubicBezTo>
                  <a:pt x="3462916" y="2648619"/>
                  <a:pt x="3454824" y="2669910"/>
                  <a:pt x="3438639" y="2686110"/>
                </a:cubicBezTo>
                <a:cubicBezTo>
                  <a:pt x="3406269" y="2718510"/>
                  <a:pt x="3353554" y="2718510"/>
                  <a:pt x="3321184" y="2686110"/>
                </a:cubicBezTo>
                <a:cubicBezTo>
                  <a:pt x="3288815" y="2653710"/>
                  <a:pt x="3288815" y="2600944"/>
                  <a:pt x="3321184" y="2568544"/>
                </a:cubicBezTo>
                <a:cubicBezTo>
                  <a:pt x="3353554" y="2536144"/>
                  <a:pt x="3406269" y="2536144"/>
                  <a:pt x="3438639" y="2568544"/>
                </a:cubicBezTo>
                <a:cubicBezTo>
                  <a:pt x="3454824" y="2584744"/>
                  <a:pt x="3462916" y="2606036"/>
                  <a:pt x="3462916" y="2627327"/>
                </a:cubicBezTo>
                <a:close/>
                <a:moveTo>
                  <a:pt x="3462916" y="2391270"/>
                </a:moveTo>
                <a:cubicBezTo>
                  <a:pt x="3462916" y="2412561"/>
                  <a:pt x="3454824" y="2433853"/>
                  <a:pt x="3438639" y="2450053"/>
                </a:cubicBezTo>
                <a:cubicBezTo>
                  <a:pt x="3406269" y="2482453"/>
                  <a:pt x="3353554" y="2482453"/>
                  <a:pt x="3321184" y="2450053"/>
                </a:cubicBezTo>
                <a:cubicBezTo>
                  <a:pt x="3288815" y="2417653"/>
                  <a:pt x="3288815" y="2364887"/>
                  <a:pt x="3321184" y="2332487"/>
                </a:cubicBezTo>
                <a:cubicBezTo>
                  <a:pt x="3353554" y="2300087"/>
                  <a:pt x="3406269" y="2300087"/>
                  <a:pt x="3438639" y="2332487"/>
                </a:cubicBezTo>
                <a:cubicBezTo>
                  <a:pt x="3454824" y="2348687"/>
                  <a:pt x="3462916" y="2369978"/>
                  <a:pt x="3462916" y="2391270"/>
                </a:cubicBezTo>
                <a:close/>
                <a:moveTo>
                  <a:pt x="3462916" y="2156138"/>
                </a:moveTo>
                <a:cubicBezTo>
                  <a:pt x="3462916" y="2177429"/>
                  <a:pt x="3454824" y="2198721"/>
                  <a:pt x="3438639" y="2214921"/>
                </a:cubicBezTo>
                <a:cubicBezTo>
                  <a:pt x="3406269" y="2247321"/>
                  <a:pt x="3353554" y="2247321"/>
                  <a:pt x="3321184" y="2214921"/>
                </a:cubicBezTo>
                <a:cubicBezTo>
                  <a:pt x="3288815" y="2182521"/>
                  <a:pt x="3288815" y="2129755"/>
                  <a:pt x="3321184" y="2097355"/>
                </a:cubicBezTo>
                <a:cubicBezTo>
                  <a:pt x="3353554" y="2064955"/>
                  <a:pt x="3406269" y="2064955"/>
                  <a:pt x="3438639" y="2097355"/>
                </a:cubicBezTo>
                <a:cubicBezTo>
                  <a:pt x="3454824" y="2113555"/>
                  <a:pt x="3462916" y="2134846"/>
                  <a:pt x="3462916" y="2156138"/>
                </a:cubicBezTo>
                <a:close/>
                <a:moveTo>
                  <a:pt x="3462916" y="1920081"/>
                </a:moveTo>
                <a:cubicBezTo>
                  <a:pt x="3462916" y="1941373"/>
                  <a:pt x="3454824" y="1962664"/>
                  <a:pt x="3438639" y="1978864"/>
                </a:cubicBezTo>
                <a:cubicBezTo>
                  <a:pt x="3406269" y="2011264"/>
                  <a:pt x="3353554" y="2011264"/>
                  <a:pt x="3321184" y="1978864"/>
                </a:cubicBezTo>
                <a:cubicBezTo>
                  <a:pt x="3288815" y="1946464"/>
                  <a:pt x="3288815" y="1893698"/>
                  <a:pt x="3321184" y="1861298"/>
                </a:cubicBezTo>
                <a:cubicBezTo>
                  <a:pt x="3353554" y="1828898"/>
                  <a:pt x="3406269" y="1828898"/>
                  <a:pt x="3438639" y="1861298"/>
                </a:cubicBezTo>
                <a:cubicBezTo>
                  <a:pt x="3454824" y="1877498"/>
                  <a:pt x="3462916" y="1898790"/>
                  <a:pt x="3462916" y="1920081"/>
                </a:cubicBezTo>
                <a:close/>
                <a:moveTo>
                  <a:pt x="3462916" y="1684024"/>
                </a:moveTo>
                <a:cubicBezTo>
                  <a:pt x="3462916" y="1705316"/>
                  <a:pt x="3454824" y="1726607"/>
                  <a:pt x="3438639" y="1742807"/>
                </a:cubicBezTo>
                <a:cubicBezTo>
                  <a:pt x="3406269" y="1775207"/>
                  <a:pt x="3353554" y="1775207"/>
                  <a:pt x="3321184" y="1742807"/>
                </a:cubicBezTo>
                <a:cubicBezTo>
                  <a:pt x="3288815" y="1710407"/>
                  <a:pt x="3288815" y="1657641"/>
                  <a:pt x="3321184" y="1625241"/>
                </a:cubicBezTo>
                <a:cubicBezTo>
                  <a:pt x="3353554" y="1592841"/>
                  <a:pt x="3406269" y="1592841"/>
                  <a:pt x="3438639" y="1625241"/>
                </a:cubicBezTo>
                <a:cubicBezTo>
                  <a:pt x="3454824" y="1641441"/>
                  <a:pt x="3462916" y="1662733"/>
                  <a:pt x="3462916" y="1684024"/>
                </a:cubicBezTo>
                <a:close/>
                <a:moveTo>
                  <a:pt x="3462916" y="1448893"/>
                </a:moveTo>
                <a:cubicBezTo>
                  <a:pt x="3462916" y="1470184"/>
                  <a:pt x="3454824" y="1491475"/>
                  <a:pt x="3438639" y="1507675"/>
                </a:cubicBezTo>
                <a:cubicBezTo>
                  <a:pt x="3406269" y="1540075"/>
                  <a:pt x="3353554" y="1540075"/>
                  <a:pt x="3321184" y="1507675"/>
                </a:cubicBezTo>
                <a:cubicBezTo>
                  <a:pt x="3288815" y="1475275"/>
                  <a:pt x="3288815" y="1422510"/>
                  <a:pt x="3321184" y="1390110"/>
                </a:cubicBezTo>
                <a:cubicBezTo>
                  <a:pt x="3353554" y="1357710"/>
                  <a:pt x="3406269" y="1357710"/>
                  <a:pt x="3438639" y="1390110"/>
                </a:cubicBezTo>
                <a:cubicBezTo>
                  <a:pt x="3454824" y="1406310"/>
                  <a:pt x="3462916" y="1427601"/>
                  <a:pt x="3462916" y="1448893"/>
                </a:cubicBezTo>
                <a:close/>
                <a:moveTo>
                  <a:pt x="3462916" y="1213761"/>
                </a:moveTo>
                <a:cubicBezTo>
                  <a:pt x="3462916" y="1235053"/>
                  <a:pt x="3454824" y="1256344"/>
                  <a:pt x="3438639" y="1272544"/>
                </a:cubicBezTo>
                <a:cubicBezTo>
                  <a:pt x="3406269" y="1304944"/>
                  <a:pt x="3353554" y="1304944"/>
                  <a:pt x="3321184" y="1272544"/>
                </a:cubicBezTo>
                <a:cubicBezTo>
                  <a:pt x="3288815" y="1240144"/>
                  <a:pt x="3288815" y="1187378"/>
                  <a:pt x="3321184" y="1154978"/>
                </a:cubicBezTo>
                <a:cubicBezTo>
                  <a:pt x="3353554" y="1122578"/>
                  <a:pt x="3406269" y="1122578"/>
                  <a:pt x="3438639" y="1154978"/>
                </a:cubicBezTo>
                <a:cubicBezTo>
                  <a:pt x="3454824" y="1171178"/>
                  <a:pt x="3462916" y="1192470"/>
                  <a:pt x="3462916" y="1213761"/>
                </a:cubicBezTo>
                <a:close/>
                <a:moveTo>
                  <a:pt x="3462916" y="977704"/>
                </a:moveTo>
                <a:cubicBezTo>
                  <a:pt x="3462916" y="998996"/>
                  <a:pt x="3454824" y="1020287"/>
                  <a:pt x="3438639" y="1036487"/>
                </a:cubicBezTo>
                <a:cubicBezTo>
                  <a:pt x="3406269" y="1068887"/>
                  <a:pt x="3353554" y="1068887"/>
                  <a:pt x="3321184" y="1036487"/>
                </a:cubicBezTo>
                <a:cubicBezTo>
                  <a:pt x="3288815" y="1004087"/>
                  <a:pt x="3288815" y="951321"/>
                  <a:pt x="3321184" y="918921"/>
                </a:cubicBezTo>
                <a:cubicBezTo>
                  <a:pt x="3353554" y="886521"/>
                  <a:pt x="3406269" y="886521"/>
                  <a:pt x="3438639" y="918921"/>
                </a:cubicBezTo>
                <a:cubicBezTo>
                  <a:pt x="3454824" y="935121"/>
                  <a:pt x="3462916" y="956413"/>
                  <a:pt x="3462916" y="977704"/>
                </a:cubicBezTo>
                <a:close/>
                <a:moveTo>
                  <a:pt x="3462916" y="741647"/>
                </a:moveTo>
                <a:cubicBezTo>
                  <a:pt x="3462916" y="762939"/>
                  <a:pt x="3454824" y="784230"/>
                  <a:pt x="3438639" y="800430"/>
                </a:cubicBezTo>
                <a:cubicBezTo>
                  <a:pt x="3406269" y="832830"/>
                  <a:pt x="3353554" y="832830"/>
                  <a:pt x="3321184" y="800430"/>
                </a:cubicBezTo>
                <a:cubicBezTo>
                  <a:pt x="3288815" y="768030"/>
                  <a:pt x="3288815" y="715264"/>
                  <a:pt x="3321184" y="682864"/>
                </a:cubicBezTo>
                <a:cubicBezTo>
                  <a:pt x="3353554" y="650464"/>
                  <a:pt x="3406269" y="650464"/>
                  <a:pt x="3438639" y="682864"/>
                </a:cubicBezTo>
                <a:cubicBezTo>
                  <a:pt x="3454824" y="699064"/>
                  <a:pt x="3462916" y="720356"/>
                  <a:pt x="3462916" y="741647"/>
                </a:cubicBezTo>
                <a:close/>
                <a:moveTo>
                  <a:pt x="3462916" y="505590"/>
                </a:moveTo>
                <a:cubicBezTo>
                  <a:pt x="3462916" y="526881"/>
                  <a:pt x="3454824" y="548172"/>
                  <a:pt x="3438639" y="564372"/>
                </a:cubicBezTo>
                <a:cubicBezTo>
                  <a:pt x="3406269" y="596772"/>
                  <a:pt x="3353554" y="596772"/>
                  <a:pt x="3321184" y="564372"/>
                </a:cubicBezTo>
                <a:cubicBezTo>
                  <a:pt x="3288815" y="531972"/>
                  <a:pt x="3288815" y="479207"/>
                  <a:pt x="3321184" y="446807"/>
                </a:cubicBezTo>
                <a:cubicBezTo>
                  <a:pt x="3353554" y="414407"/>
                  <a:pt x="3406269" y="414407"/>
                  <a:pt x="3438639" y="446807"/>
                </a:cubicBezTo>
                <a:cubicBezTo>
                  <a:pt x="3454824" y="463007"/>
                  <a:pt x="3462916" y="484298"/>
                  <a:pt x="3462916" y="505590"/>
                </a:cubicBezTo>
                <a:close/>
                <a:moveTo>
                  <a:pt x="3462916" y="270458"/>
                </a:moveTo>
                <a:cubicBezTo>
                  <a:pt x="3462916" y="291750"/>
                  <a:pt x="3454824" y="313041"/>
                  <a:pt x="3438639" y="329241"/>
                </a:cubicBezTo>
                <a:cubicBezTo>
                  <a:pt x="3406269" y="361641"/>
                  <a:pt x="3353554" y="361641"/>
                  <a:pt x="3321184" y="329241"/>
                </a:cubicBezTo>
                <a:cubicBezTo>
                  <a:pt x="3288815" y="296841"/>
                  <a:pt x="3288815" y="244075"/>
                  <a:pt x="3321184" y="211675"/>
                </a:cubicBezTo>
                <a:cubicBezTo>
                  <a:pt x="3353554" y="179275"/>
                  <a:pt x="3406269" y="179275"/>
                  <a:pt x="3438639" y="211675"/>
                </a:cubicBezTo>
                <a:cubicBezTo>
                  <a:pt x="3454824" y="227875"/>
                  <a:pt x="3462916" y="249167"/>
                  <a:pt x="3462916" y="270458"/>
                </a:cubicBezTo>
                <a:close/>
                <a:moveTo>
                  <a:pt x="3462916" y="35327"/>
                </a:moveTo>
                <a:cubicBezTo>
                  <a:pt x="3462916" y="56619"/>
                  <a:pt x="3454824" y="77910"/>
                  <a:pt x="3438639" y="94110"/>
                </a:cubicBezTo>
                <a:cubicBezTo>
                  <a:pt x="3406269" y="126510"/>
                  <a:pt x="3353554" y="126510"/>
                  <a:pt x="3321184" y="93184"/>
                </a:cubicBezTo>
                <a:cubicBezTo>
                  <a:pt x="3296907" y="68884"/>
                  <a:pt x="3290838" y="33128"/>
                  <a:pt x="3302976" y="3100"/>
                </a:cubicBezTo>
                <a:lnTo>
                  <a:pt x="3305031" y="0"/>
                </a:lnTo>
                <a:lnTo>
                  <a:pt x="3460668" y="23737"/>
                </a:lnTo>
                <a:close/>
                <a:moveTo>
                  <a:pt x="3509852" y="2734247"/>
                </a:moveTo>
                <a:cubicBezTo>
                  <a:pt x="3516325" y="2740727"/>
                  <a:pt x="3516325" y="2750910"/>
                  <a:pt x="3509852" y="2757390"/>
                </a:cubicBezTo>
                <a:cubicBezTo>
                  <a:pt x="3503378" y="2763870"/>
                  <a:pt x="3493204" y="2763870"/>
                  <a:pt x="3486731" y="2757390"/>
                </a:cubicBezTo>
                <a:cubicBezTo>
                  <a:pt x="3480257" y="2750910"/>
                  <a:pt x="3480257" y="2740727"/>
                  <a:pt x="3486731" y="2734247"/>
                </a:cubicBezTo>
                <a:cubicBezTo>
                  <a:pt x="3493204" y="2727767"/>
                  <a:pt x="3503378" y="2727767"/>
                  <a:pt x="3509852" y="2734247"/>
                </a:cubicBezTo>
                <a:close/>
                <a:moveTo>
                  <a:pt x="3509852" y="848567"/>
                </a:moveTo>
                <a:cubicBezTo>
                  <a:pt x="3516325" y="855047"/>
                  <a:pt x="3516325" y="865230"/>
                  <a:pt x="3509852" y="871710"/>
                </a:cubicBezTo>
                <a:cubicBezTo>
                  <a:pt x="3503378" y="878190"/>
                  <a:pt x="3492280" y="878190"/>
                  <a:pt x="3486731" y="871710"/>
                </a:cubicBezTo>
                <a:cubicBezTo>
                  <a:pt x="3480257" y="865230"/>
                  <a:pt x="3480257" y="855047"/>
                  <a:pt x="3486731" y="848567"/>
                </a:cubicBezTo>
                <a:cubicBezTo>
                  <a:pt x="3493204" y="842087"/>
                  <a:pt x="3503378" y="842087"/>
                  <a:pt x="3509852" y="848567"/>
                </a:cubicBezTo>
                <a:close/>
                <a:moveTo>
                  <a:pt x="3535747" y="3654407"/>
                </a:moveTo>
                <a:lnTo>
                  <a:pt x="3460835" y="3654407"/>
                </a:lnTo>
                <a:cubicBezTo>
                  <a:pt x="3460835" y="3654407"/>
                  <a:pt x="3461760" y="3653481"/>
                  <a:pt x="3462685" y="3652555"/>
                </a:cubicBezTo>
                <a:cubicBezTo>
                  <a:pt x="3482106" y="3633115"/>
                  <a:pt x="3513551" y="3633115"/>
                  <a:pt x="3533897" y="3652555"/>
                </a:cubicBezTo>
                <a:cubicBezTo>
                  <a:pt x="3534822" y="3652555"/>
                  <a:pt x="3534822" y="3653481"/>
                  <a:pt x="3535747" y="3654407"/>
                </a:cubicBezTo>
                <a:close/>
                <a:moveTo>
                  <a:pt x="3564417" y="3452601"/>
                </a:moveTo>
                <a:cubicBezTo>
                  <a:pt x="3564417" y="3469727"/>
                  <a:pt x="3557943" y="3486852"/>
                  <a:pt x="3544995" y="3499812"/>
                </a:cubicBezTo>
                <a:cubicBezTo>
                  <a:pt x="3519100" y="3525733"/>
                  <a:pt x="3476557" y="3525733"/>
                  <a:pt x="3450662" y="3499812"/>
                </a:cubicBezTo>
                <a:cubicBezTo>
                  <a:pt x="3424766" y="3473893"/>
                  <a:pt x="3424766" y="3431310"/>
                  <a:pt x="3450662" y="3405390"/>
                </a:cubicBezTo>
                <a:cubicBezTo>
                  <a:pt x="3476557" y="3379470"/>
                  <a:pt x="3519100" y="3379470"/>
                  <a:pt x="3544995" y="3405390"/>
                </a:cubicBezTo>
                <a:cubicBezTo>
                  <a:pt x="3557943" y="3418350"/>
                  <a:pt x="3564417" y="3435476"/>
                  <a:pt x="3564417" y="3452601"/>
                </a:cubicBezTo>
                <a:close/>
                <a:moveTo>
                  <a:pt x="3564417" y="3216544"/>
                </a:moveTo>
                <a:cubicBezTo>
                  <a:pt x="3564417" y="3233670"/>
                  <a:pt x="3557943" y="3250795"/>
                  <a:pt x="3544995" y="3263755"/>
                </a:cubicBezTo>
                <a:cubicBezTo>
                  <a:pt x="3519100" y="3289676"/>
                  <a:pt x="3476557" y="3289676"/>
                  <a:pt x="3450662" y="3263755"/>
                </a:cubicBezTo>
                <a:cubicBezTo>
                  <a:pt x="3424766" y="3237835"/>
                  <a:pt x="3424766" y="3195253"/>
                  <a:pt x="3450662" y="3169333"/>
                </a:cubicBezTo>
                <a:cubicBezTo>
                  <a:pt x="3476557" y="3143412"/>
                  <a:pt x="3519100" y="3143412"/>
                  <a:pt x="3544995" y="3169333"/>
                </a:cubicBezTo>
                <a:cubicBezTo>
                  <a:pt x="3557943" y="3182293"/>
                  <a:pt x="3564417" y="3199418"/>
                  <a:pt x="3564417" y="3216544"/>
                </a:cubicBezTo>
                <a:close/>
                <a:moveTo>
                  <a:pt x="3564417" y="2980487"/>
                </a:moveTo>
                <a:cubicBezTo>
                  <a:pt x="3564417" y="2997612"/>
                  <a:pt x="3557943" y="3014738"/>
                  <a:pt x="3544995" y="3027698"/>
                </a:cubicBezTo>
                <a:cubicBezTo>
                  <a:pt x="3519100" y="3053618"/>
                  <a:pt x="3476557" y="3053618"/>
                  <a:pt x="3450662" y="3027698"/>
                </a:cubicBezTo>
                <a:cubicBezTo>
                  <a:pt x="3424766" y="3001778"/>
                  <a:pt x="3424766" y="2960121"/>
                  <a:pt x="3450662" y="2933276"/>
                </a:cubicBezTo>
                <a:cubicBezTo>
                  <a:pt x="3476557" y="2907355"/>
                  <a:pt x="3519100" y="2907355"/>
                  <a:pt x="3544995" y="2933276"/>
                </a:cubicBezTo>
                <a:cubicBezTo>
                  <a:pt x="3557943" y="2946235"/>
                  <a:pt x="3564417" y="2963361"/>
                  <a:pt x="3564417" y="2980487"/>
                </a:cubicBezTo>
                <a:close/>
                <a:moveTo>
                  <a:pt x="3564417" y="1802053"/>
                </a:moveTo>
                <a:cubicBezTo>
                  <a:pt x="3564417" y="1819178"/>
                  <a:pt x="3557943" y="1836304"/>
                  <a:pt x="3544995" y="1849264"/>
                </a:cubicBezTo>
                <a:cubicBezTo>
                  <a:pt x="3519100" y="1875184"/>
                  <a:pt x="3476557" y="1875184"/>
                  <a:pt x="3450662" y="1849264"/>
                </a:cubicBezTo>
                <a:cubicBezTo>
                  <a:pt x="3424766" y="1823344"/>
                  <a:pt x="3424766" y="1780761"/>
                  <a:pt x="3450662" y="1754841"/>
                </a:cubicBezTo>
                <a:cubicBezTo>
                  <a:pt x="3476557" y="1728921"/>
                  <a:pt x="3519100" y="1728921"/>
                  <a:pt x="3544995" y="1754841"/>
                </a:cubicBezTo>
                <a:cubicBezTo>
                  <a:pt x="3557943" y="1767801"/>
                  <a:pt x="3564417" y="1784927"/>
                  <a:pt x="3564417" y="1802053"/>
                </a:cubicBezTo>
                <a:close/>
                <a:moveTo>
                  <a:pt x="3580371" y="2509761"/>
                </a:moveTo>
                <a:cubicBezTo>
                  <a:pt x="3580371" y="2531052"/>
                  <a:pt x="3572278" y="2552344"/>
                  <a:pt x="3556093" y="2568544"/>
                </a:cubicBezTo>
                <a:cubicBezTo>
                  <a:pt x="3523724" y="2600944"/>
                  <a:pt x="3471008" y="2600944"/>
                  <a:pt x="3438639" y="2568544"/>
                </a:cubicBezTo>
                <a:cubicBezTo>
                  <a:pt x="3406269" y="2536144"/>
                  <a:pt x="3406269" y="2483378"/>
                  <a:pt x="3438639" y="2450978"/>
                </a:cubicBezTo>
                <a:cubicBezTo>
                  <a:pt x="3471008" y="2417653"/>
                  <a:pt x="3523724" y="2417653"/>
                  <a:pt x="3556093" y="2450978"/>
                </a:cubicBezTo>
                <a:cubicBezTo>
                  <a:pt x="3572278" y="2467178"/>
                  <a:pt x="3580371" y="2488469"/>
                  <a:pt x="3580371" y="2509761"/>
                </a:cubicBezTo>
                <a:close/>
                <a:moveTo>
                  <a:pt x="3580371" y="2273704"/>
                </a:moveTo>
                <a:cubicBezTo>
                  <a:pt x="3580371" y="2294996"/>
                  <a:pt x="3572278" y="2316287"/>
                  <a:pt x="3556093" y="2332487"/>
                </a:cubicBezTo>
                <a:cubicBezTo>
                  <a:pt x="3523724" y="2364887"/>
                  <a:pt x="3471008" y="2364887"/>
                  <a:pt x="3438639" y="2332487"/>
                </a:cubicBezTo>
                <a:cubicBezTo>
                  <a:pt x="3406269" y="2300087"/>
                  <a:pt x="3406269" y="2247321"/>
                  <a:pt x="3438639" y="2214921"/>
                </a:cubicBezTo>
                <a:cubicBezTo>
                  <a:pt x="3471008" y="2182521"/>
                  <a:pt x="3523724" y="2182521"/>
                  <a:pt x="3556093" y="2214921"/>
                </a:cubicBezTo>
                <a:cubicBezTo>
                  <a:pt x="3572278" y="2231121"/>
                  <a:pt x="3580371" y="2252413"/>
                  <a:pt x="3580371" y="2273704"/>
                </a:cubicBezTo>
                <a:close/>
                <a:moveTo>
                  <a:pt x="3580371" y="2038573"/>
                </a:moveTo>
                <a:cubicBezTo>
                  <a:pt x="3580371" y="2059864"/>
                  <a:pt x="3572278" y="2081155"/>
                  <a:pt x="3556093" y="2097355"/>
                </a:cubicBezTo>
                <a:cubicBezTo>
                  <a:pt x="3523724" y="2129755"/>
                  <a:pt x="3471008" y="2129755"/>
                  <a:pt x="3438639" y="2097355"/>
                </a:cubicBezTo>
                <a:cubicBezTo>
                  <a:pt x="3406269" y="2064030"/>
                  <a:pt x="3406269" y="2011264"/>
                  <a:pt x="3438639" y="1979790"/>
                </a:cubicBezTo>
                <a:cubicBezTo>
                  <a:pt x="3471008" y="1947390"/>
                  <a:pt x="3523724" y="1947390"/>
                  <a:pt x="3556093" y="1979790"/>
                </a:cubicBezTo>
                <a:cubicBezTo>
                  <a:pt x="3572278" y="1995990"/>
                  <a:pt x="3580371" y="2017281"/>
                  <a:pt x="3580371" y="2038573"/>
                </a:cubicBezTo>
                <a:close/>
                <a:moveTo>
                  <a:pt x="3580371" y="1566458"/>
                </a:moveTo>
                <a:cubicBezTo>
                  <a:pt x="3580371" y="1587750"/>
                  <a:pt x="3572278" y="1609041"/>
                  <a:pt x="3556093" y="1625241"/>
                </a:cubicBezTo>
                <a:cubicBezTo>
                  <a:pt x="3523724" y="1657641"/>
                  <a:pt x="3471008" y="1657641"/>
                  <a:pt x="3438639" y="1625241"/>
                </a:cubicBezTo>
                <a:cubicBezTo>
                  <a:pt x="3406269" y="1592841"/>
                  <a:pt x="3406269" y="1540075"/>
                  <a:pt x="3438639" y="1507675"/>
                </a:cubicBezTo>
                <a:cubicBezTo>
                  <a:pt x="3471008" y="1475275"/>
                  <a:pt x="3523724" y="1475275"/>
                  <a:pt x="3556093" y="1507675"/>
                </a:cubicBezTo>
                <a:cubicBezTo>
                  <a:pt x="3572278" y="1523875"/>
                  <a:pt x="3580371" y="1545167"/>
                  <a:pt x="3580371" y="1566458"/>
                </a:cubicBezTo>
                <a:close/>
                <a:moveTo>
                  <a:pt x="3580371" y="1331327"/>
                </a:moveTo>
                <a:cubicBezTo>
                  <a:pt x="3580371" y="1352619"/>
                  <a:pt x="3572278" y="1373910"/>
                  <a:pt x="3556093" y="1390110"/>
                </a:cubicBezTo>
                <a:cubicBezTo>
                  <a:pt x="3523724" y="1422510"/>
                  <a:pt x="3471008" y="1422510"/>
                  <a:pt x="3438639" y="1390110"/>
                </a:cubicBezTo>
                <a:cubicBezTo>
                  <a:pt x="3406269" y="1357710"/>
                  <a:pt x="3406269" y="1304944"/>
                  <a:pt x="3438639" y="1272544"/>
                </a:cubicBezTo>
                <a:cubicBezTo>
                  <a:pt x="3471008" y="1240144"/>
                  <a:pt x="3523724" y="1240144"/>
                  <a:pt x="3556093" y="1272544"/>
                </a:cubicBezTo>
                <a:cubicBezTo>
                  <a:pt x="3572278" y="1288744"/>
                  <a:pt x="3580371" y="1310036"/>
                  <a:pt x="3580371" y="1331327"/>
                </a:cubicBezTo>
                <a:close/>
                <a:moveTo>
                  <a:pt x="3580371" y="1095270"/>
                </a:moveTo>
                <a:cubicBezTo>
                  <a:pt x="3580371" y="1116561"/>
                  <a:pt x="3572278" y="1137852"/>
                  <a:pt x="3556093" y="1154052"/>
                </a:cubicBezTo>
                <a:cubicBezTo>
                  <a:pt x="3523724" y="1186452"/>
                  <a:pt x="3471008" y="1186452"/>
                  <a:pt x="3438639" y="1154052"/>
                </a:cubicBezTo>
                <a:cubicBezTo>
                  <a:pt x="3406269" y="1121652"/>
                  <a:pt x="3406269" y="1068887"/>
                  <a:pt x="3438639" y="1036487"/>
                </a:cubicBezTo>
                <a:cubicBezTo>
                  <a:pt x="3471008" y="1004087"/>
                  <a:pt x="3523724" y="1004087"/>
                  <a:pt x="3556093" y="1036487"/>
                </a:cubicBezTo>
                <a:cubicBezTo>
                  <a:pt x="3572278" y="1052687"/>
                  <a:pt x="3580371" y="1073978"/>
                  <a:pt x="3580371" y="1095270"/>
                </a:cubicBezTo>
                <a:close/>
                <a:moveTo>
                  <a:pt x="3580371" y="624081"/>
                </a:moveTo>
                <a:cubicBezTo>
                  <a:pt x="3580371" y="645373"/>
                  <a:pt x="3572278" y="666664"/>
                  <a:pt x="3556093" y="682864"/>
                </a:cubicBezTo>
                <a:cubicBezTo>
                  <a:pt x="3523724" y="715264"/>
                  <a:pt x="3471008" y="715264"/>
                  <a:pt x="3438639" y="682864"/>
                </a:cubicBezTo>
                <a:cubicBezTo>
                  <a:pt x="3406269" y="650464"/>
                  <a:pt x="3406269" y="597698"/>
                  <a:pt x="3438639" y="565298"/>
                </a:cubicBezTo>
                <a:cubicBezTo>
                  <a:pt x="3471008" y="532898"/>
                  <a:pt x="3523724" y="532898"/>
                  <a:pt x="3556093" y="565298"/>
                </a:cubicBezTo>
                <a:cubicBezTo>
                  <a:pt x="3572278" y="581498"/>
                  <a:pt x="3580371" y="602790"/>
                  <a:pt x="3580371" y="624081"/>
                </a:cubicBezTo>
                <a:close/>
                <a:moveTo>
                  <a:pt x="3580371" y="388024"/>
                </a:moveTo>
                <a:cubicBezTo>
                  <a:pt x="3580371" y="409316"/>
                  <a:pt x="3572278" y="430607"/>
                  <a:pt x="3556093" y="446807"/>
                </a:cubicBezTo>
                <a:cubicBezTo>
                  <a:pt x="3523724" y="479207"/>
                  <a:pt x="3471008" y="479207"/>
                  <a:pt x="3438639" y="446807"/>
                </a:cubicBezTo>
                <a:cubicBezTo>
                  <a:pt x="3406269" y="414407"/>
                  <a:pt x="3406269" y="361641"/>
                  <a:pt x="3438639" y="329241"/>
                </a:cubicBezTo>
                <a:cubicBezTo>
                  <a:pt x="3471008" y="296841"/>
                  <a:pt x="3523724" y="296841"/>
                  <a:pt x="3556093" y="329241"/>
                </a:cubicBezTo>
                <a:cubicBezTo>
                  <a:pt x="3572278" y="345441"/>
                  <a:pt x="3580371" y="366733"/>
                  <a:pt x="3580371" y="388024"/>
                </a:cubicBezTo>
                <a:close/>
                <a:moveTo>
                  <a:pt x="3581296" y="152893"/>
                </a:moveTo>
                <a:cubicBezTo>
                  <a:pt x="3581296" y="174184"/>
                  <a:pt x="3573203" y="195475"/>
                  <a:pt x="3557018" y="211675"/>
                </a:cubicBezTo>
                <a:cubicBezTo>
                  <a:pt x="3523724" y="244075"/>
                  <a:pt x="3471008" y="244075"/>
                  <a:pt x="3439564" y="211675"/>
                </a:cubicBezTo>
                <a:cubicBezTo>
                  <a:pt x="3407194" y="179275"/>
                  <a:pt x="3407194" y="126510"/>
                  <a:pt x="3439564" y="94110"/>
                </a:cubicBezTo>
                <a:cubicBezTo>
                  <a:pt x="3471933" y="61710"/>
                  <a:pt x="3524649" y="61710"/>
                  <a:pt x="3557018" y="94110"/>
                </a:cubicBezTo>
                <a:cubicBezTo>
                  <a:pt x="3573203" y="110310"/>
                  <a:pt x="3581296" y="131601"/>
                  <a:pt x="3581296" y="152893"/>
                </a:cubicBezTo>
                <a:close/>
                <a:moveTo>
                  <a:pt x="3626381" y="2851812"/>
                </a:moveTo>
                <a:cubicBezTo>
                  <a:pt x="3632855" y="2858293"/>
                  <a:pt x="3632855" y="2868476"/>
                  <a:pt x="3626381" y="2874955"/>
                </a:cubicBezTo>
                <a:cubicBezTo>
                  <a:pt x="3619907" y="2881435"/>
                  <a:pt x="3609734" y="2881435"/>
                  <a:pt x="3603260" y="2874955"/>
                </a:cubicBezTo>
                <a:cubicBezTo>
                  <a:pt x="3596786" y="2868476"/>
                  <a:pt x="3596786" y="2858293"/>
                  <a:pt x="3603260" y="2851812"/>
                </a:cubicBezTo>
                <a:cubicBezTo>
                  <a:pt x="3609734" y="2845333"/>
                  <a:pt x="3619907" y="2845333"/>
                  <a:pt x="3626381" y="2851812"/>
                </a:cubicBezTo>
                <a:close/>
                <a:moveTo>
                  <a:pt x="3626381" y="966132"/>
                </a:moveTo>
                <a:cubicBezTo>
                  <a:pt x="3632855" y="972612"/>
                  <a:pt x="3632855" y="982795"/>
                  <a:pt x="3626381" y="989275"/>
                </a:cubicBezTo>
                <a:cubicBezTo>
                  <a:pt x="3619907" y="995755"/>
                  <a:pt x="3609734" y="995755"/>
                  <a:pt x="3603260" y="989275"/>
                </a:cubicBezTo>
                <a:cubicBezTo>
                  <a:pt x="3596786" y="982795"/>
                  <a:pt x="3596786" y="972612"/>
                  <a:pt x="3603260" y="966132"/>
                </a:cubicBezTo>
                <a:cubicBezTo>
                  <a:pt x="3609734" y="959652"/>
                  <a:pt x="3619907" y="959652"/>
                  <a:pt x="3626381" y="966132"/>
                </a:cubicBezTo>
                <a:close/>
                <a:moveTo>
                  <a:pt x="3627306" y="2615755"/>
                </a:moveTo>
                <a:cubicBezTo>
                  <a:pt x="3633780" y="2622235"/>
                  <a:pt x="3633780" y="2632418"/>
                  <a:pt x="3627306" y="2638898"/>
                </a:cubicBezTo>
                <a:cubicBezTo>
                  <a:pt x="3620832" y="2645378"/>
                  <a:pt x="3609734" y="2645378"/>
                  <a:pt x="3604185" y="2638898"/>
                </a:cubicBezTo>
                <a:cubicBezTo>
                  <a:pt x="3597711" y="2632418"/>
                  <a:pt x="3597711" y="2622235"/>
                  <a:pt x="3604185" y="2615755"/>
                </a:cubicBezTo>
                <a:cubicBezTo>
                  <a:pt x="3610659" y="2609276"/>
                  <a:pt x="3620832" y="2609276"/>
                  <a:pt x="3627306" y="2615755"/>
                </a:cubicBezTo>
                <a:close/>
                <a:moveTo>
                  <a:pt x="3627306" y="730075"/>
                </a:moveTo>
                <a:cubicBezTo>
                  <a:pt x="3633780" y="736555"/>
                  <a:pt x="3633780" y="746738"/>
                  <a:pt x="3627306" y="753218"/>
                </a:cubicBezTo>
                <a:cubicBezTo>
                  <a:pt x="3620832" y="759698"/>
                  <a:pt x="3610659" y="759698"/>
                  <a:pt x="3604185" y="753218"/>
                </a:cubicBezTo>
                <a:cubicBezTo>
                  <a:pt x="3597711" y="746738"/>
                  <a:pt x="3597711" y="736555"/>
                  <a:pt x="3604185" y="730075"/>
                </a:cubicBezTo>
                <a:cubicBezTo>
                  <a:pt x="3610659" y="723595"/>
                  <a:pt x="3620832" y="723595"/>
                  <a:pt x="3627306" y="730075"/>
                </a:cubicBezTo>
                <a:close/>
                <a:moveTo>
                  <a:pt x="3664993" y="3570167"/>
                </a:moveTo>
                <a:cubicBezTo>
                  <a:pt x="3664993" y="3582895"/>
                  <a:pt x="3660138" y="3595624"/>
                  <a:pt x="3650427" y="3605344"/>
                </a:cubicBezTo>
                <a:cubicBezTo>
                  <a:pt x="3631005" y="3624784"/>
                  <a:pt x="3599561" y="3624784"/>
                  <a:pt x="3580139" y="3605344"/>
                </a:cubicBezTo>
                <a:cubicBezTo>
                  <a:pt x="3560718" y="3585904"/>
                  <a:pt x="3560718" y="3554430"/>
                  <a:pt x="3580139" y="3534990"/>
                </a:cubicBezTo>
                <a:cubicBezTo>
                  <a:pt x="3599561" y="3515550"/>
                  <a:pt x="3631005" y="3515550"/>
                  <a:pt x="3650427" y="3534990"/>
                </a:cubicBezTo>
                <a:cubicBezTo>
                  <a:pt x="3660138" y="3544710"/>
                  <a:pt x="3664993" y="3557438"/>
                  <a:pt x="3664993" y="3570167"/>
                </a:cubicBezTo>
                <a:close/>
                <a:moveTo>
                  <a:pt x="3681871" y="3334109"/>
                </a:moveTo>
                <a:cubicBezTo>
                  <a:pt x="3681871" y="3351235"/>
                  <a:pt x="3675397" y="3368361"/>
                  <a:pt x="3662450" y="3381321"/>
                </a:cubicBezTo>
                <a:cubicBezTo>
                  <a:pt x="3636554" y="3407241"/>
                  <a:pt x="3594012" y="3407241"/>
                  <a:pt x="3568116" y="3381321"/>
                </a:cubicBezTo>
                <a:cubicBezTo>
                  <a:pt x="3542221" y="3355401"/>
                  <a:pt x="3542221" y="3312818"/>
                  <a:pt x="3568116" y="3286898"/>
                </a:cubicBezTo>
                <a:cubicBezTo>
                  <a:pt x="3594012" y="3260978"/>
                  <a:pt x="3636554" y="3260978"/>
                  <a:pt x="3662450" y="3286898"/>
                </a:cubicBezTo>
                <a:cubicBezTo>
                  <a:pt x="3675397" y="3299858"/>
                  <a:pt x="3681871" y="3316984"/>
                  <a:pt x="3681871" y="3334109"/>
                </a:cubicBezTo>
                <a:close/>
                <a:moveTo>
                  <a:pt x="3681871" y="3098979"/>
                </a:moveTo>
                <a:cubicBezTo>
                  <a:pt x="3681871" y="3116104"/>
                  <a:pt x="3675397" y="3133230"/>
                  <a:pt x="3662450" y="3146190"/>
                </a:cubicBezTo>
                <a:cubicBezTo>
                  <a:pt x="3636554" y="3172110"/>
                  <a:pt x="3594012" y="3172110"/>
                  <a:pt x="3568116" y="3146190"/>
                </a:cubicBezTo>
                <a:cubicBezTo>
                  <a:pt x="3542221" y="3119344"/>
                  <a:pt x="3542221" y="3077687"/>
                  <a:pt x="3568116" y="3051767"/>
                </a:cubicBezTo>
                <a:cubicBezTo>
                  <a:pt x="3594012" y="3025847"/>
                  <a:pt x="3636554" y="3025847"/>
                  <a:pt x="3662450" y="3051767"/>
                </a:cubicBezTo>
                <a:cubicBezTo>
                  <a:pt x="3675397" y="3064727"/>
                  <a:pt x="3681871" y="3081853"/>
                  <a:pt x="3681871" y="3098979"/>
                </a:cubicBezTo>
                <a:close/>
                <a:moveTo>
                  <a:pt x="3681871" y="1920543"/>
                </a:moveTo>
                <a:cubicBezTo>
                  <a:pt x="3681871" y="1937669"/>
                  <a:pt x="3675398" y="1954795"/>
                  <a:pt x="3662450" y="1967755"/>
                </a:cubicBezTo>
                <a:cubicBezTo>
                  <a:pt x="3636554" y="1993675"/>
                  <a:pt x="3594012" y="1993675"/>
                  <a:pt x="3568116" y="1967755"/>
                </a:cubicBezTo>
                <a:cubicBezTo>
                  <a:pt x="3542221" y="1941835"/>
                  <a:pt x="3542221" y="1899252"/>
                  <a:pt x="3568116" y="1873332"/>
                </a:cubicBezTo>
                <a:cubicBezTo>
                  <a:pt x="3594012" y="1847412"/>
                  <a:pt x="3636554" y="1847412"/>
                  <a:pt x="3662450" y="1873332"/>
                </a:cubicBezTo>
                <a:cubicBezTo>
                  <a:pt x="3675398" y="1886292"/>
                  <a:pt x="3681871" y="1903418"/>
                  <a:pt x="3681871" y="1920543"/>
                </a:cubicBezTo>
                <a:close/>
                <a:moveTo>
                  <a:pt x="3681871" y="1684487"/>
                </a:moveTo>
                <a:cubicBezTo>
                  <a:pt x="3681871" y="1701612"/>
                  <a:pt x="3675398" y="1718738"/>
                  <a:pt x="3662450" y="1731698"/>
                </a:cubicBezTo>
                <a:cubicBezTo>
                  <a:pt x="3636554" y="1757618"/>
                  <a:pt x="3594012" y="1757618"/>
                  <a:pt x="3568116" y="1731698"/>
                </a:cubicBezTo>
                <a:cubicBezTo>
                  <a:pt x="3542221" y="1705778"/>
                  <a:pt x="3542221" y="1663195"/>
                  <a:pt x="3568116" y="1637275"/>
                </a:cubicBezTo>
                <a:cubicBezTo>
                  <a:pt x="3594012" y="1611355"/>
                  <a:pt x="3636554" y="1611355"/>
                  <a:pt x="3662450" y="1637275"/>
                </a:cubicBezTo>
                <a:cubicBezTo>
                  <a:pt x="3675398" y="1650235"/>
                  <a:pt x="3681871" y="1667361"/>
                  <a:pt x="3681871" y="1684487"/>
                </a:cubicBezTo>
                <a:close/>
                <a:moveTo>
                  <a:pt x="3685472" y="77509"/>
                </a:moveTo>
                <a:lnTo>
                  <a:pt x="3674473" y="94110"/>
                </a:lnTo>
                <a:cubicBezTo>
                  <a:pt x="3642103" y="126510"/>
                  <a:pt x="3589388" y="126510"/>
                  <a:pt x="3557018" y="94110"/>
                </a:cubicBezTo>
                <a:lnTo>
                  <a:pt x="3533673" y="38504"/>
                </a:lnTo>
                <a:close/>
                <a:moveTo>
                  <a:pt x="3698750" y="2391270"/>
                </a:moveTo>
                <a:cubicBezTo>
                  <a:pt x="3698750" y="2412561"/>
                  <a:pt x="3690658" y="2433853"/>
                  <a:pt x="3674473" y="2450053"/>
                </a:cubicBezTo>
                <a:cubicBezTo>
                  <a:pt x="3642103" y="2482453"/>
                  <a:pt x="3589388" y="2482453"/>
                  <a:pt x="3557018" y="2450053"/>
                </a:cubicBezTo>
                <a:cubicBezTo>
                  <a:pt x="3524649" y="2417653"/>
                  <a:pt x="3524649" y="2364887"/>
                  <a:pt x="3557018" y="2332487"/>
                </a:cubicBezTo>
                <a:cubicBezTo>
                  <a:pt x="3589388" y="2300087"/>
                  <a:pt x="3642103" y="2300087"/>
                  <a:pt x="3674473" y="2332487"/>
                </a:cubicBezTo>
                <a:cubicBezTo>
                  <a:pt x="3690658" y="2348687"/>
                  <a:pt x="3698750" y="2369978"/>
                  <a:pt x="3698750" y="2391270"/>
                </a:cubicBezTo>
                <a:close/>
                <a:moveTo>
                  <a:pt x="3698750" y="2156138"/>
                </a:moveTo>
                <a:cubicBezTo>
                  <a:pt x="3698750" y="2177429"/>
                  <a:pt x="3690658" y="2198721"/>
                  <a:pt x="3674473" y="2214921"/>
                </a:cubicBezTo>
                <a:cubicBezTo>
                  <a:pt x="3642103" y="2247321"/>
                  <a:pt x="3589388" y="2247321"/>
                  <a:pt x="3557018" y="2214921"/>
                </a:cubicBezTo>
                <a:cubicBezTo>
                  <a:pt x="3523724" y="2182521"/>
                  <a:pt x="3523724" y="2129755"/>
                  <a:pt x="3557018" y="2097355"/>
                </a:cubicBezTo>
                <a:cubicBezTo>
                  <a:pt x="3589388" y="2064955"/>
                  <a:pt x="3642103" y="2064955"/>
                  <a:pt x="3674473" y="2097355"/>
                </a:cubicBezTo>
                <a:cubicBezTo>
                  <a:pt x="3690658" y="2113555"/>
                  <a:pt x="3698750" y="2134846"/>
                  <a:pt x="3698750" y="2156138"/>
                </a:cubicBezTo>
                <a:close/>
                <a:moveTo>
                  <a:pt x="3698750" y="1448893"/>
                </a:moveTo>
                <a:cubicBezTo>
                  <a:pt x="3698750" y="1470184"/>
                  <a:pt x="3690658" y="1491475"/>
                  <a:pt x="3674473" y="1507675"/>
                </a:cubicBezTo>
                <a:cubicBezTo>
                  <a:pt x="3642103" y="1540075"/>
                  <a:pt x="3589388" y="1540075"/>
                  <a:pt x="3557018" y="1507675"/>
                </a:cubicBezTo>
                <a:cubicBezTo>
                  <a:pt x="3524649" y="1475275"/>
                  <a:pt x="3524649" y="1422510"/>
                  <a:pt x="3557018" y="1390110"/>
                </a:cubicBezTo>
                <a:cubicBezTo>
                  <a:pt x="3589388" y="1357710"/>
                  <a:pt x="3642103" y="1357710"/>
                  <a:pt x="3674473" y="1390110"/>
                </a:cubicBezTo>
                <a:cubicBezTo>
                  <a:pt x="3690658" y="1406310"/>
                  <a:pt x="3698750" y="1427601"/>
                  <a:pt x="3698750" y="1448893"/>
                </a:cubicBezTo>
                <a:close/>
                <a:moveTo>
                  <a:pt x="3698750" y="1213761"/>
                </a:moveTo>
                <a:cubicBezTo>
                  <a:pt x="3698750" y="1235053"/>
                  <a:pt x="3690658" y="1256344"/>
                  <a:pt x="3674473" y="1272544"/>
                </a:cubicBezTo>
                <a:cubicBezTo>
                  <a:pt x="3642103" y="1304944"/>
                  <a:pt x="3589388" y="1304944"/>
                  <a:pt x="3557018" y="1272544"/>
                </a:cubicBezTo>
                <a:cubicBezTo>
                  <a:pt x="3523724" y="1239218"/>
                  <a:pt x="3523724" y="1186452"/>
                  <a:pt x="3557018" y="1154978"/>
                </a:cubicBezTo>
                <a:cubicBezTo>
                  <a:pt x="3589388" y="1122578"/>
                  <a:pt x="3642103" y="1122578"/>
                  <a:pt x="3674473" y="1154978"/>
                </a:cubicBezTo>
                <a:cubicBezTo>
                  <a:pt x="3690658" y="1171178"/>
                  <a:pt x="3698750" y="1192470"/>
                  <a:pt x="3698750" y="1213761"/>
                </a:cubicBezTo>
                <a:close/>
                <a:moveTo>
                  <a:pt x="3698750" y="505590"/>
                </a:moveTo>
                <a:cubicBezTo>
                  <a:pt x="3698750" y="526881"/>
                  <a:pt x="3690658" y="548172"/>
                  <a:pt x="3674473" y="564372"/>
                </a:cubicBezTo>
                <a:cubicBezTo>
                  <a:pt x="3642103" y="596772"/>
                  <a:pt x="3589388" y="596772"/>
                  <a:pt x="3557018" y="564372"/>
                </a:cubicBezTo>
                <a:cubicBezTo>
                  <a:pt x="3524649" y="531972"/>
                  <a:pt x="3524649" y="479207"/>
                  <a:pt x="3557018" y="446807"/>
                </a:cubicBezTo>
                <a:cubicBezTo>
                  <a:pt x="3589388" y="414407"/>
                  <a:pt x="3642103" y="414407"/>
                  <a:pt x="3674473" y="446807"/>
                </a:cubicBezTo>
                <a:cubicBezTo>
                  <a:pt x="3690658" y="463007"/>
                  <a:pt x="3698750" y="484298"/>
                  <a:pt x="3698750" y="505590"/>
                </a:cubicBezTo>
                <a:close/>
                <a:moveTo>
                  <a:pt x="3698750" y="270458"/>
                </a:moveTo>
                <a:cubicBezTo>
                  <a:pt x="3698750" y="291750"/>
                  <a:pt x="3690658" y="313041"/>
                  <a:pt x="3674473" y="329241"/>
                </a:cubicBezTo>
                <a:cubicBezTo>
                  <a:pt x="3642103" y="361641"/>
                  <a:pt x="3589388" y="361641"/>
                  <a:pt x="3557018" y="329241"/>
                </a:cubicBezTo>
                <a:cubicBezTo>
                  <a:pt x="3524649" y="296841"/>
                  <a:pt x="3524649" y="244075"/>
                  <a:pt x="3557018" y="211675"/>
                </a:cubicBezTo>
                <a:cubicBezTo>
                  <a:pt x="3589388" y="179275"/>
                  <a:pt x="3642103" y="179275"/>
                  <a:pt x="3674473" y="211675"/>
                </a:cubicBezTo>
                <a:cubicBezTo>
                  <a:pt x="3690658" y="227875"/>
                  <a:pt x="3698750" y="249167"/>
                  <a:pt x="3698750" y="270458"/>
                </a:cubicBezTo>
                <a:close/>
                <a:moveTo>
                  <a:pt x="3744761" y="2969378"/>
                </a:moveTo>
                <a:cubicBezTo>
                  <a:pt x="3751235" y="2975858"/>
                  <a:pt x="3751235" y="2986041"/>
                  <a:pt x="3744761" y="2992521"/>
                </a:cubicBezTo>
                <a:cubicBezTo>
                  <a:pt x="3738287" y="2999001"/>
                  <a:pt x="3728114" y="2999001"/>
                  <a:pt x="3721640" y="2992521"/>
                </a:cubicBezTo>
                <a:cubicBezTo>
                  <a:pt x="3715166" y="2986041"/>
                  <a:pt x="3715166" y="2975858"/>
                  <a:pt x="3721640" y="2969378"/>
                </a:cubicBezTo>
                <a:cubicBezTo>
                  <a:pt x="3728114" y="2962898"/>
                  <a:pt x="3738287" y="2962898"/>
                  <a:pt x="3744761" y="2969378"/>
                </a:cubicBezTo>
                <a:close/>
                <a:moveTo>
                  <a:pt x="3744761" y="2734247"/>
                </a:moveTo>
                <a:cubicBezTo>
                  <a:pt x="3751235" y="2740727"/>
                  <a:pt x="3751235" y="2750910"/>
                  <a:pt x="3744761" y="2757390"/>
                </a:cubicBezTo>
                <a:cubicBezTo>
                  <a:pt x="3738287" y="2763870"/>
                  <a:pt x="3728114" y="2763870"/>
                  <a:pt x="3721640" y="2757390"/>
                </a:cubicBezTo>
                <a:cubicBezTo>
                  <a:pt x="3715166" y="2749984"/>
                  <a:pt x="3715166" y="2739801"/>
                  <a:pt x="3721640" y="2734247"/>
                </a:cubicBezTo>
                <a:cubicBezTo>
                  <a:pt x="3728114" y="2727767"/>
                  <a:pt x="3738287" y="2727767"/>
                  <a:pt x="3744761" y="2734247"/>
                </a:cubicBezTo>
                <a:close/>
                <a:moveTo>
                  <a:pt x="3744761" y="2498190"/>
                </a:moveTo>
                <a:cubicBezTo>
                  <a:pt x="3751235" y="2504670"/>
                  <a:pt x="3751235" y="2514853"/>
                  <a:pt x="3744761" y="2521333"/>
                </a:cubicBezTo>
                <a:cubicBezTo>
                  <a:pt x="3738287" y="2527812"/>
                  <a:pt x="3728114" y="2527812"/>
                  <a:pt x="3721640" y="2521333"/>
                </a:cubicBezTo>
                <a:cubicBezTo>
                  <a:pt x="3715166" y="2514853"/>
                  <a:pt x="3715166" y="2504670"/>
                  <a:pt x="3721640" y="2498190"/>
                </a:cubicBezTo>
                <a:cubicBezTo>
                  <a:pt x="3728114" y="2491710"/>
                  <a:pt x="3738287" y="2491710"/>
                  <a:pt x="3744761" y="2498190"/>
                </a:cubicBezTo>
                <a:close/>
                <a:moveTo>
                  <a:pt x="3744761" y="1083698"/>
                </a:moveTo>
                <a:cubicBezTo>
                  <a:pt x="3751235" y="1090178"/>
                  <a:pt x="3751235" y="1100361"/>
                  <a:pt x="3744761" y="1106841"/>
                </a:cubicBezTo>
                <a:cubicBezTo>
                  <a:pt x="3738287" y="1113321"/>
                  <a:pt x="3728114" y="1113321"/>
                  <a:pt x="3721640" y="1106841"/>
                </a:cubicBezTo>
                <a:cubicBezTo>
                  <a:pt x="3715166" y="1100361"/>
                  <a:pt x="3715166" y="1090178"/>
                  <a:pt x="3721640" y="1083698"/>
                </a:cubicBezTo>
                <a:cubicBezTo>
                  <a:pt x="3728114" y="1077218"/>
                  <a:pt x="3738287" y="1077218"/>
                  <a:pt x="3744761" y="1083698"/>
                </a:cubicBezTo>
                <a:close/>
                <a:moveTo>
                  <a:pt x="3744761" y="848567"/>
                </a:moveTo>
                <a:cubicBezTo>
                  <a:pt x="3751235" y="855047"/>
                  <a:pt x="3751235" y="865230"/>
                  <a:pt x="3744761" y="871710"/>
                </a:cubicBezTo>
                <a:cubicBezTo>
                  <a:pt x="3738287" y="878190"/>
                  <a:pt x="3728114" y="878190"/>
                  <a:pt x="3721640" y="871710"/>
                </a:cubicBezTo>
                <a:cubicBezTo>
                  <a:pt x="3715166" y="865230"/>
                  <a:pt x="3715166" y="855047"/>
                  <a:pt x="3721640" y="848567"/>
                </a:cubicBezTo>
                <a:cubicBezTo>
                  <a:pt x="3728114" y="842087"/>
                  <a:pt x="3738287" y="842087"/>
                  <a:pt x="3744761" y="848567"/>
                </a:cubicBezTo>
                <a:close/>
                <a:moveTo>
                  <a:pt x="3744761" y="612510"/>
                </a:moveTo>
                <a:cubicBezTo>
                  <a:pt x="3751235" y="618990"/>
                  <a:pt x="3751235" y="629172"/>
                  <a:pt x="3744761" y="635652"/>
                </a:cubicBezTo>
                <a:cubicBezTo>
                  <a:pt x="3738287" y="642132"/>
                  <a:pt x="3728114" y="642132"/>
                  <a:pt x="3721640" y="635652"/>
                </a:cubicBezTo>
                <a:cubicBezTo>
                  <a:pt x="3715166" y="629172"/>
                  <a:pt x="3715166" y="618990"/>
                  <a:pt x="3721640" y="612510"/>
                </a:cubicBezTo>
                <a:cubicBezTo>
                  <a:pt x="3728114" y="606030"/>
                  <a:pt x="3738287" y="606030"/>
                  <a:pt x="3744761" y="612510"/>
                </a:cubicBezTo>
                <a:close/>
                <a:moveTo>
                  <a:pt x="3770656" y="3654407"/>
                </a:moveTo>
                <a:lnTo>
                  <a:pt x="3695744" y="3654407"/>
                </a:lnTo>
                <a:cubicBezTo>
                  <a:pt x="3695744" y="3654407"/>
                  <a:pt x="3696669" y="3653481"/>
                  <a:pt x="3697594" y="3652555"/>
                </a:cubicBezTo>
                <a:cubicBezTo>
                  <a:pt x="3717015" y="3633115"/>
                  <a:pt x="3748460" y="3633115"/>
                  <a:pt x="3768806" y="3652555"/>
                </a:cubicBezTo>
                <a:cubicBezTo>
                  <a:pt x="3769731" y="3652555"/>
                  <a:pt x="3769731" y="3653481"/>
                  <a:pt x="3770656" y="3654407"/>
                </a:cubicBezTo>
                <a:close/>
                <a:moveTo>
                  <a:pt x="3782448" y="3451675"/>
                </a:moveTo>
                <a:cubicBezTo>
                  <a:pt x="3782448" y="3464404"/>
                  <a:pt x="3777592" y="3477132"/>
                  <a:pt x="3767882" y="3486853"/>
                </a:cubicBezTo>
                <a:cubicBezTo>
                  <a:pt x="3748460" y="3506293"/>
                  <a:pt x="3717015" y="3506293"/>
                  <a:pt x="3697594" y="3486853"/>
                </a:cubicBezTo>
                <a:cubicBezTo>
                  <a:pt x="3678172" y="3467412"/>
                  <a:pt x="3678172" y="3435938"/>
                  <a:pt x="3697594" y="3416498"/>
                </a:cubicBezTo>
                <a:cubicBezTo>
                  <a:pt x="3717015" y="3397058"/>
                  <a:pt x="3748460" y="3397058"/>
                  <a:pt x="3767882" y="3416498"/>
                </a:cubicBezTo>
                <a:cubicBezTo>
                  <a:pt x="3777592" y="3426218"/>
                  <a:pt x="3782448" y="3438946"/>
                  <a:pt x="3782448" y="3451675"/>
                </a:cubicBezTo>
                <a:close/>
                <a:moveTo>
                  <a:pt x="3799326" y="2038110"/>
                </a:moveTo>
                <a:cubicBezTo>
                  <a:pt x="3799326" y="2055235"/>
                  <a:pt x="3792852" y="2072361"/>
                  <a:pt x="3779904" y="2085321"/>
                </a:cubicBezTo>
                <a:cubicBezTo>
                  <a:pt x="3754009" y="2111241"/>
                  <a:pt x="3712391" y="2111241"/>
                  <a:pt x="3685571" y="2085321"/>
                </a:cubicBezTo>
                <a:cubicBezTo>
                  <a:pt x="3659675" y="2059401"/>
                  <a:pt x="3659675" y="2016818"/>
                  <a:pt x="3685571" y="1990898"/>
                </a:cubicBezTo>
                <a:cubicBezTo>
                  <a:pt x="3711466" y="1964978"/>
                  <a:pt x="3754009" y="1964978"/>
                  <a:pt x="3779904" y="1990898"/>
                </a:cubicBezTo>
                <a:cubicBezTo>
                  <a:pt x="3792852" y="2003858"/>
                  <a:pt x="3799326" y="2020984"/>
                  <a:pt x="3799326" y="2038110"/>
                </a:cubicBezTo>
                <a:close/>
                <a:moveTo>
                  <a:pt x="3800251" y="3216544"/>
                </a:moveTo>
                <a:cubicBezTo>
                  <a:pt x="3800251" y="3233670"/>
                  <a:pt x="3793777" y="3250795"/>
                  <a:pt x="3780829" y="3263755"/>
                </a:cubicBezTo>
                <a:cubicBezTo>
                  <a:pt x="3754934" y="3289676"/>
                  <a:pt x="3712391" y="3289676"/>
                  <a:pt x="3686496" y="3263755"/>
                </a:cubicBezTo>
                <a:cubicBezTo>
                  <a:pt x="3659675" y="3237835"/>
                  <a:pt x="3659675" y="3195253"/>
                  <a:pt x="3686496" y="3169333"/>
                </a:cubicBezTo>
                <a:cubicBezTo>
                  <a:pt x="3712391" y="3143412"/>
                  <a:pt x="3754934" y="3143412"/>
                  <a:pt x="3780829" y="3169333"/>
                </a:cubicBezTo>
                <a:cubicBezTo>
                  <a:pt x="3793777" y="3182293"/>
                  <a:pt x="3800251" y="3199418"/>
                  <a:pt x="3800251" y="3216544"/>
                </a:cubicBezTo>
                <a:close/>
                <a:moveTo>
                  <a:pt x="3800251" y="1802053"/>
                </a:moveTo>
                <a:cubicBezTo>
                  <a:pt x="3800251" y="1819178"/>
                  <a:pt x="3793777" y="1836304"/>
                  <a:pt x="3780829" y="1849264"/>
                </a:cubicBezTo>
                <a:cubicBezTo>
                  <a:pt x="3754934" y="1875184"/>
                  <a:pt x="3712391" y="1875184"/>
                  <a:pt x="3686496" y="1849264"/>
                </a:cubicBezTo>
                <a:cubicBezTo>
                  <a:pt x="3660600" y="1823344"/>
                  <a:pt x="3660600" y="1780761"/>
                  <a:pt x="3686496" y="1754841"/>
                </a:cubicBezTo>
                <a:cubicBezTo>
                  <a:pt x="3712391" y="1728921"/>
                  <a:pt x="3754009" y="1728921"/>
                  <a:pt x="3780829" y="1754841"/>
                </a:cubicBezTo>
                <a:cubicBezTo>
                  <a:pt x="3793777" y="1767801"/>
                  <a:pt x="3800251" y="1784927"/>
                  <a:pt x="3800251" y="1802053"/>
                </a:cubicBezTo>
                <a:close/>
                <a:moveTo>
                  <a:pt x="3800251" y="1566921"/>
                </a:moveTo>
                <a:cubicBezTo>
                  <a:pt x="3800251" y="1584047"/>
                  <a:pt x="3793777" y="1601172"/>
                  <a:pt x="3780829" y="1614132"/>
                </a:cubicBezTo>
                <a:cubicBezTo>
                  <a:pt x="3754934" y="1640052"/>
                  <a:pt x="3712391" y="1640052"/>
                  <a:pt x="3686496" y="1614132"/>
                </a:cubicBezTo>
                <a:cubicBezTo>
                  <a:pt x="3660600" y="1588212"/>
                  <a:pt x="3660600" y="1545630"/>
                  <a:pt x="3686496" y="1519710"/>
                </a:cubicBezTo>
                <a:cubicBezTo>
                  <a:pt x="3712391" y="1493790"/>
                  <a:pt x="3754009" y="1493790"/>
                  <a:pt x="3780829" y="1519710"/>
                </a:cubicBezTo>
                <a:cubicBezTo>
                  <a:pt x="3793777" y="1532670"/>
                  <a:pt x="3800251" y="1549796"/>
                  <a:pt x="3800251" y="1566921"/>
                </a:cubicBezTo>
                <a:close/>
                <a:moveTo>
                  <a:pt x="3816205" y="2273704"/>
                </a:moveTo>
                <a:cubicBezTo>
                  <a:pt x="3816205" y="2294996"/>
                  <a:pt x="3808112" y="2316287"/>
                  <a:pt x="3791927" y="2332487"/>
                </a:cubicBezTo>
                <a:cubicBezTo>
                  <a:pt x="3759558" y="2364887"/>
                  <a:pt x="3706842" y="2364887"/>
                  <a:pt x="3674473" y="2332487"/>
                </a:cubicBezTo>
                <a:cubicBezTo>
                  <a:pt x="3642103" y="2300087"/>
                  <a:pt x="3642103" y="2247321"/>
                  <a:pt x="3674473" y="2214921"/>
                </a:cubicBezTo>
                <a:cubicBezTo>
                  <a:pt x="3706842" y="2182521"/>
                  <a:pt x="3759558" y="2182521"/>
                  <a:pt x="3791927" y="2214921"/>
                </a:cubicBezTo>
                <a:cubicBezTo>
                  <a:pt x="3808112" y="2231121"/>
                  <a:pt x="3816205" y="2252413"/>
                  <a:pt x="3816205" y="2273704"/>
                </a:cubicBezTo>
                <a:close/>
                <a:moveTo>
                  <a:pt x="3816205" y="1331327"/>
                </a:moveTo>
                <a:cubicBezTo>
                  <a:pt x="3816205" y="1352619"/>
                  <a:pt x="3808112" y="1373910"/>
                  <a:pt x="3791927" y="1390110"/>
                </a:cubicBezTo>
                <a:cubicBezTo>
                  <a:pt x="3759558" y="1422510"/>
                  <a:pt x="3706842" y="1422510"/>
                  <a:pt x="3674473" y="1390110"/>
                </a:cubicBezTo>
                <a:cubicBezTo>
                  <a:pt x="3642103" y="1357710"/>
                  <a:pt x="3642103" y="1304944"/>
                  <a:pt x="3674473" y="1272544"/>
                </a:cubicBezTo>
                <a:cubicBezTo>
                  <a:pt x="3706842" y="1240144"/>
                  <a:pt x="3759558" y="1240144"/>
                  <a:pt x="3791927" y="1272544"/>
                </a:cubicBezTo>
                <a:cubicBezTo>
                  <a:pt x="3808112" y="1288744"/>
                  <a:pt x="3816205" y="1310036"/>
                  <a:pt x="3816205" y="1331327"/>
                </a:cubicBezTo>
                <a:close/>
                <a:moveTo>
                  <a:pt x="3816205" y="388024"/>
                </a:moveTo>
                <a:cubicBezTo>
                  <a:pt x="3816205" y="409316"/>
                  <a:pt x="3808112" y="430607"/>
                  <a:pt x="3791927" y="446807"/>
                </a:cubicBezTo>
                <a:cubicBezTo>
                  <a:pt x="3759558" y="479207"/>
                  <a:pt x="3706842" y="479207"/>
                  <a:pt x="3674473" y="446807"/>
                </a:cubicBezTo>
                <a:cubicBezTo>
                  <a:pt x="3642103" y="414407"/>
                  <a:pt x="3642103" y="361641"/>
                  <a:pt x="3674473" y="329241"/>
                </a:cubicBezTo>
                <a:cubicBezTo>
                  <a:pt x="3706842" y="296841"/>
                  <a:pt x="3759558" y="296841"/>
                  <a:pt x="3791927" y="329241"/>
                </a:cubicBezTo>
                <a:cubicBezTo>
                  <a:pt x="3808112" y="345441"/>
                  <a:pt x="3816205" y="366733"/>
                  <a:pt x="3816205" y="388024"/>
                </a:cubicBezTo>
                <a:close/>
                <a:moveTo>
                  <a:pt x="3816205" y="152893"/>
                </a:moveTo>
                <a:cubicBezTo>
                  <a:pt x="3816205" y="174184"/>
                  <a:pt x="3808112" y="195475"/>
                  <a:pt x="3791927" y="211675"/>
                </a:cubicBezTo>
                <a:cubicBezTo>
                  <a:pt x="3759558" y="244075"/>
                  <a:pt x="3706842" y="244075"/>
                  <a:pt x="3674473" y="211675"/>
                </a:cubicBezTo>
                <a:cubicBezTo>
                  <a:pt x="3642103" y="179275"/>
                  <a:pt x="3642103" y="126510"/>
                  <a:pt x="3674473" y="94110"/>
                </a:cubicBezTo>
                <a:lnTo>
                  <a:pt x="3695146" y="79995"/>
                </a:lnTo>
                <a:lnTo>
                  <a:pt x="3779135" y="101576"/>
                </a:lnTo>
                <a:lnTo>
                  <a:pt x="3802547" y="110139"/>
                </a:lnTo>
                <a:lnTo>
                  <a:pt x="3810135" y="121592"/>
                </a:lnTo>
                <a:cubicBezTo>
                  <a:pt x="3814181" y="131601"/>
                  <a:pt x="3816205" y="142247"/>
                  <a:pt x="3816205" y="152893"/>
                </a:cubicBezTo>
                <a:close/>
                <a:moveTo>
                  <a:pt x="3862215" y="3086944"/>
                </a:moveTo>
                <a:cubicBezTo>
                  <a:pt x="3868689" y="3093424"/>
                  <a:pt x="3868689" y="3103607"/>
                  <a:pt x="3862215" y="3110087"/>
                </a:cubicBezTo>
                <a:cubicBezTo>
                  <a:pt x="3855741" y="3116567"/>
                  <a:pt x="3845568" y="3116567"/>
                  <a:pt x="3839094" y="3110087"/>
                </a:cubicBezTo>
                <a:cubicBezTo>
                  <a:pt x="3832620" y="3103607"/>
                  <a:pt x="3832620" y="3093424"/>
                  <a:pt x="3839094" y="3086944"/>
                </a:cubicBezTo>
                <a:cubicBezTo>
                  <a:pt x="3845568" y="3080464"/>
                  <a:pt x="3855741" y="3080464"/>
                  <a:pt x="3862215" y="3086944"/>
                </a:cubicBezTo>
                <a:close/>
                <a:moveTo>
                  <a:pt x="3862215" y="2850887"/>
                </a:moveTo>
                <a:cubicBezTo>
                  <a:pt x="3868689" y="2857367"/>
                  <a:pt x="3868689" y="2867550"/>
                  <a:pt x="3862215" y="2874030"/>
                </a:cubicBezTo>
                <a:cubicBezTo>
                  <a:pt x="3855741" y="2880510"/>
                  <a:pt x="3845568" y="2880510"/>
                  <a:pt x="3839094" y="2874030"/>
                </a:cubicBezTo>
                <a:cubicBezTo>
                  <a:pt x="3832620" y="2867550"/>
                  <a:pt x="3832620" y="2857367"/>
                  <a:pt x="3839094" y="2850887"/>
                </a:cubicBezTo>
                <a:cubicBezTo>
                  <a:pt x="3845568" y="2844407"/>
                  <a:pt x="3855741" y="2844407"/>
                  <a:pt x="3862215" y="2850887"/>
                </a:cubicBezTo>
                <a:close/>
                <a:moveTo>
                  <a:pt x="3862215" y="2615755"/>
                </a:moveTo>
                <a:cubicBezTo>
                  <a:pt x="3869614" y="2622235"/>
                  <a:pt x="3869614" y="2632418"/>
                  <a:pt x="3862215" y="2638898"/>
                </a:cubicBezTo>
                <a:cubicBezTo>
                  <a:pt x="3855741" y="2645378"/>
                  <a:pt x="3845568" y="2645378"/>
                  <a:pt x="3839094" y="2638898"/>
                </a:cubicBezTo>
                <a:cubicBezTo>
                  <a:pt x="3832620" y="2632418"/>
                  <a:pt x="3832620" y="2622235"/>
                  <a:pt x="3839094" y="2615755"/>
                </a:cubicBezTo>
                <a:cubicBezTo>
                  <a:pt x="3845568" y="2609276"/>
                  <a:pt x="3855741" y="2609276"/>
                  <a:pt x="3862215" y="2615755"/>
                </a:cubicBezTo>
                <a:close/>
                <a:moveTo>
                  <a:pt x="3862215" y="1202190"/>
                </a:moveTo>
                <a:cubicBezTo>
                  <a:pt x="3868689" y="1208670"/>
                  <a:pt x="3868689" y="1218852"/>
                  <a:pt x="3862215" y="1225332"/>
                </a:cubicBezTo>
                <a:cubicBezTo>
                  <a:pt x="3855741" y="1231812"/>
                  <a:pt x="3845568" y="1231812"/>
                  <a:pt x="3839094" y="1225332"/>
                </a:cubicBezTo>
                <a:cubicBezTo>
                  <a:pt x="3832620" y="1218852"/>
                  <a:pt x="3832620" y="1207744"/>
                  <a:pt x="3839094" y="1202190"/>
                </a:cubicBezTo>
                <a:cubicBezTo>
                  <a:pt x="3845568" y="1195710"/>
                  <a:pt x="3855741" y="1195710"/>
                  <a:pt x="3862215" y="1202190"/>
                </a:cubicBezTo>
                <a:close/>
                <a:moveTo>
                  <a:pt x="3862215" y="966132"/>
                </a:moveTo>
                <a:cubicBezTo>
                  <a:pt x="3868689" y="972612"/>
                  <a:pt x="3868689" y="982795"/>
                  <a:pt x="3862215" y="989275"/>
                </a:cubicBezTo>
                <a:cubicBezTo>
                  <a:pt x="3855741" y="995755"/>
                  <a:pt x="3845568" y="995755"/>
                  <a:pt x="3839094" y="989275"/>
                </a:cubicBezTo>
                <a:cubicBezTo>
                  <a:pt x="3832620" y="982795"/>
                  <a:pt x="3832620" y="972612"/>
                  <a:pt x="3839094" y="966132"/>
                </a:cubicBezTo>
                <a:cubicBezTo>
                  <a:pt x="3845568" y="959652"/>
                  <a:pt x="3855741" y="959652"/>
                  <a:pt x="3862215" y="966132"/>
                </a:cubicBezTo>
                <a:close/>
                <a:moveTo>
                  <a:pt x="3862215" y="730075"/>
                </a:moveTo>
                <a:cubicBezTo>
                  <a:pt x="3868689" y="736555"/>
                  <a:pt x="3868689" y="746738"/>
                  <a:pt x="3862215" y="753218"/>
                </a:cubicBezTo>
                <a:cubicBezTo>
                  <a:pt x="3855741" y="759698"/>
                  <a:pt x="3845568" y="759698"/>
                  <a:pt x="3839094" y="753218"/>
                </a:cubicBezTo>
                <a:cubicBezTo>
                  <a:pt x="3832620" y="746738"/>
                  <a:pt x="3832620" y="736555"/>
                  <a:pt x="3839094" y="730075"/>
                </a:cubicBezTo>
                <a:cubicBezTo>
                  <a:pt x="3845568" y="723595"/>
                  <a:pt x="3855741" y="723595"/>
                  <a:pt x="3862215" y="730075"/>
                </a:cubicBezTo>
                <a:close/>
                <a:moveTo>
                  <a:pt x="3862215" y="494944"/>
                </a:moveTo>
                <a:cubicBezTo>
                  <a:pt x="3868689" y="501424"/>
                  <a:pt x="3868689" y="511607"/>
                  <a:pt x="3862215" y="518087"/>
                </a:cubicBezTo>
                <a:cubicBezTo>
                  <a:pt x="3855741" y="524567"/>
                  <a:pt x="3845568" y="524567"/>
                  <a:pt x="3839094" y="518087"/>
                </a:cubicBezTo>
                <a:cubicBezTo>
                  <a:pt x="3832620" y="511607"/>
                  <a:pt x="3832620" y="501424"/>
                  <a:pt x="3839094" y="494944"/>
                </a:cubicBezTo>
                <a:cubicBezTo>
                  <a:pt x="3845568" y="488464"/>
                  <a:pt x="3855741" y="488464"/>
                  <a:pt x="3862215" y="494944"/>
                </a:cubicBezTo>
                <a:close/>
                <a:moveTo>
                  <a:pt x="3867764" y="2391617"/>
                </a:moveTo>
                <a:cubicBezTo>
                  <a:pt x="3867764" y="2395898"/>
                  <a:pt x="3865915" y="2400064"/>
                  <a:pt x="3862215" y="2402841"/>
                </a:cubicBezTo>
                <a:cubicBezTo>
                  <a:pt x="3855741" y="2409321"/>
                  <a:pt x="3845568" y="2409321"/>
                  <a:pt x="3839094" y="2402841"/>
                </a:cubicBezTo>
                <a:cubicBezTo>
                  <a:pt x="3832620" y="2396361"/>
                  <a:pt x="3832620" y="2386178"/>
                  <a:pt x="3839094" y="2379698"/>
                </a:cubicBezTo>
                <a:cubicBezTo>
                  <a:pt x="3845568" y="2373218"/>
                  <a:pt x="3855741" y="2373218"/>
                  <a:pt x="3862215" y="2379698"/>
                </a:cubicBezTo>
                <a:cubicBezTo>
                  <a:pt x="3865915" y="2382938"/>
                  <a:pt x="3867764" y="2387335"/>
                  <a:pt x="3867764" y="2391617"/>
                </a:cubicBezTo>
                <a:close/>
                <a:moveTo>
                  <a:pt x="3900827" y="3570167"/>
                </a:moveTo>
                <a:cubicBezTo>
                  <a:pt x="3900827" y="3582895"/>
                  <a:pt x="3895972" y="3595624"/>
                  <a:pt x="3886261" y="3605344"/>
                </a:cubicBezTo>
                <a:cubicBezTo>
                  <a:pt x="3866840" y="3624784"/>
                  <a:pt x="3835395" y="3624784"/>
                  <a:pt x="3815973" y="3605344"/>
                </a:cubicBezTo>
                <a:cubicBezTo>
                  <a:pt x="3795627" y="3585904"/>
                  <a:pt x="3795627" y="3554430"/>
                  <a:pt x="3815973" y="3534990"/>
                </a:cubicBezTo>
                <a:cubicBezTo>
                  <a:pt x="3835395" y="3515550"/>
                  <a:pt x="3866840" y="3515550"/>
                  <a:pt x="3886261" y="3534990"/>
                </a:cubicBezTo>
                <a:cubicBezTo>
                  <a:pt x="3895972" y="3544710"/>
                  <a:pt x="3900827" y="3557438"/>
                  <a:pt x="3900827" y="3570167"/>
                </a:cubicBezTo>
                <a:close/>
                <a:moveTo>
                  <a:pt x="3900827" y="3334110"/>
                </a:moveTo>
                <a:cubicBezTo>
                  <a:pt x="3900827" y="3346838"/>
                  <a:pt x="3895972" y="3359567"/>
                  <a:pt x="3886261" y="3369287"/>
                </a:cubicBezTo>
                <a:cubicBezTo>
                  <a:pt x="3866840" y="3388727"/>
                  <a:pt x="3835395" y="3388727"/>
                  <a:pt x="3815973" y="3369287"/>
                </a:cubicBezTo>
                <a:cubicBezTo>
                  <a:pt x="3795627" y="3349847"/>
                  <a:pt x="3796552" y="3318372"/>
                  <a:pt x="3815973" y="3298933"/>
                </a:cubicBezTo>
                <a:cubicBezTo>
                  <a:pt x="3835395" y="3279493"/>
                  <a:pt x="3866840" y="3279493"/>
                  <a:pt x="3886261" y="3298933"/>
                </a:cubicBezTo>
                <a:cubicBezTo>
                  <a:pt x="3895972" y="3308653"/>
                  <a:pt x="3900827" y="3321381"/>
                  <a:pt x="3900827" y="3334110"/>
                </a:cubicBezTo>
                <a:close/>
                <a:moveTo>
                  <a:pt x="3917705" y="2155675"/>
                </a:moveTo>
                <a:cubicBezTo>
                  <a:pt x="3917705" y="2172801"/>
                  <a:pt x="3911232" y="2189927"/>
                  <a:pt x="3898284" y="2202887"/>
                </a:cubicBezTo>
                <a:cubicBezTo>
                  <a:pt x="3872388" y="2228807"/>
                  <a:pt x="3829846" y="2228807"/>
                  <a:pt x="3803950" y="2202887"/>
                </a:cubicBezTo>
                <a:cubicBezTo>
                  <a:pt x="3778055" y="2176967"/>
                  <a:pt x="3778055" y="2134384"/>
                  <a:pt x="3803950" y="2108464"/>
                </a:cubicBezTo>
                <a:cubicBezTo>
                  <a:pt x="3829846" y="2082544"/>
                  <a:pt x="3872388" y="2082544"/>
                  <a:pt x="3898284" y="2108464"/>
                </a:cubicBezTo>
                <a:cubicBezTo>
                  <a:pt x="3911232" y="2121424"/>
                  <a:pt x="3917705" y="2138550"/>
                  <a:pt x="3917705" y="2155675"/>
                </a:cubicBezTo>
                <a:close/>
                <a:moveTo>
                  <a:pt x="3917705" y="1920543"/>
                </a:moveTo>
                <a:cubicBezTo>
                  <a:pt x="3917705" y="1937669"/>
                  <a:pt x="3911232" y="1954795"/>
                  <a:pt x="3898284" y="1967755"/>
                </a:cubicBezTo>
                <a:cubicBezTo>
                  <a:pt x="3872388" y="1993675"/>
                  <a:pt x="3829846" y="1993675"/>
                  <a:pt x="3803950" y="1967755"/>
                </a:cubicBezTo>
                <a:cubicBezTo>
                  <a:pt x="3778055" y="1941835"/>
                  <a:pt x="3778055" y="1899252"/>
                  <a:pt x="3803950" y="1873332"/>
                </a:cubicBezTo>
                <a:cubicBezTo>
                  <a:pt x="3829846" y="1847412"/>
                  <a:pt x="3872388" y="1847412"/>
                  <a:pt x="3898284" y="1873332"/>
                </a:cubicBezTo>
                <a:cubicBezTo>
                  <a:pt x="3911232" y="1886292"/>
                  <a:pt x="3917705" y="1903418"/>
                  <a:pt x="3917705" y="1920543"/>
                </a:cubicBezTo>
                <a:close/>
                <a:moveTo>
                  <a:pt x="3917705" y="1684487"/>
                </a:moveTo>
                <a:cubicBezTo>
                  <a:pt x="3917705" y="1701612"/>
                  <a:pt x="3911232" y="1718738"/>
                  <a:pt x="3898284" y="1731698"/>
                </a:cubicBezTo>
                <a:cubicBezTo>
                  <a:pt x="3872388" y="1757618"/>
                  <a:pt x="3829846" y="1757618"/>
                  <a:pt x="3803950" y="1731698"/>
                </a:cubicBezTo>
                <a:cubicBezTo>
                  <a:pt x="3778055" y="1705778"/>
                  <a:pt x="3778055" y="1663195"/>
                  <a:pt x="3803950" y="1637275"/>
                </a:cubicBezTo>
                <a:cubicBezTo>
                  <a:pt x="3829846" y="1611355"/>
                  <a:pt x="3872388" y="1611355"/>
                  <a:pt x="3898284" y="1637275"/>
                </a:cubicBezTo>
                <a:cubicBezTo>
                  <a:pt x="3911232" y="1650235"/>
                  <a:pt x="3917705" y="1667361"/>
                  <a:pt x="3917705" y="1684487"/>
                </a:cubicBezTo>
                <a:close/>
                <a:moveTo>
                  <a:pt x="3917705" y="1448430"/>
                </a:moveTo>
                <a:cubicBezTo>
                  <a:pt x="3917705" y="1465555"/>
                  <a:pt x="3911232" y="1482681"/>
                  <a:pt x="3898284" y="1495641"/>
                </a:cubicBezTo>
                <a:cubicBezTo>
                  <a:pt x="3872388" y="1521561"/>
                  <a:pt x="3829846" y="1521561"/>
                  <a:pt x="3803950" y="1495641"/>
                </a:cubicBezTo>
                <a:cubicBezTo>
                  <a:pt x="3778055" y="1469721"/>
                  <a:pt x="3778055" y="1428064"/>
                  <a:pt x="3803950" y="1401218"/>
                </a:cubicBezTo>
                <a:cubicBezTo>
                  <a:pt x="3829846" y="1375298"/>
                  <a:pt x="3872388" y="1375298"/>
                  <a:pt x="3898284" y="1401218"/>
                </a:cubicBezTo>
                <a:cubicBezTo>
                  <a:pt x="3911232" y="1414178"/>
                  <a:pt x="3917705" y="1431304"/>
                  <a:pt x="3917705" y="1448430"/>
                </a:cubicBezTo>
                <a:close/>
                <a:moveTo>
                  <a:pt x="3933659" y="270458"/>
                </a:moveTo>
                <a:cubicBezTo>
                  <a:pt x="3933659" y="291750"/>
                  <a:pt x="3925567" y="313041"/>
                  <a:pt x="3909382" y="329241"/>
                </a:cubicBezTo>
                <a:cubicBezTo>
                  <a:pt x="3877013" y="361641"/>
                  <a:pt x="3824297" y="361641"/>
                  <a:pt x="3791927" y="329241"/>
                </a:cubicBezTo>
                <a:cubicBezTo>
                  <a:pt x="3759558" y="296841"/>
                  <a:pt x="3759558" y="244075"/>
                  <a:pt x="3791927" y="211675"/>
                </a:cubicBezTo>
                <a:cubicBezTo>
                  <a:pt x="3824297" y="179275"/>
                  <a:pt x="3877013" y="179275"/>
                  <a:pt x="3909382" y="211675"/>
                </a:cubicBezTo>
                <a:cubicBezTo>
                  <a:pt x="3925567" y="227875"/>
                  <a:pt x="3933659" y="249167"/>
                  <a:pt x="3933659" y="270458"/>
                </a:cubicBezTo>
                <a:close/>
                <a:moveTo>
                  <a:pt x="3979670" y="2969378"/>
                </a:moveTo>
                <a:cubicBezTo>
                  <a:pt x="3986144" y="2975858"/>
                  <a:pt x="3986144" y="2986041"/>
                  <a:pt x="3979670" y="2992521"/>
                </a:cubicBezTo>
                <a:cubicBezTo>
                  <a:pt x="3973196" y="2999001"/>
                  <a:pt x="3963023" y="2999001"/>
                  <a:pt x="3956549" y="2992521"/>
                </a:cubicBezTo>
                <a:cubicBezTo>
                  <a:pt x="3950075" y="2986041"/>
                  <a:pt x="3950075" y="2975858"/>
                  <a:pt x="3956549" y="2969378"/>
                </a:cubicBezTo>
                <a:cubicBezTo>
                  <a:pt x="3963023" y="2962898"/>
                  <a:pt x="3973196" y="2962898"/>
                  <a:pt x="3979670" y="2969378"/>
                </a:cubicBezTo>
                <a:close/>
                <a:moveTo>
                  <a:pt x="3979670" y="1083698"/>
                </a:moveTo>
                <a:cubicBezTo>
                  <a:pt x="3986144" y="1090178"/>
                  <a:pt x="3986144" y="1100361"/>
                  <a:pt x="3979670" y="1106841"/>
                </a:cubicBezTo>
                <a:cubicBezTo>
                  <a:pt x="3973196" y="1113321"/>
                  <a:pt x="3963023" y="1113321"/>
                  <a:pt x="3956549" y="1106841"/>
                </a:cubicBezTo>
                <a:cubicBezTo>
                  <a:pt x="3950075" y="1100361"/>
                  <a:pt x="3950075" y="1090178"/>
                  <a:pt x="3956549" y="1083698"/>
                </a:cubicBezTo>
                <a:cubicBezTo>
                  <a:pt x="3963023" y="1077218"/>
                  <a:pt x="3973196" y="1077218"/>
                  <a:pt x="3979670" y="1083698"/>
                </a:cubicBezTo>
                <a:close/>
                <a:moveTo>
                  <a:pt x="3979670" y="848567"/>
                </a:moveTo>
                <a:cubicBezTo>
                  <a:pt x="3986144" y="855047"/>
                  <a:pt x="3986144" y="865230"/>
                  <a:pt x="3979670" y="871710"/>
                </a:cubicBezTo>
                <a:cubicBezTo>
                  <a:pt x="3973196" y="878190"/>
                  <a:pt x="3963023" y="878190"/>
                  <a:pt x="3956549" y="871710"/>
                </a:cubicBezTo>
                <a:cubicBezTo>
                  <a:pt x="3950075" y="865230"/>
                  <a:pt x="3950075" y="855047"/>
                  <a:pt x="3956549" y="848567"/>
                </a:cubicBezTo>
                <a:cubicBezTo>
                  <a:pt x="3963023" y="842087"/>
                  <a:pt x="3973196" y="842087"/>
                  <a:pt x="3979670" y="848567"/>
                </a:cubicBezTo>
                <a:close/>
                <a:moveTo>
                  <a:pt x="3979670" y="612510"/>
                </a:moveTo>
                <a:cubicBezTo>
                  <a:pt x="3986144" y="618990"/>
                  <a:pt x="3986144" y="629172"/>
                  <a:pt x="3979670" y="635652"/>
                </a:cubicBezTo>
                <a:cubicBezTo>
                  <a:pt x="3973196" y="642132"/>
                  <a:pt x="3963023" y="642132"/>
                  <a:pt x="3956549" y="635652"/>
                </a:cubicBezTo>
                <a:cubicBezTo>
                  <a:pt x="3950075" y="629172"/>
                  <a:pt x="3950075" y="618990"/>
                  <a:pt x="3956549" y="612510"/>
                </a:cubicBezTo>
                <a:cubicBezTo>
                  <a:pt x="3963023" y="606030"/>
                  <a:pt x="3973196" y="606030"/>
                  <a:pt x="3979670" y="612510"/>
                </a:cubicBezTo>
                <a:close/>
                <a:moveTo>
                  <a:pt x="3980595" y="2733321"/>
                </a:moveTo>
                <a:cubicBezTo>
                  <a:pt x="3987069" y="2739801"/>
                  <a:pt x="3987069" y="2749984"/>
                  <a:pt x="3980595" y="2756464"/>
                </a:cubicBezTo>
                <a:cubicBezTo>
                  <a:pt x="3974121" y="2762944"/>
                  <a:pt x="3963948" y="2762944"/>
                  <a:pt x="3957474" y="2756464"/>
                </a:cubicBezTo>
                <a:cubicBezTo>
                  <a:pt x="3951000" y="2749984"/>
                  <a:pt x="3951000" y="2739801"/>
                  <a:pt x="3957474" y="2733321"/>
                </a:cubicBezTo>
                <a:cubicBezTo>
                  <a:pt x="3963948" y="2726841"/>
                  <a:pt x="3974121" y="2726841"/>
                  <a:pt x="3980595" y="2733321"/>
                </a:cubicBezTo>
                <a:close/>
                <a:moveTo>
                  <a:pt x="3980595" y="2497264"/>
                </a:moveTo>
                <a:cubicBezTo>
                  <a:pt x="3987069" y="2503744"/>
                  <a:pt x="3987069" y="2513927"/>
                  <a:pt x="3980595" y="2520407"/>
                </a:cubicBezTo>
                <a:cubicBezTo>
                  <a:pt x="3974121" y="2526887"/>
                  <a:pt x="3963948" y="2526887"/>
                  <a:pt x="3957474" y="2520407"/>
                </a:cubicBezTo>
                <a:cubicBezTo>
                  <a:pt x="3951000" y="2513927"/>
                  <a:pt x="3951000" y="2503744"/>
                  <a:pt x="3957474" y="2497264"/>
                </a:cubicBezTo>
                <a:cubicBezTo>
                  <a:pt x="3963948" y="2490784"/>
                  <a:pt x="3974121" y="2490784"/>
                  <a:pt x="3980595" y="2497264"/>
                </a:cubicBezTo>
                <a:close/>
                <a:moveTo>
                  <a:pt x="3980595" y="377378"/>
                </a:moveTo>
                <a:cubicBezTo>
                  <a:pt x="3987069" y="383858"/>
                  <a:pt x="3987069" y="394041"/>
                  <a:pt x="3980595" y="400521"/>
                </a:cubicBezTo>
                <a:cubicBezTo>
                  <a:pt x="3974121" y="407001"/>
                  <a:pt x="3963948" y="407001"/>
                  <a:pt x="3957474" y="400521"/>
                </a:cubicBezTo>
                <a:cubicBezTo>
                  <a:pt x="3951000" y="394041"/>
                  <a:pt x="3951000" y="383858"/>
                  <a:pt x="3957474" y="377378"/>
                </a:cubicBezTo>
                <a:cubicBezTo>
                  <a:pt x="3963948" y="370898"/>
                  <a:pt x="3974121" y="370898"/>
                  <a:pt x="3980595" y="377378"/>
                </a:cubicBezTo>
                <a:close/>
                <a:moveTo>
                  <a:pt x="4006490" y="3654407"/>
                </a:moveTo>
                <a:lnTo>
                  <a:pt x="3931578" y="3654407"/>
                </a:lnTo>
                <a:cubicBezTo>
                  <a:pt x="3931578" y="3654407"/>
                  <a:pt x="3932503" y="3653481"/>
                  <a:pt x="3933428" y="3652555"/>
                </a:cubicBezTo>
                <a:cubicBezTo>
                  <a:pt x="3952849" y="3633115"/>
                  <a:pt x="3984294" y="3633115"/>
                  <a:pt x="4004640" y="3652555"/>
                </a:cubicBezTo>
                <a:cubicBezTo>
                  <a:pt x="4005565" y="3652555"/>
                  <a:pt x="4005565" y="3653481"/>
                  <a:pt x="4006490" y="3654407"/>
                </a:cubicBezTo>
                <a:close/>
                <a:moveTo>
                  <a:pt x="4018282" y="3451675"/>
                </a:moveTo>
                <a:cubicBezTo>
                  <a:pt x="4018282" y="3464404"/>
                  <a:pt x="4013426" y="3477132"/>
                  <a:pt x="4003716" y="3486853"/>
                </a:cubicBezTo>
                <a:cubicBezTo>
                  <a:pt x="3984294" y="3506293"/>
                  <a:pt x="3952849" y="3506293"/>
                  <a:pt x="3933428" y="3486853"/>
                </a:cubicBezTo>
                <a:cubicBezTo>
                  <a:pt x="3914006" y="3467412"/>
                  <a:pt x="3914006" y="3435938"/>
                  <a:pt x="3933428" y="3416498"/>
                </a:cubicBezTo>
                <a:cubicBezTo>
                  <a:pt x="3952849" y="3397058"/>
                  <a:pt x="3984294" y="3397058"/>
                  <a:pt x="4003716" y="3416498"/>
                </a:cubicBezTo>
                <a:cubicBezTo>
                  <a:pt x="4013426" y="3426218"/>
                  <a:pt x="4018282" y="3438946"/>
                  <a:pt x="4018282" y="3451675"/>
                </a:cubicBezTo>
                <a:close/>
                <a:moveTo>
                  <a:pt x="4018282" y="2273588"/>
                </a:moveTo>
                <a:cubicBezTo>
                  <a:pt x="4018282" y="2286433"/>
                  <a:pt x="4013427" y="2299161"/>
                  <a:pt x="4003716" y="2308418"/>
                </a:cubicBezTo>
                <a:cubicBezTo>
                  <a:pt x="3984294" y="2327858"/>
                  <a:pt x="3952849" y="2327858"/>
                  <a:pt x="3933428" y="2308418"/>
                </a:cubicBezTo>
                <a:cubicBezTo>
                  <a:pt x="3914006" y="2288978"/>
                  <a:pt x="3914006" y="2257504"/>
                  <a:pt x="3933428" y="2238064"/>
                </a:cubicBezTo>
                <a:cubicBezTo>
                  <a:pt x="3952849" y="2218624"/>
                  <a:pt x="3984294" y="2218624"/>
                  <a:pt x="4003716" y="2238064"/>
                </a:cubicBezTo>
                <a:cubicBezTo>
                  <a:pt x="4013427" y="2247784"/>
                  <a:pt x="4018282" y="2260744"/>
                  <a:pt x="4018282" y="2273588"/>
                </a:cubicBezTo>
                <a:close/>
                <a:moveTo>
                  <a:pt x="4018282" y="1330864"/>
                </a:moveTo>
                <a:cubicBezTo>
                  <a:pt x="4018282" y="1343593"/>
                  <a:pt x="4013427" y="1356321"/>
                  <a:pt x="4003716" y="1366041"/>
                </a:cubicBezTo>
                <a:cubicBezTo>
                  <a:pt x="3984294" y="1385481"/>
                  <a:pt x="3952849" y="1385481"/>
                  <a:pt x="3933428" y="1366041"/>
                </a:cubicBezTo>
                <a:cubicBezTo>
                  <a:pt x="3914006" y="1346601"/>
                  <a:pt x="3914006" y="1315127"/>
                  <a:pt x="3933428" y="1295687"/>
                </a:cubicBezTo>
                <a:cubicBezTo>
                  <a:pt x="3952849" y="1276247"/>
                  <a:pt x="3984294" y="1276247"/>
                  <a:pt x="4003716" y="1295687"/>
                </a:cubicBezTo>
                <a:cubicBezTo>
                  <a:pt x="4013427" y="1305407"/>
                  <a:pt x="4018282" y="1318136"/>
                  <a:pt x="4018282" y="1330864"/>
                </a:cubicBezTo>
                <a:close/>
                <a:moveTo>
                  <a:pt x="4035160" y="3216544"/>
                </a:moveTo>
                <a:cubicBezTo>
                  <a:pt x="4035160" y="3233670"/>
                  <a:pt x="4028686" y="3250795"/>
                  <a:pt x="4015738" y="3263755"/>
                </a:cubicBezTo>
                <a:cubicBezTo>
                  <a:pt x="3989843" y="3289676"/>
                  <a:pt x="3947300" y="3289676"/>
                  <a:pt x="3921405" y="3263755"/>
                </a:cubicBezTo>
                <a:cubicBezTo>
                  <a:pt x="3895509" y="3237835"/>
                  <a:pt x="3895509" y="3195253"/>
                  <a:pt x="3921405" y="3169333"/>
                </a:cubicBezTo>
                <a:cubicBezTo>
                  <a:pt x="3947300" y="3143412"/>
                  <a:pt x="3989843" y="3143412"/>
                  <a:pt x="4015738" y="3169333"/>
                </a:cubicBezTo>
                <a:cubicBezTo>
                  <a:pt x="4028686" y="3182293"/>
                  <a:pt x="4035160" y="3199418"/>
                  <a:pt x="4035160" y="3216544"/>
                </a:cubicBezTo>
                <a:close/>
                <a:moveTo>
                  <a:pt x="4035160" y="2038110"/>
                </a:moveTo>
                <a:cubicBezTo>
                  <a:pt x="4035160" y="2055235"/>
                  <a:pt x="4028686" y="2072361"/>
                  <a:pt x="4015738" y="2085321"/>
                </a:cubicBezTo>
                <a:cubicBezTo>
                  <a:pt x="3989843" y="2111241"/>
                  <a:pt x="3947300" y="2111241"/>
                  <a:pt x="3921405" y="2085321"/>
                </a:cubicBezTo>
                <a:cubicBezTo>
                  <a:pt x="3895509" y="2059401"/>
                  <a:pt x="3895509" y="2016818"/>
                  <a:pt x="3921405" y="1990898"/>
                </a:cubicBezTo>
                <a:cubicBezTo>
                  <a:pt x="3947300" y="1964978"/>
                  <a:pt x="3989843" y="1964978"/>
                  <a:pt x="4015738" y="1990898"/>
                </a:cubicBezTo>
                <a:cubicBezTo>
                  <a:pt x="4028686" y="2003858"/>
                  <a:pt x="4035160" y="2020984"/>
                  <a:pt x="4035160" y="2038110"/>
                </a:cubicBezTo>
                <a:close/>
                <a:moveTo>
                  <a:pt x="4035160" y="1802053"/>
                </a:moveTo>
                <a:cubicBezTo>
                  <a:pt x="4035160" y="1819178"/>
                  <a:pt x="4028686" y="1836304"/>
                  <a:pt x="4015738" y="1849264"/>
                </a:cubicBezTo>
                <a:cubicBezTo>
                  <a:pt x="3989843" y="1875184"/>
                  <a:pt x="3947300" y="1875184"/>
                  <a:pt x="3921405" y="1849264"/>
                </a:cubicBezTo>
                <a:cubicBezTo>
                  <a:pt x="3895509" y="1823344"/>
                  <a:pt x="3895509" y="1780761"/>
                  <a:pt x="3921405" y="1754841"/>
                </a:cubicBezTo>
                <a:cubicBezTo>
                  <a:pt x="3947300" y="1728921"/>
                  <a:pt x="3989843" y="1728921"/>
                  <a:pt x="4015738" y="1754841"/>
                </a:cubicBezTo>
                <a:cubicBezTo>
                  <a:pt x="4028686" y="1767801"/>
                  <a:pt x="4035160" y="1784927"/>
                  <a:pt x="4035160" y="1802053"/>
                </a:cubicBezTo>
                <a:close/>
                <a:moveTo>
                  <a:pt x="4035160" y="1566921"/>
                </a:moveTo>
                <a:cubicBezTo>
                  <a:pt x="4035160" y="1584047"/>
                  <a:pt x="4028686" y="1601172"/>
                  <a:pt x="4015738" y="1614132"/>
                </a:cubicBezTo>
                <a:cubicBezTo>
                  <a:pt x="3989843" y="1640052"/>
                  <a:pt x="3947300" y="1640052"/>
                  <a:pt x="3921405" y="1614132"/>
                </a:cubicBezTo>
                <a:cubicBezTo>
                  <a:pt x="3895509" y="1588212"/>
                  <a:pt x="3895509" y="1545630"/>
                  <a:pt x="3921405" y="1519710"/>
                </a:cubicBezTo>
                <a:cubicBezTo>
                  <a:pt x="3947300" y="1493790"/>
                  <a:pt x="3989843" y="1493790"/>
                  <a:pt x="4015738" y="1519710"/>
                </a:cubicBezTo>
                <a:cubicBezTo>
                  <a:pt x="4028686" y="1532670"/>
                  <a:pt x="4035160" y="1549796"/>
                  <a:pt x="4035160" y="1566921"/>
                </a:cubicBezTo>
                <a:close/>
                <a:moveTo>
                  <a:pt x="4037236" y="195979"/>
                </a:moveTo>
                <a:lnTo>
                  <a:pt x="4026837" y="211675"/>
                </a:lnTo>
                <a:cubicBezTo>
                  <a:pt x="3994467" y="244075"/>
                  <a:pt x="3941751" y="244075"/>
                  <a:pt x="3909382" y="211675"/>
                </a:cubicBezTo>
                <a:cubicBezTo>
                  <a:pt x="3893198" y="195475"/>
                  <a:pt x="3885105" y="174184"/>
                  <a:pt x="3885105" y="152893"/>
                </a:cubicBezTo>
                <a:lnTo>
                  <a:pt x="3887379" y="141167"/>
                </a:lnTo>
                <a:close/>
                <a:moveTo>
                  <a:pt x="4098049" y="2850887"/>
                </a:moveTo>
                <a:cubicBezTo>
                  <a:pt x="4104523" y="2857367"/>
                  <a:pt x="4104523" y="2867550"/>
                  <a:pt x="4098049" y="2874030"/>
                </a:cubicBezTo>
                <a:cubicBezTo>
                  <a:pt x="4091575" y="2880510"/>
                  <a:pt x="4081402" y="2880510"/>
                  <a:pt x="4074928" y="2874030"/>
                </a:cubicBezTo>
                <a:cubicBezTo>
                  <a:pt x="4068454" y="2867550"/>
                  <a:pt x="4068454" y="2857367"/>
                  <a:pt x="4074928" y="2850887"/>
                </a:cubicBezTo>
                <a:cubicBezTo>
                  <a:pt x="4081402" y="2844407"/>
                  <a:pt x="4091575" y="2844407"/>
                  <a:pt x="4098049" y="2850887"/>
                </a:cubicBezTo>
                <a:close/>
                <a:moveTo>
                  <a:pt x="4098049" y="2615755"/>
                </a:moveTo>
                <a:cubicBezTo>
                  <a:pt x="4104523" y="2622235"/>
                  <a:pt x="4104523" y="2632418"/>
                  <a:pt x="4098049" y="2638898"/>
                </a:cubicBezTo>
                <a:cubicBezTo>
                  <a:pt x="4091575" y="2645378"/>
                  <a:pt x="4081402" y="2645378"/>
                  <a:pt x="4074928" y="2638898"/>
                </a:cubicBezTo>
                <a:cubicBezTo>
                  <a:pt x="4068454" y="2632418"/>
                  <a:pt x="4068454" y="2622235"/>
                  <a:pt x="4074928" y="2615755"/>
                </a:cubicBezTo>
                <a:cubicBezTo>
                  <a:pt x="4081402" y="2609276"/>
                  <a:pt x="4091575" y="2609276"/>
                  <a:pt x="4098049" y="2615755"/>
                </a:cubicBezTo>
                <a:close/>
                <a:moveTo>
                  <a:pt x="4098049" y="966132"/>
                </a:moveTo>
                <a:cubicBezTo>
                  <a:pt x="4104523" y="972612"/>
                  <a:pt x="4104523" y="982795"/>
                  <a:pt x="4098049" y="989275"/>
                </a:cubicBezTo>
                <a:cubicBezTo>
                  <a:pt x="4091575" y="995755"/>
                  <a:pt x="4081402" y="995755"/>
                  <a:pt x="4074928" y="989275"/>
                </a:cubicBezTo>
                <a:cubicBezTo>
                  <a:pt x="4068454" y="982795"/>
                  <a:pt x="4068454" y="972612"/>
                  <a:pt x="4074928" y="966132"/>
                </a:cubicBezTo>
                <a:cubicBezTo>
                  <a:pt x="4081402" y="959652"/>
                  <a:pt x="4091575" y="959652"/>
                  <a:pt x="4098049" y="966132"/>
                </a:cubicBezTo>
                <a:close/>
                <a:moveTo>
                  <a:pt x="4098049" y="730075"/>
                </a:moveTo>
                <a:cubicBezTo>
                  <a:pt x="4104523" y="736555"/>
                  <a:pt x="4104523" y="746738"/>
                  <a:pt x="4098049" y="753218"/>
                </a:cubicBezTo>
                <a:cubicBezTo>
                  <a:pt x="4091575" y="759698"/>
                  <a:pt x="4081402" y="759698"/>
                  <a:pt x="4074928" y="753218"/>
                </a:cubicBezTo>
                <a:cubicBezTo>
                  <a:pt x="4068454" y="746738"/>
                  <a:pt x="4068454" y="736555"/>
                  <a:pt x="4074928" y="730075"/>
                </a:cubicBezTo>
                <a:cubicBezTo>
                  <a:pt x="4081402" y="723595"/>
                  <a:pt x="4091575" y="723595"/>
                  <a:pt x="4098049" y="730075"/>
                </a:cubicBezTo>
                <a:close/>
                <a:moveTo>
                  <a:pt x="4098049" y="494944"/>
                </a:moveTo>
                <a:cubicBezTo>
                  <a:pt x="4104523" y="501424"/>
                  <a:pt x="4104523" y="511607"/>
                  <a:pt x="4098049" y="518087"/>
                </a:cubicBezTo>
                <a:cubicBezTo>
                  <a:pt x="4091575" y="524567"/>
                  <a:pt x="4081402" y="524567"/>
                  <a:pt x="4074928" y="518087"/>
                </a:cubicBezTo>
                <a:cubicBezTo>
                  <a:pt x="4068454" y="511607"/>
                  <a:pt x="4068454" y="501424"/>
                  <a:pt x="4074928" y="494944"/>
                </a:cubicBezTo>
                <a:cubicBezTo>
                  <a:pt x="4081402" y="488464"/>
                  <a:pt x="4091575" y="488464"/>
                  <a:pt x="4098049" y="494944"/>
                </a:cubicBezTo>
                <a:close/>
                <a:moveTo>
                  <a:pt x="4098049" y="258887"/>
                </a:moveTo>
                <a:cubicBezTo>
                  <a:pt x="4104523" y="265367"/>
                  <a:pt x="4104523" y="275550"/>
                  <a:pt x="4098049" y="282030"/>
                </a:cubicBezTo>
                <a:cubicBezTo>
                  <a:pt x="4091575" y="288510"/>
                  <a:pt x="4081402" y="288510"/>
                  <a:pt x="4074928" y="282030"/>
                </a:cubicBezTo>
                <a:cubicBezTo>
                  <a:pt x="4068454" y="275550"/>
                  <a:pt x="4068454" y="265367"/>
                  <a:pt x="4074928" y="258887"/>
                </a:cubicBezTo>
                <a:cubicBezTo>
                  <a:pt x="4081402" y="252407"/>
                  <a:pt x="4091575" y="252407"/>
                  <a:pt x="4098049" y="258887"/>
                </a:cubicBezTo>
                <a:close/>
                <a:moveTo>
                  <a:pt x="4135736" y="3570167"/>
                </a:moveTo>
                <a:cubicBezTo>
                  <a:pt x="4135736" y="3582895"/>
                  <a:pt x="4130881" y="3595624"/>
                  <a:pt x="4121170" y="3605344"/>
                </a:cubicBezTo>
                <a:cubicBezTo>
                  <a:pt x="4101749" y="3624784"/>
                  <a:pt x="4070304" y="3624784"/>
                  <a:pt x="4050882" y="3605344"/>
                </a:cubicBezTo>
                <a:cubicBezTo>
                  <a:pt x="4031461" y="3585904"/>
                  <a:pt x="4031461" y="3554430"/>
                  <a:pt x="4050882" y="3534990"/>
                </a:cubicBezTo>
                <a:cubicBezTo>
                  <a:pt x="4070304" y="3515550"/>
                  <a:pt x="4101749" y="3515550"/>
                  <a:pt x="4121170" y="3534990"/>
                </a:cubicBezTo>
                <a:cubicBezTo>
                  <a:pt x="4130881" y="3544710"/>
                  <a:pt x="4135736" y="3557438"/>
                  <a:pt x="4135736" y="3570167"/>
                </a:cubicBezTo>
                <a:close/>
                <a:moveTo>
                  <a:pt x="4135737" y="2391733"/>
                </a:moveTo>
                <a:cubicBezTo>
                  <a:pt x="4135737" y="2404461"/>
                  <a:pt x="4130881" y="2417190"/>
                  <a:pt x="4121170" y="2426910"/>
                </a:cubicBezTo>
                <a:cubicBezTo>
                  <a:pt x="4101749" y="2446350"/>
                  <a:pt x="4070304" y="2446350"/>
                  <a:pt x="4050882" y="2426910"/>
                </a:cubicBezTo>
                <a:cubicBezTo>
                  <a:pt x="4031461" y="2407470"/>
                  <a:pt x="4031461" y="2375995"/>
                  <a:pt x="4050882" y="2356555"/>
                </a:cubicBezTo>
                <a:cubicBezTo>
                  <a:pt x="4070304" y="2337115"/>
                  <a:pt x="4101749" y="2337115"/>
                  <a:pt x="4121170" y="2356555"/>
                </a:cubicBezTo>
                <a:cubicBezTo>
                  <a:pt x="4130881" y="2366275"/>
                  <a:pt x="4135737" y="2379004"/>
                  <a:pt x="4135737" y="2391733"/>
                </a:cubicBezTo>
                <a:close/>
                <a:moveTo>
                  <a:pt x="4135737" y="1449355"/>
                </a:moveTo>
                <a:cubicBezTo>
                  <a:pt x="4135737" y="1462084"/>
                  <a:pt x="4130881" y="1474813"/>
                  <a:pt x="4121170" y="1484532"/>
                </a:cubicBezTo>
                <a:cubicBezTo>
                  <a:pt x="4101749" y="1503973"/>
                  <a:pt x="4070304" y="1503973"/>
                  <a:pt x="4050882" y="1484532"/>
                </a:cubicBezTo>
                <a:cubicBezTo>
                  <a:pt x="4031461" y="1465093"/>
                  <a:pt x="4031461" y="1432693"/>
                  <a:pt x="4050882" y="1414178"/>
                </a:cubicBezTo>
                <a:cubicBezTo>
                  <a:pt x="4070304" y="1394738"/>
                  <a:pt x="4101749" y="1394738"/>
                  <a:pt x="4121170" y="1414178"/>
                </a:cubicBezTo>
                <a:cubicBezTo>
                  <a:pt x="4130881" y="1423898"/>
                  <a:pt x="4135737" y="1436627"/>
                  <a:pt x="4135737" y="1449355"/>
                </a:cubicBezTo>
                <a:close/>
                <a:moveTo>
                  <a:pt x="4135737" y="1213298"/>
                </a:moveTo>
                <a:cubicBezTo>
                  <a:pt x="4135737" y="1226027"/>
                  <a:pt x="4130881" y="1238755"/>
                  <a:pt x="4121170" y="1248475"/>
                </a:cubicBezTo>
                <a:cubicBezTo>
                  <a:pt x="4101749" y="1267915"/>
                  <a:pt x="4070304" y="1267915"/>
                  <a:pt x="4050882" y="1248475"/>
                </a:cubicBezTo>
                <a:cubicBezTo>
                  <a:pt x="4031461" y="1229035"/>
                  <a:pt x="4031461" y="1197561"/>
                  <a:pt x="4050882" y="1178121"/>
                </a:cubicBezTo>
                <a:cubicBezTo>
                  <a:pt x="4070304" y="1158681"/>
                  <a:pt x="4101749" y="1158681"/>
                  <a:pt x="4121170" y="1178121"/>
                </a:cubicBezTo>
                <a:cubicBezTo>
                  <a:pt x="4130881" y="1187841"/>
                  <a:pt x="4135737" y="1200570"/>
                  <a:pt x="4135737" y="1213298"/>
                </a:cubicBezTo>
                <a:close/>
                <a:moveTo>
                  <a:pt x="4136661" y="2155675"/>
                </a:moveTo>
                <a:cubicBezTo>
                  <a:pt x="4136661" y="2168404"/>
                  <a:pt x="4131806" y="2181133"/>
                  <a:pt x="4122095" y="2190853"/>
                </a:cubicBezTo>
                <a:cubicBezTo>
                  <a:pt x="4101749" y="2211218"/>
                  <a:pt x="4070304" y="2211218"/>
                  <a:pt x="4051807" y="2190853"/>
                </a:cubicBezTo>
                <a:cubicBezTo>
                  <a:pt x="4032386" y="2171412"/>
                  <a:pt x="4032386" y="2139938"/>
                  <a:pt x="4051807" y="2120498"/>
                </a:cubicBezTo>
                <a:cubicBezTo>
                  <a:pt x="4071229" y="2101058"/>
                  <a:pt x="4102673" y="2101058"/>
                  <a:pt x="4122095" y="2120498"/>
                </a:cubicBezTo>
                <a:cubicBezTo>
                  <a:pt x="4131806" y="2130218"/>
                  <a:pt x="4136661" y="2142947"/>
                  <a:pt x="4136661" y="2155675"/>
                </a:cubicBezTo>
                <a:close/>
                <a:moveTo>
                  <a:pt x="4152614" y="3334109"/>
                </a:moveTo>
                <a:cubicBezTo>
                  <a:pt x="4152614" y="3351235"/>
                  <a:pt x="4146140" y="3368361"/>
                  <a:pt x="4133193" y="3381321"/>
                </a:cubicBezTo>
                <a:cubicBezTo>
                  <a:pt x="4107298" y="3407241"/>
                  <a:pt x="4064755" y="3407241"/>
                  <a:pt x="4038859" y="3381321"/>
                </a:cubicBezTo>
                <a:cubicBezTo>
                  <a:pt x="4012964" y="3355401"/>
                  <a:pt x="4012964" y="3312818"/>
                  <a:pt x="4038859" y="3286898"/>
                </a:cubicBezTo>
                <a:cubicBezTo>
                  <a:pt x="4064755" y="3260978"/>
                  <a:pt x="4107298" y="3260978"/>
                  <a:pt x="4133193" y="3286898"/>
                </a:cubicBezTo>
                <a:cubicBezTo>
                  <a:pt x="4146140" y="3299858"/>
                  <a:pt x="4152614" y="3316984"/>
                  <a:pt x="4152614" y="3334109"/>
                </a:cubicBezTo>
                <a:close/>
                <a:moveTo>
                  <a:pt x="4152614" y="3098979"/>
                </a:moveTo>
                <a:cubicBezTo>
                  <a:pt x="4152614" y="3116104"/>
                  <a:pt x="4146140" y="3133230"/>
                  <a:pt x="4133193" y="3146190"/>
                </a:cubicBezTo>
                <a:cubicBezTo>
                  <a:pt x="4107298" y="3172110"/>
                  <a:pt x="4064755" y="3172110"/>
                  <a:pt x="4038859" y="3146190"/>
                </a:cubicBezTo>
                <a:cubicBezTo>
                  <a:pt x="4012964" y="3119344"/>
                  <a:pt x="4012964" y="3077687"/>
                  <a:pt x="4038859" y="3051767"/>
                </a:cubicBezTo>
                <a:cubicBezTo>
                  <a:pt x="4064755" y="3025847"/>
                  <a:pt x="4107298" y="3025847"/>
                  <a:pt x="4133193" y="3051767"/>
                </a:cubicBezTo>
                <a:cubicBezTo>
                  <a:pt x="4146140" y="3064727"/>
                  <a:pt x="4152614" y="3081853"/>
                  <a:pt x="4152614" y="3098979"/>
                </a:cubicBezTo>
                <a:close/>
                <a:moveTo>
                  <a:pt x="4152614" y="1920543"/>
                </a:moveTo>
                <a:cubicBezTo>
                  <a:pt x="4152614" y="1937669"/>
                  <a:pt x="4146141" y="1954795"/>
                  <a:pt x="4133193" y="1967755"/>
                </a:cubicBezTo>
                <a:cubicBezTo>
                  <a:pt x="4107298" y="1993675"/>
                  <a:pt x="4064755" y="1993675"/>
                  <a:pt x="4038859" y="1967755"/>
                </a:cubicBezTo>
                <a:cubicBezTo>
                  <a:pt x="4012964" y="1941835"/>
                  <a:pt x="4012964" y="1899252"/>
                  <a:pt x="4038859" y="1873332"/>
                </a:cubicBezTo>
                <a:cubicBezTo>
                  <a:pt x="4065680" y="1847412"/>
                  <a:pt x="4107298" y="1847412"/>
                  <a:pt x="4133193" y="1873332"/>
                </a:cubicBezTo>
                <a:cubicBezTo>
                  <a:pt x="4146141" y="1886292"/>
                  <a:pt x="4152614" y="1903418"/>
                  <a:pt x="4152614" y="1920543"/>
                </a:cubicBezTo>
                <a:close/>
                <a:moveTo>
                  <a:pt x="4152614" y="1684487"/>
                </a:moveTo>
                <a:cubicBezTo>
                  <a:pt x="4152614" y="1701612"/>
                  <a:pt x="4146141" y="1718738"/>
                  <a:pt x="4133193" y="1731698"/>
                </a:cubicBezTo>
                <a:cubicBezTo>
                  <a:pt x="4107298" y="1757618"/>
                  <a:pt x="4064755" y="1757618"/>
                  <a:pt x="4038859" y="1731698"/>
                </a:cubicBezTo>
                <a:cubicBezTo>
                  <a:pt x="4012964" y="1705778"/>
                  <a:pt x="4012964" y="1663195"/>
                  <a:pt x="4038859" y="1637275"/>
                </a:cubicBezTo>
                <a:cubicBezTo>
                  <a:pt x="4064755" y="1611355"/>
                  <a:pt x="4107298" y="1611355"/>
                  <a:pt x="4133193" y="1637275"/>
                </a:cubicBezTo>
                <a:cubicBezTo>
                  <a:pt x="4146141" y="1650235"/>
                  <a:pt x="4152614" y="1667361"/>
                  <a:pt x="4152614" y="1684487"/>
                </a:cubicBezTo>
                <a:close/>
                <a:moveTo>
                  <a:pt x="4215504" y="2733321"/>
                </a:moveTo>
                <a:cubicBezTo>
                  <a:pt x="4221978" y="2739801"/>
                  <a:pt x="4221978" y="2749984"/>
                  <a:pt x="4215504" y="2756464"/>
                </a:cubicBezTo>
                <a:cubicBezTo>
                  <a:pt x="4209030" y="2762944"/>
                  <a:pt x="4198857" y="2762944"/>
                  <a:pt x="4192383" y="2756464"/>
                </a:cubicBezTo>
                <a:cubicBezTo>
                  <a:pt x="4185909" y="2749984"/>
                  <a:pt x="4185909" y="2739801"/>
                  <a:pt x="4192383" y="2733321"/>
                </a:cubicBezTo>
                <a:cubicBezTo>
                  <a:pt x="4198857" y="2726841"/>
                  <a:pt x="4209030" y="2726841"/>
                  <a:pt x="4215504" y="2733321"/>
                </a:cubicBezTo>
                <a:close/>
                <a:moveTo>
                  <a:pt x="4215504" y="848567"/>
                </a:moveTo>
                <a:cubicBezTo>
                  <a:pt x="4221978" y="855047"/>
                  <a:pt x="4221978" y="865230"/>
                  <a:pt x="4215504" y="871710"/>
                </a:cubicBezTo>
                <a:cubicBezTo>
                  <a:pt x="4209030" y="878190"/>
                  <a:pt x="4198857" y="878190"/>
                  <a:pt x="4192383" y="871710"/>
                </a:cubicBezTo>
                <a:cubicBezTo>
                  <a:pt x="4185909" y="865230"/>
                  <a:pt x="4185909" y="855047"/>
                  <a:pt x="4192383" y="848567"/>
                </a:cubicBezTo>
                <a:cubicBezTo>
                  <a:pt x="4198857" y="842087"/>
                  <a:pt x="4209030" y="842087"/>
                  <a:pt x="4215504" y="848567"/>
                </a:cubicBezTo>
                <a:close/>
                <a:moveTo>
                  <a:pt x="4215504" y="612510"/>
                </a:moveTo>
                <a:cubicBezTo>
                  <a:pt x="4221978" y="618990"/>
                  <a:pt x="4221978" y="629172"/>
                  <a:pt x="4215504" y="635652"/>
                </a:cubicBezTo>
                <a:cubicBezTo>
                  <a:pt x="4209030" y="642132"/>
                  <a:pt x="4198857" y="642132"/>
                  <a:pt x="4192383" y="635652"/>
                </a:cubicBezTo>
                <a:cubicBezTo>
                  <a:pt x="4185909" y="629172"/>
                  <a:pt x="4185909" y="618990"/>
                  <a:pt x="4192383" y="612510"/>
                </a:cubicBezTo>
                <a:cubicBezTo>
                  <a:pt x="4198857" y="606030"/>
                  <a:pt x="4209030" y="606030"/>
                  <a:pt x="4215504" y="612510"/>
                </a:cubicBezTo>
                <a:close/>
                <a:moveTo>
                  <a:pt x="4215504" y="377378"/>
                </a:moveTo>
                <a:cubicBezTo>
                  <a:pt x="4221978" y="383858"/>
                  <a:pt x="4221978" y="394041"/>
                  <a:pt x="4215504" y="400521"/>
                </a:cubicBezTo>
                <a:cubicBezTo>
                  <a:pt x="4209030" y="407001"/>
                  <a:pt x="4198857" y="407001"/>
                  <a:pt x="4192383" y="400521"/>
                </a:cubicBezTo>
                <a:cubicBezTo>
                  <a:pt x="4185909" y="393115"/>
                  <a:pt x="4185909" y="382932"/>
                  <a:pt x="4192383" y="377378"/>
                </a:cubicBezTo>
                <a:cubicBezTo>
                  <a:pt x="4198857" y="370898"/>
                  <a:pt x="4209030" y="370898"/>
                  <a:pt x="4215504" y="377378"/>
                </a:cubicBezTo>
                <a:close/>
                <a:moveTo>
                  <a:pt x="4241399" y="3654407"/>
                </a:moveTo>
                <a:lnTo>
                  <a:pt x="4166487" y="3654407"/>
                </a:lnTo>
                <a:cubicBezTo>
                  <a:pt x="4166487" y="3654407"/>
                  <a:pt x="4167412" y="3653481"/>
                  <a:pt x="4168337" y="3652555"/>
                </a:cubicBezTo>
                <a:cubicBezTo>
                  <a:pt x="4188683" y="3633115"/>
                  <a:pt x="4220128" y="3633115"/>
                  <a:pt x="4239549" y="3652555"/>
                </a:cubicBezTo>
                <a:cubicBezTo>
                  <a:pt x="4240474" y="3652555"/>
                  <a:pt x="4240474" y="3653481"/>
                  <a:pt x="4241399" y="3654407"/>
                </a:cubicBezTo>
                <a:close/>
                <a:moveTo>
                  <a:pt x="4253191" y="2509298"/>
                </a:moveTo>
                <a:cubicBezTo>
                  <a:pt x="4253191" y="2522027"/>
                  <a:pt x="4248336" y="2534756"/>
                  <a:pt x="4238625" y="2544476"/>
                </a:cubicBezTo>
                <a:cubicBezTo>
                  <a:pt x="4219203" y="2563915"/>
                  <a:pt x="4187758" y="2563915"/>
                  <a:pt x="4168337" y="2544476"/>
                </a:cubicBezTo>
                <a:cubicBezTo>
                  <a:pt x="4148915" y="2525035"/>
                  <a:pt x="4148915" y="2493561"/>
                  <a:pt x="4168337" y="2474121"/>
                </a:cubicBezTo>
                <a:cubicBezTo>
                  <a:pt x="4187758" y="2454681"/>
                  <a:pt x="4219203" y="2454681"/>
                  <a:pt x="4238625" y="2474121"/>
                </a:cubicBezTo>
                <a:cubicBezTo>
                  <a:pt x="4248336" y="2483841"/>
                  <a:pt x="4253191" y="2496569"/>
                  <a:pt x="4253191" y="2509298"/>
                </a:cubicBezTo>
                <a:close/>
                <a:moveTo>
                  <a:pt x="4253191" y="2274167"/>
                </a:moveTo>
                <a:cubicBezTo>
                  <a:pt x="4253191" y="2286896"/>
                  <a:pt x="4248336" y="2299624"/>
                  <a:pt x="4238625" y="2309344"/>
                </a:cubicBezTo>
                <a:cubicBezTo>
                  <a:pt x="4219203" y="2328784"/>
                  <a:pt x="4187758" y="2328784"/>
                  <a:pt x="4168337" y="2309344"/>
                </a:cubicBezTo>
                <a:cubicBezTo>
                  <a:pt x="4148915" y="2289904"/>
                  <a:pt x="4148915" y="2257504"/>
                  <a:pt x="4168337" y="2238990"/>
                </a:cubicBezTo>
                <a:cubicBezTo>
                  <a:pt x="4187758" y="2219550"/>
                  <a:pt x="4219203" y="2219550"/>
                  <a:pt x="4238625" y="2238990"/>
                </a:cubicBezTo>
                <a:cubicBezTo>
                  <a:pt x="4248336" y="2248710"/>
                  <a:pt x="4253191" y="2261439"/>
                  <a:pt x="4253191" y="2274167"/>
                </a:cubicBezTo>
                <a:close/>
                <a:moveTo>
                  <a:pt x="4253191" y="1566921"/>
                </a:moveTo>
                <a:cubicBezTo>
                  <a:pt x="4253191" y="1579650"/>
                  <a:pt x="4248336" y="1592378"/>
                  <a:pt x="4238625" y="1602098"/>
                </a:cubicBezTo>
                <a:cubicBezTo>
                  <a:pt x="4219203" y="1621538"/>
                  <a:pt x="4187758" y="1621538"/>
                  <a:pt x="4168337" y="1602098"/>
                </a:cubicBezTo>
                <a:cubicBezTo>
                  <a:pt x="4148915" y="1582658"/>
                  <a:pt x="4148915" y="1551184"/>
                  <a:pt x="4168337" y="1531744"/>
                </a:cubicBezTo>
                <a:cubicBezTo>
                  <a:pt x="4187758" y="1512304"/>
                  <a:pt x="4219203" y="1512304"/>
                  <a:pt x="4238625" y="1531744"/>
                </a:cubicBezTo>
                <a:cubicBezTo>
                  <a:pt x="4248336" y="1541464"/>
                  <a:pt x="4253191" y="1554193"/>
                  <a:pt x="4253191" y="1566921"/>
                </a:cubicBezTo>
                <a:close/>
                <a:moveTo>
                  <a:pt x="4253191" y="1330864"/>
                </a:moveTo>
                <a:cubicBezTo>
                  <a:pt x="4253191" y="1343593"/>
                  <a:pt x="4248336" y="1356321"/>
                  <a:pt x="4238625" y="1366041"/>
                </a:cubicBezTo>
                <a:cubicBezTo>
                  <a:pt x="4219203" y="1385481"/>
                  <a:pt x="4187758" y="1385481"/>
                  <a:pt x="4168337" y="1366041"/>
                </a:cubicBezTo>
                <a:cubicBezTo>
                  <a:pt x="4148915" y="1346601"/>
                  <a:pt x="4148915" y="1315127"/>
                  <a:pt x="4168337" y="1295687"/>
                </a:cubicBezTo>
                <a:cubicBezTo>
                  <a:pt x="4187758" y="1276247"/>
                  <a:pt x="4219203" y="1276247"/>
                  <a:pt x="4238625" y="1295687"/>
                </a:cubicBezTo>
                <a:cubicBezTo>
                  <a:pt x="4248336" y="1305407"/>
                  <a:pt x="4253191" y="1318136"/>
                  <a:pt x="4253191" y="1330864"/>
                </a:cubicBezTo>
                <a:close/>
                <a:moveTo>
                  <a:pt x="4253191" y="1095733"/>
                </a:moveTo>
                <a:cubicBezTo>
                  <a:pt x="4253191" y="1108461"/>
                  <a:pt x="4248336" y="1121190"/>
                  <a:pt x="4238625" y="1130910"/>
                </a:cubicBezTo>
                <a:cubicBezTo>
                  <a:pt x="4219203" y="1150350"/>
                  <a:pt x="4187758" y="1150350"/>
                  <a:pt x="4168337" y="1130910"/>
                </a:cubicBezTo>
                <a:cubicBezTo>
                  <a:pt x="4148915" y="1111470"/>
                  <a:pt x="4148915" y="1079070"/>
                  <a:pt x="4168337" y="1060555"/>
                </a:cubicBezTo>
                <a:cubicBezTo>
                  <a:pt x="4187758" y="1041115"/>
                  <a:pt x="4219203" y="1041115"/>
                  <a:pt x="4238625" y="1060555"/>
                </a:cubicBezTo>
                <a:cubicBezTo>
                  <a:pt x="4248336" y="1070275"/>
                  <a:pt x="4253191" y="1083004"/>
                  <a:pt x="4253191" y="1095733"/>
                </a:cubicBezTo>
                <a:close/>
                <a:moveTo>
                  <a:pt x="4254115" y="2038110"/>
                </a:moveTo>
                <a:cubicBezTo>
                  <a:pt x="4254115" y="2050838"/>
                  <a:pt x="4249260" y="2063567"/>
                  <a:pt x="4239549" y="2073287"/>
                </a:cubicBezTo>
                <a:cubicBezTo>
                  <a:pt x="4220128" y="2092727"/>
                  <a:pt x="4188683" y="2092727"/>
                  <a:pt x="4169262" y="2073287"/>
                </a:cubicBezTo>
                <a:cubicBezTo>
                  <a:pt x="4149840" y="2053847"/>
                  <a:pt x="4149840" y="2022373"/>
                  <a:pt x="4169262" y="2002932"/>
                </a:cubicBezTo>
                <a:cubicBezTo>
                  <a:pt x="4188683" y="1983493"/>
                  <a:pt x="4220128" y="1983493"/>
                  <a:pt x="4239549" y="2002932"/>
                </a:cubicBezTo>
                <a:cubicBezTo>
                  <a:pt x="4249260" y="2012652"/>
                  <a:pt x="4254115" y="2025381"/>
                  <a:pt x="4254115" y="2038110"/>
                </a:cubicBezTo>
                <a:close/>
                <a:moveTo>
                  <a:pt x="4270994" y="3451676"/>
                </a:moveTo>
                <a:cubicBezTo>
                  <a:pt x="4270994" y="3468801"/>
                  <a:pt x="4264520" y="3485927"/>
                  <a:pt x="4251572" y="3498887"/>
                </a:cubicBezTo>
                <a:cubicBezTo>
                  <a:pt x="4224752" y="3525733"/>
                  <a:pt x="4183134" y="3525733"/>
                  <a:pt x="4157239" y="3498887"/>
                </a:cubicBezTo>
                <a:cubicBezTo>
                  <a:pt x="4131343" y="3472967"/>
                  <a:pt x="4131343" y="3430384"/>
                  <a:pt x="4157239" y="3404464"/>
                </a:cubicBezTo>
                <a:cubicBezTo>
                  <a:pt x="4183134" y="3378544"/>
                  <a:pt x="4225677" y="3378544"/>
                  <a:pt x="4251572" y="3404464"/>
                </a:cubicBezTo>
                <a:cubicBezTo>
                  <a:pt x="4264520" y="3417424"/>
                  <a:pt x="4270994" y="3434550"/>
                  <a:pt x="4270994" y="3451676"/>
                </a:cubicBezTo>
                <a:close/>
                <a:moveTo>
                  <a:pt x="4270994" y="3216544"/>
                </a:moveTo>
                <a:cubicBezTo>
                  <a:pt x="4270994" y="3233670"/>
                  <a:pt x="4264520" y="3250795"/>
                  <a:pt x="4251572" y="3263755"/>
                </a:cubicBezTo>
                <a:cubicBezTo>
                  <a:pt x="4224752" y="3289676"/>
                  <a:pt x="4183134" y="3289676"/>
                  <a:pt x="4157239" y="3263755"/>
                </a:cubicBezTo>
                <a:cubicBezTo>
                  <a:pt x="4131343" y="3237835"/>
                  <a:pt x="4131343" y="3195253"/>
                  <a:pt x="4157239" y="3169333"/>
                </a:cubicBezTo>
                <a:cubicBezTo>
                  <a:pt x="4183134" y="3143412"/>
                  <a:pt x="4225677" y="3143412"/>
                  <a:pt x="4251572" y="3169333"/>
                </a:cubicBezTo>
                <a:cubicBezTo>
                  <a:pt x="4264520" y="3182293"/>
                  <a:pt x="4270994" y="3199418"/>
                  <a:pt x="4270994" y="3216544"/>
                </a:cubicBezTo>
                <a:close/>
                <a:moveTo>
                  <a:pt x="4270994" y="2980487"/>
                </a:moveTo>
                <a:cubicBezTo>
                  <a:pt x="4270994" y="2997612"/>
                  <a:pt x="4264520" y="3014738"/>
                  <a:pt x="4251572" y="3027698"/>
                </a:cubicBezTo>
                <a:cubicBezTo>
                  <a:pt x="4225677" y="3053618"/>
                  <a:pt x="4183134" y="3053618"/>
                  <a:pt x="4157239" y="3027698"/>
                </a:cubicBezTo>
                <a:cubicBezTo>
                  <a:pt x="4131343" y="3001778"/>
                  <a:pt x="4131343" y="2960121"/>
                  <a:pt x="4157239" y="2933276"/>
                </a:cubicBezTo>
                <a:cubicBezTo>
                  <a:pt x="4183134" y="2907355"/>
                  <a:pt x="4225677" y="2907355"/>
                  <a:pt x="4251572" y="2933276"/>
                </a:cubicBezTo>
                <a:cubicBezTo>
                  <a:pt x="4264520" y="2946235"/>
                  <a:pt x="4270994" y="2963361"/>
                  <a:pt x="4270994" y="2980487"/>
                </a:cubicBezTo>
                <a:close/>
                <a:moveTo>
                  <a:pt x="4270994" y="1802053"/>
                </a:moveTo>
                <a:cubicBezTo>
                  <a:pt x="4270994" y="1819178"/>
                  <a:pt x="4264520" y="1836304"/>
                  <a:pt x="4251572" y="1849264"/>
                </a:cubicBezTo>
                <a:cubicBezTo>
                  <a:pt x="4225677" y="1875184"/>
                  <a:pt x="4183134" y="1875184"/>
                  <a:pt x="4157239" y="1849264"/>
                </a:cubicBezTo>
                <a:cubicBezTo>
                  <a:pt x="4131343" y="1823344"/>
                  <a:pt x="4131343" y="1781687"/>
                  <a:pt x="4157239" y="1754841"/>
                </a:cubicBezTo>
                <a:cubicBezTo>
                  <a:pt x="4183134" y="1728921"/>
                  <a:pt x="4225677" y="1728921"/>
                  <a:pt x="4251572" y="1754841"/>
                </a:cubicBezTo>
                <a:cubicBezTo>
                  <a:pt x="4264520" y="1767801"/>
                  <a:pt x="4270994" y="1784927"/>
                  <a:pt x="4270994" y="1802053"/>
                </a:cubicBezTo>
                <a:close/>
                <a:moveTo>
                  <a:pt x="4332958" y="730075"/>
                </a:moveTo>
                <a:cubicBezTo>
                  <a:pt x="4339432" y="736555"/>
                  <a:pt x="4339432" y="746738"/>
                  <a:pt x="4332958" y="753218"/>
                </a:cubicBezTo>
                <a:cubicBezTo>
                  <a:pt x="4326484" y="759698"/>
                  <a:pt x="4316311" y="759698"/>
                  <a:pt x="4309837" y="753218"/>
                </a:cubicBezTo>
                <a:cubicBezTo>
                  <a:pt x="4303363" y="746738"/>
                  <a:pt x="4303363" y="736555"/>
                  <a:pt x="4309837" y="730075"/>
                </a:cubicBezTo>
                <a:cubicBezTo>
                  <a:pt x="4316311" y="723595"/>
                  <a:pt x="4326484" y="723595"/>
                  <a:pt x="4332958" y="730075"/>
                </a:cubicBezTo>
                <a:close/>
                <a:moveTo>
                  <a:pt x="4338738" y="505937"/>
                </a:moveTo>
                <a:cubicBezTo>
                  <a:pt x="4338738" y="510218"/>
                  <a:pt x="4337120" y="514384"/>
                  <a:pt x="4333883" y="517161"/>
                </a:cubicBezTo>
                <a:cubicBezTo>
                  <a:pt x="4327409" y="523641"/>
                  <a:pt x="4317236" y="523641"/>
                  <a:pt x="4310762" y="517161"/>
                </a:cubicBezTo>
                <a:cubicBezTo>
                  <a:pt x="4304288" y="510681"/>
                  <a:pt x="4304288" y="500498"/>
                  <a:pt x="4310762" y="494018"/>
                </a:cubicBezTo>
                <a:cubicBezTo>
                  <a:pt x="4317236" y="487538"/>
                  <a:pt x="4327409" y="487538"/>
                  <a:pt x="4333883" y="494018"/>
                </a:cubicBezTo>
                <a:cubicBezTo>
                  <a:pt x="4337120" y="497258"/>
                  <a:pt x="4338738" y="501655"/>
                  <a:pt x="4338738" y="505937"/>
                </a:cubicBezTo>
                <a:close/>
                <a:moveTo>
                  <a:pt x="4371570" y="2627790"/>
                </a:moveTo>
                <a:cubicBezTo>
                  <a:pt x="4371570" y="2640519"/>
                  <a:pt x="4366715" y="2653247"/>
                  <a:pt x="4357004" y="2662967"/>
                </a:cubicBezTo>
                <a:cubicBezTo>
                  <a:pt x="4337582" y="2682407"/>
                  <a:pt x="4306138" y="2682407"/>
                  <a:pt x="4286716" y="2662967"/>
                </a:cubicBezTo>
                <a:cubicBezTo>
                  <a:pt x="4267295" y="2643527"/>
                  <a:pt x="4267295" y="2611127"/>
                  <a:pt x="4286716" y="2592612"/>
                </a:cubicBezTo>
                <a:cubicBezTo>
                  <a:pt x="4306138" y="2573172"/>
                  <a:pt x="4337582" y="2573172"/>
                  <a:pt x="4357004" y="2592612"/>
                </a:cubicBezTo>
                <a:cubicBezTo>
                  <a:pt x="4366715" y="2602333"/>
                  <a:pt x="4371570" y="2615061"/>
                  <a:pt x="4371570" y="2627790"/>
                </a:cubicBezTo>
                <a:close/>
                <a:moveTo>
                  <a:pt x="4371570" y="2391733"/>
                </a:moveTo>
                <a:cubicBezTo>
                  <a:pt x="4371570" y="2404461"/>
                  <a:pt x="4366715" y="2417190"/>
                  <a:pt x="4357004" y="2426910"/>
                </a:cubicBezTo>
                <a:cubicBezTo>
                  <a:pt x="4337582" y="2446350"/>
                  <a:pt x="4306138" y="2446350"/>
                  <a:pt x="4286716" y="2426910"/>
                </a:cubicBezTo>
                <a:cubicBezTo>
                  <a:pt x="4267295" y="2407470"/>
                  <a:pt x="4267295" y="2375995"/>
                  <a:pt x="4286716" y="2356555"/>
                </a:cubicBezTo>
                <a:cubicBezTo>
                  <a:pt x="4306138" y="2337115"/>
                  <a:pt x="4337582" y="2337115"/>
                  <a:pt x="4357004" y="2356555"/>
                </a:cubicBezTo>
                <a:cubicBezTo>
                  <a:pt x="4366715" y="2366275"/>
                  <a:pt x="4371570" y="2379004"/>
                  <a:pt x="4371570" y="2391733"/>
                </a:cubicBezTo>
                <a:close/>
                <a:moveTo>
                  <a:pt x="4371570" y="2155675"/>
                </a:moveTo>
                <a:cubicBezTo>
                  <a:pt x="4371570" y="2168404"/>
                  <a:pt x="4366715" y="2181133"/>
                  <a:pt x="4357004" y="2190853"/>
                </a:cubicBezTo>
                <a:cubicBezTo>
                  <a:pt x="4337582" y="2210293"/>
                  <a:pt x="4306138" y="2210293"/>
                  <a:pt x="4286716" y="2190853"/>
                </a:cubicBezTo>
                <a:cubicBezTo>
                  <a:pt x="4267295" y="2171412"/>
                  <a:pt x="4267295" y="2139938"/>
                  <a:pt x="4286716" y="2120498"/>
                </a:cubicBezTo>
                <a:cubicBezTo>
                  <a:pt x="4306138" y="2101058"/>
                  <a:pt x="4337582" y="2101058"/>
                  <a:pt x="4357004" y="2120498"/>
                </a:cubicBezTo>
                <a:cubicBezTo>
                  <a:pt x="4366715" y="2130218"/>
                  <a:pt x="4371570" y="2142947"/>
                  <a:pt x="4371570" y="2155675"/>
                </a:cubicBezTo>
                <a:close/>
                <a:moveTo>
                  <a:pt x="4371570" y="1920544"/>
                </a:moveTo>
                <a:cubicBezTo>
                  <a:pt x="4371570" y="1933273"/>
                  <a:pt x="4366715" y="1946001"/>
                  <a:pt x="4357004" y="1955721"/>
                </a:cubicBezTo>
                <a:cubicBezTo>
                  <a:pt x="4337582" y="1975161"/>
                  <a:pt x="4306138" y="1975161"/>
                  <a:pt x="4286716" y="1955721"/>
                </a:cubicBezTo>
                <a:cubicBezTo>
                  <a:pt x="4267295" y="1936281"/>
                  <a:pt x="4267295" y="1904807"/>
                  <a:pt x="4286716" y="1885367"/>
                </a:cubicBezTo>
                <a:cubicBezTo>
                  <a:pt x="4306138" y="1865927"/>
                  <a:pt x="4337582" y="1865927"/>
                  <a:pt x="4357004" y="1885367"/>
                </a:cubicBezTo>
                <a:cubicBezTo>
                  <a:pt x="4366715" y="1895087"/>
                  <a:pt x="4371570" y="1907816"/>
                  <a:pt x="4371570" y="1920544"/>
                </a:cubicBezTo>
                <a:close/>
                <a:moveTo>
                  <a:pt x="4371570" y="1684487"/>
                </a:moveTo>
                <a:cubicBezTo>
                  <a:pt x="4371570" y="1697216"/>
                  <a:pt x="4366715" y="1709944"/>
                  <a:pt x="4357004" y="1719664"/>
                </a:cubicBezTo>
                <a:cubicBezTo>
                  <a:pt x="4337582" y="1739104"/>
                  <a:pt x="4306138" y="1739104"/>
                  <a:pt x="4286716" y="1719664"/>
                </a:cubicBezTo>
                <a:cubicBezTo>
                  <a:pt x="4267295" y="1700224"/>
                  <a:pt x="4267295" y="1668750"/>
                  <a:pt x="4286716" y="1649310"/>
                </a:cubicBezTo>
                <a:cubicBezTo>
                  <a:pt x="4306138" y="1629870"/>
                  <a:pt x="4337582" y="1629870"/>
                  <a:pt x="4357004" y="1649310"/>
                </a:cubicBezTo>
                <a:cubicBezTo>
                  <a:pt x="4366715" y="1659030"/>
                  <a:pt x="4371570" y="1671759"/>
                  <a:pt x="4371570" y="1684487"/>
                </a:cubicBezTo>
                <a:close/>
                <a:moveTo>
                  <a:pt x="4371570" y="1449355"/>
                </a:moveTo>
                <a:cubicBezTo>
                  <a:pt x="4371570" y="1462084"/>
                  <a:pt x="4366715" y="1474813"/>
                  <a:pt x="4357004" y="1484532"/>
                </a:cubicBezTo>
                <a:cubicBezTo>
                  <a:pt x="4337582" y="1503973"/>
                  <a:pt x="4306138" y="1503973"/>
                  <a:pt x="4286716" y="1484532"/>
                </a:cubicBezTo>
                <a:cubicBezTo>
                  <a:pt x="4267295" y="1465093"/>
                  <a:pt x="4267295" y="1432693"/>
                  <a:pt x="4286716" y="1414178"/>
                </a:cubicBezTo>
                <a:cubicBezTo>
                  <a:pt x="4306138" y="1394738"/>
                  <a:pt x="4337582" y="1394738"/>
                  <a:pt x="4357004" y="1414178"/>
                </a:cubicBezTo>
                <a:cubicBezTo>
                  <a:pt x="4366715" y="1423898"/>
                  <a:pt x="4371570" y="1436627"/>
                  <a:pt x="4371570" y="1449355"/>
                </a:cubicBezTo>
                <a:close/>
                <a:moveTo>
                  <a:pt x="4371570" y="1213298"/>
                </a:moveTo>
                <a:cubicBezTo>
                  <a:pt x="4371570" y="1226027"/>
                  <a:pt x="4366715" y="1238755"/>
                  <a:pt x="4357004" y="1248475"/>
                </a:cubicBezTo>
                <a:cubicBezTo>
                  <a:pt x="4337582" y="1267915"/>
                  <a:pt x="4306138" y="1267915"/>
                  <a:pt x="4286716" y="1248475"/>
                </a:cubicBezTo>
                <a:cubicBezTo>
                  <a:pt x="4267295" y="1229035"/>
                  <a:pt x="4267295" y="1197561"/>
                  <a:pt x="4286716" y="1178121"/>
                </a:cubicBezTo>
                <a:cubicBezTo>
                  <a:pt x="4306138" y="1158681"/>
                  <a:pt x="4337582" y="1158681"/>
                  <a:pt x="4357004" y="1178121"/>
                </a:cubicBezTo>
                <a:cubicBezTo>
                  <a:pt x="4366715" y="1187841"/>
                  <a:pt x="4371570" y="1200570"/>
                  <a:pt x="4371570" y="1213298"/>
                </a:cubicBezTo>
                <a:close/>
                <a:moveTo>
                  <a:pt x="4371570" y="977241"/>
                </a:moveTo>
                <a:cubicBezTo>
                  <a:pt x="4371570" y="989970"/>
                  <a:pt x="4366715" y="1002698"/>
                  <a:pt x="4357004" y="1012418"/>
                </a:cubicBezTo>
                <a:cubicBezTo>
                  <a:pt x="4337582" y="1031858"/>
                  <a:pt x="4306138" y="1031858"/>
                  <a:pt x="4286716" y="1012418"/>
                </a:cubicBezTo>
                <a:cubicBezTo>
                  <a:pt x="4267295" y="992978"/>
                  <a:pt x="4267295" y="961504"/>
                  <a:pt x="4286716" y="942064"/>
                </a:cubicBezTo>
                <a:cubicBezTo>
                  <a:pt x="4306138" y="922624"/>
                  <a:pt x="4337582" y="922624"/>
                  <a:pt x="4357004" y="942064"/>
                </a:cubicBezTo>
                <a:cubicBezTo>
                  <a:pt x="4366715" y="951784"/>
                  <a:pt x="4371570" y="964513"/>
                  <a:pt x="4371570" y="977241"/>
                </a:cubicBezTo>
                <a:close/>
                <a:moveTo>
                  <a:pt x="4388448" y="3570167"/>
                </a:moveTo>
                <a:cubicBezTo>
                  <a:pt x="4388448" y="3587293"/>
                  <a:pt x="4381974" y="3604418"/>
                  <a:pt x="4369027" y="3617378"/>
                </a:cubicBezTo>
                <a:cubicBezTo>
                  <a:pt x="4343132" y="3643298"/>
                  <a:pt x="4300589" y="3643298"/>
                  <a:pt x="4274693" y="3617378"/>
                </a:cubicBezTo>
                <a:cubicBezTo>
                  <a:pt x="4248798" y="3591458"/>
                  <a:pt x="4248798" y="3548876"/>
                  <a:pt x="4274693" y="3522955"/>
                </a:cubicBezTo>
                <a:cubicBezTo>
                  <a:pt x="4300589" y="3497035"/>
                  <a:pt x="4343132" y="3497035"/>
                  <a:pt x="4369027" y="3522955"/>
                </a:cubicBezTo>
                <a:cubicBezTo>
                  <a:pt x="4381974" y="3535915"/>
                  <a:pt x="4388448" y="3553041"/>
                  <a:pt x="4388448" y="3570167"/>
                </a:cubicBezTo>
                <a:close/>
                <a:moveTo>
                  <a:pt x="4388448" y="3334109"/>
                </a:moveTo>
                <a:cubicBezTo>
                  <a:pt x="4388448" y="3351235"/>
                  <a:pt x="4381974" y="3368361"/>
                  <a:pt x="4369027" y="3381321"/>
                </a:cubicBezTo>
                <a:cubicBezTo>
                  <a:pt x="4343132" y="3407241"/>
                  <a:pt x="4300589" y="3407241"/>
                  <a:pt x="4274693" y="3381321"/>
                </a:cubicBezTo>
                <a:cubicBezTo>
                  <a:pt x="4248798" y="3355401"/>
                  <a:pt x="4248798" y="3312818"/>
                  <a:pt x="4274693" y="3286898"/>
                </a:cubicBezTo>
                <a:cubicBezTo>
                  <a:pt x="4300589" y="3260978"/>
                  <a:pt x="4343132" y="3260978"/>
                  <a:pt x="4369027" y="3286898"/>
                </a:cubicBezTo>
                <a:cubicBezTo>
                  <a:pt x="4381974" y="3299858"/>
                  <a:pt x="4388448" y="3316984"/>
                  <a:pt x="4388448" y="3334109"/>
                </a:cubicBezTo>
                <a:close/>
                <a:moveTo>
                  <a:pt x="4388448" y="3098979"/>
                </a:moveTo>
                <a:cubicBezTo>
                  <a:pt x="4388448" y="3116104"/>
                  <a:pt x="4381974" y="3133230"/>
                  <a:pt x="4369027" y="3146190"/>
                </a:cubicBezTo>
                <a:cubicBezTo>
                  <a:pt x="4343132" y="3172110"/>
                  <a:pt x="4300589" y="3172110"/>
                  <a:pt x="4274693" y="3146190"/>
                </a:cubicBezTo>
                <a:cubicBezTo>
                  <a:pt x="4248798" y="3120270"/>
                  <a:pt x="4248798" y="3077687"/>
                  <a:pt x="4274693" y="3051767"/>
                </a:cubicBezTo>
                <a:cubicBezTo>
                  <a:pt x="4300589" y="3025847"/>
                  <a:pt x="4343132" y="3025847"/>
                  <a:pt x="4369027" y="3051767"/>
                </a:cubicBezTo>
                <a:cubicBezTo>
                  <a:pt x="4381974" y="3064727"/>
                  <a:pt x="4388448" y="3081853"/>
                  <a:pt x="4388448" y="3098979"/>
                </a:cubicBezTo>
                <a:close/>
                <a:moveTo>
                  <a:pt x="4388448" y="2862921"/>
                </a:moveTo>
                <a:cubicBezTo>
                  <a:pt x="4388448" y="2880047"/>
                  <a:pt x="4381974" y="2897173"/>
                  <a:pt x="4369027" y="2910133"/>
                </a:cubicBezTo>
                <a:cubicBezTo>
                  <a:pt x="4343132" y="2936053"/>
                  <a:pt x="4300589" y="2936053"/>
                  <a:pt x="4274693" y="2910133"/>
                </a:cubicBezTo>
                <a:cubicBezTo>
                  <a:pt x="4248798" y="2884212"/>
                  <a:pt x="4248798" y="2841630"/>
                  <a:pt x="4274693" y="2815710"/>
                </a:cubicBezTo>
                <a:cubicBezTo>
                  <a:pt x="4300589" y="2789790"/>
                  <a:pt x="4343132" y="2789790"/>
                  <a:pt x="4369027" y="2815710"/>
                </a:cubicBezTo>
                <a:cubicBezTo>
                  <a:pt x="4381974" y="2828670"/>
                  <a:pt x="4388448" y="2845795"/>
                  <a:pt x="4388448" y="2862921"/>
                </a:cubicBezTo>
                <a:close/>
                <a:moveTo>
                  <a:pt x="4438166" y="404704"/>
                </a:moveTo>
                <a:lnTo>
                  <a:pt x="4428217" y="400521"/>
                </a:lnTo>
                <a:lnTo>
                  <a:pt x="4428217" y="398663"/>
                </a:lnTo>
                <a:close/>
                <a:moveTo>
                  <a:pt x="4450413" y="2733321"/>
                </a:moveTo>
                <a:cubicBezTo>
                  <a:pt x="4456887" y="2739801"/>
                  <a:pt x="4456887" y="2749984"/>
                  <a:pt x="4450413" y="2756464"/>
                </a:cubicBezTo>
                <a:cubicBezTo>
                  <a:pt x="4443939" y="2762944"/>
                  <a:pt x="4433766" y="2762944"/>
                  <a:pt x="4427292" y="2756464"/>
                </a:cubicBezTo>
                <a:cubicBezTo>
                  <a:pt x="4420818" y="2749984"/>
                  <a:pt x="4420818" y="2739801"/>
                  <a:pt x="4427292" y="2733321"/>
                </a:cubicBezTo>
                <a:cubicBezTo>
                  <a:pt x="4434691" y="2726841"/>
                  <a:pt x="4443939" y="2726841"/>
                  <a:pt x="4450413" y="2733321"/>
                </a:cubicBezTo>
                <a:close/>
                <a:moveTo>
                  <a:pt x="4451338" y="612510"/>
                </a:moveTo>
                <a:cubicBezTo>
                  <a:pt x="4457812" y="618990"/>
                  <a:pt x="4457812" y="629172"/>
                  <a:pt x="4451338" y="635652"/>
                </a:cubicBezTo>
                <a:cubicBezTo>
                  <a:pt x="4444864" y="642132"/>
                  <a:pt x="4434691" y="642132"/>
                  <a:pt x="4428217" y="635652"/>
                </a:cubicBezTo>
                <a:cubicBezTo>
                  <a:pt x="4421743" y="629172"/>
                  <a:pt x="4421743" y="618990"/>
                  <a:pt x="4428217" y="612510"/>
                </a:cubicBezTo>
                <a:cubicBezTo>
                  <a:pt x="4434691" y="606030"/>
                  <a:pt x="4444864" y="606030"/>
                  <a:pt x="4451338" y="612510"/>
                </a:cubicBezTo>
                <a:close/>
                <a:moveTo>
                  <a:pt x="4473071" y="859213"/>
                </a:moveTo>
                <a:cubicBezTo>
                  <a:pt x="4473071" y="867775"/>
                  <a:pt x="4469834" y="876338"/>
                  <a:pt x="4463361" y="882818"/>
                </a:cubicBezTo>
                <a:cubicBezTo>
                  <a:pt x="4450413" y="895778"/>
                  <a:pt x="4429141" y="895778"/>
                  <a:pt x="4416194" y="882818"/>
                </a:cubicBezTo>
                <a:cubicBezTo>
                  <a:pt x="4403246" y="869858"/>
                  <a:pt x="4403246" y="849492"/>
                  <a:pt x="4416194" y="835607"/>
                </a:cubicBezTo>
                <a:cubicBezTo>
                  <a:pt x="4429141" y="822647"/>
                  <a:pt x="4450413" y="822647"/>
                  <a:pt x="4463361" y="835607"/>
                </a:cubicBezTo>
                <a:cubicBezTo>
                  <a:pt x="4469834" y="842087"/>
                  <a:pt x="4473071" y="850650"/>
                  <a:pt x="4473071" y="859213"/>
                </a:cubicBezTo>
                <a:close/>
                <a:moveTo>
                  <a:pt x="4489025" y="2509298"/>
                </a:moveTo>
                <a:cubicBezTo>
                  <a:pt x="4489025" y="2522027"/>
                  <a:pt x="4484169" y="2534756"/>
                  <a:pt x="4474459" y="2544476"/>
                </a:cubicBezTo>
                <a:cubicBezTo>
                  <a:pt x="4455037" y="2563915"/>
                  <a:pt x="4423592" y="2563915"/>
                  <a:pt x="4404171" y="2544476"/>
                </a:cubicBezTo>
                <a:cubicBezTo>
                  <a:pt x="4384749" y="2525035"/>
                  <a:pt x="4384749" y="2493561"/>
                  <a:pt x="4404171" y="2474121"/>
                </a:cubicBezTo>
                <a:cubicBezTo>
                  <a:pt x="4423592" y="2454681"/>
                  <a:pt x="4455037" y="2454681"/>
                  <a:pt x="4474459" y="2474121"/>
                </a:cubicBezTo>
                <a:cubicBezTo>
                  <a:pt x="4484169" y="2483841"/>
                  <a:pt x="4489025" y="2496569"/>
                  <a:pt x="4489025" y="2509298"/>
                </a:cubicBezTo>
                <a:close/>
                <a:moveTo>
                  <a:pt x="4489025" y="2274167"/>
                </a:moveTo>
                <a:cubicBezTo>
                  <a:pt x="4489025" y="2286896"/>
                  <a:pt x="4484169" y="2299624"/>
                  <a:pt x="4474459" y="2309344"/>
                </a:cubicBezTo>
                <a:cubicBezTo>
                  <a:pt x="4455037" y="2328784"/>
                  <a:pt x="4423592" y="2328784"/>
                  <a:pt x="4404171" y="2309344"/>
                </a:cubicBezTo>
                <a:cubicBezTo>
                  <a:pt x="4384749" y="2289904"/>
                  <a:pt x="4384749" y="2257504"/>
                  <a:pt x="4404171" y="2238990"/>
                </a:cubicBezTo>
                <a:cubicBezTo>
                  <a:pt x="4423592" y="2219550"/>
                  <a:pt x="4455037" y="2219550"/>
                  <a:pt x="4474459" y="2238990"/>
                </a:cubicBezTo>
                <a:cubicBezTo>
                  <a:pt x="4484169" y="2248710"/>
                  <a:pt x="4489025" y="2261439"/>
                  <a:pt x="4489025" y="2274167"/>
                </a:cubicBezTo>
                <a:close/>
                <a:moveTo>
                  <a:pt x="4489025" y="2038110"/>
                </a:moveTo>
                <a:cubicBezTo>
                  <a:pt x="4489025" y="2050838"/>
                  <a:pt x="4484169" y="2063567"/>
                  <a:pt x="4474459" y="2073287"/>
                </a:cubicBezTo>
                <a:cubicBezTo>
                  <a:pt x="4455037" y="2092727"/>
                  <a:pt x="4423592" y="2092727"/>
                  <a:pt x="4404171" y="2073287"/>
                </a:cubicBezTo>
                <a:cubicBezTo>
                  <a:pt x="4384749" y="2053847"/>
                  <a:pt x="4384749" y="2022373"/>
                  <a:pt x="4404171" y="2002932"/>
                </a:cubicBezTo>
                <a:cubicBezTo>
                  <a:pt x="4423592" y="1983493"/>
                  <a:pt x="4455037" y="1983493"/>
                  <a:pt x="4474459" y="2002932"/>
                </a:cubicBezTo>
                <a:cubicBezTo>
                  <a:pt x="4484169" y="2012652"/>
                  <a:pt x="4489025" y="2025381"/>
                  <a:pt x="4489025" y="2038110"/>
                </a:cubicBezTo>
                <a:close/>
                <a:moveTo>
                  <a:pt x="4489025" y="1566921"/>
                </a:moveTo>
                <a:cubicBezTo>
                  <a:pt x="4489025" y="1579650"/>
                  <a:pt x="4484169" y="1592378"/>
                  <a:pt x="4474459" y="1602098"/>
                </a:cubicBezTo>
                <a:cubicBezTo>
                  <a:pt x="4455037" y="1621538"/>
                  <a:pt x="4423592" y="1621538"/>
                  <a:pt x="4404171" y="1602098"/>
                </a:cubicBezTo>
                <a:cubicBezTo>
                  <a:pt x="4384749" y="1582658"/>
                  <a:pt x="4384749" y="1551184"/>
                  <a:pt x="4404171" y="1531744"/>
                </a:cubicBezTo>
                <a:cubicBezTo>
                  <a:pt x="4423592" y="1512304"/>
                  <a:pt x="4455037" y="1512304"/>
                  <a:pt x="4474459" y="1531744"/>
                </a:cubicBezTo>
                <a:cubicBezTo>
                  <a:pt x="4484169" y="1541464"/>
                  <a:pt x="4489025" y="1554193"/>
                  <a:pt x="4489025" y="1566921"/>
                </a:cubicBezTo>
                <a:close/>
                <a:moveTo>
                  <a:pt x="4489025" y="1330864"/>
                </a:moveTo>
                <a:cubicBezTo>
                  <a:pt x="4489025" y="1343593"/>
                  <a:pt x="4484169" y="1356321"/>
                  <a:pt x="4474459" y="1366041"/>
                </a:cubicBezTo>
                <a:cubicBezTo>
                  <a:pt x="4455037" y="1385481"/>
                  <a:pt x="4423592" y="1385481"/>
                  <a:pt x="4404171" y="1366041"/>
                </a:cubicBezTo>
                <a:cubicBezTo>
                  <a:pt x="4384749" y="1346601"/>
                  <a:pt x="4384749" y="1315127"/>
                  <a:pt x="4404171" y="1295687"/>
                </a:cubicBezTo>
                <a:cubicBezTo>
                  <a:pt x="4423592" y="1276247"/>
                  <a:pt x="4455037" y="1276247"/>
                  <a:pt x="4474459" y="1295687"/>
                </a:cubicBezTo>
                <a:cubicBezTo>
                  <a:pt x="4484169" y="1305407"/>
                  <a:pt x="4489025" y="1318136"/>
                  <a:pt x="4489025" y="1330864"/>
                </a:cubicBezTo>
                <a:close/>
                <a:moveTo>
                  <a:pt x="4489025" y="1095733"/>
                </a:moveTo>
                <a:cubicBezTo>
                  <a:pt x="4489025" y="1108461"/>
                  <a:pt x="4484169" y="1121190"/>
                  <a:pt x="4474459" y="1130910"/>
                </a:cubicBezTo>
                <a:cubicBezTo>
                  <a:pt x="4455037" y="1150350"/>
                  <a:pt x="4423592" y="1150350"/>
                  <a:pt x="4404171" y="1130910"/>
                </a:cubicBezTo>
                <a:cubicBezTo>
                  <a:pt x="4384749" y="1111470"/>
                  <a:pt x="4384749" y="1079070"/>
                  <a:pt x="4404171" y="1060555"/>
                </a:cubicBezTo>
                <a:cubicBezTo>
                  <a:pt x="4423592" y="1041115"/>
                  <a:pt x="4455037" y="1041115"/>
                  <a:pt x="4474459" y="1060555"/>
                </a:cubicBezTo>
                <a:cubicBezTo>
                  <a:pt x="4484169" y="1070275"/>
                  <a:pt x="4489025" y="1083004"/>
                  <a:pt x="4489025" y="1095733"/>
                </a:cubicBezTo>
                <a:close/>
                <a:moveTo>
                  <a:pt x="4505903" y="3451676"/>
                </a:moveTo>
                <a:cubicBezTo>
                  <a:pt x="4505903" y="3468801"/>
                  <a:pt x="4499429" y="3485927"/>
                  <a:pt x="4486482" y="3498887"/>
                </a:cubicBezTo>
                <a:cubicBezTo>
                  <a:pt x="4460586" y="3525733"/>
                  <a:pt x="4418043" y="3525733"/>
                  <a:pt x="4392148" y="3498887"/>
                </a:cubicBezTo>
                <a:cubicBezTo>
                  <a:pt x="4366253" y="3472967"/>
                  <a:pt x="4366253" y="3430384"/>
                  <a:pt x="4392148" y="3404464"/>
                </a:cubicBezTo>
                <a:cubicBezTo>
                  <a:pt x="4418043" y="3378544"/>
                  <a:pt x="4460586" y="3378544"/>
                  <a:pt x="4486482" y="3404464"/>
                </a:cubicBezTo>
                <a:cubicBezTo>
                  <a:pt x="4499429" y="3417424"/>
                  <a:pt x="4505903" y="3434550"/>
                  <a:pt x="4505903" y="3451676"/>
                </a:cubicBezTo>
                <a:close/>
                <a:moveTo>
                  <a:pt x="4505903" y="3216544"/>
                </a:moveTo>
                <a:cubicBezTo>
                  <a:pt x="4505903" y="3233670"/>
                  <a:pt x="4499429" y="3250795"/>
                  <a:pt x="4486482" y="3263755"/>
                </a:cubicBezTo>
                <a:cubicBezTo>
                  <a:pt x="4460586" y="3289676"/>
                  <a:pt x="4418043" y="3289676"/>
                  <a:pt x="4392148" y="3263755"/>
                </a:cubicBezTo>
                <a:cubicBezTo>
                  <a:pt x="4366253" y="3237835"/>
                  <a:pt x="4366253" y="3195253"/>
                  <a:pt x="4392148" y="3169333"/>
                </a:cubicBezTo>
                <a:cubicBezTo>
                  <a:pt x="4418043" y="3143412"/>
                  <a:pt x="4460586" y="3143412"/>
                  <a:pt x="4486482" y="3169333"/>
                </a:cubicBezTo>
                <a:cubicBezTo>
                  <a:pt x="4499429" y="3182293"/>
                  <a:pt x="4505903" y="3199418"/>
                  <a:pt x="4505903" y="3216544"/>
                </a:cubicBezTo>
                <a:close/>
                <a:moveTo>
                  <a:pt x="4505903" y="2980487"/>
                </a:moveTo>
                <a:cubicBezTo>
                  <a:pt x="4505903" y="2997612"/>
                  <a:pt x="4499429" y="3014738"/>
                  <a:pt x="4486482" y="3027698"/>
                </a:cubicBezTo>
                <a:cubicBezTo>
                  <a:pt x="4460586" y="3053618"/>
                  <a:pt x="4418043" y="3053618"/>
                  <a:pt x="4392148" y="3027698"/>
                </a:cubicBezTo>
                <a:cubicBezTo>
                  <a:pt x="4366253" y="3001778"/>
                  <a:pt x="4366253" y="2960121"/>
                  <a:pt x="4392148" y="2933276"/>
                </a:cubicBezTo>
                <a:cubicBezTo>
                  <a:pt x="4418043" y="2907355"/>
                  <a:pt x="4460586" y="2907355"/>
                  <a:pt x="4486482" y="2933276"/>
                </a:cubicBezTo>
                <a:cubicBezTo>
                  <a:pt x="4499429" y="2946235"/>
                  <a:pt x="4505903" y="2963361"/>
                  <a:pt x="4505903" y="2980487"/>
                </a:cubicBezTo>
                <a:close/>
                <a:moveTo>
                  <a:pt x="4516076" y="3654407"/>
                </a:moveTo>
                <a:lnTo>
                  <a:pt x="4363478" y="3654407"/>
                </a:lnTo>
                <a:cubicBezTo>
                  <a:pt x="4367177" y="3645150"/>
                  <a:pt x="4373651" y="3635893"/>
                  <a:pt x="4381050" y="3628487"/>
                </a:cubicBezTo>
                <a:cubicBezTo>
                  <a:pt x="4413419" y="3596087"/>
                  <a:pt x="4466135" y="3596087"/>
                  <a:pt x="4498504" y="3628487"/>
                </a:cubicBezTo>
                <a:cubicBezTo>
                  <a:pt x="4505903" y="3635893"/>
                  <a:pt x="4512377" y="3645150"/>
                  <a:pt x="4516076" y="3654407"/>
                </a:cubicBezTo>
                <a:close/>
                <a:moveTo>
                  <a:pt x="4522782" y="1802515"/>
                </a:moveTo>
                <a:cubicBezTo>
                  <a:pt x="4522781" y="1823806"/>
                  <a:pt x="4514689" y="1845098"/>
                  <a:pt x="4498504" y="1861298"/>
                </a:cubicBezTo>
                <a:cubicBezTo>
                  <a:pt x="4466135" y="1893698"/>
                  <a:pt x="4413419" y="1893698"/>
                  <a:pt x="4381050" y="1861298"/>
                </a:cubicBezTo>
                <a:cubicBezTo>
                  <a:pt x="4347756" y="1828898"/>
                  <a:pt x="4348680" y="1776132"/>
                  <a:pt x="4381050" y="1743732"/>
                </a:cubicBezTo>
                <a:cubicBezTo>
                  <a:pt x="4413419" y="1711332"/>
                  <a:pt x="4466135" y="1711332"/>
                  <a:pt x="4498504" y="1743732"/>
                </a:cubicBezTo>
                <a:cubicBezTo>
                  <a:pt x="4514689" y="1759932"/>
                  <a:pt x="4522781" y="1781224"/>
                  <a:pt x="4522782" y="1802515"/>
                </a:cubicBezTo>
                <a:close/>
                <a:moveTo>
                  <a:pt x="4557694" y="2627790"/>
                </a:moveTo>
                <a:cubicBezTo>
                  <a:pt x="4564168" y="2634270"/>
                  <a:pt x="4564168" y="2644453"/>
                  <a:pt x="4557694" y="2650933"/>
                </a:cubicBezTo>
                <a:cubicBezTo>
                  <a:pt x="4550295" y="2657412"/>
                  <a:pt x="4540122" y="2657412"/>
                  <a:pt x="4534573" y="2650933"/>
                </a:cubicBezTo>
                <a:cubicBezTo>
                  <a:pt x="4528099" y="2644453"/>
                  <a:pt x="4528099" y="2634270"/>
                  <a:pt x="4534573" y="2627790"/>
                </a:cubicBezTo>
                <a:cubicBezTo>
                  <a:pt x="4541047" y="2621310"/>
                  <a:pt x="4551220" y="2621310"/>
                  <a:pt x="4557694" y="2627790"/>
                </a:cubicBezTo>
                <a:close/>
                <a:moveTo>
                  <a:pt x="4568792" y="2851812"/>
                </a:moveTo>
                <a:cubicBezTo>
                  <a:pt x="4575266" y="2858293"/>
                  <a:pt x="4575266" y="2868476"/>
                  <a:pt x="4568792" y="2874955"/>
                </a:cubicBezTo>
                <a:cubicBezTo>
                  <a:pt x="4562318" y="2881435"/>
                  <a:pt x="4552145" y="2881435"/>
                  <a:pt x="4545671" y="2874955"/>
                </a:cubicBezTo>
                <a:cubicBezTo>
                  <a:pt x="4539197" y="2868476"/>
                  <a:pt x="4539197" y="2858293"/>
                  <a:pt x="4545671" y="2851812"/>
                </a:cubicBezTo>
                <a:cubicBezTo>
                  <a:pt x="4552145" y="2845333"/>
                  <a:pt x="4562318" y="2845333"/>
                  <a:pt x="4568792" y="2851812"/>
                </a:cubicBezTo>
                <a:close/>
                <a:moveTo>
                  <a:pt x="4568792" y="494944"/>
                </a:moveTo>
                <a:cubicBezTo>
                  <a:pt x="4575266" y="501424"/>
                  <a:pt x="4575266" y="511607"/>
                  <a:pt x="4568792" y="518087"/>
                </a:cubicBezTo>
                <a:cubicBezTo>
                  <a:pt x="4562318" y="524567"/>
                  <a:pt x="4552145" y="524567"/>
                  <a:pt x="4545671" y="518087"/>
                </a:cubicBezTo>
                <a:cubicBezTo>
                  <a:pt x="4539197" y="511607"/>
                  <a:pt x="4539197" y="500498"/>
                  <a:pt x="4545671" y="494944"/>
                </a:cubicBezTo>
                <a:cubicBezTo>
                  <a:pt x="4552145" y="488464"/>
                  <a:pt x="4562318" y="488464"/>
                  <a:pt x="4568792" y="494944"/>
                </a:cubicBezTo>
                <a:close/>
                <a:moveTo>
                  <a:pt x="4590526" y="977704"/>
                </a:moveTo>
                <a:cubicBezTo>
                  <a:pt x="4590526" y="986267"/>
                  <a:pt x="4587289" y="994830"/>
                  <a:pt x="4580815" y="1001310"/>
                </a:cubicBezTo>
                <a:cubicBezTo>
                  <a:pt x="4567867" y="1014270"/>
                  <a:pt x="4546596" y="1014270"/>
                  <a:pt x="4533648" y="1001310"/>
                </a:cubicBezTo>
                <a:cubicBezTo>
                  <a:pt x="4520700" y="988350"/>
                  <a:pt x="4520700" y="967058"/>
                  <a:pt x="4533648" y="954098"/>
                </a:cubicBezTo>
                <a:cubicBezTo>
                  <a:pt x="4546596" y="941138"/>
                  <a:pt x="4567867" y="941138"/>
                  <a:pt x="4580815" y="954098"/>
                </a:cubicBezTo>
                <a:cubicBezTo>
                  <a:pt x="4587289" y="960578"/>
                  <a:pt x="4590526" y="969141"/>
                  <a:pt x="4590526" y="977704"/>
                </a:cubicBezTo>
                <a:close/>
                <a:moveTo>
                  <a:pt x="4590526" y="741647"/>
                </a:moveTo>
                <a:cubicBezTo>
                  <a:pt x="4590526" y="750209"/>
                  <a:pt x="4587289" y="758772"/>
                  <a:pt x="4580815" y="765252"/>
                </a:cubicBezTo>
                <a:cubicBezTo>
                  <a:pt x="4567867" y="778212"/>
                  <a:pt x="4546596" y="778212"/>
                  <a:pt x="4533648" y="765252"/>
                </a:cubicBezTo>
                <a:cubicBezTo>
                  <a:pt x="4520700" y="752292"/>
                  <a:pt x="4520700" y="731001"/>
                  <a:pt x="4533648" y="718041"/>
                </a:cubicBezTo>
                <a:cubicBezTo>
                  <a:pt x="4546596" y="705081"/>
                  <a:pt x="4567867" y="705081"/>
                  <a:pt x="4580815" y="718041"/>
                </a:cubicBezTo>
                <a:cubicBezTo>
                  <a:pt x="4587289" y="724521"/>
                  <a:pt x="4590526" y="733084"/>
                  <a:pt x="4590526" y="741647"/>
                </a:cubicBezTo>
                <a:close/>
                <a:moveTo>
                  <a:pt x="4606479" y="2391733"/>
                </a:moveTo>
                <a:cubicBezTo>
                  <a:pt x="4606479" y="2404461"/>
                  <a:pt x="4601624" y="2417190"/>
                  <a:pt x="4591913" y="2426910"/>
                </a:cubicBezTo>
                <a:cubicBezTo>
                  <a:pt x="4572491" y="2446350"/>
                  <a:pt x="4541047" y="2446350"/>
                  <a:pt x="4521625" y="2426910"/>
                </a:cubicBezTo>
                <a:cubicBezTo>
                  <a:pt x="4502204" y="2407470"/>
                  <a:pt x="4502204" y="2375995"/>
                  <a:pt x="4521625" y="2356555"/>
                </a:cubicBezTo>
                <a:cubicBezTo>
                  <a:pt x="4541047" y="2337115"/>
                  <a:pt x="4572491" y="2337115"/>
                  <a:pt x="4591913" y="2356555"/>
                </a:cubicBezTo>
                <a:cubicBezTo>
                  <a:pt x="4601624" y="2366275"/>
                  <a:pt x="4606479" y="2379004"/>
                  <a:pt x="4606479" y="2391733"/>
                </a:cubicBezTo>
                <a:close/>
                <a:moveTo>
                  <a:pt x="4606479" y="1449355"/>
                </a:moveTo>
                <a:cubicBezTo>
                  <a:pt x="4606479" y="1462084"/>
                  <a:pt x="4601624" y="1474813"/>
                  <a:pt x="4591913" y="1484532"/>
                </a:cubicBezTo>
                <a:cubicBezTo>
                  <a:pt x="4572491" y="1503973"/>
                  <a:pt x="4541047" y="1503973"/>
                  <a:pt x="4521625" y="1484532"/>
                </a:cubicBezTo>
                <a:cubicBezTo>
                  <a:pt x="4502204" y="1465093"/>
                  <a:pt x="4502204" y="1432693"/>
                  <a:pt x="4521625" y="1414178"/>
                </a:cubicBezTo>
                <a:cubicBezTo>
                  <a:pt x="4541047" y="1394738"/>
                  <a:pt x="4572491" y="1394738"/>
                  <a:pt x="4591913" y="1414178"/>
                </a:cubicBezTo>
                <a:cubicBezTo>
                  <a:pt x="4601624" y="1423898"/>
                  <a:pt x="4606479" y="1436627"/>
                  <a:pt x="4606479" y="1449355"/>
                </a:cubicBezTo>
                <a:close/>
                <a:moveTo>
                  <a:pt x="4606479" y="1213298"/>
                </a:moveTo>
                <a:cubicBezTo>
                  <a:pt x="4606479" y="1226027"/>
                  <a:pt x="4601624" y="1238755"/>
                  <a:pt x="4591913" y="1248475"/>
                </a:cubicBezTo>
                <a:cubicBezTo>
                  <a:pt x="4572491" y="1267915"/>
                  <a:pt x="4541047" y="1267915"/>
                  <a:pt x="4521625" y="1248475"/>
                </a:cubicBezTo>
                <a:cubicBezTo>
                  <a:pt x="4502204" y="1229035"/>
                  <a:pt x="4502204" y="1197561"/>
                  <a:pt x="4521625" y="1178121"/>
                </a:cubicBezTo>
                <a:cubicBezTo>
                  <a:pt x="4541047" y="1158681"/>
                  <a:pt x="4572491" y="1158681"/>
                  <a:pt x="4591913" y="1178121"/>
                </a:cubicBezTo>
                <a:cubicBezTo>
                  <a:pt x="4601624" y="1187841"/>
                  <a:pt x="4606479" y="1200570"/>
                  <a:pt x="4606479" y="1213298"/>
                </a:cubicBezTo>
                <a:close/>
                <a:moveTo>
                  <a:pt x="4607404" y="2155675"/>
                </a:moveTo>
                <a:cubicBezTo>
                  <a:pt x="4607404" y="2168404"/>
                  <a:pt x="4602548" y="2181133"/>
                  <a:pt x="4592838" y="2190853"/>
                </a:cubicBezTo>
                <a:cubicBezTo>
                  <a:pt x="4573416" y="2211218"/>
                  <a:pt x="4541972" y="2210293"/>
                  <a:pt x="4522550" y="2190853"/>
                </a:cubicBezTo>
                <a:cubicBezTo>
                  <a:pt x="4503129" y="2171412"/>
                  <a:pt x="4503129" y="2139938"/>
                  <a:pt x="4522550" y="2120498"/>
                </a:cubicBezTo>
                <a:cubicBezTo>
                  <a:pt x="4541972" y="2101058"/>
                  <a:pt x="4573416" y="2101058"/>
                  <a:pt x="4592838" y="2120498"/>
                </a:cubicBezTo>
                <a:cubicBezTo>
                  <a:pt x="4602548" y="2130218"/>
                  <a:pt x="4607404" y="2142947"/>
                  <a:pt x="4607404" y="2155675"/>
                </a:cubicBezTo>
                <a:close/>
                <a:moveTo>
                  <a:pt x="4623358" y="3334109"/>
                </a:moveTo>
                <a:cubicBezTo>
                  <a:pt x="4623358" y="3351235"/>
                  <a:pt x="4616884" y="3368361"/>
                  <a:pt x="4603936" y="3381321"/>
                </a:cubicBezTo>
                <a:cubicBezTo>
                  <a:pt x="4578041" y="3407241"/>
                  <a:pt x="4536423" y="3407241"/>
                  <a:pt x="4509603" y="3381321"/>
                </a:cubicBezTo>
                <a:cubicBezTo>
                  <a:pt x="4483707" y="3355401"/>
                  <a:pt x="4483707" y="3312818"/>
                  <a:pt x="4509603" y="3286898"/>
                </a:cubicBezTo>
                <a:cubicBezTo>
                  <a:pt x="4535498" y="3260978"/>
                  <a:pt x="4578041" y="3260978"/>
                  <a:pt x="4603936" y="3286898"/>
                </a:cubicBezTo>
                <a:cubicBezTo>
                  <a:pt x="4616884" y="3299858"/>
                  <a:pt x="4623358" y="3316984"/>
                  <a:pt x="4623358" y="3334109"/>
                </a:cubicBezTo>
                <a:close/>
                <a:moveTo>
                  <a:pt x="4624282" y="3098979"/>
                </a:moveTo>
                <a:cubicBezTo>
                  <a:pt x="4624282" y="3116104"/>
                  <a:pt x="4617808" y="3133230"/>
                  <a:pt x="4604861" y="3146190"/>
                </a:cubicBezTo>
                <a:cubicBezTo>
                  <a:pt x="4578965" y="3172110"/>
                  <a:pt x="4536423" y="3172110"/>
                  <a:pt x="4510527" y="3146190"/>
                </a:cubicBezTo>
                <a:cubicBezTo>
                  <a:pt x="4483707" y="3119344"/>
                  <a:pt x="4483707" y="3077687"/>
                  <a:pt x="4510527" y="3051767"/>
                </a:cubicBezTo>
                <a:cubicBezTo>
                  <a:pt x="4536423" y="3025847"/>
                  <a:pt x="4578965" y="3025847"/>
                  <a:pt x="4604861" y="3051767"/>
                </a:cubicBezTo>
                <a:cubicBezTo>
                  <a:pt x="4617808" y="3064727"/>
                  <a:pt x="4624282" y="3081853"/>
                  <a:pt x="4624282" y="3098979"/>
                </a:cubicBezTo>
                <a:close/>
                <a:moveTo>
                  <a:pt x="4640236" y="3569704"/>
                </a:moveTo>
                <a:cubicBezTo>
                  <a:pt x="4640236" y="3590996"/>
                  <a:pt x="4632143" y="3612287"/>
                  <a:pt x="4615959" y="3628487"/>
                </a:cubicBezTo>
                <a:cubicBezTo>
                  <a:pt x="4583590" y="3660887"/>
                  <a:pt x="4530874" y="3660887"/>
                  <a:pt x="4498504" y="3628487"/>
                </a:cubicBezTo>
                <a:cubicBezTo>
                  <a:pt x="4466135" y="3596087"/>
                  <a:pt x="4466135" y="3543321"/>
                  <a:pt x="4498504" y="3510921"/>
                </a:cubicBezTo>
                <a:cubicBezTo>
                  <a:pt x="4530874" y="3478521"/>
                  <a:pt x="4583590" y="3478521"/>
                  <a:pt x="4615959" y="3510921"/>
                </a:cubicBezTo>
                <a:cubicBezTo>
                  <a:pt x="4632143" y="3527121"/>
                  <a:pt x="4640236" y="3548413"/>
                  <a:pt x="4640236" y="3569704"/>
                </a:cubicBezTo>
                <a:close/>
                <a:moveTo>
                  <a:pt x="4640236" y="1920081"/>
                </a:moveTo>
                <a:cubicBezTo>
                  <a:pt x="4640236" y="1941373"/>
                  <a:pt x="4632143" y="1962664"/>
                  <a:pt x="4615959" y="1978864"/>
                </a:cubicBezTo>
                <a:cubicBezTo>
                  <a:pt x="4583590" y="2011264"/>
                  <a:pt x="4530874" y="2011264"/>
                  <a:pt x="4498504" y="1978864"/>
                </a:cubicBezTo>
                <a:cubicBezTo>
                  <a:pt x="4466135" y="1946464"/>
                  <a:pt x="4466135" y="1893698"/>
                  <a:pt x="4498504" y="1861298"/>
                </a:cubicBezTo>
                <a:cubicBezTo>
                  <a:pt x="4530874" y="1828898"/>
                  <a:pt x="4583590" y="1828898"/>
                  <a:pt x="4615959" y="1861298"/>
                </a:cubicBezTo>
                <a:cubicBezTo>
                  <a:pt x="4632143" y="1877498"/>
                  <a:pt x="4640236" y="1898790"/>
                  <a:pt x="4640236" y="1920081"/>
                </a:cubicBezTo>
                <a:close/>
                <a:moveTo>
                  <a:pt x="4640236" y="1684950"/>
                </a:moveTo>
                <a:cubicBezTo>
                  <a:pt x="4640236" y="1706241"/>
                  <a:pt x="4632143" y="1727532"/>
                  <a:pt x="4615959" y="1743732"/>
                </a:cubicBezTo>
                <a:cubicBezTo>
                  <a:pt x="4583590" y="1776132"/>
                  <a:pt x="4530874" y="1776132"/>
                  <a:pt x="4498504" y="1743732"/>
                </a:cubicBezTo>
                <a:cubicBezTo>
                  <a:pt x="4466135" y="1711332"/>
                  <a:pt x="4466135" y="1658567"/>
                  <a:pt x="4498504" y="1626167"/>
                </a:cubicBezTo>
                <a:cubicBezTo>
                  <a:pt x="4530874" y="1593767"/>
                  <a:pt x="4583590" y="1593767"/>
                  <a:pt x="4615959" y="1626167"/>
                </a:cubicBezTo>
                <a:cubicBezTo>
                  <a:pt x="4632143" y="1642367"/>
                  <a:pt x="4640236" y="1663658"/>
                  <a:pt x="4640236" y="1684950"/>
                </a:cubicBezTo>
                <a:close/>
                <a:moveTo>
                  <a:pt x="4674224" y="2745355"/>
                </a:moveTo>
                <a:cubicBezTo>
                  <a:pt x="4680698" y="2751835"/>
                  <a:pt x="4680698" y="2762018"/>
                  <a:pt x="4674224" y="2768498"/>
                </a:cubicBezTo>
                <a:cubicBezTo>
                  <a:pt x="4667750" y="2774978"/>
                  <a:pt x="4657577" y="2774978"/>
                  <a:pt x="4651103" y="2768498"/>
                </a:cubicBezTo>
                <a:cubicBezTo>
                  <a:pt x="4644629" y="2762018"/>
                  <a:pt x="4644629" y="2751835"/>
                  <a:pt x="4651103" y="2745355"/>
                </a:cubicBezTo>
                <a:cubicBezTo>
                  <a:pt x="4657577" y="2738876"/>
                  <a:pt x="4667750" y="2738876"/>
                  <a:pt x="4674224" y="2745355"/>
                </a:cubicBezTo>
                <a:close/>
                <a:moveTo>
                  <a:pt x="4675149" y="2510224"/>
                </a:moveTo>
                <a:cubicBezTo>
                  <a:pt x="4681622" y="2516704"/>
                  <a:pt x="4681622" y="2526887"/>
                  <a:pt x="4675149" y="2533367"/>
                </a:cubicBezTo>
                <a:cubicBezTo>
                  <a:pt x="4668675" y="2539847"/>
                  <a:pt x="4658501" y="2539847"/>
                  <a:pt x="4652028" y="2533367"/>
                </a:cubicBezTo>
                <a:cubicBezTo>
                  <a:pt x="4645554" y="2526887"/>
                  <a:pt x="4645554" y="2516704"/>
                  <a:pt x="4652028" y="2510224"/>
                </a:cubicBezTo>
                <a:cubicBezTo>
                  <a:pt x="4658501" y="2503744"/>
                  <a:pt x="4668675" y="2503744"/>
                  <a:pt x="4675149" y="2510224"/>
                </a:cubicBezTo>
                <a:close/>
                <a:moveTo>
                  <a:pt x="4687171" y="2969378"/>
                </a:moveTo>
                <a:cubicBezTo>
                  <a:pt x="4693645" y="2975858"/>
                  <a:pt x="4693645" y="2986041"/>
                  <a:pt x="4687171" y="2992521"/>
                </a:cubicBezTo>
                <a:cubicBezTo>
                  <a:pt x="4680698" y="2999001"/>
                  <a:pt x="4670524" y="2999001"/>
                  <a:pt x="4664050" y="2992521"/>
                </a:cubicBezTo>
                <a:cubicBezTo>
                  <a:pt x="4657577" y="2986041"/>
                  <a:pt x="4657577" y="2975858"/>
                  <a:pt x="4664050" y="2969378"/>
                </a:cubicBezTo>
                <a:cubicBezTo>
                  <a:pt x="4670524" y="2962898"/>
                  <a:pt x="4680698" y="2962898"/>
                  <a:pt x="4687171" y="2969378"/>
                </a:cubicBezTo>
                <a:close/>
                <a:moveTo>
                  <a:pt x="4707980" y="1095270"/>
                </a:moveTo>
                <a:cubicBezTo>
                  <a:pt x="4707980" y="1103832"/>
                  <a:pt x="4704743" y="1112395"/>
                  <a:pt x="4698270" y="1118875"/>
                </a:cubicBezTo>
                <a:cubicBezTo>
                  <a:pt x="4685322" y="1131835"/>
                  <a:pt x="4664050" y="1131835"/>
                  <a:pt x="4651103" y="1118875"/>
                </a:cubicBezTo>
                <a:cubicBezTo>
                  <a:pt x="4638155" y="1105915"/>
                  <a:pt x="4638155" y="1084624"/>
                  <a:pt x="4651103" y="1071664"/>
                </a:cubicBezTo>
                <a:cubicBezTo>
                  <a:pt x="4664050" y="1058704"/>
                  <a:pt x="4685322" y="1058704"/>
                  <a:pt x="4698270" y="1071664"/>
                </a:cubicBezTo>
                <a:cubicBezTo>
                  <a:pt x="4704743" y="1078144"/>
                  <a:pt x="4707980" y="1086707"/>
                  <a:pt x="4707980" y="1095270"/>
                </a:cubicBezTo>
                <a:close/>
                <a:moveTo>
                  <a:pt x="4707980" y="859791"/>
                </a:moveTo>
                <a:cubicBezTo>
                  <a:pt x="4707980" y="868238"/>
                  <a:pt x="4704743" y="876801"/>
                  <a:pt x="4698270" y="883744"/>
                </a:cubicBezTo>
                <a:cubicBezTo>
                  <a:pt x="4685322" y="896704"/>
                  <a:pt x="4664050" y="896704"/>
                  <a:pt x="4651103" y="883744"/>
                </a:cubicBezTo>
                <a:cubicBezTo>
                  <a:pt x="4638155" y="870784"/>
                  <a:pt x="4638155" y="849492"/>
                  <a:pt x="4651103" y="836532"/>
                </a:cubicBezTo>
                <a:cubicBezTo>
                  <a:pt x="4664050" y="823572"/>
                  <a:pt x="4685322" y="823572"/>
                  <a:pt x="4698270" y="836532"/>
                </a:cubicBezTo>
                <a:cubicBezTo>
                  <a:pt x="4704743" y="843012"/>
                  <a:pt x="4707980" y="851344"/>
                  <a:pt x="4707980" y="859791"/>
                </a:cubicBezTo>
                <a:close/>
                <a:moveTo>
                  <a:pt x="4707980" y="624081"/>
                </a:moveTo>
                <a:cubicBezTo>
                  <a:pt x="4707980" y="632644"/>
                  <a:pt x="4704743" y="641207"/>
                  <a:pt x="4698270" y="647687"/>
                </a:cubicBezTo>
                <a:cubicBezTo>
                  <a:pt x="4685322" y="660647"/>
                  <a:pt x="4664050" y="660647"/>
                  <a:pt x="4651103" y="647687"/>
                </a:cubicBezTo>
                <a:cubicBezTo>
                  <a:pt x="4638155" y="634727"/>
                  <a:pt x="4638155" y="613435"/>
                  <a:pt x="4651103" y="600475"/>
                </a:cubicBezTo>
                <a:cubicBezTo>
                  <a:pt x="4664050" y="587515"/>
                  <a:pt x="4685322" y="587515"/>
                  <a:pt x="4698270" y="600475"/>
                </a:cubicBezTo>
                <a:cubicBezTo>
                  <a:pt x="4704743" y="606955"/>
                  <a:pt x="4707980" y="615518"/>
                  <a:pt x="4707980" y="624081"/>
                </a:cubicBezTo>
                <a:close/>
                <a:moveTo>
                  <a:pt x="4724858" y="2273588"/>
                </a:moveTo>
                <a:cubicBezTo>
                  <a:pt x="4724858" y="2286433"/>
                  <a:pt x="4720003" y="2299161"/>
                  <a:pt x="4710292" y="2308418"/>
                </a:cubicBezTo>
                <a:cubicBezTo>
                  <a:pt x="4690871" y="2327858"/>
                  <a:pt x="4659426" y="2327858"/>
                  <a:pt x="4640005" y="2308418"/>
                </a:cubicBezTo>
                <a:cubicBezTo>
                  <a:pt x="4620583" y="2288978"/>
                  <a:pt x="4620583" y="2257504"/>
                  <a:pt x="4640005" y="2238064"/>
                </a:cubicBezTo>
                <a:cubicBezTo>
                  <a:pt x="4659426" y="2218624"/>
                  <a:pt x="4690871" y="2218624"/>
                  <a:pt x="4710292" y="2238064"/>
                </a:cubicBezTo>
                <a:cubicBezTo>
                  <a:pt x="4720003" y="2247784"/>
                  <a:pt x="4724858" y="2260744"/>
                  <a:pt x="4724858" y="2273588"/>
                </a:cubicBezTo>
                <a:close/>
                <a:moveTo>
                  <a:pt x="4724858" y="1330864"/>
                </a:moveTo>
                <a:cubicBezTo>
                  <a:pt x="4724858" y="1343593"/>
                  <a:pt x="4720003" y="1356321"/>
                  <a:pt x="4710292" y="1366041"/>
                </a:cubicBezTo>
                <a:cubicBezTo>
                  <a:pt x="4690871" y="1385481"/>
                  <a:pt x="4659426" y="1385481"/>
                  <a:pt x="4640005" y="1366041"/>
                </a:cubicBezTo>
                <a:cubicBezTo>
                  <a:pt x="4620583" y="1346601"/>
                  <a:pt x="4620583" y="1315127"/>
                  <a:pt x="4640005" y="1295687"/>
                </a:cubicBezTo>
                <a:cubicBezTo>
                  <a:pt x="4659426" y="1276247"/>
                  <a:pt x="4690871" y="1276247"/>
                  <a:pt x="4710292" y="1295687"/>
                </a:cubicBezTo>
                <a:cubicBezTo>
                  <a:pt x="4720003" y="1305407"/>
                  <a:pt x="4724858" y="1318136"/>
                  <a:pt x="4724858" y="1330864"/>
                </a:cubicBezTo>
                <a:close/>
                <a:moveTo>
                  <a:pt x="4741737" y="3216544"/>
                </a:moveTo>
                <a:cubicBezTo>
                  <a:pt x="4741737" y="3233670"/>
                  <a:pt x="4735263" y="3250795"/>
                  <a:pt x="4722316" y="3263755"/>
                </a:cubicBezTo>
                <a:cubicBezTo>
                  <a:pt x="4696420" y="3289676"/>
                  <a:pt x="4653877" y="3289676"/>
                  <a:pt x="4627982" y="3263755"/>
                </a:cubicBezTo>
                <a:cubicBezTo>
                  <a:pt x="4602086" y="3237835"/>
                  <a:pt x="4602086" y="3195253"/>
                  <a:pt x="4627982" y="3169333"/>
                </a:cubicBezTo>
                <a:cubicBezTo>
                  <a:pt x="4653877" y="3143412"/>
                  <a:pt x="4696420" y="3143412"/>
                  <a:pt x="4722316" y="3169333"/>
                </a:cubicBezTo>
                <a:cubicBezTo>
                  <a:pt x="4735263" y="3182293"/>
                  <a:pt x="4741737" y="3199418"/>
                  <a:pt x="4741737" y="3216544"/>
                </a:cubicBezTo>
                <a:close/>
                <a:moveTo>
                  <a:pt x="4750985" y="3654407"/>
                </a:moveTo>
                <a:lnTo>
                  <a:pt x="4598387" y="3654407"/>
                </a:lnTo>
                <a:cubicBezTo>
                  <a:pt x="4602086" y="3645150"/>
                  <a:pt x="4608560" y="3635893"/>
                  <a:pt x="4615959" y="3628487"/>
                </a:cubicBezTo>
                <a:cubicBezTo>
                  <a:pt x="4648328" y="3596087"/>
                  <a:pt x="4701044" y="3596087"/>
                  <a:pt x="4733414" y="3628487"/>
                </a:cubicBezTo>
                <a:cubicBezTo>
                  <a:pt x="4740812" y="3635893"/>
                  <a:pt x="4747286" y="3645150"/>
                  <a:pt x="4750985" y="3654407"/>
                </a:cubicBezTo>
                <a:close/>
                <a:moveTo>
                  <a:pt x="4757691" y="3452138"/>
                </a:moveTo>
                <a:cubicBezTo>
                  <a:pt x="4757691" y="3473429"/>
                  <a:pt x="4749598" y="3494721"/>
                  <a:pt x="4733414" y="3510921"/>
                </a:cubicBezTo>
                <a:cubicBezTo>
                  <a:pt x="4701044" y="3543321"/>
                  <a:pt x="4648328" y="3543321"/>
                  <a:pt x="4615959" y="3510921"/>
                </a:cubicBezTo>
                <a:cubicBezTo>
                  <a:pt x="4583590" y="3478521"/>
                  <a:pt x="4583590" y="3425755"/>
                  <a:pt x="4615959" y="3393355"/>
                </a:cubicBezTo>
                <a:cubicBezTo>
                  <a:pt x="4648328" y="3360955"/>
                  <a:pt x="4701044" y="3360955"/>
                  <a:pt x="4733414" y="3393355"/>
                </a:cubicBezTo>
                <a:cubicBezTo>
                  <a:pt x="4749598" y="3409555"/>
                  <a:pt x="4757691" y="3430846"/>
                  <a:pt x="4757691" y="3452138"/>
                </a:cubicBezTo>
                <a:close/>
                <a:moveTo>
                  <a:pt x="4758615" y="2037647"/>
                </a:moveTo>
                <a:cubicBezTo>
                  <a:pt x="4758615" y="2058938"/>
                  <a:pt x="4750523" y="2080230"/>
                  <a:pt x="4734338" y="2096430"/>
                </a:cubicBezTo>
                <a:cubicBezTo>
                  <a:pt x="4701969" y="2128830"/>
                  <a:pt x="4649253" y="2128830"/>
                  <a:pt x="4616884" y="2096430"/>
                </a:cubicBezTo>
                <a:cubicBezTo>
                  <a:pt x="4584514" y="2064030"/>
                  <a:pt x="4584514" y="2011264"/>
                  <a:pt x="4616884" y="1978864"/>
                </a:cubicBezTo>
                <a:cubicBezTo>
                  <a:pt x="4649253" y="1946464"/>
                  <a:pt x="4701969" y="1946464"/>
                  <a:pt x="4734338" y="1978864"/>
                </a:cubicBezTo>
                <a:cubicBezTo>
                  <a:pt x="4750523" y="1995064"/>
                  <a:pt x="4758615" y="2016355"/>
                  <a:pt x="4758615" y="2037647"/>
                </a:cubicBezTo>
                <a:close/>
                <a:moveTo>
                  <a:pt x="4758615" y="1802515"/>
                </a:moveTo>
                <a:cubicBezTo>
                  <a:pt x="4758615" y="1823806"/>
                  <a:pt x="4750523" y="1845098"/>
                  <a:pt x="4734338" y="1861298"/>
                </a:cubicBezTo>
                <a:cubicBezTo>
                  <a:pt x="4701044" y="1893698"/>
                  <a:pt x="4648328" y="1893698"/>
                  <a:pt x="4616884" y="1861298"/>
                </a:cubicBezTo>
                <a:cubicBezTo>
                  <a:pt x="4584514" y="1828898"/>
                  <a:pt x="4584514" y="1776132"/>
                  <a:pt x="4616884" y="1743732"/>
                </a:cubicBezTo>
                <a:cubicBezTo>
                  <a:pt x="4649253" y="1711332"/>
                  <a:pt x="4701969" y="1711332"/>
                  <a:pt x="4734338" y="1743732"/>
                </a:cubicBezTo>
                <a:cubicBezTo>
                  <a:pt x="4750523" y="1759932"/>
                  <a:pt x="4758615" y="1781224"/>
                  <a:pt x="4758615" y="1802515"/>
                </a:cubicBezTo>
                <a:close/>
                <a:moveTo>
                  <a:pt x="4758615" y="1566458"/>
                </a:moveTo>
                <a:cubicBezTo>
                  <a:pt x="4758615" y="1587750"/>
                  <a:pt x="4750523" y="1609041"/>
                  <a:pt x="4734338" y="1625241"/>
                </a:cubicBezTo>
                <a:cubicBezTo>
                  <a:pt x="4701044" y="1658567"/>
                  <a:pt x="4648328" y="1658567"/>
                  <a:pt x="4616884" y="1625241"/>
                </a:cubicBezTo>
                <a:cubicBezTo>
                  <a:pt x="4584514" y="1592841"/>
                  <a:pt x="4584514" y="1540075"/>
                  <a:pt x="4616884" y="1507675"/>
                </a:cubicBezTo>
                <a:cubicBezTo>
                  <a:pt x="4649253" y="1475275"/>
                  <a:pt x="4701969" y="1475275"/>
                  <a:pt x="4734338" y="1507675"/>
                </a:cubicBezTo>
                <a:cubicBezTo>
                  <a:pt x="4750523" y="1523875"/>
                  <a:pt x="4758615" y="1545167"/>
                  <a:pt x="4758615" y="1566458"/>
                </a:cubicBezTo>
                <a:close/>
                <a:moveTo>
                  <a:pt x="4792603" y="2862921"/>
                </a:moveTo>
                <a:cubicBezTo>
                  <a:pt x="4799077" y="2869401"/>
                  <a:pt x="4799077" y="2879584"/>
                  <a:pt x="4792603" y="2886064"/>
                </a:cubicBezTo>
                <a:cubicBezTo>
                  <a:pt x="4786129" y="2893470"/>
                  <a:pt x="4775956" y="2892544"/>
                  <a:pt x="4769482" y="2886064"/>
                </a:cubicBezTo>
                <a:cubicBezTo>
                  <a:pt x="4763008" y="2879584"/>
                  <a:pt x="4763008" y="2869401"/>
                  <a:pt x="4769482" y="2862921"/>
                </a:cubicBezTo>
                <a:cubicBezTo>
                  <a:pt x="4775956" y="2856441"/>
                  <a:pt x="4786129" y="2856441"/>
                  <a:pt x="4792603" y="2862921"/>
                </a:cubicBezTo>
                <a:close/>
                <a:moveTo>
                  <a:pt x="4792603" y="2626864"/>
                </a:moveTo>
                <a:cubicBezTo>
                  <a:pt x="4799077" y="2633344"/>
                  <a:pt x="4799077" y="2643527"/>
                  <a:pt x="4792603" y="2650007"/>
                </a:cubicBezTo>
                <a:cubicBezTo>
                  <a:pt x="4786129" y="2656487"/>
                  <a:pt x="4775956" y="2656487"/>
                  <a:pt x="4769482" y="2650007"/>
                </a:cubicBezTo>
                <a:cubicBezTo>
                  <a:pt x="4763008" y="2643527"/>
                  <a:pt x="4763008" y="2633344"/>
                  <a:pt x="4769482" y="2626864"/>
                </a:cubicBezTo>
                <a:cubicBezTo>
                  <a:pt x="4775956" y="2620384"/>
                  <a:pt x="4786129" y="2620384"/>
                  <a:pt x="4792603" y="2626864"/>
                </a:cubicBezTo>
                <a:close/>
                <a:moveTo>
                  <a:pt x="4792603" y="2391733"/>
                </a:moveTo>
                <a:cubicBezTo>
                  <a:pt x="4799077" y="2398212"/>
                  <a:pt x="4799077" y="2408395"/>
                  <a:pt x="4792603" y="2414876"/>
                </a:cubicBezTo>
                <a:cubicBezTo>
                  <a:pt x="4786129" y="2421355"/>
                  <a:pt x="4775956" y="2421355"/>
                  <a:pt x="4769482" y="2414876"/>
                </a:cubicBezTo>
                <a:cubicBezTo>
                  <a:pt x="4763008" y="2408395"/>
                  <a:pt x="4763008" y="2398212"/>
                  <a:pt x="4769482" y="2391733"/>
                </a:cubicBezTo>
                <a:cubicBezTo>
                  <a:pt x="4775956" y="2385253"/>
                  <a:pt x="4786129" y="2385253"/>
                  <a:pt x="4792603" y="2391733"/>
                </a:cubicBezTo>
                <a:close/>
                <a:moveTo>
                  <a:pt x="4804626" y="3086944"/>
                </a:moveTo>
                <a:cubicBezTo>
                  <a:pt x="4811100" y="3093424"/>
                  <a:pt x="4811100" y="3103607"/>
                  <a:pt x="4804626" y="3110087"/>
                </a:cubicBezTo>
                <a:cubicBezTo>
                  <a:pt x="4798152" y="3116567"/>
                  <a:pt x="4787979" y="3116567"/>
                  <a:pt x="4781505" y="3110087"/>
                </a:cubicBezTo>
                <a:cubicBezTo>
                  <a:pt x="4775031" y="3103607"/>
                  <a:pt x="4775031" y="3093424"/>
                  <a:pt x="4781505" y="3086944"/>
                </a:cubicBezTo>
                <a:cubicBezTo>
                  <a:pt x="4787979" y="3080464"/>
                  <a:pt x="4798152" y="3080464"/>
                  <a:pt x="4804626" y="3086944"/>
                </a:cubicBezTo>
                <a:close/>
                <a:moveTo>
                  <a:pt x="4826360" y="1212836"/>
                </a:moveTo>
                <a:cubicBezTo>
                  <a:pt x="4826360" y="1221398"/>
                  <a:pt x="4823123" y="1229961"/>
                  <a:pt x="4816649" y="1236441"/>
                </a:cubicBezTo>
                <a:cubicBezTo>
                  <a:pt x="4803701" y="1249401"/>
                  <a:pt x="4782430" y="1249401"/>
                  <a:pt x="4769482" y="1236441"/>
                </a:cubicBezTo>
                <a:cubicBezTo>
                  <a:pt x="4756535" y="1223481"/>
                  <a:pt x="4756535" y="1202190"/>
                  <a:pt x="4769482" y="1189230"/>
                </a:cubicBezTo>
                <a:cubicBezTo>
                  <a:pt x="4782430" y="1176270"/>
                  <a:pt x="4803701" y="1176270"/>
                  <a:pt x="4816649" y="1189230"/>
                </a:cubicBezTo>
                <a:cubicBezTo>
                  <a:pt x="4823123" y="1195710"/>
                  <a:pt x="4826360" y="1204273"/>
                  <a:pt x="4826360" y="1212836"/>
                </a:cubicBezTo>
                <a:close/>
                <a:moveTo>
                  <a:pt x="4826360" y="977704"/>
                </a:moveTo>
                <a:cubicBezTo>
                  <a:pt x="4826360" y="986267"/>
                  <a:pt x="4823123" y="994830"/>
                  <a:pt x="4816649" y="1001310"/>
                </a:cubicBezTo>
                <a:cubicBezTo>
                  <a:pt x="4803701" y="1014270"/>
                  <a:pt x="4782430" y="1014270"/>
                  <a:pt x="4769482" y="1001310"/>
                </a:cubicBezTo>
                <a:cubicBezTo>
                  <a:pt x="4756535" y="988350"/>
                  <a:pt x="4756535" y="967058"/>
                  <a:pt x="4769482" y="954098"/>
                </a:cubicBezTo>
                <a:cubicBezTo>
                  <a:pt x="4782430" y="941138"/>
                  <a:pt x="4803701" y="941138"/>
                  <a:pt x="4816649" y="954098"/>
                </a:cubicBezTo>
                <a:cubicBezTo>
                  <a:pt x="4823123" y="960578"/>
                  <a:pt x="4826360" y="969141"/>
                  <a:pt x="4826360" y="977704"/>
                </a:cubicBezTo>
                <a:close/>
                <a:moveTo>
                  <a:pt x="4826360" y="741647"/>
                </a:moveTo>
                <a:cubicBezTo>
                  <a:pt x="4826360" y="750209"/>
                  <a:pt x="4823123" y="758772"/>
                  <a:pt x="4816649" y="765252"/>
                </a:cubicBezTo>
                <a:cubicBezTo>
                  <a:pt x="4803701" y="778212"/>
                  <a:pt x="4782430" y="778212"/>
                  <a:pt x="4769482" y="765252"/>
                </a:cubicBezTo>
                <a:cubicBezTo>
                  <a:pt x="4756535" y="752292"/>
                  <a:pt x="4756535" y="731001"/>
                  <a:pt x="4769482" y="718041"/>
                </a:cubicBezTo>
                <a:cubicBezTo>
                  <a:pt x="4782430" y="705081"/>
                  <a:pt x="4803701" y="705081"/>
                  <a:pt x="4816649" y="718041"/>
                </a:cubicBezTo>
                <a:cubicBezTo>
                  <a:pt x="4823123" y="724521"/>
                  <a:pt x="4826360" y="733084"/>
                  <a:pt x="4826360" y="741647"/>
                </a:cubicBezTo>
                <a:close/>
                <a:moveTo>
                  <a:pt x="4876070" y="3569704"/>
                </a:moveTo>
                <a:cubicBezTo>
                  <a:pt x="4876070" y="3590996"/>
                  <a:pt x="4867977" y="3612287"/>
                  <a:pt x="4851793" y="3628487"/>
                </a:cubicBezTo>
                <a:cubicBezTo>
                  <a:pt x="4819424" y="3660887"/>
                  <a:pt x="4766708" y="3660887"/>
                  <a:pt x="4734338" y="3628487"/>
                </a:cubicBezTo>
                <a:cubicBezTo>
                  <a:pt x="4701969" y="3596087"/>
                  <a:pt x="4701969" y="3543321"/>
                  <a:pt x="4734338" y="3510921"/>
                </a:cubicBezTo>
                <a:cubicBezTo>
                  <a:pt x="4766708" y="3478521"/>
                  <a:pt x="4819424" y="3478521"/>
                  <a:pt x="4851793" y="3510921"/>
                </a:cubicBezTo>
                <a:cubicBezTo>
                  <a:pt x="4867977" y="3527121"/>
                  <a:pt x="4876070" y="3548413"/>
                  <a:pt x="4876070" y="3569704"/>
                </a:cubicBezTo>
                <a:close/>
                <a:moveTo>
                  <a:pt x="4876070" y="3334572"/>
                </a:moveTo>
                <a:cubicBezTo>
                  <a:pt x="4876070" y="3355864"/>
                  <a:pt x="4867977" y="3377155"/>
                  <a:pt x="4851793" y="3393355"/>
                </a:cubicBezTo>
                <a:cubicBezTo>
                  <a:pt x="4819424" y="3425755"/>
                  <a:pt x="4766708" y="3425755"/>
                  <a:pt x="4734338" y="3393355"/>
                </a:cubicBezTo>
                <a:cubicBezTo>
                  <a:pt x="4701969" y="3360955"/>
                  <a:pt x="4701969" y="3308190"/>
                  <a:pt x="4734338" y="3275790"/>
                </a:cubicBezTo>
                <a:cubicBezTo>
                  <a:pt x="4766708" y="3243390"/>
                  <a:pt x="4819424" y="3243390"/>
                  <a:pt x="4851793" y="3275790"/>
                </a:cubicBezTo>
                <a:cubicBezTo>
                  <a:pt x="4867977" y="3291990"/>
                  <a:pt x="4876070" y="3313281"/>
                  <a:pt x="4876070" y="3334572"/>
                </a:cubicBezTo>
                <a:close/>
                <a:moveTo>
                  <a:pt x="4876070" y="2156138"/>
                </a:moveTo>
                <a:cubicBezTo>
                  <a:pt x="4876070" y="2177429"/>
                  <a:pt x="4867977" y="2198721"/>
                  <a:pt x="4851793" y="2214921"/>
                </a:cubicBezTo>
                <a:cubicBezTo>
                  <a:pt x="4819424" y="2247321"/>
                  <a:pt x="4766708" y="2247321"/>
                  <a:pt x="4734338" y="2214921"/>
                </a:cubicBezTo>
                <a:cubicBezTo>
                  <a:pt x="4701969" y="2182521"/>
                  <a:pt x="4701969" y="2129755"/>
                  <a:pt x="4734338" y="2097355"/>
                </a:cubicBezTo>
                <a:cubicBezTo>
                  <a:pt x="4766708" y="2064030"/>
                  <a:pt x="4819424" y="2064030"/>
                  <a:pt x="4851793" y="2097355"/>
                </a:cubicBezTo>
                <a:cubicBezTo>
                  <a:pt x="4867977" y="2113555"/>
                  <a:pt x="4876070" y="2134846"/>
                  <a:pt x="4876070" y="2156138"/>
                </a:cubicBezTo>
                <a:close/>
                <a:moveTo>
                  <a:pt x="4876070" y="1920081"/>
                </a:moveTo>
                <a:cubicBezTo>
                  <a:pt x="4876070" y="1941373"/>
                  <a:pt x="4867977" y="1962664"/>
                  <a:pt x="4851793" y="1978864"/>
                </a:cubicBezTo>
                <a:cubicBezTo>
                  <a:pt x="4819424" y="2011264"/>
                  <a:pt x="4766708" y="2011264"/>
                  <a:pt x="4734338" y="1978864"/>
                </a:cubicBezTo>
                <a:cubicBezTo>
                  <a:pt x="4701969" y="1946464"/>
                  <a:pt x="4701969" y="1893698"/>
                  <a:pt x="4734338" y="1861298"/>
                </a:cubicBezTo>
                <a:cubicBezTo>
                  <a:pt x="4766708" y="1828898"/>
                  <a:pt x="4819424" y="1828898"/>
                  <a:pt x="4851793" y="1861298"/>
                </a:cubicBezTo>
                <a:cubicBezTo>
                  <a:pt x="4867977" y="1877498"/>
                  <a:pt x="4876070" y="1898790"/>
                  <a:pt x="4876070" y="1920081"/>
                </a:cubicBezTo>
                <a:close/>
                <a:moveTo>
                  <a:pt x="4876070" y="1684950"/>
                </a:moveTo>
                <a:cubicBezTo>
                  <a:pt x="4876070" y="1706241"/>
                  <a:pt x="4867977" y="1727532"/>
                  <a:pt x="4851793" y="1743732"/>
                </a:cubicBezTo>
                <a:cubicBezTo>
                  <a:pt x="4819424" y="1776132"/>
                  <a:pt x="4766708" y="1776132"/>
                  <a:pt x="4734338" y="1743732"/>
                </a:cubicBezTo>
                <a:cubicBezTo>
                  <a:pt x="4701969" y="1711332"/>
                  <a:pt x="4701969" y="1658567"/>
                  <a:pt x="4734338" y="1626167"/>
                </a:cubicBezTo>
                <a:cubicBezTo>
                  <a:pt x="4766708" y="1593767"/>
                  <a:pt x="4819424" y="1593767"/>
                  <a:pt x="4851793" y="1626167"/>
                </a:cubicBezTo>
                <a:cubicBezTo>
                  <a:pt x="4867977" y="1642367"/>
                  <a:pt x="4876070" y="1663658"/>
                  <a:pt x="4876070" y="1684950"/>
                </a:cubicBezTo>
                <a:close/>
                <a:moveTo>
                  <a:pt x="4876070" y="1448893"/>
                </a:moveTo>
                <a:cubicBezTo>
                  <a:pt x="4876070" y="1470184"/>
                  <a:pt x="4867977" y="1491475"/>
                  <a:pt x="4851793" y="1507675"/>
                </a:cubicBezTo>
                <a:cubicBezTo>
                  <a:pt x="4819424" y="1540075"/>
                  <a:pt x="4766708" y="1540075"/>
                  <a:pt x="4734338" y="1507675"/>
                </a:cubicBezTo>
                <a:cubicBezTo>
                  <a:pt x="4701969" y="1475275"/>
                  <a:pt x="4701969" y="1422510"/>
                  <a:pt x="4734338" y="1390110"/>
                </a:cubicBezTo>
                <a:cubicBezTo>
                  <a:pt x="4766708" y="1357710"/>
                  <a:pt x="4819424" y="1357710"/>
                  <a:pt x="4851793" y="1390110"/>
                </a:cubicBezTo>
                <a:cubicBezTo>
                  <a:pt x="4867977" y="1406310"/>
                  <a:pt x="4876070" y="1427601"/>
                  <a:pt x="4876070" y="1448893"/>
                </a:cubicBezTo>
                <a:close/>
                <a:moveTo>
                  <a:pt x="4910058" y="2980487"/>
                </a:moveTo>
                <a:cubicBezTo>
                  <a:pt x="4916532" y="2986967"/>
                  <a:pt x="4916532" y="2997150"/>
                  <a:pt x="4910058" y="3003630"/>
                </a:cubicBezTo>
                <a:cubicBezTo>
                  <a:pt x="4903584" y="3010110"/>
                  <a:pt x="4893411" y="3010110"/>
                  <a:pt x="4886937" y="3003630"/>
                </a:cubicBezTo>
                <a:cubicBezTo>
                  <a:pt x="4880463" y="2997150"/>
                  <a:pt x="4880463" y="2986967"/>
                  <a:pt x="4886937" y="2980487"/>
                </a:cubicBezTo>
                <a:cubicBezTo>
                  <a:pt x="4893411" y="2974007"/>
                  <a:pt x="4903584" y="2974007"/>
                  <a:pt x="4910058" y="2980487"/>
                </a:cubicBezTo>
                <a:close/>
                <a:moveTo>
                  <a:pt x="4910058" y="2745355"/>
                </a:moveTo>
                <a:cubicBezTo>
                  <a:pt x="4916532" y="2751835"/>
                  <a:pt x="4916532" y="2762018"/>
                  <a:pt x="4910058" y="2768498"/>
                </a:cubicBezTo>
                <a:cubicBezTo>
                  <a:pt x="4903584" y="2774978"/>
                  <a:pt x="4893411" y="2774978"/>
                  <a:pt x="4886937" y="2768498"/>
                </a:cubicBezTo>
                <a:cubicBezTo>
                  <a:pt x="4880463" y="2762018"/>
                  <a:pt x="4880463" y="2751835"/>
                  <a:pt x="4886937" y="2745355"/>
                </a:cubicBezTo>
                <a:cubicBezTo>
                  <a:pt x="4893411" y="2738876"/>
                  <a:pt x="4903584" y="2738876"/>
                  <a:pt x="4910058" y="2745355"/>
                </a:cubicBezTo>
                <a:close/>
                <a:moveTo>
                  <a:pt x="4910058" y="2509298"/>
                </a:moveTo>
                <a:cubicBezTo>
                  <a:pt x="4916532" y="2515778"/>
                  <a:pt x="4916532" y="2525961"/>
                  <a:pt x="4910058" y="2532441"/>
                </a:cubicBezTo>
                <a:cubicBezTo>
                  <a:pt x="4903584" y="2538921"/>
                  <a:pt x="4893411" y="2538921"/>
                  <a:pt x="4886937" y="2532441"/>
                </a:cubicBezTo>
                <a:cubicBezTo>
                  <a:pt x="4880463" y="2525961"/>
                  <a:pt x="4880463" y="2515778"/>
                  <a:pt x="4886937" y="2509298"/>
                </a:cubicBezTo>
                <a:cubicBezTo>
                  <a:pt x="4893411" y="2502818"/>
                  <a:pt x="4903584" y="2502818"/>
                  <a:pt x="4910058" y="2509298"/>
                </a:cubicBezTo>
                <a:close/>
                <a:moveTo>
                  <a:pt x="4943814" y="2273704"/>
                </a:moveTo>
                <a:cubicBezTo>
                  <a:pt x="4943814" y="2282267"/>
                  <a:pt x="4940577" y="2290830"/>
                  <a:pt x="4934103" y="2297310"/>
                </a:cubicBezTo>
                <a:cubicBezTo>
                  <a:pt x="4921156" y="2310270"/>
                  <a:pt x="4899885" y="2310270"/>
                  <a:pt x="4886937" y="2297310"/>
                </a:cubicBezTo>
                <a:cubicBezTo>
                  <a:pt x="4873989" y="2284350"/>
                  <a:pt x="4873989" y="2263058"/>
                  <a:pt x="4886937" y="2250098"/>
                </a:cubicBezTo>
                <a:cubicBezTo>
                  <a:pt x="4899885" y="2237138"/>
                  <a:pt x="4921156" y="2237138"/>
                  <a:pt x="4934103" y="2250098"/>
                </a:cubicBezTo>
                <a:cubicBezTo>
                  <a:pt x="4940577" y="2256578"/>
                  <a:pt x="4943814" y="2265141"/>
                  <a:pt x="4943814" y="2273704"/>
                </a:cubicBezTo>
                <a:close/>
                <a:moveTo>
                  <a:pt x="4943814" y="1095270"/>
                </a:moveTo>
                <a:cubicBezTo>
                  <a:pt x="4943814" y="1103832"/>
                  <a:pt x="4940577" y="1112395"/>
                  <a:pt x="4934103" y="1118875"/>
                </a:cubicBezTo>
                <a:cubicBezTo>
                  <a:pt x="4921156" y="1131835"/>
                  <a:pt x="4899885" y="1131835"/>
                  <a:pt x="4886937" y="1118875"/>
                </a:cubicBezTo>
                <a:cubicBezTo>
                  <a:pt x="4873989" y="1105915"/>
                  <a:pt x="4873989" y="1084624"/>
                  <a:pt x="4886937" y="1071664"/>
                </a:cubicBezTo>
                <a:cubicBezTo>
                  <a:pt x="4899885" y="1058704"/>
                  <a:pt x="4921156" y="1058704"/>
                  <a:pt x="4934103" y="1071664"/>
                </a:cubicBezTo>
                <a:cubicBezTo>
                  <a:pt x="4940577" y="1078144"/>
                  <a:pt x="4943814" y="1086707"/>
                  <a:pt x="4943814" y="1095270"/>
                </a:cubicBezTo>
                <a:close/>
                <a:moveTo>
                  <a:pt x="4943814" y="859791"/>
                </a:moveTo>
                <a:cubicBezTo>
                  <a:pt x="4943814" y="868238"/>
                  <a:pt x="4940577" y="876801"/>
                  <a:pt x="4934103" y="883744"/>
                </a:cubicBezTo>
                <a:cubicBezTo>
                  <a:pt x="4921156" y="896704"/>
                  <a:pt x="4899885" y="896704"/>
                  <a:pt x="4886937" y="883744"/>
                </a:cubicBezTo>
                <a:cubicBezTo>
                  <a:pt x="4873989" y="870784"/>
                  <a:pt x="4873989" y="849492"/>
                  <a:pt x="4886937" y="836532"/>
                </a:cubicBezTo>
                <a:cubicBezTo>
                  <a:pt x="4899885" y="823572"/>
                  <a:pt x="4921156" y="823572"/>
                  <a:pt x="4934103" y="836532"/>
                </a:cubicBezTo>
                <a:cubicBezTo>
                  <a:pt x="4940577" y="843012"/>
                  <a:pt x="4943814" y="851344"/>
                  <a:pt x="4943814" y="859791"/>
                </a:cubicBezTo>
                <a:close/>
                <a:moveTo>
                  <a:pt x="4959767" y="3216544"/>
                </a:moveTo>
                <a:cubicBezTo>
                  <a:pt x="4959767" y="3229273"/>
                  <a:pt x="4954912" y="3242001"/>
                  <a:pt x="4945201" y="3251721"/>
                </a:cubicBezTo>
                <a:cubicBezTo>
                  <a:pt x="4925780" y="3271161"/>
                  <a:pt x="4894335" y="3271161"/>
                  <a:pt x="4874914" y="3251721"/>
                </a:cubicBezTo>
                <a:cubicBezTo>
                  <a:pt x="4855492" y="3232281"/>
                  <a:pt x="4855492" y="3200807"/>
                  <a:pt x="4874914" y="3181367"/>
                </a:cubicBezTo>
                <a:cubicBezTo>
                  <a:pt x="4894335" y="3161927"/>
                  <a:pt x="4925780" y="3161927"/>
                  <a:pt x="4945201" y="3181367"/>
                </a:cubicBezTo>
                <a:cubicBezTo>
                  <a:pt x="4954912" y="3191087"/>
                  <a:pt x="4959767" y="3203816"/>
                  <a:pt x="4959767" y="3216544"/>
                </a:cubicBezTo>
                <a:close/>
                <a:moveTo>
                  <a:pt x="4959767" y="1330864"/>
                </a:moveTo>
                <a:cubicBezTo>
                  <a:pt x="4959767" y="1343593"/>
                  <a:pt x="4954912" y="1356321"/>
                  <a:pt x="4945201" y="1366041"/>
                </a:cubicBezTo>
                <a:cubicBezTo>
                  <a:pt x="4925780" y="1385481"/>
                  <a:pt x="4894335" y="1385481"/>
                  <a:pt x="4874914" y="1366041"/>
                </a:cubicBezTo>
                <a:cubicBezTo>
                  <a:pt x="4855492" y="1346601"/>
                  <a:pt x="4855492" y="1315127"/>
                  <a:pt x="4874914" y="1295687"/>
                </a:cubicBezTo>
                <a:cubicBezTo>
                  <a:pt x="4894335" y="1276247"/>
                  <a:pt x="4925780" y="1276247"/>
                  <a:pt x="4945201" y="1295687"/>
                </a:cubicBezTo>
                <a:cubicBezTo>
                  <a:pt x="4954912" y="1305407"/>
                  <a:pt x="4959767" y="1318136"/>
                  <a:pt x="4959767" y="1330864"/>
                </a:cubicBezTo>
                <a:close/>
                <a:moveTo>
                  <a:pt x="4986819" y="3654407"/>
                </a:moveTo>
                <a:lnTo>
                  <a:pt x="4834221" y="3654407"/>
                </a:lnTo>
                <a:cubicBezTo>
                  <a:pt x="4837920" y="3645150"/>
                  <a:pt x="4844394" y="3635893"/>
                  <a:pt x="4851793" y="3628487"/>
                </a:cubicBezTo>
                <a:cubicBezTo>
                  <a:pt x="4884162" y="3596087"/>
                  <a:pt x="4936878" y="3596087"/>
                  <a:pt x="4969248" y="3628487"/>
                </a:cubicBezTo>
                <a:cubicBezTo>
                  <a:pt x="4976646" y="3635893"/>
                  <a:pt x="4983120" y="3645150"/>
                  <a:pt x="4986819" y="3654407"/>
                </a:cubicBezTo>
                <a:close/>
                <a:moveTo>
                  <a:pt x="4993525" y="3452138"/>
                </a:moveTo>
                <a:cubicBezTo>
                  <a:pt x="4993525" y="3473429"/>
                  <a:pt x="4985432" y="3494721"/>
                  <a:pt x="4969248" y="3510921"/>
                </a:cubicBezTo>
                <a:cubicBezTo>
                  <a:pt x="4936878" y="3543321"/>
                  <a:pt x="4884162" y="3543321"/>
                  <a:pt x="4851793" y="3510921"/>
                </a:cubicBezTo>
                <a:cubicBezTo>
                  <a:pt x="4819424" y="3478521"/>
                  <a:pt x="4819424" y="3425755"/>
                  <a:pt x="4851793" y="3393355"/>
                </a:cubicBezTo>
                <a:cubicBezTo>
                  <a:pt x="4884162" y="3360955"/>
                  <a:pt x="4936878" y="3360955"/>
                  <a:pt x="4969248" y="3393355"/>
                </a:cubicBezTo>
                <a:cubicBezTo>
                  <a:pt x="4985432" y="3409555"/>
                  <a:pt x="4993525" y="3430846"/>
                  <a:pt x="4993525" y="3452138"/>
                </a:cubicBezTo>
                <a:close/>
                <a:moveTo>
                  <a:pt x="4993525" y="2037647"/>
                </a:moveTo>
                <a:cubicBezTo>
                  <a:pt x="4993525" y="2058938"/>
                  <a:pt x="4985432" y="2080230"/>
                  <a:pt x="4969248" y="2096430"/>
                </a:cubicBezTo>
                <a:cubicBezTo>
                  <a:pt x="4936878" y="2128830"/>
                  <a:pt x="4884162" y="2128830"/>
                  <a:pt x="4851793" y="2096430"/>
                </a:cubicBezTo>
                <a:cubicBezTo>
                  <a:pt x="4819424" y="2064030"/>
                  <a:pt x="4819424" y="2011264"/>
                  <a:pt x="4851793" y="1978864"/>
                </a:cubicBezTo>
                <a:cubicBezTo>
                  <a:pt x="4884162" y="1946464"/>
                  <a:pt x="4936878" y="1946464"/>
                  <a:pt x="4969248" y="1978864"/>
                </a:cubicBezTo>
                <a:cubicBezTo>
                  <a:pt x="4985432" y="1995064"/>
                  <a:pt x="4993525" y="2016355"/>
                  <a:pt x="4993525" y="2037647"/>
                </a:cubicBezTo>
                <a:close/>
                <a:moveTo>
                  <a:pt x="4993525" y="1802515"/>
                </a:moveTo>
                <a:cubicBezTo>
                  <a:pt x="4993525" y="1823806"/>
                  <a:pt x="4985432" y="1845098"/>
                  <a:pt x="4969248" y="1861298"/>
                </a:cubicBezTo>
                <a:cubicBezTo>
                  <a:pt x="4936878" y="1893698"/>
                  <a:pt x="4884162" y="1893698"/>
                  <a:pt x="4851793" y="1861298"/>
                </a:cubicBezTo>
                <a:cubicBezTo>
                  <a:pt x="4819424" y="1828898"/>
                  <a:pt x="4819424" y="1776132"/>
                  <a:pt x="4851793" y="1743732"/>
                </a:cubicBezTo>
                <a:cubicBezTo>
                  <a:pt x="4884162" y="1711332"/>
                  <a:pt x="4936878" y="1711332"/>
                  <a:pt x="4969248" y="1743732"/>
                </a:cubicBezTo>
                <a:cubicBezTo>
                  <a:pt x="4985432" y="1759932"/>
                  <a:pt x="4993525" y="1781224"/>
                  <a:pt x="4993525" y="1802515"/>
                </a:cubicBezTo>
                <a:close/>
                <a:moveTo>
                  <a:pt x="4993525" y="1566458"/>
                </a:moveTo>
                <a:cubicBezTo>
                  <a:pt x="4993525" y="1587750"/>
                  <a:pt x="4985432" y="1609041"/>
                  <a:pt x="4969248" y="1625241"/>
                </a:cubicBezTo>
                <a:cubicBezTo>
                  <a:pt x="4936878" y="1657641"/>
                  <a:pt x="4884162" y="1657641"/>
                  <a:pt x="4851793" y="1625241"/>
                </a:cubicBezTo>
                <a:cubicBezTo>
                  <a:pt x="4819424" y="1592841"/>
                  <a:pt x="4819424" y="1540075"/>
                  <a:pt x="4851793" y="1507675"/>
                </a:cubicBezTo>
                <a:cubicBezTo>
                  <a:pt x="4884162" y="1475275"/>
                  <a:pt x="4936878" y="1475275"/>
                  <a:pt x="4969248" y="1507675"/>
                </a:cubicBezTo>
                <a:cubicBezTo>
                  <a:pt x="4985432" y="1523875"/>
                  <a:pt x="4993525" y="1545167"/>
                  <a:pt x="4993525" y="1566458"/>
                </a:cubicBezTo>
                <a:close/>
                <a:moveTo>
                  <a:pt x="5027512" y="2862921"/>
                </a:moveTo>
                <a:cubicBezTo>
                  <a:pt x="5033986" y="2869401"/>
                  <a:pt x="5033986" y="2879584"/>
                  <a:pt x="5027512" y="2886064"/>
                </a:cubicBezTo>
                <a:cubicBezTo>
                  <a:pt x="5021038" y="2892544"/>
                  <a:pt x="5010865" y="2892544"/>
                  <a:pt x="5004391" y="2886064"/>
                </a:cubicBezTo>
                <a:cubicBezTo>
                  <a:pt x="4997917" y="2879584"/>
                  <a:pt x="4997917" y="2869401"/>
                  <a:pt x="5004391" y="2862921"/>
                </a:cubicBezTo>
                <a:cubicBezTo>
                  <a:pt x="5010865" y="2856441"/>
                  <a:pt x="5021038" y="2856441"/>
                  <a:pt x="5027512" y="2862921"/>
                </a:cubicBezTo>
                <a:close/>
                <a:moveTo>
                  <a:pt x="5028437" y="2626864"/>
                </a:moveTo>
                <a:cubicBezTo>
                  <a:pt x="5034911" y="2633344"/>
                  <a:pt x="5034911" y="2643527"/>
                  <a:pt x="5028437" y="2650007"/>
                </a:cubicBezTo>
                <a:cubicBezTo>
                  <a:pt x="5021963" y="2656487"/>
                  <a:pt x="5011790" y="2656487"/>
                  <a:pt x="5005316" y="2650007"/>
                </a:cubicBezTo>
                <a:cubicBezTo>
                  <a:pt x="4998842" y="2643527"/>
                  <a:pt x="4998842" y="2633344"/>
                  <a:pt x="5005316" y="2626864"/>
                </a:cubicBezTo>
                <a:cubicBezTo>
                  <a:pt x="5011790" y="2620384"/>
                  <a:pt x="5021963" y="2620384"/>
                  <a:pt x="5028437" y="2626864"/>
                </a:cubicBezTo>
                <a:close/>
                <a:moveTo>
                  <a:pt x="5061269" y="2391270"/>
                </a:moveTo>
                <a:cubicBezTo>
                  <a:pt x="5061269" y="2399833"/>
                  <a:pt x="5058032" y="2408396"/>
                  <a:pt x="5051558" y="2414876"/>
                </a:cubicBezTo>
                <a:cubicBezTo>
                  <a:pt x="5038611" y="2427835"/>
                  <a:pt x="5017339" y="2427835"/>
                  <a:pt x="5004391" y="2414876"/>
                </a:cubicBezTo>
                <a:cubicBezTo>
                  <a:pt x="4991443" y="2401915"/>
                  <a:pt x="4991443" y="2380624"/>
                  <a:pt x="5004391" y="2367664"/>
                </a:cubicBezTo>
                <a:cubicBezTo>
                  <a:pt x="5017339" y="2354704"/>
                  <a:pt x="5038611" y="2354704"/>
                  <a:pt x="5051558" y="2367664"/>
                </a:cubicBezTo>
                <a:cubicBezTo>
                  <a:pt x="5058032" y="2374144"/>
                  <a:pt x="5061269" y="2382707"/>
                  <a:pt x="5061269" y="2391270"/>
                </a:cubicBezTo>
                <a:close/>
                <a:moveTo>
                  <a:pt x="5061269" y="2156139"/>
                </a:moveTo>
                <a:cubicBezTo>
                  <a:pt x="5061269" y="2164701"/>
                  <a:pt x="5058032" y="2173264"/>
                  <a:pt x="5051558" y="2179744"/>
                </a:cubicBezTo>
                <a:cubicBezTo>
                  <a:pt x="5038611" y="2192704"/>
                  <a:pt x="5017339" y="2192704"/>
                  <a:pt x="5004391" y="2179744"/>
                </a:cubicBezTo>
                <a:cubicBezTo>
                  <a:pt x="4991443" y="2166784"/>
                  <a:pt x="4991443" y="2145493"/>
                  <a:pt x="5004391" y="2132533"/>
                </a:cubicBezTo>
                <a:cubicBezTo>
                  <a:pt x="5017339" y="2119573"/>
                  <a:pt x="5038611" y="2119573"/>
                  <a:pt x="5051558" y="2132533"/>
                </a:cubicBezTo>
                <a:cubicBezTo>
                  <a:pt x="5058032" y="2139013"/>
                  <a:pt x="5061269" y="2147576"/>
                  <a:pt x="5061269" y="2156139"/>
                </a:cubicBezTo>
                <a:close/>
                <a:moveTo>
                  <a:pt x="5061269" y="977704"/>
                </a:moveTo>
                <a:cubicBezTo>
                  <a:pt x="5061269" y="986267"/>
                  <a:pt x="5058032" y="994830"/>
                  <a:pt x="5051558" y="1001310"/>
                </a:cubicBezTo>
                <a:cubicBezTo>
                  <a:pt x="5038611" y="1014270"/>
                  <a:pt x="5017339" y="1014270"/>
                  <a:pt x="5004391" y="1001310"/>
                </a:cubicBezTo>
                <a:cubicBezTo>
                  <a:pt x="4991443" y="988350"/>
                  <a:pt x="4991443" y="967058"/>
                  <a:pt x="5004391" y="954098"/>
                </a:cubicBezTo>
                <a:cubicBezTo>
                  <a:pt x="5017339" y="941138"/>
                  <a:pt x="5038611" y="941138"/>
                  <a:pt x="5051558" y="954098"/>
                </a:cubicBezTo>
                <a:cubicBezTo>
                  <a:pt x="5058032" y="960578"/>
                  <a:pt x="5061269" y="969141"/>
                  <a:pt x="5061269" y="977704"/>
                </a:cubicBezTo>
                <a:close/>
                <a:moveTo>
                  <a:pt x="5078147" y="3334110"/>
                </a:moveTo>
                <a:cubicBezTo>
                  <a:pt x="5078147" y="3346838"/>
                  <a:pt x="5073292" y="3359567"/>
                  <a:pt x="5063581" y="3369287"/>
                </a:cubicBezTo>
                <a:cubicBezTo>
                  <a:pt x="5044159" y="3388727"/>
                  <a:pt x="5012715" y="3388727"/>
                  <a:pt x="4993293" y="3369287"/>
                </a:cubicBezTo>
                <a:cubicBezTo>
                  <a:pt x="4973872" y="3349847"/>
                  <a:pt x="4973872" y="3318372"/>
                  <a:pt x="4993293" y="3298933"/>
                </a:cubicBezTo>
                <a:cubicBezTo>
                  <a:pt x="5012715" y="3279493"/>
                  <a:pt x="5044159" y="3279493"/>
                  <a:pt x="5063581" y="3298933"/>
                </a:cubicBezTo>
                <a:cubicBezTo>
                  <a:pt x="5073292" y="3308653"/>
                  <a:pt x="5078147" y="3321381"/>
                  <a:pt x="5078147" y="3334110"/>
                </a:cubicBezTo>
                <a:close/>
                <a:moveTo>
                  <a:pt x="5078147" y="3098747"/>
                </a:moveTo>
                <a:cubicBezTo>
                  <a:pt x="5078147" y="3111475"/>
                  <a:pt x="5073292" y="3123972"/>
                  <a:pt x="5063581" y="3133230"/>
                </a:cubicBezTo>
                <a:cubicBezTo>
                  <a:pt x="5044159" y="3152670"/>
                  <a:pt x="5012715" y="3152670"/>
                  <a:pt x="4993293" y="3133230"/>
                </a:cubicBezTo>
                <a:cubicBezTo>
                  <a:pt x="4973872" y="3113790"/>
                  <a:pt x="4973872" y="3082315"/>
                  <a:pt x="4993293" y="3062876"/>
                </a:cubicBezTo>
                <a:cubicBezTo>
                  <a:pt x="5012715" y="3043435"/>
                  <a:pt x="5044159" y="3043435"/>
                  <a:pt x="5063581" y="3062876"/>
                </a:cubicBezTo>
                <a:cubicBezTo>
                  <a:pt x="5073292" y="3073059"/>
                  <a:pt x="5078147" y="3086018"/>
                  <a:pt x="5078147" y="3098747"/>
                </a:cubicBezTo>
                <a:close/>
                <a:moveTo>
                  <a:pt x="5078147" y="1448430"/>
                </a:moveTo>
                <a:cubicBezTo>
                  <a:pt x="5078147" y="1461159"/>
                  <a:pt x="5073292" y="1473887"/>
                  <a:pt x="5063581" y="1483607"/>
                </a:cubicBezTo>
                <a:cubicBezTo>
                  <a:pt x="5044159" y="1503047"/>
                  <a:pt x="5012715" y="1503047"/>
                  <a:pt x="4993293" y="1483607"/>
                </a:cubicBezTo>
                <a:cubicBezTo>
                  <a:pt x="4973872" y="1464167"/>
                  <a:pt x="4973872" y="1432693"/>
                  <a:pt x="4993293" y="1413252"/>
                </a:cubicBezTo>
                <a:cubicBezTo>
                  <a:pt x="5012715" y="1393812"/>
                  <a:pt x="5044159" y="1393812"/>
                  <a:pt x="5063581" y="1413252"/>
                </a:cubicBezTo>
                <a:cubicBezTo>
                  <a:pt x="5073292" y="1422973"/>
                  <a:pt x="5078147" y="1435701"/>
                  <a:pt x="5078147" y="1448430"/>
                </a:cubicBezTo>
                <a:close/>
                <a:moveTo>
                  <a:pt x="5078147" y="1213298"/>
                </a:moveTo>
                <a:cubicBezTo>
                  <a:pt x="5078147" y="1226027"/>
                  <a:pt x="5073292" y="1238755"/>
                  <a:pt x="5063581" y="1248475"/>
                </a:cubicBezTo>
                <a:cubicBezTo>
                  <a:pt x="5044159" y="1267915"/>
                  <a:pt x="5012715" y="1267915"/>
                  <a:pt x="4993293" y="1248475"/>
                </a:cubicBezTo>
                <a:cubicBezTo>
                  <a:pt x="4973872" y="1229035"/>
                  <a:pt x="4973872" y="1197561"/>
                  <a:pt x="4993293" y="1178121"/>
                </a:cubicBezTo>
                <a:cubicBezTo>
                  <a:pt x="5012715" y="1158681"/>
                  <a:pt x="5044159" y="1158681"/>
                  <a:pt x="5063581" y="1178121"/>
                </a:cubicBezTo>
                <a:cubicBezTo>
                  <a:pt x="5073292" y="1187841"/>
                  <a:pt x="5078147" y="1200570"/>
                  <a:pt x="5078147" y="1213298"/>
                </a:cubicBezTo>
                <a:close/>
                <a:moveTo>
                  <a:pt x="5110979" y="1920081"/>
                </a:moveTo>
                <a:cubicBezTo>
                  <a:pt x="5110979" y="1941373"/>
                  <a:pt x="5102886" y="1962664"/>
                  <a:pt x="5086702" y="1978864"/>
                </a:cubicBezTo>
                <a:cubicBezTo>
                  <a:pt x="5054332" y="2011264"/>
                  <a:pt x="5001617" y="2011264"/>
                  <a:pt x="4969248" y="1978864"/>
                </a:cubicBezTo>
                <a:cubicBezTo>
                  <a:pt x="4936878" y="1946464"/>
                  <a:pt x="4936878" y="1893698"/>
                  <a:pt x="4969248" y="1861298"/>
                </a:cubicBezTo>
                <a:cubicBezTo>
                  <a:pt x="5001617" y="1828898"/>
                  <a:pt x="5054332" y="1828898"/>
                  <a:pt x="5086702" y="1861298"/>
                </a:cubicBezTo>
                <a:cubicBezTo>
                  <a:pt x="5102886" y="1877498"/>
                  <a:pt x="5110979" y="1898790"/>
                  <a:pt x="5110979" y="1920081"/>
                </a:cubicBezTo>
                <a:close/>
                <a:moveTo>
                  <a:pt x="5110979" y="1684950"/>
                </a:moveTo>
                <a:cubicBezTo>
                  <a:pt x="5110979" y="1706241"/>
                  <a:pt x="5102886" y="1727532"/>
                  <a:pt x="5086702" y="1743732"/>
                </a:cubicBezTo>
                <a:cubicBezTo>
                  <a:pt x="5054332" y="1776132"/>
                  <a:pt x="5001617" y="1776132"/>
                  <a:pt x="4969248" y="1743732"/>
                </a:cubicBezTo>
                <a:cubicBezTo>
                  <a:pt x="4936878" y="1711332"/>
                  <a:pt x="4936878" y="1658567"/>
                  <a:pt x="4969248" y="1626167"/>
                </a:cubicBezTo>
                <a:cubicBezTo>
                  <a:pt x="5001617" y="1593767"/>
                  <a:pt x="5054332" y="1593767"/>
                  <a:pt x="5086702" y="1626167"/>
                </a:cubicBezTo>
                <a:cubicBezTo>
                  <a:pt x="5102886" y="1642367"/>
                  <a:pt x="5110979" y="1663658"/>
                  <a:pt x="5110979" y="1684950"/>
                </a:cubicBezTo>
                <a:close/>
                <a:moveTo>
                  <a:pt x="5111672" y="3569704"/>
                </a:moveTo>
                <a:cubicBezTo>
                  <a:pt x="5111672" y="3590996"/>
                  <a:pt x="5103349" y="3612287"/>
                  <a:pt x="5086702" y="3628487"/>
                </a:cubicBezTo>
                <a:cubicBezTo>
                  <a:pt x="5054332" y="3660887"/>
                  <a:pt x="5001617" y="3660887"/>
                  <a:pt x="4969248" y="3628487"/>
                </a:cubicBezTo>
                <a:cubicBezTo>
                  <a:pt x="4936878" y="3596087"/>
                  <a:pt x="4936878" y="3543321"/>
                  <a:pt x="4969248" y="3510921"/>
                </a:cubicBezTo>
                <a:cubicBezTo>
                  <a:pt x="5001617" y="3478521"/>
                  <a:pt x="5054332" y="3478521"/>
                  <a:pt x="5086702" y="3510921"/>
                </a:cubicBezTo>
                <a:cubicBezTo>
                  <a:pt x="5103349" y="3527121"/>
                  <a:pt x="5111672" y="3548413"/>
                  <a:pt x="5111672" y="3569704"/>
                </a:cubicBezTo>
                <a:close/>
                <a:moveTo>
                  <a:pt x="5145892" y="2745355"/>
                </a:moveTo>
                <a:cubicBezTo>
                  <a:pt x="5152366" y="2751835"/>
                  <a:pt x="5152366" y="2762018"/>
                  <a:pt x="5145892" y="2768498"/>
                </a:cubicBezTo>
                <a:cubicBezTo>
                  <a:pt x="5139418" y="2774978"/>
                  <a:pt x="5129245" y="2774978"/>
                  <a:pt x="5122771" y="2768498"/>
                </a:cubicBezTo>
                <a:cubicBezTo>
                  <a:pt x="5116297" y="2762018"/>
                  <a:pt x="5116297" y="2751835"/>
                  <a:pt x="5122771" y="2745355"/>
                </a:cubicBezTo>
                <a:cubicBezTo>
                  <a:pt x="5129245" y="2738876"/>
                  <a:pt x="5139418" y="2738876"/>
                  <a:pt x="5145892" y="2745355"/>
                </a:cubicBezTo>
                <a:close/>
                <a:moveTo>
                  <a:pt x="5178724" y="2037647"/>
                </a:moveTo>
                <a:cubicBezTo>
                  <a:pt x="5178724" y="2046210"/>
                  <a:pt x="5175487" y="2054773"/>
                  <a:pt x="5169013" y="2061253"/>
                </a:cubicBezTo>
                <a:cubicBezTo>
                  <a:pt x="5156065" y="2074212"/>
                  <a:pt x="5135719" y="2074212"/>
                  <a:pt x="5121846" y="2061253"/>
                </a:cubicBezTo>
                <a:cubicBezTo>
                  <a:pt x="5108898" y="2048293"/>
                  <a:pt x="5108898" y="2027001"/>
                  <a:pt x="5121846" y="2014041"/>
                </a:cubicBezTo>
                <a:cubicBezTo>
                  <a:pt x="5134793" y="2001081"/>
                  <a:pt x="5156065" y="2001081"/>
                  <a:pt x="5169013" y="2014041"/>
                </a:cubicBezTo>
                <a:cubicBezTo>
                  <a:pt x="5175487" y="2020521"/>
                  <a:pt x="5178724" y="2029084"/>
                  <a:pt x="5178724" y="2037647"/>
                </a:cubicBezTo>
                <a:close/>
                <a:moveTo>
                  <a:pt x="5179648" y="2509761"/>
                </a:moveTo>
                <a:cubicBezTo>
                  <a:pt x="5179648" y="2518324"/>
                  <a:pt x="5176411" y="2526887"/>
                  <a:pt x="5169937" y="2533367"/>
                </a:cubicBezTo>
                <a:cubicBezTo>
                  <a:pt x="5156990" y="2546327"/>
                  <a:pt x="5135719" y="2546327"/>
                  <a:pt x="5122771" y="2533367"/>
                </a:cubicBezTo>
                <a:cubicBezTo>
                  <a:pt x="5108898" y="2520407"/>
                  <a:pt x="5108898" y="2499115"/>
                  <a:pt x="5122771" y="2486155"/>
                </a:cubicBezTo>
                <a:cubicBezTo>
                  <a:pt x="5135719" y="2473195"/>
                  <a:pt x="5156990" y="2473195"/>
                  <a:pt x="5169937" y="2486155"/>
                </a:cubicBezTo>
                <a:cubicBezTo>
                  <a:pt x="5176411" y="2492635"/>
                  <a:pt x="5179648" y="2501198"/>
                  <a:pt x="5179648" y="2509761"/>
                </a:cubicBezTo>
                <a:close/>
                <a:moveTo>
                  <a:pt x="5179648" y="2273704"/>
                </a:moveTo>
                <a:cubicBezTo>
                  <a:pt x="5179648" y="2282267"/>
                  <a:pt x="5176411" y="2290830"/>
                  <a:pt x="5169937" y="2297310"/>
                </a:cubicBezTo>
                <a:cubicBezTo>
                  <a:pt x="5156990" y="2310270"/>
                  <a:pt x="5135719" y="2310270"/>
                  <a:pt x="5122771" y="2297310"/>
                </a:cubicBezTo>
                <a:cubicBezTo>
                  <a:pt x="5108898" y="2284350"/>
                  <a:pt x="5109823" y="2263058"/>
                  <a:pt x="5122771" y="2250098"/>
                </a:cubicBezTo>
                <a:cubicBezTo>
                  <a:pt x="5135719" y="2237138"/>
                  <a:pt x="5156990" y="2237138"/>
                  <a:pt x="5169937" y="2250098"/>
                </a:cubicBezTo>
                <a:cubicBezTo>
                  <a:pt x="5176411" y="2256578"/>
                  <a:pt x="5179648" y="2265141"/>
                  <a:pt x="5179648" y="2273704"/>
                </a:cubicBezTo>
                <a:close/>
                <a:moveTo>
                  <a:pt x="5195601" y="3451675"/>
                </a:moveTo>
                <a:cubicBezTo>
                  <a:pt x="5195601" y="3464404"/>
                  <a:pt x="5190746" y="3477132"/>
                  <a:pt x="5181035" y="3486853"/>
                </a:cubicBezTo>
                <a:cubicBezTo>
                  <a:pt x="5161614" y="3506293"/>
                  <a:pt x="5130169" y="3506293"/>
                  <a:pt x="5110748" y="3486853"/>
                </a:cubicBezTo>
                <a:cubicBezTo>
                  <a:pt x="5091326" y="3467412"/>
                  <a:pt x="5091326" y="3435938"/>
                  <a:pt x="5110748" y="3416498"/>
                </a:cubicBezTo>
                <a:cubicBezTo>
                  <a:pt x="5130169" y="3397058"/>
                  <a:pt x="5161614" y="3397058"/>
                  <a:pt x="5181035" y="3416498"/>
                </a:cubicBezTo>
                <a:cubicBezTo>
                  <a:pt x="5190746" y="3426218"/>
                  <a:pt x="5195601" y="3438946"/>
                  <a:pt x="5195601" y="3451675"/>
                </a:cubicBezTo>
                <a:close/>
                <a:moveTo>
                  <a:pt x="5195601" y="3216544"/>
                </a:moveTo>
                <a:cubicBezTo>
                  <a:pt x="5195601" y="3229273"/>
                  <a:pt x="5190746" y="3242001"/>
                  <a:pt x="5181035" y="3251721"/>
                </a:cubicBezTo>
                <a:cubicBezTo>
                  <a:pt x="5161614" y="3271161"/>
                  <a:pt x="5130169" y="3271161"/>
                  <a:pt x="5110748" y="3251721"/>
                </a:cubicBezTo>
                <a:cubicBezTo>
                  <a:pt x="5091326" y="3232281"/>
                  <a:pt x="5091326" y="3200807"/>
                  <a:pt x="5110748" y="3181367"/>
                </a:cubicBezTo>
                <a:cubicBezTo>
                  <a:pt x="5130169" y="3161927"/>
                  <a:pt x="5161614" y="3161927"/>
                  <a:pt x="5181035" y="3181367"/>
                </a:cubicBezTo>
                <a:cubicBezTo>
                  <a:pt x="5190746" y="3191087"/>
                  <a:pt x="5195601" y="3203816"/>
                  <a:pt x="5195601" y="3216544"/>
                </a:cubicBezTo>
                <a:close/>
                <a:moveTo>
                  <a:pt x="5195601" y="2980487"/>
                </a:moveTo>
                <a:cubicBezTo>
                  <a:pt x="5195601" y="2993216"/>
                  <a:pt x="5190746" y="3005944"/>
                  <a:pt x="5181035" y="3015664"/>
                </a:cubicBezTo>
                <a:cubicBezTo>
                  <a:pt x="5161614" y="3035104"/>
                  <a:pt x="5130169" y="3035104"/>
                  <a:pt x="5110748" y="3015664"/>
                </a:cubicBezTo>
                <a:cubicBezTo>
                  <a:pt x="5091326" y="2996224"/>
                  <a:pt x="5091326" y="2964750"/>
                  <a:pt x="5110748" y="2945310"/>
                </a:cubicBezTo>
                <a:cubicBezTo>
                  <a:pt x="5130169" y="2925870"/>
                  <a:pt x="5161614" y="2925870"/>
                  <a:pt x="5181035" y="2945310"/>
                </a:cubicBezTo>
                <a:cubicBezTo>
                  <a:pt x="5190746" y="2955030"/>
                  <a:pt x="5195601" y="2967758"/>
                  <a:pt x="5195601" y="2980487"/>
                </a:cubicBezTo>
                <a:close/>
                <a:moveTo>
                  <a:pt x="5195601" y="1566921"/>
                </a:moveTo>
                <a:cubicBezTo>
                  <a:pt x="5195601" y="1579650"/>
                  <a:pt x="5190746" y="1592378"/>
                  <a:pt x="5181035" y="1602098"/>
                </a:cubicBezTo>
                <a:cubicBezTo>
                  <a:pt x="5161614" y="1621538"/>
                  <a:pt x="5130169" y="1621538"/>
                  <a:pt x="5110748" y="1602098"/>
                </a:cubicBezTo>
                <a:cubicBezTo>
                  <a:pt x="5091326" y="1582658"/>
                  <a:pt x="5091326" y="1551184"/>
                  <a:pt x="5110748" y="1531744"/>
                </a:cubicBezTo>
                <a:cubicBezTo>
                  <a:pt x="5130169" y="1512304"/>
                  <a:pt x="5161614" y="1512304"/>
                  <a:pt x="5181035" y="1531744"/>
                </a:cubicBezTo>
                <a:cubicBezTo>
                  <a:pt x="5190746" y="1541464"/>
                  <a:pt x="5195601" y="1554193"/>
                  <a:pt x="5195601" y="1566921"/>
                </a:cubicBezTo>
                <a:close/>
                <a:moveTo>
                  <a:pt x="5195601" y="1330864"/>
                </a:moveTo>
                <a:cubicBezTo>
                  <a:pt x="5195601" y="1343593"/>
                  <a:pt x="5190746" y="1356321"/>
                  <a:pt x="5181035" y="1366041"/>
                </a:cubicBezTo>
                <a:cubicBezTo>
                  <a:pt x="5161614" y="1385481"/>
                  <a:pt x="5130169" y="1385481"/>
                  <a:pt x="5110748" y="1366041"/>
                </a:cubicBezTo>
                <a:cubicBezTo>
                  <a:pt x="5091326" y="1346601"/>
                  <a:pt x="5091326" y="1315127"/>
                  <a:pt x="5110748" y="1295687"/>
                </a:cubicBezTo>
                <a:cubicBezTo>
                  <a:pt x="5130169" y="1276247"/>
                  <a:pt x="5161614" y="1276247"/>
                  <a:pt x="5181035" y="1295687"/>
                </a:cubicBezTo>
                <a:cubicBezTo>
                  <a:pt x="5190746" y="1305407"/>
                  <a:pt x="5195601" y="1318136"/>
                  <a:pt x="5195601" y="1330864"/>
                </a:cubicBezTo>
                <a:close/>
                <a:moveTo>
                  <a:pt x="5195601" y="1095154"/>
                </a:moveTo>
                <a:cubicBezTo>
                  <a:pt x="5195601" y="1107999"/>
                  <a:pt x="5190746" y="1120727"/>
                  <a:pt x="5181035" y="1129984"/>
                </a:cubicBezTo>
                <a:cubicBezTo>
                  <a:pt x="5161614" y="1149424"/>
                  <a:pt x="5130169" y="1149424"/>
                  <a:pt x="5110748" y="1129984"/>
                </a:cubicBezTo>
                <a:cubicBezTo>
                  <a:pt x="5091326" y="1110544"/>
                  <a:pt x="5091326" y="1079070"/>
                  <a:pt x="5110748" y="1059630"/>
                </a:cubicBezTo>
                <a:cubicBezTo>
                  <a:pt x="5130169" y="1040190"/>
                  <a:pt x="5161614" y="1040190"/>
                  <a:pt x="5181035" y="1059630"/>
                </a:cubicBezTo>
                <a:cubicBezTo>
                  <a:pt x="5190746" y="1069350"/>
                  <a:pt x="5195601" y="1082310"/>
                  <a:pt x="5195601" y="1095154"/>
                </a:cubicBezTo>
                <a:close/>
                <a:moveTo>
                  <a:pt x="5221729" y="3654407"/>
                </a:moveTo>
                <a:lnTo>
                  <a:pt x="5069130" y="3654407"/>
                </a:lnTo>
                <a:cubicBezTo>
                  <a:pt x="5072829" y="3645150"/>
                  <a:pt x="5079303" y="3635893"/>
                  <a:pt x="5086702" y="3628487"/>
                </a:cubicBezTo>
                <a:cubicBezTo>
                  <a:pt x="5119996" y="3596087"/>
                  <a:pt x="5171787" y="3596087"/>
                  <a:pt x="5204156" y="3628487"/>
                </a:cubicBezTo>
                <a:cubicBezTo>
                  <a:pt x="5211555" y="3635893"/>
                  <a:pt x="5218029" y="3645150"/>
                  <a:pt x="5221729" y="3654407"/>
                </a:cubicBezTo>
                <a:close/>
                <a:moveTo>
                  <a:pt x="5228433" y="1802515"/>
                </a:moveTo>
                <a:cubicBezTo>
                  <a:pt x="5228433" y="1823806"/>
                  <a:pt x="5220341" y="1845098"/>
                  <a:pt x="5204156" y="1861298"/>
                </a:cubicBezTo>
                <a:cubicBezTo>
                  <a:pt x="5171787" y="1893698"/>
                  <a:pt x="5119071" y="1893698"/>
                  <a:pt x="5086702" y="1861298"/>
                </a:cubicBezTo>
                <a:cubicBezTo>
                  <a:pt x="5054332" y="1828898"/>
                  <a:pt x="5054332" y="1776132"/>
                  <a:pt x="5086702" y="1743732"/>
                </a:cubicBezTo>
                <a:cubicBezTo>
                  <a:pt x="5119071" y="1711332"/>
                  <a:pt x="5171787" y="1711332"/>
                  <a:pt x="5204156" y="1743732"/>
                </a:cubicBezTo>
                <a:cubicBezTo>
                  <a:pt x="5220341" y="1759932"/>
                  <a:pt x="5228433" y="1781224"/>
                  <a:pt x="5228433" y="1802515"/>
                </a:cubicBezTo>
                <a:close/>
                <a:moveTo>
                  <a:pt x="5297103" y="2627327"/>
                </a:moveTo>
                <a:cubicBezTo>
                  <a:pt x="5297103" y="2635889"/>
                  <a:pt x="5293866" y="2644452"/>
                  <a:pt x="5287392" y="2650933"/>
                </a:cubicBezTo>
                <a:cubicBezTo>
                  <a:pt x="5274444" y="2663893"/>
                  <a:pt x="5253173" y="2663893"/>
                  <a:pt x="5240225" y="2650933"/>
                </a:cubicBezTo>
                <a:cubicBezTo>
                  <a:pt x="5227277" y="2637972"/>
                  <a:pt x="5227277" y="2616681"/>
                  <a:pt x="5240225" y="2603721"/>
                </a:cubicBezTo>
                <a:cubicBezTo>
                  <a:pt x="5253173" y="2590761"/>
                  <a:pt x="5274444" y="2590761"/>
                  <a:pt x="5287392" y="2603721"/>
                </a:cubicBezTo>
                <a:cubicBezTo>
                  <a:pt x="5293866" y="2610201"/>
                  <a:pt x="5297103" y="2618764"/>
                  <a:pt x="5297103" y="2627327"/>
                </a:cubicBezTo>
                <a:close/>
                <a:moveTo>
                  <a:pt x="5297103" y="2391270"/>
                </a:moveTo>
                <a:cubicBezTo>
                  <a:pt x="5297103" y="2399833"/>
                  <a:pt x="5293866" y="2408396"/>
                  <a:pt x="5287392" y="2414876"/>
                </a:cubicBezTo>
                <a:cubicBezTo>
                  <a:pt x="5274444" y="2427835"/>
                  <a:pt x="5253173" y="2427835"/>
                  <a:pt x="5240225" y="2414876"/>
                </a:cubicBezTo>
                <a:cubicBezTo>
                  <a:pt x="5227277" y="2401915"/>
                  <a:pt x="5227277" y="2380624"/>
                  <a:pt x="5240225" y="2367664"/>
                </a:cubicBezTo>
                <a:cubicBezTo>
                  <a:pt x="5253173" y="2354704"/>
                  <a:pt x="5274444" y="2354704"/>
                  <a:pt x="5287392" y="2367664"/>
                </a:cubicBezTo>
                <a:cubicBezTo>
                  <a:pt x="5293866" y="2374144"/>
                  <a:pt x="5297103" y="2382707"/>
                  <a:pt x="5297103" y="2391270"/>
                </a:cubicBezTo>
                <a:close/>
                <a:moveTo>
                  <a:pt x="5297103" y="2156139"/>
                </a:moveTo>
                <a:cubicBezTo>
                  <a:pt x="5297103" y="2164701"/>
                  <a:pt x="5293866" y="2173264"/>
                  <a:pt x="5287392" y="2179744"/>
                </a:cubicBezTo>
                <a:cubicBezTo>
                  <a:pt x="5274444" y="2192704"/>
                  <a:pt x="5253173" y="2192704"/>
                  <a:pt x="5240225" y="2179744"/>
                </a:cubicBezTo>
                <a:cubicBezTo>
                  <a:pt x="5227277" y="2166784"/>
                  <a:pt x="5227277" y="2145493"/>
                  <a:pt x="5240225" y="2132533"/>
                </a:cubicBezTo>
                <a:cubicBezTo>
                  <a:pt x="5253173" y="2119573"/>
                  <a:pt x="5274444" y="2119573"/>
                  <a:pt x="5287392" y="2132533"/>
                </a:cubicBezTo>
                <a:cubicBezTo>
                  <a:pt x="5293866" y="2139013"/>
                  <a:pt x="5297103" y="2147576"/>
                  <a:pt x="5297103" y="2156139"/>
                </a:cubicBezTo>
                <a:close/>
                <a:moveTo>
                  <a:pt x="5297103" y="1920081"/>
                </a:moveTo>
                <a:cubicBezTo>
                  <a:pt x="5297103" y="1928644"/>
                  <a:pt x="5293866" y="1937207"/>
                  <a:pt x="5287392" y="1943687"/>
                </a:cubicBezTo>
                <a:cubicBezTo>
                  <a:pt x="5274444" y="1956647"/>
                  <a:pt x="5253173" y="1956647"/>
                  <a:pt x="5240225" y="1943687"/>
                </a:cubicBezTo>
                <a:cubicBezTo>
                  <a:pt x="5227277" y="1930727"/>
                  <a:pt x="5227277" y="1909435"/>
                  <a:pt x="5240225" y="1896475"/>
                </a:cubicBezTo>
                <a:cubicBezTo>
                  <a:pt x="5253173" y="1883515"/>
                  <a:pt x="5274444" y="1883515"/>
                  <a:pt x="5287392" y="1896475"/>
                </a:cubicBezTo>
                <a:cubicBezTo>
                  <a:pt x="5293866" y="1902955"/>
                  <a:pt x="5297103" y="1911518"/>
                  <a:pt x="5297103" y="1920081"/>
                </a:cubicBezTo>
                <a:close/>
                <a:moveTo>
                  <a:pt x="5309171" y="1224915"/>
                </a:moveTo>
                <a:lnTo>
                  <a:pt x="5299415" y="1248475"/>
                </a:lnTo>
                <a:cubicBezTo>
                  <a:pt x="5279993" y="1267915"/>
                  <a:pt x="5248549" y="1267915"/>
                  <a:pt x="5229127" y="1248475"/>
                </a:cubicBezTo>
                <a:cubicBezTo>
                  <a:pt x="5209706" y="1229035"/>
                  <a:pt x="5209706" y="1197561"/>
                  <a:pt x="5229127" y="1178121"/>
                </a:cubicBezTo>
                <a:lnTo>
                  <a:pt x="5263491" y="1163865"/>
                </a:lnTo>
                <a:close/>
                <a:moveTo>
                  <a:pt x="5313056" y="3570167"/>
                </a:moveTo>
                <a:cubicBezTo>
                  <a:pt x="5313056" y="3582895"/>
                  <a:pt x="5308200" y="3595624"/>
                  <a:pt x="5298490" y="3605344"/>
                </a:cubicBezTo>
                <a:cubicBezTo>
                  <a:pt x="5279069" y="3624784"/>
                  <a:pt x="5247624" y="3624784"/>
                  <a:pt x="5228203" y="3605344"/>
                </a:cubicBezTo>
                <a:cubicBezTo>
                  <a:pt x="5208781" y="3585904"/>
                  <a:pt x="5208781" y="3554430"/>
                  <a:pt x="5228203" y="3534990"/>
                </a:cubicBezTo>
                <a:cubicBezTo>
                  <a:pt x="5247624" y="3515550"/>
                  <a:pt x="5279069" y="3515550"/>
                  <a:pt x="5298490" y="3534990"/>
                </a:cubicBezTo>
                <a:cubicBezTo>
                  <a:pt x="5308200" y="3544710"/>
                  <a:pt x="5313056" y="3557438"/>
                  <a:pt x="5313056" y="3570167"/>
                </a:cubicBezTo>
                <a:close/>
                <a:moveTo>
                  <a:pt x="5313056" y="1448430"/>
                </a:moveTo>
                <a:cubicBezTo>
                  <a:pt x="5313056" y="1461159"/>
                  <a:pt x="5308200" y="1473887"/>
                  <a:pt x="5298490" y="1483607"/>
                </a:cubicBezTo>
                <a:cubicBezTo>
                  <a:pt x="5279069" y="1503047"/>
                  <a:pt x="5247624" y="1503047"/>
                  <a:pt x="5228203" y="1483607"/>
                </a:cubicBezTo>
                <a:cubicBezTo>
                  <a:pt x="5208781" y="1464167"/>
                  <a:pt x="5208781" y="1432693"/>
                  <a:pt x="5228203" y="1413252"/>
                </a:cubicBezTo>
                <a:cubicBezTo>
                  <a:pt x="5247624" y="1393812"/>
                  <a:pt x="5279069" y="1393812"/>
                  <a:pt x="5298490" y="1413252"/>
                </a:cubicBezTo>
                <a:cubicBezTo>
                  <a:pt x="5308200" y="1422973"/>
                  <a:pt x="5313056" y="1435701"/>
                  <a:pt x="5313056" y="1448430"/>
                </a:cubicBezTo>
                <a:close/>
                <a:moveTo>
                  <a:pt x="5313750" y="3334110"/>
                </a:moveTo>
                <a:cubicBezTo>
                  <a:pt x="5313750" y="3346838"/>
                  <a:pt x="5308663" y="3359567"/>
                  <a:pt x="5298490" y="3369287"/>
                </a:cubicBezTo>
                <a:cubicBezTo>
                  <a:pt x="5279069" y="3388727"/>
                  <a:pt x="5247624" y="3388727"/>
                  <a:pt x="5228203" y="3369287"/>
                </a:cubicBezTo>
                <a:cubicBezTo>
                  <a:pt x="5208781" y="3349847"/>
                  <a:pt x="5208781" y="3318372"/>
                  <a:pt x="5228203" y="3298933"/>
                </a:cubicBezTo>
                <a:cubicBezTo>
                  <a:pt x="5247624" y="3279493"/>
                  <a:pt x="5279069" y="3279493"/>
                  <a:pt x="5298490" y="3298933"/>
                </a:cubicBezTo>
                <a:cubicBezTo>
                  <a:pt x="5308663" y="3308653"/>
                  <a:pt x="5313750" y="3321381"/>
                  <a:pt x="5313750" y="3334110"/>
                </a:cubicBezTo>
                <a:close/>
                <a:moveTo>
                  <a:pt x="5313750" y="3098747"/>
                </a:moveTo>
                <a:cubicBezTo>
                  <a:pt x="5313750" y="3111475"/>
                  <a:pt x="5308663" y="3123972"/>
                  <a:pt x="5298490" y="3133230"/>
                </a:cubicBezTo>
                <a:cubicBezTo>
                  <a:pt x="5279069" y="3152670"/>
                  <a:pt x="5247624" y="3152670"/>
                  <a:pt x="5228203" y="3133230"/>
                </a:cubicBezTo>
                <a:cubicBezTo>
                  <a:pt x="5208781" y="3113790"/>
                  <a:pt x="5208781" y="3082315"/>
                  <a:pt x="5228203" y="3062876"/>
                </a:cubicBezTo>
                <a:cubicBezTo>
                  <a:pt x="5247624" y="3043435"/>
                  <a:pt x="5279069" y="3043435"/>
                  <a:pt x="5298490" y="3062876"/>
                </a:cubicBezTo>
                <a:cubicBezTo>
                  <a:pt x="5308663" y="3073059"/>
                  <a:pt x="5313750" y="3086018"/>
                  <a:pt x="5313750" y="3098747"/>
                </a:cubicBezTo>
                <a:close/>
                <a:moveTo>
                  <a:pt x="5313750" y="2862921"/>
                </a:moveTo>
                <a:cubicBezTo>
                  <a:pt x="5313750" y="2875650"/>
                  <a:pt x="5308663" y="2888378"/>
                  <a:pt x="5298490" y="2898098"/>
                </a:cubicBezTo>
                <a:cubicBezTo>
                  <a:pt x="5279069" y="2917538"/>
                  <a:pt x="5247624" y="2917538"/>
                  <a:pt x="5228203" y="2898098"/>
                </a:cubicBezTo>
                <a:cubicBezTo>
                  <a:pt x="5208781" y="2878658"/>
                  <a:pt x="5208781" y="2847184"/>
                  <a:pt x="5228203" y="2827744"/>
                </a:cubicBezTo>
                <a:cubicBezTo>
                  <a:pt x="5247624" y="2808304"/>
                  <a:pt x="5279069" y="2808304"/>
                  <a:pt x="5298490" y="2827744"/>
                </a:cubicBezTo>
                <a:cubicBezTo>
                  <a:pt x="5308663" y="2837464"/>
                  <a:pt x="5313750" y="2850192"/>
                  <a:pt x="5313750" y="2862921"/>
                </a:cubicBezTo>
                <a:close/>
                <a:moveTo>
                  <a:pt x="5313981" y="1684487"/>
                </a:moveTo>
                <a:cubicBezTo>
                  <a:pt x="5313981" y="1697216"/>
                  <a:pt x="5309126" y="1709944"/>
                  <a:pt x="5299415" y="1719664"/>
                </a:cubicBezTo>
                <a:cubicBezTo>
                  <a:pt x="5279069" y="1739104"/>
                  <a:pt x="5247624" y="1739104"/>
                  <a:pt x="5229127" y="1719664"/>
                </a:cubicBezTo>
                <a:cubicBezTo>
                  <a:pt x="5209706" y="1700224"/>
                  <a:pt x="5209706" y="1668750"/>
                  <a:pt x="5229127" y="1649310"/>
                </a:cubicBezTo>
                <a:cubicBezTo>
                  <a:pt x="5248549" y="1629870"/>
                  <a:pt x="5279993" y="1629870"/>
                  <a:pt x="5299415" y="1649310"/>
                </a:cubicBezTo>
                <a:cubicBezTo>
                  <a:pt x="5309126" y="1659030"/>
                  <a:pt x="5313981" y="1671759"/>
                  <a:pt x="5313981" y="1684487"/>
                </a:cubicBezTo>
                <a:close/>
                <a:moveTo>
                  <a:pt x="5403159" y="1371729"/>
                </a:moveTo>
                <a:lnTo>
                  <a:pt x="5381725" y="1380621"/>
                </a:lnTo>
                <a:cubicBezTo>
                  <a:pt x="5369009" y="1380621"/>
                  <a:pt x="5356292" y="1375761"/>
                  <a:pt x="5346582" y="1366041"/>
                </a:cubicBezTo>
                <a:cubicBezTo>
                  <a:pt x="5327160" y="1346601"/>
                  <a:pt x="5327160" y="1315127"/>
                  <a:pt x="5346582" y="1295687"/>
                </a:cubicBezTo>
                <a:lnTo>
                  <a:pt x="5354851" y="1292257"/>
                </a:lnTo>
                <a:close/>
                <a:moveTo>
                  <a:pt x="5414557" y="2509761"/>
                </a:moveTo>
                <a:cubicBezTo>
                  <a:pt x="5414557" y="2518324"/>
                  <a:pt x="5411320" y="2526887"/>
                  <a:pt x="5404847" y="2533367"/>
                </a:cubicBezTo>
                <a:cubicBezTo>
                  <a:pt x="5391899" y="2546327"/>
                  <a:pt x="5370627" y="2546327"/>
                  <a:pt x="5357680" y="2533367"/>
                </a:cubicBezTo>
                <a:cubicBezTo>
                  <a:pt x="5344732" y="2520407"/>
                  <a:pt x="5344732" y="2499115"/>
                  <a:pt x="5357680" y="2486155"/>
                </a:cubicBezTo>
                <a:cubicBezTo>
                  <a:pt x="5370627" y="2473195"/>
                  <a:pt x="5391899" y="2473195"/>
                  <a:pt x="5404847" y="2486155"/>
                </a:cubicBezTo>
                <a:cubicBezTo>
                  <a:pt x="5411320" y="2492635"/>
                  <a:pt x="5414557" y="2501198"/>
                  <a:pt x="5414557" y="2509761"/>
                </a:cubicBezTo>
                <a:close/>
                <a:moveTo>
                  <a:pt x="5414557" y="2273704"/>
                </a:moveTo>
                <a:cubicBezTo>
                  <a:pt x="5414557" y="2282267"/>
                  <a:pt x="5411320" y="2290830"/>
                  <a:pt x="5404847" y="2297310"/>
                </a:cubicBezTo>
                <a:cubicBezTo>
                  <a:pt x="5391899" y="2310270"/>
                  <a:pt x="5370627" y="2310270"/>
                  <a:pt x="5357680" y="2297310"/>
                </a:cubicBezTo>
                <a:cubicBezTo>
                  <a:pt x="5344732" y="2284350"/>
                  <a:pt x="5344732" y="2263058"/>
                  <a:pt x="5357680" y="2250098"/>
                </a:cubicBezTo>
                <a:cubicBezTo>
                  <a:pt x="5370627" y="2237138"/>
                  <a:pt x="5391899" y="2237138"/>
                  <a:pt x="5404847" y="2250098"/>
                </a:cubicBezTo>
                <a:cubicBezTo>
                  <a:pt x="5411320" y="2256578"/>
                  <a:pt x="5414557" y="2265141"/>
                  <a:pt x="5414557" y="2273704"/>
                </a:cubicBezTo>
                <a:close/>
                <a:moveTo>
                  <a:pt x="5414557" y="2037994"/>
                </a:moveTo>
                <a:cubicBezTo>
                  <a:pt x="5414557" y="2046442"/>
                  <a:pt x="5411320" y="2054773"/>
                  <a:pt x="5404847" y="2061253"/>
                </a:cubicBezTo>
                <a:cubicBezTo>
                  <a:pt x="5391899" y="2074212"/>
                  <a:pt x="5370627" y="2074212"/>
                  <a:pt x="5357680" y="2061253"/>
                </a:cubicBezTo>
                <a:cubicBezTo>
                  <a:pt x="5344732" y="2048293"/>
                  <a:pt x="5344732" y="2027001"/>
                  <a:pt x="5357680" y="2014041"/>
                </a:cubicBezTo>
                <a:cubicBezTo>
                  <a:pt x="5370627" y="2001081"/>
                  <a:pt x="5391899" y="2001081"/>
                  <a:pt x="5404847" y="2014041"/>
                </a:cubicBezTo>
                <a:cubicBezTo>
                  <a:pt x="5411320" y="2020984"/>
                  <a:pt x="5414557" y="2029547"/>
                  <a:pt x="5414557" y="2037994"/>
                </a:cubicBezTo>
                <a:close/>
                <a:moveTo>
                  <a:pt x="5430511" y="3451675"/>
                </a:moveTo>
                <a:cubicBezTo>
                  <a:pt x="5430511" y="3464404"/>
                  <a:pt x="5425655" y="3477132"/>
                  <a:pt x="5415945" y="3486853"/>
                </a:cubicBezTo>
                <a:cubicBezTo>
                  <a:pt x="5396523" y="3506293"/>
                  <a:pt x="5365079" y="3506293"/>
                  <a:pt x="5345657" y="3486853"/>
                </a:cubicBezTo>
                <a:cubicBezTo>
                  <a:pt x="5326235" y="3467412"/>
                  <a:pt x="5326235" y="3435938"/>
                  <a:pt x="5345657" y="3416498"/>
                </a:cubicBezTo>
                <a:cubicBezTo>
                  <a:pt x="5366003" y="3397058"/>
                  <a:pt x="5397448" y="3397058"/>
                  <a:pt x="5415945" y="3416498"/>
                </a:cubicBezTo>
                <a:cubicBezTo>
                  <a:pt x="5425655" y="3426218"/>
                  <a:pt x="5430511" y="3438946"/>
                  <a:pt x="5430511" y="3451675"/>
                </a:cubicBezTo>
                <a:close/>
                <a:moveTo>
                  <a:pt x="5431435" y="3216544"/>
                </a:moveTo>
                <a:cubicBezTo>
                  <a:pt x="5431435" y="3229273"/>
                  <a:pt x="5426580" y="3242001"/>
                  <a:pt x="5416869" y="3251721"/>
                </a:cubicBezTo>
                <a:cubicBezTo>
                  <a:pt x="5397448" y="3271161"/>
                  <a:pt x="5366003" y="3271161"/>
                  <a:pt x="5346582" y="3251721"/>
                </a:cubicBezTo>
                <a:cubicBezTo>
                  <a:pt x="5327160" y="3232281"/>
                  <a:pt x="5327160" y="3200807"/>
                  <a:pt x="5346582" y="3181367"/>
                </a:cubicBezTo>
                <a:cubicBezTo>
                  <a:pt x="5366003" y="3161927"/>
                  <a:pt x="5397448" y="3161927"/>
                  <a:pt x="5416869" y="3181367"/>
                </a:cubicBezTo>
                <a:cubicBezTo>
                  <a:pt x="5426580" y="3191087"/>
                  <a:pt x="5431435" y="3203816"/>
                  <a:pt x="5431435" y="3216544"/>
                </a:cubicBezTo>
                <a:close/>
                <a:moveTo>
                  <a:pt x="5431435" y="2980487"/>
                </a:moveTo>
                <a:cubicBezTo>
                  <a:pt x="5431435" y="2993216"/>
                  <a:pt x="5426580" y="3005944"/>
                  <a:pt x="5416869" y="3015664"/>
                </a:cubicBezTo>
                <a:cubicBezTo>
                  <a:pt x="5397448" y="3035104"/>
                  <a:pt x="5366003" y="3035104"/>
                  <a:pt x="5346582" y="3015664"/>
                </a:cubicBezTo>
                <a:cubicBezTo>
                  <a:pt x="5327160" y="2996224"/>
                  <a:pt x="5327160" y="2964750"/>
                  <a:pt x="5346582" y="2945310"/>
                </a:cubicBezTo>
                <a:cubicBezTo>
                  <a:pt x="5366003" y="2925870"/>
                  <a:pt x="5397448" y="2925870"/>
                  <a:pt x="5416869" y="2945310"/>
                </a:cubicBezTo>
                <a:cubicBezTo>
                  <a:pt x="5426580" y="2955030"/>
                  <a:pt x="5431435" y="2967758"/>
                  <a:pt x="5431435" y="2980487"/>
                </a:cubicBezTo>
                <a:close/>
                <a:moveTo>
                  <a:pt x="5431435" y="1802053"/>
                </a:moveTo>
                <a:cubicBezTo>
                  <a:pt x="5431435" y="1814781"/>
                  <a:pt x="5426580" y="1827510"/>
                  <a:pt x="5416869" y="1837230"/>
                </a:cubicBezTo>
                <a:cubicBezTo>
                  <a:pt x="5397448" y="1856670"/>
                  <a:pt x="5366003" y="1856670"/>
                  <a:pt x="5346582" y="1837230"/>
                </a:cubicBezTo>
                <a:cubicBezTo>
                  <a:pt x="5327160" y="1817790"/>
                  <a:pt x="5327160" y="1786315"/>
                  <a:pt x="5346582" y="1766875"/>
                </a:cubicBezTo>
                <a:cubicBezTo>
                  <a:pt x="5366003" y="1747435"/>
                  <a:pt x="5397448" y="1747435"/>
                  <a:pt x="5416869" y="1766875"/>
                </a:cubicBezTo>
                <a:cubicBezTo>
                  <a:pt x="5426580" y="1776595"/>
                  <a:pt x="5431435" y="1789324"/>
                  <a:pt x="5431435" y="1802053"/>
                </a:cubicBezTo>
                <a:close/>
                <a:moveTo>
                  <a:pt x="5431435" y="1566921"/>
                </a:moveTo>
                <a:cubicBezTo>
                  <a:pt x="5431435" y="1579650"/>
                  <a:pt x="5426580" y="1592378"/>
                  <a:pt x="5416869" y="1602098"/>
                </a:cubicBezTo>
                <a:cubicBezTo>
                  <a:pt x="5397448" y="1621538"/>
                  <a:pt x="5366003" y="1621538"/>
                  <a:pt x="5346582" y="1602098"/>
                </a:cubicBezTo>
                <a:cubicBezTo>
                  <a:pt x="5327160" y="1582658"/>
                  <a:pt x="5327160" y="1551184"/>
                  <a:pt x="5346582" y="1531744"/>
                </a:cubicBezTo>
                <a:cubicBezTo>
                  <a:pt x="5366003" y="1512304"/>
                  <a:pt x="5397448" y="1512304"/>
                  <a:pt x="5416869" y="1531744"/>
                </a:cubicBezTo>
                <a:cubicBezTo>
                  <a:pt x="5426580" y="1541464"/>
                  <a:pt x="5431435" y="1554193"/>
                  <a:pt x="5431435" y="1566921"/>
                </a:cubicBezTo>
                <a:close/>
                <a:moveTo>
                  <a:pt x="5457562" y="3654407"/>
                </a:moveTo>
                <a:lnTo>
                  <a:pt x="5304964" y="3654407"/>
                </a:lnTo>
                <a:cubicBezTo>
                  <a:pt x="5308663" y="3645150"/>
                  <a:pt x="5315137" y="3635893"/>
                  <a:pt x="5322536" y="3628487"/>
                </a:cubicBezTo>
                <a:cubicBezTo>
                  <a:pt x="5354905" y="3596087"/>
                  <a:pt x="5407621" y="3596087"/>
                  <a:pt x="5439990" y="3628487"/>
                </a:cubicBezTo>
                <a:cubicBezTo>
                  <a:pt x="5448314" y="3636818"/>
                  <a:pt x="5453863" y="3645150"/>
                  <a:pt x="5457562" y="3654407"/>
                </a:cubicBezTo>
                <a:close/>
                <a:moveTo>
                  <a:pt x="5464267" y="2744893"/>
                </a:moveTo>
                <a:cubicBezTo>
                  <a:pt x="5464267" y="2766184"/>
                  <a:pt x="5456175" y="2787476"/>
                  <a:pt x="5439990" y="2803676"/>
                </a:cubicBezTo>
                <a:cubicBezTo>
                  <a:pt x="5407621" y="2836076"/>
                  <a:pt x="5354905" y="2836076"/>
                  <a:pt x="5322536" y="2803676"/>
                </a:cubicBezTo>
                <a:cubicBezTo>
                  <a:pt x="5290166" y="2771276"/>
                  <a:pt x="5290166" y="2718510"/>
                  <a:pt x="5322536" y="2686110"/>
                </a:cubicBezTo>
                <a:cubicBezTo>
                  <a:pt x="5354905" y="2653710"/>
                  <a:pt x="5407621" y="2653710"/>
                  <a:pt x="5439990" y="2686110"/>
                </a:cubicBezTo>
                <a:cubicBezTo>
                  <a:pt x="5456175" y="2702310"/>
                  <a:pt x="5464267" y="2723601"/>
                  <a:pt x="5464267" y="2744893"/>
                </a:cubicBezTo>
                <a:close/>
                <a:moveTo>
                  <a:pt x="5473569" y="1487562"/>
                </a:moveTo>
                <a:lnTo>
                  <a:pt x="5464036" y="1483607"/>
                </a:lnTo>
                <a:cubicBezTo>
                  <a:pt x="5454325" y="1473887"/>
                  <a:pt x="5449469" y="1461159"/>
                  <a:pt x="5449469" y="1448430"/>
                </a:cubicBezTo>
                <a:lnTo>
                  <a:pt x="5449596" y="1448124"/>
                </a:lnTo>
                <a:close/>
                <a:moveTo>
                  <a:pt x="5532012" y="2391270"/>
                </a:moveTo>
                <a:cubicBezTo>
                  <a:pt x="5532012" y="2399833"/>
                  <a:pt x="5528775" y="2408396"/>
                  <a:pt x="5522301" y="2414876"/>
                </a:cubicBezTo>
                <a:cubicBezTo>
                  <a:pt x="5509353" y="2427835"/>
                  <a:pt x="5488082" y="2427835"/>
                  <a:pt x="5475134" y="2414876"/>
                </a:cubicBezTo>
                <a:cubicBezTo>
                  <a:pt x="5462187" y="2401915"/>
                  <a:pt x="5462187" y="2380624"/>
                  <a:pt x="5475134" y="2367664"/>
                </a:cubicBezTo>
                <a:cubicBezTo>
                  <a:pt x="5489007" y="2354704"/>
                  <a:pt x="5509353" y="2354704"/>
                  <a:pt x="5522301" y="2367664"/>
                </a:cubicBezTo>
                <a:cubicBezTo>
                  <a:pt x="5528775" y="2374144"/>
                  <a:pt x="5532012" y="2382707"/>
                  <a:pt x="5532012" y="2391270"/>
                </a:cubicBezTo>
                <a:close/>
                <a:moveTo>
                  <a:pt x="5532012" y="2156139"/>
                </a:moveTo>
                <a:cubicBezTo>
                  <a:pt x="5532012" y="2164701"/>
                  <a:pt x="5528775" y="2173264"/>
                  <a:pt x="5522301" y="2179744"/>
                </a:cubicBezTo>
                <a:cubicBezTo>
                  <a:pt x="5509353" y="2192704"/>
                  <a:pt x="5488082" y="2192704"/>
                  <a:pt x="5475134" y="2179744"/>
                </a:cubicBezTo>
                <a:cubicBezTo>
                  <a:pt x="5462187" y="2166784"/>
                  <a:pt x="5462187" y="2145493"/>
                  <a:pt x="5475134" y="2132533"/>
                </a:cubicBezTo>
                <a:cubicBezTo>
                  <a:pt x="5488082" y="2119573"/>
                  <a:pt x="5509353" y="2119573"/>
                  <a:pt x="5522301" y="2132533"/>
                </a:cubicBezTo>
                <a:cubicBezTo>
                  <a:pt x="5528775" y="2139013"/>
                  <a:pt x="5532012" y="2147576"/>
                  <a:pt x="5532012" y="2156139"/>
                </a:cubicBezTo>
                <a:close/>
                <a:moveTo>
                  <a:pt x="5548890" y="3334110"/>
                </a:moveTo>
                <a:cubicBezTo>
                  <a:pt x="5548890" y="3346838"/>
                  <a:pt x="5544034" y="3359567"/>
                  <a:pt x="5534324" y="3369287"/>
                </a:cubicBezTo>
                <a:cubicBezTo>
                  <a:pt x="5514903" y="3388727"/>
                  <a:pt x="5483458" y="3388727"/>
                  <a:pt x="5464036" y="3369287"/>
                </a:cubicBezTo>
                <a:cubicBezTo>
                  <a:pt x="5444614" y="3349847"/>
                  <a:pt x="5444614" y="3318372"/>
                  <a:pt x="5464036" y="3298933"/>
                </a:cubicBezTo>
                <a:cubicBezTo>
                  <a:pt x="5483458" y="3279493"/>
                  <a:pt x="5514903" y="3279493"/>
                  <a:pt x="5534324" y="3298933"/>
                </a:cubicBezTo>
                <a:cubicBezTo>
                  <a:pt x="5544034" y="3308653"/>
                  <a:pt x="5548890" y="3321381"/>
                  <a:pt x="5548890" y="3334110"/>
                </a:cubicBezTo>
                <a:close/>
                <a:moveTo>
                  <a:pt x="5548890" y="3098747"/>
                </a:moveTo>
                <a:cubicBezTo>
                  <a:pt x="5548890" y="3111475"/>
                  <a:pt x="5544034" y="3123972"/>
                  <a:pt x="5534324" y="3133230"/>
                </a:cubicBezTo>
                <a:cubicBezTo>
                  <a:pt x="5514903" y="3152670"/>
                  <a:pt x="5483458" y="3152670"/>
                  <a:pt x="5464036" y="3133230"/>
                </a:cubicBezTo>
                <a:cubicBezTo>
                  <a:pt x="5444614" y="3113790"/>
                  <a:pt x="5444614" y="3082315"/>
                  <a:pt x="5464036" y="3062876"/>
                </a:cubicBezTo>
                <a:cubicBezTo>
                  <a:pt x="5483458" y="3043435"/>
                  <a:pt x="5514903" y="3043435"/>
                  <a:pt x="5534324" y="3062876"/>
                </a:cubicBezTo>
                <a:cubicBezTo>
                  <a:pt x="5544034" y="3073059"/>
                  <a:pt x="5548890" y="3086018"/>
                  <a:pt x="5548890" y="3098747"/>
                </a:cubicBezTo>
                <a:close/>
                <a:moveTo>
                  <a:pt x="5548890" y="1919965"/>
                </a:moveTo>
                <a:cubicBezTo>
                  <a:pt x="5548890" y="1932578"/>
                  <a:pt x="5544034" y="1945075"/>
                  <a:pt x="5534324" y="1954795"/>
                </a:cubicBezTo>
                <a:cubicBezTo>
                  <a:pt x="5514903" y="1974235"/>
                  <a:pt x="5483458" y="1974235"/>
                  <a:pt x="5464036" y="1954795"/>
                </a:cubicBezTo>
                <a:cubicBezTo>
                  <a:pt x="5444614" y="1935355"/>
                  <a:pt x="5444614" y="1903881"/>
                  <a:pt x="5464036" y="1884441"/>
                </a:cubicBezTo>
                <a:cubicBezTo>
                  <a:pt x="5483458" y="1865001"/>
                  <a:pt x="5514903" y="1865001"/>
                  <a:pt x="5534324" y="1884441"/>
                </a:cubicBezTo>
                <a:cubicBezTo>
                  <a:pt x="5544034" y="1894624"/>
                  <a:pt x="5548890" y="1907353"/>
                  <a:pt x="5548890" y="1919965"/>
                </a:cubicBezTo>
                <a:close/>
                <a:moveTo>
                  <a:pt x="5548890" y="1684487"/>
                </a:moveTo>
                <a:cubicBezTo>
                  <a:pt x="5548890" y="1697216"/>
                  <a:pt x="5544034" y="1709944"/>
                  <a:pt x="5534324" y="1719664"/>
                </a:cubicBezTo>
                <a:cubicBezTo>
                  <a:pt x="5514903" y="1739104"/>
                  <a:pt x="5483458" y="1739104"/>
                  <a:pt x="5464036" y="1719664"/>
                </a:cubicBezTo>
                <a:cubicBezTo>
                  <a:pt x="5444614" y="1700224"/>
                  <a:pt x="5444614" y="1668750"/>
                  <a:pt x="5464036" y="1649310"/>
                </a:cubicBezTo>
                <a:cubicBezTo>
                  <a:pt x="5483458" y="1629870"/>
                  <a:pt x="5514903" y="1629870"/>
                  <a:pt x="5534324" y="1649310"/>
                </a:cubicBezTo>
                <a:cubicBezTo>
                  <a:pt x="5544034" y="1659030"/>
                  <a:pt x="5548890" y="1671759"/>
                  <a:pt x="5548890" y="1684487"/>
                </a:cubicBezTo>
                <a:close/>
                <a:moveTo>
                  <a:pt x="5582647" y="3569704"/>
                </a:moveTo>
                <a:cubicBezTo>
                  <a:pt x="5582647" y="3590996"/>
                  <a:pt x="5574554" y="3612287"/>
                  <a:pt x="5558370" y="3628487"/>
                </a:cubicBezTo>
                <a:cubicBezTo>
                  <a:pt x="5525076" y="3661812"/>
                  <a:pt x="5473285" y="3660887"/>
                  <a:pt x="5440915" y="3628487"/>
                </a:cubicBezTo>
                <a:cubicBezTo>
                  <a:pt x="5408546" y="3596087"/>
                  <a:pt x="5408546" y="3543321"/>
                  <a:pt x="5440915" y="3510921"/>
                </a:cubicBezTo>
                <a:cubicBezTo>
                  <a:pt x="5473285" y="3478521"/>
                  <a:pt x="5526000" y="3478521"/>
                  <a:pt x="5558370" y="3510921"/>
                </a:cubicBezTo>
                <a:cubicBezTo>
                  <a:pt x="5574554" y="3527121"/>
                  <a:pt x="5582647" y="3548413"/>
                  <a:pt x="5582647" y="3569704"/>
                </a:cubicBezTo>
                <a:close/>
                <a:moveTo>
                  <a:pt x="5582647" y="2863153"/>
                </a:moveTo>
                <a:cubicBezTo>
                  <a:pt x="5582647" y="2884444"/>
                  <a:pt x="5574554" y="2905504"/>
                  <a:pt x="5558370" y="2921241"/>
                </a:cubicBezTo>
                <a:cubicBezTo>
                  <a:pt x="5526000" y="2953641"/>
                  <a:pt x="5473285" y="2953641"/>
                  <a:pt x="5440915" y="2921241"/>
                </a:cubicBezTo>
                <a:cubicBezTo>
                  <a:pt x="5408546" y="2888841"/>
                  <a:pt x="5408546" y="2836076"/>
                  <a:pt x="5440915" y="2803676"/>
                </a:cubicBezTo>
                <a:cubicBezTo>
                  <a:pt x="5473285" y="2771276"/>
                  <a:pt x="5526000" y="2771276"/>
                  <a:pt x="5558370" y="2803676"/>
                </a:cubicBezTo>
                <a:cubicBezTo>
                  <a:pt x="5574554" y="2820338"/>
                  <a:pt x="5582647" y="2841861"/>
                  <a:pt x="5582647" y="2863153"/>
                </a:cubicBezTo>
                <a:close/>
                <a:moveTo>
                  <a:pt x="5582647" y="2627327"/>
                </a:moveTo>
                <a:cubicBezTo>
                  <a:pt x="5582647" y="2648619"/>
                  <a:pt x="5574554" y="2669910"/>
                  <a:pt x="5558370" y="2686110"/>
                </a:cubicBezTo>
                <a:cubicBezTo>
                  <a:pt x="5525076" y="2718510"/>
                  <a:pt x="5472360" y="2718510"/>
                  <a:pt x="5440915" y="2686110"/>
                </a:cubicBezTo>
                <a:cubicBezTo>
                  <a:pt x="5408546" y="2653710"/>
                  <a:pt x="5408546" y="2600944"/>
                  <a:pt x="5440915" y="2568544"/>
                </a:cubicBezTo>
                <a:cubicBezTo>
                  <a:pt x="5473285" y="2536144"/>
                  <a:pt x="5526000" y="2536144"/>
                  <a:pt x="5558370" y="2568544"/>
                </a:cubicBezTo>
                <a:cubicBezTo>
                  <a:pt x="5574554" y="2584744"/>
                  <a:pt x="5582647" y="2606036"/>
                  <a:pt x="5582647" y="2627327"/>
                </a:cubicBezTo>
                <a:close/>
                <a:moveTo>
                  <a:pt x="5636465" y="1843583"/>
                </a:moveTo>
                <a:lnTo>
                  <a:pt x="5616635" y="1851810"/>
                </a:lnTo>
                <a:cubicBezTo>
                  <a:pt x="5603918" y="1851810"/>
                  <a:pt x="5591201" y="1846950"/>
                  <a:pt x="5581491" y="1837230"/>
                </a:cubicBezTo>
                <a:cubicBezTo>
                  <a:pt x="5562069" y="1817790"/>
                  <a:pt x="5562069" y="1786315"/>
                  <a:pt x="5581491" y="1766875"/>
                </a:cubicBezTo>
                <a:lnTo>
                  <a:pt x="5604829" y="1757193"/>
                </a:lnTo>
                <a:close/>
                <a:moveTo>
                  <a:pt x="5650391" y="2273704"/>
                </a:moveTo>
                <a:cubicBezTo>
                  <a:pt x="5650391" y="2282267"/>
                  <a:pt x="5647154" y="2290830"/>
                  <a:pt x="5640680" y="2297310"/>
                </a:cubicBezTo>
                <a:cubicBezTo>
                  <a:pt x="5627732" y="2310270"/>
                  <a:pt x="5606461" y="2310270"/>
                  <a:pt x="5593514" y="2297310"/>
                </a:cubicBezTo>
                <a:cubicBezTo>
                  <a:pt x="5580566" y="2284350"/>
                  <a:pt x="5580566" y="2263058"/>
                  <a:pt x="5593514" y="2250098"/>
                </a:cubicBezTo>
                <a:cubicBezTo>
                  <a:pt x="5606461" y="2237138"/>
                  <a:pt x="5627732" y="2237138"/>
                  <a:pt x="5640680" y="2250098"/>
                </a:cubicBezTo>
                <a:cubicBezTo>
                  <a:pt x="5647154" y="2256578"/>
                  <a:pt x="5650391" y="2265141"/>
                  <a:pt x="5650391" y="2273704"/>
                </a:cubicBezTo>
                <a:close/>
                <a:moveTo>
                  <a:pt x="5666345" y="3216544"/>
                </a:moveTo>
                <a:cubicBezTo>
                  <a:pt x="5666345" y="3229273"/>
                  <a:pt x="5661489" y="3242001"/>
                  <a:pt x="5651779" y="3251721"/>
                </a:cubicBezTo>
                <a:cubicBezTo>
                  <a:pt x="5632357" y="3271161"/>
                  <a:pt x="5600912" y="3271161"/>
                  <a:pt x="5581491" y="3251721"/>
                </a:cubicBezTo>
                <a:cubicBezTo>
                  <a:pt x="5562069" y="3232281"/>
                  <a:pt x="5562069" y="3200807"/>
                  <a:pt x="5581491" y="3181367"/>
                </a:cubicBezTo>
                <a:cubicBezTo>
                  <a:pt x="5600912" y="3161927"/>
                  <a:pt x="5632357" y="3161927"/>
                  <a:pt x="5651779" y="3181367"/>
                </a:cubicBezTo>
                <a:cubicBezTo>
                  <a:pt x="5661489" y="3191087"/>
                  <a:pt x="5666345" y="3203816"/>
                  <a:pt x="5666345" y="3216544"/>
                </a:cubicBezTo>
                <a:close/>
                <a:moveTo>
                  <a:pt x="5666345" y="2038110"/>
                </a:moveTo>
                <a:cubicBezTo>
                  <a:pt x="5666345" y="2050838"/>
                  <a:pt x="5661489" y="2063567"/>
                  <a:pt x="5651779" y="2073287"/>
                </a:cubicBezTo>
                <a:cubicBezTo>
                  <a:pt x="5632357" y="2092727"/>
                  <a:pt x="5600912" y="2092727"/>
                  <a:pt x="5581491" y="2073287"/>
                </a:cubicBezTo>
                <a:cubicBezTo>
                  <a:pt x="5562069" y="2053847"/>
                  <a:pt x="5562069" y="2022373"/>
                  <a:pt x="5581491" y="2002932"/>
                </a:cubicBezTo>
                <a:cubicBezTo>
                  <a:pt x="5600912" y="1983493"/>
                  <a:pt x="5632357" y="1983493"/>
                  <a:pt x="5651779" y="2002932"/>
                </a:cubicBezTo>
                <a:cubicBezTo>
                  <a:pt x="5661489" y="2012652"/>
                  <a:pt x="5666345" y="2025381"/>
                  <a:pt x="5666345" y="2038110"/>
                </a:cubicBezTo>
                <a:close/>
                <a:moveTo>
                  <a:pt x="5693396" y="3654407"/>
                </a:moveTo>
                <a:lnTo>
                  <a:pt x="5540798" y="3654407"/>
                </a:lnTo>
                <a:cubicBezTo>
                  <a:pt x="5544497" y="3645150"/>
                  <a:pt x="5550971" y="3635893"/>
                  <a:pt x="5558370" y="3628487"/>
                </a:cubicBezTo>
                <a:cubicBezTo>
                  <a:pt x="5590739" y="3596087"/>
                  <a:pt x="5643455" y="3596087"/>
                  <a:pt x="5675824" y="3628487"/>
                </a:cubicBezTo>
                <a:cubicBezTo>
                  <a:pt x="5683223" y="3635893"/>
                  <a:pt x="5689697" y="3645150"/>
                  <a:pt x="5693396" y="3654407"/>
                </a:cubicBezTo>
                <a:close/>
                <a:moveTo>
                  <a:pt x="5700101" y="3452138"/>
                </a:moveTo>
                <a:cubicBezTo>
                  <a:pt x="5700101" y="3473429"/>
                  <a:pt x="5692009" y="3494721"/>
                  <a:pt x="5675824" y="3510921"/>
                </a:cubicBezTo>
                <a:cubicBezTo>
                  <a:pt x="5643455" y="3543321"/>
                  <a:pt x="5590739" y="3543321"/>
                  <a:pt x="5558370" y="3510921"/>
                </a:cubicBezTo>
                <a:cubicBezTo>
                  <a:pt x="5526000" y="3478521"/>
                  <a:pt x="5526000" y="3425755"/>
                  <a:pt x="5558370" y="3393355"/>
                </a:cubicBezTo>
                <a:cubicBezTo>
                  <a:pt x="5590739" y="3360955"/>
                  <a:pt x="5643455" y="3360955"/>
                  <a:pt x="5675824" y="3393355"/>
                </a:cubicBezTo>
                <a:cubicBezTo>
                  <a:pt x="5692009" y="3409555"/>
                  <a:pt x="5700101" y="3430846"/>
                  <a:pt x="5700101" y="3452138"/>
                </a:cubicBezTo>
                <a:close/>
                <a:moveTo>
                  <a:pt x="5700101" y="2980950"/>
                </a:moveTo>
                <a:cubicBezTo>
                  <a:pt x="5700101" y="3002242"/>
                  <a:pt x="5692009" y="3023533"/>
                  <a:pt x="5675824" y="3039733"/>
                </a:cubicBezTo>
                <a:cubicBezTo>
                  <a:pt x="5643455" y="3072133"/>
                  <a:pt x="5590739" y="3072133"/>
                  <a:pt x="5558370" y="3039733"/>
                </a:cubicBezTo>
                <a:cubicBezTo>
                  <a:pt x="5526000" y="3007333"/>
                  <a:pt x="5526000" y="2954567"/>
                  <a:pt x="5558370" y="2922167"/>
                </a:cubicBezTo>
                <a:cubicBezTo>
                  <a:pt x="5590739" y="2889767"/>
                  <a:pt x="5643455" y="2889767"/>
                  <a:pt x="5675824" y="2922167"/>
                </a:cubicBezTo>
                <a:cubicBezTo>
                  <a:pt x="5692009" y="2938367"/>
                  <a:pt x="5700101" y="2959659"/>
                  <a:pt x="5700101" y="2980950"/>
                </a:cubicBezTo>
                <a:close/>
                <a:moveTo>
                  <a:pt x="5700101" y="2744893"/>
                </a:moveTo>
                <a:cubicBezTo>
                  <a:pt x="5700101" y="2766184"/>
                  <a:pt x="5692009" y="2787476"/>
                  <a:pt x="5675824" y="2803676"/>
                </a:cubicBezTo>
                <a:cubicBezTo>
                  <a:pt x="5643455" y="2836076"/>
                  <a:pt x="5590739" y="2836076"/>
                  <a:pt x="5558370" y="2803676"/>
                </a:cubicBezTo>
                <a:cubicBezTo>
                  <a:pt x="5526000" y="2771276"/>
                  <a:pt x="5526000" y="2718510"/>
                  <a:pt x="5558370" y="2686110"/>
                </a:cubicBezTo>
                <a:cubicBezTo>
                  <a:pt x="5590739" y="2653710"/>
                  <a:pt x="5643455" y="2653710"/>
                  <a:pt x="5675824" y="2686110"/>
                </a:cubicBezTo>
                <a:cubicBezTo>
                  <a:pt x="5692009" y="2702310"/>
                  <a:pt x="5700101" y="2723601"/>
                  <a:pt x="5700101" y="2744893"/>
                </a:cubicBezTo>
                <a:close/>
                <a:moveTo>
                  <a:pt x="5700101" y="2509761"/>
                </a:moveTo>
                <a:cubicBezTo>
                  <a:pt x="5700101" y="2531052"/>
                  <a:pt x="5692009" y="2552344"/>
                  <a:pt x="5675824" y="2568544"/>
                </a:cubicBezTo>
                <a:cubicBezTo>
                  <a:pt x="5643455" y="2600944"/>
                  <a:pt x="5590739" y="2600944"/>
                  <a:pt x="5558370" y="2568544"/>
                </a:cubicBezTo>
                <a:cubicBezTo>
                  <a:pt x="5526000" y="2536144"/>
                  <a:pt x="5526000" y="2483378"/>
                  <a:pt x="5558370" y="2450978"/>
                </a:cubicBezTo>
                <a:cubicBezTo>
                  <a:pt x="5590739" y="2418578"/>
                  <a:pt x="5643455" y="2418578"/>
                  <a:pt x="5675824" y="2450978"/>
                </a:cubicBezTo>
                <a:cubicBezTo>
                  <a:pt x="5692009" y="2467178"/>
                  <a:pt x="5700101" y="2488469"/>
                  <a:pt x="5700101" y="2509761"/>
                </a:cubicBezTo>
                <a:close/>
                <a:moveTo>
                  <a:pt x="5747816" y="2200122"/>
                </a:moveTo>
                <a:lnTo>
                  <a:pt x="5735014" y="2205433"/>
                </a:lnTo>
                <a:cubicBezTo>
                  <a:pt x="5722298" y="2205433"/>
                  <a:pt x="5709581" y="2200573"/>
                  <a:pt x="5699870" y="2190853"/>
                </a:cubicBezTo>
                <a:cubicBezTo>
                  <a:pt x="5680448" y="2171412"/>
                  <a:pt x="5680448" y="2139938"/>
                  <a:pt x="5699870" y="2120498"/>
                </a:cubicBezTo>
                <a:lnTo>
                  <a:pt x="5724661" y="2110111"/>
                </a:lnTo>
                <a:close/>
                <a:moveTo>
                  <a:pt x="5765785" y="3492689"/>
                </a:moveTo>
                <a:lnTo>
                  <a:pt x="5733420" y="3652567"/>
                </a:lnTo>
                <a:lnTo>
                  <a:pt x="5703281" y="3646712"/>
                </a:lnTo>
                <a:cubicBezTo>
                  <a:pt x="5693281" y="3642662"/>
                  <a:pt x="5683916" y="3636587"/>
                  <a:pt x="5675824" y="3628487"/>
                </a:cubicBezTo>
                <a:cubicBezTo>
                  <a:pt x="5643455" y="3596087"/>
                  <a:pt x="5643455" y="3543321"/>
                  <a:pt x="5675824" y="3510921"/>
                </a:cubicBezTo>
                <a:cubicBezTo>
                  <a:pt x="5692009" y="3494721"/>
                  <a:pt x="5713280" y="3486621"/>
                  <a:pt x="5734552" y="3486621"/>
                </a:cubicBezTo>
                <a:close/>
                <a:moveTo>
                  <a:pt x="5782644" y="3409407"/>
                </a:moveTo>
                <a:lnTo>
                  <a:pt x="5771444" y="3464733"/>
                </a:lnTo>
                <a:lnTo>
                  <a:pt x="5769002" y="3452138"/>
                </a:lnTo>
                <a:cubicBezTo>
                  <a:pt x="5769002" y="3441492"/>
                  <a:pt x="5771025" y="3430846"/>
                  <a:pt x="5775071" y="3420837"/>
                </a:cubicBezTo>
                <a:close/>
                <a:moveTo>
                  <a:pt x="5796166" y="2445696"/>
                </a:moveTo>
                <a:lnTo>
                  <a:pt x="5793279" y="2450053"/>
                </a:lnTo>
                <a:cubicBezTo>
                  <a:pt x="5760910" y="2483378"/>
                  <a:pt x="5708194" y="2483378"/>
                  <a:pt x="5675824" y="2450053"/>
                </a:cubicBezTo>
                <a:cubicBezTo>
                  <a:pt x="5643455" y="2417653"/>
                  <a:pt x="5643455" y="2364887"/>
                  <a:pt x="5675824" y="2332487"/>
                </a:cubicBezTo>
                <a:cubicBezTo>
                  <a:pt x="5700101" y="2308187"/>
                  <a:pt x="5735824" y="2302112"/>
                  <a:pt x="5765823" y="2314262"/>
                </a:cubicBezTo>
                <a:lnTo>
                  <a:pt x="5777256" y="2321851"/>
                </a:lnTo>
                <a:close/>
                <a:moveTo>
                  <a:pt x="5805852" y="3294767"/>
                </a:moveTo>
                <a:lnTo>
                  <a:pt x="5784747" y="3399018"/>
                </a:lnTo>
                <a:lnTo>
                  <a:pt x="5765823" y="3411580"/>
                </a:lnTo>
                <a:cubicBezTo>
                  <a:pt x="5735824" y="3423730"/>
                  <a:pt x="5700101" y="3417655"/>
                  <a:pt x="5675824" y="3393355"/>
                </a:cubicBezTo>
                <a:cubicBezTo>
                  <a:pt x="5643455" y="3360955"/>
                  <a:pt x="5643455" y="3308190"/>
                  <a:pt x="5675824" y="3275790"/>
                </a:cubicBezTo>
                <a:cubicBezTo>
                  <a:pt x="5708194" y="3243390"/>
                  <a:pt x="5760910" y="3243390"/>
                  <a:pt x="5793279" y="3275790"/>
                </a:cubicBezTo>
                <a:close/>
                <a:moveTo>
                  <a:pt x="5817364" y="2584532"/>
                </a:moveTo>
                <a:lnTo>
                  <a:pt x="5793279" y="2568544"/>
                </a:lnTo>
                <a:cubicBezTo>
                  <a:pt x="5760910" y="2536144"/>
                  <a:pt x="5760910" y="2483378"/>
                  <a:pt x="5793279" y="2450978"/>
                </a:cubicBezTo>
                <a:lnTo>
                  <a:pt x="5796632" y="2448752"/>
                </a:lnTo>
                <a:close/>
                <a:moveTo>
                  <a:pt x="5817556" y="3098516"/>
                </a:moveTo>
                <a:cubicBezTo>
                  <a:pt x="5817556" y="3119807"/>
                  <a:pt x="5809463" y="3141098"/>
                  <a:pt x="5793279" y="3157298"/>
                </a:cubicBezTo>
                <a:cubicBezTo>
                  <a:pt x="5760910" y="3189698"/>
                  <a:pt x="5708194" y="3189698"/>
                  <a:pt x="5675824" y="3157298"/>
                </a:cubicBezTo>
                <a:cubicBezTo>
                  <a:pt x="5643455" y="3124898"/>
                  <a:pt x="5643455" y="3072133"/>
                  <a:pt x="5675824" y="3039733"/>
                </a:cubicBezTo>
                <a:cubicBezTo>
                  <a:pt x="5708194" y="3007333"/>
                  <a:pt x="5760910" y="3007333"/>
                  <a:pt x="5793279" y="3039733"/>
                </a:cubicBezTo>
                <a:cubicBezTo>
                  <a:pt x="5809463" y="3055933"/>
                  <a:pt x="5817556" y="3077224"/>
                  <a:pt x="5817556" y="3098516"/>
                </a:cubicBezTo>
                <a:close/>
                <a:moveTo>
                  <a:pt x="5817556" y="2862458"/>
                </a:moveTo>
                <a:cubicBezTo>
                  <a:pt x="5817556" y="2883750"/>
                  <a:pt x="5809463" y="2905041"/>
                  <a:pt x="5793279" y="2921241"/>
                </a:cubicBezTo>
                <a:cubicBezTo>
                  <a:pt x="5760910" y="2953641"/>
                  <a:pt x="5708194" y="2953641"/>
                  <a:pt x="5675824" y="2921241"/>
                </a:cubicBezTo>
                <a:cubicBezTo>
                  <a:pt x="5643455" y="2888841"/>
                  <a:pt x="5643455" y="2836076"/>
                  <a:pt x="5675824" y="2803676"/>
                </a:cubicBezTo>
                <a:cubicBezTo>
                  <a:pt x="5708194" y="2771276"/>
                  <a:pt x="5760910" y="2771276"/>
                  <a:pt x="5793279" y="2803676"/>
                </a:cubicBezTo>
                <a:cubicBezTo>
                  <a:pt x="5809463" y="2819876"/>
                  <a:pt x="5817556" y="2841167"/>
                  <a:pt x="5817556" y="2862458"/>
                </a:cubicBezTo>
                <a:close/>
                <a:moveTo>
                  <a:pt x="5817556" y="2627327"/>
                </a:moveTo>
                <a:cubicBezTo>
                  <a:pt x="5817556" y="2648619"/>
                  <a:pt x="5809463" y="2669910"/>
                  <a:pt x="5793279" y="2686110"/>
                </a:cubicBezTo>
                <a:cubicBezTo>
                  <a:pt x="5760910" y="2718510"/>
                  <a:pt x="5708194" y="2718510"/>
                  <a:pt x="5675824" y="2686110"/>
                </a:cubicBezTo>
                <a:cubicBezTo>
                  <a:pt x="5643455" y="2653710"/>
                  <a:pt x="5643455" y="2600944"/>
                  <a:pt x="5675824" y="2568544"/>
                </a:cubicBezTo>
                <a:cubicBezTo>
                  <a:pt x="5708194" y="2536144"/>
                  <a:pt x="5760910" y="2536144"/>
                  <a:pt x="5793279" y="2568544"/>
                </a:cubicBezTo>
                <a:cubicBezTo>
                  <a:pt x="5809463" y="2584744"/>
                  <a:pt x="5817556" y="2606036"/>
                  <a:pt x="5817556" y="2627327"/>
                </a:cubicBezTo>
                <a:close/>
                <a:moveTo>
                  <a:pt x="5830435" y="2823785"/>
                </a:moveTo>
                <a:lnTo>
                  <a:pt x="5820735" y="2821901"/>
                </a:lnTo>
                <a:cubicBezTo>
                  <a:pt x="5810735" y="2817851"/>
                  <a:pt x="5801371" y="2811776"/>
                  <a:pt x="5793279" y="2803676"/>
                </a:cubicBezTo>
                <a:cubicBezTo>
                  <a:pt x="5760910" y="2771276"/>
                  <a:pt x="5760910" y="2718510"/>
                  <a:pt x="5793279" y="2686110"/>
                </a:cubicBezTo>
                <a:cubicBezTo>
                  <a:pt x="5801371" y="2678010"/>
                  <a:pt x="5810735" y="2671935"/>
                  <a:pt x="5820735" y="2667885"/>
                </a:cubicBezTo>
                <a:lnTo>
                  <a:pt x="5822542" y="2667534"/>
                </a:lnTo>
                <a:close/>
                <a:moveTo>
                  <a:pt x="5833653" y="2901432"/>
                </a:moveTo>
                <a:lnTo>
                  <a:pt x="5828328" y="3059433"/>
                </a:lnTo>
                <a:lnTo>
                  <a:pt x="5820735" y="3057958"/>
                </a:lnTo>
                <a:cubicBezTo>
                  <a:pt x="5810735" y="3053908"/>
                  <a:pt x="5801371" y="3047833"/>
                  <a:pt x="5793279" y="3039733"/>
                </a:cubicBezTo>
                <a:cubicBezTo>
                  <a:pt x="5760910" y="3007333"/>
                  <a:pt x="5760910" y="2954567"/>
                  <a:pt x="5793279" y="2922167"/>
                </a:cubicBezTo>
                <a:cubicBezTo>
                  <a:pt x="5801371" y="2914067"/>
                  <a:pt x="5810735" y="2907992"/>
                  <a:pt x="5820735" y="2903942"/>
                </a:cubicBez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0E331A7-28C0-5C96-3063-7C9B984C0D1D}"/>
              </a:ext>
            </a:extLst>
          </p:cNvPr>
          <p:cNvSpPr>
            <a:spLocks noChangeAspect="1"/>
          </p:cNvSpPr>
          <p:nvPr userDrawn="1"/>
        </p:nvSpPr>
        <p:spPr>
          <a:xfrm>
            <a:off x="6122392" y="622926"/>
            <a:ext cx="2142286" cy="5635108"/>
          </a:xfrm>
          <a:custGeom>
            <a:avLst/>
            <a:gdLst>
              <a:gd name="connsiteX0" fmla="*/ 2142286 w 2142286"/>
              <a:gd name="connsiteY0" fmla="*/ 5273358 h 5635108"/>
              <a:gd name="connsiteX1" fmla="*/ 2142286 w 2142286"/>
              <a:gd name="connsiteY1" fmla="*/ 5503039 h 5635108"/>
              <a:gd name="connsiteX2" fmla="*/ 2085233 w 2142286"/>
              <a:gd name="connsiteY2" fmla="*/ 5547366 h 5635108"/>
              <a:gd name="connsiteX3" fmla="*/ 2142286 w 2142286"/>
              <a:gd name="connsiteY3" fmla="*/ 5547366 h 5635108"/>
              <a:gd name="connsiteX4" fmla="*/ 2142286 w 2142286"/>
              <a:gd name="connsiteY4" fmla="*/ 5635108 h 5635108"/>
              <a:gd name="connsiteX5" fmla="*/ 1913925 w 2142286"/>
              <a:gd name="connsiteY5" fmla="*/ 5562571 h 5635108"/>
              <a:gd name="connsiteX6" fmla="*/ 1794848 w 2142286"/>
              <a:gd name="connsiteY6" fmla="*/ 5513639 h 5635108"/>
              <a:gd name="connsiteX7" fmla="*/ 1993706 w 2142286"/>
              <a:gd name="connsiteY7" fmla="*/ 5387724 h 5635108"/>
              <a:gd name="connsiteX8" fmla="*/ 2142286 w 2142286"/>
              <a:gd name="connsiteY8" fmla="*/ 4786658 h 5635108"/>
              <a:gd name="connsiteX9" fmla="*/ 2142286 w 2142286"/>
              <a:gd name="connsiteY9" fmla="*/ 5037296 h 5635108"/>
              <a:gd name="connsiteX10" fmla="*/ 2064679 w 2142286"/>
              <a:gd name="connsiteY10" fmla="*/ 5104987 h 5635108"/>
              <a:gd name="connsiteX11" fmla="*/ 1714013 w 2142286"/>
              <a:gd name="connsiteY11" fmla="*/ 5351422 h 5635108"/>
              <a:gd name="connsiteX12" fmla="*/ 1591066 w 2142286"/>
              <a:gd name="connsiteY12" fmla="*/ 5419717 h 5635108"/>
              <a:gd name="connsiteX13" fmla="*/ 1483688 w 2142286"/>
              <a:gd name="connsiteY13" fmla="*/ 5364980 h 5635108"/>
              <a:gd name="connsiteX14" fmla="*/ 1396802 w 2142286"/>
              <a:gd name="connsiteY14" fmla="*/ 5311439 h 5635108"/>
              <a:gd name="connsiteX15" fmla="*/ 1583253 w 2142286"/>
              <a:gd name="connsiteY15" fmla="*/ 5215923 h 5635108"/>
              <a:gd name="connsiteX16" fmla="*/ 2076587 w 2142286"/>
              <a:gd name="connsiteY16" fmla="*/ 4853361 h 5635108"/>
              <a:gd name="connsiteX17" fmla="*/ 2142286 w 2142286"/>
              <a:gd name="connsiteY17" fmla="*/ 4233837 h 5635108"/>
              <a:gd name="connsiteX18" fmla="*/ 2142286 w 2142286"/>
              <a:gd name="connsiteY18" fmla="*/ 4525814 h 5635108"/>
              <a:gd name="connsiteX19" fmla="*/ 2121331 w 2142286"/>
              <a:gd name="connsiteY19" fmla="*/ 4550400 h 5635108"/>
              <a:gd name="connsiteX20" fmla="*/ 1331051 w 2142286"/>
              <a:gd name="connsiteY20" fmla="*/ 5144102 h 5635108"/>
              <a:gd name="connsiteX21" fmla="*/ 1219070 w 2142286"/>
              <a:gd name="connsiteY21" fmla="*/ 5194393 h 5635108"/>
              <a:gd name="connsiteX22" fmla="*/ 1094458 w 2142286"/>
              <a:gd name="connsiteY22" fmla="*/ 5103057 h 5635108"/>
              <a:gd name="connsiteX23" fmla="*/ 1050070 w 2142286"/>
              <a:gd name="connsiteY23" fmla="*/ 5064721 h 5635108"/>
              <a:gd name="connsiteX24" fmla="*/ 1115136 w 2142286"/>
              <a:gd name="connsiteY24" fmla="*/ 5040899 h 5635108"/>
              <a:gd name="connsiteX25" fmla="*/ 2073566 w 2142286"/>
              <a:gd name="connsiteY25" fmla="*/ 4325726 h 5635108"/>
              <a:gd name="connsiteX26" fmla="*/ 2142286 w 2142286"/>
              <a:gd name="connsiteY26" fmla="*/ 3482663 h 5635108"/>
              <a:gd name="connsiteX27" fmla="*/ 2142286 w 2142286"/>
              <a:gd name="connsiteY27" fmla="*/ 3906222 h 5635108"/>
              <a:gd name="connsiteX28" fmla="*/ 2066276 w 2142286"/>
              <a:gd name="connsiteY28" fmla="*/ 4031287 h 5635108"/>
              <a:gd name="connsiteX29" fmla="*/ 1044076 w 2142286"/>
              <a:gd name="connsiteY29" fmla="*/ 4872553 h 5635108"/>
              <a:gd name="connsiteX30" fmla="*/ 894728 w 2142286"/>
              <a:gd name="connsiteY30" fmla="*/ 4927174 h 5635108"/>
              <a:gd name="connsiteX31" fmla="*/ 753067 w 2142286"/>
              <a:gd name="connsiteY31" fmla="*/ 4783626 h 5635108"/>
              <a:gd name="connsiteX32" fmla="*/ 751842 w 2142286"/>
              <a:gd name="connsiteY32" fmla="*/ 4782169 h 5635108"/>
              <a:gd name="connsiteX33" fmla="*/ 776004 w 2142286"/>
              <a:gd name="connsiteY33" fmla="*/ 4775962 h 5635108"/>
              <a:gd name="connsiteX34" fmla="*/ 2111864 w 2142286"/>
              <a:gd name="connsiteY34" fmla="*/ 3565726 h 5635108"/>
              <a:gd name="connsiteX35" fmla="*/ 139727 w 2142286"/>
              <a:gd name="connsiteY35" fmla="*/ 2606025 h 5635108"/>
              <a:gd name="connsiteX36" fmla="*/ 266287 w 2142286"/>
              <a:gd name="connsiteY36" fmla="*/ 2732584 h 5635108"/>
              <a:gd name="connsiteX37" fmla="*/ 139727 w 2142286"/>
              <a:gd name="connsiteY37" fmla="*/ 2859143 h 5635108"/>
              <a:gd name="connsiteX38" fmla="*/ 13168 w 2142286"/>
              <a:gd name="connsiteY38" fmla="*/ 2732584 h 5635108"/>
              <a:gd name="connsiteX39" fmla="*/ 139727 w 2142286"/>
              <a:gd name="connsiteY39" fmla="*/ 2606025 h 5635108"/>
              <a:gd name="connsiteX40" fmla="*/ 139727 w 2142286"/>
              <a:gd name="connsiteY40" fmla="*/ 2240205 h 5635108"/>
              <a:gd name="connsiteX41" fmla="*/ 632108 w 2142286"/>
              <a:gd name="connsiteY41" fmla="*/ 2732584 h 5635108"/>
              <a:gd name="connsiteX42" fmla="*/ 139727 w 2142286"/>
              <a:gd name="connsiteY42" fmla="*/ 3224963 h 5635108"/>
              <a:gd name="connsiteX43" fmla="*/ 40593 w 2142286"/>
              <a:gd name="connsiteY43" fmla="*/ 3214946 h 5635108"/>
              <a:gd name="connsiteX44" fmla="*/ 20516 w 2142286"/>
              <a:gd name="connsiteY44" fmla="*/ 3208703 h 5635108"/>
              <a:gd name="connsiteX45" fmla="*/ 2534 w 2142286"/>
              <a:gd name="connsiteY45" fmla="*/ 3067349 h 5635108"/>
              <a:gd name="connsiteX46" fmla="*/ 0 w 2142286"/>
              <a:gd name="connsiteY46" fmla="*/ 3007269 h 5635108"/>
              <a:gd name="connsiteX47" fmla="*/ 19274 w 2142286"/>
              <a:gd name="connsiteY47" fmla="*/ 3017731 h 5635108"/>
              <a:gd name="connsiteX48" fmla="*/ 139727 w 2142286"/>
              <a:gd name="connsiteY48" fmla="*/ 3042053 h 5635108"/>
              <a:gd name="connsiteX49" fmla="*/ 449198 w 2142286"/>
              <a:gd name="connsiteY49" fmla="*/ 2732584 h 5635108"/>
              <a:gd name="connsiteX50" fmla="*/ 139727 w 2142286"/>
              <a:gd name="connsiteY50" fmla="*/ 2423115 h 5635108"/>
              <a:gd name="connsiteX51" fmla="*/ 19274 w 2142286"/>
              <a:gd name="connsiteY51" fmla="*/ 2447437 h 5635108"/>
              <a:gd name="connsiteX52" fmla="*/ 17734 w 2142286"/>
              <a:gd name="connsiteY52" fmla="*/ 2448272 h 5635108"/>
              <a:gd name="connsiteX53" fmla="*/ 33568 w 2142286"/>
              <a:gd name="connsiteY53" fmla="*/ 2323807 h 5635108"/>
              <a:gd name="connsiteX54" fmla="*/ 49486 w 2142286"/>
              <a:gd name="connsiteY54" fmla="*/ 2249289 h 5635108"/>
              <a:gd name="connsiteX55" fmla="*/ 148432 w 2142286"/>
              <a:gd name="connsiteY55" fmla="*/ 1874339 h 5635108"/>
              <a:gd name="connsiteX56" fmla="*/ 312666 w 2142286"/>
              <a:gd name="connsiteY56" fmla="*/ 1890900 h 5635108"/>
              <a:gd name="connsiteX57" fmla="*/ 997930 w 2142286"/>
              <a:gd name="connsiteY57" fmla="*/ 2731660 h 5635108"/>
              <a:gd name="connsiteX58" fmla="*/ 139727 w 2142286"/>
              <a:gd name="connsiteY58" fmla="*/ 3589859 h 5635108"/>
              <a:gd name="connsiteX59" fmla="*/ 95220 w 2142286"/>
              <a:gd name="connsiteY59" fmla="*/ 3584826 h 5635108"/>
              <a:gd name="connsiteX60" fmla="*/ 84248 w 2142286"/>
              <a:gd name="connsiteY60" fmla="*/ 3548551 h 5635108"/>
              <a:gd name="connsiteX61" fmla="*/ 52413 w 2142286"/>
              <a:gd name="connsiteY61" fmla="*/ 3399517 h 5635108"/>
              <a:gd name="connsiteX62" fmla="*/ 139727 w 2142286"/>
              <a:gd name="connsiteY62" fmla="*/ 3406949 h 5635108"/>
              <a:gd name="connsiteX63" fmla="*/ 815019 w 2142286"/>
              <a:gd name="connsiteY63" fmla="*/ 2731660 h 5635108"/>
              <a:gd name="connsiteX64" fmla="*/ 139727 w 2142286"/>
              <a:gd name="connsiteY64" fmla="*/ 2056371 h 5635108"/>
              <a:gd name="connsiteX65" fmla="*/ 92112 w 2142286"/>
              <a:gd name="connsiteY65" fmla="*/ 2060555 h 5635108"/>
              <a:gd name="connsiteX66" fmla="*/ 296389 w 2142286"/>
              <a:gd name="connsiteY66" fmla="*/ 1523424 h 5635108"/>
              <a:gd name="connsiteX67" fmla="*/ 386510 w 2142286"/>
              <a:gd name="connsiteY67" fmla="*/ 1532502 h 5635108"/>
              <a:gd name="connsiteX68" fmla="*/ 1364675 w 2142286"/>
              <a:gd name="connsiteY68" fmla="*/ 2732584 h 5635108"/>
              <a:gd name="connsiteX69" fmla="*/ 386510 w 2142286"/>
              <a:gd name="connsiteY69" fmla="*/ 3931782 h 5635108"/>
              <a:gd name="connsiteX70" fmla="*/ 220941 w 2142286"/>
              <a:gd name="connsiteY70" fmla="*/ 3948435 h 5635108"/>
              <a:gd name="connsiteX71" fmla="*/ 153720 w 2142286"/>
              <a:gd name="connsiteY71" fmla="*/ 3778251 h 5635108"/>
              <a:gd name="connsiteX72" fmla="*/ 151703 w 2142286"/>
              <a:gd name="connsiteY72" fmla="*/ 3771580 h 5635108"/>
              <a:gd name="connsiteX73" fmla="*/ 349740 w 2142286"/>
              <a:gd name="connsiteY73" fmla="*/ 3751906 h 5635108"/>
              <a:gd name="connsiteX74" fmla="*/ 1181765 w 2142286"/>
              <a:gd name="connsiteY74" fmla="*/ 2732584 h 5635108"/>
              <a:gd name="connsiteX75" fmla="*/ 349740 w 2142286"/>
              <a:gd name="connsiteY75" fmla="*/ 1711721 h 5635108"/>
              <a:gd name="connsiteX76" fmla="*/ 216357 w 2142286"/>
              <a:gd name="connsiteY76" fmla="*/ 1698276 h 5635108"/>
              <a:gd name="connsiteX77" fmla="*/ 241130 w 2142286"/>
              <a:gd name="connsiteY77" fmla="*/ 1635556 h 5635108"/>
              <a:gd name="connsiteX78" fmla="*/ 493991 w 2142286"/>
              <a:gd name="connsiteY78" fmla="*/ 1182801 h 5635108"/>
              <a:gd name="connsiteX79" fmla="*/ 612762 w 2142286"/>
              <a:gd name="connsiteY79" fmla="*/ 1213341 h 5635108"/>
              <a:gd name="connsiteX80" fmla="*/ 1730497 w 2142286"/>
              <a:gd name="connsiteY80" fmla="*/ 2732584 h 5635108"/>
              <a:gd name="connsiteX81" fmla="*/ 460314 w 2142286"/>
              <a:gd name="connsiteY81" fmla="*/ 4291027 h 5635108"/>
              <a:gd name="connsiteX82" fmla="*/ 398736 w 2142286"/>
              <a:gd name="connsiteY82" fmla="*/ 4300426 h 5635108"/>
              <a:gd name="connsiteX83" fmla="*/ 345624 w 2142286"/>
              <a:gd name="connsiteY83" fmla="*/ 4211587 h 5635108"/>
              <a:gd name="connsiteX84" fmla="*/ 305355 w 2142286"/>
              <a:gd name="connsiteY84" fmla="*/ 4129872 h 5635108"/>
              <a:gd name="connsiteX85" fmla="*/ 423544 w 2142286"/>
              <a:gd name="connsiteY85" fmla="*/ 4111847 h 5635108"/>
              <a:gd name="connsiteX86" fmla="*/ 1547586 w 2142286"/>
              <a:gd name="connsiteY86" fmla="*/ 2732584 h 5635108"/>
              <a:gd name="connsiteX87" fmla="*/ 423544 w 2142286"/>
              <a:gd name="connsiteY87" fmla="*/ 1353322 h 5635108"/>
              <a:gd name="connsiteX88" fmla="*/ 390595 w 2142286"/>
              <a:gd name="connsiteY88" fmla="*/ 1348296 h 5635108"/>
              <a:gd name="connsiteX89" fmla="*/ 466347 w 2142286"/>
              <a:gd name="connsiteY89" fmla="*/ 1221589 h 5635108"/>
              <a:gd name="connsiteX90" fmla="*/ 737660 w 2142286"/>
              <a:gd name="connsiteY90" fmla="*/ 869804 h 5635108"/>
              <a:gd name="connsiteX91" fmla="*/ 901423 w 2142286"/>
              <a:gd name="connsiteY91" fmla="*/ 929725 h 5635108"/>
              <a:gd name="connsiteX92" fmla="*/ 2096319 w 2142286"/>
              <a:gd name="connsiteY92" fmla="*/ 2732584 h 5635108"/>
              <a:gd name="connsiteX93" fmla="*/ 721647 w 2142286"/>
              <a:gd name="connsiteY93" fmla="*/ 4601224 h 5635108"/>
              <a:gd name="connsiteX94" fmla="*/ 621378 w 2142286"/>
              <a:gd name="connsiteY94" fmla="*/ 4626997 h 5635108"/>
              <a:gd name="connsiteX95" fmla="*/ 602446 w 2142286"/>
              <a:gd name="connsiteY95" fmla="*/ 4604479 h 5635108"/>
              <a:gd name="connsiteX96" fmla="*/ 505852 w 2142286"/>
              <a:gd name="connsiteY96" fmla="*/ 4468945 h 5635108"/>
              <a:gd name="connsiteX97" fmla="*/ 667376 w 2142286"/>
              <a:gd name="connsiteY97" fmla="*/ 4427410 h 5635108"/>
              <a:gd name="connsiteX98" fmla="*/ 1913408 w 2142286"/>
              <a:gd name="connsiteY98" fmla="*/ 2733507 h 5635108"/>
              <a:gd name="connsiteX99" fmla="*/ 667033 w 2142286"/>
              <a:gd name="connsiteY99" fmla="*/ 1039606 h 5635108"/>
              <a:gd name="connsiteX100" fmla="*/ 607724 w 2142286"/>
              <a:gd name="connsiteY100" fmla="*/ 1024348 h 5635108"/>
              <a:gd name="connsiteX101" fmla="*/ 1030842 w 2142286"/>
              <a:gd name="connsiteY101" fmla="*/ 586991 h 5635108"/>
              <a:gd name="connsiteX102" fmla="*/ 1044076 w 2142286"/>
              <a:gd name="connsiteY102" fmla="*/ 591835 h 5635108"/>
              <a:gd name="connsiteX103" fmla="*/ 2066276 w 2142286"/>
              <a:gd name="connsiteY103" fmla="*/ 1433588 h 5635108"/>
              <a:gd name="connsiteX104" fmla="*/ 2142286 w 2142286"/>
              <a:gd name="connsiteY104" fmla="*/ 1558705 h 5635108"/>
              <a:gd name="connsiteX105" fmla="*/ 2142286 w 2142286"/>
              <a:gd name="connsiteY105" fmla="*/ 1982386 h 5635108"/>
              <a:gd name="connsiteX106" fmla="*/ 2111864 w 2142286"/>
              <a:gd name="connsiteY106" fmla="*/ 1899298 h 5635108"/>
              <a:gd name="connsiteX107" fmla="*/ 972627 w 2142286"/>
              <a:gd name="connsiteY107" fmla="*/ 760325 h 5635108"/>
              <a:gd name="connsiteX108" fmla="*/ 877411 w 2142286"/>
              <a:gd name="connsiteY108" fmla="*/ 725479 h 5635108"/>
              <a:gd name="connsiteX109" fmla="*/ 917356 w 2142286"/>
              <a:gd name="connsiteY109" fmla="*/ 685002 h 5635108"/>
              <a:gd name="connsiteX110" fmla="*/ 1369115 w 2142286"/>
              <a:gd name="connsiteY110" fmla="*/ 340729 h 5635108"/>
              <a:gd name="connsiteX111" fmla="*/ 1506688 w 2142286"/>
              <a:gd name="connsiteY111" fmla="*/ 415313 h 5635108"/>
              <a:gd name="connsiteX112" fmla="*/ 2121331 w 2142286"/>
              <a:gd name="connsiteY112" fmla="*/ 913544 h 5635108"/>
              <a:gd name="connsiteX113" fmla="*/ 2142286 w 2142286"/>
              <a:gd name="connsiteY113" fmla="*/ 938115 h 5635108"/>
              <a:gd name="connsiteX114" fmla="*/ 2142286 w 2142286"/>
              <a:gd name="connsiteY114" fmla="*/ 1229819 h 5635108"/>
              <a:gd name="connsiteX115" fmla="*/ 2073566 w 2142286"/>
              <a:gd name="connsiteY115" fmla="*/ 1137970 h 5635108"/>
              <a:gd name="connsiteX116" fmla="*/ 1334211 w 2142286"/>
              <a:gd name="connsiteY116" fmla="*/ 528687 h 5635108"/>
              <a:gd name="connsiteX117" fmla="*/ 1192283 w 2142286"/>
              <a:gd name="connsiteY117" fmla="*/ 460347 h 5635108"/>
              <a:gd name="connsiteX118" fmla="*/ 1283520 w 2142286"/>
              <a:gd name="connsiteY118" fmla="*/ 393474 h 5635108"/>
              <a:gd name="connsiteX119" fmla="*/ 1753503 w 2142286"/>
              <a:gd name="connsiteY119" fmla="*/ 138458 h 5635108"/>
              <a:gd name="connsiteX120" fmla="*/ 1894104 w 2142286"/>
              <a:gd name="connsiteY120" fmla="*/ 230037 h 5635108"/>
              <a:gd name="connsiteX121" fmla="*/ 2065025 w 2142286"/>
              <a:gd name="connsiteY121" fmla="*/ 359257 h 5635108"/>
              <a:gd name="connsiteX122" fmla="*/ 2142286 w 2142286"/>
              <a:gd name="connsiteY122" fmla="*/ 426621 h 5635108"/>
              <a:gd name="connsiteX123" fmla="*/ 2142286 w 2142286"/>
              <a:gd name="connsiteY123" fmla="*/ 677586 h 5635108"/>
              <a:gd name="connsiteX124" fmla="*/ 2076587 w 2142286"/>
              <a:gd name="connsiteY124" fmla="*/ 610882 h 5635108"/>
              <a:gd name="connsiteX125" fmla="*/ 1583253 w 2142286"/>
              <a:gd name="connsiteY125" fmla="*/ 248321 h 5635108"/>
              <a:gd name="connsiteX126" fmla="*/ 1554930 w 2142286"/>
              <a:gd name="connsiteY126" fmla="*/ 233812 h 5635108"/>
              <a:gd name="connsiteX127" fmla="*/ 1694108 w 2142286"/>
              <a:gd name="connsiteY127" fmla="*/ 162865 h 5635108"/>
              <a:gd name="connsiteX128" fmla="*/ 2142286 w 2142286"/>
              <a:gd name="connsiteY128" fmla="*/ 0 h 5635108"/>
              <a:gd name="connsiteX129" fmla="*/ 2142286 w 2142286"/>
              <a:gd name="connsiteY129" fmla="*/ 190887 h 5635108"/>
              <a:gd name="connsiteX130" fmla="*/ 1993706 w 2142286"/>
              <a:gd name="connsiteY130" fmla="*/ 76520 h 5635108"/>
              <a:gd name="connsiteX131" fmla="*/ 1962865 w 2142286"/>
              <a:gd name="connsiteY131" fmla="*/ 56992 h 5635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2142286" h="5635108">
                <a:moveTo>
                  <a:pt x="2142286" y="5273358"/>
                </a:moveTo>
                <a:lnTo>
                  <a:pt x="2142286" y="5503039"/>
                </a:lnTo>
                <a:lnTo>
                  <a:pt x="2085233" y="5547366"/>
                </a:lnTo>
                <a:lnTo>
                  <a:pt x="2142286" y="5547366"/>
                </a:lnTo>
                <a:lnTo>
                  <a:pt x="2142286" y="5635108"/>
                </a:lnTo>
                <a:cubicBezTo>
                  <a:pt x="2064837" y="5613989"/>
                  <a:pt x="1988669" y="5589762"/>
                  <a:pt x="1913925" y="5562571"/>
                </a:cubicBezTo>
                <a:lnTo>
                  <a:pt x="1794848" y="5513639"/>
                </a:lnTo>
                <a:lnTo>
                  <a:pt x="1993706" y="5387724"/>
                </a:lnTo>
                <a:close/>
                <a:moveTo>
                  <a:pt x="2142286" y="4786658"/>
                </a:moveTo>
                <a:lnTo>
                  <a:pt x="2142286" y="5037296"/>
                </a:lnTo>
                <a:lnTo>
                  <a:pt x="2064679" y="5104987"/>
                </a:lnTo>
                <a:cubicBezTo>
                  <a:pt x="1953939" y="5194999"/>
                  <a:pt x="1836791" y="5277418"/>
                  <a:pt x="1714013" y="5351422"/>
                </a:cubicBezTo>
                <a:lnTo>
                  <a:pt x="1591066" y="5419717"/>
                </a:lnTo>
                <a:lnTo>
                  <a:pt x="1483688" y="5364980"/>
                </a:lnTo>
                <a:lnTo>
                  <a:pt x="1396802" y="5311439"/>
                </a:lnTo>
                <a:lnTo>
                  <a:pt x="1583253" y="5215923"/>
                </a:lnTo>
                <a:cubicBezTo>
                  <a:pt x="1760650" y="5112628"/>
                  <a:pt x="1925980" y="4990894"/>
                  <a:pt x="2076587" y="4853361"/>
                </a:cubicBezTo>
                <a:close/>
                <a:moveTo>
                  <a:pt x="2142286" y="4233837"/>
                </a:moveTo>
                <a:lnTo>
                  <a:pt x="2142286" y="4525814"/>
                </a:lnTo>
                <a:lnTo>
                  <a:pt x="2121331" y="4550400"/>
                </a:lnTo>
                <a:cubicBezTo>
                  <a:pt x="1897929" y="4793836"/>
                  <a:pt x="1630255" y="4995994"/>
                  <a:pt x="1331051" y="5144102"/>
                </a:cubicBezTo>
                <a:lnTo>
                  <a:pt x="1219070" y="5194393"/>
                </a:lnTo>
                <a:lnTo>
                  <a:pt x="1094458" y="5103057"/>
                </a:lnTo>
                <a:lnTo>
                  <a:pt x="1050070" y="5064721"/>
                </a:lnTo>
                <a:lnTo>
                  <a:pt x="1115136" y="5040899"/>
                </a:lnTo>
                <a:cubicBezTo>
                  <a:pt x="1489922" y="4882340"/>
                  <a:pt x="1818157" y="4635190"/>
                  <a:pt x="2073566" y="4325726"/>
                </a:cubicBezTo>
                <a:close/>
                <a:moveTo>
                  <a:pt x="2142286" y="3482663"/>
                </a:moveTo>
                <a:lnTo>
                  <a:pt x="2142286" y="3906222"/>
                </a:lnTo>
                <a:lnTo>
                  <a:pt x="2066276" y="4031287"/>
                </a:lnTo>
                <a:cubicBezTo>
                  <a:pt x="1815764" y="4401930"/>
                  <a:pt x="1461017" y="4696334"/>
                  <a:pt x="1044076" y="4872553"/>
                </a:cubicBezTo>
                <a:lnTo>
                  <a:pt x="894728" y="4927174"/>
                </a:lnTo>
                <a:lnTo>
                  <a:pt x="753067" y="4783626"/>
                </a:lnTo>
                <a:lnTo>
                  <a:pt x="751842" y="4782169"/>
                </a:lnTo>
                <a:lnTo>
                  <a:pt x="776004" y="4775962"/>
                </a:lnTo>
                <a:cubicBezTo>
                  <a:pt x="1379093" y="4588554"/>
                  <a:pt x="1868059" y="4141736"/>
                  <a:pt x="2111864" y="3565726"/>
                </a:cubicBezTo>
                <a:close/>
                <a:moveTo>
                  <a:pt x="139727" y="2606025"/>
                </a:moveTo>
                <a:cubicBezTo>
                  <a:pt x="209935" y="2606025"/>
                  <a:pt x="266287" y="2662376"/>
                  <a:pt x="266287" y="2732584"/>
                </a:cubicBezTo>
                <a:cubicBezTo>
                  <a:pt x="266287" y="2802792"/>
                  <a:pt x="209935" y="2859143"/>
                  <a:pt x="139727" y="2859143"/>
                </a:cubicBezTo>
                <a:cubicBezTo>
                  <a:pt x="69519" y="2859143"/>
                  <a:pt x="13168" y="2802792"/>
                  <a:pt x="13168" y="2732584"/>
                </a:cubicBezTo>
                <a:cubicBezTo>
                  <a:pt x="13168" y="2662376"/>
                  <a:pt x="69519" y="2606025"/>
                  <a:pt x="139727" y="2606025"/>
                </a:cubicBezTo>
                <a:close/>
                <a:moveTo>
                  <a:pt x="139727" y="2240205"/>
                </a:moveTo>
                <a:cubicBezTo>
                  <a:pt x="411322" y="2240205"/>
                  <a:pt x="632108" y="2460990"/>
                  <a:pt x="632108" y="2732584"/>
                </a:cubicBezTo>
                <a:cubicBezTo>
                  <a:pt x="632108" y="3004178"/>
                  <a:pt x="411322" y="3224963"/>
                  <a:pt x="139727" y="3224963"/>
                </a:cubicBezTo>
                <a:cubicBezTo>
                  <a:pt x="105778" y="3224963"/>
                  <a:pt x="72622" y="3221513"/>
                  <a:pt x="40593" y="3214946"/>
                </a:cubicBezTo>
                <a:lnTo>
                  <a:pt x="20516" y="3208703"/>
                </a:lnTo>
                <a:lnTo>
                  <a:pt x="2534" y="3067349"/>
                </a:lnTo>
                <a:lnTo>
                  <a:pt x="0" y="3007269"/>
                </a:lnTo>
                <a:lnTo>
                  <a:pt x="19274" y="3017731"/>
                </a:lnTo>
                <a:cubicBezTo>
                  <a:pt x="56298" y="3033393"/>
                  <a:pt x="97002" y="3042053"/>
                  <a:pt x="139727" y="3042053"/>
                </a:cubicBezTo>
                <a:cubicBezTo>
                  <a:pt x="310629" y="3042053"/>
                  <a:pt x="449198" y="2903484"/>
                  <a:pt x="449198" y="2732584"/>
                </a:cubicBezTo>
                <a:cubicBezTo>
                  <a:pt x="449198" y="2561683"/>
                  <a:pt x="310629" y="2423115"/>
                  <a:pt x="139727" y="2423115"/>
                </a:cubicBezTo>
                <a:cubicBezTo>
                  <a:pt x="97002" y="2423115"/>
                  <a:pt x="56298" y="2431776"/>
                  <a:pt x="19274" y="2447437"/>
                </a:cubicBezTo>
                <a:lnTo>
                  <a:pt x="17734" y="2448272"/>
                </a:lnTo>
                <a:lnTo>
                  <a:pt x="33568" y="2323807"/>
                </a:lnTo>
                <a:lnTo>
                  <a:pt x="49486" y="2249289"/>
                </a:lnTo>
                <a:close/>
                <a:moveTo>
                  <a:pt x="148432" y="1874339"/>
                </a:moveTo>
                <a:lnTo>
                  <a:pt x="312666" y="1890900"/>
                </a:lnTo>
                <a:cubicBezTo>
                  <a:pt x="703703" y="1970935"/>
                  <a:pt x="997930" y="2316995"/>
                  <a:pt x="997930" y="2731660"/>
                </a:cubicBezTo>
                <a:cubicBezTo>
                  <a:pt x="997930" y="3205563"/>
                  <a:pt x="613633" y="3589859"/>
                  <a:pt x="139727" y="3589859"/>
                </a:cubicBezTo>
                <a:lnTo>
                  <a:pt x="95220" y="3584826"/>
                </a:lnTo>
                <a:lnTo>
                  <a:pt x="84248" y="3548551"/>
                </a:lnTo>
                <a:lnTo>
                  <a:pt x="52413" y="3399517"/>
                </a:lnTo>
                <a:lnTo>
                  <a:pt x="139727" y="3406949"/>
                </a:lnTo>
                <a:cubicBezTo>
                  <a:pt x="512939" y="3406949"/>
                  <a:pt x="815019" y="3104870"/>
                  <a:pt x="815019" y="2731660"/>
                </a:cubicBezTo>
                <a:cubicBezTo>
                  <a:pt x="815019" y="2358449"/>
                  <a:pt x="512939" y="2056371"/>
                  <a:pt x="139727" y="2056371"/>
                </a:cubicBezTo>
                <a:lnTo>
                  <a:pt x="92112" y="2060555"/>
                </a:lnTo>
                <a:close/>
                <a:moveTo>
                  <a:pt x="296389" y="1523424"/>
                </a:moveTo>
                <a:lnTo>
                  <a:pt x="386510" y="1532502"/>
                </a:lnTo>
                <a:cubicBezTo>
                  <a:pt x="944552" y="1646614"/>
                  <a:pt x="1364675" y="2140089"/>
                  <a:pt x="1364675" y="2732584"/>
                </a:cubicBezTo>
                <a:cubicBezTo>
                  <a:pt x="1364675" y="3325078"/>
                  <a:pt x="944552" y="3817847"/>
                  <a:pt x="386510" y="3931782"/>
                </a:cubicBezTo>
                <a:lnTo>
                  <a:pt x="220941" y="3948435"/>
                </a:lnTo>
                <a:lnTo>
                  <a:pt x="153720" y="3778251"/>
                </a:lnTo>
                <a:lnTo>
                  <a:pt x="151703" y="3771580"/>
                </a:lnTo>
                <a:lnTo>
                  <a:pt x="349740" y="3751906"/>
                </a:lnTo>
                <a:cubicBezTo>
                  <a:pt x="824590" y="3655376"/>
                  <a:pt x="1181765" y="3235356"/>
                  <a:pt x="1181765" y="2732584"/>
                </a:cubicBezTo>
                <a:cubicBezTo>
                  <a:pt x="1181765" y="2229004"/>
                  <a:pt x="824590" y="1808883"/>
                  <a:pt x="349740" y="1711721"/>
                </a:cubicBezTo>
                <a:lnTo>
                  <a:pt x="216357" y="1698276"/>
                </a:lnTo>
                <a:lnTo>
                  <a:pt x="241130" y="1635556"/>
                </a:lnTo>
                <a:close/>
                <a:moveTo>
                  <a:pt x="493991" y="1182801"/>
                </a:moveTo>
                <a:lnTo>
                  <a:pt x="612762" y="1213341"/>
                </a:lnTo>
                <a:cubicBezTo>
                  <a:pt x="1260305" y="1414757"/>
                  <a:pt x="1730497" y="2018784"/>
                  <a:pt x="1730497" y="2732584"/>
                </a:cubicBezTo>
                <a:cubicBezTo>
                  <a:pt x="1730497" y="3501291"/>
                  <a:pt x="1185185" y="4142689"/>
                  <a:pt x="460314" y="4291027"/>
                </a:cubicBezTo>
                <a:lnTo>
                  <a:pt x="398736" y="4300426"/>
                </a:lnTo>
                <a:lnTo>
                  <a:pt x="345624" y="4211587"/>
                </a:lnTo>
                <a:lnTo>
                  <a:pt x="305355" y="4129872"/>
                </a:lnTo>
                <a:lnTo>
                  <a:pt x="423544" y="4111847"/>
                </a:lnTo>
                <a:cubicBezTo>
                  <a:pt x="1065223" y="3980622"/>
                  <a:pt x="1547586" y="3413184"/>
                  <a:pt x="1547586" y="2732584"/>
                </a:cubicBezTo>
                <a:cubicBezTo>
                  <a:pt x="1547586" y="2051983"/>
                  <a:pt x="1065223" y="1484546"/>
                  <a:pt x="423544" y="1353322"/>
                </a:cubicBezTo>
                <a:lnTo>
                  <a:pt x="390595" y="1348296"/>
                </a:lnTo>
                <a:lnTo>
                  <a:pt x="466347" y="1221589"/>
                </a:lnTo>
                <a:close/>
                <a:moveTo>
                  <a:pt x="737660" y="869804"/>
                </a:moveTo>
                <a:lnTo>
                  <a:pt x="901423" y="929725"/>
                </a:lnTo>
                <a:cubicBezTo>
                  <a:pt x="1603707" y="1226694"/>
                  <a:pt x="2096319" y="1921960"/>
                  <a:pt x="2096319" y="2732584"/>
                </a:cubicBezTo>
                <a:cubicBezTo>
                  <a:pt x="2096319" y="3610760"/>
                  <a:pt x="1518184" y="4353551"/>
                  <a:pt x="721647" y="4601224"/>
                </a:cubicBezTo>
                <a:lnTo>
                  <a:pt x="621378" y="4626997"/>
                </a:lnTo>
                <a:lnTo>
                  <a:pt x="602446" y="4604479"/>
                </a:lnTo>
                <a:lnTo>
                  <a:pt x="505852" y="4468945"/>
                </a:lnTo>
                <a:lnTo>
                  <a:pt x="667376" y="4427410"/>
                </a:lnTo>
                <a:cubicBezTo>
                  <a:pt x="1389550" y="4202764"/>
                  <a:pt x="1913408" y="3529120"/>
                  <a:pt x="1913408" y="2733507"/>
                </a:cubicBezTo>
                <a:cubicBezTo>
                  <a:pt x="1913408" y="1937895"/>
                  <a:pt x="1388940" y="1264251"/>
                  <a:pt x="667033" y="1039606"/>
                </a:cubicBezTo>
                <a:lnTo>
                  <a:pt x="607724" y="1024348"/>
                </a:lnTo>
                <a:close/>
                <a:moveTo>
                  <a:pt x="1030842" y="586991"/>
                </a:moveTo>
                <a:lnTo>
                  <a:pt x="1044076" y="591835"/>
                </a:lnTo>
                <a:cubicBezTo>
                  <a:pt x="1461017" y="768185"/>
                  <a:pt x="1815764" y="1062783"/>
                  <a:pt x="2066276" y="1433588"/>
                </a:cubicBezTo>
                <a:lnTo>
                  <a:pt x="2142286" y="1558705"/>
                </a:lnTo>
                <a:lnTo>
                  <a:pt x="2142286" y="1982386"/>
                </a:lnTo>
                <a:lnTo>
                  <a:pt x="2111864" y="1899298"/>
                </a:lnTo>
                <a:cubicBezTo>
                  <a:pt x="1895149" y="1387116"/>
                  <a:pt x="1484725" y="976896"/>
                  <a:pt x="972627" y="760325"/>
                </a:cubicBezTo>
                <a:lnTo>
                  <a:pt x="877411" y="725479"/>
                </a:lnTo>
                <a:lnTo>
                  <a:pt x="917356" y="685002"/>
                </a:lnTo>
                <a:close/>
                <a:moveTo>
                  <a:pt x="1369115" y="340729"/>
                </a:moveTo>
                <a:lnTo>
                  <a:pt x="1506688" y="415313"/>
                </a:lnTo>
                <a:cubicBezTo>
                  <a:pt x="1735554" y="550643"/>
                  <a:pt x="1942609" y="718904"/>
                  <a:pt x="2121331" y="913544"/>
                </a:cubicBezTo>
                <a:lnTo>
                  <a:pt x="2142286" y="938115"/>
                </a:lnTo>
                <a:lnTo>
                  <a:pt x="2142286" y="1229819"/>
                </a:lnTo>
                <a:lnTo>
                  <a:pt x="2073566" y="1137970"/>
                </a:lnTo>
                <a:cubicBezTo>
                  <a:pt x="1869239" y="890512"/>
                  <a:pt x="1618303" y="682943"/>
                  <a:pt x="1334211" y="528687"/>
                </a:cubicBezTo>
                <a:lnTo>
                  <a:pt x="1192283" y="460347"/>
                </a:lnTo>
                <a:lnTo>
                  <a:pt x="1283520" y="393474"/>
                </a:lnTo>
                <a:close/>
                <a:moveTo>
                  <a:pt x="1753503" y="138458"/>
                </a:moveTo>
                <a:lnTo>
                  <a:pt x="1894104" y="230037"/>
                </a:lnTo>
                <a:cubicBezTo>
                  <a:pt x="1952619" y="271143"/>
                  <a:pt x="2009627" y="314251"/>
                  <a:pt x="2065025" y="359257"/>
                </a:cubicBezTo>
                <a:lnTo>
                  <a:pt x="2142286" y="426621"/>
                </a:lnTo>
                <a:lnTo>
                  <a:pt x="2142286" y="677586"/>
                </a:lnTo>
                <a:lnTo>
                  <a:pt x="2076587" y="610882"/>
                </a:lnTo>
                <a:cubicBezTo>
                  <a:pt x="1925980" y="473350"/>
                  <a:pt x="1760650" y="351616"/>
                  <a:pt x="1583253" y="248321"/>
                </a:cubicBezTo>
                <a:lnTo>
                  <a:pt x="1554930" y="233812"/>
                </a:lnTo>
                <a:lnTo>
                  <a:pt x="1694108" y="162865"/>
                </a:lnTo>
                <a:close/>
                <a:moveTo>
                  <a:pt x="2142286" y="0"/>
                </a:moveTo>
                <a:lnTo>
                  <a:pt x="2142286" y="190887"/>
                </a:lnTo>
                <a:lnTo>
                  <a:pt x="1993706" y="76520"/>
                </a:lnTo>
                <a:lnTo>
                  <a:pt x="1962865" y="56992"/>
                </a:lnTo>
                <a:close/>
              </a:path>
            </a:pathLst>
          </a:custGeom>
          <a:solidFill>
            <a:srgbClr val="E8EBEE"/>
          </a:solidFill>
          <a:ln w="8398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6" name="Graphic 2">
            <a:extLst>
              <a:ext uri="{FF2B5EF4-FFF2-40B4-BE49-F238E27FC236}">
                <a16:creationId xmlns:a16="http://schemas.microsoft.com/office/drawing/2014/main" id="{7C1CF9E8-50DB-4488-EFA2-5FA20DBAE5B6}"/>
              </a:ext>
            </a:extLst>
          </p:cNvPr>
          <p:cNvSpPr>
            <a:spLocks noChangeAspect="1"/>
          </p:cNvSpPr>
          <p:nvPr/>
        </p:nvSpPr>
        <p:spPr>
          <a:xfrm>
            <a:off x="3729600" y="614106"/>
            <a:ext cx="2153676" cy="5643928"/>
          </a:xfrm>
          <a:custGeom>
            <a:avLst/>
            <a:gdLst>
              <a:gd name="connsiteX0" fmla="*/ 0 w 2153676"/>
              <a:gd name="connsiteY0" fmla="*/ 2821964 h 5643928"/>
              <a:gd name="connsiteX1" fmla="*/ 2153677 w 2153676"/>
              <a:gd name="connsiteY1" fmla="*/ 5643929 h 5643928"/>
              <a:gd name="connsiteX2" fmla="*/ 2153677 w 2153676"/>
              <a:gd name="connsiteY2" fmla="*/ 0 h 5643928"/>
              <a:gd name="connsiteX3" fmla="*/ 0 w 2153676"/>
              <a:gd name="connsiteY3" fmla="*/ 2821964 h 564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3676" h="5643928">
                <a:moveTo>
                  <a:pt x="0" y="2821964"/>
                </a:moveTo>
                <a:cubicBezTo>
                  <a:pt x="0" y="4170378"/>
                  <a:pt x="912533" y="5305487"/>
                  <a:pt x="2153677" y="5643929"/>
                </a:cubicBezTo>
                <a:lnTo>
                  <a:pt x="2153677" y="0"/>
                </a:lnTo>
                <a:cubicBezTo>
                  <a:pt x="912533" y="338442"/>
                  <a:pt x="0" y="1473538"/>
                  <a:pt x="0" y="2821964"/>
                </a:cubicBezTo>
              </a:path>
            </a:pathLst>
          </a:custGeom>
          <a:solidFill>
            <a:srgbClr val="E8EBEE"/>
          </a:soli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D82991B6-7382-652D-2186-F1AA7166BF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850F10-DA65-4563-850B-AE88428BB61C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9C94B95-E1F5-FF60-C6FA-7B71C80ACA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A687276-EBCF-B898-2F58-E5EBA9B03E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2" name="Title 8">
            <a:extLst>
              <a:ext uri="{FF2B5EF4-FFF2-40B4-BE49-F238E27FC236}">
                <a16:creationId xmlns:a16="http://schemas.microsoft.com/office/drawing/2014/main" id="{90687BDE-65F0-63E5-1105-A00136C531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2029393"/>
            <a:ext cx="7446325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94D70C5-D4C5-2489-9430-B8D8DF7B1E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5938" y="3617520"/>
            <a:ext cx="7446325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Ondertitel</a:t>
            </a:r>
            <a:endParaRPr lang="en-GB" dirty="0"/>
          </a:p>
        </p:txBody>
      </p:sp>
      <p:sp>
        <p:nvSpPr>
          <p:cNvPr id="4" name="Picture Placeholder 19">
            <a:extLst>
              <a:ext uri="{FF2B5EF4-FFF2-40B4-BE49-F238E27FC236}">
                <a16:creationId xmlns:a16="http://schemas.microsoft.com/office/drawing/2014/main" id="{D02E6F61-F748-5159-AF09-4CFA7D0DC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00278" y="515916"/>
            <a:ext cx="3691722" cy="5842800"/>
          </a:xfrm>
          <a:custGeom>
            <a:avLst/>
            <a:gdLst>
              <a:gd name="connsiteX0" fmla="*/ 2921400 w 3691722"/>
              <a:gd name="connsiteY0" fmla="*/ 0 h 5842800"/>
              <a:gd name="connsiteX1" fmla="*/ 3691722 w 3691722"/>
              <a:gd name="connsiteY1" fmla="*/ 102859 h 5842800"/>
              <a:gd name="connsiteX2" fmla="*/ 3691722 w 3691722"/>
              <a:gd name="connsiteY2" fmla="*/ 5739941 h 5842800"/>
              <a:gd name="connsiteX3" fmla="*/ 2921400 w 3691722"/>
              <a:gd name="connsiteY3" fmla="*/ 5842800 h 5842800"/>
              <a:gd name="connsiteX4" fmla="*/ 0 w 3691722"/>
              <a:gd name="connsiteY4" fmla="*/ 2921400 h 5842800"/>
              <a:gd name="connsiteX5" fmla="*/ 2921400 w 3691722"/>
              <a:gd name="connsiteY5" fmla="*/ 0 h 584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91722" h="5842800">
                <a:moveTo>
                  <a:pt x="2921400" y="0"/>
                </a:moveTo>
                <a:cubicBezTo>
                  <a:pt x="3188061" y="0"/>
                  <a:pt x="3446286" y="35933"/>
                  <a:pt x="3691722" y="102859"/>
                </a:cubicBezTo>
                <a:lnTo>
                  <a:pt x="3691722" y="5739941"/>
                </a:lnTo>
                <a:cubicBezTo>
                  <a:pt x="3446286" y="5806867"/>
                  <a:pt x="3188061" y="5842800"/>
                  <a:pt x="2921400" y="5842800"/>
                </a:cubicBezTo>
                <a:cubicBezTo>
                  <a:pt x="1307949" y="5842800"/>
                  <a:pt x="0" y="4534839"/>
                  <a:pt x="0" y="2921400"/>
                </a:cubicBezTo>
                <a:cubicBezTo>
                  <a:pt x="0" y="1307962"/>
                  <a:pt x="1307949" y="0"/>
                  <a:pt x="2921400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22" name="Graphic 6">
            <a:extLst>
              <a:ext uri="{FF2B5EF4-FFF2-40B4-BE49-F238E27FC236}">
                <a16:creationId xmlns:a16="http://schemas.microsoft.com/office/drawing/2014/main" id="{2F66F28C-0BB1-7E17-4535-D4951B0E6AB9}"/>
              </a:ext>
            </a:extLst>
          </p:cNvPr>
          <p:cNvSpPr/>
          <p:nvPr/>
        </p:nvSpPr>
        <p:spPr>
          <a:xfrm>
            <a:off x="515938" y="512763"/>
            <a:ext cx="1274342" cy="508595"/>
          </a:xfrm>
          <a:custGeom>
            <a:avLst/>
            <a:gdLst>
              <a:gd name="connsiteX0" fmla="*/ 355254 w 1274342"/>
              <a:gd name="connsiteY0" fmla="*/ 169715 h 508595"/>
              <a:gd name="connsiteX1" fmla="*/ 355254 w 1274342"/>
              <a:gd name="connsiteY1" fmla="*/ 500753 h 508595"/>
              <a:gd name="connsiteX2" fmla="*/ 351876 w 1274342"/>
              <a:gd name="connsiteY2" fmla="*/ 504131 h 508595"/>
              <a:gd name="connsiteX3" fmla="*/ 291074 w 1274342"/>
              <a:gd name="connsiteY3" fmla="*/ 504131 h 508595"/>
              <a:gd name="connsiteX4" fmla="*/ 287696 w 1274342"/>
              <a:gd name="connsiteY4" fmla="*/ 500753 h 508595"/>
              <a:gd name="connsiteX5" fmla="*/ 287696 w 1274342"/>
              <a:gd name="connsiteY5" fmla="*/ 272082 h 508595"/>
              <a:gd name="connsiteX6" fmla="*/ 196475 w 1274342"/>
              <a:gd name="connsiteY6" fmla="*/ 447834 h 508595"/>
              <a:gd name="connsiteX7" fmla="*/ 158289 w 1274342"/>
              <a:gd name="connsiteY7" fmla="*/ 447834 h 508595"/>
              <a:gd name="connsiteX8" fmla="*/ 67558 w 1274342"/>
              <a:gd name="connsiteY8" fmla="*/ 272082 h 508595"/>
              <a:gd name="connsiteX9" fmla="*/ 67558 w 1274342"/>
              <a:gd name="connsiteY9" fmla="*/ 500753 h 508595"/>
              <a:gd name="connsiteX10" fmla="*/ 64181 w 1274342"/>
              <a:gd name="connsiteY10" fmla="*/ 504131 h 508595"/>
              <a:gd name="connsiteX11" fmla="*/ 3378 w 1274342"/>
              <a:gd name="connsiteY11" fmla="*/ 504131 h 508595"/>
              <a:gd name="connsiteX12" fmla="*/ 0 w 1274342"/>
              <a:gd name="connsiteY12" fmla="*/ 500753 h 508595"/>
              <a:gd name="connsiteX13" fmla="*/ 0 w 1274342"/>
              <a:gd name="connsiteY13" fmla="*/ 169715 h 508595"/>
              <a:gd name="connsiteX14" fmla="*/ 3378 w 1274342"/>
              <a:gd name="connsiteY14" fmla="*/ 166336 h 508595"/>
              <a:gd name="connsiteX15" fmla="*/ 81113 w 1274342"/>
              <a:gd name="connsiteY15" fmla="*/ 166336 h 508595"/>
              <a:gd name="connsiteX16" fmla="*/ 85618 w 1274342"/>
              <a:gd name="connsiteY16" fmla="*/ 169085 h 508595"/>
              <a:gd name="connsiteX17" fmla="*/ 177872 w 1274342"/>
              <a:gd name="connsiteY17" fmla="*/ 348391 h 508595"/>
              <a:gd name="connsiteX18" fmla="*/ 270613 w 1274342"/>
              <a:gd name="connsiteY18" fmla="*/ 169076 h 508595"/>
              <a:gd name="connsiteX19" fmla="*/ 275114 w 1274342"/>
              <a:gd name="connsiteY19" fmla="*/ 166336 h 508595"/>
              <a:gd name="connsiteX20" fmla="*/ 351876 w 1274342"/>
              <a:gd name="connsiteY20" fmla="*/ 166336 h 508595"/>
              <a:gd name="connsiteX21" fmla="*/ 355254 w 1274342"/>
              <a:gd name="connsiteY21" fmla="*/ 169715 h 508595"/>
              <a:gd name="connsiteX22" fmla="*/ 1123189 w 1274342"/>
              <a:gd name="connsiteY22" fmla="*/ 229980 h 508595"/>
              <a:gd name="connsiteX23" fmla="*/ 1123189 w 1274342"/>
              <a:gd name="connsiteY23" fmla="*/ 229980 h 508595"/>
              <a:gd name="connsiteX24" fmla="*/ 1270963 w 1274342"/>
              <a:gd name="connsiteY24" fmla="*/ 229980 h 508595"/>
              <a:gd name="connsiteX25" fmla="*/ 1274343 w 1274342"/>
              <a:gd name="connsiteY25" fmla="*/ 226603 h 508595"/>
              <a:gd name="connsiteX26" fmla="*/ 1274343 w 1274342"/>
              <a:gd name="connsiteY26" fmla="*/ 169714 h 508595"/>
              <a:gd name="connsiteX27" fmla="*/ 1270963 w 1274342"/>
              <a:gd name="connsiteY27" fmla="*/ 166336 h 508595"/>
              <a:gd name="connsiteX28" fmla="*/ 1123189 w 1274342"/>
              <a:gd name="connsiteY28" fmla="*/ 166336 h 508595"/>
              <a:gd name="connsiteX29" fmla="*/ 1039720 w 1274342"/>
              <a:gd name="connsiteY29" fmla="*/ 249806 h 508595"/>
              <a:gd name="connsiteX30" fmla="*/ 1039720 w 1274342"/>
              <a:gd name="connsiteY30" fmla="*/ 420662 h 508595"/>
              <a:gd name="connsiteX31" fmla="*/ 1123189 w 1274342"/>
              <a:gd name="connsiteY31" fmla="*/ 504131 h 508595"/>
              <a:gd name="connsiteX32" fmla="*/ 1270963 w 1274342"/>
              <a:gd name="connsiteY32" fmla="*/ 504131 h 508595"/>
              <a:gd name="connsiteX33" fmla="*/ 1274343 w 1274342"/>
              <a:gd name="connsiteY33" fmla="*/ 500753 h 508595"/>
              <a:gd name="connsiteX34" fmla="*/ 1274343 w 1274342"/>
              <a:gd name="connsiteY34" fmla="*/ 443866 h 508595"/>
              <a:gd name="connsiteX35" fmla="*/ 1270963 w 1274342"/>
              <a:gd name="connsiteY35" fmla="*/ 440488 h 508595"/>
              <a:gd name="connsiteX36" fmla="*/ 1123189 w 1274342"/>
              <a:gd name="connsiteY36" fmla="*/ 440488 h 508595"/>
              <a:gd name="connsiteX37" fmla="*/ 1107278 w 1274342"/>
              <a:gd name="connsiteY37" fmla="*/ 424577 h 508595"/>
              <a:gd name="connsiteX38" fmla="*/ 1107278 w 1274342"/>
              <a:gd name="connsiteY38" fmla="*/ 366077 h 508595"/>
              <a:gd name="connsiteX39" fmla="*/ 1255052 w 1274342"/>
              <a:gd name="connsiteY39" fmla="*/ 366077 h 508595"/>
              <a:gd name="connsiteX40" fmla="*/ 1258431 w 1274342"/>
              <a:gd name="connsiteY40" fmla="*/ 362699 h 508595"/>
              <a:gd name="connsiteX41" fmla="*/ 1258431 w 1274342"/>
              <a:gd name="connsiteY41" fmla="*/ 305811 h 508595"/>
              <a:gd name="connsiteX42" fmla="*/ 1255052 w 1274342"/>
              <a:gd name="connsiteY42" fmla="*/ 302434 h 508595"/>
              <a:gd name="connsiteX43" fmla="*/ 1107278 w 1274342"/>
              <a:gd name="connsiteY43" fmla="*/ 302434 h 508595"/>
              <a:gd name="connsiteX44" fmla="*/ 1107278 w 1274342"/>
              <a:gd name="connsiteY44" fmla="*/ 245891 h 508595"/>
              <a:gd name="connsiteX45" fmla="*/ 1123189 w 1274342"/>
              <a:gd name="connsiteY45" fmla="*/ 229980 h 508595"/>
              <a:gd name="connsiteX46" fmla="*/ 93319 w 1274342"/>
              <a:gd name="connsiteY46" fmla="*/ 26091 h 508595"/>
              <a:gd name="connsiteX47" fmla="*/ 93319 w 1274342"/>
              <a:gd name="connsiteY47" fmla="*/ 3341 h 508595"/>
              <a:gd name="connsiteX48" fmla="*/ 92055 w 1274342"/>
              <a:gd name="connsiteY48" fmla="*/ 2077 h 508595"/>
              <a:gd name="connsiteX49" fmla="*/ 1264 w 1274342"/>
              <a:gd name="connsiteY49" fmla="*/ 2077 h 508595"/>
              <a:gd name="connsiteX50" fmla="*/ 0 w 1274342"/>
              <a:gd name="connsiteY50" fmla="*/ 3341 h 508595"/>
              <a:gd name="connsiteX51" fmla="*/ 0 w 1274342"/>
              <a:gd name="connsiteY51" fmla="*/ 26091 h 508595"/>
              <a:gd name="connsiteX52" fmla="*/ 1264 w 1274342"/>
              <a:gd name="connsiteY52" fmla="*/ 27355 h 508595"/>
              <a:gd name="connsiteX53" fmla="*/ 33242 w 1274342"/>
              <a:gd name="connsiteY53" fmla="*/ 27355 h 508595"/>
              <a:gd name="connsiteX54" fmla="*/ 33242 w 1274342"/>
              <a:gd name="connsiteY54" fmla="*/ 120275 h 508595"/>
              <a:gd name="connsiteX55" fmla="*/ 34506 w 1274342"/>
              <a:gd name="connsiteY55" fmla="*/ 121539 h 508595"/>
              <a:gd name="connsiteX56" fmla="*/ 58813 w 1274342"/>
              <a:gd name="connsiteY56" fmla="*/ 121539 h 508595"/>
              <a:gd name="connsiteX57" fmla="*/ 60077 w 1274342"/>
              <a:gd name="connsiteY57" fmla="*/ 120275 h 508595"/>
              <a:gd name="connsiteX58" fmla="*/ 60077 w 1274342"/>
              <a:gd name="connsiteY58" fmla="*/ 27355 h 508595"/>
              <a:gd name="connsiteX59" fmla="*/ 92054 w 1274342"/>
              <a:gd name="connsiteY59" fmla="*/ 27355 h 508595"/>
              <a:gd name="connsiteX60" fmla="*/ 93319 w 1274342"/>
              <a:gd name="connsiteY60" fmla="*/ 26091 h 508595"/>
              <a:gd name="connsiteX61" fmla="*/ 205967 w 1274342"/>
              <a:gd name="connsiteY61" fmla="*/ 2077 h 508595"/>
              <a:gd name="connsiteX62" fmla="*/ 181660 w 1274342"/>
              <a:gd name="connsiteY62" fmla="*/ 2077 h 508595"/>
              <a:gd name="connsiteX63" fmla="*/ 180397 w 1274342"/>
              <a:gd name="connsiteY63" fmla="*/ 3341 h 508595"/>
              <a:gd name="connsiteX64" fmla="*/ 180397 w 1274342"/>
              <a:gd name="connsiteY64" fmla="*/ 48823 h 508595"/>
              <a:gd name="connsiteX65" fmla="*/ 132439 w 1274342"/>
              <a:gd name="connsiteY65" fmla="*/ 48823 h 508595"/>
              <a:gd name="connsiteX66" fmla="*/ 132439 w 1274342"/>
              <a:gd name="connsiteY66" fmla="*/ 3341 h 508595"/>
              <a:gd name="connsiteX67" fmla="*/ 131175 w 1274342"/>
              <a:gd name="connsiteY67" fmla="*/ 2077 h 508595"/>
              <a:gd name="connsiteX68" fmla="*/ 106868 w 1274342"/>
              <a:gd name="connsiteY68" fmla="*/ 2077 h 508595"/>
              <a:gd name="connsiteX69" fmla="*/ 105604 w 1274342"/>
              <a:gd name="connsiteY69" fmla="*/ 3341 h 508595"/>
              <a:gd name="connsiteX70" fmla="*/ 105604 w 1274342"/>
              <a:gd name="connsiteY70" fmla="*/ 120275 h 508595"/>
              <a:gd name="connsiteX71" fmla="*/ 106868 w 1274342"/>
              <a:gd name="connsiteY71" fmla="*/ 121539 h 508595"/>
              <a:gd name="connsiteX72" fmla="*/ 131175 w 1274342"/>
              <a:gd name="connsiteY72" fmla="*/ 121539 h 508595"/>
              <a:gd name="connsiteX73" fmla="*/ 132439 w 1274342"/>
              <a:gd name="connsiteY73" fmla="*/ 120275 h 508595"/>
              <a:gd name="connsiteX74" fmla="*/ 132439 w 1274342"/>
              <a:gd name="connsiteY74" fmla="*/ 74100 h 508595"/>
              <a:gd name="connsiteX75" fmla="*/ 180397 w 1274342"/>
              <a:gd name="connsiteY75" fmla="*/ 74100 h 508595"/>
              <a:gd name="connsiteX76" fmla="*/ 180397 w 1274342"/>
              <a:gd name="connsiteY76" fmla="*/ 120275 h 508595"/>
              <a:gd name="connsiteX77" fmla="*/ 181660 w 1274342"/>
              <a:gd name="connsiteY77" fmla="*/ 121539 h 508595"/>
              <a:gd name="connsiteX78" fmla="*/ 205967 w 1274342"/>
              <a:gd name="connsiteY78" fmla="*/ 121539 h 508595"/>
              <a:gd name="connsiteX79" fmla="*/ 207233 w 1274342"/>
              <a:gd name="connsiteY79" fmla="*/ 120275 h 508595"/>
              <a:gd name="connsiteX80" fmla="*/ 207233 w 1274342"/>
              <a:gd name="connsiteY80" fmla="*/ 3341 h 508595"/>
              <a:gd name="connsiteX81" fmla="*/ 205967 w 1274342"/>
              <a:gd name="connsiteY81" fmla="*/ 2077 h 508595"/>
              <a:gd name="connsiteX82" fmla="*/ 283922 w 1274342"/>
              <a:gd name="connsiteY82" fmla="*/ 123616 h 508595"/>
              <a:gd name="connsiteX83" fmla="*/ 347115 w 1274342"/>
              <a:gd name="connsiteY83" fmla="*/ 61808 h 508595"/>
              <a:gd name="connsiteX84" fmla="*/ 283922 w 1274342"/>
              <a:gd name="connsiteY84" fmla="*/ 0 h 508595"/>
              <a:gd name="connsiteX85" fmla="*/ 220728 w 1274342"/>
              <a:gd name="connsiteY85" fmla="*/ 61808 h 508595"/>
              <a:gd name="connsiteX86" fmla="*/ 283922 w 1274342"/>
              <a:gd name="connsiteY86" fmla="*/ 123616 h 508595"/>
              <a:gd name="connsiteX87" fmla="*/ 283922 w 1274342"/>
              <a:gd name="connsiteY87" fmla="*/ 97820 h 508595"/>
              <a:gd name="connsiteX88" fmla="*/ 248256 w 1274342"/>
              <a:gd name="connsiteY88" fmla="*/ 61808 h 508595"/>
              <a:gd name="connsiteX89" fmla="*/ 283922 w 1274342"/>
              <a:gd name="connsiteY89" fmla="*/ 25797 h 508595"/>
              <a:gd name="connsiteX90" fmla="*/ 319587 w 1274342"/>
              <a:gd name="connsiteY90" fmla="*/ 61808 h 508595"/>
              <a:gd name="connsiteX91" fmla="*/ 283922 w 1274342"/>
              <a:gd name="connsiteY91" fmla="*/ 97820 h 508595"/>
              <a:gd name="connsiteX92" fmla="*/ 488329 w 1274342"/>
              <a:gd name="connsiteY92" fmla="*/ 2077 h 508595"/>
              <a:gd name="connsiteX93" fmla="*/ 458383 w 1274342"/>
              <a:gd name="connsiteY93" fmla="*/ 2077 h 508595"/>
              <a:gd name="connsiteX94" fmla="*/ 456156 w 1274342"/>
              <a:gd name="connsiteY94" fmla="*/ 3410 h 508595"/>
              <a:gd name="connsiteX95" fmla="*/ 425188 w 1274342"/>
              <a:gd name="connsiteY95" fmla="*/ 61115 h 508595"/>
              <a:gd name="connsiteX96" fmla="*/ 394392 w 1274342"/>
              <a:gd name="connsiteY96" fmla="*/ 3415 h 508595"/>
              <a:gd name="connsiteX97" fmla="*/ 392163 w 1274342"/>
              <a:gd name="connsiteY97" fmla="*/ 2077 h 508595"/>
              <a:gd name="connsiteX98" fmla="*/ 361701 w 1274342"/>
              <a:gd name="connsiteY98" fmla="*/ 2077 h 508595"/>
              <a:gd name="connsiteX99" fmla="*/ 360438 w 1274342"/>
              <a:gd name="connsiteY99" fmla="*/ 3341 h 508595"/>
              <a:gd name="connsiteX100" fmla="*/ 360438 w 1274342"/>
              <a:gd name="connsiteY100" fmla="*/ 120275 h 508595"/>
              <a:gd name="connsiteX101" fmla="*/ 361701 w 1274342"/>
              <a:gd name="connsiteY101" fmla="*/ 121539 h 508595"/>
              <a:gd name="connsiteX102" fmla="*/ 386008 w 1274342"/>
              <a:gd name="connsiteY102" fmla="*/ 121539 h 508595"/>
              <a:gd name="connsiteX103" fmla="*/ 387272 w 1274342"/>
              <a:gd name="connsiteY103" fmla="*/ 120275 h 508595"/>
              <a:gd name="connsiteX104" fmla="*/ 387272 w 1274342"/>
              <a:gd name="connsiteY104" fmla="*/ 44841 h 508595"/>
              <a:gd name="connsiteX105" fmla="*/ 417397 w 1274342"/>
              <a:gd name="connsiteY105" fmla="*/ 101455 h 508595"/>
              <a:gd name="connsiteX106" fmla="*/ 432633 w 1274342"/>
              <a:gd name="connsiteY106" fmla="*/ 101455 h 508595"/>
              <a:gd name="connsiteX107" fmla="*/ 462758 w 1274342"/>
              <a:gd name="connsiteY107" fmla="*/ 44841 h 508595"/>
              <a:gd name="connsiteX108" fmla="*/ 462758 w 1274342"/>
              <a:gd name="connsiteY108" fmla="*/ 120275 h 508595"/>
              <a:gd name="connsiteX109" fmla="*/ 464022 w 1274342"/>
              <a:gd name="connsiteY109" fmla="*/ 121539 h 508595"/>
              <a:gd name="connsiteX110" fmla="*/ 488329 w 1274342"/>
              <a:gd name="connsiteY110" fmla="*/ 121539 h 508595"/>
              <a:gd name="connsiteX111" fmla="*/ 489594 w 1274342"/>
              <a:gd name="connsiteY111" fmla="*/ 120275 h 508595"/>
              <a:gd name="connsiteX112" fmla="*/ 489594 w 1274342"/>
              <a:gd name="connsiteY112" fmla="*/ 3341 h 508595"/>
              <a:gd name="connsiteX113" fmla="*/ 488329 w 1274342"/>
              <a:gd name="connsiteY113" fmla="*/ 2077 h 508595"/>
              <a:gd name="connsiteX114" fmla="*/ 590441 w 1274342"/>
              <a:gd name="connsiteY114" fmla="*/ 119857 h 508595"/>
              <a:gd name="connsiteX115" fmla="*/ 592824 w 1274342"/>
              <a:gd name="connsiteY115" fmla="*/ 121539 h 508595"/>
              <a:gd name="connsiteX116" fmla="*/ 618645 w 1274342"/>
              <a:gd name="connsiteY116" fmla="*/ 121539 h 508595"/>
              <a:gd name="connsiteX117" fmla="*/ 619828 w 1274342"/>
              <a:gd name="connsiteY117" fmla="*/ 119829 h 508595"/>
              <a:gd name="connsiteX118" fmla="*/ 576074 w 1274342"/>
              <a:gd name="connsiteY118" fmla="*/ 3714 h 508595"/>
              <a:gd name="connsiteX119" fmla="*/ 573708 w 1274342"/>
              <a:gd name="connsiteY119" fmla="*/ 2077 h 508595"/>
              <a:gd name="connsiteX120" fmla="*/ 545526 w 1274342"/>
              <a:gd name="connsiteY120" fmla="*/ 2077 h 508595"/>
              <a:gd name="connsiteX121" fmla="*/ 543159 w 1274342"/>
              <a:gd name="connsiteY121" fmla="*/ 3717 h 508595"/>
              <a:gd name="connsiteX122" fmla="*/ 499574 w 1274342"/>
              <a:gd name="connsiteY122" fmla="*/ 119830 h 508595"/>
              <a:gd name="connsiteX123" fmla="*/ 500757 w 1274342"/>
              <a:gd name="connsiteY123" fmla="*/ 121539 h 508595"/>
              <a:gd name="connsiteX124" fmla="*/ 525887 w 1274342"/>
              <a:gd name="connsiteY124" fmla="*/ 121539 h 508595"/>
              <a:gd name="connsiteX125" fmla="*/ 528270 w 1274342"/>
              <a:gd name="connsiteY125" fmla="*/ 119857 h 508595"/>
              <a:gd name="connsiteX126" fmla="*/ 535117 w 1274342"/>
              <a:gd name="connsiteY126" fmla="*/ 100590 h 508595"/>
              <a:gd name="connsiteX127" fmla="*/ 583594 w 1274342"/>
              <a:gd name="connsiteY127" fmla="*/ 100590 h 508595"/>
              <a:gd name="connsiteX128" fmla="*/ 590441 w 1274342"/>
              <a:gd name="connsiteY128" fmla="*/ 119857 h 508595"/>
              <a:gd name="connsiteX129" fmla="*/ 543773 w 1274342"/>
              <a:gd name="connsiteY129" fmla="*/ 75831 h 508595"/>
              <a:gd name="connsiteX130" fmla="*/ 559356 w 1274342"/>
              <a:gd name="connsiteY130" fmla="*/ 31683 h 508595"/>
              <a:gd name="connsiteX131" fmla="*/ 574938 w 1274342"/>
              <a:gd name="connsiteY131" fmla="*/ 75831 h 508595"/>
              <a:gd name="connsiteX132" fmla="*/ 543773 w 1274342"/>
              <a:gd name="connsiteY132" fmla="*/ 75831 h 508595"/>
              <a:gd name="connsiteX133" fmla="*/ 619698 w 1274342"/>
              <a:gd name="connsiteY133" fmla="*/ 105665 h 508595"/>
              <a:gd name="connsiteX134" fmla="*/ 669583 w 1274342"/>
              <a:gd name="connsiteY134" fmla="*/ 123616 h 508595"/>
              <a:gd name="connsiteX135" fmla="*/ 716847 w 1274342"/>
              <a:gd name="connsiteY135" fmla="*/ 86739 h 508595"/>
              <a:gd name="connsiteX136" fmla="*/ 672872 w 1274342"/>
              <a:gd name="connsiteY136" fmla="*/ 48303 h 508595"/>
              <a:gd name="connsiteX137" fmla="*/ 651058 w 1274342"/>
              <a:gd name="connsiteY137" fmla="*/ 34626 h 508595"/>
              <a:gd name="connsiteX138" fmla="*/ 669409 w 1274342"/>
              <a:gd name="connsiteY138" fmla="*/ 23892 h 508595"/>
              <a:gd name="connsiteX139" fmla="*/ 698254 w 1274342"/>
              <a:gd name="connsiteY139" fmla="*/ 34146 h 508595"/>
              <a:gd name="connsiteX140" fmla="*/ 700144 w 1274342"/>
              <a:gd name="connsiteY140" fmla="*/ 33863 h 508595"/>
              <a:gd name="connsiteX141" fmla="*/ 711277 w 1274342"/>
              <a:gd name="connsiteY141" fmla="*/ 15619 h 508595"/>
              <a:gd name="connsiteX142" fmla="*/ 711065 w 1274342"/>
              <a:gd name="connsiteY142" fmla="*/ 14003 h 508595"/>
              <a:gd name="connsiteX143" fmla="*/ 669583 w 1274342"/>
              <a:gd name="connsiteY143" fmla="*/ 0 h 508595"/>
              <a:gd name="connsiteX144" fmla="*/ 623529 w 1274342"/>
              <a:gd name="connsiteY144" fmla="*/ 35665 h 508595"/>
              <a:gd name="connsiteX145" fmla="*/ 665255 w 1274342"/>
              <a:gd name="connsiteY145" fmla="*/ 73754 h 508595"/>
              <a:gd name="connsiteX146" fmla="*/ 689319 w 1274342"/>
              <a:gd name="connsiteY146" fmla="*/ 87951 h 508595"/>
              <a:gd name="connsiteX147" fmla="*/ 669409 w 1274342"/>
              <a:gd name="connsiteY147" fmla="*/ 99724 h 508595"/>
              <a:gd name="connsiteX148" fmla="*/ 633758 w 1274342"/>
              <a:gd name="connsiteY148" fmla="*/ 85439 h 508595"/>
              <a:gd name="connsiteX149" fmla="*/ 631905 w 1274342"/>
              <a:gd name="connsiteY149" fmla="*/ 85669 h 508595"/>
              <a:gd name="connsiteX150" fmla="*/ 619491 w 1274342"/>
              <a:gd name="connsiteY150" fmla="*/ 103977 h 508595"/>
              <a:gd name="connsiteX151" fmla="*/ 619698 w 1274342"/>
              <a:gd name="connsiteY151" fmla="*/ 105665 h 508595"/>
              <a:gd name="connsiteX152" fmla="*/ 1020054 w 1274342"/>
              <a:gd name="connsiteY152" fmla="*/ 504131 h 508595"/>
              <a:gd name="connsiteX153" fmla="*/ 955369 w 1274342"/>
              <a:gd name="connsiteY153" fmla="*/ 504131 h 508595"/>
              <a:gd name="connsiteX154" fmla="*/ 951064 w 1274342"/>
              <a:gd name="connsiteY154" fmla="*/ 501740 h 508595"/>
              <a:gd name="connsiteX155" fmla="*/ 884290 w 1274342"/>
              <a:gd name="connsiteY155" fmla="*/ 394320 h 508595"/>
              <a:gd name="connsiteX156" fmla="*/ 818185 w 1274342"/>
              <a:gd name="connsiteY156" fmla="*/ 394018 h 508595"/>
              <a:gd name="connsiteX157" fmla="*/ 818185 w 1274342"/>
              <a:gd name="connsiteY157" fmla="*/ 500753 h 508595"/>
              <a:gd name="connsiteX158" fmla="*/ 814807 w 1274342"/>
              <a:gd name="connsiteY158" fmla="*/ 504131 h 508595"/>
              <a:gd name="connsiteX159" fmla="*/ 754004 w 1274342"/>
              <a:gd name="connsiteY159" fmla="*/ 504131 h 508595"/>
              <a:gd name="connsiteX160" fmla="*/ 750627 w 1274342"/>
              <a:gd name="connsiteY160" fmla="*/ 500753 h 508595"/>
              <a:gd name="connsiteX161" fmla="*/ 750627 w 1274342"/>
              <a:gd name="connsiteY161" fmla="*/ 169715 h 508595"/>
              <a:gd name="connsiteX162" fmla="*/ 754004 w 1274342"/>
              <a:gd name="connsiteY162" fmla="*/ 166336 h 508595"/>
              <a:gd name="connsiteX163" fmla="*/ 901064 w 1274342"/>
              <a:gd name="connsiteY163" fmla="*/ 166336 h 508595"/>
              <a:gd name="connsiteX164" fmla="*/ 1017252 w 1274342"/>
              <a:gd name="connsiteY164" fmla="*/ 278632 h 508595"/>
              <a:gd name="connsiteX165" fmla="*/ 951159 w 1274342"/>
              <a:gd name="connsiteY165" fmla="*/ 383525 h 508595"/>
              <a:gd name="connsiteX166" fmla="*/ 1022923 w 1274342"/>
              <a:gd name="connsiteY166" fmla="*/ 498970 h 508595"/>
              <a:gd name="connsiteX167" fmla="*/ 1020054 w 1274342"/>
              <a:gd name="connsiteY167" fmla="*/ 504131 h 508595"/>
              <a:gd name="connsiteX168" fmla="*/ 953620 w 1274342"/>
              <a:gd name="connsiteY168" fmla="*/ 280178 h 508595"/>
              <a:gd name="connsiteX169" fmla="*/ 903422 w 1274342"/>
              <a:gd name="connsiteY169" fmla="*/ 229980 h 508595"/>
              <a:gd name="connsiteX170" fmla="*/ 818185 w 1274342"/>
              <a:gd name="connsiteY170" fmla="*/ 229980 h 508595"/>
              <a:gd name="connsiteX171" fmla="*/ 818185 w 1274342"/>
              <a:gd name="connsiteY171" fmla="*/ 330375 h 508595"/>
              <a:gd name="connsiteX172" fmla="*/ 903422 w 1274342"/>
              <a:gd name="connsiteY172" fmla="*/ 330375 h 508595"/>
              <a:gd name="connsiteX173" fmla="*/ 953620 w 1274342"/>
              <a:gd name="connsiteY173" fmla="*/ 280178 h 508595"/>
              <a:gd name="connsiteX174" fmla="*/ 445982 w 1274342"/>
              <a:gd name="connsiteY174" fmla="*/ 359121 h 508595"/>
              <a:gd name="connsiteX175" fmla="*/ 443342 w 1274342"/>
              <a:gd name="connsiteY175" fmla="*/ 335234 h 508595"/>
              <a:gd name="connsiteX176" fmla="*/ 552940 w 1274342"/>
              <a:gd name="connsiteY176" fmla="*/ 225634 h 508595"/>
              <a:gd name="connsiteX177" fmla="*/ 662541 w 1274342"/>
              <a:gd name="connsiteY177" fmla="*/ 335234 h 508595"/>
              <a:gd name="connsiteX178" fmla="*/ 659898 w 1274342"/>
              <a:gd name="connsiteY178" fmla="*/ 359121 h 508595"/>
              <a:gd name="connsiteX179" fmla="*/ 724656 w 1274342"/>
              <a:gd name="connsiteY179" fmla="*/ 359121 h 508595"/>
              <a:gd name="connsiteX180" fmla="*/ 726302 w 1274342"/>
              <a:gd name="connsiteY180" fmla="*/ 335234 h 508595"/>
              <a:gd name="connsiteX181" fmla="*/ 552940 w 1274342"/>
              <a:gd name="connsiteY181" fmla="*/ 161873 h 508595"/>
              <a:gd name="connsiteX182" fmla="*/ 379579 w 1274342"/>
              <a:gd name="connsiteY182" fmla="*/ 335234 h 508595"/>
              <a:gd name="connsiteX183" fmla="*/ 381225 w 1274342"/>
              <a:gd name="connsiteY183" fmla="*/ 359121 h 508595"/>
              <a:gd name="connsiteX184" fmla="*/ 445982 w 1274342"/>
              <a:gd name="connsiteY184" fmla="*/ 359121 h 508595"/>
              <a:gd name="connsiteX185" fmla="*/ 395041 w 1274342"/>
              <a:gd name="connsiteY185" fmla="*/ 406893 h 508595"/>
              <a:gd name="connsiteX186" fmla="*/ 552940 w 1274342"/>
              <a:gd name="connsiteY186" fmla="*/ 508596 h 508595"/>
              <a:gd name="connsiteX187" fmla="*/ 710840 w 1274342"/>
              <a:gd name="connsiteY187" fmla="*/ 406893 h 508595"/>
              <a:gd name="connsiteX188" fmla="*/ 395041 w 1274342"/>
              <a:gd name="connsiteY188" fmla="*/ 406893 h 50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274342" h="508595">
                <a:moveTo>
                  <a:pt x="355254" y="169715"/>
                </a:moveTo>
                <a:lnTo>
                  <a:pt x="355254" y="500753"/>
                </a:lnTo>
                <a:cubicBezTo>
                  <a:pt x="355254" y="502619"/>
                  <a:pt x="353742" y="504131"/>
                  <a:pt x="351876" y="504131"/>
                </a:cubicBezTo>
                <a:lnTo>
                  <a:pt x="291074" y="504131"/>
                </a:lnTo>
                <a:cubicBezTo>
                  <a:pt x="289208" y="504131"/>
                  <a:pt x="287696" y="502619"/>
                  <a:pt x="287696" y="500753"/>
                </a:cubicBezTo>
                <a:lnTo>
                  <a:pt x="287696" y="272082"/>
                </a:lnTo>
                <a:lnTo>
                  <a:pt x="196475" y="447834"/>
                </a:lnTo>
                <a:lnTo>
                  <a:pt x="158289" y="447834"/>
                </a:lnTo>
                <a:lnTo>
                  <a:pt x="67558" y="272082"/>
                </a:lnTo>
                <a:lnTo>
                  <a:pt x="67558" y="500753"/>
                </a:lnTo>
                <a:cubicBezTo>
                  <a:pt x="67558" y="502619"/>
                  <a:pt x="66046" y="504131"/>
                  <a:pt x="64181" y="504131"/>
                </a:cubicBezTo>
                <a:lnTo>
                  <a:pt x="3378" y="504131"/>
                </a:lnTo>
                <a:cubicBezTo>
                  <a:pt x="1512" y="504131"/>
                  <a:pt x="0" y="502619"/>
                  <a:pt x="0" y="500753"/>
                </a:cubicBezTo>
                <a:lnTo>
                  <a:pt x="0" y="169715"/>
                </a:lnTo>
                <a:cubicBezTo>
                  <a:pt x="0" y="167849"/>
                  <a:pt x="1512" y="166336"/>
                  <a:pt x="3378" y="166336"/>
                </a:cubicBezTo>
                <a:lnTo>
                  <a:pt x="81113" y="166336"/>
                </a:lnTo>
                <a:cubicBezTo>
                  <a:pt x="83011" y="166336"/>
                  <a:pt x="84750" y="167398"/>
                  <a:pt x="85618" y="169085"/>
                </a:cubicBezTo>
                <a:lnTo>
                  <a:pt x="177872" y="348391"/>
                </a:lnTo>
                <a:lnTo>
                  <a:pt x="270613" y="169076"/>
                </a:lnTo>
                <a:cubicBezTo>
                  <a:pt x="271485" y="167393"/>
                  <a:pt x="273220" y="166336"/>
                  <a:pt x="275114" y="166336"/>
                </a:cubicBezTo>
                <a:lnTo>
                  <a:pt x="351876" y="166336"/>
                </a:lnTo>
                <a:cubicBezTo>
                  <a:pt x="353742" y="166336"/>
                  <a:pt x="355254" y="167849"/>
                  <a:pt x="355254" y="169715"/>
                </a:cubicBezTo>
                <a:close/>
                <a:moveTo>
                  <a:pt x="1123189" y="229980"/>
                </a:moveTo>
                <a:lnTo>
                  <a:pt x="1123189" y="229980"/>
                </a:lnTo>
                <a:lnTo>
                  <a:pt x="1270963" y="229980"/>
                </a:lnTo>
                <a:cubicBezTo>
                  <a:pt x="1272829" y="229980"/>
                  <a:pt x="1274343" y="228467"/>
                  <a:pt x="1274343" y="226603"/>
                </a:cubicBezTo>
                <a:lnTo>
                  <a:pt x="1274343" y="169714"/>
                </a:lnTo>
                <a:cubicBezTo>
                  <a:pt x="1274343" y="167849"/>
                  <a:pt x="1272829" y="166336"/>
                  <a:pt x="1270963" y="166336"/>
                </a:cubicBezTo>
                <a:lnTo>
                  <a:pt x="1123189" y="166336"/>
                </a:lnTo>
                <a:cubicBezTo>
                  <a:pt x="1077089" y="166336"/>
                  <a:pt x="1039720" y="203706"/>
                  <a:pt x="1039720" y="249806"/>
                </a:cubicBezTo>
                <a:lnTo>
                  <a:pt x="1039720" y="420662"/>
                </a:lnTo>
                <a:cubicBezTo>
                  <a:pt x="1039720" y="466762"/>
                  <a:pt x="1077089" y="504131"/>
                  <a:pt x="1123189" y="504131"/>
                </a:cubicBezTo>
                <a:lnTo>
                  <a:pt x="1270963" y="504131"/>
                </a:lnTo>
                <a:cubicBezTo>
                  <a:pt x="1272829" y="504131"/>
                  <a:pt x="1274343" y="502619"/>
                  <a:pt x="1274343" y="500753"/>
                </a:cubicBezTo>
                <a:lnTo>
                  <a:pt x="1274343" y="443866"/>
                </a:lnTo>
                <a:cubicBezTo>
                  <a:pt x="1274343" y="442000"/>
                  <a:pt x="1272829" y="440488"/>
                  <a:pt x="1270963" y="440488"/>
                </a:cubicBezTo>
                <a:lnTo>
                  <a:pt x="1123189" y="440488"/>
                </a:lnTo>
                <a:cubicBezTo>
                  <a:pt x="1114401" y="440488"/>
                  <a:pt x="1107278" y="433365"/>
                  <a:pt x="1107278" y="424577"/>
                </a:cubicBezTo>
                <a:lnTo>
                  <a:pt x="1107278" y="366077"/>
                </a:lnTo>
                <a:lnTo>
                  <a:pt x="1255052" y="366077"/>
                </a:lnTo>
                <a:cubicBezTo>
                  <a:pt x="1256918" y="366077"/>
                  <a:pt x="1258431" y="364565"/>
                  <a:pt x="1258431" y="362699"/>
                </a:cubicBezTo>
                <a:lnTo>
                  <a:pt x="1258431" y="305811"/>
                </a:lnTo>
                <a:cubicBezTo>
                  <a:pt x="1258431" y="303946"/>
                  <a:pt x="1256918" y="302434"/>
                  <a:pt x="1255052" y="302434"/>
                </a:cubicBezTo>
                <a:lnTo>
                  <a:pt x="1107278" y="302434"/>
                </a:lnTo>
                <a:lnTo>
                  <a:pt x="1107278" y="245891"/>
                </a:lnTo>
                <a:cubicBezTo>
                  <a:pt x="1107278" y="237103"/>
                  <a:pt x="1114401" y="229980"/>
                  <a:pt x="1123189" y="229980"/>
                </a:cubicBezTo>
                <a:close/>
                <a:moveTo>
                  <a:pt x="93319" y="26091"/>
                </a:moveTo>
                <a:lnTo>
                  <a:pt x="93319" y="3341"/>
                </a:lnTo>
                <a:cubicBezTo>
                  <a:pt x="93319" y="2643"/>
                  <a:pt x="92753" y="2077"/>
                  <a:pt x="92055" y="2077"/>
                </a:cubicBezTo>
                <a:lnTo>
                  <a:pt x="1264" y="2077"/>
                </a:lnTo>
                <a:cubicBezTo>
                  <a:pt x="566" y="2077"/>
                  <a:pt x="0" y="2643"/>
                  <a:pt x="0" y="3341"/>
                </a:cubicBezTo>
                <a:lnTo>
                  <a:pt x="0" y="26091"/>
                </a:lnTo>
                <a:cubicBezTo>
                  <a:pt x="0" y="26789"/>
                  <a:pt x="566" y="27355"/>
                  <a:pt x="1264" y="27355"/>
                </a:cubicBezTo>
                <a:lnTo>
                  <a:pt x="33242" y="27355"/>
                </a:lnTo>
                <a:lnTo>
                  <a:pt x="33242" y="120275"/>
                </a:lnTo>
                <a:cubicBezTo>
                  <a:pt x="33242" y="120973"/>
                  <a:pt x="33808" y="121539"/>
                  <a:pt x="34506" y="121539"/>
                </a:cubicBezTo>
                <a:lnTo>
                  <a:pt x="58813" y="121539"/>
                </a:lnTo>
                <a:cubicBezTo>
                  <a:pt x="59511" y="121539"/>
                  <a:pt x="60077" y="120973"/>
                  <a:pt x="60077" y="120275"/>
                </a:cubicBezTo>
                <a:lnTo>
                  <a:pt x="60077" y="27355"/>
                </a:lnTo>
                <a:lnTo>
                  <a:pt x="92054" y="27355"/>
                </a:lnTo>
                <a:cubicBezTo>
                  <a:pt x="92753" y="27355"/>
                  <a:pt x="93319" y="26789"/>
                  <a:pt x="93319" y="26091"/>
                </a:cubicBezTo>
                <a:close/>
                <a:moveTo>
                  <a:pt x="205967" y="2077"/>
                </a:moveTo>
                <a:lnTo>
                  <a:pt x="181660" y="2077"/>
                </a:lnTo>
                <a:cubicBezTo>
                  <a:pt x="180963" y="2077"/>
                  <a:pt x="180397" y="2643"/>
                  <a:pt x="180397" y="3341"/>
                </a:cubicBezTo>
                <a:lnTo>
                  <a:pt x="180397" y="48823"/>
                </a:lnTo>
                <a:lnTo>
                  <a:pt x="132439" y="48823"/>
                </a:lnTo>
                <a:lnTo>
                  <a:pt x="132439" y="3341"/>
                </a:lnTo>
                <a:cubicBezTo>
                  <a:pt x="132439" y="2643"/>
                  <a:pt x="131873" y="2077"/>
                  <a:pt x="131175" y="2077"/>
                </a:cubicBezTo>
                <a:lnTo>
                  <a:pt x="106868" y="2077"/>
                </a:lnTo>
                <a:cubicBezTo>
                  <a:pt x="106170" y="2077"/>
                  <a:pt x="105604" y="2643"/>
                  <a:pt x="105604" y="3341"/>
                </a:cubicBezTo>
                <a:lnTo>
                  <a:pt x="105604" y="120275"/>
                </a:lnTo>
                <a:cubicBezTo>
                  <a:pt x="105604" y="120973"/>
                  <a:pt x="106170" y="121539"/>
                  <a:pt x="106868" y="121539"/>
                </a:cubicBezTo>
                <a:lnTo>
                  <a:pt x="131175" y="121539"/>
                </a:lnTo>
                <a:cubicBezTo>
                  <a:pt x="131873" y="121539"/>
                  <a:pt x="132439" y="120973"/>
                  <a:pt x="132439" y="120275"/>
                </a:cubicBezTo>
                <a:lnTo>
                  <a:pt x="132439" y="74100"/>
                </a:lnTo>
                <a:lnTo>
                  <a:pt x="180397" y="74100"/>
                </a:lnTo>
                <a:lnTo>
                  <a:pt x="180397" y="120275"/>
                </a:lnTo>
                <a:cubicBezTo>
                  <a:pt x="180397" y="120973"/>
                  <a:pt x="180963" y="121539"/>
                  <a:pt x="181660" y="121539"/>
                </a:cubicBezTo>
                <a:lnTo>
                  <a:pt x="205967" y="121539"/>
                </a:lnTo>
                <a:cubicBezTo>
                  <a:pt x="206667" y="121539"/>
                  <a:pt x="207233" y="120973"/>
                  <a:pt x="207233" y="120275"/>
                </a:cubicBezTo>
                <a:lnTo>
                  <a:pt x="207233" y="3341"/>
                </a:lnTo>
                <a:cubicBezTo>
                  <a:pt x="207233" y="2643"/>
                  <a:pt x="206667" y="2077"/>
                  <a:pt x="205967" y="2077"/>
                </a:cubicBezTo>
                <a:close/>
                <a:moveTo>
                  <a:pt x="283922" y="123616"/>
                </a:moveTo>
                <a:cubicBezTo>
                  <a:pt x="319759" y="123616"/>
                  <a:pt x="347115" y="96954"/>
                  <a:pt x="347115" y="61808"/>
                </a:cubicBezTo>
                <a:cubicBezTo>
                  <a:pt x="347115" y="26662"/>
                  <a:pt x="319759" y="0"/>
                  <a:pt x="283922" y="0"/>
                </a:cubicBezTo>
                <a:cubicBezTo>
                  <a:pt x="247909" y="0"/>
                  <a:pt x="220728" y="26662"/>
                  <a:pt x="220728" y="61808"/>
                </a:cubicBezTo>
                <a:cubicBezTo>
                  <a:pt x="220728" y="96954"/>
                  <a:pt x="247909" y="123616"/>
                  <a:pt x="283922" y="123616"/>
                </a:cubicBezTo>
                <a:close/>
                <a:moveTo>
                  <a:pt x="283922" y="97820"/>
                </a:moveTo>
                <a:cubicBezTo>
                  <a:pt x="263664" y="97820"/>
                  <a:pt x="248256" y="82410"/>
                  <a:pt x="248256" y="61808"/>
                </a:cubicBezTo>
                <a:cubicBezTo>
                  <a:pt x="248256" y="41206"/>
                  <a:pt x="263664" y="25797"/>
                  <a:pt x="283922" y="25797"/>
                </a:cubicBezTo>
                <a:cubicBezTo>
                  <a:pt x="304179" y="25797"/>
                  <a:pt x="319587" y="41205"/>
                  <a:pt x="319587" y="61808"/>
                </a:cubicBezTo>
                <a:cubicBezTo>
                  <a:pt x="319587" y="82411"/>
                  <a:pt x="304177" y="97820"/>
                  <a:pt x="283922" y="97820"/>
                </a:cubicBezTo>
                <a:close/>
                <a:moveTo>
                  <a:pt x="488329" y="2077"/>
                </a:moveTo>
                <a:lnTo>
                  <a:pt x="458383" y="2077"/>
                </a:lnTo>
                <a:cubicBezTo>
                  <a:pt x="457452" y="2077"/>
                  <a:pt x="456596" y="2589"/>
                  <a:pt x="456156" y="3410"/>
                </a:cubicBezTo>
                <a:lnTo>
                  <a:pt x="425188" y="61115"/>
                </a:lnTo>
                <a:lnTo>
                  <a:pt x="394392" y="3415"/>
                </a:lnTo>
                <a:cubicBezTo>
                  <a:pt x="393953" y="2591"/>
                  <a:pt x="393096" y="2077"/>
                  <a:pt x="392163" y="2077"/>
                </a:cubicBezTo>
                <a:lnTo>
                  <a:pt x="361701" y="2077"/>
                </a:lnTo>
                <a:cubicBezTo>
                  <a:pt x="361004" y="2077"/>
                  <a:pt x="360438" y="2643"/>
                  <a:pt x="360438" y="3341"/>
                </a:cubicBezTo>
                <a:lnTo>
                  <a:pt x="360438" y="120275"/>
                </a:lnTo>
                <a:cubicBezTo>
                  <a:pt x="360438" y="120973"/>
                  <a:pt x="361004" y="121539"/>
                  <a:pt x="361701" y="121539"/>
                </a:cubicBezTo>
                <a:lnTo>
                  <a:pt x="386008" y="121539"/>
                </a:lnTo>
                <a:cubicBezTo>
                  <a:pt x="386708" y="121539"/>
                  <a:pt x="387272" y="120973"/>
                  <a:pt x="387272" y="120275"/>
                </a:cubicBezTo>
                <a:lnTo>
                  <a:pt x="387272" y="44841"/>
                </a:lnTo>
                <a:lnTo>
                  <a:pt x="417397" y="101455"/>
                </a:lnTo>
                <a:lnTo>
                  <a:pt x="432633" y="101455"/>
                </a:lnTo>
                <a:lnTo>
                  <a:pt x="462758" y="44841"/>
                </a:lnTo>
                <a:lnTo>
                  <a:pt x="462758" y="120275"/>
                </a:lnTo>
                <a:cubicBezTo>
                  <a:pt x="462758" y="120973"/>
                  <a:pt x="463324" y="121539"/>
                  <a:pt x="464022" y="121539"/>
                </a:cubicBezTo>
                <a:lnTo>
                  <a:pt x="488329" y="121539"/>
                </a:lnTo>
                <a:cubicBezTo>
                  <a:pt x="489028" y="121539"/>
                  <a:pt x="489594" y="120973"/>
                  <a:pt x="489594" y="120275"/>
                </a:cubicBezTo>
                <a:lnTo>
                  <a:pt x="489594" y="3341"/>
                </a:lnTo>
                <a:cubicBezTo>
                  <a:pt x="489594" y="2643"/>
                  <a:pt x="489028" y="2077"/>
                  <a:pt x="488329" y="2077"/>
                </a:cubicBezTo>
                <a:close/>
                <a:moveTo>
                  <a:pt x="590441" y="119857"/>
                </a:moveTo>
                <a:cubicBezTo>
                  <a:pt x="590800" y="120865"/>
                  <a:pt x="591753" y="121539"/>
                  <a:pt x="592824" y="121539"/>
                </a:cubicBezTo>
                <a:lnTo>
                  <a:pt x="618645" y="121539"/>
                </a:lnTo>
                <a:cubicBezTo>
                  <a:pt x="619527" y="121539"/>
                  <a:pt x="620139" y="120656"/>
                  <a:pt x="619828" y="119829"/>
                </a:cubicBezTo>
                <a:lnTo>
                  <a:pt x="576074" y="3714"/>
                </a:lnTo>
                <a:cubicBezTo>
                  <a:pt x="575703" y="2729"/>
                  <a:pt x="574760" y="2077"/>
                  <a:pt x="573708" y="2077"/>
                </a:cubicBezTo>
                <a:lnTo>
                  <a:pt x="545526" y="2077"/>
                </a:lnTo>
                <a:cubicBezTo>
                  <a:pt x="544471" y="2077"/>
                  <a:pt x="543529" y="2730"/>
                  <a:pt x="543159" y="3717"/>
                </a:cubicBezTo>
                <a:lnTo>
                  <a:pt x="499574" y="119830"/>
                </a:lnTo>
                <a:cubicBezTo>
                  <a:pt x="499263" y="120657"/>
                  <a:pt x="499874" y="121539"/>
                  <a:pt x="500757" y="121539"/>
                </a:cubicBezTo>
                <a:lnTo>
                  <a:pt x="525887" y="121539"/>
                </a:lnTo>
                <a:cubicBezTo>
                  <a:pt x="526958" y="121539"/>
                  <a:pt x="527911" y="120865"/>
                  <a:pt x="528270" y="119857"/>
                </a:cubicBezTo>
                <a:lnTo>
                  <a:pt x="535117" y="100590"/>
                </a:lnTo>
                <a:lnTo>
                  <a:pt x="583594" y="100590"/>
                </a:lnTo>
                <a:lnTo>
                  <a:pt x="590441" y="119857"/>
                </a:lnTo>
                <a:close/>
                <a:moveTo>
                  <a:pt x="543773" y="75831"/>
                </a:moveTo>
                <a:lnTo>
                  <a:pt x="559356" y="31683"/>
                </a:lnTo>
                <a:lnTo>
                  <a:pt x="574938" y="75831"/>
                </a:lnTo>
                <a:lnTo>
                  <a:pt x="543773" y="75831"/>
                </a:lnTo>
                <a:close/>
                <a:moveTo>
                  <a:pt x="619698" y="105665"/>
                </a:moveTo>
                <a:cubicBezTo>
                  <a:pt x="632199" y="116500"/>
                  <a:pt x="651470" y="123616"/>
                  <a:pt x="669583" y="123616"/>
                </a:cubicBezTo>
                <a:cubicBezTo>
                  <a:pt x="696245" y="123616"/>
                  <a:pt x="716847" y="108727"/>
                  <a:pt x="716847" y="86739"/>
                </a:cubicBezTo>
                <a:cubicBezTo>
                  <a:pt x="716847" y="58865"/>
                  <a:pt x="683433" y="50555"/>
                  <a:pt x="672872" y="48303"/>
                </a:cubicBezTo>
                <a:cubicBezTo>
                  <a:pt x="661965" y="46053"/>
                  <a:pt x="651058" y="42417"/>
                  <a:pt x="651058" y="34626"/>
                </a:cubicBezTo>
                <a:cubicBezTo>
                  <a:pt x="651058" y="28393"/>
                  <a:pt x="658674" y="23892"/>
                  <a:pt x="669409" y="23892"/>
                </a:cubicBezTo>
                <a:cubicBezTo>
                  <a:pt x="680084" y="23892"/>
                  <a:pt x="691226" y="28098"/>
                  <a:pt x="698254" y="34146"/>
                </a:cubicBezTo>
                <a:cubicBezTo>
                  <a:pt x="698849" y="34657"/>
                  <a:pt x="699735" y="34533"/>
                  <a:pt x="700144" y="33863"/>
                </a:cubicBezTo>
                <a:lnTo>
                  <a:pt x="711277" y="15619"/>
                </a:lnTo>
                <a:cubicBezTo>
                  <a:pt x="711595" y="15096"/>
                  <a:pt x="711518" y="14415"/>
                  <a:pt x="711065" y="14003"/>
                </a:cubicBezTo>
                <a:cubicBezTo>
                  <a:pt x="702144" y="5886"/>
                  <a:pt x="687417" y="0"/>
                  <a:pt x="669583" y="0"/>
                </a:cubicBezTo>
                <a:cubicBezTo>
                  <a:pt x="642055" y="0"/>
                  <a:pt x="623529" y="14196"/>
                  <a:pt x="623529" y="35665"/>
                </a:cubicBezTo>
                <a:cubicBezTo>
                  <a:pt x="623529" y="56787"/>
                  <a:pt x="641361" y="68041"/>
                  <a:pt x="665255" y="73754"/>
                </a:cubicBezTo>
                <a:cubicBezTo>
                  <a:pt x="677893" y="76870"/>
                  <a:pt x="689319" y="79640"/>
                  <a:pt x="689319" y="87951"/>
                </a:cubicBezTo>
                <a:cubicBezTo>
                  <a:pt x="689319" y="95050"/>
                  <a:pt x="680143" y="99724"/>
                  <a:pt x="669409" y="99724"/>
                </a:cubicBezTo>
                <a:cubicBezTo>
                  <a:pt x="657220" y="99724"/>
                  <a:pt x="643421" y="93927"/>
                  <a:pt x="633758" y="85439"/>
                </a:cubicBezTo>
                <a:cubicBezTo>
                  <a:pt x="633188" y="84939"/>
                  <a:pt x="632331" y="85041"/>
                  <a:pt x="631905" y="85669"/>
                </a:cubicBezTo>
                <a:lnTo>
                  <a:pt x="619491" y="103977"/>
                </a:lnTo>
                <a:cubicBezTo>
                  <a:pt x="619130" y="104512"/>
                  <a:pt x="619211" y="105241"/>
                  <a:pt x="619698" y="105665"/>
                </a:cubicBezTo>
                <a:close/>
                <a:moveTo>
                  <a:pt x="1020054" y="504131"/>
                </a:moveTo>
                <a:lnTo>
                  <a:pt x="955369" y="504131"/>
                </a:lnTo>
                <a:cubicBezTo>
                  <a:pt x="953616" y="504131"/>
                  <a:pt x="951989" y="503227"/>
                  <a:pt x="951064" y="501740"/>
                </a:cubicBezTo>
                <a:lnTo>
                  <a:pt x="884290" y="394320"/>
                </a:lnTo>
                <a:lnTo>
                  <a:pt x="818185" y="394018"/>
                </a:lnTo>
                <a:lnTo>
                  <a:pt x="818185" y="500753"/>
                </a:lnTo>
                <a:cubicBezTo>
                  <a:pt x="818185" y="502619"/>
                  <a:pt x="816673" y="504131"/>
                  <a:pt x="814807" y="504131"/>
                </a:cubicBezTo>
                <a:lnTo>
                  <a:pt x="754004" y="504131"/>
                </a:lnTo>
                <a:cubicBezTo>
                  <a:pt x="752139" y="504131"/>
                  <a:pt x="750627" y="502619"/>
                  <a:pt x="750627" y="500753"/>
                </a:cubicBezTo>
                <a:lnTo>
                  <a:pt x="750627" y="169715"/>
                </a:lnTo>
                <a:cubicBezTo>
                  <a:pt x="750627" y="167849"/>
                  <a:pt x="752139" y="166336"/>
                  <a:pt x="754004" y="166336"/>
                </a:cubicBezTo>
                <a:lnTo>
                  <a:pt x="901064" y="166336"/>
                </a:lnTo>
                <a:cubicBezTo>
                  <a:pt x="963727" y="166336"/>
                  <a:pt x="1016419" y="215972"/>
                  <a:pt x="1017252" y="278632"/>
                </a:cubicBezTo>
                <a:cubicBezTo>
                  <a:pt x="1017870" y="325109"/>
                  <a:pt x="990617" y="365266"/>
                  <a:pt x="951159" y="383525"/>
                </a:cubicBezTo>
                <a:lnTo>
                  <a:pt x="1022923" y="498970"/>
                </a:lnTo>
                <a:cubicBezTo>
                  <a:pt x="1024321" y="501221"/>
                  <a:pt x="1022703" y="504131"/>
                  <a:pt x="1020054" y="504131"/>
                </a:cubicBezTo>
                <a:close/>
                <a:moveTo>
                  <a:pt x="953620" y="280178"/>
                </a:moveTo>
                <a:cubicBezTo>
                  <a:pt x="953620" y="252454"/>
                  <a:pt x="931144" y="229980"/>
                  <a:pt x="903422" y="229980"/>
                </a:cubicBezTo>
                <a:lnTo>
                  <a:pt x="818185" y="229980"/>
                </a:lnTo>
                <a:lnTo>
                  <a:pt x="818185" y="330375"/>
                </a:lnTo>
                <a:lnTo>
                  <a:pt x="903422" y="330375"/>
                </a:lnTo>
                <a:cubicBezTo>
                  <a:pt x="931144" y="330375"/>
                  <a:pt x="953620" y="307900"/>
                  <a:pt x="953620" y="280178"/>
                </a:cubicBezTo>
                <a:close/>
                <a:moveTo>
                  <a:pt x="445982" y="359121"/>
                </a:moveTo>
                <a:cubicBezTo>
                  <a:pt x="444273" y="351427"/>
                  <a:pt x="443342" y="343441"/>
                  <a:pt x="443342" y="335234"/>
                </a:cubicBezTo>
                <a:cubicBezTo>
                  <a:pt x="443342" y="274704"/>
                  <a:pt x="492411" y="225634"/>
                  <a:pt x="552940" y="225634"/>
                </a:cubicBezTo>
                <a:cubicBezTo>
                  <a:pt x="613472" y="225634"/>
                  <a:pt x="662541" y="274704"/>
                  <a:pt x="662541" y="335234"/>
                </a:cubicBezTo>
                <a:cubicBezTo>
                  <a:pt x="662541" y="343441"/>
                  <a:pt x="661610" y="351427"/>
                  <a:pt x="659898" y="359121"/>
                </a:cubicBezTo>
                <a:lnTo>
                  <a:pt x="724656" y="359121"/>
                </a:lnTo>
                <a:cubicBezTo>
                  <a:pt x="725732" y="351311"/>
                  <a:pt x="726302" y="343339"/>
                  <a:pt x="726302" y="335234"/>
                </a:cubicBezTo>
                <a:cubicBezTo>
                  <a:pt x="726302" y="239489"/>
                  <a:pt x="648686" y="161873"/>
                  <a:pt x="552940" y="161873"/>
                </a:cubicBezTo>
                <a:cubicBezTo>
                  <a:pt x="457197" y="161873"/>
                  <a:pt x="379579" y="239489"/>
                  <a:pt x="379579" y="335234"/>
                </a:cubicBezTo>
                <a:cubicBezTo>
                  <a:pt x="379579" y="343339"/>
                  <a:pt x="380149" y="351311"/>
                  <a:pt x="381225" y="359121"/>
                </a:cubicBezTo>
                <a:lnTo>
                  <a:pt x="445982" y="359121"/>
                </a:lnTo>
                <a:close/>
                <a:moveTo>
                  <a:pt x="395041" y="406893"/>
                </a:moveTo>
                <a:cubicBezTo>
                  <a:pt x="422308" y="466882"/>
                  <a:pt x="482751" y="508596"/>
                  <a:pt x="552940" y="508596"/>
                </a:cubicBezTo>
                <a:cubicBezTo>
                  <a:pt x="623129" y="508596"/>
                  <a:pt x="683573" y="466882"/>
                  <a:pt x="710840" y="406893"/>
                </a:cubicBezTo>
                <a:lnTo>
                  <a:pt x="395041" y="406893"/>
                </a:lnTo>
                <a:close/>
              </a:path>
            </a:pathLst>
          </a:custGeom>
          <a:solidFill>
            <a:schemeClr val="bg2"/>
          </a:solidFill>
          <a:ln w="1787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0707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aphic 12">
            <a:extLst>
              <a:ext uri="{FF2B5EF4-FFF2-40B4-BE49-F238E27FC236}">
                <a16:creationId xmlns:a16="http://schemas.microsoft.com/office/drawing/2014/main" id="{F1DAEDD1-911A-2B51-32FA-649207F2BB67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1415395 w 12192000"/>
              <a:gd name="connsiteY0" fmla="*/ 4010025 h 6858000"/>
              <a:gd name="connsiteX1" fmla="*/ 11415395 w 12192000"/>
              <a:gd name="connsiteY1" fmla="*/ 4141470 h 6858000"/>
              <a:gd name="connsiteX2" fmla="*/ 11283950 w 12192000"/>
              <a:gd name="connsiteY2" fmla="*/ 4141470 h 6858000"/>
              <a:gd name="connsiteX3" fmla="*/ 11283950 w 12192000"/>
              <a:gd name="connsiteY3" fmla="*/ 4010025 h 6858000"/>
              <a:gd name="connsiteX4" fmla="*/ 11415395 w 12192000"/>
              <a:gd name="connsiteY4" fmla="*/ 4010025 h 6858000"/>
              <a:gd name="connsiteX5" fmla="*/ 10321925 w 12192000"/>
              <a:gd name="connsiteY5" fmla="*/ 2479040 h 6858000"/>
              <a:gd name="connsiteX6" fmla="*/ 10190480 w 12192000"/>
              <a:gd name="connsiteY6" fmla="*/ 2479040 h 6858000"/>
              <a:gd name="connsiteX7" fmla="*/ 10190480 w 12192000"/>
              <a:gd name="connsiteY7" fmla="*/ 2610485 h 6858000"/>
              <a:gd name="connsiteX8" fmla="*/ 10321925 w 12192000"/>
              <a:gd name="connsiteY8" fmla="*/ 2610485 h 6858000"/>
              <a:gd name="connsiteX9" fmla="*/ 10321925 w 12192000"/>
              <a:gd name="connsiteY9" fmla="*/ 2479040 h 6858000"/>
              <a:gd name="connsiteX10" fmla="*/ 11415395 w 12192000"/>
              <a:gd name="connsiteY10" fmla="*/ 3135630 h 6858000"/>
              <a:gd name="connsiteX11" fmla="*/ 11283950 w 12192000"/>
              <a:gd name="connsiteY11" fmla="*/ 3135630 h 6858000"/>
              <a:gd name="connsiteX12" fmla="*/ 11283950 w 12192000"/>
              <a:gd name="connsiteY12" fmla="*/ 3267075 h 6858000"/>
              <a:gd name="connsiteX13" fmla="*/ 11415395 w 12192000"/>
              <a:gd name="connsiteY13" fmla="*/ 3267075 h 6858000"/>
              <a:gd name="connsiteX14" fmla="*/ 11415395 w 12192000"/>
              <a:gd name="connsiteY14" fmla="*/ 3135630 h 6858000"/>
              <a:gd name="connsiteX15" fmla="*/ 11415395 w 12192000"/>
              <a:gd name="connsiteY15" fmla="*/ 3573145 h 6858000"/>
              <a:gd name="connsiteX16" fmla="*/ 11283950 w 12192000"/>
              <a:gd name="connsiteY16" fmla="*/ 3573145 h 6858000"/>
              <a:gd name="connsiteX17" fmla="*/ 11283950 w 12192000"/>
              <a:gd name="connsiteY17" fmla="*/ 3704590 h 6858000"/>
              <a:gd name="connsiteX18" fmla="*/ 11415395 w 12192000"/>
              <a:gd name="connsiteY18" fmla="*/ 3704590 h 6858000"/>
              <a:gd name="connsiteX19" fmla="*/ 11415395 w 12192000"/>
              <a:gd name="connsiteY19" fmla="*/ 3573145 h 6858000"/>
              <a:gd name="connsiteX20" fmla="*/ 11852910 w 12192000"/>
              <a:gd name="connsiteY20" fmla="*/ 2698115 h 6858000"/>
              <a:gd name="connsiteX21" fmla="*/ 11721465 w 12192000"/>
              <a:gd name="connsiteY21" fmla="*/ 2698115 h 6858000"/>
              <a:gd name="connsiteX22" fmla="*/ 11721465 w 12192000"/>
              <a:gd name="connsiteY22" fmla="*/ 2829560 h 6858000"/>
              <a:gd name="connsiteX23" fmla="*/ 11852910 w 12192000"/>
              <a:gd name="connsiteY23" fmla="*/ 2829560 h 6858000"/>
              <a:gd name="connsiteX24" fmla="*/ 11852910 w 12192000"/>
              <a:gd name="connsiteY24" fmla="*/ 2698115 h 6858000"/>
              <a:gd name="connsiteX25" fmla="*/ 11196955 w 12192000"/>
              <a:gd name="connsiteY25" fmla="*/ 3791585 h 6858000"/>
              <a:gd name="connsiteX26" fmla="*/ 11065510 w 12192000"/>
              <a:gd name="connsiteY26" fmla="*/ 3791585 h 6858000"/>
              <a:gd name="connsiteX27" fmla="*/ 11065510 w 12192000"/>
              <a:gd name="connsiteY27" fmla="*/ 3923030 h 6858000"/>
              <a:gd name="connsiteX28" fmla="*/ 11196955 w 12192000"/>
              <a:gd name="connsiteY28" fmla="*/ 3923030 h 6858000"/>
              <a:gd name="connsiteX29" fmla="*/ 11196955 w 12192000"/>
              <a:gd name="connsiteY29" fmla="*/ 3791585 h 6858000"/>
              <a:gd name="connsiteX30" fmla="*/ 11087735 w 12192000"/>
              <a:gd name="connsiteY30" fmla="*/ 4250690 h 6858000"/>
              <a:gd name="connsiteX31" fmla="*/ 11087735 w 12192000"/>
              <a:gd name="connsiteY31" fmla="*/ 4338320 h 6858000"/>
              <a:gd name="connsiteX32" fmla="*/ 11175365 w 12192000"/>
              <a:gd name="connsiteY32" fmla="*/ 4338320 h 6858000"/>
              <a:gd name="connsiteX33" fmla="*/ 11175365 w 12192000"/>
              <a:gd name="connsiteY33" fmla="*/ 4250690 h 6858000"/>
              <a:gd name="connsiteX34" fmla="*/ 11087735 w 12192000"/>
              <a:gd name="connsiteY34" fmla="*/ 4250690 h 6858000"/>
              <a:gd name="connsiteX35" fmla="*/ 10541000 w 12192000"/>
              <a:gd name="connsiteY35" fmla="*/ 5760085 h 6858000"/>
              <a:gd name="connsiteX36" fmla="*/ 10409555 w 12192000"/>
              <a:gd name="connsiteY36" fmla="*/ 5760085 h 6858000"/>
              <a:gd name="connsiteX37" fmla="*/ 10409555 w 12192000"/>
              <a:gd name="connsiteY37" fmla="*/ 5891530 h 6858000"/>
              <a:gd name="connsiteX38" fmla="*/ 10541000 w 12192000"/>
              <a:gd name="connsiteY38" fmla="*/ 5891530 h 6858000"/>
              <a:gd name="connsiteX39" fmla="*/ 10541000 w 12192000"/>
              <a:gd name="connsiteY39" fmla="*/ 5760085 h 6858000"/>
              <a:gd name="connsiteX40" fmla="*/ 10759440 w 12192000"/>
              <a:gd name="connsiteY40" fmla="*/ 5541645 h 6858000"/>
              <a:gd name="connsiteX41" fmla="*/ 10627995 w 12192000"/>
              <a:gd name="connsiteY41" fmla="*/ 5541645 h 6858000"/>
              <a:gd name="connsiteX42" fmla="*/ 10627995 w 12192000"/>
              <a:gd name="connsiteY42" fmla="*/ 5673090 h 6858000"/>
              <a:gd name="connsiteX43" fmla="*/ 10759440 w 12192000"/>
              <a:gd name="connsiteY43" fmla="*/ 5673090 h 6858000"/>
              <a:gd name="connsiteX44" fmla="*/ 10759440 w 12192000"/>
              <a:gd name="connsiteY44" fmla="*/ 5541645 h 6858000"/>
              <a:gd name="connsiteX45" fmla="*/ 10409555 w 12192000"/>
              <a:gd name="connsiteY45" fmla="*/ 6635115 h 6858000"/>
              <a:gd name="connsiteX46" fmla="*/ 10409555 w 12192000"/>
              <a:gd name="connsiteY46" fmla="*/ 6766560 h 6858000"/>
              <a:gd name="connsiteX47" fmla="*/ 10541000 w 12192000"/>
              <a:gd name="connsiteY47" fmla="*/ 6766560 h 6858000"/>
              <a:gd name="connsiteX48" fmla="*/ 10541000 w 12192000"/>
              <a:gd name="connsiteY48" fmla="*/ 6635115 h 6858000"/>
              <a:gd name="connsiteX49" fmla="*/ 10409555 w 12192000"/>
              <a:gd name="connsiteY49" fmla="*/ 6635115 h 6858000"/>
              <a:gd name="connsiteX50" fmla="*/ 11437620 w 12192000"/>
              <a:gd name="connsiteY50" fmla="*/ 2239010 h 6858000"/>
              <a:gd name="connsiteX51" fmla="*/ 11262360 w 12192000"/>
              <a:gd name="connsiteY51" fmla="*/ 2239010 h 6858000"/>
              <a:gd name="connsiteX52" fmla="*/ 11262360 w 12192000"/>
              <a:gd name="connsiteY52" fmla="*/ 2414270 h 6858000"/>
              <a:gd name="connsiteX53" fmla="*/ 11437620 w 12192000"/>
              <a:gd name="connsiteY53" fmla="*/ 2414270 h 6858000"/>
              <a:gd name="connsiteX54" fmla="*/ 11437620 w 12192000"/>
              <a:gd name="connsiteY54" fmla="*/ 2239010 h 6858000"/>
              <a:gd name="connsiteX55" fmla="*/ 10541000 w 12192000"/>
              <a:gd name="connsiteY55" fmla="*/ 5322570 h 6858000"/>
              <a:gd name="connsiteX56" fmla="*/ 10409555 w 12192000"/>
              <a:gd name="connsiteY56" fmla="*/ 5322570 h 6858000"/>
              <a:gd name="connsiteX57" fmla="*/ 10409555 w 12192000"/>
              <a:gd name="connsiteY57" fmla="*/ 5454015 h 6858000"/>
              <a:gd name="connsiteX58" fmla="*/ 10541000 w 12192000"/>
              <a:gd name="connsiteY58" fmla="*/ 5454015 h 6858000"/>
              <a:gd name="connsiteX59" fmla="*/ 10541000 w 12192000"/>
              <a:gd name="connsiteY59" fmla="*/ 5322570 h 6858000"/>
              <a:gd name="connsiteX60" fmla="*/ 10627995 w 12192000"/>
              <a:gd name="connsiteY60" fmla="*/ 6416040 h 6858000"/>
              <a:gd name="connsiteX61" fmla="*/ 10627995 w 12192000"/>
              <a:gd name="connsiteY61" fmla="*/ 6547485 h 6858000"/>
              <a:gd name="connsiteX62" fmla="*/ 10759440 w 12192000"/>
              <a:gd name="connsiteY62" fmla="*/ 6547485 h 6858000"/>
              <a:gd name="connsiteX63" fmla="*/ 10759440 w 12192000"/>
              <a:gd name="connsiteY63" fmla="*/ 6416040 h 6858000"/>
              <a:gd name="connsiteX64" fmla="*/ 10627995 w 12192000"/>
              <a:gd name="connsiteY64" fmla="*/ 6416040 h 6858000"/>
              <a:gd name="connsiteX65" fmla="*/ 10541000 w 12192000"/>
              <a:gd name="connsiteY65" fmla="*/ 6197600 h 6858000"/>
              <a:gd name="connsiteX66" fmla="*/ 10409555 w 12192000"/>
              <a:gd name="connsiteY66" fmla="*/ 6197600 h 6858000"/>
              <a:gd name="connsiteX67" fmla="*/ 10409555 w 12192000"/>
              <a:gd name="connsiteY67" fmla="*/ 6329045 h 6858000"/>
              <a:gd name="connsiteX68" fmla="*/ 10541000 w 12192000"/>
              <a:gd name="connsiteY68" fmla="*/ 6329045 h 6858000"/>
              <a:gd name="connsiteX69" fmla="*/ 10541000 w 12192000"/>
              <a:gd name="connsiteY69" fmla="*/ 6197600 h 6858000"/>
              <a:gd name="connsiteX70" fmla="*/ 11415395 w 12192000"/>
              <a:gd name="connsiteY70" fmla="*/ 2698115 h 6858000"/>
              <a:gd name="connsiteX71" fmla="*/ 11283950 w 12192000"/>
              <a:gd name="connsiteY71" fmla="*/ 2698115 h 6858000"/>
              <a:gd name="connsiteX72" fmla="*/ 11283950 w 12192000"/>
              <a:gd name="connsiteY72" fmla="*/ 2829560 h 6858000"/>
              <a:gd name="connsiteX73" fmla="*/ 11415395 w 12192000"/>
              <a:gd name="connsiteY73" fmla="*/ 2829560 h 6858000"/>
              <a:gd name="connsiteX74" fmla="*/ 11415395 w 12192000"/>
              <a:gd name="connsiteY74" fmla="*/ 2698115 h 6858000"/>
              <a:gd name="connsiteX75" fmla="*/ 11852910 w 12192000"/>
              <a:gd name="connsiteY75" fmla="*/ 3135630 h 6858000"/>
              <a:gd name="connsiteX76" fmla="*/ 11721465 w 12192000"/>
              <a:gd name="connsiteY76" fmla="*/ 3135630 h 6858000"/>
              <a:gd name="connsiteX77" fmla="*/ 11721465 w 12192000"/>
              <a:gd name="connsiteY77" fmla="*/ 3267075 h 6858000"/>
              <a:gd name="connsiteX78" fmla="*/ 11852910 w 12192000"/>
              <a:gd name="connsiteY78" fmla="*/ 3267075 h 6858000"/>
              <a:gd name="connsiteX79" fmla="*/ 11852910 w 12192000"/>
              <a:gd name="connsiteY79" fmla="*/ 3135630 h 6858000"/>
              <a:gd name="connsiteX80" fmla="*/ 11634470 w 12192000"/>
              <a:gd name="connsiteY80" fmla="*/ 3354070 h 6858000"/>
              <a:gd name="connsiteX81" fmla="*/ 11503025 w 12192000"/>
              <a:gd name="connsiteY81" fmla="*/ 3354070 h 6858000"/>
              <a:gd name="connsiteX82" fmla="*/ 11503025 w 12192000"/>
              <a:gd name="connsiteY82" fmla="*/ 3485515 h 6858000"/>
              <a:gd name="connsiteX83" fmla="*/ 11634470 w 12192000"/>
              <a:gd name="connsiteY83" fmla="*/ 3485515 h 6858000"/>
              <a:gd name="connsiteX84" fmla="*/ 11634470 w 12192000"/>
              <a:gd name="connsiteY84" fmla="*/ 3354070 h 6858000"/>
              <a:gd name="connsiteX85" fmla="*/ 11503025 w 12192000"/>
              <a:gd name="connsiteY85" fmla="*/ 3791585 h 6858000"/>
              <a:gd name="connsiteX86" fmla="*/ 11503025 w 12192000"/>
              <a:gd name="connsiteY86" fmla="*/ 3923030 h 6858000"/>
              <a:gd name="connsiteX87" fmla="*/ 11634470 w 12192000"/>
              <a:gd name="connsiteY87" fmla="*/ 3923030 h 6858000"/>
              <a:gd name="connsiteX88" fmla="*/ 11634470 w 12192000"/>
              <a:gd name="connsiteY88" fmla="*/ 3791585 h 6858000"/>
              <a:gd name="connsiteX89" fmla="*/ 11503025 w 12192000"/>
              <a:gd name="connsiteY89" fmla="*/ 3791585 h 6858000"/>
              <a:gd name="connsiteX90" fmla="*/ 10191115 w 12192000"/>
              <a:gd name="connsiteY90" fmla="*/ 2916555 h 6858000"/>
              <a:gd name="connsiteX91" fmla="*/ 10191115 w 12192000"/>
              <a:gd name="connsiteY91" fmla="*/ 3048000 h 6858000"/>
              <a:gd name="connsiteX92" fmla="*/ 10322560 w 12192000"/>
              <a:gd name="connsiteY92" fmla="*/ 3048000 h 6858000"/>
              <a:gd name="connsiteX93" fmla="*/ 10322560 w 12192000"/>
              <a:gd name="connsiteY93" fmla="*/ 2916555 h 6858000"/>
              <a:gd name="connsiteX94" fmla="*/ 10191115 w 12192000"/>
              <a:gd name="connsiteY94" fmla="*/ 2916555 h 6858000"/>
              <a:gd name="connsiteX95" fmla="*/ 10234930 w 12192000"/>
              <a:gd name="connsiteY95" fmla="*/ 1254760 h 6858000"/>
              <a:gd name="connsiteX96" fmla="*/ 10278745 w 12192000"/>
              <a:gd name="connsiteY96" fmla="*/ 1254760 h 6858000"/>
              <a:gd name="connsiteX97" fmla="*/ 10278745 w 12192000"/>
              <a:gd name="connsiteY97" fmla="*/ 1210945 h 6858000"/>
              <a:gd name="connsiteX98" fmla="*/ 10234930 w 12192000"/>
              <a:gd name="connsiteY98" fmla="*/ 1210945 h 6858000"/>
              <a:gd name="connsiteX99" fmla="*/ 10234930 w 12192000"/>
              <a:gd name="connsiteY99" fmla="*/ 1254760 h 6858000"/>
              <a:gd name="connsiteX100" fmla="*/ 10212705 w 12192000"/>
              <a:gd name="connsiteY100" fmla="*/ 1713865 h 6858000"/>
              <a:gd name="connsiteX101" fmla="*/ 10300335 w 12192000"/>
              <a:gd name="connsiteY101" fmla="*/ 1713865 h 6858000"/>
              <a:gd name="connsiteX102" fmla="*/ 10300335 w 12192000"/>
              <a:gd name="connsiteY102" fmla="*/ 1626235 h 6858000"/>
              <a:gd name="connsiteX103" fmla="*/ 10212705 w 12192000"/>
              <a:gd name="connsiteY103" fmla="*/ 1626235 h 6858000"/>
              <a:gd name="connsiteX104" fmla="*/ 10212705 w 12192000"/>
              <a:gd name="connsiteY104" fmla="*/ 1713865 h 6858000"/>
              <a:gd name="connsiteX105" fmla="*/ 11196955 w 12192000"/>
              <a:gd name="connsiteY105" fmla="*/ 3354070 h 6858000"/>
              <a:gd name="connsiteX106" fmla="*/ 11065510 w 12192000"/>
              <a:gd name="connsiteY106" fmla="*/ 3354070 h 6858000"/>
              <a:gd name="connsiteX107" fmla="*/ 11065510 w 12192000"/>
              <a:gd name="connsiteY107" fmla="*/ 3485515 h 6858000"/>
              <a:gd name="connsiteX108" fmla="*/ 11196955 w 12192000"/>
              <a:gd name="connsiteY108" fmla="*/ 3485515 h 6858000"/>
              <a:gd name="connsiteX109" fmla="*/ 11196955 w 12192000"/>
              <a:gd name="connsiteY109" fmla="*/ 3354070 h 6858000"/>
              <a:gd name="connsiteX110" fmla="*/ 11852910 w 12192000"/>
              <a:gd name="connsiteY110" fmla="*/ 2260600 h 6858000"/>
              <a:gd name="connsiteX111" fmla="*/ 11721465 w 12192000"/>
              <a:gd name="connsiteY111" fmla="*/ 2260600 h 6858000"/>
              <a:gd name="connsiteX112" fmla="*/ 11721465 w 12192000"/>
              <a:gd name="connsiteY112" fmla="*/ 2392045 h 6858000"/>
              <a:gd name="connsiteX113" fmla="*/ 11852910 w 12192000"/>
              <a:gd name="connsiteY113" fmla="*/ 2392045 h 6858000"/>
              <a:gd name="connsiteX114" fmla="*/ 11852910 w 12192000"/>
              <a:gd name="connsiteY114" fmla="*/ 2260600 h 6858000"/>
              <a:gd name="connsiteX115" fmla="*/ 11853545 w 12192000"/>
              <a:gd name="connsiteY115" fmla="*/ 641985 h 6858000"/>
              <a:gd name="connsiteX116" fmla="*/ 11853545 w 12192000"/>
              <a:gd name="connsiteY116" fmla="*/ 510540 h 6858000"/>
              <a:gd name="connsiteX117" fmla="*/ 11722100 w 12192000"/>
              <a:gd name="connsiteY117" fmla="*/ 510540 h 6858000"/>
              <a:gd name="connsiteX118" fmla="*/ 11722100 w 12192000"/>
              <a:gd name="connsiteY118" fmla="*/ 641985 h 6858000"/>
              <a:gd name="connsiteX119" fmla="*/ 11853545 w 12192000"/>
              <a:gd name="connsiteY119" fmla="*/ 641985 h 6858000"/>
              <a:gd name="connsiteX120" fmla="*/ 11875135 w 12192000"/>
              <a:gd name="connsiteY120" fmla="*/ 1801495 h 6858000"/>
              <a:gd name="connsiteX121" fmla="*/ 11699875 w 12192000"/>
              <a:gd name="connsiteY121" fmla="*/ 1801495 h 6858000"/>
              <a:gd name="connsiteX122" fmla="*/ 11699875 w 12192000"/>
              <a:gd name="connsiteY122" fmla="*/ 1976755 h 6858000"/>
              <a:gd name="connsiteX123" fmla="*/ 11875135 w 12192000"/>
              <a:gd name="connsiteY123" fmla="*/ 1976755 h 6858000"/>
              <a:gd name="connsiteX124" fmla="*/ 11875135 w 12192000"/>
              <a:gd name="connsiteY124" fmla="*/ 1801495 h 6858000"/>
              <a:gd name="connsiteX125" fmla="*/ 11722100 w 12192000"/>
              <a:gd name="connsiteY125" fmla="*/ 1079500 h 6858000"/>
              <a:gd name="connsiteX126" fmla="*/ 11853545 w 12192000"/>
              <a:gd name="connsiteY126" fmla="*/ 1079500 h 6858000"/>
              <a:gd name="connsiteX127" fmla="*/ 11853545 w 12192000"/>
              <a:gd name="connsiteY127" fmla="*/ 948055 h 6858000"/>
              <a:gd name="connsiteX128" fmla="*/ 11722100 w 12192000"/>
              <a:gd name="connsiteY128" fmla="*/ 948055 h 6858000"/>
              <a:gd name="connsiteX129" fmla="*/ 11722100 w 12192000"/>
              <a:gd name="connsiteY129" fmla="*/ 1079500 h 6858000"/>
              <a:gd name="connsiteX130" fmla="*/ 11634470 w 12192000"/>
              <a:gd name="connsiteY130" fmla="*/ 2479040 h 6858000"/>
              <a:gd name="connsiteX131" fmla="*/ 11503025 w 12192000"/>
              <a:gd name="connsiteY131" fmla="*/ 2479040 h 6858000"/>
              <a:gd name="connsiteX132" fmla="*/ 11503025 w 12192000"/>
              <a:gd name="connsiteY132" fmla="*/ 2610485 h 6858000"/>
              <a:gd name="connsiteX133" fmla="*/ 11634470 w 12192000"/>
              <a:gd name="connsiteY133" fmla="*/ 2610485 h 6858000"/>
              <a:gd name="connsiteX134" fmla="*/ 11634470 w 12192000"/>
              <a:gd name="connsiteY134" fmla="*/ 2479040 h 6858000"/>
              <a:gd name="connsiteX135" fmla="*/ 10278745 w 12192000"/>
              <a:gd name="connsiteY135" fmla="*/ 379730 h 6858000"/>
              <a:gd name="connsiteX136" fmla="*/ 10278745 w 12192000"/>
              <a:gd name="connsiteY136" fmla="*/ 335915 h 6858000"/>
              <a:gd name="connsiteX137" fmla="*/ 10234930 w 12192000"/>
              <a:gd name="connsiteY137" fmla="*/ 335915 h 6858000"/>
              <a:gd name="connsiteX138" fmla="*/ 10234930 w 12192000"/>
              <a:gd name="connsiteY138" fmla="*/ 379730 h 6858000"/>
              <a:gd name="connsiteX139" fmla="*/ 10278745 w 12192000"/>
              <a:gd name="connsiteY139" fmla="*/ 379730 h 6858000"/>
              <a:gd name="connsiteX140" fmla="*/ 10321925 w 12192000"/>
              <a:gd name="connsiteY140" fmla="*/ 2042160 h 6858000"/>
              <a:gd name="connsiteX141" fmla="*/ 10190480 w 12192000"/>
              <a:gd name="connsiteY141" fmla="*/ 2042160 h 6858000"/>
              <a:gd name="connsiteX142" fmla="*/ 10190480 w 12192000"/>
              <a:gd name="connsiteY142" fmla="*/ 2173605 h 6858000"/>
              <a:gd name="connsiteX143" fmla="*/ 10321925 w 12192000"/>
              <a:gd name="connsiteY143" fmla="*/ 2173605 h 6858000"/>
              <a:gd name="connsiteX144" fmla="*/ 10321925 w 12192000"/>
              <a:gd name="connsiteY144" fmla="*/ 2042160 h 6858000"/>
              <a:gd name="connsiteX145" fmla="*/ 11656695 w 12192000"/>
              <a:gd name="connsiteY145" fmla="*/ 2019935 h 6858000"/>
              <a:gd name="connsiteX146" fmla="*/ 11481435 w 12192000"/>
              <a:gd name="connsiteY146" fmla="*/ 2019935 h 6858000"/>
              <a:gd name="connsiteX147" fmla="*/ 11481435 w 12192000"/>
              <a:gd name="connsiteY147" fmla="*/ 2195195 h 6858000"/>
              <a:gd name="connsiteX148" fmla="*/ 11656695 w 12192000"/>
              <a:gd name="connsiteY148" fmla="*/ 2195195 h 6858000"/>
              <a:gd name="connsiteX149" fmla="*/ 11656695 w 12192000"/>
              <a:gd name="connsiteY149" fmla="*/ 2019935 h 6858000"/>
              <a:gd name="connsiteX150" fmla="*/ 10234930 w 12192000"/>
              <a:gd name="connsiteY150" fmla="*/ 817245 h 6858000"/>
              <a:gd name="connsiteX151" fmla="*/ 10278745 w 12192000"/>
              <a:gd name="connsiteY151" fmla="*/ 817245 h 6858000"/>
              <a:gd name="connsiteX152" fmla="*/ 10278745 w 12192000"/>
              <a:gd name="connsiteY152" fmla="*/ 773430 h 6858000"/>
              <a:gd name="connsiteX153" fmla="*/ 10234930 w 12192000"/>
              <a:gd name="connsiteY153" fmla="*/ 773430 h 6858000"/>
              <a:gd name="connsiteX154" fmla="*/ 10234930 w 12192000"/>
              <a:gd name="connsiteY154" fmla="*/ 817245 h 6858000"/>
              <a:gd name="connsiteX155" fmla="*/ 10759440 w 12192000"/>
              <a:gd name="connsiteY155" fmla="*/ 5978525 h 6858000"/>
              <a:gd name="connsiteX156" fmla="*/ 10627995 w 12192000"/>
              <a:gd name="connsiteY156" fmla="*/ 5978525 h 6858000"/>
              <a:gd name="connsiteX157" fmla="*/ 10627995 w 12192000"/>
              <a:gd name="connsiteY157" fmla="*/ 6109970 h 6858000"/>
              <a:gd name="connsiteX158" fmla="*/ 10759440 w 12192000"/>
              <a:gd name="connsiteY158" fmla="*/ 6109970 h 6858000"/>
              <a:gd name="connsiteX159" fmla="*/ 10759440 w 12192000"/>
              <a:gd name="connsiteY159" fmla="*/ 5978525 h 6858000"/>
              <a:gd name="connsiteX160" fmla="*/ 11634470 w 12192000"/>
              <a:gd name="connsiteY160" fmla="*/ 3048000 h 6858000"/>
              <a:gd name="connsiteX161" fmla="*/ 11634470 w 12192000"/>
              <a:gd name="connsiteY161" fmla="*/ 2916555 h 6858000"/>
              <a:gd name="connsiteX162" fmla="*/ 11503025 w 12192000"/>
              <a:gd name="connsiteY162" fmla="*/ 2916555 h 6858000"/>
              <a:gd name="connsiteX163" fmla="*/ 11503025 w 12192000"/>
              <a:gd name="connsiteY163" fmla="*/ 3048000 h 6858000"/>
              <a:gd name="connsiteX164" fmla="*/ 11634470 w 12192000"/>
              <a:gd name="connsiteY164" fmla="*/ 3048000 h 6858000"/>
              <a:gd name="connsiteX165" fmla="*/ 11722100 w 12192000"/>
              <a:gd name="connsiteY165" fmla="*/ 3573145 h 6858000"/>
              <a:gd name="connsiteX166" fmla="*/ 11722100 w 12192000"/>
              <a:gd name="connsiteY166" fmla="*/ 3704590 h 6858000"/>
              <a:gd name="connsiteX167" fmla="*/ 11853545 w 12192000"/>
              <a:gd name="connsiteY167" fmla="*/ 3704590 h 6858000"/>
              <a:gd name="connsiteX168" fmla="*/ 11853545 w 12192000"/>
              <a:gd name="connsiteY168" fmla="*/ 3573145 h 6858000"/>
              <a:gd name="connsiteX169" fmla="*/ 11722100 w 12192000"/>
              <a:gd name="connsiteY169" fmla="*/ 3573145 h 6858000"/>
              <a:gd name="connsiteX170" fmla="*/ 11699875 w 12192000"/>
              <a:gd name="connsiteY170" fmla="*/ 1538605 h 6858000"/>
              <a:gd name="connsiteX171" fmla="*/ 11875135 w 12192000"/>
              <a:gd name="connsiteY171" fmla="*/ 1538605 h 6858000"/>
              <a:gd name="connsiteX172" fmla="*/ 11875135 w 12192000"/>
              <a:gd name="connsiteY172" fmla="*/ 1363345 h 6858000"/>
              <a:gd name="connsiteX173" fmla="*/ 11699875 w 12192000"/>
              <a:gd name="connsiteY173" fmla="*/ 1363345 h 6858000"/>
              <a:gd name="connsiteX174" fmla="*/ 11699875 w 12192000"/>
              <a:gd name="connsiteY174" fmla="*/ 1538605 h 6858000"/>
              <a:gd name="connsiteX175" fmla="*/ 11459210 w 12192000"/>
              <a:gd name="connsiteY175" fmla="*/ 5060315 h 6858000"/>
              <a:gd name="connsiteX176" fmla="*/ 11459210 w 12192000"/>
              <a:gd name="connsiteY176" fmla="*/ 4841875 h 6858000"/>
              <a:gd name="connsiteX177" fmla="*/ 11240770 w 12192000"/>
              <a:gd name="connsiteY177" fmla="*/ 4841875 h 6858000"/>
              <a:gd name="connsiteX178" fmla="*/ 11240770 w 12192000"/>
              <a:gd name="connsiteY178" fmla="*/ 5060315 h 6858000"/>
              <a:gd name="connsiteX179" fmla="*/ 11459210 w 12192000"/>
              <a:gd name="connsiteY179" fmla="*/ 5060315 h 6858000"/>
              <a:gd name="connsiteX180" fmla="*/ 11240770 w 12192000"/>
              <a:gd name="connsiteY180" fmla="*/ 5060315 h 6858000"/>
              <a:gd name="connsiteX181" fmla="*/ 11022330 w 12192000"/>
              <a:gd name="connsiteY181" fmla="*/ 5060315 h 6858000"/>
              <a:gd name="connsiteX182" fmla="*/ 11022330 w 12192000"/>
              <a:gd name="connsiteY182" fmla="*/ 5278755 h 6858000"/>
              <a:gd name="connsiteX183" fmla="*/ 11240770 w 12192000"/>
              <a:gd name="connsiteY183" fmla="*/ 5278755 h 6858000"/>
              <a:gd name="connsiteX184" fmla="*/ 11240770 w 12192000"/>
              <a:gd name="connsiteY184" fmla="*/ 5060315 h 6858000"/>
              <a:gd name="connsiteX185" fmla="*/ 11678285 w 12192000"/>
              <a:gd name="connsiteY185" fmla="*/ 4841240 h 6858000"/>
              <a:gd name="connsiteX186" fmla="*/ 11678285 w 12192000"/>
              <a:gd name="connsiteY186" fmla="*/ 4622800 h 6858000"/>
              <a:gd name="connsiteX187" fmla="*/ 11459845 w 12192000"/>
              <a:gd name="connsiteY187" fmla="*/ 4622800 h 6858000"/>
              <a:gd name="connsiteX188" fmla="*/ 11459845 w 12192000"/>
              <a:gd name="connsiteY188" fmla="*/ 4841240 h 6858000"/>
              <a:gd name="connsiteX189" fmla="*/ 11678285 w 12192000"/>
              <a:gd name="connsiteY189" fmla="*/ 4841240 h 6858000"/>
              <a:gd name="connsiteX190" fmla="*/ 12159615 w 12192000"/>
              <a:gd name="connsiteY190" fmla="*/ 1517015 h 6858000"/>
              <a:gd name="connsiteX191" fmla="*/ 12192000 w 12192000"/>
              <a:gd name="connsiteY191" fmla="*/ 1537970 h 6858000"/>
              <a:gd name="connsiteX192" fmla="*/ 12192000 w 12192000"/>
              <a:gd name="connsiteY192" fmla="*/ 1364615 h 6858000"/>
              <a:gd name="connsiteX193" fmla="*/ 12159615 w 12192000"/>
              <a:gd name="connsiteY193" fmla="*/ 1385570 h 6858000"/>
              <a:gd name="connsiteX194" fmla="*/ 12159615 w 12192000"/>
              <a:gd name="connsiteY194" fmla="*/ 1517015 h 6858000"/>
              <a:gd name="connsiteX195" fmla="*/ 11240770 w 12192000"/>
              <a:gd name="connsiteY195" fmla="*/ 5278755 h 6858000"/>
              <a:gd name="connsiteX196" fmla="*/ 11240770 w 12192000"/>
              <a:gd name="connsiteY196" fmla="*/ 5497195 h 6858000"/>
              <a:gd name="connsiteX197" fmla="*/ 11459210 w 12192000"/>
              <a:gd name="connsiteY197" fmla="*/ 5497195 h 6858000"/>
              <a:gd name="connsiteX198" fmla="*/ 11459210 w 12192000"/>
              <a:gd name="connsiteY198" fmla="*/ 5278755 h 6858000"/>
              <a:gd name="connsiteX199" fmla="*/ 11240770 w 12192000"/>
              <a:gd name="connsiteY199" fmla="*/ 5278755 h 6858000"/>
              <a:gd name="connsiteX200" fmla="*/ 12159615 w 12192000"/>
              <a:gd name="connsiteY200" fmla="*/ 1954530 h 6858000"/>
              <a:gd name="connsiteX201" fmla="*/ 12192000 w 12192000"/>
              <a:gd name="connsiteY201" fmla="*/ 1975485 h 6858000"/>
              <a:gd name="connsiteX202" fmla="*/ 12192000 w 12192000"/>
              <a:gd name="connsiteY202" fmla="*/ 1802130 h 6858000"/>
              <a:gd name="connsiteX203" fmla="*/ 12159615 w 12192000"/>
              <a:gd name="connsiteY203" fmla="*/ 1823085 h 6858000"/>
              <a:gd name="connsiteX204" fmla="*/ 12159615 w 12192000"/>
              <a:gd name="connsiteY204" fmla="*/ 1954530 h 6858000"/>
              <a:gd name="connsiteX205" fmla="*/ 11459210 w 12192000"/>
              <a:gd name="connsiteY205" fmla="*/ 5060315 h 6858000"/>
              <a:gd name="connsiteX206" fmla="*/ 11459210 w 12192000"/>
              <a:gd name="connsiteY206" fmla="*/ 5278755 h 6858000"/>
              <a:gd name="connsiteX207" fmla="*/ 11677650 w 12192000"/>
              <a:gd name="connsiteY207" fmla="*/ 5278755 h 6858000"/>
              <a:gd name="connsiteX208" fmla="*/ 11677650 w 12192000"/>
              <a:gd name="connsiteY208" fmla="*/ 5060315 h 6858000"/>
              <a:gd name="connsiteX209" fmla="*/ 11459210 w 12192000"/>
              <a:gd name="connsiteY209" fmla="*/ 5060315 h 6858000"/>
              <a:gd name="connsiteX210" fmla="*/ 11896725 w 12192000"/>
              <a:gd name="connsiteY210" fmla="*/ 4185285 h 6858000"/>
              <a:gd name="connsiteX211" fmla="*/ 11896725 w 12192000"/>
              <a:gd name="connsiteY211" fmla="*/ 3966845 h 6858000"/>
              <a:gd name="connsiteX212" fmla="*/ 11678285 w 12192000"/>
              <a:gd name="connsiteY212" fmla="*/ 3966845 h 6858000"/>
              <a:gd name="connsiteX213" fmla="*/ 11678285 w 12192000"/>
              <a:gd name="connsiteY213" fmla="*/ 4185285 h 6858000"/>
              <a:gd name="connsiteX214" fmla="*/ 11896725 w 12192000"/>
              <a:gd name="connsiteY214" fmla="*/ 4185285 h 6858000"/>
              <a:gd name="connsiteX215" fmla="*/ 11678285 w 12192000"/>
              <a:gd name="connsiteY215" fmla="*/ 4403725 h 6858000"/>
              <a:gd name="connsiteX216" fmla="*/ 11678285 w 12192000"/>
              <a:gd name="connsiteY216" fmla="*/ 4185285 h 6858000"/>
              <a:gd name="connsiteX217" fmla="*/ 11459845 w 12192000"/>
              <a:gd name="connsiteY217" fmla="*/ 4185285 h 6858000"/>
              <a:gd name="connsiteX218" fmla="*/ 11459845 w 12192000"/>
              <a:gd name="connsiteY218" fmla="*/ 4403725 h 6858000"/>
              <a:gd name="connsiteX219" fmla="*/ 11678285 w 12192000"/>
              <a:gd name="connsiteY219" fmla="*/ 4403725 h 6858000"/>
              <a:gd name="connsiteX220" fmla="*/ 11459210 w 12192000"/>
              <a:gd name="connsiteY220" fmla="*/ 4622800 h 6858000"/>
              <a:gd name="connsiteX221" fmla="*/ 11459210 w 12192000"/>
              <a:gd name="connsiteY221" fmla="*/ 4404360 h 6858000"/>
              <a:gd name="connsiteX222" fmla="*/ 11240770 w 12192000"/>
              <a:gd name="connsiteY222" fmla="*/ 4404360 h 6858000"/>
              <a:gd name="connsiteX223" fmla="*/ 11240770 w 12192000"/>
              <a:gd name="connsiteY223" fmla="*/ 4622800 h 6858000"/>
              <a:gd name="connsiteX224" fmla="*/ 11459210 w 12192000"/>
              <a:gd name="connsiteY224" fmla="*/ 4622800 h 6858000"/>
              <a:gd name="connsiteX225" fmla="*/ 12159615 w 12192000"/>
              <a:gd name="connsiteY225" fmla="*/ 1079500 h 6858000"/>
              <a:gd name="connsiteX226" fmla="*/ 12192000 w 12192000"/>
              <a:gd name="connsiteY226" fmla="*/ 1100455 h 6858000"/>
              <a:gd name="connsiteX227" fmla="*/ 12192000 w 12192000"/>
              <a:gd name="connsiteY227" fmla="*/ 927100 h 6858000"/>
              <a:gd name="connsiteX228" fmla="*/ 12159615 w 12192000"/>
              <a:gd name="connsiteY228" fmla="*/ 948055 h 6858000"/>
              <a:gd name="connsiteX229" fmla="*/ 12159615 w 12192000"/>
              <a:gd name="connsiteY229" fmla="*/ 1079500 h 6858000"/>
              <a:gd name="connsiteX230" fmla="*/ 11678285 w 12192000"/>
              <a:gd name="connsiteY230" fmla="*/ 4403725 h 6858000"/>
              <a:gd name="connsiteX231" fmla="*/ 11678285 w 12192000"/>
              <a:gd name="connsiteY231" fmla="*/ 4622165 h 6858000"/>
              <a:gd name="connsiteX232" fmla="*/ 11896725 w 12192000"/>
              <a:gd name="connsiteY232" fmla="*/ 4622165 h 6858000"/>
              <a:gd name="connsiteX233" fmla="*/ 11896725 w 12192000"/>
              <a:gd name="connsiteY233" fmla="*/ 4403725 h 6858000"/>
              <a:gd name="connsiteX234" fmla="*/ 11678285 w 12192000"/>
              <a:gd name="connsiteY234" fmla="*/ 4403725 h 6858000"/>
              <a:gd name="connsiteX235" fmla="*/ 11678285 w 12192000"/>
              <a:gd name="connsiteY235" fmla="*/ 4841240 h 6858000"/>
              <a:gd name="connsiteX236" fmla="*/ 11678285 w 12192000"/>
              <a:gd name="connsiteY236" fmla="*/ 5059680 h 6858000"/>
              <a:gd name="connsiteX237" fmla="*/ 11896725 w 12192000"/>
              <a:gd name="connsiteY237" fmla="*/ 5059680 h 6858000"/>
              <a:gd name="connsiteX238" fmla="*/ 11896725 w 12192000"/>
              <a:gd name="connsiteY238" fmla="*/ 4841240 h 6858000"/>
              <a:gd name="connsiteX239" fmla="*/ 11678285 w 12192000"/>
              <a:gd name="connsiteY239" fmla="*/ 4841240 h 6858000"/>
              <a:gd name="connsiteX240" fmla="*/ 12159615 w 12192000"/>
              <a:gd name="connsiteY240" fmla="*/ 641985 h 6858000"/>
              <a:gd name="connsiteX241" fmla="*/ 12192000 w 12192000"/>
              <a:gd name="connsiteY241" fmla="*/ 662940 h 6858000"/>
              <a:gd name="connsiteX242" fmla="*/ 12192000 w 12192000"/>
              <a:gd name="connsiteY242" fmla="*/ 489585 h 6858000"/>
              <a:gd name="connsiteX243" fmla="*/ 12159615 w 12192000"/>
              <a:gd name="connsiteY243" fmla="*/ 510540 h 6858000"/>
              <a:gd name="connsiteX244" fmla="*/ 12159615 w 12192000"/>
              <a:gd name="connsiteY244" fmla="*/ 641985 h 6858000"/>
              <a:gd name="connsiteX245" fmla="*/ 11940540 w 12192000"/>
              <a:gd name="connsiteY245" fmla="*/ 861060 h 6858000"/>
              <a:gd name="connsiteX246" fmla="*/ 12071985 w 12192000"/>
              <a:gd name="connsiteY246" fmla="*/ 861060 h 6858000"/>
              <a:gd name="connsiteX247" fmla="*/ 12071985 w 12192000"/>
              <a:gd name="connsiteY247" fmla="*/ 729615 h 6858000"/>
              <a:gd name="connsiteX248" fmla="*/ 11940540 w 12192000"/>
              <a:gd name="connsiteY248" fmla="*/ 729615 h 6858000"/>
              <a:gd name="connsiteX249" fmla="*/ 11940540 w 12192000"/>
              <a:gd name="connsiteY249" fmla="*/ 861060 h 6858000"/>
              <a:gd name="connsiteX250" fmla="*/ 9644380 w 12192000"/>
              <a:gd name="connsiteY250" fmla="*/ 1407795 h 6858000"/>
              <a:gd name="connsiteX251" fmla="*/ 9556750 w 12192000"/>
              <a:gd name="connsiteY251" fmla="*/ 1407795 h 6858000"/>
              <a:gd name="connsiteX252" fmla="*/ 9556750 w 12192000"/>
              <a:gd name="connsiteY252" fmla="*/ 1495425 h 6858000"/>
              <a:gd name="connsiteX253" fmla="*/ 9644380 w 12192000"/>
              <a:gd name="connsiteY253" fmla="*/ 1495425 h 6858000"/>
              <a:gd name="connsiteX254" fmla="*/ 9644380 w 12192000"/>
              <a:gd name="connsiteY254" fmla="*/ 1407795 h 6858000"/>
              <a:gd name="connsiteX255" fmla="*/ 12071985 w 12192000"/>
              <a:gd name="connsiteY255" fmla="*/ 423545 h 6858000"/>
              <a:gd name="connsiteX256" fmla="*/ 12071985 w 12192000"/>
              <a:gd name="connsiteY256" fmla="*/ 292100 h 6858000"/>
              <a:gd name="connsiteX257" fmla="*/ 11940540 w 12192000"/>
              <a:gd name="connsiteY257" fmla="*/ 292100 h 6858000"/>
              <a:gd name="connsiteX258" fmla="*/ 11940540 w 12192000"/>
              <a:gd name="connsiteY258" fmla="*/ 423545 h 6858000"/>
              <a:gd name="connsiteX259" fmla="*/ 12071985 w 12192000"/>
              <a:gd name="connsiteY259" fmla="*/ 423545 h 6858000"/>
              <a:gd name="connsiteX260" fmla="*/ 9556750 w 12192000"/>
              <a:gd name="connsiteY260" fmla="*/ 2282190 h 6858000"/>
              <a:gd name="connsiteX261" fmla="*/ 9556750 w 12192000"/>
              <a:gd name="connsiteY261" fmla="*/ 2369820 h 6858000"/>
              <a:gd name="connsiteX262" fmla="*/ 9644380 w 12192000"/>
              <a:gd name="connsiteY262" fmla="*/ 2369820 h 6858000"/>
              <a:gd name="connsiteX263" fmla="*/ 9644380 w 12192000"/>
              <a:gd name="connsiteY263" fmla="*/ 2282190 h 6858000"/>
              <a:gd name="connsiteX264" fmla="*/ 9556750 w 12192000"/>
              <a:gd name="connsiteY264" fmla="*/ 2282190 h 6858000"/>
              <a:gd name="connsiteX265" fmla="*/ 9644380 w 12192000"/>
              <a:gd name="connsiteY265" fmla="*/ 970280 h 6858000"/>
              <a:gd name="connsiteX266" fmla="*/ 9556750 w 12192000"/>
              <a:gd name="connsiteY266" fmla="*/ 970280 h 6858000"/>
              <a:gd name="connsiteX267" fmla="*/ 9556750 w 12192000"/>
              <a:gd name="connsiteY267" fmla="*/ 1057910 h 6858000"/>
              <a:gd name="connsiteX268" fmla="*/ 9644380 w 12192000"/>
              <a:gd name="connsiteY268" fmla="*/ 1057910 h 6858000"/>
              <a:gd name="connsiteX269" fmla="*/ 9644380 w 12192000"/>
              <a:gd name="connsiteY269" fmla="*/ 970280 h 6858000"/>
              <a:gd name="connsiteX270" fmla="*/ 11940540 w 12192000"/>
              <a:gd name="connsiteY270" fmla="*/ 1297940 h 6858000"/>
              <a:gd name="connsiteX271" fmla="*/ 12071985 w 12192000"/>
              <a:gd name="connsiteY271" fmla="*/ 1297940 h 6858000"/>
              <a:gd name="connsiteX272" fmla="*/ 12071985 w 12192000"/>
              <a:gd name="connsiteY272" fmla="*/ 1166495 h 6858000"/>
              <a:gd name="connsiteX273" fmla="*/ 11940540 w 12192000"/>
              <a:gd name="connsiteY273" fmla="*/ 1166495 h 6858000"/>
              <a:gd name="connsiteX274" fmla="*/ 11940540 w 12192000"/>
              <a:gd name="connsiteY274" fmla="*/ 1297940 h 6858000"/>
              <a:gd name="connsiteX275" fmla="*/ 12159615 w 12192000"/>
              <a:gd name="connsiteY275" fmla="*/ 2828925 h 6858000"/>
              <a:gd name="connsiteX276" fmla="*/ 12192000 w 12192000"/>
              <a:gd name="connsiteY276" fmla="*/ 2849880 h 6858000"/>
              <a:gd name="connsiteX277" fmla="*/ 12192000 w 12192000"/>
              <a:gd name="connsiteY277" fmla="*/ 2676525 h 6858000"/>
              <a:gd name="connsiteX278" fmla="*/ 12159615 w 12192000"/>
              <a:gd name="connsiteY278" fmla="*/ 2697480 h 6858000"/>
              <a:gd name="connsiteX279" fmla="*/ 12159615 w 12192000"/>
              <a:gd name="connsiteY279" fmla="*/ 2828925 h 6858000"/>
              <a:gd name="connsiteX280" fmla="*/ 12159615 w 12192000"/>
              <a:gd name="connsiteY280" fmla="*/ 3266440 h 6858000"/>
              <a:gd name="connsiteX281" fmla="*/ 12192000 w 12192000"/>
              <a:gd name="connsiteY281" fmla="*/ 3287395 h 6858000"/>
              <a:gd name="connsiteX282" fmla="*/ 12192000 w 12192000"/>
              <a:gd name="connsiteY282" fmla="*/ 3114040 h 6858000"/>
              <a:gd name="connsiteX283" fmla="*/ 12159615 w 12192000"/>
              <a:gd name="connsiteY283" fmla="*/ 3134995 h 6858000"/>
              <a:gd name="connsiteX284" fmla="*/ 12159615 w 12192000"/>
              <a:gd name="connsiteY284" fmla="*/ 3266440 h 6858000"/>
              <a:gd name="connsiteX285" fmla="*/ 12159615 w 12192000"/>
              <a:gd name="connsiteY285" fmla="*/ 2391410 h 6858000"/>
              <a:gd name="connsiteX286" fmla="*/ 12192000 w 12192000"/>
              <a:gd name="connsiteY286" fmla="*/ 2412365 h 6858000"/>
              <a:gd name="connsiteX287" fmla="*/ 12192000 w 12192000"/>
              <a:gd name="connsiteY287" fmla="*/ 2239010 h 6858000"/>
              <a:gd name="connsiteX288" fmla="*/ 12159615 w 12192000"/>
              <a:gd name="connsiteY288" fmla="*/ 2259965 h 6858000"/>
              <a:gd name="connsiteX289" fmla="*/ 12159615 w 12192000"/>
              <a:gd name="connsiteY289" fmla="*/ 2391410 h 6858000"/>
              <a:gd name="connsiteX290" fmla="*/ 11918950 w 12192000"/>
              <a:gd name="connsiteY290" fmla="*/ 1757680 h 6858000"/>
              <a:gd name="connsiteX291" fmla="*/ 12094210 w 12192000"/>
              <a:gd name="connsiteY291" fmla="*/ 1757680 h 6858000"/>
              <a:gd name="connsiteX292" fmla="*/ 12094210 w 12192000"/>
              <a:gd name="connsiteY292" fmla="*/ 1582420 h 6858000"/>
              <a:gd name="connsiteX293" fmla="*/ 11918950 w 12192000"/>
              <a:gd name="connsiteY293" fmla="*/ 1582420 h 6858000"/>
              <a:gd name="connsiteX294" fmla="*/ 11918950 w 12192000"/>
              <a:gd name="connsiteY294" fmla="*/ 1757680 h 6858000"/>
              <a:gd name="connsiteX295" fmla="*/ 11809095 w 12192000"/>
              <a:gd name="connsiteY295" fmla="*/ 5803900 h 6858000"/>
              <a:gd name="connsiteX296" fmla="*/ 11765280 w 12192000"/>
              <a:gd name="connsiteY296" fmla="*/ 5803900 h 6858000"/>
              <a:gd name="connsiteX297" fmla="*/ 11765280 w 12192000"/>
              <a:gd name="connsiteY297" fmla="*/ 5847715 h 6858000"/>
              <a:gd name="connsiteX298" fmla="*/ 11809095 w 12192000"/>
              <a:gd name="connsiteY298" fmla="*/ 5847715 h 6858000"/>
              <a:gd name="connsiteX299" fmla="*/ 11809095 w 12192000"/>
              <a:gd name="connsiteY299" fmla="*/ 5803900 h 6858000"/>
              <a:gd name="connsiteX300" fmla="*/ 12115800 w 12192000"/>
              <a:gd name="connsiteY300" fmla="*/ 3747770 h 6858000"/>
              <a:gd name="connsiteX301" fmla="*/ 12192000 w 12192000"/>
              <a:gd name="connsiteY301" fmla="*/ 3789680 h 6858000"/>
              <a:gd name="connsiteX302" fmla="*/ 12192000 w 12192000"/>
              <a:gd name="connsiteY302" fmla="*/ 3487420 h 6858000"/>
              <a:gd name="connsiteX303" fmla="*/ 12115800 w 12192000"/>
              <a:gd name="connsiteY303" fmla="*/ 3529330 h 6858000"/>
              <a:gd name="connsiteX304" fmla="*/ 12115800 w 12192000"/>
              <a:gd name="connsiteY304" fmla="*/ 3747770 h 6858000"/>
              <a:gd name="connsiteX305" fmla="*/ 11896725 w 12192000"/>
              <a:gd name="connsiteY305" fmla="*/ 4185285 h 6858000"/>
              <a:gd name="connsiteX306" fmla="*/ 11896725 w 12192000"/>
              <a:gd name="connsiteY306" fmla="*/ 4403725 h 6858000"/>
              <a:gd name="connsiteX307" fmla="*/ 12115165 w 12192000"/>
              <a:gd name="connsiteY307" fmla="*/ 4403725 h 6858000"/>
              <a:gd name="connsiteX308" fmla="*/ 12115165 w 12192000"/>
              <a:gd name="connsiteY308" fmla="*/ 4185285 h 6858000"/>
              <a:gd name="connsiteX309" fmla="*/ 11896725 w 12192000"/>
              <a:gd name="connsiteY309" fmla="*/ 4185285 h 6858000"/>
              <a:gd name="connsiteX310" fmla="*/ 11984355 w 12192000"/>
              <a:gd name="connsiteY310" fmla="*/ 6459855 h 6858000"/>
              <a:gd name="connsiteX311" fmla="*/ 11984355 w 12192000"/>
              <a:gd name="connsiteY311" fmla="*/ 6503670 h 6858000"/>
              <a:gd name="connsiteX312" fmla="*/ 12028170 w 12192000"/>
              <a:gd name="connsiteY312" fmla="*/ 6503670 h 6858000"/>
              <a:gd name="connsiteX313" fmla="*/ 12028170 w 12192000"/>
              <a:gd name="connsiteY313" fmla="*/ 6459855 h 6858000"/>
              <a:gd name="connsiteX314" fmla="*/ 11984355 w 12192000"/>
              <a:gd name="connsiteY314" fmla="*/ 6459855 h 6858000"/>
              <a:gd name="connsiteX315" fmla="*/ 12028170 w 12192000"/>
              <a:gd name="connsiteY315" fmla="*/ 5584825 h 6858000"/>
              <a:gd name="connsiteX316" fmla="*/ 11984355 w 12192000"/>
              <a:gd name="connsiteY316" fmla="*/ 5584825 h 6858000"/>
              <a:gd name="connsiteX317" fmla="*/ 11984355 w 12192000"/>
              <a:gd name="connsiteY317" fmla="*/ 5628640 h 6858000"/>
              <a:gd name="connsiteX318" fmla="*/ 12028170 w 12192000"/>
              <a:gd name="connsiteY318" fmla="*/ 5628640 h 6858000"/>
              <a:gd name="connsiteX319" fmla="*/ 12028170 w 12192000"/>
              <a:gd name="connsiteY319" fmla="*/ 5584825 h 6858000"/>
              <a:gd name="connsiteX320" fmla="*/ 12115800 w 12192000"/>
              <a:gd name="connsiteY320" fmla="*/ 4185285 h 6858000"/>
              <a:gd name="connsiteX321" fmla="*/ 12192000 w 12192000"/>
              <a:gd name="connsiteY321" fmla="*/ 4227195 h 6858000"/>
              <a:gd name="connsiteX322" fmla="*/ 12192000 w 12192000"/>
              <a:gd name="connsiteY322" fmla="*/ 3924935 h 6858000"/>
              <a:gd name="connsiteX323" fmla="*/ 12115800 w 12192000"/>
              <a:gd name="connsiteY323" fmla="*/ 3966845 h 6858000"/>
              <a:gd name="connsiteX324" fmla="*/ 12115800 w 12192000"/>
              <a:gd name="connsiteY324" fmla="*/ 4185285 h 6858000"/>
              <a:gd name="connsiteX325" fmla="*/ 11896725 w 12192000"/>
              <a:gd name="connsiteY325" fmla="*/ 3747770 h 6858000"/>
              <a:gd name="connsiteX326" fmla="*/ 11896725 w 12192000"/>
              <a:gd name="connsiteY326" fmla="*/ 3966210 h 6858000"/>
              <a:gd name="connsiteX327" fmla="*/ 12115165 w 12192000"/>
              <a:gd name="connsiteY327" fmla="*/ 3966210 h 6858000"/>
              <a:gd name="connsiteX328" fmla="*/ 12115165 w 12192000"/>
              <a:gd name="connsiteY328" fmla="*/ 3747770 h 6858000"/>
              <a:gd name="connsiteX329" fmla="*/ 11896725 w 12192000"/>
              <a:gd name="connsiteY329" fmla="*/ 3747770 h 6858000"/>
              <a:gd name="connsiteX330" fmla="*/ 12028170 w 12192000"/>
              <a:gd name="connsiteY330" fmla="*/ 6022340 h 6858000"/>
              <a:gd name="connsiteX331" fmla="*/ 11984355 w 12192000"/>
              <a:gd name="connsiteY331" fmla="*/ 6022340 h 6858000"/>
              <a:gd name="connsiteX332" fmla="*/ 11984355 w 12192000"/>
              <a:gd name="connsiteY332" fmla="*/ 6066155 h 6858000"/>
              <a:gd name="connsiteX333" fmla="*/ 12028170 w 12192000"/>
              <a:gd name="connsiteY333" fmla="*/ 6066155 h 6858000"/>
              <a:gd name="connsiteX334" fmla="*/ 12028170 w 12192000"/>
              <a:gd name="connsiteY334" fmla="*/ 6022340 h 6858000"/>
              <a:gd name="connsiteX335" fmla="*/ 11065510 w 12192000"/>
              <a:gd name="connsiteY335" fmla="*/ 5978525 h 6858000"/>
              <a:gd name="connsiteX336" fmla="*/ 11065510 w 12192000"/>
              <a:gd name="connsiteY336" fmla="*/ 6109970 h 6858000"/>
              <a:gd name="connsiteX337" fmla="*/ 11196955 w 12192000"/>
              <a:gd name="connsiteY337" fmla="*/ 6109970 h 6858000"/>
              <a:gd name="connsiteX338" fmla="*/ 11196955 w 12192000"/>
              <a:gd name="connsiteY338" fmla="*/ 5978525 h 6858000"/>
              <a:gd name="connsiteX339" fmla="*/ 11065510 w 12192000"/>
              <a:gd name="connsiteY339" fmla="*/ 5978525 h 6858000"/>
              <a:gd name="connsiteX340" fmla="*/ 10978515 w 12192000"/>
              <a:gd name="connsiteY340" fmla="*/ 5760085 h 6858000"/>
              <a:gd name="connsiteX341" fmla="*/ 10847070 w 12192000"/>
              <a:gd name="connsiteY341" fmla="*/ 5760085 h 6858000"/>
              <a:gd name="connsiteX342" fmla="*/ 10847070 w 12192000"/>
              <a:gd name="connsiteY342" fmla="*/ 5891530 h 6858000"/>
              <a:gd name="connsiteX343" fmla="*/ 10978515 w 12192000"/>
              <a:gd name="connsiteY343" fmla="*/ 5891530 h 6858000"/>
              <a:gd name="connsiteX344" fmla="*/ 10978515 w 12192000"/>
              <a:gd name="connsiteY344" fmla="*/ 5760085 h 6858000"/>
              <a:gd name="connsiteX345" fmla="*/ 11765915 w 12192000"/>
              <a:gd name="connsiteY345" fmla="*/ 6241415 h 6858000"/>
              <a:gd name="connsiteX346" fmla="*/ 11765915 w 12192000"/>
              <a:gd name="connsiteY346" fmla="*/ 6285230 h 6858000"/>
              <a:gd name="connsiteX347" fmla="*/ 11809730 w 12192000"/>
              <a:gd name="connsiteY347" fmla="*/ 6285230 h 6858000"/>
              <a:gd name="connsiteX348" fmla="*/ 11809730 w 12192000"/>
              <a:gd name="connsiteY348" fmla="*/ 6241415 h 6858000"/>
              <a:gd name="connsiteX349" fmla="*/ 11765915 w 12192000"/>
              <a:gd name="connsiteY349" fmla="*/ 6241415 h 6858000"/>
              <a:gd name="connsiteX350" fmla="*/ 10847070 w 12192000"/>
              <a:gd name="connsiteY350" fmla="*/ 6197600 h 6858000"/>
              <a:gd name="connsiteX351" fmla="*/ 10847070 w 12192000"/>
              <a:gd name="connsiteY351" fmla="*/ 6329045 h 6858000"/>
              <a:gd name="connsiteX352" fmla="*/ 10978515 w 12192000"/>
              <a:gd name="connsiteY352" fmla="*/ 6329045 h 6858000"/>
              <a:gd name="connsiteX353" fmla="*/ 10978515 w 12192000"/>
              <a:gd name="connsiteY353" fmla="*/ 6197600 h 6858000"/>
              <a:gd name="connsiteX354" fmla="*/ 10847070 w 12192000"/>
              <a:gd name="connsiteY354" fmla="*/ 6197600 h 6858000"/>
              <a:gd name="connsiteX355" fmla="*/ 11546840 w 12192000"/>
              <a:gd name="connsiteY355" fmla="*/ 6022340 h 6858000"/>
              <a:gd name="connsiteX356" fmla="*/ 11546840 w 12192000"/>
              <a:gd name="connsiteY356" fmla="*/ 6066155 h 6858000"/>
              <a:gd name="connsiteX357" fmla="*/ 11590655 w 12192000"/>
              <a:gd name="connsiteY357" fmla="*/ 6066155 h 6858000"/>
              <a:gd name="connsiteX358" fmla="*/ 11590655 w 12192000"/>
              <a:gd name="connsiteY358" fmla="*/ 6022340 h 6858000"/>
              <a:gd name="connsiteX359" fmla="*/ 11546840 w 12192000"/>
              <a:gd name="connsiteY359" fmla="*/ 6022340 h 6858000"/>
              <a:gd name="connsiteX360" fmla="*/ 10803255 w 12192000"/>
              <a:gd name="connsiteY360" fmla="*/ 5060315 h 6858000"/>
              <a:gd name="connsiteX361" fmla="*/ 10584815 w 12192000"/>
              <a:gd name="connsiteY361" fmla="*/ 5060315 h 6858000"/>
              <a:gd name="connsiteX362" fmla="*/ 10584815 w 12192000"/>
              <a:gd name="connsiteY362" fmla="*/ 5278755 h 6858000"/>
              <a:gd name="connsiteX363" fmla="*/ 10803255 w 12192000"/>
              <a:gd name="connsiteY363" fmla="*/ 5278755 h 6858000"/>
              <a:gd name="connsiteX364" fmla="*/ 10803255 w 12192000"/>
              <a:gd name="connsiteY364" fmla="*/ 5060315 h 6858000"/>
              <a:gd name="connsiteX365" fmla="*/ 11021695 w 12192000"/>
              <a:gd name="connsiteY365" fmla="*/ 5278755 h 6858000"/>
              <a:gd name="connsiteX366" fmla="*/ 10803255 w 12192000"/>
              <a:gd name="connsiteY366" fmla="*/ 5278755 h 6858000"/>
              <a:gd name="connsiteX367" fmla="*/ 10803255 w 12192000"/>
              <a:gd name="connsiteY367" fmla="*/ 5497195 h 6858000"/>
              <a:gd name="connsiteX368" fmla="*/ 11021695 w 12192000"/>
              <a:gd name="connsiteY368" fmla="*/ 5497195 h 6858000"/>
              <a:gd name="connsiteX369" fmla="*/ 11021695 w 12192000"/>
              <a:gd name="connsiteY369" fmla="*/ 5278755 h 6858000"/>
              <a:gd name="connsiteX370" fmla="*/ 11240770 w 12192000"/>
              <a:gd name="connsiteY370" fmla="*/ 5497830 h 6858000"/>
              <a:gd name="connsiteX371" fmla="*/ 11022330 w 12192000"/>
              <a:gd name="connsiteY371" fmla="*/ 5497830 h 6858000"/>
              <a:gd name="connsiteX372" fmla="*/ 11022330 w 12192000"/>
              <a:gd name="connsiteY372" fmla="*/ 5716270 h 6858000"/>
              <a:gd name="connsiteX373" fmla="*/ 11240770 w 12192000"/>
              <a:gd name="connsiteY373" fmla="*/ 5716270 h 6858000"/>
              <a:gd name="connsiteX374" fmla="*/ 11240770 w 12192000"/>
              <a:gd name="connsiteY374" fmla="*/ 5497830 h 6858000"/>
              <a:gd name="connsiteX375" fmla="*/ 12115800 w 12192000"/>
              <a:gd name="connsiteY375" fmla="*/ 4622800 h 6858000"/>
              <a:gd name="connsiteX376" fmla="*/ 12192000 w 12192000"/>
              <a:gd name="connsiteY376" fmla="*/ 4664710 h 6858000"/>
              <a:gd name="connsiteX377" fmla="*/ 12192000 w 12192000"/>
              <a:gd name="connsiteY377" fmla="*/ 4362450 h 6858000"/>
              <a:gd name="connsiteX378" fmla="*/ 12115800 w 12192000"/>
              <a:gd name="connsiteY378" fmla="*/ 4404360 h 6858000"/>
              <a:gd name="connsiteX379" fmla="*/ 12115800 w 12192000"/>
              <a:gd name="connsiteY379" fmla="*/ 4622800 h 6858000"/>
              <a:gd name="connsiteX380" fmla="*/ 11021695 w 12192000"/>
              <a:gd name="connsiteY380" fmla="*/ 5060315 h 6858000"/>
              <a:gd name="connsiteX381" fmla="*/ 11021695 w 12192000"/>
              <a:gd name="connsiteY381" fmla="*/ 4841875 h 6858000"/>
              <a:gd name="connsiteX382" fmla="*/ 10803255 w 12192000"/>
              <a:gd name="connsiteY382" fmla="*/ 4841875 h 6858000"/>
              <a:gd name="connsiteX383" fmla="*/ 10803255 w 12192000"/>
              <a:gd name="connsiteY383" fmla="*/ 5060315 h 6858000"/>
              <a:gd name="connsiteX384" fmla="*/ 11021695 w 12192000"/>
              <a:gd name="connsiteY384" fmla="*/ 5060315 h 6858000"/>
              <a:gd name="connsiteX385" fmla="*/ 11240770 w 12192000"/>
              <a:gd name="connsiteY385" fmla="*/ 5716270 h 6858000"/>
              <a:gd name="connsiteX386" fmla="*/ 11240770 w 12192000"/>
              <a:gd name="connsiteY386" fmla="*/ 5934710 h 6858000"/>
              <a:gd name="connsiteX387" fmla="*/ 11459210 w 12192000"/>
              <a:gd name="connsiteY387" fmla="*/ 5934710 h 6858000"/>
              <a:gd name="connsiteX388" fmla="*/ 11459210 w 12192000"/>
              <a:gd name="connsiteY388" fmla="*/ 5716270 h 6858000"/>
              <a:gd name="connsiteX389" fmla="*/ 11240770 w 12192000"/>
              <a:gd name="connsiteY389" fmla="*/ 5716270 h 6858000"/>
              <a:gd name="connsiteX390" fmla="*/ 11240770 w 12192000"/>
              <a:gd name="connsiteY390" fmla="*/ 4841240 h 6858000"/>
              <a:gd name="connsiteX391" fmla="*/ 11240770 w 12192000"/>
              <a:gd name="connsiteY391" fmla="*/ 4622800 h 6858000"/>
              <a:gd name="connsiteX392" fmla="*/ 11022330 w 12192000"/>
              <a:gd name="connsiteY392" fmla="*/ 4622800 h 6858000"/>
              <a:gd name="connsiteX393" fmla="*/ 11022330 w 12192000"/>
              <a:gd name="connsiteY393" fmla="*/ 4841240 h 6858000"/>
              <a:gd name="connsiteX394" fmla="*/ 11240770 w 12192000"/>
              <a:gd name="connsiteY394" fmla="*/ 4841240 h 6858000"/>
              <a:gd name="connsiteX395" fmla="*/ 12115800 w 12192000"/>
              <a:gd name="connsiteY395" fmla="*/ 5060315 h 6858000"/>
              <a:gd name="connsiteX396" fmla="*/ 12192000 w 12192000"/>
              <a:gd name="connsiteY396" fmla="*/ 5102225 h 6858000"/>
              <a:gd name="connsiteX397" fmla="*/ 12192000 w 12192000"/>
              <a:gd name="connsiteY397" fmla="*/ 4799965 h 6858000"/>
              <a:gd name="connsiteX398" fmla="*/ 12115800 w 12192000"/>
              <a:gd name="connsiteY398" fmla="*/ 4841875 h 6858000"/>
              <a:gd name="connsiteX399" fmla="*/ 12115800 w 12192000"/>
              <a:gd name="connsiteY399" fmla="*/ 5060315 h 6858000"/>
              <a:gd name="connsiteX400" fmla="*/ 11896725 w 12192000"/>
              <a:gd name="connsiteY400" fmla="*/ 4622800 h 6858000"/>
              <a:gd name="connsiteX401" fmla="*/ 11896725 w 12192000"/>
              <a:gd name="connsiteY401" fmla="*/ 4841240 h 6858000"/>
              <a:gd name="connsiteX402" fmla="*/ 12115165 w 12192000"/>
              <a:gd name="connsiteY402" fmla="*/ 4841240 h 6858000"/>
              <a:gd name="connsiteX403" fmla="*/ 12115165 w 12192000"/>
              <a:gd name="connsiteY403" fmla="*/ 4622800 h 6858000"/>
              <a:gd name="connsiteX404" fmla="*/ 11896725 w 12192000"/>
              <a:gd name="connsiteY404" fmla="*/ 4622800 h 6858000"/>
              <a:gd name="connsiteX405" fmla="*/ 11678285 w 12192000"/>
              <a:gd name="connsiteY405" fmla="*/ 5278755 h 6858000"/>
              <a:gd name="connsiteX406" fmla="*/ 11678285 w 12192000"/>
              <a:gd name="connsiteY406" fmla="*/ 5497195 h 6858000"/>
              <a:gd name="connsiteX407" fmla="*/ 11896725 w 12192000"/>
              <a:gd name="connsiteY407" fmla="*/ 5497195 h 6858000"/>
              <a:gd name="connsiteX408" fmla="*/ 11896725 w 12192000"/>
              <a:gd name="connsiteY408" fmla="*/ 5278755 h 6858000"/>
              <a:gd name="connsiteX409" fmla="*/ 11678285 w 12192000"/>
              <a:gd name="connsiteY409" fmla="*/ 5278755 h 6858000"/>
              <a:gd name="connsiteX410" fmla="*/ 11896725 w 12192000"/>
              <a:gd name="connsiteY410" fmla="*/ 5060315 h 6858000"/>
              <a:gd name="connsiteX411" fmla="*/ 11896725 w 12192000"/>
              <a:gd name="connsiteY411" fmla="*/ 5278755 h 6858000"/>
              <a:gd name="connsiteX412" fmla="*/ 12115165 w 12192000"/>
              <a:gd name="connsiteY412" fmla="*/ 5278755 h 6858000"/>
              <a:gd name="connsiteX413" fmla="*/ 12115165 w 12192000"/>
              <a:gd name="connsiteY413" fmla="*/ 5060315 h 6858000"/>
              <a:gd name="connsiteX414" fmla="*/ 11896725 w 12192000"/>
              <a:gd name="connsiteY414" fmla="*/ 5060315 h 6858000"/>
              <a:gd name="connsiteX415" fmla="*/ 11459210 w 12192000"/>
              <a:gd name="connsiteY415" fmla="*/ 5497830 h 6858000"/>
              <a:gd name="connsiteX416" fmla="*/ 11459210 w 12192000"/>
              <a:gd name="connsiteY416" fmla="*/ 5716270 h 6858000"/>
              <a:gd name="connsiteX417" fmla="*/ 11677650 w 12192000"/>
              <a:gd name="connsiteY417" fmla="*/ 5716270 h 6858000"/>
              <a:gd name="connsiteX418" fmla="*/ 11677650 w 12192000"/>
              <a:gd name="connsiteY418" fmla="*/ 5497830 h 6858000"/>
              <a:gd name="connsiteX419" fmla="*/ 11459210 w 12192000"/>
              <a:gd name="connsiteY419" fmla="*/ 5497830 h 6858000"/>
              <a:gd name="connsiteX420" fmla="*/ 10015855 w 12192000"/>
              <a:gd name="connsiteY420" fmla="*/ 1035685 h 6858000"/>
              <a:gd name="connsiteX421" fmla="*/ 10059670 w 12192000"/>
              <a:gd name="connsiteY421" fmla="*/ 1035685 h 6858000"/>
              <a:gd name="connsiteX422" fmla="*/ 10059670 w 12192000"/>
              <a:gd name="connsiteY422" fmla="*/ 991870 h 6858000"/>
              <a:gd name="connsiteX423" fmla="*/ 10015855 w 12192000"/>
              <a:gd name="connsiteY423" fmla="*/ 991870 h 6858000"/>
              <a:gd name="connsiteX424" fmla="*/ 10015855 w 12192000"/>
              <a:gd name="connsiteY424" fmla="*/ 1035685 h 6858000"/>
              <a:gd name="connsiteX425" fmla="*/ 10103485 w 12192000"/>
              <a:gd name="connsiteY425" fmla="*/ 5760085 h 6858000"/>
              <a:gd name="connsiteX426" fmla="*/ 9972040 w 12192000"/>
              <a:gd name="connsiteY426" fmla="*/ 5760085 h 6858000"/>
              <a:gd name="connsiteX427" fmla="*/ 9972040 w 12192000"/>
              <a:gd name="connsiteY427" fmla="*/ 5891530 h 6858000"/>
              <a:gd name="connsiteX428" fmla="*/ 10103485 w 12192000"/>
              <a:gd name="connsiteY428" fmla="*/ 5891530 h 6858000"/>
              <a:gd name="connsiteX429" fmla="*/ 10103485 w 12192000"/>
              <a:gd name="connsiteY429" fmla="*/ 5760085 h 6858000"/>
              <a:gd name="connsiteX430" fmla="*/ 9972040 w 12192000"/>
              <a:gd name="connsiteY430" fmla="*/ 6197600 h 6858000"/>
              <a:gd name="connsiteX431" fmla="*/ 9972040 w 12192000"/>
              <a:gd name="connsiteY431" fmla="*/ 6329045 h 6858000"/>
              <a:gd name="connsiteX432" fmla="*/ 10103485 w 12192000"/>
              <a:gd name="connsiteY432" fmla="*/ 6329045 h 6858000"/>
              <a:gd name="connsiteX433" fmla="*/ 10103485 w 12192000"/>
              <a:gd name="connsiteY433" fmla="*/ 6197600 h 6858000"/>
              <a:gd name="connsiteX434" fmla="*/ 9972040 w 12192000"/>
              <a:gd name="connsiteY434" fmla="*/ 6197600 h 6858000"/>
              <a:gd name="connsiteX435" fmla="*/ 10212705 w 12192000"/>
              <a:gd name="connsiteY435" fmla="*/ 4338320 h 6858000"/>
              <a:gd name="connsiteX436" fmla="*/ 10300335 w 12192000"/>
              <a:gd name="connsiteY436" fmla="*/ 4338320 h 6858000"/>
              <a:gd name="connsiteX437" fmla="*/ 10300335 w 12192000"/>
              <a:gd name="connsiteY437" fmla="*/ 4250690 h 6858000"/>
              <a:gd name="connsiteX438" fmla="*/ 10212705 w 12192000"/>
              <a:gd name="connsiteY438" fmla="*/ 4250690 h 6858000"/>
              <a:gd name="connsiteX439" fmla="*/ 10212705 w 12192000"/>
              <a:gd name="connsiteY439" fmla="*/ 4338320 h 6858000"/>
              <a:gd name="connsiteX440" fmla="*/ 10212705 w 12192000"/>
              <a:gd name="connsiteY440" fmla="*/ 5169535 h 6858000"/>
              <a:gd name="connsiteX441" fmla="*/ 10212705 w 12192000"/>
              <a:gd name="connsiteY441" fmla="*/ 5213350 h 6858000"/>
              <a:gd name="connsiteX442" fmla="*/ 10256520 w 12192000"/>
              <a:gd name="connsiteY442" fmla="*/ 5213350 h 6858000"/>
              <a:gd name="connsiteX443" fmla="*/ 10256520 w 12192000"/>
              <a:gd name="connsiteY443" fmla="*/ 5169535 h 6858000"/>
              <a:gd name="connsiteX444" fmla="*/ 10212705 w 12192000"/>
              <a:gd name="connsiteY444" fmla="*/ 5169535 h 6858000"/>
              <a:gd name="connsiteX445" fmla="*/ 10300335 w 12192000"/>
              <a:gd name="connsiteY445" fmla="*/ 3900805 h 6858000"/>
              <a:gd name="connsiteX446" fmla="*/ 10300335 w 12192000"/>
              <a:gd name="connsiteY446" fmla="*/ 3813175 h 6858000"/>
              <a:gd name="connsiteX447" fmla="*/ 10212705 w 12192000"/>
              <a:gd name="connsiteY447" fmla="*/ 3813175 h 6858000"/>
              <a:gd name="connsiteX448" fmla="*/ 10212705 w 12192000"/>
              <a:gd name="connsiteY448" fmla="*/ 3900805 h 6858000"/>
              <a:gd name="connsiteX449" fmla="*/ 10300335 w 12192000"/>
              <a:gd name="connsiteY449" fmla="*/ 3900805 h 6858000"/>
              <a:gd name="connsiteX450" fmla="*/ 10081260 w 12192000"/>
              <a:gd name="connsiteY450" fmla="*/ 4119880 h 6858000"/>
              <a:gd name="connsiteX451" fmla="*/ 10081260 w 12192000"/>
              <a:gd name="connsiteY451" fmla="*/ 4032250 h 6858000"/>
              <a:gd name="connsiteX452" fmla="*/ 9993630 w 12192000"/>
              <a:gd name="connsiteY452" fmla="*/ 4032250 h 6858000"/>
              <a:gd name="connsiteX453" fmla="*/ 9993630 w 12192000"/>
              <a:gd name="connsiteY453" fmla="*/ 4119880 h 6858000"/>
              <a:gd name="connsiteX454" fmla="*/ 10081260 w 12192000"/>
              <a:gd name="connsiteY454" fmla="*/ 4119880 h 6858000"/>
              <a:gd name="connsiteX455" fmla="*/ 10212705 w 12192000"/>
              <a:gd name="connsiteY455" fmla="*/ 4775835 h 6858000"/>
              <a:gd name="connsiteX456" fmla="*/ 10300335 w 12192000"/>
              <a:gd name="connsiteY456" fmla="*/ 4775835 h 6858000"/>
              <a:gd name="connsiteX457" fmla="*/ 10300335 w 12192000"/>
              <a:gd name="connsiteY457" fmla="*/ 4688205 h 6858000"/>
              <a:gd name="connsiteX458" fmla="*/ 10212705 w 12192000"/>
              <a:gd name="connsiteY458" fmla="*/ 4688205 h 6858000"/>
              <a:gd name="connsiteX459" fmla="*/ 10212705 w 12192000"/>
              <a:gd name="connsiteY459" fmla="*/ 4775835 h 6858000"/>
              <a:gd name="connsiteX460" fmla="*/ 9994265 w 12192000"/>
              <a:gd name="connsiteY460" fmla="*/ 4557395 h 6858000"/>
              <a:gd name="connsiteX461" fmla="*/ 10081895 w 12192000"/>
              <a:gd name="connsiteY461" fmla="*/ 4557395 h 6858000"/>
              <a:gd name="connsiteX462" fmla="*/ 10081895 w 12192000"/>
              <a:gd name="connsiteY462" fmla="*/ 4469765 h 6858000"/>
              <a:gd name="connsiteX463" fmla="*/ 9994265 w 12192000"/>
              <a:gd name="connsiteY463" fmla="*/ 4469765 h 6858000"/>
              <a:gd name="connsiteX464" fmla="*/ 9994265 w 12192000"/>
              <a:gd name="connsiteY464" fmla="*/ 4557395 h 6858000"/>
              <a:gd name="connsiteX465" fmla="*/ 9819005 w 12192000"/>
              <a:gd name="connsiteY465" fmla="*/ 4732020 h 6858000"/>
              <a:gd name="connsiteX466" fmla="*/ 9775190 w 12192000"/>
              <a:gd name="connsiteY466" fmla="*/ 4732020 h 6858000"/>
              <a:gd name="connsiteX467" fmla="*/ 9775190 w 12192000"/>
              <a:gd name="connsiteY467" fmla="*/ 4775835 h 6858000"/>
              <a:gd name="connsiteX468" fmla="*/ 9819005 w 12192000"/>
              <a:gd name="connsiteY468" fmla="*/ 4775835 h 6858000"/>
              <a:gd name="connsiteX469" fmla="*/ 9819005 w 12192000"/>
              <a:gd name="connsiteY469" fmla="*/ 4732020 h 6858000"/>
              <a:gd name="connsiteX470" fmla="*/ 9862820 w 12192000"/>
              <a:gd name="connsiteY470" fmla="*/ 4250690 h 6858000"/>
              <a:gd name="connsiteX471" fmla="*/ 9775190 w 12192000"/>
              <a:gd name="connsiteY471" fmla="*/ 4250690 h 6858000"/>
              <a:gd name="connsiteX472" fmla="*/ 9775190 w 12192000"/>
              <a:gd name="connsiteY472" fmla="*/ 4338320 h 6858000"/>
              <a:gd name="connsiteX473" fmla="*/ 9862820 w 12192000"/>
              <a:gd name="connsiteY473" fmla="*/ 4338320 h 6858000"/>
              <a:gd name="connsiteX474" fmla="*/ 9862820 w 12192000"/>
              <a:gd name="connsiteY474" fmla="*/ 4250690 h 6858000"/>
              <a:gd name="connsiteX475" fmla="*/ 10037445 w 12192000"/>
              <a:gd name="connsiteY475" fmla="*/ 4951095 h 6858000"/>
              <a:gd name="connsiteX476" fmla="*/ 9993630 w 12192000"/>
              <a:gd name="connsiteY476" fmla="*/ 4951095 h 6858000"/>
              <a:gd name="connsiteX477" fmla="*/ 9993630 w 12192000"/>
              <a:gd name="connsiteY477" fmla="*/ 4994910 h 6858000"/>
              <a:gd name="connsiteX478" fmla="*/ 10037445 w 12192000"/>
              <a:gd name="connsiteY478" fmla="*/ 4994910 h 6858000"/>
              <a:gd name="connsiteX479" fmla="*/ 10037445 w 12192000"/>
              <a:gd name="connsiteY479" fmla="*/ 4951095 h 6858000"/>
              <a:gd name="connsiteX480" fmla="*/ 9775190 w 12192000"/>
              <a:gd name="connsiteY480" fmla="*/ 5607050 h 6858000"/>
              <a:gd name="connsiteX481" fmla="*/ 9775190 w 12192000"/>
              <a:gd name="connsiteY481" fmla="*/ 5650865 h 6858000"/>
              <a:gd name="connsiteX482" fmla="*/ 9819005 w 12192000"/>
              <a:gd name="connsiteY482" fmla="*/ 5650865 h 6858000"/>
              <a:gd name="connsiteX483" fmla="*/ 9819005 w 12192000"/>
              <a:gd name="connsiteY483" fmla="*/ 5607050 h 6858000"/>
              <a:gd name="connsiteX484" fmla="*/ 9775190 w 12192000"/>
              <a:gd name="connsiteY484" fmla="*/ 5607050 h 6858000"/>
              <a:gd name="connsiteX485" fmla="*/ 9819005 w 12192000"/>
              <a:gd name="connsiteY485" fmla="*/ 5169535 h 6858000"/>
              <a:gd name="connsiteX486" fmla="*/ 9775190 w 12192000"/>
              <a:gd name="connsiteY486" fmla="*/ 5169535 h 6858000"/>
              <a:gd name="connsiteX487" fmla="*/ 9775190 w 12192000"/>
              <a:gd name="connsiteY487" fmla="*/ 5213350 h 6858000"/>
              <a:gd name="connsiteX488" fmla="*/ 9819005 w 12192000"/>
              <a:gd name="connsiteY488" fmla="*/ 5213350 h 6858000"/>
              <a:gd name="connsiteX489" fmla="*/ 9819005 w 12192000"/>
              <a:gd name="connsiteY489" fmla="*/ 5169535 h 6858000"/>
              <a:gd name="connsiteX490" fmla="*/ 9753600 w 12192000"/>
              <a:gd name="connsiteY490" fmla="*/ 6109970 h 6858000"/>
              <a:gd name="connsiteX491" fmla="*/ 9885045 w 12192000"/>
              <a:gd name="connsiteY491" fmla="*/ 6109970 h 6858000"/>
              <a:gd name="connsiteX492" fmla="*/ 9885045 w 12192000"/>
              <a:gd name="connsiteY492" fmla="*/ 5978525 h 6858000"/>
              <a:gd name="connsiteX493" fmla="*/ 9753600 w 12192000"/>
              <a:gd name="connsiteY493" fmla="*/ 5978525 h 6858000"/>
              <a:gd name="connsiteX494" fmla="*/ 9753600 w 12192000"/>
              <a:gd name="connsiteY494" fmla="*/ 6109970 h 6858000"/>
              <a:gd name="connsiteX495" fmla="*/ 9994265 w 12192000"/>
              <a:gd name="connsiteY495" fmla="*/ 5387975 h 6858000"/>
              <a:gd name="connsiteX496" fmla="*/ 9994265 w 12192000"/>
              <a:gd name="connsiteY496" fmla="*/ 5431790 h 6858000"/>
              <a:gd name="connsiteX497" fmla="*/ 10038080 w 12192000"/>
              <a:gd name="connsiteY497" fmla="*/ 5431790 h 6858000"/>
              <a:gd name="connsiteX498" fmla="*/ 10038080 w 12192000"/>
              <a:gd name="connsiteY498" fmla="*/ 5387975 h 6858000"/>
              <a:gd name="connsiteX499" fmla="*/ 9994265 w 12192000"/>
              <a:gd name="connsiteY499" fmla="*/ 5387975 h 6858000"/>
              <a:gd name="connsiteX500" fmla="*/ 10103485 w 12192000"/>
              <a:gd name="connsiteY500" fmla="*/ 73660 h 6858000"/>
              <a:gd name="connsiteX501" fmla="*/ 9972040 w 12192000"/>
              <a:gd name="connsiteY501" fmla="*/ 73660 h 6858000"/>
              <a:gd name="connsiteX502" fmla="*/ 9972040 w 12192000"/>
              <a:gd name="connsiteY502" fmla="*/ 205105 h 6858000"/>
              <a:gd name="connsiteX503" fmla="*/ 10103485 w 12192000"/>
              <a:gd name="connsiteY503" fmla="*/ 205105 h 6858000"/>
              <a:gd name="connsiteX504" fmla="*/ 10103485 w 12192000"/>
              <a:gd name="connsiteY504" fmla="*/ 73660 h 6858000"/>
              <a:gd name="connsiteX505" fmla="*/ 9994265 w 12192000"/>
              <a:gd name="connsiteY505" fmla="*/ 1932305 h 6858000"/>
              <a:gd name="connsiteX506" fmla="*/ 10081895 w 12192000"/>
              <a:gd name="connsiteY506" fmla="*/ 1932305 h 6858000"/>
              <a:gd name="connsiteX507" fmla="*/ 10081895 w 12192000"/>
              <a:gd name="connsiteY507" fmla="*/ 1844675 h 6858000"/>
              <a:gd name="connsiteX508" fmla="*/ 9994265 w 12192000"/>
              <a:gd name="connsiteY508" fmla="*/ 1844675 h 6858000"/>
              <a:gd name="connsiteX509" fmla="*/ 9994265 w 12192000"/>
              <a:gd name="connsiteY509" fmla="*/ 1932305 h 6858000"/>
              <a:gd name="connsiteX510" fmla="*/ 9753600 w 12192000"/>
              <a:gd name="connsiteY510" fmla="*/ 292100 h 6858000"/>
              <a:gd name="connsiteX511" fmla="*/ 9753600 w 12192000"/>
              <a:gd name="connsiteY511" fmla="*/ 423545 h 6858000"/>
              <a:gd name="connsiteX512" fmla="*/ 9885045 w 12192000"/>
              <a:gd name="connsiteY512" fmla="*/ 423545 h 6858000"/>
              <a:gd name="connsiteX513" fmla="*/ 9885045 w 12192000"/>
              <a:gd name="connsiteY513" fmla="*/ 292100 h 6858000"/>
              <a:gd name="connsiteX514" fmla="*/ 9753600 w 12192000"/>
              <a:gd name="connsiteY514" fmla="*/ 292100 h 6858000"/>
              <a:gd name="connsiteX515" fmla="*/ 9644380 w 12192000"/>
              <a:gd name="connsiteY515" fmla="*/ 1845310 h 6858000"/>
              <a:gd name="connsiteX516" fmla="*/ 9556750 w 12192000"/>
              <a:gd name="connsiteY516" fmla="*/ 1845310 h 6858000"/>
              <a:gd name="connsiteX517" fmla="*/ 9556750 w 12192000"/>
              <a:gd name="connsiteY517" fmla="*/ 1932940 h 6858000"/>
              <a:gd name="connsiteX518" fmla="*/ 9644380 w 12192000"/>
              <a:gd name="connsiteY518" fmla="*/ 1932940 h 6858000"/>
              <a:gd name="connsiteX519" fmla="*/ 9644380 w 12192000"/>
              <a:gd name="connsiteY519" fmla="*/ 1845310 h 6858000"/>
              <a:gd name="connsiteX520" fmla="*/ 9862820 w 12192000"/>
              <a:gd name="connsiteY520" fmla="*/ 1626235 h 6858000"/>
              <a:gd name="connsiteX521" fmla="*/ 9775190 w 12192000"/>
              <a:gd name="connsiteY521" fmla="*/ 1626235 h 6858000"/>
              <a:gd name="connsiteX522" fmla="*/ 9775190 w 12192000"/>
              <a:gd name="connsiteY522" fmla="*/ 1713865 h 6858000"/>
              <a:gd name="connsiteX523" fmla="*/ 9862820 w 12192000"/>
              <a:gd name="connsiteY523" fmla="*/ 1713865 h 6858000"/>
              <a:gd name="connsiteX524" fmla="*/ 9862820 w 12192000"/>
              <a:gd name="connsiteY524" fmla="*/ 1626235 h 6858000"/>
              <a:gd name="connsiteX525" fmla="*/ 9994265 w 12192000"/>
              <a:gd name="connsiteY525" fmla="*/ 1494790 h 6858000"/>
              <a:gd name="connsiteX526" fmla="*/ 10081895 w 12192000"/>
              <a:gd name="connsiteY526" fmla="*/ 1494790 h 6858000"/>
              <a:gd name="connsiteX527" fmla="*/ 10081895 w 12192000"/>
              <a:gd name="connsiteY527" fmla="*/ 1407160 h 6858000"/>
              <a:gd name="connsiteX528" fmla="*/ 9994265 w 12192000"/>
              <a:gd name="connsiteY528" fmla="*/ 1407160 h 6858000"/>
              <a:gd name="connsiteX529" fmla="*/ 9994265 w 12192000"/>
              <a:gd name="connsiteY529" fmla="*/ 1494790 h 6858000"/>
              <a:gd name="connsiteX530" fmla="*/ 10321925 w 12192000"/>
              <a:gd name="connsiteY530" fmla="*/ 5541645 h 6858000"/>
              <a:gd name="connsiteX531" fmla="*/ 10190480 w 12192000"/>
              <a:gd name="connsiteY531" fmla="*/ 5541645 h 6858000"/>
              <a:gd name="connsiteX532" fmla="*/ 10190480 w 12192000"/>
              <a:gd name="connsiteY532" fmla="*/ 5673090 h 6858000"/>
              <a:gd name="connsiteX533" fmla="*/ 10321925 w 12192000"/>
              <a:gd name="connsiteY533" fmla="*/ 5673090 h 6858000"/>
              <a:gd name="connsiteX534" fmla="*/ 10321925 w 12192000"/>
              <a:gd name="connsiteY534" fmla="*/ 5541645 h 6858000"/>
              <a:gd name="connsiteX535" fmla="*/ 10059670 w 12192000"/>
              <a:gd name="connsiteY535" fmla="*/ 598170 h 6858000"/>
              <a:gd name="connsiteX536" fmla="*/ 10059670 w 12192000"/>
              <a:gd name="connsiteY536" fmla="*/ 554355 h 6858000"/>
              <a:gd name="connsiteX537" fmla="*/ 10015855 w 12192000"/>
              <a:gd name="connsiteY537" fmla="*/ 554355 h 6858000"/>
              <a:gd name="connsiteX538" fmla="*/ 10015855 w 12192000"/>
              <a:gd name="connsiteY538" fmla="*/ 598170 h 6858000"/>
              <a:gd name="connsiteX539" fmla="*/ 10059670 w 12192000"/>
              <a:gd name="connsiteY539" fmla="*/ 598170 h 6858000"/>
              <a:gd name="connsiteX540" fmla="*/ 9753600 w 12192000"/>
              <a:gd name="connsiteY540" fmla="*/ 2610485 h 6858000"/>
              <a:gd name="connsiteX541" fmla="*/ 9885045 w 12192000"/>
              <a:gd name="connsiteY541" fmla="*/ 2610485 h 6858000"/>
              <a:gd name="connsiteX542" fmla="*/ 9885045 w 12192000"/>
              <a:gd name="connsiteY542" fmla="*/ 2479040 h 6858000"/>
              <a:gd name="connsiteX543" fmla="*/ 9753600 w 12192000"/>
              <a:gd name="connsiteY543" fmla="*/ 2479040 h 6858000"/>
              <a:gd name="connsiteX544" fmla="*/ 9753600 w 12192000"/>
              <a:gd name="connsiteY544" fmla="*/ 2610485 h 6858000"/>
              <a:gd name="connsiteX545" fmla="*/ 10321925 w 12192000"/>
              <a:gd name="connsiteY545" fmla="*/ 5978525 h 6858000"/>
              <a:gd name="connsiteX546" fmla="*/ 10190480 w 12192000"/>
              <a:gd name="connsiteY546" fmla="*/ 5978525 h 6858000"/>
              <a:gd name="connsiteX547" fmla="*/ 10190480 w 12192000"/>
              <a:gd name="connsiteY547" fmla="*/ 6109970 h 6858000"/>
              <a:gd name="connsiteX548" fmla="*/ 10321925 w 12192000"/>
              <a:gd name="connsiteY548" fmla="*/ 6109970 h 6858000"/>
              <a:gd name="connsiteX549" fmla="*/ 10321925 w 12192000"/>
              <a:gd name="connsiteY549" fmla="*/ 5978525 h 6858000"/>
              <a:gd name="connsiteX550" fmla="*/ 10191115 w 12192000"/>
              <a:gd name="connsiteY550" fmla="*/ 6416040 h 6858000"/>
              <a:gd name="connsiteX551" fmla="*/ 10191115 w 12192000"/>
              <a:gd name="connsiteY551" fmla="*/ 6547485 h 6858000"/>
              <a:gd name="connsiteX552" fmla="*/ 10322560 w 12192000"/>
              <a:gd name="connsiteY552" fmla="*/ 6547485 h 6858000"/>
              <a:gd name="connsiteX553" fmla="*/ 10322560 w 12192000"/>
              <a:gd name="connsiteY553" fmla="*/ 6416040 h 6858000"/>
              <a:gd name="connsiteX554" fmla="*/ 10191115 w 12192000"/>
              <a:gd name="connsiteY554" fmla="*/ 6416040 h 6858000"/>
              <a:gd name="connsiteX555" fmla="*/ 9841230 w 12192000"/>
              <a:gd name="connsiteY555" fmla="*/ 817245 h 6858000"/>
              <a:gd name="connsiteX556" fmla="*/ 9841230 w 12192000"/>
              <a:gd name="connsiteY556" fmla="*/ 773430 h 6858000"/>
              <a:gd name="connsiteX557" fmla="*/ 9797415 w 12192000"/>
              <a:gd name="connsiteY557" fmla="*/ 773430 h 6858000"/>
              <a:gd name="connsiteX558" fmla="*/ 9797415 w 12192000"/>
              <a:gd name="connsiteY558" fmla="*/ 817245 h 6858000"/>
              <a:gd name="connsiteX559" fmla="*/ 9841230 w 12192000"/>
              <a:gd name="connsiteY559" fmla="*/ 817245 h 6858000"/>
              <a:gd name="connsiteX560" fmla="*/ 9775190 w 12192000"/>
              <a:gd name="connsiteY560" fmla="*/ 2063750 h 6858000"/>
              <a:gd name="connsiteX561" fmla="*/ 9775190 w 12192000"/>
              <a:gd name="connsiteY561" fmla="*/ 2151380 h 6858000"/>
              <a:gd name="connsiteX562" fmla="*/ 9862820 w 12192000"/>
              <a:gd name="connsiteY562" fmla="*/ 2151380 h 6858000"/>
              <a:gd name="connsiteX563" fmla="*/ 9862820 w 12192000"/>
              <a:gd name="connsiteY563" fmla="*/ 2063750 h 6858000"/>
              <a:gd name="connsiteX564" fmla="*/ 9775190 w 12192000"/>
              <a:gd name="connsiteY564" fmla="*/ 2063750 h 6858000"/>
              <a:gd name="connsiteX565" fmla="*/ 9862820 w 12192000"/>
              <a:gd name="connsiteY565" fmla="*/ 1188720 h 6858000"/>
              <a:gd name="connsiteX566" fmla="*/ 9775190 w 12192000"/>
              <a:gd name="connsiteY566" fmla="*/ 1188720 h 6858000"/>
              <a:gd name="connsiteX567" fmla="*/ 9775190 w 12192000"/>
              <a:gd name="connsiteY567" fmla="*/ 1276350 h 6858000"/>
              <a:gd name="connsiteX568" fmla="*/ 9862820 w 12192000"/>
              <a:gd name="connsiteY568" fmla="*/ 1276350 h 6858000"/>
              <a:gd name="connsiteX569" fmla="*/ 9862820 w 12192000"/>
              <a:gd name="connsiteY569" fmla="*/ 1188720 h 6858000"/>
              <a:gd name="connsiteX570" fmla="*/ 9600565 w 12192000"/>
              <a:gd name="connsiteY570" fmla="*/ 4513580 h 6858000"/>
              <a:gd name="connsiteX571" fmla="*/ 9556750 w 12192000"/>
              <a:gd name="connsiteY571" fmla="*/ 4513580 h 6858000"/>
              <a:gd name="connsiteX572" fmla="*/ 9556750 w 12192000"/>
              <a:gd name="connsiteY572" fmla="*/ 4557395 h 6858000"/>
              <a:gd name="connsiteX573" fmla="*/ 9600565 w 12192000"/>
              <a:gd name="connsiteY573" fmla="*/ 4557395 h 6858000"/>
              <a:gd name="connsiteX574" fmla="*/ 9600565 w 12192000"/>
              <a:gd name="connsiteY574" fmla="*/ 4513580 h 6858000"/>
              <a:gd name="connsiteX575" fmla="*/ 5379085 w 12192000"/>
              <a:gd name="connsiteY575" fmla="*/ 3923030 h 6858000"/>
              <a:gd name="connsiteX576" fmla="*/ 5510530 w 12192000"/>
              <a:gd name="connsiteY576" fmla="*/ 3923030 h 6858000"/>
              <a:gd name="connsiteX577" fmla="*/ 5510530 w 12192000"/>
              <a:gd name="connsiteY577" fmla="*/ 3791585 h 6858000"/>
              <a:gd name="connsiteX578" fmla="*/ 5379085 w 12192000"/>
              <a:gd name="connsiteY578" fmla="*/ 3791585 h 6858000"/>
              <a:gd name="connsiteX579" fmla="*/ 5379085 w 12192000"/>
              <a:gd name="connsiteY579" fmla="*/ 3923030 h 6858000"/>
              <a:gd name="connsiteX580" fmla="*/ 5488305 w 12192000"/>
              <a:gd name="connsiteY580" fmla="*/ 3463290 h 6858000"/>
              <a:gd name="connsiteX581" fmla="*/ 5488305 w 12192000"/>
              <a:gd name="connsiteY581" fmla="*/ 3375660 h 6858000"/>
              <a:gd name="connsiteX582" fmla="*/ 5400675 w 12192000"/>
              <a:gd name="connsiteY582" fmla="*/ 3375660 h 6858000"/>
              <a:gd name="connsiteX583" fmla="*/ 5400675 w 12192000"/>
              <a:gd name="connsiteY583" fmla="*/ 3463290 h 6858000"/>
              <a:gd name="connsiteX584" fmla="*/ 5488305 w 12192000"/>
              <a:gd name="connsiteY584" fmla="*/ 3463290 h 6858000"/>
              <a:gd name="connsiteX585" fmla="*/ 5269865 w 12192000"/>
              <a:gd name="connsiteY585" fmla="*/ 5344795 h 6858000"/>
              <a:gd name="connsiteX586" fmla="*/ 5182235 w 12192000"/>
              <a:gd name="connsiteY586" fmla="*/ 5344795 h 6858000"/>
              <a:gd name="connsiteX587" fmla="*/ 5182235 w 12192000"/>
              <a:gd name="connsiteY587" fmla="*/ 5432425 h 6858000"/>
              <a:gd name="connsiteX588" fmla="*/ 5269865 w 12192000"/>
              <a:gd name="connsiteY588" fmla="*/ 5432425 h 6858000"/>
              <a:gd name="connsiteX589" fmla="*/ 5269865 w 12192000"/>
              <a:gd name="connsiteY589" fmla="*/ 5344795 h 6858000"/>
              <a:gd name="connsiteX590" fmla="*/ 5269865 w 12192000"/>
              <a:gd name="connsiteY590" fmla="*/ 6219825 h 6858000"/>
              <a:gd name="connsiteX591" fmla="*/ 5182235 w 12192000"/>
              <a:gd name="connsiteY591" fmla="*/ 6219825 h 6858000"/>
              <a:gd name="connsiteX592" fmla="*/ 5182235 w 12192000"/>
              <a:gd name="connsiteY592" fmla="*/ 6307455 h 6858000"/>
              <a:gd name="connsiteX593" fmla="*/ 5269865 w 12192000"/>
              <a:gd name="connsiteY593" fmla="*/ 6307455 h 6858000"/>
              <a:gd name="connsiteX594" fmla="*/ 5269865 w 12192000"/>
              <a:gd name="connsiteY594" fmla="*/ 6219825 h 6858000"/>
              <a:gd name="connsiteX595" fmla="*/ 5619750 w 12192000"/>
              <a:gd name="connsiteY595" fmla="*/ 3682365 h 6858000"/>
              <a:gd name="connsiteX596" fmla="*/ 5707380 w 12192000"/>
              <a:gd name="connsiteY596" fmla="*/ 3682365 h 6858000"/>
              <a:gd name="connsiteX597" fmla="*/ 5707380 w 12192000"/>
              <a:gd name="connsiteY597" fmla="*/ 3594735 h 6858000"/>
              <a:gd name="connsiteX598" fmla="*/ 5619750 w 12192000"/>
              <a:gd name="connsiteY598" fmla="*/ 3594735 h 6858000"/>
              <a:gd name="connsiteX599" fmla="*/ 5619750 w 12192000"/>
              <a:gd name="connsiteY599" fmla="*/ 3682365 h 6858000"/>
              <a:gd name="connsiteX600" fmla="*/ 5269865 w 12192000"/>
              <a:gd name="connsiteY600" fmla="*/ 5782310 h 6858000"/>
              <a:gd name="connsiteX601" fmla="*/ 5182235 w 12192000"/>
              <a:gd name="connsiteY601" fmla="*/ 5782310 h 6858000"/>
              <a:gd name="connsiteX602" fmla="*/ 5182235 w 12192000"/>
              <a:gd name="connsiteY602" fmla="*/ 5869940 h 6858000"/>
              <a:gd name="connsiteX603" fmla="*/ 5269865 w 12192000"/>
              <a:gd name="connsiteY603" fmla="*/ 5869940 h 6858000"/>
              <a:gd name="connsiteX604" fmla="*/ 5269865 w 12192000"/>
              <a:gd name="connsiteY604" fmla="*/ 5782310 h 6858000"/>
              <a:gd name="connsiteX605" fmla="*/ 5182235 w 12192000"/>
              <a:gd name="connsiteY605" fmla="*/ 6656706 h 6858000"/>
              <a:gd name="connsiteX606" fmla="*/ 5182235 w 12192000"/>
              <a:gd name="connsiteY606" fmla="*/ 6744335 h 6858000"/>
              <a:gd name="connsiteX607" fmla="*/ 5269865 w 12192000"/>
              <a:gd name="connsiteY607" fmla="*/ 6744335 h 6858000"/>
              <a:gd name="connsiteX608" fmla="*/ 5269865 w 12192000"/>
              <a:gd name="connsiteY608" fmla="*/ 6656706 h 6858000"/>
              <a:gd name="connsiteX609" fmla="*/ 5182235 w 12192000"/>
              <a:gd name="connsiteY609" fmla="*/ 6656706 h 6858000"/>
              <a:gd name="connsiteX610" fmla="*/ 5597525 w 12192000"/>
              <a:gd name="connsiteY610" fmla="*/ 4141470 h 6858000"/>
              <a:gd name="connsiteX611" fmla="*/ 5728970 w 12192000"/>
              <a:gd name="connsiteY611" fmla="*/ 4141470 h 6858000"/>
              <a:gd name="connsiteX612" fmla="*/ 5728970 w 12192000"/>
              <a:gd name="connsiteY612" fmla="*/ 4010025 h 6858000"/>
              <a:gd name="connsiteX613" fmla="*/ 5597525 w 12192000"/>
              <a:gd name="connsiteY613" fmla="*/ 4010025 h 6858000"/>
              <a:gd name="connsiteX614" fmla="*/ 5597525 w 12192000"/>
              <a:gd name="connsiteY614" fmla="*/ 4141470 h 6858000"/>
              <a:gd name="connsiteX615" fmla="*/ 5619750 w 12192000"/>
              <a:gd name="connsiteY615" fmla="*/ 6219825 h 6858000"/>
              <a:gd name="connsiteX616" fmla="*/ 5619750 w 12192000"/>
              <a:gd name="connsiteY616" fmla="*/ 6307455 h 6858000"/>
              <a:gd name="connsiteX617" fmla="*/ 5707380 w 12192000"/>
              <a:gd name="connsiteY617" fmla="*/ 6307455 h 6858000"/>
              <a:gd name="connsiteX618" fmla="*/ 5707380 w 12192000"/>
              <a:gd name="connsiteY618" fmla="*/ 6219825 h 6858000"/>
              <a:gd name="connsiteX619" fmla="*/ 5619750 w 12192000"/>
              <a:gd name="connsiteY619" fmla="*/ 6219825 h 6858000"/>
              <a:gd name="connsiteX620" fmla="*/ 5707380 w 12192000"/>
              <a:gd name="connsiteY620" fmla="*/ 5782310 h 6858000"/>
              <a:gd name="connsiteX621" fmla="*/ 5619750 w 12192000"/>
              <a:gd name="connsiteY621" fmla="*/ 5782310 h 6858000"/>
              <a:gd name="connsiteX622" fmla="*/ 5619750 w 12192000"/>
              <a:gd name="connsiteY622" fmla="*/ 5869940 h 6858000"/>
              <a:gd name="connsiteX623" fmla="*/ 5707380 w 12192000"/>
              <a:gd name="connsiteY623" fmla="*/ 5869940 h 6858000"/>
              <a:gd name="connsiteX624" fmla="*/ 5707380 w 12192000"/>
              <a:gd name="connsiteY624" fmla="*/ 5782310 h 6858000"/>
              <a:gd name="connsiteX625" fmla="*/ 5707380 w 12192000"/>
              <a:gd name="connsiteY625" fmla="*/ 3244850 h 6858000"/>
              <a:gd name="connsiteX626" fmla="*/ 5707380 w 12192000"/>
              <a:gd name="connsiteY626" fmla="*/ 3157220 h 6858000"/>
              <a:gd name="connsiteX627" fmla="*/ 5619750 w 12192000"/>
              <a:gd name="connsiteY627" fmla="*/ 3157220 h 6858000"/>
              <a:gd name="connsiteX628" fmla="*/ 5619750 w 12192000"/>
              <a:gd name="connsiteY628" fmla="*/ 3244850 h 6858000"/>
              <a:gd name="connsiteX629" fmla="*/ 5707380 w 12192000"/>
              <a:gd name="connsiteY629" fmla="*/ 3244850 h 6858000"/>
              <a:gd name="connsiteX630" fmla="*/ 5641340 w 12192000"/>
              <a:gd name="connsiteY630" fmla="*/ 5410200 h 6858000"/>
              <a:gd name="connsiteX631" fmla="*/ 5685155 w 12192000"/>
              <a:gd name="connsiteY631" fmla="*/ 5410200 h 6858000"/>
              <a:gd name="connsiteX632" fmla="*/ 5685155 w 12192000"/>
              <a:gd name="connsiteY632" fmla="*/ 5366385 h 6858000"/>
              <a:gd name="connsiteX633" fmla="*/ 5641340 w 12192000"/>
              <a:gd name="connsiteY633" fmla="*/ 5366385 h 6858000"/>
              <a:gd name="connsiteX634" fmla="*/ 5641340 w 12192000"/>
              <a:gd name="connsiteY634" fmla="*/ 5410200 h 6858000"/>
              <a:gd name="connsiteX635" fmla="*/ 5160010 w 12192000"/>
              <a:gd name="connsiteY635" fmla="*/ 5016500 h 6858000"/>
              <a:gd name="connsiteX636" fmla="*/ 5291455 w 12192000"/>
              <a:gd name="connsiteY636" fmla="*/ 5016500 h 6858000"/>
              <a:gd name="connsiteX637" fmla="*/ 5291455 w 12192000"/>
              <a:gd name="connsiteY637" fmla="*/ 4885055 h 6858000"/>
              <a:gd name="connsiteX638" fmla="*/ 5160010 w 12192000"/>
              <a:gd name="connsiteY638" fmla="*/ 4885055 h 6858000"/>
              <a:gd name="connsiteX639" fmla="*/ 5160010 w 12192000"/>
              <a:gd name="connsiteY639" fmla="*/ 5016500 h 6858000"/>
              <a:gd name="connsiteX640" fmla="*/ 5597525 w 12192000"/>
              <a:gd name="connsiteY640" fmla="*/ 4578985 h 6858000"/>
              <a:gd name="connsiteX641" fmla="*/ 5728970 w 12192000"/>
              <a:gd name="connsiteY641" fmla="*/ 4578985 h 6858000"/>
              <a:gd name="connsiteX642" fmla="*/ 5728970 w 12192000"/>
              <a:gd name="connsiteY642" fmla="*/ 4447540 h 6858000"/>
              <a:gd name="connsiteX643" fmla="*/ 5597525 w 12192000"/>
              <a:gd name="connsiteY643" fmla="*/ 4447540 h 6858000"/>
              <a:gd name="connsiteX644" fmla="*/ 5597525 w 12192000"/>
              <a:gd name="connsiteY644" fmla="*/ 4578985 h 6858000"/>
              <a:gd name="connsiteX645" fmla="*/ 9600565 w 12192000"/>
              <a:gd name="connsiteY645" fmla="*/ 5431790 h 6858000"/>
              <a:gd name="connsiteX646" fmla="*/ 9600565 w 12192000"/>
              <a:gd name="connsiteY646" fmla="*/ 5387975 h 6858000"/>
              <a:gd name="connsiteX647" fmla="*/ 9556750 w 12192000"/>
              <a:gd name="connsiteY647" fmla="*/ 5387975 h 6858000"/>
              <a:gd name="connsiteX648" fmla="*/ 9556750 w 12192000"/>
              <a:gd name="connsiteY648" fmla="*/ 5431790 h 6858000"/>
              <a:gd name="connsiteX649" fmla="*/ 9600565 w 12192000"/>
              <a:gd name="connsiteY649" fmla="*/ 5431790 h 6858000"/>
              <a:gd name="connsiteX650" fmla="*/ 4963160 w 12192000"/>
              <a:gd name="connsiteY650" fmla="*/ 6438265 h 6858000"/>
              <a:gd name="connsiteX651" fmla="*/ 4963160 w 12192000"/>
              <a:gd name="connsiteY651" fmla="*/ 6525895 h 6858000"/>
              <a:gd name="connsiteX652" fmla="*/ 5050790 w 12192000"/>
              <a:gd name="connsiteY652" fmla="*/ 6525895 h 6858000"/>
              <a:gd name="connsiteX653" fmla="*/ 5050790 w 12192000"/>
              <a:gd name="connsiteY653" fmla="*/ 6438265 h 6858000"/>
              <a:gd name="connsiteX654" fmla="*/ 4963160 w 12192000"/>
              <a:gd name="connsiteY654" fmla="*/ 6438265 h 6858000"/>
              <a:gd name="connsiteX655" fmla="*/ 5050790 w 12192000"/>
              <a:gd name="connsiteY655" fmla="*/ 5563235 h 6858000"/>
              <a:gd name="connsiteX656" fmla="*/ 4963160 w 12192000"/>
              <a:gd name="connsiteY656" fmla="*/ 5563235 h 6858000"/>
              <a:gd name="connsiteX657" fmla="*/ 4963160 w 12192000"/>
              <a:gd name="connsiteY657" fmla="*/ 5650865 h 6858000"/>
              <a:gd name="connsiteX658" fmla="*/ 5050790 w 12192000"/>
              <a:gd name="connsiteY658" fmla="*/ 5650865 h 6858000"/>
              <a:gd name="connsiteX659" fmla="*/ 5050790 w 12192000"/>
              <a:gd name="connsiteY659" fmla="*/ 5563235 h 6858000"/>
              <a:gd name="connsiteX660" fmla="*/ 5050790 w 12192000"/>
              <a:gd name="connsiteY660" fmla="*/ 6000750 h 6858000"/>
              <a:gd name="connsiteX661" fmla="*/ 4963160 w 12192000"/>
              <a:gd name="connsiteY661" fmla="*/ 6000750 h 6858000"/>
              <a:gd name="connsiteX662" fmla="*/ 4963160 w 12192000"/>
              <a:gd name="connsiteY662" fmla="*/ 6088380 h 6858000"/>
              <a:gd name="connsiteX663" fmla="*/ 5050790 w 12192000"/>
              <a:gd name="connsiteY663" fmla="*/ 6088380 h 6858000"/>
              <a:gd name="connsiteX664" fmla="*/ 5050790 w 12192000"/>
              <a:gd name="connsiteY664" fmla="*/ 6000750 h 6858000"/>
              <a:gd name="connsiteX665" fmla="*/ 9972040 w 12192000"/>
              <a:gd name="connsiteY665" fmla="*/ 2698115 h 6858000"/>
              <a:gd name="connsiteX666" fmla="*/ 9972040 w 12192000"/>
              <a:gd name="connsiteY666" fmla="*/ 2829560 h 6858000"/>
              <a:gd name="connsiteX667" fmla="*/ 10103485 w 12192000"/>
              <a:gd name="connsiteY667" fmla="*/ 2829560 h 6858000"/>
              <a:gd name="connsiteX668" fmla="*/ 10103485 w 12192000"/>
              <a:gd name="connsiteY668" fmla="*/ 2698115 h 6858000"/>
              <a:gd name="connsiteX669" fmla="*/ 9972040 w 12192000"/>
              <a:gd name="connsiteY669" fmla="*/ 2698115 h 6858000"/>
              <a:gd name="connsiteX670" fmla="*/ 9622155 w 12192000"/>
              <a:gd name="connsiteY670" fmla="*/ 5847715 h 6858000"/>
              <a:gd name="connsiteX671" fmla="*/ 9622155 w 12192000"/>
              <a:gd name="connsiteY671" fmla="*/ 5803900 h 6858000"/>
              <a:gd name="connsiteX672" fmla="*/ 9578340 w 12192000"/>
              <a:gd name="connsiteY672" fmla="*/ 5803900 h 6858000"/>
              <a:gd name="connsiteX673" fmla="*/ 9578340 w 12192000"/>
              <a:gd name="connsiteY673" fmla="*/ 5847715 h 6858000"/>
              <a:gd name="connsiteX674" fmla="*/ 9622155 w 12192000"/>
              <a:gd name="connsiteY674" fmla="*/ 5847715 h 6858000"/>
              <a:gd name="connsiteX675" fmla="*/ 9556750 w 12192000"/>
              <a:gd name="connsiteY675" fmla="*/ 4951095 h 6858000"/>
              <a:gd name="connsiteX676" fmla="*/ 9556750 w 12192000"/>
              <a:gd name="connsiteY676" fmla="*/ 4994910 h 6858000"/>
              <a:gd name="connsiteX677" fmla="*/ 9600565 w 12192000"/>
              <a:gd name="connsiteY677" fmla="*/ 4994910 h 6858000"/>
              <a:gd name="connsiteX678" fmla="*/ 9600565 w 12192000"/>
              <a:gd name="connsiteY678" fmla="*/ 4951095 h 6858000"/>
              <a:gd name="connsiteX679" fmla="*/ 9556750 w 12192000"/>
              <a:gd name="connsiteY679" fmla="*/ 4951095 h 6858000"/>
              <a:gd name="connsiteX680" fmla="*/ 5029200 w 12192000"/>
              <a:gd name="connsiteY680" fmla="*/ 5191760 h 6858000"/>
              <a:gd name="connsiteX681" fmla="*/ 5029200 w 12192000"/>
              <a:gd name="connsiteY681" fmla="*/ 5147945 h 6858000"/>
              <a:gd name="connsiteX682" fmla="*/ 4985385 w 12192000"/>
              <a:gd name="connsiteY682" fmla="*/ 5147945 h 6858000"/>
              <a:gd name="connsiteX683" fmla="*/ 4985385 w 12192000"/>
              <a:gd name="connsiteY683" fmla="*/ 5191760 h 6858000"/>
              <a:gd name="connsiteX684" fmla="*/ 5029200 w 12192000"/>
              <a:gd name="connsiteY684" fmla="*/ 5191760 h 6858000"/>
              <a:gd name="connsiteX685" fmla="*/ 5160010 w 12192000"/>
              <a:gd name="connsiteY685" fmla="*/ 4141470 h 6858000"/>
              <a:gd name="connsiteX686" fmla="*/ 5291455 w 12192000"/>
              <a:gd name="connsiteY686" fmla="*/ 4141470 h 6858000"/>
              <a:gd name="connsiteX687" fmla="*/ 5291455 w 12192000"/>
              <a:gd name="connsiteY687" fmla="*/ 4010025 h 6858000"/>
              <a:gd name="connsiteX688" fmla="*/ 5160010 w 12192000"/>
              <a:gd name="connsiteY688" fmla="*/ 4010025 h 6858000"/>
              <a:gd name="connsiteX689" fmla="*/ 5160010 w 12192000"/>
              <a:gd name="connsiteY689" fmla="*/ 4141470 h 6858000"/>
              <a:gd name="connsiteX690" fmla="*/ 5160010 w 12192000"/>
              <a:gd name="connsiteY690" fmla="*/ 4578985 h 6858000"/>
              <a:gd name="connsiteX691" fmla="*/ 5291455 w 12192000"/>
              <a:gd name="connsiteY691" fmla="*/ 4578985 h 6858000"/>
              <a:gd name="connsiteX692" fmla="*/ 5291455 w 12192000"/>
              <a:gd name="connsiteY692" fmla="*/ 4447540 h 6858000"/>
              <a:gd name="connsiteX693" fmla="*/ 5160010 w 12192000"/>
              <a:gd name="connsiteY693" fmla="*/ 4447540 h 6858000"/>
              <a:gd name="connsiteX694" fmla="*/ 5160010 w 12192000"/>
              <a:gd name="connsiteY694" fmla="*/ 4578985 h 6858000"/>
              <a:gd name="connsiteX695" fmla="*/ 5291455 w 12192000"/>
              <a:gd name="connsiteY695" fmla="*/ 3703955 h 6858000"/>
              <a:gd name="connsiteX696" fmla="*/ 5291455 w 12192000"/>
              <a:gd name="connsiteY696" fmla="*/ 3572510 h 6858000"/>
              <a:gd name="connsiteX697" fmla="*/ 5160010 w 12192000"/>
              <a:gd name="connsiteY697" fmla="*/ 3572510 h 6858000"/>
              <a:gd name="connsiteX698" fmla="*/ 5160010 w 12192000"/>
              <a:gd name="connsiteY698" fmla="*/ 3703955 h 6858000"/>
              <a:gd name="connsiteX699" fmla="*/ 5291455 w 12192000"/>
              <a:gd name="connsiteY699" fmla="*/ 3703955 h 6858000"/>
              <a:gd name="connsiteX700" fmla="*/ 5073015 w 12192000"/>
              <a:gd name="connsiteY700" fmla="*/ 4666615 h 6858000"/>
              <a:gd name="connsiteX701" fmla="*/ 4941570 w 12192000"/>
              <a:gd name="connsiteY701" fmla="*/ 4666615 h 6858000"/>
              <a:gd name="connsiteX702" fmla="*/ 4941570 w 12192000"/>
              <a:gd name="connsiteY702" fmla="*/ 4798060 h 6858000"/>
              <a:gd name="connsiteX703" fmla="*/ 5073015 w 12192000"/>
              <a:gd name="connsiteY703" fmla="*/ 4798060 h 6858000"/>
              <a:gd name="connsiteX704" fmla="*/ 5073015 w 12192000"/>
              <a:gd name="connsiteY704" fmla="*/ 4666615 h 6858000"/>
              <a:gd name="connsiteX705" fmla="*/ 11196955 w 12192000"/>
              <a:gd name="connsiteY705" fmla="*/ 2916555 h 6858000"/>
              <a:gd name="connsiteX706" fmla="*/ 11065510 w 12192000"/>
              <a:gd name="connsiteY706" fmla="*/ 2916555 h 6858000"/>
              <a:gd name="connsiteX707" fmla="*/ 11065510 w 12192000"/>
              <a:gd name="connsiteY707" fmla="*/ 3048000 h 6858000"/>
              <a:gd name="connsiteX708" fmla="*/ 11196955 w 12192000"/>
              <a:gd name="connsiteY708" fmla="*/ 3048000 h 6858000"/>
              <a:gd name="connsiteX709" fmla="*/ 11196955 w 12192000"/>
              <a:gd name="connsiteY709" fmla="*/ 2916555 h 6858000"/>
              <a:gd name="connsiteX710" fmla="*/ 4941570 w 12192000"/>
              <a:gd name="connsiteY710" fmla="*/ 3923030 h 6858000"/>
              <a:gd name="connsiteX711" fmla="*/ 5073015 w 12192000"/>
              <a:gd name="connsiteY711" fmla="*/ 3923030 h 6858000"/>
              <a:gd name="connsiteX712" fmla="*/ 5073015 w 12192000"/>
              <a:gd name="connsiteY712" fmla="*/ 3791585 h 6858000"/>
              <a:gd name="connsiteX713" fmla="*/ 4941570 w 12192000"/>
              <a:gd name="connsiteY713" fmla="*/ 3791585 h 6858000"/>
              <a:gd name="connsiteX714" fmla="*/ 4941570 w 12192000"/>
              <a:gd name="connsiteY714" fmla="*/ 3923030 h 6858000"/>
              <a:gd name="connsiteX715" fmla="*/ 5050790 w 12192000"/>
              <a:gd name="connsiteY715" fmla="*/ 3463290 h 6858000"/>
              <a:gd name="connsiteX716" fmla="*/ 5050790 w 12192000"/>
              <a:gd name="connsiteY716" fmla="*/ 3375660 h 6858000"/>
              <a:gd name="connsiteX717" fmla="*/ 4963160 w 12192000"/>
              <a:gd name="connsiteY717" fmla="*/ 3375660 h 6858000"/>
              <a:gd name="connsiteX718" fmla="*/ 4963160 w 12192000"/>
              <a:gd name="connsiteY718" fmla="*/ 3463290 h 6858000"/>
              <a:gd name="connsiteX719" fmla="*/ 5050790 w 12192000"/>
              <a:gd name="connsiteY719" fmla="*/ 3463290 h 6858000"/>
              <a:gd name="connsiteX720" fmla="*/ 4941570 w 12192000"/>
              <a:gd name="connsiteY720" fmla="*/ 4360545 h 6858000"/>
              <a:gd name="connsiteX721" fmla="*/ 5073015 w 12192000"/>
              <a:gd name="connsiteY721" fmla="*/ 4360545 h 6858000"/>
              <a:gd name="connsiteX722" fmla="*/ 5073015 w 12192000"/>
              <a:gd name="connsiteY722" fmla="*/ 4229100 h 6858000"/>
              <a:gd name="connsiteX723" fmla="*/ 4941570 w 12192000"/>
              <a:gd name="connsiteY723" fmla="*/ 4229100 h 6858000"/>
              <a:gd name="connsiteX724" fmla="*/ 4941570 w 12192000"/>
              <a:gd name="connsiteY724" fmla="*/ 4360545 h 6858000"/>
              <a:gd name="connsiteX725" fmla="*/ 10672445 w 12192000"/>
              <a:gd name="connsiteY725" fmla="*/ 1254760 h 6858000"/>
              <a:gd name="connsiteX726" fmla="*/ 10716260 w 12192000"/>
              <a:gd name="connsiteY726" fmla="*/ 1254760 h 6858000"/>
              <a:gd name="connsiteX727" fmla="*/ 10716260 w 12192000"/>
              <a:gd name="connsiteY727" fmla="*/ 1210945 h 6858000"/>
              <a:gd name="connsiteX728" fmla="*/ 10672445 w 12192000"/>
              <a:gd name="connsiteY728" fmla="*/ 1210945 h 6858000"/>
              <a:gd name="connsiteX729" fmla="*/ 10672445 w 12192000"/>
              <a:gd name="connsiteY729" fmla="*/ 1254760 h 6858000"/>
              <a:gd name="connsiteX730" fmla="*/ 10715625 w 12192000"/>
              <a:gd name="connsiteY730" fmla="*/ 379730 h 6858000"/>
              <a:gd name="connsiteX731" fmla="*/ 10715625 w 12192000"/>
              <a:gd name="connsiteY731" fmla="*/ 335915 h 6858000"/>
              <a:gd name="connsiteX732" fmla="*/ 10671810 w 12192000"/>
              <a:gd name="connsiteY732" fmla="*/ 335915 h 6858000"/>
              <a:gd name="connsiteX733" fmla="*/ 10671810 w 12192000"/>
              <a:gd name="connsiteY733" fmla="*/ 379730 h 6858000"/>
              <a:gd name="connsiteX734" fmla="*/ 10715625 w 12192000"/>
              <a:gd name="connsiteY734" fmla="*/ 379730 h 6858000"/>
              <a:gd name="connsiteX735" fmla="*/ 11481435 w 12192000"/>
              <a:gd name="connsiteY735" fmla="*/ 1320165 h 6858000"/>
              <a:gd name="connsiteX736" fmla="*/ 11656695 w 12192000"/>
              <a:gd name="connsiteY736" fmla="*/ 1320165 h 6858000"/>
              <a:gd name="connsiteX737" fmla="*/ 11656695 w 12192000"/>
              <a:gd name="connsiteY737" fmla="*/ 1144905 h 6858000"/>
              <a:gd name="connsiteX738" fmla="*/ 11481435 w 12192000"/>
              <a:gd name="connsiteY738" fmla="*/ 1144905 h 6858000"/>
              <a:gd name="connsiteX739" fmla="*/ 11481435 w 12192000"/>
              <a:gd name="connsiteY739" fmla="*/ 1320165 h 6858000"/>
              <a:gd name="connsiteX740" fmla="*/ 11634470 w 12192000"/>
              <a:gd name="connsiteY740" fmla="*/ 861060 h 6858000"/>
              <a:gd name="connsiteX741" fmla="*/ 11634470 w 12192000"/>
              <a:gd name="connsiteY741" fmla="*/ 729615 h 6858000"/>
              <a:gd name="connsiteX742" fmla="*/ 11503025 w 12192000"/>
              <a:gd name="connsiteY742" fmla="*/ 729615 h 6858000"/>
              <a:gd name="connsiteX743" fmla="*/ 11503025 w 12192000"/>
              <a:gd name="connsiteY743" fmla="*/ 861060 h 6858000"/>
              <a:gd name="connsiteX744" fmla="*/ 11634470 w 12192000"/>
              <a:gd name="connsiteY744" fmla="*/ 861060 h 6858000"/>
              <a:gd name="connsiteX745" fmla="*/ 10759440 w 12192000"/>
              <a:gd name="connsiteY745" fmla="*/ 2042160 h 6858000"/>
              <a:gd name="connsiteX746" fmla="*/ 10627995 w 12192000"/>
              <a:gd name="connsiteY746" fmla="*/ 2042160 h 6858000"/>
              <a:gd name="connsiteX747" fmla="*/ 10627995 w 12192000"/>
              <a:gd name="connsiteY747" fmla="*/ 2173605 h 6858000"/>
              <a:gd name="connsiteX748" fmla="*/ 10759440 w 12192000"/>
              <a:gd name="connsiteY748" fmla="*/ 2173605 h 6858000"/>
              <a:gd name="connsiteX749" fmla="*/ 10759440 w 12192000"/>
              <a:gd name="connsiteY749" fmla="*/ 2042160 h 6858000"/>
              <a:gd name="connsiteX750" fmla="*/ 10781665 w 12192000"/>
              <a:gd name="connsiteY750" fmla="*/ 1582420 h 6858000"/>
              <a:gd name="connsiteX751" fmla="*/ 10606405 w 12192000"/>
              <a:gd name="connsiteY751" fmla="*/ 1582420 h 6858000"/>
              <a:gd name="connsiteX752" fmla="*/ 10606405 w 12192000"/>
              <a:gd name="connsiteY752" fmla="*/ 1757680 h 6858000"/>
              <a:gd name="connsiteX753" fmla="*/ 10781665 w 12192000"/>
              <a:gd name="connsiteY753" fmla="*/ 1757680 h 6858000"/>
              <a:gd name="connsiteX754" fmla="*/ 10781665 w 12192000"/>
              <a:gd name="connsiteY754" fmla="*/ 1582420 h 6858000"/>
              <a:gd name="connsiteX755" fmla="*/ 10672445 w 12192000"/>
              <a:gd name="connsiteY755" fmla="*/ 817245 h 6858000"/>
              <a:gd name="connsiteX756" fmla="*/ 10716260 w 12192000"/>
              <a:gd name="connsiteY756" fmla="*/ 817245 h 6858000"/>
              <a:gd name="connsiteX757" fmla="*/ 10716260 w 12192000"/>
              <a:gd name="connsiteY757" fmla="*/ 773430 h 6858000"/>
              <a:gd name="connsiteX758" fmla="*/ 10672445 w 12192000"/>
              <a:gd name="connsiteY758" fmla="*/ 773430 h 6858000"/>
              <a:gd name="connsiteX759" fmla="*/ 10672445 w 12192000"/>
              <a:gd name="connsiteY759" fmla="*/ 817245 h 6858000"/>
              <a:gd name="connsiteX760" fmla="*/ 11043920 w 12192000"/>
              <a:gd name="connsiteY760" fmla="*/ 1320165 h 6858000"/>
              <a:gd name="connsiteX761" fmla="*/ 11219180 w 12192000"/>
              <a:gd name="connsiteY761" fmla="*/ 1320165 h 6858000"/>
              <a:gd name="connsiteX762" fmla="*/ 11219180 w 12192000"/>
              <a:gd name="connsiteY762" fmla="*/ 1144905 h 6858000"/>
              <a:gd name="connsiteX763" fmla="*/ 11043920 w 12192000"/>
              <a:gd name="connsiteY763" fmla="*/ 1144905 h 6858000"/>
              <a:gd name="connsiteX764" fmla="*/ 11043920 w 12192000"/>
              <a:gd name="connsiteY764" fmla="*/ 1320165 h 6858000"/>
              <a:gd name="connsiteX765" fmla="*/ 10759440 w 12192000"/>
              <a:gd name="connsiteY765" fmla="*/ 2479040 h 6858000"/>
              <a:gd name="connsiteX766" fmla="*/ 10627995 w 12192000"/>
              <a:gd name="connsiteY766" fmla="*/ 2479040 h 6858000"/>
              <a:gd name="connsiteX767" fmla="*/ 10627995 w 12192000"/>
              <a:gd name="connsiteY767" fmla="*/ 2610485 h 6858000"/>
              <a:gd name="connsiteX768" fmla="*/ 10759440 w 12192000"/>
              <a:gd name="connsiteY768" fmla="*/ 2610485 h 6858000"/>
              <a:gd name="connsiteX769" fmla="*/ 10759440 w 12192000"/>
              <a:gd name="connsiteY769" fmla="*/ 2479040 h 6858000"/>
              <a:gd name="connsiteX770" fmla="*/ 11043920 w 12192000"/>
              <a:gd name="connsiteY770" fmla="*/ 1757680 h 6858000"/>
              <a:gd name="connsiteX771" fmla="*/ 11219180 w 12192000"/>
              <a:gd name="connsiteY771" fmla="*/ 1757680 h 6858000"/>
              <a:gd name="connsiteX772" fmla="*/ 11219180 w 12192000"/>
              <a:gd name="connsiteY772" fmla="*/ 1582420 h 6858000"/>
              <a:gd name="connsiteX773" fmla="*/ 11043920 w 12192000"/>
              <a:gd name="connsiteY773" fmla="*/ 1582420 h 6858000"/>
              <a:gd name="connsiteX774" fmla="*/ 11043920 w 12192000"/>
              <a:gd name="connsiteY774" fmla="*/ 1757680 h 6858000"/>
              <a:gd name="connsiteX775" fmla="*/ 11437620 w 12192000"/>
              <a:gd name="connsiteY775" fmla="*/ 1976120 h 6858000"/>
              <a:gd name="connsiteX776" fmla="*/ 11437620 w 12192000"/>
              <a:gd name="connsiteY776" fmla="*/ 1800860 h 6858000"/>
              <a:gd name="connsiteX777" fmla="*/ 11262360 w 12192000"/>
              <a:gd name="connsiteY777" fmla="*/ 1800860 h 6858000"/>
              <a:gd name="connsiteX778" fmla="*/ 11262360 w 12192000"/>
              <a:gd name="connsiteY778" fmla="*/ 1976120 h 6858000"/>
              <a:gd name="connsiteX779" fmla="*/ 11437620 w 12192000"/>
              <a:gd name="connsiteY779" fmla="*/ 1976120 h 6858000"/>
              <a:gd name="connsiteX780" fmla="*/ 11262995 w 12192000"/>
              <a:gd name="connsiteY780" fmla="*/ 1363980 h 6858000"/>
              <a:gd name="connsiteX781" fmla="*/ 11262995 w 12192000"/>
              <a:gd name="connsiteY781" fmla="*/ 1539240 h 6858000"/>
              <a:gd name="connsiteX782" fmla="*/ 11438255 w 12192000"/>
              <a:gd name="connsiteY782" fmla="*/ 1539240 h 6858000"/>
              <a:gd name="connsiteX783" fmla="*/ 11438255 w 12192000"/>
              <a:gd name="connsiteY783" fmla="*/ 1363980 h 6858000"/>
              <a:gd name="connsiteX784" fmla="*/ 11262995 w 12192000"/>
              <a:gd name="connsiteY784" fmla="*/ 1363980 h 6858000"/>
              <a:gd name="connsiteX785" fmla="*/ 11153140 w 12192000"/>
              <a:gd name="connsiteY785" fmla="*/ 817245 h 6858000"/>
              <a:gd name="connsiteX786" fmla="*/ 11153140 w 12192000"/>
              <a:gd name="connsiteY786" fmla="*/ 773430 h 6858000"/>
              <a:gd name="connsiteX787" fmla="*/ 11109325 w 12192000"/>
              <a:gd name="connsiteY787" fmla="*/ 773430 h 6858000"/>
              <a:gd name="connsiteX788" fmla="*/ 11109325 w 12192000"/>
              <a:gd name="connsiteY788" fmla="*/ 817245 h 6858000"/>
              <a:gd name="connsiteX789" fmla="*/ 11153140 w 12192000"/>
              <a:gd name="connsiteY789" fmla="*/ 817245 h 6858000"/>
              <a:gd name="connsiteX790" fmla="*/ 11437620 w 12192000"/>
              <a:gd name="connsiteY790" fmla="*/ 926465 h 6858000"/>
              <a:gd name="connsiteX791" fmla="*/ 11262360 w 12192000"/>
              <a:gd name="connsiteY791" fmla="*/ 926465 h 6858000"/>
              <a:gd name="connsiteX792" fmla="*/ 11262360 w 12192000"/>
              <a:gd name="connsiteY792" fmla="*/ 1101725 h 6858000"/>
              <a:gd name="connsiteX793" fmla="*/ 11437620 w 12192000"/>
              <a:gd name="connsiteY793" fmla="*/ 1101725 h 6858000"/>
              <a:gd name="connsiteX794" fmla="*/ 11437620 w 12192000"/>
              <a:gd name="connsiteY794" fmla="*/ 926465 h 6858000"/>
              <a:gd name="connsiteX795" fmla="*/ 10978515 w 12192000"/>
              <a:gd name="connsiteY795" fmla="*/ 3135630 h 6858000"/>
              <a:gd name="connsiteX796" fmla="*/ 10847070 w 12192000"/>
              <a:gd name="connsiteY796" fmla="*/ 3135630 h 6858000"/>
              <a:gd name="connsiteX797" fmla="*/ 10847070 w 12192000"/>
              <a:gd name="connsiteY797" fmla="*/ 3267075 h 6858000"/>
              <a:gd name="connsiteX798" fmla="*/ 10978515 w 12192000"/>
              <a:gd name="connsiteY798" fmla="*/ 3267075 h 6858000"/>
              <a:gd name="connsiteX799" fmla="*/ 10978515 w 12192000"/>
              <a:gd name="connsiteY799" fmla="*/ 3135630 h 6858000"/>
              <a:gd name="connsiteX800" fmla="*/ 10978515 w 12192000"/>
              <a:gd name="connsiteY800" fmla="*/ 3573145 h 6858000"/>
              <a:gd name="connsiteX801" fmla="*/ 10847070 w 12192000"/>
              <a:gd name="connsiteY801" fmla="*/ 3573145 h 6858000"/>
              <a:gd name="connsiteX802" fmla="*/ 10847070 w 12192000"/>
              <a:gd name="connsiteY802" fmla="*/ 3704590 h 6858000"/>
              <a:gd name="connsiteX803" fmla="*/ 10978515 w 12192000"/>
              <a:gd name="connsiteY803" fmla="*/ 3704590 h 6858000"/>
              <a:gd name="connsiteX804" fmla="*/ 10978515 w 12192000"/>
              <a:gd name="connsiteY804" fmla="*/ 3573145 h 6858000"/>
              <a:gd name="connsiteX805" fmla="*/ 10868660 w 12192000"/>
              <a:gd name="connsiteY805" fmla="*/ 4469765 h 6858000"/>
              <a:gd name="connsiteX806" fmla="*/ 10868660 w 12192000"/>
              <a:gd name="connsiteY806" fmla="*/ 4557395 h 6858000"/>
              <a:gd name="connsiteX807" fmla="*/ 10956290 w 12192000"/>
              <a:gd name="connsiteY807" fmla="*/ 4557395 h 6858000"/>
              <a:gd name="connsiteX808" fmla="*/ 10956290 w 12192000"/>
              <a:gd name="connsiteY808" fmla="*/ 4469765 h 6858000"/>
              <a:gd name="connsiteX809" fmla="*/ 10868660 w 12192000"/>
              <a:gd name="connsiteY809" fmla="*/ 4469765 h 6858000"/>
              <a:gd name="connsiteX810" fmla="*/ 11656695 w 12192000"/>
              <a:gd name="connsiteY810" fmla="*/ 1757680 h 6858000"/>
              <a:gd name="connsiteX811" fmla="*/ 11656695 w 12192000"/>
              <a:gd name="connsiteY811" fmla="*/ 1582420 h 6858000"/>
              <a:gd name="connsiteX812" fmla="*/ 11481435 w 12192000"/>
              <a:gd name="connsiteY812" fmla="*/ 1582420 h 6858000"/>
              <a:gd name="connsiteX813" fmla="*/ 11481435 w 12192000"/>
              <a:gd name="connsiteY813" fmla="*/ 1757680 h 6858000"/>
              <a:gd name="connsiteX814" fmla="*/ 11656695 w 12192000"/>
              <a:gd name="connsiteY814" fmla="*/ 1757680 h 6858000"/>
              <a:gd name="connsiteX815" fmla="*/ 10956290 w 12192000"/>
              <a:gd name="connsiteY815" fmla="*/ 4032250 h 6858000"/>
              <a:gd name="connsiteX816" fmla="*/ 10868660 w 12192000"/>
              <a:gd name="connsiteY816" fmla="*/ 4032250 h 6858000"/>
              <a:gd name="connsiteX817" fmla="*/ 10868660 w 12192000"/>
              <a:gd name="connsiteY817" fmla="*/ 4119880 h 6858000"/>
              <a:gd name="connsiteX818" fmla="*/ 10956290 w 12192000"/>
              <a:gd name="connsiteY818" fmla="*/ 4119880 h 6858000"/>
              <a:gd name="connsiteX819" fmla="*/ 10956290 w 12192000"/>
              <a:gd name="connsiteY819" fmla="*/ 4032250 h 6858000"/>
              <a:gd name="connsiteX820" fmla="*/ 10978515 w 12192000"/>
              <a:gd name="connsiteY820" fmla="*/ 2698115 h 6858000"/>
              <a:gd name="connsiteX821" fmla="*/ 10847070 w 12192000"/>
              <a:gd name="connsiteY821" fmla="*/ 2698115 h 6858000"/>
              <a:gd name="connsiteX822" fmla="*/ 10847070 w 12192000"/>
              <a:gd name="connsiteY822" fmla="*/ 2829560 h 6858000"/>
              <a:gd name="connsiteX823" fmla="*/ 10978515 w 12192000"/>
              <a:gd name="connsiteY823" fmla="*/ 2829560 h 6858000"/>
              <a:gd name="connsiteX824" fmla="*/ 10978515 w 12192000"/>
              <a:gd name="connsiteY824" fmla="*/ 2698115 h 6858000"/>
              <a:gd name="connsiteX825" fmla="*/ 11196955 w 12192000"/>
              <a:gd name="connsiteY825" fmla="*/ 2479040 h 6858000"/>
              <a:gd name="connsiteX826" fmla="*/ 11065510 w 12192000"/>
              <a:gd name="connsiteY826" fmla="*/ 2479040 h 6858000"/>
              <a:gd name="connsiteX827" fmla="*/ 11065510 w 12192000"/>
              <a:gd name="connsiteY827" fmla="*/ 2610485 h 6858000"/>
              <a:gd name="connsiteX828" fmla="*/ 11196955 w 12192000"/>
              <a:gd name="connsiteY828" fmla="*/ 2610485 h 6858000"/>
              <a:gd name="connsiteX829" fmla="*/ 11196955 w 12192000"/>
              <a:gd name="connsiteY829" fmla="*/ 2479040 h 6858000"/>
              <a:gd name="connsiteX830" fmla="*/ 10759440 w 12192000"/>
              <a:gd name="connsiteY830" fmla="*/ 2916555 h 6858000"/>
              <a:gd name="connsiteX831" fmla="*/ 10627995 w 12192000"/>
              <a:gd name="connsiteY831" fmla="*/ 2916555 h 6858000"/>
              <a:gd name="connsiteX832" fmla="*/ 10627995 w 12192000"/>
              <a:gd name="connsiteY832" fmla="*/ 3048000 h 6858000"/>
              <a:gd name="connsiteX833" fmla="*/ 10759440 w 12192000"/>
              <a:gd name="connsiteY833" fmla="*/ 3048000 h 6858000"/>
              <a:gd name="connsiteX834" fmla="*/ 10759440 w 12192000"/>
              <a:gd name="connsiteY834" fmla="*/ 2916555 h 6858000"/>
              <a:gd name="connsiteX835" fmla="*/ 11219180 w 12192000"/>
              <a:gd name="connsiteY835" fmla="*/ 2019935 h 6858000"/>
              <a:gd name="connsiteX836" fmla="*/ 11043920 w 12192000"/>
              <a:gd name="connsiteY836" fmla="*/ 2019935 h 6858000"/>
              <a:gd name="connsiteX837" fmla="*/ 11043920 w 12192000"/>
              <a:gd name="connsiteY837" fmla="*/ 2195195 h 6858000"/>
              <a:gd name="connsiteX838" fmla="*/ 11219180 w 12192000"/>
              <a:gd name="connsiteY838" fmla="*/ 2195195 h 6858000"/>
              <a:gd name="connsiteX839" fmla="*/ 11219180 w 12192000"/>
              <a:gd name="connsiteY839" fmla="*/ 2019935 h 6858000"/>
              <a:gd name="connsiteX840" fmla="*/ 10650220 w 12192000"/>
              <a:gd name="connsiteY840" fmla="*/ 4688205 h 6858000"/>
              <a:gd name="connsiteX841" fmla="*/ 10650220 w 12192000"/>
              <a:gd name="connsiteY841" fmla="*/ 4775835 h 6858000"/>
              <a:gd name="connsiteX842" fmla="*/ 10737850 w 12192000"/>
              <a:gd name="connsiteY842" fmla="*/ 4775835 h 6858000"/>
              <a:gd name="connsiteX843" fmla="*/ 10737850 w 12192000"/>
              <a:gd name="connsiteY843" fmla="*/ 4688205 h 6858000"/>
              <a:gd name="connsiteX844" fmla="*/ 10650220 w 12192000"/>
              <a:gd name="connsiteY844" fmla="*/ 4688205 h 6858000"/>
              <a:gd name="connsiteX845" fmla="*/ 10978515 w 12192000"/>
              <a:gd name="connsiteY845" fmla="*/ 2260600 h 6858000"/>
              <a:gd name="connsiteX846" fmla="*/ 10847070 w 12192000"/>
              <a:gd name="connsiteY846" fmla="*/ 2260600 h 6858000"/>
              <a:gd name="connsiteX847" fmla="*/ 10847070 w 12192000"/>
              <a:gd name="connsiteY847" fmla="*/ 2392045 h 6858000"/>
              <a:gd name="connsiteX848" fmla="*/ 10978515 w 12192000"/>
              <a:gd name="connsiteY848" fmla="*/ 2392045 h 6858000"/>
              <a:gd name="connsiteX849" fmla="*/ 10978515 w 12192000"/>
              <a:gd name="connsiteY849" fmla="*/ 2260600 h 6858000"/>
              <a:gd name="connsiteX850" fmla="*/ 10759440 w 12192000"/>
              <a:gd name="connsiteY850" fmla="*/ 3354070 h 6858000"/>
              <a:gd name="connsiteX851" fmla="*/ 10627995 w 12192000"/>
              <a:gd name="connsiteY851" fmla="*/ 3354070 h 6858000"/>
              <a:gd name="connsiteX852" fmla="*/ 10627995 w 12192000"/>
              <a:gd name="connsiteY852" fmla="*/ 3485515 h 6858000"/>
              <a:gd name="connsiteX853" fmla="*/ 10759440 w 12192000"/>
              <a:gd name="connsiteY853" fmla="*/ 3485515 h 6858000"/>
              <a:gd name="connsiteX854" fmla="*/ 10759440 w 12192000"/>
              <a:gd name="connsiteY854" fmla="*/ 3354070 h 6858000"/>
              <a:gd name="connsiteX855" fmla="*/ 10737850 w 12192000"/>
              <a:gd name="connsiteY855" fmla="*/ 3813175 h 6858000"/>
              <a:gd name="connsiteX856" fmla="*/ 10650220 w 12192000"/>
              <a:gd name="connsiteY856" fmla="*/ 3813175 h 6858000"/>
              <a:gd name="connsiteX857" fmla="*/ 10650220 w 12192000"/>
              <a:gd name="connsiteY857" fmla="*/ 3900805 h 6858000"/>
              <a:gd name="connsiteX858" fmla="*/ 10737850 w 12192000"/>
              <a:gd name="connsiteY858" fmla="*/ 3900805 h 6858000"/>
              <a:gd name="connsiteX859" fmla="*/ 10737850 w 12192000"/>
              <a:gd name="connsiteY859" fmla="*/ 3813175 h 6858000"/>
              <a:gd name="connsiteX860" fmla="*/ 11000105 w 12192000"/>
              <a:gd name="connsiteY860" fmla="*/ 1801495 h 6858000"/>
              <a:gd name="connsiteX861" fmla="*/ 10824845 w 12192000"/>
              <a:gd name="connsiteY861" fmla="*/ 1801495 h 6858000"/>
              <a:gd name="connsiteX862" fmla="*/ 10824845 w 12192000"/>
              <a:gd name="connsiteY862" fmla="*/ 1976755 h 6858000"/>
              <a:gd name="connsiteX863" fmla="*/ 11000105 w 12192000"/>
              <a:gd name="connsiteY863" fmla="*/ 1976755 h 6858000"/>
              <a:gd name="connsiteX864" fmla="*/ 11000105 w 12192000"/>
              <a:gd name="connsiteY864" fmla="*/ 1801495 h 6858000"/>
              <a:gd name="connsiteX865" fmla="*/ 10737850 w 12192000"/>
              <a:gd name="connsiteY865" fmla="*/ 4250690 h 6858000"/>
              <a:gd name="connsiteX866" fmla="*/ 10650220 w 12192000"/>
              <a:gd name="connsiteY866" fmla="*/ 4250690 h 6858000"/>
              <a:gd name="connsiteX867" fmla="*/ 10650220 w 12192000"/>
              <a:gd name="connsiteY867" fmla="*/ 4338320 h 6858000"/>
              <a:gd name="connsiteX868" fmla="*/ 10737850 w 12192000"/>
              <a:gd name="connsiteY868" fmla="*/ 4338320 h 6858000"/>
              <a:gd name="connsiteX869" fmla="*/ 10737850 w 12192000"/>
              <a:gd name="connsiteY869" fmla="*/ 4250690 h 6858000"/>
              <a:gd name="connsiteX870" fmla="*/ 11940540 w 12192000"/>
              <a:gd name="connsiteY870" fmla="*/ 3485515 h 6858000"/>
              <a:gd name="connsiteX871" fmla="*/ 12071985 w 12192000"/>
              <a:gd name="connsiteY871" fmla="*/ 3485515 h 6858000"/>
              <a:gd name="connsiteX872" fmla="*/ 12071985 w 12192000"/>
              <a:gd name="connsiteY872" fmla="*/ 3354070 h 6858000"/>
              <a:gd name="connsiteX873" fmla="*/ 11940540 w 12192000"/>
              <a:gd name="connsiteY873" fmla="*/ 3354070 h 6858000"/>
              <a:gd name="connsiteX874" fmla="*/ 11940540 w 12192000"/>
              <a:gd name="connsiteY874" fmla="*/ 3485515 h 6858000"/>
              <a:gd name="connsiteX875" fmla="*/ 10431145 w 12192000"/>
              <a:gd name="connsiteY875" fmla="*/ 4469765 h 6858000"/>
              <a:gd name="connsiteX876" fmla="*/ 10431145 w 12192000"/>
              <a:gd name="connsiteY876" fmla="*/ 4557395 h 6858000"/>
              <a:gd name="connsiteX877" fmla="*/ 10518775 w 12192000"/>
              <a:gd name="connsiteY877" fmla="*/ 4557395 h 6858000"/>
              <a:gd name="connsiteX878" fmla="*/ 10518775 w 12192000"/>
              <a:gd name="connsiteY878" fmla="*/ 4469765 h 6858000"/>
              <a:gd name="connsiteX879" fmla="*/ 10431145 w 12192000"/>
              <a:gd name="connsiteY879" fmla="*/ 4469765 h 6858000"/>
              <a:gd name="connsiteX880" fmla="*/ 11940540 w 12192000"/>
              <a:gd name="connsiteY880" fmla="*/ 2610485 h 6858000"/>
              <a:gd name="connsiteX881" fmla="*/ 12071985 w 12192000"/>
              <a:gd name="connsiteY881" fmla="*/ 2610485 h 6858000"/>
              <a:gd name="connsiteX882" fmla="*/ 12071985 w 12192000"/>
              <a:gd name="connsiteY882" fmla="*/ 2479040 h 6858000"/>
              <a:gd name="connsiteX883" fmla="*/ 11940540 w 12192000"/>
              <a:gd name="connsiteY883" fmla="*/ 2479040 h 6858000"/>
              <a:gd name="connsiteX884" fmla="*/ 11940540 w 12192000"/>
              <a:gd name="connsiteY884" fmla="*/ 2610485 h 6858000"/>
              <a:gd name="connsiteX885" fmla="*/ 10518775 w 12192000"/>
              <a:gd name="connsiteY885" fmla="*/ 4994275 h 6858000"/>
              <a:gd name="connsiteX886" fmla="*/ 10518775 w 12192000"/>
              <a:gd name="connsiteY886" fmla="*/ 4906645 h 6858000"/>
              <a:gd name="connsiteX887" fmla="*/ 10431145 w 12192000"/>
              <a:gd name="connsiteY887" fmla="*/ 4906645 h 6858000"/>
              <a:gd name="connsiteX888" fmla="*/ 10431145 w 12192000"/>
              <a:gd name="connsiteY888" fmla="*/ 4994275 h 6858000"/>
              <a:gd name="connsiteX889" fmla="*/ 10518775 w 12192000"/>
              <a:gd name="connsiteY889" fmla="*/ 4994275 h 6858000"/>
              <a:gd name="connsiteX890" fmla="*/ 10518775 w 12192000"/>
              <a:gd name="connsiteY890" fmla="*/ 3594735 h 6858000"/>
              <a:gd name="connsiteX891" fmla="*/ 10431145 w 12192000"/>
              <a:gd name="connsiteY891" fmla="*/ 3594735 h 6858000"/>
              <a:gd name="connsiteX892" fmla="*/ 10431145 w 12192000"/>
              <a:gd name="connsiteY892" fmla="*/ 3682365 h 6858000"/>
              <a:gd name="connsiteX893" fmla="*/ 10518775 w 12192000"/>
              <a:gd name="connsiteY893" fmla="*/ 3682365 h 6858000"/>
              <a:gd name="connsiteX894" fmla="*/ 10518775 w 12192000"/>
              <a:gd name="connsiteY894" fmla="*/ 3594735 h 6858000"/>
              <a:gd name="connsiteX895" fmla="*/ 10518775 w 12192000"/>
              <a:gd name="connsiteY895" fmla="*/ 4032250 h 6858000"/>
              <a:gd name="connsiteX896" fmla="*/ 10431145 w 12192000"/>
              <a:gd name="connsiteY896" fmla="*/ 4032250 h 6858000"/>
              <a:gd name="connsiteX897" fmla="*/ 10431145 w 12192000"/>
              <a:gd name="connsiteY897" fmla="*/ 4119880 h 6858000"/>
              <a:gd name="connsiteX898" fmla="*/ 10518775 w 12192000"/>
              <a:gd name="connsiteY898" fmla="*/ 4119880 h 6858000"/>
              <a:gd name="connsiteX899" fmla="*/ 10518775 w 12192000"/>
              <a:gd name="connsiteY899" fmla="*/ 4032250 h 6858000"/>
              <a:gd name="connsiteX900" fmla="*/ 10453370 w 12192000"/>
              <a:gd name="connsiteY900" fmla="*/ 1035685 h 6858000"/>
              <a:gd name="connsiteX901" fmla="*/ 10497185 w 12192000"/>
              <a:gd name="connsiteY901" fmla="*/ 1035685 h 6858000"/>
              <a:gd name="connsiteX902" fmla="*/ 10497185 w 12192000"/>
              <a:gd name="connsiteY902" fmla="*/ 991870 h 6858000"/>
              <a:gd name="connsiteX903" fmla="*/ 10453370 w 12192000"/>
              <a:gd name="connsiteY903" fmla="*/ 991870 h 6858000"/>
              <a:gd name="connsiteX904" fmla="*/ 10453370 w 12192000"/>
              <a:gd name="connsiteY904" fmla="*/ 1035685 h 6858000"/>
              <a:gd name="connsiteX905" fmla="*/ 10541000 w 12192000"/>
              <a:gd name="connsiteY905" fmla="*/ 3266440 h 6858000"/>
              <a:gd name="connsiteX906" fmla="*/ 10541000 w 12192000"/>
              <a:gd name="connsiteY906" fmla="*/ 3134995 h 6858000"/>
              <a:gd name="connsiteX907" fmla="*/ 10409555 w 12192000"/>
              <a:gd name="connsiteY907" fmla="*/ 3134995 h 6858000"/>
              <a:gd name="connsiteX908" fmla="*/ 10409555 w 12192000"/>
              <a:gd name="connsiteY908" fmla="*/ 3266440 h 6858000"/>
              <a:gd name="connsiteX909" fmla="*/ 10541000 w 12192000"/>
              <a:gd name="connsiteY909" fmla="*/ 3266440 h 6858000"/>
              <a:gd name="connsiteX910" fmla="*/ 10453370 w 12192000"/>
              <a:gd name="connsiteY910" fmla="*/ 1473200 h 6858000"/>
              <a:gd name="connsiteX911" fmla="*/ 10497185 w 12192000"/>
              <a:gd name="connsiteY911" fmla="*/ 1473200 h 6858000"/>
              <a:gd name="connsiteX912" fmla="*/ 10497185 w 12192000"/>
              <a:gd name="connsiteY912" fmla="*/ 1429385 h 6858000"/>
              <a:gd name="connsiteX913" fmla="*/ 10453370 w 12192000"/>
              <a:gd name="connsiteY913" fmla="*/ 1429385 h 6858000"/>
              <a:gd name="connsiteX914" fmla="*/ 10453370 w 12192000"/>
              <a:gd name="connsiteY914" fmla="*/ 1473200 h 6858000"/>
              <a:gd name="connsiteX915" fmla="*/ 11262995 w 12192000"/>
              <a:gd name="connsiteY915" fmla="*/ 488950 h 6858000"/>
              <a:gd name="connsiteX916" fmla="*/ 11262995 w 12192000"/>
              <a:gd name="connsiteY916" fmla="*/ 664210 h 6858000"/>
              <a:gd name="connsiteX917" fmla="*/ 11438255 w 12192000"/>
              <a:gd name="connsiteY917" fmla="*/ 664210 h 6858000"/>
              <a:gd name="connsiteX918" fmla="*/ 11438255 w 12192000"/>
              <a:gd name="connsiteY918" fmla="*/ 488950 h 6858000"/>
              <a:gd name="connsiteX919" fmla="*/ 11262995 w 12192000"/>
              <a:gd name="connsiteY919" fmla="*/ 488950 h 6858000"/>
              <a:gd name="connsiteX920" fmla="*/ 10303510 w 12192000"/>
              <a:gd name="connsiteY920" fmla="*/ 0 h 6858000"/>
              <a:gd name="connsiteX921" fmla="*/ 10208895 w 12192000"/>
              <a:gd name="connsiteY921" fmla="*/ 0 h 6858000"/>
              <a:gd name="connsiteX922" fmla="*/ 10303510 w 12192000"/>
              <a:gd name="connsiteY922" fmla="*/ 0 h 6858000"/>
              <a:gd name="connsiteX923" fmla="*/ 11699875 w 12192000"/>
              <a:gd name="connsiteY923" fmla="*/ 51435 h 6858000"/>
              <a:gd name="connsiteX924" fmla="*/ 11699875 w 12192000"/>
              <a:gd name="connsiteY924" fmla="*/ 226695 h 6858000"/>
              <a:gd name="connsiteX925" fmla="*/ 11875135 w 12192000"/>
              <a:gd name="connsiteY925" fmla="*/ 226695 h 6858000"/>
              <a:gd name="connsiteX926" fmla="*/ 11875135 w 12192000"/>
              <a:gd name="connsiteY926" fmla="*/ 51435 h 6858000"/>
              <a:gd name="connsiteX927" fmla="*/ 11699875 w 12192000"/>
              <a:gd name="connsiteY927" fmla="*/ 51435 h 6858000"/>
              <a:gd name="connsiteX928" fmla="*/ 12071985 w 12192000"/>
              <a:gd name="connsiteY928" fmla="*/ 2172970 h 6858000"/>
              <a:gd name="connsiteX929" fmla="*/ 12071985 w 12192000"/>
              <a:gd name="connsiteY929" fmla="*/ 2041525 h 6858000"/>
              <a:gd name="connsiteX930" fmla="*/ 11940540 w 12192000"/>
              <a:gd name="connsiteY930" fmla="*/ 2041525 h 6858000"/>
              <a:gd name="connsiteX931" fmla="*/ 11940540 w 12192000"/>
              <a:gd name="connsiteY931" fmla="*/ 2172970 h 6858000"/>
              <a:gd name="connsiteX932" fmla="*/ 12071985 w 12192000"/>
              <a:gd name="connsiteY932" fmla="*/ 2172970 h 6858000"/>
              <a:gd name="connsiteX933" fmla="*/ 11940540 w 12192000"/>
              <a:gd name="connsiteY933" fmla="*/ 3048000 h 6858000"/>
              <a:gd name="connsiteX934" fmla="*/ 12071985 w 12192000"/>
              <a:gd name="connsiteY934" fmla="*/ 3048000 h 6858000"/>
              <a:gd name="connsiteX935" fmla="*/ 12071985 w 12192000"/>
              <a:gd name="connsiteY935" fmla="*/ 2916555 h 6858000"/>
              <a:gd name="connsiteX936" fmla="*/ 11940540 w 12192000"/>
              <a:gd name="connsiteY936" fmla="*/ 2916555 h 6858000"/>
              <a:gd name="connsiteX937" fmla="*/ 11940540 w 12192000"/>
              <a:gd name="connsiteY937" fmla="*/ 3048000 h 6858000"/>
              <a:gd name="connsiteX938" fmla="*/ 10103485 w 12192000"/>
              <a:gd name="connsiteY938" fmla="*/ 2260600 h 6858000"/>
              <a:gd name="connsiteX939" fmla="*/ 9972040 w 12192000"/>
              <a:gd name="connsiteY939" fmla="*/ 2260600 h 6858000"/>
              <a:gd name="connsiteX940" fmla="*/ 9972040 w 12192000"/>
              <a:gd name="connsiteY940" fmla="*/ 2392045 h 6858000"/>
              <a:gd name="connsiteX941" fmla="*/ 10103485 w 12192000"/>
              <a:gd name="connsiteY941" fmla="*/ 2392045 h 6858000"/>
              <a:gd name="connsiteX942" fmla="*/ 10103485 w 12192000"/>
              <a:gd name="connsiteY942" fmla="*/ 2260600 h 6858000"/>
              <a:gd name="connsiteX943" fmla="*/ 11481435 w 12192000"/>
              <a:gd name="connsiteY943" fmla="*/ 7620 h 6858000"/>
              <a:gd name="connsiteX944" fmla="*/ 11656695 w 12192000"/>
              <a:gd name="connsiteY944" fmla="*/ 7620 h 6858000"/>
              <a:gd name="connsiteX945" fmla="*/ 11663680 w 12192000"/>
              <a:gd name="connsiteY945" fmla="*/ 0 h 6858000"/>
              <a:gd name="connsiteX946" fmla="*/ 11474450 w 12192000"/>
              <a:gd name="connsiteY946" fmla="*/ 0 h 6858000"/>
              <a:gd name="connsiteX947" fmla="*/ 11481435 w 12192000"/>
              <a:gd name="connsiteY947" fmla="*/ 7620 h 6858000"/>
              <a:gd name="connsiteX948" fmla="*/ 10497185 w 12192000"/>
              <a:gd name="connsiteY948" fmla="*/ 160655 h 6858000"/>
              <a:gd name="connsiteX949" fmla="*/ 10497185 w 12192000"/>
              <a:gd name="connsiteY949" fmla="*/ 116840 h 6858000"/>
              <a:gd name="connsiteX950" fmla="*/ 10453370 w 12192000"/>
              <a:gd name="connsiteY950" fmla="*/ 116840 h 6858000"/>
              <a:gd name="connsiteX951" fmla="*/ 10453370 w 12192000"/>
              <a:gd name="connsiteY951" fmla="*/ 160655 h 6858000"/>
              <a:gd name="connsiteX952" fmla="*/ 10497185 w 12192000"/>
              <a:gd name="connsiteY952" fmla="*/ 160655 h 6858000"/>
              <a:gd name="connsiteX953" fmla="*/ 11262995 w 12192000"/>
              <a:gd name="connsiteY953" fmla="*/ 51435 h 6858000"/>
              <a:gd name="connsiteX954" fmla="*/ 11262995 w 12192000"/>
              <a:gd name="connsiteY954" fmla="*/ 226695 h 6858000"/>
              <a:gd name="connsiteX955" fmla="*/ 11438255 w 12192000"/>
              <a:gd name="connsiteY955" fmla="*/ 226695 h 6858000"/>
              <a:gd name="connsiteX956" fmla="*/ 11438255 w 12192000"/>
              <a:gd name="connsiteY956" fmla="*/ 51435 h 6858000"/>
              <a:gd name="connsiteX957" fmla="*/ 11262995 w 12192000"/>
              <a:gd name="connsiteY957" fmla="*/ 51435 h 6858000"/>
              <a:gd name="connsiteX958" fmla="*/ 11481435 w 12192000"/>
              <a:gd name="connsiteY958" fmla="*/ 270510 h 6858000"/>
              <a:gd name="connsiteX959" fmla="*/ 11481435 w 12192000"/>
              <a:gd name="connsiteY959" fmla="*/ 445770 h 6858000"/>
              <a:gd name="connsiteX960" fmla="*/ 11656695 w 12192000"/>
              <a:gd name="connsiteY960" fmla="*/ 445770 h 6858000"/>
              <a:gd name="connsiteX961" fmla="*/ 11656695 w 12192000"/>
              <a:gd name="connsiteY961" fmla="*/ 270510 h 6858000"/>
              <a:gd name="connsiteX962" fmla="*/ 11481435 w 12192000"/>
              <a:gd name="connsiteY962" fmla="*/ 270510 h 6858000"/>
              <a:gd name="connsiteX963" fmla="*/ 10890885 w 12192000"/>
              <a:gd name="connsiteY963" fmla="*/ 991870 h 6858000"/>
              <a:gd name="connsiteX964" fmla="*/ 10890885 w 12192000"/>
              <a:gd name="connsiteY964" fmla="*/ 1035685 h 6858000"/>
              <a:gd name="connsiteX965" fmla="*/ 10934700 w 12192000"/>
              <a:gd name="connsiteY965" fmla="*/ 1035685 h 6858000"/>
              <a:gd name="connsiteX966" fmla="*/ 10934700 w 12192000"/>
              <a:gd name="connsiteY966" fmla="*/ 991870 h 6858000"/>
              <a:gd name="connsiteX967" fmla="*/ 10890885 w 12192000"/>
              <a:gd name="connsiteY967" fmla="*/ 991870 h 6858000"/>
              <a:gd name="connsiteX968" fmla="*/ 11043920 w 12192000"/>
              <a:gd name="connsiteY968" fmla="*/ 270510 h 6858000"/>
              <a:gd name="connsiteX969" fmla="*/ 11043920 w 12192000"/>
              <a:gd name="connsiteY969" fmla="*/ 445770 h 6858000"/>
              <a:gd name="connsiteX970" fmla="*/ 11219180 w 12192000"/>
              <a:gd name="connsiteY970" fmla="*/ 445770 h 6858000"/>
              <a:gd name="connsiteX971" fmla="*/ 11219180 w 12192000"/>
              <a:gd name="connsiteY971" fmla="*/ 270510 h 6858000"/>
              <a:gd name="connsiteX972" fmla="*/ 11043920 w 12192000"/>
              <a:gd name="connsiteY972" fmla="*/ 270510 h 6858000"/>
              <a:gd name="connsiteX973" fmla="*/ 10825480 w 12192000"/>
              <a:gd name="connsiteY973" fmla="*/ 51435 h 6858000"/>
              <a:gd name="connsiteX974" fmla="*/ 10825480 w 12192000"/>
              <a:gd name="connsiteY974" fmla="*/ 226695 h 6858000"/>
              <a:gd name="connsiteX975" fmla="*/ 11000740 w 12192000"/>
              <a:gd name="connsiteY975" fmla="*/ 226695 h 6858000"/>
              <a:gd name="connsiteX976" fmla="*/ 11000740 w 12192000"/>
              <a:gd name="connsiteY976" fmla="*/ 51435 h 6858000"/>
              <a:gd name="connsiteX977" fmla="*/ 10825480 w 12192000"/>
              <a:gd name="connsiteY977" fmla="*/ 51435 h 6858000"/>
              <a:gd name="connsiteX978" fmla="*/ 10934700 w 12192000"/>
              <a:gd name="connsiteY978" fmla="*/ 554355 h 6858000"/>
              <a:gd name="connsiteX979" fmla="*/ 10890885 w 12192000"/>
              <a:gd name="connsiteY979" fmla="*/ 554355 h 6858000"/>
              <a:gd name="connsiteX980" fmla="*/ 10890885 w 12192000"/>
              <a:gd name="connsiteY980" fmla="*/ 598170 h 6858000"/>
              <a:gd name="connsiteX981" fmla="*/ 10934700 w 12192000"/>
              <a:gd name="connsiteY981" fmla="*/ 598170 h 6858000"/>
              <a:gd name="connsiteX982" fmla="*/ 10934700 w 12192000"/>
              <a:gd name="connsiteY982" fmla="*/ 554355 h 6858000"/>
              <a:gd name="connsiteX983" fmla="*/ 11000105 w 12192000"/>
              <a:gd name="connsiteY983" fmla="*/ 1538605 h 6858000"/>
              <a:gd name="connsiteX984" fmla="*/ 11000105 w 12192000"/>
              <a:gd name="connsiteY984" fmla="*/ 1363345 h 6858000"/>
              <a:gd name="connsiteX985" fmla="*/ 10824845 w 12192000"/>
              <a:gd name="connsiteY985" fmla="*/ 1363345 h 6858000"/>
              <a:gd name="connsiteX986" fmla="*/ 10824845 w 12192000"/>
              <a:gd name="connsiteY986" fmla="*/ 1538605 h 6858000"/>
              <a:gd name="connsiteX987" fmla="*/ 11000105 w 12192000"/>
              <a:gd name="connsiteY987" fmla="*/ 1538605 h 6858000"/>
              <a:gd name="connsiteX988" fmla="*/ 11043920 w 12192000"/>
              <a:gd name="connsiteY988" fmla="*/ 7620 h 6858000"/>
              <a:gd name="connsiteX989" fmla="*/ 11219180 w 12192000"/>
              <a:gd name="connsiteY989" fmla="*/ 7620 h 6858000"/>
              <a:gd name="connsiteX990" fmla="*/ 11226165 w 12192000"/>
              <a:gd name="connsiteY990" fmla="*/ 0 h 6858000"/>
              <a:gd name="connsiteX991" fmla="*/ 11036935 w 12192000"/>
              <a:gd name="connsiteY991" fmla="*/ 0 h 6858000"/>
              <a:gd name="connsiteX992" fmla="*/ 11043920 w 12192000"/>
              <a:gd name="connsiteY992" fmla="*/ 7620 h 6858000"/>
              <a:gd name="connsiteX993" fmla="*/ 10541000 w 12192000"/>
              <a:gd name="connsiteY993" fmla="*/ 1823085 h 6858000"/>
              <a:gd name="connsiteX994" fmla="*/ 10409555 w 12192000"/>
              <a:gd name="connsiteY994" fmla="*/ 1823085 h 6858000"/>
              <a:gd name="connsiteX995" fmla="*/ 10409555 w 12192000"/>
              <a:gd name="connsiteY995" fmla="*/ 1954530 h 6858000"/>
              <a:gd name="connsiteX996" fmla="*/ 10541000 w 12192000"/>
              <a:gd name="connsiteY996" fmla="*/ 1954530 h 6858000"/>
              <a:gd name="connsiteX997" fmla="*/ 10541000 w 12192000"/>
              <a:gd name="connsiteY997" fmla="*/ 1823085 h 6858000"/>
              <a:gd name="connsiteX998" fmla="*/ 10453370 w 12192000"/>
              <a:gd name="connsiteY998" fmla="*/ 598170 h 6858000"/>
              <a:gd name="connsiteX999" fmla="*/ 10497185 w 12192000"/>
              <a:gd name="connsiteY999" fmla="*/ 598170 h 6858000"/>
              <a:gd name="connsiteX1000" fmla="*/ 10497185 w 12192000"/>
              <a:gd name="connsiteY1000" fmla="*/ 554355 h 6858000"/>
              <a:gd name="connsiteX1001" fmla="*/ 10453370 w 12192000"/>
              <a:gd name="connsiteY1001" fmla="*/ 554355 h 6858000"/>
              <a:gd name="connsiteX1002" fmla="*/ 10453370 w 12192000"/>
              <a:gd name="connsiteY1002" fmla="*/ 598170 h 6858000"/>
              <a:gd name="connsiteX1003" fmla="*/ 10409555 w 12192000"/>
              <a:gd name="connsiteY1003" fmla="*/ 2698115 h 6858000"/>
              <a:gd name="connsiteX1004" fmla="*/ 10409555 w 12192000"/>
              <a:gd name="connsiteY1004" fmla="*/ 2829560 h 6858000"/>
              <a:gd name="connsiteX1005" fmla="*/ 10541000 w 12192000"/>
              <a:gd name="connsiteY1005" fmla="*/ 2829560 h 6858000"/>
              <a:gd name="connsiteX1006" fmla="*/ 10541000 w 12192000"/>
              <a:gd name="connsiteY1006" fmla="*/ 2698115 h 6858000"/>
              <a:gd name="connsiteX1007" fmla="*/ 10409555 w 12192000"/>
              <a:gd name="connsiteY1007" fmla="*/ 2698115 h 6858000"/>
              <a:gd name="connsiteX1008" fmla="*/ 10541000 w 12192000"/>
              <a:gd name="connsiteY1008" fmla="*/ 2260600 h 6858000"/>
              <a:gd name="connsiteX1009" fmla="*/ 10409555 w 12192000"/>
              <a:gd name="connsiteY1009" fmla="*/ 2260600 h 6858000"/>
              <a:gd name="connsiteX1010" fmla="*/ 10409555 w 12192000"/>
              <a:gd name="connsiteY1010" fmla="*/ 2392045 h 6858000"/>
              <a:gd name="connsiteX1011" fmla="*/ 10541000 w 12192000"/>
              <a:gd name="connsiteY1011" fmla="*/ 2392045 h 6858000"/>
              <a:gd name="connsiteX1012" fmla="*/ 10541000 w 12192000"/>
              <a:gd name="connsiteY1012" fmla="*/ 2260600 h 6858000"/>
              <a:gd name="connsiteX1013" fmla="*/ 10781665 w 12192000"/>
              <a:gd name="connsiteY1013" fmla="*/ 7620 h 6858000"/>
              <a:gd name="connsiteX1014" fmla="*/ 10788650 w 12192000"/>
              <a:gd name="connsiteY1014" fmla="*/ 0 h 6858000"/>
              <a:gd name="connsiteX1015" fmla="*/ 10599420 w 12192000"/>
              <a:gd name="connsiteY1015" fmla="*/ 0 h 6858000"/>
              <a:gd name="connsiteX1016" fmla="*/ 10606405 w 12192000"/>
              <a:gd name="connsiteY1016" fmla="*/ 7620 h 6858000"/>
              <a:gd name="connsiteX1017" fmla="*/ 10781665 w 12192000"/>
              <a:gd name="connsiteY1017" fmla="*/ 7620 h 6858000"/>
              <a:gd name="connsiteX1018" fmla="*/ 960755 w 12192000"/>
              <a:gd name="connsiteY1018" fmla="*/ 6591300 h 6858000"/>
              <a:gd name="connsiteX1019" fmla="*/ 1179195 w 12192000"/>
              <a:gd name="connsiteY1019" fmla="*/ 6591300 h 6858000"/>
              <a:gd name="connsiteX1020" fmla="*/ 1179195 w 12192000"/>
              <a:gd name="connsiteY1020" fmla="*/ 6372860 h 6858000"/>
              <a:gd name="connsiteX1021" fmla="*/ 960755 w 12192000"/>
              <a:gd name="connsiteY1021" fmla="*/ 6372860 h 6858000"/>
              <a:gd name="connsiteX1022" fmla="*/ 960755 w 12192000"/>
              <a:gd name="connsiteY1022" fmla="*/ 6591300 h 6858000"/>
              <a:gd name="connsiteX1023" fmla="*/ 1463675 w 12192000"/>
              <a:gd name="connsiteY1023" fmla="*/ 4338320 h 6858000"/>
              <a:gd name="connsiteX1024" fmla="*/ 1551305 w 12192000"/>
              <a:gd name="connsiteY1024" fmla="*/ 4338320 h 6858000"/>
              <a:gd name="connsiteX1025" fmla="*/ 1551305 w 12192000"/>
              <a:gd name="connsiteY1025" fmla="*/ 4250690 h 6858000"/>
              <a:gd name="connsiteX1026" fmla="*/ 1463675 w 12192000"/>
              <a:gd name="connsiteY1026" fmla="*/ 4250690 h 6858000"/>
              <a:gd name="connsiteX1027" fmla="*/ 1463675 w 12192000"/>
              <a:gd name="connsiteY1027" fmla="*/ 4338320 h 6858000"/>
              <a:gd name="connsiteX1028" fmla="*/ 1572895 w 12192000"/>
              <a:gd name="connsiteY1028" fmla="*/ 5541645 h 6858000"/>
              <a:gd name="connsiteX1029" fmla="*/ 1441450 w 12192000"/>
              <a:gd name="connsiteY1029" fmla="*/ 5541645 h 6858000"/>
              <a:gd name="connsiteX1030" fmla="*/ 1441450 w 12192000"/>
              <a:gd name="connsiteY1030" fmla="*/ 5673090 h 6858000"/>
              <a:gd name="connsiteX1031" fmla="*/ 1572895 w 12192000"/>
              <a:gd name="connsiteY1031" fmla="*/ 5673090 h 6858000"/>
              <a:gd name="connsiteX1032" fmla="*/ 1572895 w 12192000"/>
              <a:gd name="connsiteY1032" fmla="*/ 5541645 h 6858000"/>
              <a:gd name="connsiteX1033" fmla="*/ 1463675 w 12192000"/>
              <a:gd name="connsiteY1033" fmla="*/ 4775835 h 6858000"/>
              <a:gd name="connsiteX1034" fmla="*/ 1551305 w 12192000"/>
              <a:gd name="connsiteY1034" fmla="*/ 4775835 h 6858000"/>
              <a:gd name="connsiteX1035" fmla="*/ 1551305 w 12192000"/>
              <a:gd name="connsiteY1035" fmla="*/ 4688205 h 6858000"/>
              <a:gd name="connsiteX1036" fmla="*/ 1463675 w 12192000"/>
              <a:gd name="connsiteY1036" fmla="*/ 4688205 h 6858000"/>
              <a:gd name="connsiteX1037" fmla="*/ 1463675 w 12192000"/>
              <a:gd name="connsiteY1037" fmla="*/ 4775835 h 6858000"/>
              <a:gd name="connsiteX1038" fmla="*/ 1879600 w 12192000"/>
              <a:gd name="connsiteY1038" fmla="*/ 6416675 h 6858000"/>
              <a:gd name="connsiteX1039" fmla="*/ 1879600 w 12192000"/>
              <a:gd name="connsiteY1039" fmla="*/ 6548120 h 6858000"/>
              <a:gd name="connsiteX1040" fmla="*/ 2011045 w 12192000"/>
              <a:gd name="connsiteY1040" fmla="*/ 6548120 h 6858000"/>
              <a:gd name="connsiteX1041" fmla="*/ 2011045 w 12192000"/>
              <a:gd name="connsiteY1041" fmla="*/ 6416675 h 6858000"/>
              <a:gd name="connsiteX1042" fmla="*/ 1879600 w 12192000"/>
              <a:gd name="connsiteY1042" fmla="*/ 6416675 h 6858000"/>
              <a:gd name="connsiteX1043" fmla="*/ 2010410 w 12192000"/>
              <a:gd name="connsiteY1043" fmla="*/ 5541645 h 6858000"/>
              <a:gd name="connsiteX1044" fmla="*/ 1878965 w 12192000"/>
              <a:gd name="connsiteY1044" fmla="*/ 5541645 h 6858000"/>
              <a:gd name="connsiteX1045" fmla="*/ 1878965 w 12192000"/>
              <a:gd name="connsiteY1045" fmla="*/ 5673090 h 6858000"/>
              <a:gd name="connsiteX1046" fmla="*/ 2010410 w 12192000"/>
              <a:gd name="connsiteY1046" fmla="*/ 5673090 h 6858000"/>
              <a:gd name="connsiteX1047" fmla="*/ 2010410 w 12192000"/>
              <a:gd name="connsiteY1047" fmla="*/ 5541645 h 6858000"/>
              <a:gd name="connsiteX1048" fmla="*/ 1572895 w 12192000"/>
              <a:gd name="connsiteY1048" fmla="*/ 5979160 h 6858000"/>
              <a:gd name="connsiteX1049" fmla="*/ 1441450 w 12192000"/>
              <a:gd name="connsiteY1049" fmla="*/ 5979160 h 6858000"/>
              <a:gd name="connsiteX1050" fmla="*/ 1441450 w 12192000"/>
              <a:gd name="connsiteY1050" fmla="*/ 6110605 h 6858000"/>
              <a:gd name="connsiteX1051" fmla="*/ 1572895 w 12192000"/>
              <a:gd name="connsiteY1051" fmla="*/ 6110605 h 6858000"/>
              <a:gd name="connsiteX1052" fmla="*/ 1572895 w 12192000"/>
              <a:gd name="connsiteY1052" fmla="*/ 5979160 h 6858000"/>
              <a:gd name="connsiteX1053" fmla="*/ 1442085 w 12192000"/>
              <a:gd name="connsiteY1053" fmla="*/ 6416675 h 6858000"/>
              <a:gd name="connsiteX1054" fmla="*/ 1442085 w 12192000"/>
              <a:gd name="connsiteY1054" fmla="*/ 6548120 h 6858000"/>
              <a:gd name="connsiteX1055" fmla="*/ 1573530 w 12192000"/>
              <a:gd name="connsiteY1055" fmla="*/ 6548120 h 6858000"/>
              <a:gd name="connsiteX1056" fmla="*/ 1573530 w 12192000"/>
              <a:gd name="connsiteY1056" fmla="*/ 6416675 h 6858000"/>
              <a:gd name="connsiteX1057" fmla="*/ 1442085 w 12192000"/>
              <a:gd name="connsiteY1057" fmla="*/ 6416675 h 6858000"/>
              <a:gd name="connsiteX1058" fmla="*/ 1551305 w 12192000"/>
              <a:gd name="connsiteY1058" fmla="*/ 3900805 h 6858000"/>
              <a:gd name="connsiteX1059" fmla="*/ 1551305 w 12192000"/>
              <a:gd name="connsiteY1059" fmla="*/ 3813175 h 6858000"/>
              <a:gd name="connsiteX1060" fmla="*/ 1463675 w 12192000"/>
              <a:gd name="connsiteY1060" fmla="*/ 3813175 h 6858000"/>
              <a:gd name="connsiteX1061" fmla="*/ 1463675 w 12192000"/>
              <a:gd name="connsiteY1061" fmla="*/ 3900805 h 6858000"/>
              <a:gd name="connsiteX1062" fmla="*/ 1551305 w 12192000"/>
              <a:gd name="connsiteY1062" fmla="*/ 3900805 h 6858000"/>
              <a:gd name="connsiteX1063" fmla="*/ 960755 w 12192000"/>
              <a:gd name="connsiteY1063" fmla="*/ 3310890 h 6858000"/>
              <a:gd name="connsiteX1064" fmla="*/ 960755 w 12192000"/>
              <a:gd name="connsiteY1064" fmla="*/ 3529330 h 6858000"/>
              <a:gd name="connsiteX1065" fmla="*/ 1179195 w 12192000"/>
              <a:gd name="connsiteY1065" fmla="*/ 3529330 h 6858000"/>
              <a:gd name="connsiteX1066" fmla="*/ 1179195 w 12192000"/>
              <a:gd name="connsiteY1066" fmla="*/ 3310890 h 6858000"/>
              <a:gd name="connsiteX1067" fmla="*/ 960755 w 12192000"/>
              <a:gd name="connsiteY1067" fmla="*/ 3310890 h 6858000"/>
              <a:gd name="connsiteX1068" fmla="*/ 742315 w 12192000"/>
              <a:gd name="connsiteY1068" fmla="*/ 3529330 h 6858000"/>
              <a:gd name="connsiteX1069" fmla="*/ 742315 w 12192000"/>
              <a:gd name="connsiteY1069" fmla="*/ 3747770 h 6858000"/>
              <a:gd name="connsiteX1070" fmla="*/ 960755 w 12192000"/>
              <a:gd name="connsiteY1070" fmla="*/ 3747770 h 6858000"/>
              <a:gd name="connsiteX1071" fmla="*/ 960755 w 12192000"/>
              <a:gd name="connsiteY1071" fmla="*/ 3529330 h 6858000"/>
              <a:gd name="connsiteX1072" fmla="*/ 742315 w 12192000"/>
              <a:gd name="connsiteY1072" fmla="*/ 3529330 h 6858000"/>
              <a:gd name="connsiteX1073" fmla="*/ 1179830 w 12192000"/>
              <a:gd name="connsiteY1073" fmla="*/ 3310890 h 6858000"/>
              <a:gd name="connsiteX1074" fmla="*/ 1398270 w 12192000"/>
              <a:gd name="connsiteY1074" fmla="*/ 3310890 h 6858000"/>
              <a:gd name="connsiteX1075" fmla="*/ 1398270 w 12192000"/>
              <a:gd name="connsiteY1075" fmla="*/ 3092450 h 6858000"/>
              <a:gd name="connsiteX1076" fmla="*/ 1179830 w 12192000"/>
              <a:gd name="connsiteY1076" fmla="*/ 3092450 h 6858000"/>
              <a:gd name="connsiteX1077" fmla="*/ 1179830 w 12192000"/>
              <a:gd name="connsiteY1077" fmla="*/ 3310890 h 6858000"/>
              <a:gd name="connsiteX1078" fmla="*/ 960755 w 12192000"/>
              <a:gd name="connsiteY1078" fmla="*/ 3310890 h 6858000"/>
              <a:gd name="connsiteX1079" fmla="*/ 960755 w 12192000"/>
              <a:gd name="connsiteY1079" fmla="*/ 3092450 h 6858000"/>
              <a:gd name="connsiteX1080" fmla="*/ 742315 w 12192000"/>
              <a:gd name="connsiteY1080" fmla="*/ 3092450 h 6858000"/>
              <a:gd name="connsiteX1081" fmla="*/ 742315 w 12192000"/>
              <a:gd name="connsiteY1081" fmla="*/ 3310890 h 6858000"/>
              <a:gd name="connsiteX1082" fmla="*/ 960755 w 12192000"/>
              <a:gd name="connsiteY1082" fmla="*/ 3310890 h 6858000"/>
              <a:gd name="connsiteX1083" fmla="*/ 1463675 w 12192000"/>
              <a:gd name="connsiteY1083" fmla="*/ 5169535 h 6858000"/>
              <a:gd name="connsiteX1084" fmla="*/ 1463675 w 12192000"/>
              <a:gd name="connsiteY1084" fmla="*/ 5213350 h 6858000"/>
              <a:gd name="connsiteX1085" fmla="*/ 1507490 w 12192000"/>
              <a:gd name="connsiteY1085" fmla="*/ 5213350 h 6858000"/>
              <a:gd name="connsiteX1086" fmla="*/ 1507490 w 12192000"/>
              <a:gd name="connsiteY1086" fmla="*/ 5169535 h 6858000"/>
              <a:gd name="connsiteX1087" fmla="*/ 1463675 w 12192000"/>
              <a:gd name="connsiteY1087" fmla="*/ 5169535 h 6858000"/>
              <a:gd name="connsiteX1088" fmla="*/ 742315 w 12192000"/>
              <a:gd name="connsiteY1088" fmla="*/ 3310890 h 6858000"/>
              <a:gd name="connsiteX1089" fmla="*/ 523875 w 12192000"/>
              <a:gd name="connsiteY1089" fmla="*/ 3310890 h 6858000"/>
              <a:gd name="connsiteX1090" fmla="*/ 523875 w 12192000"/>
              <a:gd name="connsiteY1090" fmla="*/ 3529330 h 6858000"/>
              <a:gd name="connsiteX1091" fmla="*/ 742315 w 12192000"/>
              <a:gd name="connsiteY1091" fmla="*/ 3529330 h 6858000"/>
              <a:gd name="connsiteX1092" fmla="*/ 742315 w 12192000"/>
              <a:gd name="connsiteY1092" fmla="*/ 3310890 h 6858000"/>
              <a:gd name="connsiteX1093" fmla="*/ 2010410 w 12192000"/>
              <a:gd name="connsiteY1093" fmla="*/ 5979160 h 6858000"/>
              <a:gd name="connsiteX1094" fmla="*/ 1878965 w 12192000"/>
              <a:gd name="connsiteY1094" fmla="*/ 5979160 h 6858000"/>
              <a:gd name="connsiteX1095" fmla="*/ 1878965 w 12192000"/>
              <a:gd name="connsiteY1095" fmla="*/ 6110605 h 6858000"/>
              <a:gd name="connsiteX1096" fmla="*/ 2010410 w 12192000"/>
              <a:gd name="connsiteY1096" fmla="*/ 6110605 h 6858000"/>
              <a:gd name="connsiteX1097" fmla="*/ 2010410 w 12192000"/>
              <a:gd name="connsiteY1097" fmla="*/ 5979160 h 6858000"/>
              <a:gd name="connsiteX1098" fmla="*/ 4241800 w 12192000"/>
              <a:gd name="connsiteY1098" fmla="*/ 4185285 h 6858000"/>
              <a:gd name="connsiteX1099" fmla="*/ 4023360 w 12192000"/>
              <a:gd name="connsiteY1099" fmla="*/ 4185285 h 6858000"/>
              <a:gd name="connsiteX1100" fmla="*/ 4023360 w 12192000"/>
              <a:gd name="connsiteY1100" fmla="*/ 4403725 h 6858000"/>
              <a:gd name="connsiteX1101" fmla="*/ 4241800 w 12192000"/>
              <a:gd name="connsiteY1101" fmla="*/ 4403725 h 6858000"/>
              <a:gd name="connsiteX1102" fmla="*/ 4241800 w 12192000"/>
              <a:gd name="connsiteY1102" fmla="*/ 4185285 h 6858000"/>
              <a:gd name="connsiteX1103" fmla="*/ 3279140 w 12192000"/>
              <a:gd name="connsiteY1103" fmla="*/ 6022975 h 6858000"/>
              <a:gd name="connsiteX1104" fmla="*/ 3235325 w 12192000"/>
              <a:gd name="connsiteY1104" fmla="*/ 6022975 h 6858000"/>
              <a:gd name="connsiteX1105" fmla="*/ 3235325 w 12192000"/>
              <a:gd name="connsiteY1105" fmla="*/ 6066790 h 6858000"/>
              <a:gd name="connsiteX1106" fmla="*/ 3279140 w 12192000"/>
              <a:gd name="connsiteY1106" fmla="*/ 6066790 h 6858000"/>
              <a:gd name="connsiteX1107" fmla="*/ 3279140 w 12192000"/>
              <a:gd name="connsiteY1107" fmla="*/ 6022975 h 6858000"/>
              <a:gd name="connsiteX1108" fmla="*/ 3235325 w 12192000"/>
              <a:gd name="connsiteY1108" fmla="*/ 6459855 h 6858000"/>
              <a:gd name="connsiteX1109" fmla="*/ 3235325 w 12192000"/>
              <a:gd name="connsiteY1109" fmla="*/ 6503670 h 6858000"/>
              <a:gd name="connsiteX1110" fmla="*/ 3279140 w 12192000"/>
              <a:gd name="connsiteY1110" fmla="*/ 6503670 h 6858000"/>
              <a:gd name="connsiteX1111" fmla="*/ 3279140 w 12192000"/>
              <a:gd name="connsiteY1111" fmla="*/ 6459855 h 6858000"/>
              <a:gd name="connsiteX1112" fmla="*/ 3235325 w 12192000"/>
              <a:gd name="connsiteY1112" fmla="*/ 6459855 h 6858000"/>
              <a:gd name="connsiteX1113" fmla="*/ 3585210 w 12192000"/>
              <a:gd name="connsiteY1113" fmla="*/ 4622800 h 6858000"/>
              <a:gd name="connsiteX1114" fmla="*/ 3585210 w 12192000"/>
              <a:gd name="connsiteY1114" fmla="*/ 4841240 h 6858000"/>
              <a:gd name="connsiteX1115" fmla="*/ 3803650 w 12192000"/>
              <a:gd name="connsiteY1115" fmla="*/ 4841240 h 6858000"/>
              <a:gd name="connsiteX1116" fmla="*/ 3803650 w 12192000"/>
              <a:gd name="connsiteY1116" fmla="*/ 4622800 h 6858000"/>
              <a:gd name="connsiteX1117" fmla="*/ 3585210 w 12192000"/>
              <a:gd name="connsiteY1117" fmla="*/ 4622800 h 6858000"/>
              <a:gd name="connsiteX1118" fmla="*/ 3279140 w 12192000"/>
              <a:gd name="connsiteY1118" fmla="*/ 5585460 h 6858000"/>
              <a:gd name="connsiteX1119" fmla="*/ 3235325 w 12192000"/>
              <a:gd name="connsiteY1119" fmla="*/ 5585460 h 6858000"/>
              <a:gd name="connsiteX1120" fmla="*/ 3235325 w 12192000"/>
              <a:gd name="connsiteY1120" fmla="*/ 5629275 h 6858000"/>
              <a:gd name="connsiteX1121" fmla="*/ 3279140 w 12192000"/>
              <a:gd name="connsiteY1121" fmla="*/ 5629275 h 6858000"/>
              <a:gd name="connsiteX1122" fmla="*/ 3279140 w 12192000"/>
              <a:gd name="connsiteY1122" fmla="*/ 5585460 h 6858000"/>
              <a:gd name="connsiteX1123" fmla="*/ 3804285 w 12192000"/>
              <a:gd name="connsiteY1123" fmla="*/ 4404360 h 6858000"/>
              <a:gd name="connsiteX1124" fmla="*/ 3804285 w 12192000"/>
              <a:gd name="connsiteY1124" fmla="*/ 4622800 h 6858000"/>
              <a:gd name="connsiteX1125" fmla="*/ 4022725 w 12192000"/>
              <a:gd name="connsiteY1125" fmla="*/ 4622800 h 6858000"/>
              <a:gd name="connsiteX1126" fmla="*/ 4022725 w 12192000"/>
              <a:gd name="connsiteY1126" fmla="*/ 4404360 h 6858000"/>
              <a:gd name="connsiteX1127" fmla="*/ 3804285 w 12192000"/>
              <a:gd name="connsiteY1127" fmla="*/ 4404360 h 6858000"/>
              <a:gd name="connsiteX1128" fmla="*/ 2797810 w 12192000"/>
              <a:gd name="connsiteY1128" fmla="*/ 6022975 h 6858000"/>
              <a:gd name="connsiteX1129" fmla="*/ 2797810 w 12192000"/>
              <a:gd name="connsiteY1129" fmla="*/ 6066790 h 6858000"/>
              <a:gd name="connsiteX1130" fmla="*/ 2841625 w 12192000"/>
              <a:gd name="connsiteY1130" fmla="*/ 6066790 h 6858000"/>
              <a:gd name="connsiteX1131" fmla="*/ 2841625 w 12192000"/>
              <a:gd name="connsiteY1131" fmla="*/ 6022975 h 6858000"/>
              <a:gd name="connsiteX1132" fmla="*/ 2797810 w 12192000"/>
              <a:gd name="connsiteY1132" fmla="*/ 6022975 h 6858000"/>
              <a:gd name="connsiteX1133" fmla="*/ 2229485 w 12192000"/>
              <a:gd name="connsiteY1133" fmla="*/ 5760085 h 6858000"/>
              <a:gd name="connsiteX1134" fmla="*/ 2098040 w 12192000"/>
              <a:gd name="connsiteY1134" fmla="*/ 5760085 h 6858000"/>
              <a:gd name="connsiteX1135" fmla="*/ 2098040 w 12192000"/>
              <a:gd name="connsiteY1135" fmla="*/ 5891530 h 6858000"/>
              <a:gd name="connsiteX1136" fmla="*/ 2229485 w 12192000"/>
              <a:gd name="connsiteY1136" fmla="*/ 5891530 h 6858000"/>
              <a:gd name="connsiteX1137" fmla="*/ 2229485 w 12192000"/>
              <a:gd name="connsiteY1137" fmla="*/ 5760085 h 6858000"/>
              <a:gd name="connsiteX1138" fmla="*/ 2317115 w 12192000"/>
              <a:gd name="connsiteY1138" fmla="*/ 5979160 h 6858000"/>
              <a:gd name="connsiteX1139" fmla="*/ 2317115 w 12192000"/>
              <a:gd name="connsiteY1139" fmla="*/ 6110605 h 6858000"/>
              <a:gd name="connsiteX1140" fmla="*/ 2448560 w 12192000"/>
              <a:gd name="connsiteY1140" fmla="*/ 6110605 h 6858000"/>
              <a:gd name="connsiteX1141" fmla="*/ 2448560 w 12192000"/>
              <a:gd name="connsiteY1141" fmla="*/ 5979160 h 6858000"/>
              <a:gd name="connsiteX1142" fmla="*/ 2317115 w 12192000"/>
              <a:gd name="connsiteY1142" fmla="*/ 5979160 h 6858000"/>
              <a:gd name="connsiteX1143" fmla="*/ 2098040 w 12192000"/>
              <a:gd name="connsiteY1143" fmla="*/ 6197600 h 6858000"/>
              <a:gd name="connsiteX1144" fmla="*/ 2098040 w 12192000"/>
              <a:gd name="connsiteY1144" fmla="*/ 6329045 h 6858000"/>
              <a:gd name="connsiteX1145" fmla="*/ 2229485 w 12192000"/>
              <a:gd name="connsiteY1145" fmla="*/ 6329045 h 6858000"/>
              <a:gd name="connsiteX1146" fmla="*/ 2229485 w 12192000"/>
              <a:gd name="connsiteY1146" fmla="*/ 6197600 h 6858000"/>
              <a:gd name="connsiteX1147" fmla="*/ 2098040 w 12192000"/>
              <a:gd name="connsiteY1147" fmla="*/ 6197600 h 6858000"/>
              <a:gd name="connsiteX1148" fmla="*/ 3060700 w 12192000"/>
              <a:gd name="connsiteY1148" fmla="*/ 5803900 h 6858000"/>
              <a:gd name="connsiteX1149" fmla="*/ 3016885 w 12192000"/>
              <a:gd name="connsiteY1149" fmla="*/ 5803900 h 6858000"/>
              <a:gd name="connsiteX1150" fmla="*/ 3016885 w 12192000"/>
              <a:gd name="connsiteY1150" fmla="*/ 5847715 h 6858000"/>
              <a:gd name="connsiteX1151" fmla="*/ 3060700 w 12192000"/>
              <a:gd name="connsiteY1151" fmla="*/ 5847715 h 6858000"/>
              <a:gd name="connsiteX1152" fmla="*/ 3060700 w 12192000"/>
              <a:gd name="connsiteY1152" fmla="*/ 5803900 h 6858000"/>
              <a:gd name="connsiteX1153" fmla="*/ 960755 w 12192000"/>
              <a:gd name="connsiteY1153" fmla="*/ 3091815 h 6858000"/>
              <a:gd name="connsiteX1154" fmla="*/ 1179195 w 12192000"/>
              <a:gd name="connsiteY1154" fmla="*/ 3091815 h 6858000"/>
              <a:gd name="connsiteX1155" fmla="*/ 1179195 w 12192000"/>
              <a:gd name="connsiteY1155" fmla="*/ 2873375 h 6858000"/>
              <a:gd name="connsiteX1156" fmla="*/ 960755 w 12192000"/>
              <a:gd name="connsiteY1156" fmla="*/ 2873375 h 6858000"/>
              <a:gd name="connsiteX1157" fmla="*/ 960755 w 12192000"/>
              <a:gd name="connsiteY1157" fmla="*/ 3091815 h 6858000"/>
              <a:gd name="connsiteX1158" fmla="*/ 3016885 w 12192000"/>
              <a:gd name="connsiteY1158" fmla="*/ 6241415 h 6858000"/>
              <a:gd name="connsiteX1159" fmla="*/ 3016885 w 12192000"/>
              <a:gd name="connsiteY1159" fmla="*/ 6285230 h 6858000"/>
              <a:gd name="connsiteX1160" fmla="*/ 3060700 w 12192000"/>
              <a:gd name="connsiteY1160" fmla="*/ 6285230 h 6858000"/>
              <a:gd name="connsiteX1161" fmla="*/ 3060700 w 12192000"/>
              <a:gd name="connsiteY1161" fmla="*/ 6241415 h 6858000"/>
              <a:gd name="connsiteX1162" fmla="*/ 3016885 w 12192000"/>
              <a:gd name="connsiteY1162" fmla="*/ 6241415 h 6858000"/>
              <a:gd name="connsiteX1163" fmla="*/ 1245235 w 12192000"/>
              <a:gd name="connsiteY1163" fmla="*/ 4557395 h 6858000"/>
              <a:gd name="connsiteX1164" fmla="*/ 1332865 w 12192000"/>
              <a:gd name="connsiteY1164" fmla="*/ 4557395 h 6858000"/>
              <a:gd name="connsiteX1165" fmla="*/ 1332865 w 12192000"/>
              <a:gd name="connsiteY1165" fmla="*/ 4469765 h 6858000"/>
              <a:gd name="connsiteX1166" fmla="*/ 1245235 w 12192000"/>
              <a:gd name="connsiteY1166" fmla="*/ 4469765 h 6858000"/>
              <a:gd name="connsiteX1167" fmla="*/ 1245235 w 12192000"/>
              <a:gd name="connsiteY1167" fmla="*/ 4557395 h 6858000"/>
              <a:gd name="connsiteX1168" fmla="*/ 1026160 w 12192000"/>
              <a:gd name="connsiteY1168" fmla="*/ 5607050 h 6858000"/>
              <a:gd name="connsiteX1169" fmla="*/ 1026160 w 12192000"/>
              <a:gd name="connsiteY1169" fmla="*/ 5650865 h 6858000"/>
              <a:gd name="connsiteX1170" fmla="*/ 1069975 w 12192000"/>
              <a:gd name="connsiteY1170" fmla="*/ 5650865 h 6858000"/>
              <a:gd name="connsiteX1171" fmla="*/ 1069975 w 12192000"/>
              <a:gd name="connsiteY1171" fmla="*/ 5607050 h 6858000"/>
              <a:gd name="connsiteX1172" fmla="*/ 1026160 w 12192000"/>
              <a:gd name="connsiteY1172" fmla="*/ 5607050 h 6858000"/>
              <a:gd name="connsiteX1173" fmla="*/ 1069975 w 12192000"/>
              <a:gd name="connsiteY1173" fmla="*/ 4732020 h 6858000"/>
              <a:gd name="connsiteX1174" fmla="*/ 1026160 w 12192000"/>
              <a:gd name="connsiteY1174" fmla="*/ 4732020 h 6858000"/>
              <a:gd name="connsiteX1175" fmla="*/ 1026160 w 12192000"/>
              <a:gd name="connsiteY1175" fmla="*/ 4775835 h 6858000"/>
              <a:gd name="connsiteX1176" fmla="*/ 1069975 w 12192000"/>
              <a:gd name="connsiteY1176" fmla="*/ 4775835 h 6858000"/>
              <a:gd name="connsiteX1177" fmla="*/ 1069975 w 12192000"/>
              <a:gd name="connsiteY1177" fmla="*/ 4732020 h 6858000"/>
              <a:gd name="connsiteX1178" fmla="*/ 960755 w 12192000"/>
              <a:gd name="connsiteY1178" fmla="*/ 2873375 h 6858000"/>
              <a:gd name="connsiteX1179" fmla="*/ 960755 w 12192000"/>
              <a:gd name="connsiteY1179" fmla="*/ 2654935 h 6858000"/>
              <a:gd name="connsiteX1180" fmla="*/ 742315 w 12192000"/>
              <a:gd name="connsiteY1180" fmla="*/ 2654935 h 6858000"/>
              <a:gd name="connsiteX1181" fmla="*/ 742315 w 12192000"/>
              <a:gd name="connsiteY1181" fmla="*/ 2873375 h 6858000"/>
              <a:gd name="connsiteX1182" fmla="*/ 960755 w 12192000"/>
              <a:gd name="connsiteY1182" fmla="*/ 2873375 h 6858000"/>
              <a:gd name="connsiteX1183" fmla="*/ 1113790 w 12192000"/>
              <a:gd name="connsiteY1183" fmla="*/ 4250690 h 6858000"/>
              <a:gd name="connsiteX1184" fmla="*/ 1026160 w 12192000"/>
              <a:gd name="connsiteY1184" fmla="*/ 4250690 h 6858000"/>
              <a:gd name="connsiteX1185" fmla="*/ 1026160 w 12192000"/>
              <a:gd name="connsiteY1185" fmla="*/ 4338320 h 6858000"/>
              <a:gd name="connsiteX1186" fmla="*/ 1113790 w 12192000"/>
              <a:gd name="connsiteY1186" fmla="*/ 4338320 h 6858000"/>
              <a:gd name="connsiteX1187" fmla="*/ 1113790 w 12192000"/>
              <a:gd name="connsiteY1187" fmla="*/ 4250690 h 6858000"/>
              <a:gd name="connsiteX1188" fmla="*/ 1289050 w 12192000"/>
              <a:gd name="connsiteY1188" fmla="*/ 4951095 h 6858000"/>
              <a:gd name="connsiteX1189" fmla="*/ 1245235 w 12192000"/>
              <a:gd name="connsiteY1189" fmla="*/ 4951095 h 6858000"/>
              <a:gd name="connsiteX1190" fmla="*/ 1245235 w 12192000"/>
              <a:gd name="connsiteY1190" fmla="*/ 4994910 h 6858000"/>
              <a:gd name="connsiteX1191" fmla="*/ 1289050 w 12192000"/>
              <a:gd name="connsiteY1191" fmla="*/ 4994910 h 6858000"/>
              <a:gd name="connsiteX1192" fmla="*/ 1289050 w 12192000"/>
              <a:gd name="connsiteY1192" fmla="*/ 4951095 h 6858000"/>
              <a:gd name="connsiteX1193" fmla="*/ 1245235 w 12192000"/>
              <a:gd name="connsiteY1193" fmla="*/ 5388610 h 6858000"/>
              <a:gd name="connsiteX1194" fmla="*/ 1245235 w 12192000"/>
              <a:gd name="connsiteY1194" fmla="*/ 5432425 h 6858000"/>
              <a:gd name="connsiteX1195" fmla="*/ 1289050 w 12192000"/>
              <a:gd name="connsiteY1195" fmla="*/ 5432425 h 6858000"/>
              <a:gd name="connsiteX1196" fmla="*/ 1289050 w 12192000"/>
              <a:gd name="connsiteY1196" fmla="*/ 5388610 h 6858000"/>
              <a:gd name="connsiteX1197" fmla="*/ 1245235 w 12192000"/>
              <a:gd name="connsiteY1197" fmla="*/ 5388610 h 6858000"/>
              <a:gd name="connsiteX1198" fmla="*/ 1069975 w 12192000"/>
              <a:gd name="connsiteY1198" fmla="*/ 5169535 h 6858000"/>
              <a:gd name="connsiteX1199" fmla="*/ 1026160 w 12192000"/>
              <a:gd name="connsiteY1199" fmla="*/ 5169535 h 6858000"/>
              <a:gd name="connsiteX1200" fmla="*/ 1026160 w 12192000"/>
              <a:gd name="connsiteY1200" fmla="*/ 5213350 h 6858000"/>
              <a:gd name="connsiteX1201" fmla="*/ 1069975 w 12192000"/>
              <a:gd name="connsiteY1201" fmla="*/ 5213350 h 6858000"/>
              <a:gd name="connsiteX1202" fmla="*/ 1069975 w 12192000"/>
              <a:gd name="connsiteY1202" fmla="*/ 5169535 h 6858000"/>
              <a:gd name="connsiteX1203" fmla="*/ 851535 w 12192000"/>
              <a:gd name="connsiteY1203" fmla="*/ 4513580 h 6858000"/>
              <a:gd name="connsiteX1204" fmla="*/ 807720 w 12192000"/>
              <a:gd name="connsiteY1204" fmla="*/ 4513580 h 6858000"/>
              <a:gd name="connsiteX1205" fmla="*/ 807720 w 12192000"/>
              <a:gd name="connsiteY1205" fmla="*/ 4557395 h 6858000"/>
              <a:gd name="connsiteX1206" fmla="*/ 851535 w 12192000"/>
              <a:gd name="connsiteY1206" fmla="*/ 4557395 h 6858000"/>
              <a:gd name="connsiteX1207" fmla="*/ 851535 w 12192000"/>
              <a:gd name="connsiteY1207" fmla="*/ 4513580 h 6858000"/>
              <a:gd name="connsiteX1208" fmla="*/ 632460 w 12192000"/>
              <a:gd name="connsiteY1208" fmla="*/ 4775835 h 6858000"/>
              <a:gd name="connsiteX1209" fmla="*/ 632460 w 12192000"/>
              <a:gd name="connsiteY1209" fmla="*/ 4732020 h 6858000"/>
              <a:gd name="connsiteX1210" fmla="*/ 588645 w 12192000"/>
              <a:gd name="connsiteY1210" fmla="*/ 4732020 h 6858000"/>
              <a:gd name="connsiteX1211" fmla="*/ 588645 w 12192000"/>
              <a:gd name="connsiteY1211" fmla="*/ 4775835 h 6858000"/>
              <a:gd name="connsiteX1212" fmla="*/ 632460 w 12192000"/>
              <a:gd name="connsiteY1212" fmla="*/ 4775835 h 6858000"/>
              <a:gd name="connsiteX1213" fmla="*/ 873125 w 12192000"/>
              <a:gd name="connsiteY1213" fmla="*/ 5847715 h 6858000"/>
              <a:gd name="connsiteX1214" fmla="*/ 873125 w 12192000"/>
              <a:gd name="connsiteY1214" fmla="*/ 5803900 h 6858000"/>
              <a:gd name="connsiteX1215" fmla="*/ 829310 w 12192000"/>
              <a:gd name="connsiteY1215" fmla="*/ 5803900 h 6858000"/>
              <a:gd name="connsiteX1216" fmla="*/ 829310 w 12192000"/>
              <a:gd name="connsiteY1216" fmla="*/ 5847715 h 6858000"/>
              <a:gd name="connsiteX1217" fmla="*/ 873125 w 12192000"/>
              <a:gd name="connsiteY1217" fmla="*/ 5847715 h 6858000"/>
              <a:gd name="connsiteX1218" fmla="*/ 588645 w 12192000"/>
              <a:gd name="connsiteY1218" fmla="*/ 5213350 h 6858000"/>
              <a:gd name="connsiteX1219" fmla="*/ 632460 w 12192000"/>
              <a:gd name="connsiteY1219" fmla="*/ 5213350 h 6858000"/>
              <a:gd name="connsiteX1220" fmla="*/ 632460 w 12192000"/>
              <a:gd name="connsiteY1220" fmla="*/ 5169535 h 6858000"/>
              <a:gd name="connsiteX1221" fmla="*/ 588645 w 12192000"/>
              <a:gd name="connsiteY1221" fmla="*/ 5169535 h 6858000"/>
              <a:gd name="connsiteX1222" fmla="*/ 588645 w 12192000"/>
              <a:gd name="connsiteY1222" fmla="*/ 5213350 h 6858000"/>
              <a:gd name="connsiteX1223" fmla="*/ 807720 w 12192000"/>
              <a:gd name="connsiteY1223" fmla="*/ 4951095 h 6858000"/>
              <a:gd name="connsiteX1224" fmla="*/ 807720 w 12192000"/>
              <a:gd name="connsiteY1224" fmla="*/ 4994910 h 6858000"/>
              <a:gd name="connsiteX1225" fmla="*/ 851535 w 12192000"/>
              <a:gd name="connsiteY1225" fmla="*/ 4994910 h 6858000"/>
              <a:gd name="connsiteX1226" fmla="*/ 851535 w 12192000"/>
              <a:gd name="connsiteY1226" fmla="*/ 4951095 h 6858000"/>
              <a:gd name="connsiteX1227" fmla="*/ 807720 w 12192000"/>
              <a:gd name="connsiteY1227" fmla="*/ 4951095 h 6858000"/>
              <a:gd name="connsiteX1228" fmla="*/ 851535 w 12192000"/>
              <a:gd name="connsiteY1228" fmla="*/ 5431790 h 6858000"/>
              <a:gd name="connsiteX1229" fmla="*/ 851535 w 12192000"/>
              <a:gd name="connsiteY1229" fmla="*/ 5387975 h 6858000"/>
              <a:gd name="connsiteX1230" fmla="*/ 807720 w 12192000"/>
              <a:gd name="connsiteY1230" fmla="*/ 5387975 h 6858000"/>
              <a:gd name="connsiteX1231" fmla="*/ 807720 w 12192000"/>
              <a:gd name="connsiteY1231" fmla="*/ 5431790 h 6858000"/>
              <a:gd name="connsiteX1232" fmla="*/ 851535 w 12192000"/>
              <a:gd name="connsiteY1232" fmla="*/ 5431790 h 6858000"/>
              <a:gd name="connsiteX1233" fmla="*/ 1004570 w 12192000"/>
              <a:gd name="connsiteY1233" fmla="*/ 6109970 h 6858000"/>
              <a:gd name="connsiteX1234" fmla="*/ 1136015 w 12192000"/>
              <a:gd name="connsiteY1234" fmla="*/ 6109970 h 6858000"/>
              <a:gd name="connsiteX1235" fmla="*/ 1136015 w 12192000"/>
              <a:gd name="connsiteY1235" fmla="*/ 5978525 h 6858000"/>
              <a:gd name="connsiteX1236" fmla="*/ 1004570 w 12192000"/>
              <a:gd name="connsiteY1236" fmla="*/ 5978525 h 6858000"/>
              <a:gd name="connsiteX1237" fmla="*/ 1004570 w 12192000"/>
              <a:gd name="connsiteY1237" fmla="*/ 6109970 h 6858000"/>
              <a:gd name="connsiteX1238" fmla="*/ 304800 w 12192000"/>
              <a:gd name="connsiteY1238" fmla="*/ 3310890 h 6858000"/>
              <a:gd name="connsiteX1239" fmla="*/ 86360 w 12192000"/>
              <a:gd name="connsiteY1239" fmla="*/ 3310890 h 6858000"/>
              <a:gd name="connsiteX1240" fmla="*/ 86360 w 12192000"/>
              <a:gd name="connsiteY1240" fmla="*/ 3529330 h 6858000"/>
              <a:gd name="connsiteX1241" fmla="*/ 304800 w 12192000"/>
              <a:gd name="connsiteY1241" fmla="*/ 3529330 h 6858000"/>
              <a:gd name="connsiteX1242" fmla="*/ 304800 w 12192000"/>
              <a:gd name="connsiteY1242" fmla="*/ 3310890 h 6858000"/>
              <a:gd name="connsiteX1243" fmla="*/ 523240 w 12192000"/>
              <a:gd name="connsiteY1243" fmla="*/ 3529330 h 6858000"/>
              <a:gd name="connsiteX1244" fmla="*/ 304800 w 12192000"/>
              <a:gd name="connsiteY1244" fmla="*/ 3529330 h 6858000"/>
              <a:gd name="connsiteX1245" fmla="*/ 304800 w 12192000"/>
              <a:gd name="connsiteY1245" fmla="*/ 3747770 h 6858000"/>
              <a:gd name="connsiteX1246" fmla="*/ 523240 w 12192000"/>
              <a:gd name="connsiteY1246" fmla="*/ 3747770 h 6858000"/>
              <a:gd name="connsiteX1247" fmla="*/ 523240 w 12192000"/>
              <a:gd name="connsiteY1247" fmla="*/ 3529330 h 6858000"/>
              <a:gd name="connsiteX1248" fmla="*/ 742315 w 12192000"/>
              <a:gd name="connsiteY1248" fmla="*/ 3747770 h 6858000"/>
              <a:gd name="connsiteX1249" fmla="*/ 523875 w 12192000"/>
              <a:gd name="connsiteY1249" fmla="*/ 3747770 h 6858000"/>
              <a:gd name="connsiteX1250" fmla="*/ 523875 w 12192000"/>
              <a:gd name="connsiteY1250" fmla="*/ 3966210 h 6858000"/>
              <a:gd name="connsiteX1251" fmla="*/ 742315 w 12192000"/>
              <a:gd name="connsiteY1251" fmla="*/ 3966210 h 6858000"/>
              <a:gd name="connsiteX1252" fmla="*/ 742315 w 12192000"/>
              <a:gd name="connsiteY1252" fmla="*/ 3747770 h 6858000"/>
              <a:gd name="connsiteX1253" fmla="*/ 742315 w 12192000"/>
              <a:gd name="connsiteY1253" fmla="*/ 3966845 h 6858000"/>
              <a:gd name="connsiteX1254" fmla="*/ 742315 w 12192000"/>
              <a:gd name="connsiteY1254" fmla="*/ 4185285 h 6858000"/>
              <a:gd name="connsiteX1255" fmla="*/ 960755 w 12192000"/>
              <a:gd name="connsiteY1255" fmla="*/ 4185285 h 6858000"/>
              <a:gd name="connsiteX1256" fmla="*/ 960755 w 12192000"/>
              <a:gd name="connsiteY1256" fmla="*/ 3966845 h 6858000"/>
              <a:gd name="connsiteX1257" fmla="*/ 742315 w 12192000"/>
              <a:gd name="connsiteY1257" fmla="*/ 3966845 h 6858000"/>
              <a:gd name="connsiteX1258" fmla="*/ 523240 w 12192000"/>
              <a:gd name="connsiteY1258" fmla="*/ 3310890 h 6858000"/>
              <a:gd name="connsiteX1259" fmla="*/ 523240 w 12192000"/>
              <a:gd name="connsiteY1259" fmla="*/ 3092450 h 6858000"/>
              <a:gd name="connsiteX1260" fmla="*/ 304800 w 12192000"/>
              <a:gd name="connsiteY1260" fmla="*/ 3092450 h 6858000"/>
              <a:gd name="connsiteX1261" fmla="*/ 304800 w 12192000"/>
              <a:gd name="connsiteY1261" fmla="*/ 3310890 h 6858000"/>
              <a:gd name="connsiteX1262" fmla="*/ 523240 w 12192000"/>
              <a:gd name="connsiteY1262" fmla="*/ 3310890 h 6858000"/>
              <a:gd name="connsiteX1263" fmla="*/ 742315 w 12192000"/>
              <a:gd name="connsiteY1263" fmla="*/ 3091815 h 6858000"/>
              <a:gd name="connsiteX1264" fmla="*/ 742315 w 12192000"/>
              <a:gd name="connsiteY1264" fmla="*/ 2873375 h 6858000"/>
              <a:gd name="connsiteX1265" fmla="*/ 523875 w 12192000"/>
              <a:gd name="connsiteY1265" fmla="*/ 2873375 h 6858000"/>
              <a:gd name="connsiteX1266" fmla="*/ 523875 w 12192000"/>
              <a:gd name="connsiteY1266" fmla="*/ 3091815 h 6858000"/>
              <a:gd name="connsiteX1267" fmla="*/ 742315 w 12192000"/>
              <a:gd name="connsiteY1267" fmla="*/ 3091815 h 6858000"/>
              <a:gd name="connsiteX1268" fmla="*/ 1179830 w 12192000"/>
              <a:gd name="connsiteY1268" fmla="*/ 3529330 h 6858000"/>
              <a:gd name="connsiteX1269" fmla="*/ 1179830 w 12192000"/>
              <a:gd name="connsiteY1269" fmla="*/ 3747770 h 6858000"/>
              <a:gd name="connsiteX1270" fmla="*/ 1398270 w 12192000"/>
              <a:gd name="connsiteY1270" fmla="*/ 3747770 h 6858000"/>
              <a:gd name="connsiteX1271" fmla="*/ 1398270 w 12192000"/>
              <a:gd name="connsiteY1271" fmla="*/ 3529330 h 6858000"/>
              <a:gd name="connsiteX1272" fmla="*/ 1179830 w 12192000"/>
              <a:gd name="connsiteY1272" fmla="*/ 3529330 h 6858000"/>
              <a:gd name="connsiteX1273" fmla="*/ 1223010 w 12192000"/>
              <a:gd name="connsiteY1273" fmla="*/ 6197600 h 6858000"/>
              <a:gd name="connsiteX1274" fmla="*/ 1223010 w 12192000"/>
              <a:gd name="connsiteY1274" fmla="*/ 6329045 h 6858000"/>
              <a:gd name="connsiteX1275" fmla="*/ 1354455 w 12192000"/>
              <a:gd name="connsiteY1275" fmla="*/ 6329045 h 6858000"/>
              <a:gd name="connsiteX1276" fmla="*/ 1354455 w 12192000"/>
              <a:gd name="connsiteY1276" fmla="*/ 6197600 h 6858000"/>
              <a:gd name="connsiteX1277" fmla="*/ 1223010 w 12192000"/>
              <a:gd name="connsiteY1277" fmla="*/ 6197600 h 6858000"/>
              <a:gd name="connsiteX1278" fmla="*/ 1354455 w 12192000"/>
              <a:gd name="connsiteY1278" fmla="*/ 5760085 h 6858000"/>
              <a:gd name="connsiteX1279" fmla="*/ 1223010 w 12192000"/>
              <a:gd name="connsiteY1279" fmla="*/ 5760085 h 6858000"/>
              <a:gd name="connsiteX1280" fmla="*/ 1223010 w 12192000"/>
              <a:gd name="connsiteY1280" fmla="*/ 5891530 h 6858000"/>
              <a:gd name="connsiteX1281" fmla="*/ 1354455 w 12192000"/>
              <a:gd name="connsiteY1281" fmla="*/ 5891530 h 6858000"/>
              <a:gd name="connsiteX1282" fmla="*/ 1354455 w 12192000"/>
              <a:gd name="connsiteY1282" fmla="*/ 5760085 h 6858000"/>
              <a:gd name="connsiteX1283" fmla="*/ 3366770 w 12192000"/>
              <a:gd name="connsiteY1283" fmla="*/ 4841240 h 6858000"/>
              <a:gd name="connsiteX1284" fmla="*/ 3366770 w 12192000"/>
              <a:gd name="connsiteY1284" fmla="*/ 5059680 h 6858000"/>
              <a:gd name="connsiteX1285" fmla="*/ 3585210 w 12192000"/>
              <a:gd name="connsiteY1285" fmla="*/ 5059680 h 6858000"/>
              <a:gd name="connsiteX1286" fmla="*/ 3585210 w 12192000"/>
              <a:gd name="connsiteY1286" fmla="*/ 4841240 h 6858000"/>
              <a:gd name="connsiteX1287" fmla="*/ 3366770 w 12192000"/>
              <a:gd name="connsiteY1287" fmla="*/ 4841240 h 6858000"/>
              <a:gd name="connsiteX1288" fmla="*/ 1617345 w 12192000"/>
              <a:gd name="connsiteY1288" fmla="*/ 3310890 h 6858000"/>
              <a:gd name="connsiteX1289" fmla="*/ 1398905 w 12192000"/>
              <a:gd name="connsiteY1289" fmla="*/ 3310890 h 6858000"/>
              <a:gd name="connsiteX1290" fmla="*/ 1398905 w 12192000"/>
              <a:gd name="connsiteY1290" fmla="*/ 3529330 h 6858000"/>
              <a:gd name="connsiteX1291" fmla="*/ 1617345 w 12192000"/>
              <a:gd name="connsiteY1291" fmla="*/ 3529330 h 6858000"/>
              <a:gd name="connsiteX1292" fmla="*/ 1617345 w 12192000"/>
              <a:gd name="connsiteY1292" fmla="*/ 3310890 h 6858000"/>
              <a:gd name="connsiteX1293" fmla="*/ 960755 w 12192000"/>
              <a:gd name="connsiteY1293" fmla="*/ 3747770 h 6858000"/>
              <a:gd name="connsiteX1294" fmla="*/ 960755 w 12192000"/>
              <a:gd name="connsiteY1294" fmla="*/ 3966210 h 6858000"/>
              <a:gd name="connsiteX1295" fmla="*/ 1179195 w 12192000"/>
              <a:gd name="connsiteY1295" fmla="*/ 3966210 h 6858000"/>
              <a:gd name="connsiteX1296" fmla="*/ 1179195 w 12192000"/>
              <a:gd name="connsiteY1296" fmla="*/ 3747770 h 6858000"/>
              <a:gd name="connsiteX1297" fmla="*/ 960755 w 12192000"/>
              <a:gd name="connsiteY1297" fmla="*/ 3747770 h 6858000"/>
              <a:gd name="connsiteX1298" fmla="*/ 1332865 w 12192000"/>
              <a:gd name="connsiteY1298" fmla="*/ 4119880 h 6858000"/>
              <a:gd name="connsiteX1299" fmla="*/ 1332865 w 12192000"/>
              <a:gd name="connsiteY1299" fmla="*/ 4032250 h 6858000"/>
              <a:gd name="connsiteX1300" fmla="*/ 1245235 w 12192000"/>
              <a:gd name="connsiteY1300" fmla="*/ 4032250 h 6858000"/>
              <a:gd name="connsiteX1301" fmla="*/ 1245235 w 12192000"/>
              <a:gd name="connsiteY1301" fmla="*/ 4119880 h 6858000"/>
              <a:gd name="connsiteX1302" fmla="*/ 1332865 w 12192000"/>
              <a:gd name="connsiteY1302" fmla="*/ 4119880 h 6858000"/>
              <a:gd name="connsiteX1303" fmla="*/ 3716655 w 12192000"/>
              <a:gd name="connsiteY1303" fmla="*/ 5191760 h 6858000"/>
              <a:gd name="connsiteX1304" fmla="*/ 3716655 w 12192000"/>
              <a:gd name="connsiteY1304" fmla="*/ 5147945 h 6858000"/>
              <a:gd name="connsiteX1305" fmla="*/ 3672840 w 12192000"/>
              <a:gd name="connsiteY1305" fmla="*/ 5147945 h 6858000"/>
              <a:gd name="connsiteX1306" fmla="*/ 3672840 w 12192000"/>
              <a:gd name="connsiteY1306" fmla="*/ 5191760 h 6858000"/>
              <a:gd name="connsiteX1307" fmla="*/ 3716655 w 12192000"/>
              <a:gd name="connsiteY1307" fmla="*/ 5191760 h 6858000"/>
              <a:gd name="connsiteX1308" fmla="*/ 3891915 w 12192000"/>
              <a:gd name="connsiteY1308" fmla="*/ 5847715 h 6858000"/>
              <a:gd name="connsiteX1309" fmla="*/ 3935730 w 12192000"/>
              <a:gd name="connsiteY1309" fmla="*/ 5847715 h 6858000"/>
              <a:gd name="connsiteX1310" fmla="*/ 3935730 w 12192000"/>
              <a:gd name="connsiteY1310" fmla="*/ 5803900 h 6858000"/>
              <a:gd name="connsiteX1311" fmla="*/ 3891915 w 12192000"/>
              <a:gd name="connsiteY1311" fmla="*/ 5803900 h 6858000"/>
              <a:gd name="connsiteX1312" fmla="*/ 3891915 w 12192000"/>
              <a:gd name="connsiteY1312" fmla="*/ 5847715 h 6858000"/>
              <a:gd name="connsiteX1313" fmla="*/ 3672840 w 12192000"/>
              <a:gd name="connsiteY1313" fmla="*/ 6503670 h 6858000"/>
              <a:gd name="connsiteX1314" fmla="*/ 3716655 w 12192000"/>
              <a:gd name="connsiteY1314" fmla="*/ 6503670 h 6858000"/>
              <a:gd name="connsiteX1315" fmla="*/ 3716655 w 12192000"/>
              <a:gd name="connsiteY1315" fmla="*/ 6459855 h 6858000"/>
              <a:gd name="connsiteX1316" fmla="*/ 3672840 w 12192000"/>
              <a:gd name="connsiteY1316" fmla="*/ 6459855 h 6858000"/>
              <a:gd name="connsiteX1317" fmla="*/ 3672840 w 12192000"/>
              <a:gd name="connsiteY1317" fmla="*/ 6503670 h 6858000"/>
              <a:gd name="connsiteX1318" fmla="*/ 3935730 w 12192000"/>
              <a:gd name="connsiteY1318" fmla="*/ 4972685 h 6858000"/>
              <a:gd name="connsiteX1319" fmla="*/ 3935730 w 12192000"/>
              <a:gd name="connsiteY1319" fmla="*/ 4928870 h 6858000"/>
              <a:gd name="connsiteX1320" fmla="*/ 3891915 w 12192000"/>
              <a:gd name="connsiteY1320" fmla="*/ 4928870 h 6858000"/>
              <a:gd name="connsiteX1321" fmla="*/ 3891915 w 12192000"/>
              <a:gd name="connsiteY1321" fmla="*/ 4972685 h 6858000"/>
              <a:gd name="connsiteX1322" fmla="*/ 3935730 w 12192000"/>
              <a:gd name="connsiteY1322" fmla="*/ 4972685 h 6858000"/>
              <a:gd name="connsiteX1323" fmla="*/ 3891915 w 12192000"/>
              <a:gd name="connsiteY1323" fmla="*/ 5410200 h 6858000"/>
              <a:gd name="connsiteX1324" fmla="*/ 3935730 w 12192000"/>
              <a:gd name="connsiteY1324" fmla="*/ 5410200 h 6858000"/>
              <a:gd name="connsiteX1325" fmla="*/ 3935730 w 12192000"/>
              <a:gd name="connsiteY1325" fmla="*/ 5366385 h 6858000"/>
              <a:gd name="connsiteX1326" fmla="*/ 3891915 w 12192000"/>
              <a:gd name="connsiteY1326" fmla="*/ 5366385 h 6858000"/>
              <a:gd name="connsiteX1327" fmla="*/ 3891915 w 12192000"/>
              <a:gd name="connsiteY1327" fmla="*/ 5410200 h 6858000"/>
              <a:gd name="connsiteX1328" fmla="*/ 3672840 w 12192000"/>
              <a:gd name="connsiteY1328" fmla="*/ 5629275 h 6858000"/>
              <a:gd name="connsiteX1329" fmla="*/ 3716655 w 12192000"/>
              <a:gd name="connsiteY1329" fmla="*/ 5629275 h 6858000"/>
              <a:gd name="connsiteX1330" fmla="*/ 3716655 w 12192000"/>
              <a:gd name="connsiteY1330" fmla="*/ 5585460 h 6858000"/>
              <a:gd name="connsiteX1331" fmla="*/ 3672840 w 12192000"/>
              <a:gd name="connsiteY1331" fmla="*/ 5585460 h 6858000"/>
              <a:gd name="connsiteX1332" fmla="*/ 3672840 w 12192000"/>
              <a:gd name="connsiteY1332" fmla="*/ 5629275 h 6858000"/>
              <a:gd name="connsiteX1333" fmla="*/ 3672840 w 12192000"/>
              <a:gd name="connsiteY1333" fmla="*/ 6066155 h 6858000"/>
              <a:gd name="connsiteX1334" fmla="*/ 3716655 w 12192000"/>
              <a:gd name="connsiteY1334" fmla="*/ 6066155 h 6858000"/>
              <a:gd name="connsiteX1335" fmla="*/ 3716655 w 12192000"/>
              <a:gd name="connsiteY1335" fmla="*/ 6022340 h 6858000"/>
              <a:gd name="connsiteX1336" fmla="*/ 3672840 w 12192000"/>
              <a:gd name="connsiteY1336" fmla="*/ 6022340 h 6858000"/>
              <a:gd name="connsiteX1337" fmla="*/ 3672840 w 12192000"/>
              <a:gd name="connsiteY1337" fmla="*/ 6066155 h 6858000"/>
              <a:gd name="connsiteX1338" fmla="*/ 3147695 w 12192000"/>
              <a:gd name="connsiteY1338" fmla="*/ 5060315 h 6858000"/>
              <a:gd name="connsiteX1339" fmla="*/ 3147695 w 12192000"/>
              <a:gd name="connsiteY1339" fmla="*/ 5278755 h 6858000"/>
              <a:gd name="connsiteX1340" fmla="*/ 3366135 w 12192000"/>
              <a:gd name="connsiteY1340" fmla="*/ 5278755 h 6858000"/>
              <a:gd name="connsiteX1341" fmla="*/ 3366135 w 12192000"/>
              <a:gd name="connsiteY1341" fmla="*/ 5060315 h 6858000"/>
              <a:gd name="connsiteX1342" fmla="*/ 3147695 w 12192000"/>
              <a:gd name="connsiteY1342" fmla="*/ 5060315 h 6858000"/>
              <a:gd name="connsiteX1343" fmla="*/ 610870 w 12192000"/>
              <a:gd name="connsiteY1343" fmla="*/ 5585460 h 6858000"/>
              <a:gd name="connsiteX1344" fmla="*/ 610870 w 12192000"/>
              <a:gd name="connsiteY1344" fmla="*/ 5629275 h 6858000"/>
              <a:gd name="connsiteX1345" fmla="*/ 654685 w 12192000"/>
              <a:gd name="connsiteY1345" fmla="*/ 5629275 h 6858000"/>
              <a:gd name="connsiteX1346" fmla="*/ 654685 w 12192000"/>
              <a:gd name="connsiteY1346" fmla="*/ 5585460 h 6858000"/>
              <a:gd name="connsiteX1347" fmla="*/ 610870 w 12192000"/>
              <a:gd name="connsiteY1347" fmla="*/ 5585460 h 6858000"/>
              <a:gd name="connsiteX1348" fmla="*/ 4066540 w 12192000"/>
              <a:gd name="connsiteY1348" fmla="*/ 6547485 h 6858000"/>
              <a:gd name="connsiteX1349" fmla="*/ 4197985 w 12192000"/>
              <a:gd name="connsiteY1349" fmla="*/ 6547485 h 6858000"/>
              <a:gd name="connsiteX1350" fmla="*/ 4197985 w 12192000"/>
              <a:gd name="connsiteY1350" fmla="*/ 6416040 h 6858000"/>
              <a:gd name="connsiteX1351" fmla="*/ 4066540 w 12192000"/>
              <a:gd name="connsiteY1351" fmla="*/ 6416040 h 6858000"/>
              <a:gd name="connsiteX1352" fmla="*/ 4066540 w 12192000"/>
              <a:gd name="connsiteY1352" fmla="*/ 6547485 h 6858000"/>
              <a:gd name="connsiteX1353" fmla="*/ 4110355 w 12192000"/>
              <a:gd name="connsiteY1353" fmla="*/ 5585460 h 6858000"/>
              <a:gd name="connsiteX1354" fmla="*/ 4110355 w 12192000"/>
              <a:gd name="connsiteY1354" fmla="*/ 5629275 h 6858000"/>
              <a:gd name="connsiteX1355" fmla="*/ 4154170 w 12192000"/>
              <a:gd name="connsiteY1355" fmla="*/ 5629275 h 6858000"/>
              <a:gd name="connsiteX1356" fmla="*/ 4154170 w 12192000"/>
              <a:gd name="connsiteY1356" fmla="*/ 5585460 h 6858000"/>
              <a:gd name="connsiteX1357" fmla="*/ 4110355 w 12192000"/>
              <a:gd name="connsiteY1357" fmla="*/ 5585460 h 6858000"/>
              <a:gd name="connsiteX1358" fmla="*/ 4110355 w 12192000"/>
              <a:gd name="connsiteY1358" fmla="*/ 6066155 h 6858000"/>
              <a:gd name="connsiteX1359" fmla="*/ 4154170 w 12192000"/>
              <a:gd name="connsiteY1359" fmla="*/ 6066155 h 6858000"/>
              <a:gd name="connsiteX1360" fmla="*/ 4154170 w 12192000"/>
              <a:gd name="connsiteY1360" fmla="*/ 6022340 h 6858000"/>
              <a:gd name="connsiteX1361" fmla="*/ 4110355 w 12192000"/>
              <a:gd name="connsiteY1361" fmla="*/ 6022340 h 6858000"/>
              <a:gd name="connsiteX1362" fmla="*/ 4110355 w 12192000"/>
              <a:gd name="connsiteY1362" fmla="*/ 6066155 h 6858000"/>
              <a:gd name="connsiteX1363" fmla="*/ 4154170 w 12192000"/>
              <a:gd name="connsiteY1363" fmla="*/ 4710430 h 6858000"/>
              <a:gd name="connsiteX1364" fmla="*/ 4110355 w 12192000"/>
              <a:gd name="connsiteY1364" fmla="*/ 4710430 h 6858000"/>
              <a:gd name="connsiteX1365" fmla="*/ 4110355 w 12192000"/>
              <a:gd name="connsiteY1365" fmla="*/ 4754245 h 6858000"/>
              <a:gd name="connsiteX1366" fmla="*/ 4154170 w 12192000"/>
              <a:gd name="connsiteY1366" fmla="*/ 4754245 h 6858000"/>
              <a:gd name="connsiteX1367" fmla="*/ 4154170 w 12192000"/>
              <a:gd name="connsiteY1367" fmla="*/ 4710430 h 6858000"/>
              <a:gd name="connsiteX1368" fmla="*/ 3848100 w 12192000"/>
              <a:gd name="connsiteY1368" fmla="*/ 6766560 h 6858000"/>
              <a:gd name="connsiteX1369" fmla="*/ 3979545 w 12192000"/>
              <a:gd name="connsiteY1369" fmla="*/ 6766560 h 6858000"/>
              <a:gd name="connsiteX1370" fmla="*/ 3979545 w 12192000"/>
              <a:gd name="connsiteY1370" fmla="*/ 6635115 h 6858000"/>
              <a:gd name="connsiteX1371" fmla="*/ 3848100 w 12192000"/>
              <a:gd name="connsiteY1371" fmla="*/ 6635115 h 6858000"/>
              <a:gd name="connsiteX1372" fmla="*/ 3848100 w 12192000"/>
              <a:gd name="connsiteY1372" fmla="*/ 6766560 h 6858000"/>
              <a:gd name="connsiteX1373" fmla="*/ 4154170 w 12192000"/>
              <a:gd name="connsiteY1373" fmla="*/ 5147945 h 6858000"/>
              <a:gd name="connsiteX1374" fmla="*/ 4110355 w 12192000"/>
              <a:gd name="connsiteY1374" fmla="*/ 5147945 h 6858000"/>
              <a:gd name="connsiteX1375" fmla="*/ 4110355 w 12192000"/>
              <a:gd name="connsiteY1375" fmla="*/ 5191760 h 6858000"/>
              <a:gd name="connsiteX1376" fmla="*/ 4154170 w 12192000"/>
              <a:gd name="connsiteY1376" fmla="*/ 5191760 h 6858000"/>
              <a:gd name="connsiteX1377" fmla="*/ 4154170 w 12192000"/>
              <a:gd name="connsiteY1377" fmla="*/ 5147945 h 6858000"/>
              <a:gd name="connsiteX1378" fmla="*/ 3891915 w 12192000"/>
              <a:gd name="connsiteY1378" fmla="*/ 6285230 h 6858000"/>
              <a:gd name="connsiteX1379" fmla="*/ 3935730 w 12192000"/>
              <a:gd name="connsiteY1379" fmla="*/ 6285230 h 6858000"/>
              <a:gd name="connsiteX1380" fmla="*/ 3935730 w 12192000"/>
              <a:gd name="connsiteY1380" fmla="*/ 6241415 h 6858000"/>
              <a:gd name="connsiteX1381" fmla="*/ 3891915 w 12192000"/>
              <a:gd name="connsiteY1381" fmla="*/ 6241415 h 6858000"/>
              <a:gd name="connsiteX1382" fmla="*/ 3891915 w 12192000"/>
              <a:gd name="connsiteY1382" fmla="*/ 6285230 h 6858000"/>
              <a:gd name="connsiteX1383" fmla="*/ 960755 w 12192000"/>
              <a:gd name="connsiteY1383" fmla="*/ 6372860 h 6858000"/>
              <a:gd name="connsiteX1384" fmla="*/ 960755 w 12192000"/>
              <a:gd name="connsiteY1384" fmla="*/ 6154420 h 6858000"/>
              <a:gd name="connsiteX1385" fmla="*/ 742315 w 12192000"/>
              <a:gd name="connsiteY1385" fmla="*/ 6154420 h 6858000"/>
              <a:gd name="connsiteX1386" fmla="*/ 742315 w 12192000"/>
              <a:gd name="connsiteY1386" fmla="*/ 6372860 h 6858000"/>
              <a:gd name="connsiteX1387" fmla="*/ 960755 w 12192000"/>
              <a:gd name="connsiteY1387" fmla="*/ 6372860 h 6858000"/>
              <a:gd name="connsiteX1388" fmla="*/ 742315 w 12192000"/>
              <a:gd name="connsiteY1388" fmla="*/ 6591300 h 6858000"/>
              <a:gd name="connsiteX1389" fmla="*/ 742315 w 12192000"/>
              <a:gd name="connsiteY1389" fmla="*/ 6372860 h 6858000"/>
              <a:gd name="connsiteX1390" fmla="*/ 523875 w 12192000"/>
              <a:gd name="connsiteY1390" fmla="*/ 6372860 h 6858000"/>
              <a:gd name="connsiteX1391" fmla="*/ 523875 w 12192000"/>
              <a:gd name="connsiteY1391" fmla="*/ 6591300 h 6858000"/>
              <a:gd name="connsiteX1392" fmla="*/ 742315 w 12192000"/>
              <a:gd name="connsiteY1392" fmla="*/ 6591300 h 6858000"/>
              <a:gd name="connsiteX1393" fmla="*/ 523240 w 12192000"/>
              <a:gd name="connsiteY1393" fmla="*/ 6591300 h 6858000"/>
              <a:gd name="connsiteX1394" fmla="*/ 304800 w 12192000"/>
              <a:gd name="connsiteY1394" fmla="*/ 6591300 h 6858000"/>
              <a:gd name="connsiteX1395" fmla="*/ 304800 w 12192000"/>
              <a:gd name="connsiteY1395" fmla="*/ 6809740 h 6858000"/>
              <a:gd name="connsiteX1396" fmla="*/ 523240 w 12192000"/>
              <a:gd name="connsiteY1396" fmla="*/ 6809740 h 6858000"/>
              <a:gd name="connsiteX1397" fmla="*/ 523240 w 12192000"/>
              <a:gd name="connsiteY1397" fmla="*/ 6591300 h 6858000"/>
              <a:gd name="connsiteX1398" fmla="*/ 3454400 w 12192000"/>
              <a:gd name="connsiteY1398" fmla="*/ 6722745 h 6858000"/>
              <a:gd name="connsiteX1399" fmla="*/ 3498215 w 12192000"/>
              <a:gd name="connsiteY1399" fmla="*/ 6722745 h 6858000"/>
              <a:gd name="connsiteX1400" fmla="*/ 3498215 w 12192000"/>
              <a:gd name="connsiteY1400" fmla="*/ 6678931 h 6858000"/>
              <a:gd name="connsiteX1401" fmla="*/ 3454400 w 12192000"/>
              <a:gd name="connsiteY1401" fmla="*/ 6678931 h 6858000"/>
              <a:gd name="connsiteX1402" fmla="*/ 3454400 w 12192000"/>
              <a:gd name="connsiteY1402" fmla="*/ 6722745 h 6858000"/>
              <a:gd name="connsiteX1403" fmla="*/ 5685155 w 12192000"/>
              <a:gd name="connsiteY1403" fmla="*/ 4972685 h 6858000"/>
              <a:gd name="connsiteX1404" fmla="*/ 5685155 w 12192000"/>
              <a:gd name="connsiteY1404" fmla="*/ 4928870 h 6858000"/>
              <a:gd name="connsiteX1405" fmla="*/ 5641340 w 12192000"/>
              <a:gd name="connsiteY1405" fmla="*/ 4928870 h 6858000"/>
              <a:gd name="connsiteX1406" fmla="*/ 5641340 w 12192000"/>
              <a:gd name="connsiteY1406" fmla="*/ 4972685 h 6858000"/>
              <a:gd name="connsiteX1407" fmla="*/ 5685155 w 12192000"/>
              <a:gd name="connsiteY1407" fmla="*/ 4972685 h 6858000"/>
              <a:gd name="connsiteX1408" fmla="*/ 523240 w 12192000"/>
              <a:gd name="connsiteY1408" fmla="*/ 6810375 h 6858000"/>
              <a:gd name="connsiteX1409" fmla="*/ 490855 w 12192000"/>
              <a:gd name="connsiteY1409" fmla="*/ 6858000 h 6858000"/>
              <a:gd name="connsiteX1410" fmla="*/ 774700 w 12192000"/>
              <a:gd name="connsiteY1410" fmla="*/ 6858000 h 6858000"/>
              <a:gd name="connsiteX1411" fmla="*/ 742315 w 12192000"/>
              <a:gd name="connsiteY1411" fmla="*/ 6810375 h 6858000"/>
              <a:gd name="connsiteX1412" fmla="*/ 523240 w 12192000"/>
              <a:gd name="connsiteY1412" fmla="*/ 6810375 h 6858000"/>
              <a:gd name="connsiteX1413" fmla="*/ 85725 w 12192000"/>
              <a:gd name="connsiteY1413" fmla="*/ 6810375 h 6858000"/>
              <a:gd name="connsiteX1414" fmla="*/ 53340 w 12192000"/>
              <a:gd name="connsiteY1414" fmla="*/ 6858000 h 6858000"/>
              <a:gd name="connsiteX1415" fmla="*/ 337185 w 12192000"/>
              <a:gd name="connsiteY1415" fmla="*/ 6858000 h 6858000"/>
              <a:gd name="connsiteX1416" fmla="*/ 304800 w 12192000"/>
              <a:gd name="connsiteY1416" fmla="*/ 6810375 h 6858000"/>
              <a:gd name="connsiteX1417" fmla="*/ 85725 w 12192000"/>
              <a:gd name="connsiteY1417" fmla="*/ 6810375 h 6858000"/>
              <a:gd name="connsiteX1418" fmla="*/ 3454400 w 12192000"/>
              <a:gd name="connsiteY1418" fmla="*/ 5847715 h 6858000"/>
              <a:gd name="connsiteX1419" fmla="*/ 3498215 w 12192000"/>
              <a:gd name="connsiteY1419" fmla="*/ 5847715 h 6858000"/>
              <a:gd name="connsiteX1420" fmla="*/ 3498215 w 12192000"/>
              <a:gd name="connsiteY1420" fmla="*/ 5803900 h 6858000"/>
              <a:gd name="connsiteX1421" fmla="*/ 3454400 w 12192000"/>
              <a:gd name="connsiteY1421" fmla="*/ 5803900 h 6858000"/>
              <a:gd name="connsiteX1422" fmla="*/ 3454400 w 12192000"/>
              <a:gd name="connsiteY1422" fmla="*/ 5847715 h 6858000"/>
              <a:gd name="connsiteX1423" fmla="*/ 3498215 w 12192000"/>
              <a:gd name="connsiteY1423" fmla="*/ 5410200 h 6858000"/>
              <a:gd name="connsiteX1424" fmla="*/ 3498215 w 12192000"/>
              <a:gd name="connsiteY1424" fmla="*/ 5366385 h 6858000"/>
              <a:gd name="connsiteX1425" fmla="*/ 3454400 w 12192000"/>
              <a:gd name="connsiteY1425" fmla="*/ 5366385 h 6858000"/>
              <a:gd name="connsiteX1426" fmla="*/ 3454400 w 12192000"/>
              <a:gd name="connsiteY1426" fmla="*/ 5410200 h 6858000"/>
              <a:gd name="connsiteX1427" fmla="*/ 3498215 w 12192000"/>
              <a:gd name="connsiteY1427" fmla="*/ 5410200 h 6858000"/>
              <a:gd name="connsiteX1428" fmla="*/ 3454400 w 12192000"/>
              <a:gd name="connsiteY1428" fmla="*/ 6285230 h 6858000"/>
              <a:gd name="connsiteX1429" fmla="*/ 3498215 w 12192000"/>
              <a:gd name="connsiteY1429" fmla="*/ 6285230 h 6858000"/>
              <a:gd name="connsiteX1430" fmla="*/ 3498215 w 12192000"/>
              <a:gd name="connsiteY1430" fmla="*/ 6241415 h 6858000"/>
              <a:gd name="connsiteX1431" fmla="*/ 3454400 w 12192000"/>
              <a:gd name="connsiteY1431" fmla="*/ 6241415 h 6858000"/>
              <a:gd name="connsiteX1432" fmla="*/ 3454400 w 12192000"/>
              <a:gd name="connsiteY1432" fmla="*/ 6285230 h 6858000"/>
              <a:gd name="connsiteX1433" fmla="*/ 1398270 w 12192000"/>
              <a:gd name="connsiteY1433" fmla="*/ 6591300 h 6858000"/>
              <a:gd name="connsiteX1434" fmla="*/ 1179830 w 12192000"/>
              <a:gd name="connsiteY1434" fmla="*/ 6591300 h 6858000"/>
              <a:gd name="connsiteX1435" fmla="*/ 1179830 w 12192000"/>
              <a:gd name="connsiteY1435" fmla="*/ 6809740 h 6858000"/>
              <a:gd name="connsiteX1436" fmla="*/ 1398270 w 12192000"/>
              <a:gd name="connsiteY1436" fmla="*/ 6809740 h 6858000"/>
              <a:gd name="connsiteX1437" fmla="*/ 1398270 w 12192000"/>
              <a:gd name="connsiteY1437" fmla="*/ 6591300 h 6858000"/>
              <a:gd name="connsiteX1438" fmla="*/ 1616710 w 12192000"/>
              <a:gd name="connsiteY1438" fmla="*/ 6810375 h 6858000"/>
              <a:gd name="connsiteX1439" fmla="*/ 1398270 w 12192000"/>
              <a:gd name="connsiteY1439" fmla="*/ 6810375 h 6858000"/>
              <a:gd name="connsiteX1440" fmla="*/ 1365885 w 12192000"/>
              <a:gd name="connsiteY1440" fmla="*/ 6858000 h 6858000"/>
              <a:gd name="connsiteX1441" fmla="*/ 1649730 w 12192000"/>
              <a:gd name="connsiteY1441" fmla="*/ 6858000 h 6858000"/>
              <a:gd name="connsiteX1442" fmla="*/ 1616710 w 12192000"/>
              <a:gd name="connsiteY1442" fmla="*/ 6810375 h 6858000"/>
              <a:gd name="connsiteX1443" fmla="*/ 960755 w 12192000"/>
              <a:gd name="connsiteY1443" fmla="*/ 6591300 h 6858000"/>
              <a:gd name="connsiteX1444" fmla="*/ 742315 w 12192000"/>
              <a:gd name="connsiteY1444" fmla="*/ 6591300 h 6858000"/>
              <a:gd name="connsiteX1445" fmla="*/ 742315 w 12192000"/>
              <a:gd name="connsiteY1445" fmla="*/ 6809740 h 6858000"/>
              <a:gd name="connsiteX1446" fmla="*/ 960755 w 12192000"/>
              <a:gd name="connsiteY1446" fmla="*/ 6809740 h 6858000"/>
              <a:gd name="connsiteX1447" fmla="*/ 960755 w 12192000"/>
              <a:gd name="connsiteY1447" fmla="*/ 6591300 h 6858000"/>
              <a:gd name="connsiteX1448" fmla="*/ 3629025 w 12192000"/>
              <a:gd name="connsiteY1448" fmla="*/ 6853556 h 6858000"/>
              <a:gd name="connsiteX1449" fmla="*/ 3625215 w 12192000"/>
              <a:gd name="connsiteY1449" fmla="*/ 6858000 h 6858000"/>
              <a:gd name="connsiteX1450" fmla="*/ 3764280 w 12192000"/>
              <a:gd name="connsiteY1450" fmla="*/ 6858000 h 6858000"/>
              <a:gd name="connsiteX1451" fmla="*/ 3760470 w 12192000"/>
              <a:gd name="connsiteY1451" fmla="*/ 6853556 h 6858000"/>
              <a:gd name="connsiteX1452" fmla="*/ 3629025 w 12192000"/>
              <a:gd name="connsiteY1452" fmla="*/ 6853556 h 6858000"/>
              <a:gd name="connsiteX1453" fmla="*/ 2710815 w 12192000"/>
              <a:gd name="connsiteY1453" fmla="*/ 4622800 h 6858000"/>
              <a:gd name="connsiteX1454" fmla="*/ 2710815 w 12192000"/>
              <a:gd name="connsiteY1454" fmla="*/ 4404360 h 6858000"/>
              <a:gd name="connsiteX1455" fmla="*/ 2492375 w 12192000"/>
              <a:gd name="connsiteY1455" fmla="*/ 4404360 h 6858000"/>
              <a:gd name="connsiteX1456" fmla="*/ 2492375 w 12192000"/>
              <a:gd name="connsiteY1456" fmla="*/ 4622800 h 6858000"/>
              <a:gd name="connsiteX1457" fmla="*/ 2710815 w 12192000"/>
              <a:gd name="connsiteY1457" fmla="*/ 4622800 h 6858000"/>
              <a:gd name="connsiteX1458" fmla="*/ 2929255 w 12192000"/>
              <a:gd name="connsiteY1458" fmla="*/ 4404360 h 6858000"/>
              <a:gd name="connsiteX1459" fmla="*/ 2929255 w 12192000"/>
              <a:gd name="connsiteY1459" fmla="*/ 4185920 h 6858000"/>
              <a:gd name="connsiteX1460" fmla="*/ 2710815 w 12192000"/>
              <a:gd name="connsiteY1460" fmla="*/ 4185920 h 6858000"/>
              <a:gd name="connsiteX1461" fmla="*/ 2710815 w 12192000"/>
              <a:gd name="connsiteY1461" fmla="*/ 4404360 h 6858000"/>
              <a:gd name="connsiteX1462" fmla="*/ 2929255 w 12192000"/>
              <a:gd name="connsiteY1462" fmla="*/ 4404360 h 6858000"/>
              <a:gd name="connsiteX1463" fmla="*/ 2273300 w 12192000"/>
              <a:gd name="connsiteY1463" fmla="*/ 5060315 h 6858000"/>
              <a:gd name="connsiteX1464" fmla="*/ 2273300 w 12192000"/>
              <a:gd name="connsiteY1464" fmla="*/ 4841875 h 6858000"/>
              <a:gd name="connsiteX1465" fmla="*/ 2054860 w 12192000"/>
              <a:gd name="connsiteY1465" fmla="*/ 4841875 h 6858000"/>
              <a:gd name="connsiteX1466" fmla="*/ 2054860 w 12192000"/>
              <a:gd name="connsiteY1466" fmla="*/ 5060315 h 6858000"/>
              <a:gd name="connsiteX1467" fmla="*/ 2273300 w 12192000"/>
              <a:gd name="connsiteY1467" fmla="*/ 5060315 h 6858000"/>
              <a:gd name="connsiteX1468" fmla="*/ 2491740 w 12192000"/>
              <a:gd name="connsiteY1468" fmla="*/ 4841240 h 6858000"/>
              <a:gd name="connsiteX1469" fmla="*/ 2491740 w 12192000"/>
              <a:gd name="connsiteY1469" fmla="*/ 4622800 h 6858000"/>
              <a:gd name="connsiteX1470" fmla="*/ 2273300 w 12192000"/>
              <a:gd name="connsiteY1470" fmla="*/ 4622800 h 6858000"/>
              <a:gd name="connsiteX1471" fmla="*/ 2273300 w 12192000"/>
              <a:gd name="connsiteY1471" fmla="*/ 4841240 h 6858000"/>
              <a:gd name="connsiteX1472" fmla="*/ 2491740 w 12192000"/>
              <a:gd name="connsiteY1472" fmla="*/ 4841240 h 6858000"/>
              <a:gd name="connsiteX1473" fmla="*/ 3366770 w 12192000"/>
              <a:gd name="connsiteY1473" fmla="*/ 3966845 h 6858000"/>
              <a:gd name="connsiteX1474" fmla="*/ 3366770 w 12192000"/>
              <a:gd name="connsiteY1474" fmla="*/ 3748405 h 6858000"/>
              <a:gd name="connsiteX1475" fmla="*/ 3148330 w 12192000"/>
              <a:gd name="connsiteY1475" fmla="*/ 3748405 h 6858000"/>
              <a:gd name="connsiteX1476" fmla="*/ 3148330 w 12192000"/>
              <a:gd name="connsiteY1476" fmla="*/ 3966845 h 6858000"/>
              <a:gd name="connsiteX1477" fmla="*/ 3366770 w 12192000"/>
              <a:gd name="connsiteY1477" fmla="*/ 3966845 h 6858000"/>
              <a:gd name="connsiteX1478" fmla="*/ 3585210 w 12192000"/>
              <a:gd name="connsiteY1478" fmla="*/ 3747770 h 6858000"/>
              <a:gd name="connsiteX1479" fmla="*/ 3585210 w 12192000"/>
              <a:gd name="connsiteY1479" fmla="*/ 3529330 h 6858000"/>
              <a:gd name="connsiteX1480" fmla="*/ 3366770 w 12192000"/>
              <a:gd name="connsiteY1480" fmla="*/ 3529330 h 6858000"/>
              <a:gd name="connsiteX1481" fmla="*/ 3366770 w 12192000"/>
              <a:gd name="connsiteY1481" fmla="*/ 3747770 h 6858000"/>
              <a:gd name="connsiteX1482" fmla="*/ 3585210 w 12192000"/>
              <a:gd name="connsiteY1482" fmla="*/ 3747770 h 6858000"/>
              <a:gd name="connsiteX1483" fmla="*/ 3147695 w 12192000"/>
              <a:gd name="connsiteY1483" fmla="*/ 4185285 h 6858000"/>
              <a:gd name="connsiteX1484" fmla="*/ 3147695 w 12192000"/>
              <a:gd name="connsiteY1484" fmla="*/ 3966845 h 6858000"/>
              <a:gd name="connsiteX1485" fmla="*/ 2929255 w 12192000"/>
              <a:gd name="connsiteY1485" fmla="*/ 3966845 h 6858000"/>
              <a:gd name="connsiteX1486" fmla="*/ 2929255 w 12192000"/>
              <a:gd name="connsiteY1486" fmla="*/ 4185285 h 6858000"/>
              <a:gd name="connsiteX1487" fmla="*/ 3147695 w 12192000"/>
              <a:gd name="connsiteY1487" fmla="*/ 4185285 h 6858000"/>
              <a:gd name="connsiteX1488" fmla="*/ 2491740 w 12192000"/>
              <a:gd name="connsiteY1488" fmla="*/ 5716270 h 6858000"/>
              <a:gd name="connsiteX1489" fmla="*/ 2491740 w 12192000"/>
              <a:gd name="connsiteY1489" fmla="*/ 5934710 h 6858000"/>
              <a:gd name="connsiteX1490" fmla="*/ 2710180 w 12192000"/>
              <a:gd name="connsiteY1490" fmla="*/ 5934710 h 6858000"/>
              <a:gd name="connsiteX1491" fmla="*/ 2710180 w 12192000"/>
              <a:gd name="connsiteY1491" fmla="*/ 5716270 h 6858000"/>
              <a:gd name="connsiteX1492" fmla="*/ 2491740 w 12192000"/>
              <a:gd name="connsiteY1492" fmla="*/ 5716270 h 6858000"/>
              <a:gd name="connsiteX1493" fmla="*/ 2710815 w 12192000"/>
              <a:gd name="connsiteY1493" fmla="*/ 5497830 h 6858000"/>
              <a:gd name="connsiteX1494" fmla="*/ 2710815 w 12192000"/>
              <a:gd name="connsiteY1494" fmla="*/ 5716270 h 6858000"/>
              <a:gd name="connsiteX1495" fmla="*/ 2929255 w 12192000"/>
              <a:gd name="connsiteY1495" fmla="*/ 5716270 h 6858000"/>
              <a:gd name="connsiteX1496" fmla="*/ 2929255 w 12192000"/>
              <a:gd name="connsiteY1496" fmla="*/ 5497830 h 6858000"/>
              <a:gd name="connsiteX1497" fmla="*/ 2710815 w 12192000"/>
              <a:gd name="connsiteY1497" fmla="*/ 5497830 h 6858000"/>
              <a:gd name="connsiteX1498" fmla="*/ 2929255 w 12192000"/>
              <a:gd name="connsiteY1498" fmla="*/ 5278755 h 6858000"/>
              <a:gd name="connsiteX1499" fmla="*/ 2929255 w 12192000"/>
              <a:gd name="connsiteY1499" fmla="*/ 5497195 h 6858000"/>
              <a:gd name="connsiteX1500" fmla="*/ 3147695 w 12192000"/>
              <a:gd name="connsiteY1500" fmla="*/ 5497195 h 6858000"/>
              <a:gd name="connsiteX1501" fmla="*/ 3147695 w 12192000"/>
              <a:gd name="connsiteY1501" fmla="*/ 5278755 h 6858000"/>
              <a:gd name="connsiteX1502" fmla="*/ 2929255 w 12192000"/>
              <a:gd name="connsiteY1502" fmla="*/ 5278755 h 6858000"/>
              <a:gd name="connsiteX1503" fmla="*/ 2054225 w 12192000"/>
              <a:gd name="connsiteY1503" fmla="*/ 5060315 h 6858000"/>
              <a:gd name="connsiteX1504" fmla="*/ 1835785 w 12192000"/>
              <a:gd name="connsiteY1504" fmla="*/ 5060315 h 6858000"/>
              <a:gd name="connsiteX1505" fmla="*/ 1835785 w 12192000"/>
              <a:gd name="connsiteY1505" fmla="*/ 5278755 h 6858000"/>
              <a:gd name="connsiteX1506" fmla="*/ 2054225 w 12192000"/>
              <a:gd name="connsiteY1506" fmla="*/ 5278755 h 6858000"/>
              <a:gd name="connsiteX1507" fmla="*/ 2054225 w 12192000"/>
              <a:gd name="connsiteY1507" fmla="*/ 5060315 h 6858000"/>
              <a:gd name="connsiteX1508" fmla="*/ 2491740 w 12192000"/>
              <a:gd name="connsiteY1508" fmla="*/ 5497830 h 6858000"/>
              <a:gd name="connsiteX1509" fmla="*/ 2273300 w 12192000"/>
              <a:gd name="connsiteY1509" fmla="*/ 5497830 h 6858000"/>
              <a:gd name="connsiteX1510" fmla="*/ 2273300 w 12192000"/>
              <a:gd name="connsiteY1510" fmla="*/ 5716270 h 6858000"/>
              <a:gd name="connsiteX1511" fmla="*/ 2491740 w 12192000"/>
              <a:gd name="connsiteY1511" fmla="*/ 5716270 h 6858000"/>
              <a:gd name="connsiteX1512" fmla="*/ 2491740 w 12192000"/>
              <a:gd name="connsiteY1512" fmla="*/ 5497830 h 6858000"/>
              <a:gd name="connsiteX1513" fmla="*/ 2273300 w 12192000"/>
              <a:gd name="connsiteY1513" fmla="*/ 5278755 h 6858000"/>
              <a:gd name="connsiteX1514" fmla="*/ 2054860 w 12192000"/>
              <a:gd name="connsiteY1514" fmla="*/ 5278755 h 6858000"/>
              <a:gd name="connsiteX1515" fmla="*/ 2054860 w 12192000"/>
              <a:gd name="connsiteY1515" fmla="*/ 5497195 h 6858000"/>
              <a:gd name="connsiteX1516" fmla="*/ 2273300 w 12192000"/>
              <a:gd name="connsiteY1516" fmla="*/ 5497195 h 6858000"/>
              <a:gd name="connsiteX1517" fmla="*/ 2273300 w 12192000"/>
              <a:gd name="connsiteY1517" fmla="*/ 5278755 h 6858000"/>
              <a:gd name="connsiteX1518" fmla="*/ 3585210 w 12192000"/>
              <a:gd name="connsiteY1518" fmla="*/ 3966845 h 6858000"/>
              <a:gd name="connsiteX1519" fmla="*/ 3803650 w 12192000"/>
              <a:gd name="connsiteY1519" fmla="*/ 3966845 h 6858000"/>
              <a:gd name="connsiteX1520" fmla="*/ 3803650 w 12192000"/>
              <a:gd name="connsiteY1520" fmla="*/ 3748405 h 6858000"/>
              <a:gd name="connsiteX1521" fmla="*/ 3585210 w 12192000"/>
              <a:gd name="connsiteY1521" fmla="*/ 3748405 h 6858000"/>
              <a:gd name="connsiteX1522" fmla="*/ 3585210 w 12192000"/>
              <a:gd name="connsiteY1522" fmla="*/ 3966845 h 6858000"/>
              <a:gd name="connsiteX1523" fmla="*/ 2491740 w 12192000"/>
              <a:gd name="connsiteY1523" fmla="*/ 5278755 h 6858000"/>
              <a:gd name="connsiteX1524" fmla="*/ 2491740 w 12192000"/>
              <a:gd name="connsiteY1524" fmla="*/ 5497195 h 6858000"/>
              <a:gd name="connsiteX1525" fmla="*/ 2710180 w 12192000"/>
              <a:gd name="connsiteY1525" fmla="*/ 5497195 h 6858000"/>
              <a:gd name="connsiteX1526" fmla="*/ 2710180 w 12192000"/>
              <a:gd name="connsiteY1526" fmla="*/ 5278755 h 6858000"/>
              <a:gd name="connsiteX1527" fmla="*/ 2491740 w 12192000"/>
              <a:gd name="connsiteY1527" fmla="*/ 5278755 h 6858000"/>
              <a:gd name="connsiteX1528" fmla="*/ 3585210 w 12192000"/>
              <a:gd name="connsiteY1528" fmla="*/ 4185285 h 6858000"/>
              <a:gd name="connsiteX1529" fmla="*/ 3585210 w 12192000"/>
              <a:gd name="connsiteY1529" fmla="*/ 3966845 h 6858000"/>
              <a:gd name="connsiteX1530" fmla="*/ 3366770 w 12192000"/>
              <a:gd name="connsiteY1530" fmla="*/ 3966845 h 6858000"/>
              <a:gd name="connsiteX1531" fmla="*/ 3366770 w 12192000"/>
              <a:gd name="connsiteY1531" fmla="*/ 4185285 h 6858000"/>
              <a:gd name="connsiteX1532" fmla="*/ 3585210 w 12192000"/>
              <a:gd name="connsiteY1532" fmla="*/ 4185285 h 6858000"/>
              <a:gd name="connsiteX1533" fmla="*/ 2491740 w 12192000"/>
              <a:gd name="connsiteY1533" fmla="*/ 5060315 h 6858000"/>
              <a:gd name="connsiteX1534" fmla="*/ 2273300 w 12192000"/>
              <a:gd name="connsiteY1534" fmla="*/ 5060315 h 6858000"/>
              <a:gd name="connsiteX1535" fmla="*/ 2273300 w 12192000"/>
              <a:gd name="connsiteY1535" fmla="*/ 5278755 h 6858000"/>
              <a:gd name="connsiteX1536" fmla="*/ 2491740 w 12192000"/>
              <a:gd name="connsiteY1536" fmla="*/ 5278755 h 6858000"/>
              <a:gd name="connsiteX1537" fmla="*/ 2491740 w 12192000"/>
              <a:gd name="connsiteY1537" fmla="*/ 5060315 h 6858000"/>
              <a:gd name="connsiteX1538" fmla="*/ 2710815 w 12192000"/>
              <a:gd name="connsiteY1538" fmla="*/ 5060315 h 6858000"/>
              <a:gd name="connsiteX1539" fmla="*/ 2710815 w 12192000"/>
              <a:gd name="connsiteY1539" fmla="*/ 4841875 h 6858000"/>
              <a:gd name="connsiteX1540" fmla="*/ 2492375 w 12192000"/>
              <a:gd name="connsiteY1540" fmla="*/ 4841875 h 6858000"/>
              <a:gd name="connsiteX1541" fmla="*/ 2492375 w 12192000"/>
              <a:gd name="connsiteY1541" fmla="*/ 5060315 h 6858000"/>
              <a:gd name="connsiteX1542" fmla="*/ 2710815 w 12192000"/>
              <a:gd name="connsiteY1542" fmla="*/ 5060315 h 6858000"/>
              <a:gd name="connsiteX1543" fmla="*/ 3147695 w 12192000"/>
              <a:gd name="connsiteY1543" fmla="*/ 4622800 h 6858000"/>
              <a:gd name="connsiteX1544" fmla="*/ 3147695 w 12192000"/>
              <a:gd name="connsiteY1544" fmla="*/ 4404360 h 6858000"/>
              <a:gd name="connsiteX1545" fmla="*/ 2929255 w 12192000"/>
              <a:gd name="connsiteY1545" fmla="*/ 4404360 h 6858000"/>
              <a:gd name="connsiteX1546" fmla="*/ 2929255 w 12192000"/>
              <a:gd name="connsiteY1546" fmla="*/ 4622800 h 6858000"/>
              <a:gd name="connsiteX1547" fmla="*/ 3147695 w 12192000"/>
              <a:gd name="connsiteY1547" fmla="*/ 4622800 h 6858000"/>
              <a:gd name="connsiteX1548" fmla="*/ 3366770 w 12192000"/>
              <a:gd name="connsiteY1548" fmla="*/ 4404360 h 6858000"/>
              <a:gd name="connsiteX1549" fmla="*/ 3366770 w 12192000"/>
              <a:gd name="connsiteY1549" fmla="*/ 4185920 h 6858000"/>
              <a:gd name="connsiteX1550" fmla="*/ 3148330 w 12192000"/>
              <a:gd name="connsiteY1550" fmla="*/ 4185920 h 6858000"/>
              <a:gd name="connsiteX1551" fmla="*/ 3148330 w 12192000"/>
              <a:gd name="connsiteY1551" fmla="*/ 4404360 h 6858000"/>
              <a:gd name="connsiteX1552" fmla="*/ 3366770 w 12192000"/>
              <a:gd name="connsiteY1552" fmla="*/ 4404360 h 6858000"/>
              <a:gd name="connsiteX1553" fmla="*/ 2929255 w 12192000"/>
              <a:gd name="connsiteY1553" fmla="*/ 4841240 h 6858000"/>
              <a:gd name="connsiteX1554" fmla="*/ 2929255 w 12192000"/>
              <a:gd name="connsiteY1554" fmla="*/ 4622800 h 6858000"/>
              <a:gd name="connsiteX1555" fmla="*/ 2710815 w 12192000"/>
              <a:gd name="connsiteY1555" fmla="*/ 4622800 h 6858000"/>
              <a:gd name="connsiteX1556" fmla="*/ 2710815 w 12192000"/>
              <a:gd name="connsiteY1556" fmla="*/ 4841240 h 6858000"/>
              <a:gd name="connsiteX1557" fmla="*/ 2929255 w 12192000"/>
              <a:gd name="connsiteY1557" fmla="*/ 4841240 h 6858000"/>
              <a:gd name="connsiteX1558" fmla="*/ 3366770 w 12192000"/>
              <a:gd name="connsiteY1558" fmla="*/ 4404360 h 6858000"/>
              <a:gd name="connsiteX1559" fmla="*/ 3366770 w 12192000"/>
              <a:gd name="connsiteY1559" fmla="*/ 4622800 h 6858000"/>
              <a:gd name="connsiteX1560" fmla="*/ 3585210 w 12192000"/>
              <a:gd name="connsiteY1560" fmla="*/ 4622800 h 6858000"/>
              <a:gd name="connsiteX1561" fmla="*/ 3585210 w 12192000"/>
              <a:gd name="connsiteY1561" fmla="*/ 4404360 h 6858000"/>
              <a:gd name="connsiteX1562" fmla="*/ 3366770 w 12192000"/>
              <a:gd name="connsiteY1562" fmla="*/ 4404360 h 6858000"/>
              <a:gd name="connsiteX1563" fmla="*/ 3585210 w 12192000"/>
              <a:gd name="connsiteY1563" fmla="*/ 4185285 h 6858000"/>
              <a:gd name="connsiteX1564" fmla="*/ 3585210 w 12192000"/>
              <a:gd name="connsiteY1564" fmla="*/ 4403725 h 6858000"/>
              <a:gd name="connsiteX1565" fmla="*/ 3803650 w 12192000"/>
              <a:gd name="connsiteY1565" fmla="*/ 4403725 h 6858000"/>
              <a:gd name="connsiteX1566" fmla="*/ 3803650 w 12192000"/>
              <a:gd name="connsiteY1566" fmla="*/ 4185285 h 6858000"/>
              <a:gd name="connsiteX1567" fmla="*/ 3585210 w 12192000"/>
              <a:gd name="connsiteY1567" fmla="*/ 4185285 h 6858000"/>
              <a:gd name="connsiteX1568" fmla="*/ 3804285 w 12192000"/>
              <a:gd name="connsiteY1568" fmla="*/ 4185285 h 6858000"/>
              <a:gd name="connsiteX1569" fmla="*/ 4022725 w 12192000"/>
              <a:gd name="connsiteY1569" fmla="*/ 4185285 h 6858000"/>
              <a:gd name="connsiteX1570" fmla="*/ 4022725 w 12192000"/>
              <a:gd name="connsiteY1570" fmla="*/ 3966845 h 6858000"/>
              <a:gd name="connsiteX1571" fmla="*/ 3804285 w 12192000"/>
              <a:gd name="connsiteY1571" fmla="*/ 3966845 h 6858000"/>
              <a:gd name="connsiteX1572" fmla="*/ 3804285 w 12192000"/>
              <a:gd name="connsiteY1572" fmla="*/ 4185285 h 6858000"/>
              <a:gd name="connsiteX1573" fmla="*/ 3147695 w 12192000"/>
              <a:gd name="connsiteY1573" fmla="*/ 4622800 h 6858000"/>
              <a:gd name="connsiteX1574" fmla="*/ 3147695 w 12192000"/>
              <a:gd name="connsiteY1574" fmla="*/ 4841240 h 6858000"/>
              <a:gd name="connsiteX1575" fmla="*/ 3366135 w 12192000"/>
              <a:gd name="connsiteY1575" fmla="*/ 4841240 h 6858000"/>
              <a:gd name="connsiteX1576" fmla="*/ 3366135 w 12192000"/>
              <a:gd name="connsiteY1576" fmla="*/ 4622800 h 6858000"/>
              <a:gd name="connsiteX1577" fmla="*/ 3147695 w 12192000"/>
              <a:gd name="connsiteY1577" fmla="*/ 4622800 h 6858000"/>
              <a:gd name="connsiteX1578" fmla="*/ 2710815 w 12192000"/>
              <a:gd name="connsiteY1578" fmla="*/ 5060315 h 6858000"/>
              <a:gd name="connsiteX1579" fmla="*/ 2710815 w 12192000"/>
              <a:gd name="connsiteY1579" fmla="*/ 5278755 h 6858000"/>
              <a:gd name="connsiteX1580" fmla="*/ 2929255 w 12192000"/>
              <a:gd name="connsiteY1580" fmla="*/ 5278755 h 6858000"/>
              <a:gd name="connsiteX1581" fmla="*/ 2929255 w 12192000"/>
              <a:gd name="connsiteY1581" fmla="*/ 5060315 h 6858000"/>
              <a:gd name="connsiteX1582" fmla="*/ 2710815 w 12192000"/>
              <a:gd name="connsiteY1582" fmla="*/ 5060315 h 6858000"/>
              <a:gd name="connsiteX1583" fmla="*/ 2929255 w 12192000"/>
              <a:gd name="connsiteY1583" fmla="*/ 4841240 h 6858000"/>
              <a:gd name="connsiteX1584" fmla="*/ 2929255 w 12192000"/>
              <a:gd name="connsiteY1584" fmla="*/ 5059680 h 6858000"/>
              <a:gd name="connsiteX1585" fmla="*/ 3147695 w 12192000"/>
              <a:gd name="connsiteY1585" fmla="*/ 5059680 h 6858000"/>
              <a:gd name="connsiteX1586" fmla="*/ 3147695 w 12192000"/>
              <a:gd name="connsiteY1586" fmla="*/ 4841240 h 6858000"/>
              <a:gd name="connsiteX1587" fmla="*/ 2929255 w 12192000"/>
              <a:gd name="connsiteY1587" fmla="*/ 4841240 h 6858000"/>
              <a:gd name="connsiteX1588" fmla="*/ 8222615 w 12192000"/>
              <a:gd name="connsiteY1588" fmla="*/ 2829560 h 6858000"/>
              <a:gd name="connsiteX1589" fmla="*/ 8354060 w 12192000"/>
              <a:gd name="connsiteY1589" fmla="*/ 2829560 h 6858000"/>
              <a:gd name="connsiteX1590" fmla="*/ 8354060 w 12192000"/>
              <a:gd name="connsiteY1590" fmla="*/ 2698115 h 6858000"/>
              <a:gd name="connsiteX1591" fmla="*/ 8222615 w 12192000"/>
              <a:gd name="connsiteY1591" fmla="*/ 2698115 h 6858000"/>
              <a:gd name="connsiteX1592" fmla="*/ 8222615 w 12192000"/>
              <a:gd name="connsiteY1592" fmla="*/ 2829560 h 6858000"/>
              <a:gd name="connsiteX1593" fmla="*/ 8922385 w 12192000"/>
              <a:gd name="connsiteY1593" fmla="*/ 817245 h 6858000"/>
              <a:gd name="connsiteX1594" fmla="*/ 8966200 w 12192000"/>
              <a:gd name="connsiteY1594" fmla="*/ 817245 h 6858000"/>
              <a:gd name="connsiteX1595" fmla="*/ 8966200 w 12192000"/>
              <a:gd name="connsiteY1595" fmla="*/ 773430 h 6858000"/>
              <a:gd name="connsiteX1596" fmla="*/ 8922385 w 12192000"/>
              <a:gd name="connsiteY1596" fmla="*/ 773430 h 6858000"/>
              <a:gd name="connsiteX1597" fmla="*/ 8922385 w 12192000"/>
              <a:gd name="connsiteY1597" fmla="*/ 817245 h 6858000"/>
              <a:gd name="connsiteX1598" fmla="*/ 8966200 w 12192000"/>
              <a:gd name="connsiteY1598" fmla="*/ 379730 h 6858000"/>
              <a:gd name="connsiteX1599" fmla="*/ 8966200 w 12192000"/>
              <a:gd name="connsiteY1599" fmla="*/ 335915 h 6858000"/>
              <a:gd name="connsiteX1600" fmla="*/ 8922385 w 12192000"/>
              <a:gd name="connsiteY1600" fmla="*/ 335915 h 6858000"/>
              <a:gd name="connsiteX1601" fmla="*/ 8922385 w 12192000"/>
              <a:gd name="connsiteY1601" fmla="*/ 379730 h 6858000"/>
              <a:gd name="connsiteX1602" fmla="*/ 8966200 w 12192000"/>
              <a:gd name="connsiteY1602" fmla="*/ 379730 h 6858000"/>
              <a:gd name="connsiteX1603" fmla="*/ 8660130 w 12192000"/>
              <a:gd name="connsiteY1603" fmla="*/ 1954530 h 6858000"/>
              <a:gd name="connsiteX1604" fmla="*/ 8791575 w 12192000"/>
              <a:gd name="connsiteY1604" fmla="*/ 1954530 h 6858000"/>
              <a:gd name="connsiteX1605" fmla="*/ 8791575 w 12192000"/>
              <a:gd name="connsiteY1605" fmla="*/ 1823085 h 6858000"/>
              <a:gd name="connsiteX1606" fmla="*/ 8660130 w 12192000"/>
              <a:gd name="connsiteY1606" fmla="*/ 1823085 h 6858000"/>
              <a:gd name="connsiteX1607" fmla="*/ 8660130 w 12192000"/>
              <a:gd name="connsiteY1607" fmla="*/ 1954530 h 6858000"/>
              <a:gd name="connsiteX1608" fmla="*/ 8309610 w 12192000"/>
              <a:gd name="connsiteY1608" fmla="*/ 598170 h 6858000"/>
              <a:gd name="connsiteX1609" fmla="*/ 8309610 w 12192000"/>
              <a:gd name="connsiteY1609" fmla="*/ 554355 h 6858000"/>
              <a:gd name="connsiteX1610" fmla="*/ 8265795 w 12192000"/>
              <a:gd name="connsiteY1610" fmla="*/ 554355 h 6858000"/>
              <a:gd name="connsiteX1611" fmla="*/ 8265795 w 12192000"/>
              <a:gd name="connsiteY1611" fmla="*/ 598170 h 6858000"/>
              <a:gd name="connsiteX1612" fmla="*/ 8309610 w 12192000"/>
              <a:gd name="connsiteY1612" fmla="*/ 598170 h 6858000"/>
              <a:gd name="connsiteX1613" fmla="*/ 8703310 w 12192000"/>
              <a:gd name="connsiteY1613" fmla="*/ 1429385 h 6858000"/>
              <a:gd name="connsiteX1614" fmla="*/ 8703310 w 12192000"/>
              <a:gd name="connsiteY1614" fmla="*/ 1473200 h 6858000"/>
              <a:gd name="connsiteX1615" fmla="*/ 8747125 w 12192000"/>
              <a:gd name="connsiteY1615" fmla="*/ 1473200 h 6858000"/>
              <a:gd name="connsiteX1616" fmla="*/ 8747125 w 12192000"/>
              <a:gd name="connsiteY1616" fmla="*/ 1429385 h 6858000"/>
              <a:gd name="connsiteX1617" fmla="*/ 8703310 w 12192000"/>
              <a:gd name="connsiteY1617" fmla="*/ 1429385 h 6858000"/>
              <a:gd name="connsiteX1618" fmla="*/ 8922385 w 12192000"/>
              <a:gd name="connsiteY1618" fmla="*/ 1254760 h 6858000"/>
              <a:gd name="connsiteX1619" fmla="*/ 8966200 w 12192000"/>
              <a:gd name="connsiteY1619" fmla="*/ 1254760 h 6858000"/>
              <a:gd name="connsiteX1620" fmla="*/ 8966200 w 12192000"/>
              <a:gd name="connsiteY1620" fmla="*/ 1210945 h 6858000"/>
              <a:gd name="connsiteX1621" fmla="*/ 8922385 w 12192000"/>
              <a:gd name="connsiteY1621" fmla="*/ 1210945 h 6858000"/>
              <a:gd name="connsiteX1622" fmla="*/ 8922385 w 12192000"/>
              <a:gd name="connsiteY1622" fmla="*/ 1254760 h 6858000"/>
              <a:gd name="connsiteX1623" fmla="*/ 8747125 w 12192000"/>
              <a:gd name="connsiteY1623" fmla="*/ 991870 h 6858000"/>
              <a:gd name="connsiteX1624" fmla="*/ 8703310 w 12192000"/>
              <a:gd name="connsiteY1624" fmla="*/ 991870 h 6858000"/>
              <a:gd name="connsiteX1625" fmla="*/ 8703310 w 12192000"/>
              <a:gd name="connsiteY1625" fmla="*/ 1035685 h 6858000"/>
              <a:gd name="connsiteX1626" fmla="*/ 8747125 w 12192000"/>
              <a:gd name="connsiteY1626" fmla="*/ 1035685 h 6858000"/>
              <a:gd name="connsiteX1627" fmla="*/ 8747125 w 12192000"/>
              <a:gd name="connsiteY1627" fmla="*/ 991870 h 6858000"/>
              <a:gd name="connsiteX1628" fmla="*/ 9709785 w 12192000"/>
              <a:gd name="connsiteY1628" fmla="*/ 3310255 h 6858000"/>
              <a:gd name="connsiteX1629" fmla="*/ 9709785 w 12192000"/>
              <a:gd name="connsiteY1629" fmla="*/ 3091815 h 6858000"/>
              <a:gd name="connsiteX1630" fmla="*/ 9491345 w 12192000"/>
              <a:gd name="connsiteY1630" fmla="*/ 3091815 h 6858000"/>
              <a:gd name="connsiteX1631" fmla="*/ 9491345 w 12192000"/>
              <a:gd name="connsiteY1631" fmla="*/ 3310255 h 6858000"/>
              <a:gd name="connsiteX1632" fmla="*/ 9709785 w 12192000"/>
              <a:gd name="connsiteY1632" fmla="*/ 3310255 h 6858000"/>
              <a:gd name="connsiteX1633" fmla="*/ 9490710 w 12192000"/>
              <a:gd name="connsiteY1633" fmla="*/ 3529330 h 6858000"/>
              <a:gd name="connsiteX1634" fmla="*/ 9490710 w 12192000"/>
              <a:gd name="connsiteY1634" fmla="*/ 3747770 h 6858000"/>
              <a:gd name="connsiteX1635" fmla="*/ 9709150 w 12192000"/>
              <a:gd name="connsiteY1635" fmla="*/ 3747770 h 6858000"/>
              <a:gd name="connsiteX1636" fmla="*/ 9709150 w 12192000"/>
              <a:gd name="connsiteY1636" fmla="*/ 3529330 h 6858000"/>
              <a:gd name="connsiteX1637" fmla="*/ 9490710 w 12192000"/>
              <a:gd name="connsiteY1637" fmla="*/ 3529330 h 6858000"/>
              <a:gd name="connsiteX1638" fmla="*/ 567055 w 12192000"/>
              <a:gd name="connsiteY1638" fmla="*/ 6109970 h 6858000"/>
              <a:gd name="connsiteX1639" fmla="*/ 698500 w 12192000"/>
              <a:gd name="connsiteY1639" fmla="*/ 6109970 h 6858000"/>
              <a:gd name="connsiteX1640" fmla="*/ 698500 w 12192000"/>
              <a:gd name="connsiteY1640" fmla="*/ 5978525 h 6858000"/>
              <a:gd name="connsiteX1641" fmla="*/ 567055 w 12192000"/>
              <a:gd name="connsiteY1641" fmla="*/ 5978525 h 6858000"/>
              <a:gd name="connsiteX1642" fmla="*/ 567055 w 12192000"/>
              <a:gd name="connsiteY1642" fmla="*/ 6109970 h 6858000"/>
              <a:gd name="connsiteX1643" fmla="*/ 8900160 w 12192000"/>
              <a:gd name="connsiteY1643" fmla="*/ 1713865 h 6858000"/>
              <a:gd name="connsiteX1644" fmla="*/ 8987790 w 12192000"/>
              <a:gd name="connsiteY1644" fmla="*/ 1713865 h 6858000"/>
              <a:gd name="connsiteX1645" fmla="*/ 8987790 w 12192000"/>
              <a:gd name="connsiteY1645" fmla="*/ 1626235 h 6858000"/>
              <a:gd name="connsiteX1646" fmla="*/ 8900160 w 12192000"/>
              <a:gd name="connsiteY1646" fmla="*/ 1626235 h 6858000"/>
              <a:gd name="connsiteX1647" fmla="*/ 8900160 w 12192000"/>
              <a:gd name="connsiteY1647" fmla="*/ 1713865 h 6858000"/>
              <a:gd name="connsiteX1648" fmla="*/ 8703310 w 12192000"/>
              <a:gd name="connsiteY1648" fmla="*/ 598170 h 6858000"/>
              <a:gd name="connsiteX1649" fmla="*/ 8747125 w 12192000"/>
              <a:gd name="connsiteY1649" fmla="*/ 598170 h 6858000"/>
              <a:gd name="connsiteX1650" fmla="*/ 8747125 w 12192000"/>
              <a:gd name="connsiteY1650" fmla="*/ 554355 h 6858000"/>
              <a:gd name="connsiteX1651" fmla="*/ 8703310 w 12192000"/>
              <a:gd name="connsiteY1651" fmla="*/ 554355 h 6858000"/>
              <a:gd name="connsiteX1652" fmla="*/ 8703310 w 12192000"/>
              <a:gd name="connsiteY1652" fmla="*/ 598170 h 6858000"/>
              <a:gd name="connsiteX1653" fmla="*/ 8878570 w 12192000"/>
              <a:gd name="connsiteY1653" fmla="*/ 2172970 h 6858000"/>
              <a:gd name="connsiteX1654" fmla="*/ 9010015 w 12192000"/>
              <a:gd name="connsiteY1654" fmla="*/ 2172970 h 6858000"/>
              <a:gd name="connsiteX1655" fmla="*/ 9010015 w 12192000"/>
              <a:gd name="connsiteY1655" fmla="*/ 2041525 h 6858000"/>
              <a:gd name="connsiteX1656" fmla="*/ 8878570 w 12192000"/>
              <a:gd name="connsiteY1656" fmla="*/ 2041525 h 6858000"/>
              <a:gd name="connsiteX1657" fmla="*/ 8878570 w 12192000"/>
              <a:gd name="connsiteY1657" fmla="*/ 2172970 h 6858000"/>
              <a:gd name="connsiteX1658" fmla="*/ 8878570 w 12192000"/>
              <a:gd name="connsiteY1658" fmla="*/ 2610485 h 6858000"/>
              <a:gd name="connsiteX1659" fmla="*/ 9010015 w 12192000"/>
              <a:gd name="connsiteY1659" fmla="*/ 2610485 h 6858000"/>
              <a:gd name="connsiteX1660" fmla="*/ 9010015 w 12192000"/>
              <a:gd name="connsiteY1660" fmla="*/ 2479040 h 6858000"/>
              <a:gd name="connsiteX1661" fmla="*/ 8878570 w 12192000"/>
              <a:gd name="connsiteY1661" fmla="*/ 2479040 h 6858000"/>
              <a:gd name="connsiteX1662" fmla="*/ 8878570 w 12192000"/>
              <a:gd name="connsiteY1662" fmla="*/ 2610485 h 6858000"/>
              <a:gd name="connsiteX1663" fmla="*/ 8878570 w 12192000"/>
              <a:gd name="connsiteY1663" fmla="*/ 3048000 h 6858000"/>
              <a:gd name="connsiteX1664" fmla="*/ 9010015 w 12192000"/>
              <a:gd name="connsiteY1664" fmla="*/ 3048000 h 6858000"/>
              <a:gd name="connsiteX1665" fmla="*/ 9010015 w 12192000"/>
              <a:gd name="connsiteY1665" fmla="*/ 2916555 h 6858000"/>
              <a:gd name="connsiteX1666" fmla="*/ 8878570 w 12192000"/>
              <a:gd name="connsiteY1666" fmla="*/ 2916555 h 6858000"/>
              <a:gd name="connsiteX1667" fmla="*/ 8878570 w 12192000"/>
              <a:gd name="connsiteY1667" fmla="*/ 3048000 h 6858000"/>
              <a:gd name="connsiteX1668" fmla="*/ 8484870 w 12192000"/>
              <a:gd name="connsiteY1668" fmla="*/ 817245 h 6858000"/>
              <a:gd name="connsiteX1669" fmla="*/ 8528685 w 12192000"/>
              <a:gd name="connsiteY1669" fmla="*/ 817245 h 6858000"/>
              <a:gd name="connsiteX1670" fmla="*/ 8528685 w 12192000"/>
              <a:gd name="connsiteY1670" fmla="*/ 773430 h 6858000"/>
              <a:gd name="connsiteX1671" fmla="*/ 8484870 w 12192000"/>
              <a:gd name="connsiteY1671" fmla="*/ 773430 h 6858000"/>
              <a:gd name="connsiteX1672" fmla="*/ 8484870 w 12192000"/>
              <a:gd name="connsiteY1672" fmla="*/ 817245 h 6858000"/>
              <a:gd name="connsiteX1673" fmla="*/ 8200390 w 12192000"/>
              <a:gd name="connsiteY1673" fmla="*/ 3288665 h 6858000"/>
              <a:gd name="connsiteX1674" fmla="*/ 8375650 w 12192000"/>
              <a:gd name="connsiteY1674" fmla="*/ 3288665 h 6858000"/>
              <a:gd name="connsiteX1675" fmla="*/ 8375650 w 12192000"/>
              <a:gd name="connsiteY1675" fmla="*/ 3113405 h 6858000"/>
              <a:gd name="connsiteX1676" fmla="*/ 8200390 w 12192000"/>
              <a:gd name="connsiteY1676" fmla="*/ 3113405 h 6858000"/>
              <a:gd name="connsiteX1677" fmla="*/ 8200390 w 12192000"/>
              <a:gd name="connsiteY1677" fmla="*/ 3288665 h 6858000"/>
              <a:gd name="connsiteX1678" fmla="*/ 8222615 w 12192000"/>
              <a:gd name="connsiteY1678" fmla="*/ 2392045 h 6858000"/>
              <a:gd name="connsiteX1679" fmla="*/ 8354060 w 12192000"/>
              <a:gd name="connsiteY1679" fmla="*/ 2392045 h 6858000"/>
              <a:gd name="connsiteX1680" fmla="*/ 8354060 w 12192000"/>
              <a:gd name="connsiteY1680" fmla="*/ 2260600 h 6858000"/>
              <a:gd name="connsiteX1681" fmla="*/ 8222615 w 12192000"/>
              <a:gd name="connsiteY1681" fmla="*/ 2260600 h 6858000"/>
              <a:gd name="connsiteX1682" fmla="*/ 8222615 w 12192000"/>
              <a:gd name="connsiteY1682" fmla="*/ 2392045 h 6858000"/>
              <a:gd name="connsiteX1683" fmla="*/ 9665970 w 12192000"/>
              <a:gd name="connsiteY1683" fmla="*/ 204470 h 6858000"/>
              <a:gd name="connsiteX1684" fmla="*/ 9665970 w 12192000"/>
              <a:gd name="connsiteY1684" fmla="*/ 73025 h 6858000"/>
              <a:gd name="connsiteX1685" fmla="*/ 9534525 w 12192000"/>
              <a:gd name="connsiteY1685" fmla="*/ 73025 h 6858000"/>
              <a:gd name="connsiteX1686" fmla="*/ 9534525 w 12192000"/>
              <a:gd name="connsiteY1686" fmla="*/ 204470 h 6858000"/>
              <a:gd name="connsiteX1687" fmla="*/ 9665970 w 12192000"/>
              <a:gd name="connsiteY1687" fmla="*/ 204470 h 6858000"/>
              <a:gd name="connsiteX1688" fmla="*/ 8266431 w 12192000"/>
              <a:gd name="connsiteY1688" fmla="*/ 1910715 h 6858000"/>
              <a:gd name="connsiteX1689" fmla="*/ 8310245 w 12192000"/>
              <a:gd name="connsiteY1689" fmla="*/ 1910715 h 6858000"/>
              <a:gd name="connsiteX1690" fmla="*/ 8310245 w 12192000"/>
              <a:gd name="connsiteY1690" fmla="*/ 1866900 h 6858000"/>
              <a:gd name="connsiteX1691" fmla="*/ 8266431 w 12192000"/>
              <a:gd name="connsiteY1691" fmla="*/ 1866900 h 6858000"/>
              <a:gd name="connsiteX1692" fmla="*/ 8266431 w 12192000"/>
              <a:gd name="connsiteY1692" fmla="*/ 1910715 h 6858000"/>
              <a:gd name="connsiteX1693" fmla="*/ 8266431 w 12192000"/>
              <a:gd name="connsiteY1693" fmla="*/ 1473200 h 6858000"/>
              <a:gd name="connsiteX1694" fmla="*/ 8310245 w 12192000"/>
              <a:gd name="connsiteY1694" fmla="*/ 1473200 h 6858000"/>
              <a:gd name="connsiteX1695" fmla="*/ 8310245 w 12192000"/>
              <a:gd name="connsiteY1695" fmla="*/ 1429385 h 6858000"/>
              <a:gd name="connsiteX1696" fmla="*/ 8266431 w 12192000"/>
              <a:gd name="connsiteY1696" fmla="*/ 1429385 h 6858000"/>
              <a:gd name="connsiteX1697" fmla="*/ 8266431 w 12192000"/>
              <a:gd name="connsiteY1697" fmla="*/ 1473200 h 6858000"/>
              <a:gd name="connsiteX1698" fmla="*/ 8441055 w 12192000"/>
              <a:gd name="connsiteY1698" fmla="*/ 3048000 h 6858000"/>
              <a:gd name="connsiteX1699" fmla="*/ 8572500 w 12192000"/>
              <a:gd name="connsiteY1699" fmla="*/ 3048000 h 6858000"/>
              <a:gd name="connsiteX1700" fmla="*/ 8572500 w 12192000"/>
              <a:gd name="connsiteY1700" fmla="*/ 2916555 h 6858000"/>
              <a:gd name="connsiteX1701" fmla="*/ 8441055 w 12192000"/>
              <a:gd name="connsiteY1701" fmla="*/ 2916555 h 6858000"/>
              <a:gd name="connsiteX1702" fmla="*/ 8441055 w 12192000"/>
              <a:gd name="connsiteY1702" fmla="*/ 3048000 h 6858000"/>
              <a:gd name="connsiteX1703" fmla="*/ 8441055 w 12192000"/>
              <a:gd name="connsiteY1703" fmla="*/ 2610485 h 6858000"/>
              <a:gd name="connsiteX1704" fmla="*/ 8572500 w 12192000"/>
              <a:gd name="connsiteY1704" fmla="*/ 2610485 h 6858000"/>
              <a:gd name="connsiteX1705" fmla="*/ 8572500 w 12192000"/>
              <a:gd name="connsiteY1705" fmla="*/ 2479040 h 6858000"/>
              <a:gd name="connsiteX1706" fmla="*/ 8441055 w 12192000"/>
              <a:gd name="connsiteY1706" fmla="*/ 2479040 h 6858000"/>
              <a:gd name="connsiteX1707" fmla="*/ 8441055 w 12192000"/>
              <a:gd name="connsiteY1707" fmla="*/ 2610485 h 6858000"/>
              <a:gd name="connsiteX1708" fmla="*/ 8419465 w 12192000"/>
              <a:gd name="connsiteY1708" fmla="*/ 3507105 h 6858000"/>
              <a:gd name="connsiteX1709" fmla="*/ 8594725 w 12192000"/>
              <a:gd name="connsiteY1709" fmla="*/ 3507105 h 6858000"/>
              <a:gd name="connsiteX1710" fmla="*/ 8594725 w 12192000"/>
              <a:gd name="connsiteY1710" fmla="*/ 3331845 h 6858000"/>
              <a:gd name="connsiteX1711" fmla="*/ 8419465 w 12192000"/>
              <a:gd name="connsiteY1711" fmla="*/ 3331845 h 6858000"/>
              <a:gd name="connsiteX1712" fmla="*/ 8419465 w 12192000"/>
              <a:gd name="connsiteY1712" fmla="*/ 3507105 h 6858000"/>
              <a:gd name="connsiteX1713" fmla="*/ 8441055 w 12192000"/>
              <a:gd name="connsiteY1713" fmla="*/ 2172970 h 6858000"/>
              <a:gd name="connsiteX1714" fmla="*/ 8572500 w 12192000"/>
              <a:gd name="connsiteY1714" fmla="*/ 2172970 h 6858000"/>
              <a:gd name="connsiteX1715" fmla="*/ 8572500 w 12192000"/>
              <a:gd name="connsiteY1715" fmla="*/ 2041525 h 6858000"/>
              <a:gd name="connsiteX1716" fmla="*/ 8441055 w 12192000"/>
              <a:gd name="connsiteY1716" fmla="*/ 2041525 h 6858000"/>
              <a:gd name="connsiteX1717" fmla="*/ 8441055 w 12192000"/>
              <a:gd name="connsiteY1717" fmla="*/ 2172970 h 6858000"/>
              <a:gd name="connsiteX1718" fmla="*/ 8484870 w 12192000"/>
              <a:gd name="connsiteY1718" fmla="*/ 1254760 h 6858000"/>
              <a:gd name="connsiteX1719" fmla="*/ 8528685 w 12192000"/>
              <a:gd name="connsiteY1719" fmla="*/ 1254760 h 6858000"/>
              <a:gd name="connsiteX1720" fmla="*/ 8528685 w 12192000"/>
              <a:gd name="connsiteY1720" fmla="*/ 1210945 h 6858000"/>
              <a:gd name="connsiteX1721" fmla="*/ 8484870 w 12192000"/>
              <a:gd name="connsiteY1721" fmla="*/ 1210945 h 6858000"/>
              <a:gd name="connsiteX1722" fmla="*/ 8484870 w 12192000"/>
              <a:gd name="connsiteY1722" fmla="*/ 1254760 h 6858000"/>
              <a:gd name="connsiteX1723" fmla="*/ 8484870 w 12192000"/>
              <a:gd name="connsiteY1723" fmla="*/ 1691640 h 6858000"/>
              <a:gd name="connsiteX1724" fmla="*/ 8528685 w 12192000"/>
              <a:gd name="connsiteY1724" fmla="*/ 1691640 h 6858000"/>
              <a:gd name="connsiteX1725" fmla="*/ 8528685 w 12192000"/>
              <a:gd name="connsiteY1725" fmla="*/ 1647825 h 6858000"/>
              <a:gd name="connsiteX1726" fmla="*/ 8484870 w 12192000"/>
              <a:gd name="connsiteY1726" fmla="*/ 1647825 h 6858000"/>
              <a:gd name="connsiteX1727" fmla="*/ 8484870 w 12192000"/>
              <a:gd name="connsiteY1727" fmla="*/ 1691640 h 6858000"/>
              <a:gd name="connsiteX1728" fmla="*/ 8528685 w 12192000"/>
              <a:gd name="connsiteY1728" fmla="*/ 379730 h 6858000"/>
              <a:gd name="connsiteX1729" fmla="*/ 8528685 w 12192000"/>
              <a:gd name="connsiteY1729" fmla="*/ 335915 h 6858000"/>
              <a:gd name="connsiteX1730" fmla="*/ 8484870 w 12192000"/>
              <a:gd name="connsiteY1730" fmla="*/ 335915 h 6858000"/>
              <a:gd name="connsiteX1731" fmla="*/ 8484870 w 12192000"/>
              <a:gd name="connsiteY1731" fmla="*/ 379730 h 6858000"/>
              <a:gd name="connsiteX1732" fmla="*/ 8528685 w 12192000"/>
              <a:gd name="connsiteY1732" fmla="*/ 379730 h 6858000"/>
              <a:gd name="connsiteX1733" fmla="*/ 8747125 w 12192000"/>
              <a:gd name="connsiteY1733" fmla="*/ 160655 h 6858000"/>
              <a:gd name="connsiteX1734" fmla="*/ 8747125 w 12192000"/>
              <a:gd name="connsiteY1734" fmla="*/ 116840 h 6858000"/>
              <a:gd name="connsiteX1735" fmla="*/ 8703310 w 12192000"/>
              <a:gd name="connsiteY1735" fmla="*/ 116840 h 6858000"/>
              <a:gd name="connsiteX1736" fmla="*/ 8703310 w 12192000"/>
              <a:gd name="connsiteY1736" fmla="*/ 160655 h 6858000"/>
              <a:gd name="connsiteX1737" fmla="*/ 8747125 w 12192000"/>
              <a:gd name="connsiteY1737" fmla="*/ 160655 h 6858000"/>
              <a:gd name="connsiteX1738" fmla="*/ 9228455 w 12192000"/>
              <a:gd name="connsiteY1738" fmla="*/ 73660 h 6858000"/>
              <a:gd name="connsiteX1739" fmla="*/ 9097010 w 12192000"/>
              <a:gd name="connsiteY1739" fmla="*/ 73660 h 6858000"/>
              <a:gd name="connsiteX1740" fmla="*/ 9097010 w 12192000"/>
              <a:gd name="connsiteY1740" fmla="*/ 205105 h 6858000"/>
              <a:gd name="connsiteX1741" fmla="*/ 9228455 w 12192000"/>
              <a:gd name="connsiteY1741" fmla="*/ 205105 h 6858000"/>
              <a:gd name="connsiteX1742" fmla="*/ 9228455 w 12192000"/>
              <a:gd name="connsiteY1742" fmla="*/ 73660 h 6858000"/>
              <a:gd name="connsiteX1743" fmla="*/ 9119235 w 12192000"/>
              <a:gd name="connsiteY1743" fmla="*/ 1845310 h 6858000"/>
              <a:gd name="connsiteX1744" fmla="*/ 9119235 w 12192000"/>
              <a:gd name="connsiteY1744" fmla="*/ 1932940 h 6858000"/>
              <a:gd name="connsiteX1745" fmla="*/ 9206865 w 12192000"/>
              <a:gd name="connsiteY1745" fmla="*/ 1932940 h 6858000"/>
              <a:gd name="connsiteX1746" fmla="*/ 9206865 w 12192000"/>
              <a:gd name="connsiteY1746" fmla="*/ 1845310 h 6858000"/>
              <a:gd name="connsiteX1747" fmla="*/ 9119235 w 12192000"/>
              <a:gd name="connsiteY1747" fmla="*/ 1845310 h 6858000"/>
              <a:gd name="connsiteX1748" fmla="*/ 9097010 w 12192000"/>
              <a:gd name="connsiteY1748" fmla="*/ 2829560 h 6858000"/>
              <a:gd name="connsiteX1749" fmla="*/ 9228455 w 12192000"/>
              <a:gd name="connsiteY1749" fmla="*/ 2829560 h 6858000"/>
              <a:gd name="connsiteX1750" fmla="*/ 9228455 w 12192000"/>
              <a:gd name="connsiteY1750" fmla="*/ 2698115 h 6858000"/>
              <a:gd name="connsiteX1751" fmla="*/ 9097010 w 12192000"/>
              <a:gd name="connsiteY1751" fmla="*/ 2698115 h 6858000"/>
              <a:gd name="connsiteX1752" fmla="*/ 9097010 w 12192000"/>
              <a:gd name="connsiteY1752" fmla="*/ 2829560 h 6858000"/>
              <a:gd name="connsiteX1753" fmla="*/ 9140825 w 12192000"/>
              <a:gd name="connsiteY1753" fmla="*/ 1035685 h 6858000"/>
              <a:gd name="connsiteX1754" fmla="*/ 9184640 w 12192000"/>
              <a:gd name="connsiteY1754" fmla="*/ 1035685 h 6858000"/>
              <a:gd name="connsiteX1755" fmla="*/ 9184640 w 12192000"/>
              <a:gd name="connsiteY1755" fmla="*/ 991870 h 6858000"/>
              <a:gd name="connsiteX1756" fmla="*/ 9140825 w 12192000"/>
              <a:gd name="connsiteY1756" fmla="*/ 991870 h 6858000"/>
              <a:gd name="connsiteX1757" fmla="*/ 9140825 w 12192000"/>
              <a:gd name="connsiteY1757" fmla="*/ 1035685 h 6858000"/>
              <a:gd name="connsiteX1758" fmla="*/ 9425305 w 12192000"/>
              <a:gd name="connsiteY1758" fmla="*/ 1626235 h 6858000"/>
              <a:gd name="connsiteX1759" fmla="*/ 9337675 w 12192000"/>
              <a:gd name="connsiteY1759" fmla="*/ 1626235 h 6858000"/>
              <a:gd name="connsiteX1760" fmla="*/ 9337675 w 12192000"/>
              <a:gd name="connsiteY1760" fmla="*/ 1713865 h 6858000"/>
              <a:gd name="connsiteX1761" fmla="*/ 9425305 w 12192000"/>
              <a:gd name="connsiteY1761" fmla="*/ 1713865 h 6858000"/>
              <a:gd name="connsiteX1762" fmla="*/ 9425305 w 12192000"/>
              <a:gd name="connsiteY1762" fmla="*/ 1626235 h 6858000"/>
              <a:gd name="connsiteX1763" fmla="*/ 9184640 w 12192000"/>
              <a:gd name="connsiteY1763" fmla="*/ 598170 h 6858000"/>
              <a:gd name="connsiteX1764" fmla="*/ 9184640 w 12192000"/>
              <a:gd name="connsiteY1764" fmla="*/ 554355 h 6858000"/>
              <a:gd name="connsiteX1765" fmla="*/ 9140825 w 12192000"/>
              <a:gd name="connsiteY1765" fmla="*/ 554355 h 6858000"/>
              <a:gd name="connsiteX1766" fmla="*/ 9140825 w 12192000"/>
              <a:gd name="connsiteY1766" fmla="*/ 598170 h 6858000"/>
              <a:gd name="connsiteX1767" fmla="*/ 9184640 w 12192000"/>
              <a:gd name="connsiteY1767" fmla="*/ 598170 h 6858000"/>
              <a:gd name="connsiteX1768" fmla="*/ 9097010 w 12192000"/>
              <a:gd name="connsiteY1768" fmla="*/ 2392045 h 6858000"/>
              <a:gd name="connsiteX1769" fmla="*/ 9228455 w 12192000"/>
              <a:gd name="connsiteY1769" fmla="*/ 2392045 h 6858000"/>
              <a:gd name="connsiteX1770" fmla="*/ 9228455 w 12192000"/>
              <a:gd name="connsiteY1770" fmla="*/ 2260600 h 6858000"/>
              <a:gd name="connsiteX1771" fmla="*/ 9097010 w 12192000"/>
              <a:gd name="connsiteY1771" fmla="*/ 2260600 h 6858000"/>
              <a:gd name="connsiteX1772" fmla="*/ 9097010 w 12192000"/>
              <a:gd name="connsiteY1772" fmla="*/ 2392045 h 6858000"/>
              <a:gd name="connsiteX1773" fmla="*/ 9316085 w 12192000"/>
              <a:gd name="connsiteY1773" fmla="*/ 2610485 h 6858000"/>
              <a:gd name="connsiteX1774" fmla="*/ 9447530 w 12192000"/>
              <a:gd name="connsiteY1774" fmla="*/ 2610485 h 6858000"/>
              <a:gd name="connsiteX1775" fmla="*/ 9447530 w 12192000"/>
              <a:gd name="connsiteY1775" fmla="*/ 2479040 h 6858000"/>
              <a:gd name="connsiteX1776" fmla="*/ 9316085 w 12192000"/>
              <a:gd name="connsiteY1776" fmla="*/ 2479040 h 6858000"/>
              <a:gd name="connsiteX1777" fmla="*/ 9316085 w 12192000"/>
              <a:gd name="connsiteY1777" fmla="*/ 2610485 h 6858000"/>
              <a:gd name="connsiteX1778" fmla="*/ 9534525 w 12192000"/>
              <a:gd name="connsiteY1778" fmla="*/ 641985 h 6858000"/>
              <a:gd name="connsiteX1779" fmla="*/ 9665970 w 12192000"/>
              <a:gd name="connsiteY1779" fmla="*/ 641985 h 6858000"/>
              <a:gd name="connsiteX1780" fmla="*/ 9665970 w 12192000"/>
              <a:gd name="connsiteY1780" fmla="*/ 510540 h 6858000"/>
              <a:gd name="connsiteX1781" fmla="*/ 9534525 w 12192000"/>
              <a:gd name="connsiteY1781" fmla="*/ 510540 h 6858000"/>
              <a:gd name="connsiteX1782" fmla="*/ 9534525 w 12192000"/>
              <a:gd name="connsiteY1782" fmla="*/ 641985 h 6858000"/>
              <a:gd name="connsiteX1783" fmla="*/ 9490710 w 12192000"/>
              <a:gd name="connsiteY1783" fmla="*/ 3529330 h 6858000"/>
              <a:gd name="connsiteX1784" fmla="*/ 9490710 w 12192000"/>
              <a:gd name="connsiteY1784" fmla="*/ 3310890 h 6858000"/>
              <a:gd name="connsiteX1785" fmla="*/ 9272270 w 12192000"/>
              <a:gd name="connsiteY1785" fmla="*/ 3310890 h 6858000"/>
              <a:gd name="connsiteX1786" fmla="*/ 9272270 w 12192000"/>
              <a:gd name="connsiteY1786" fmla="*/ 3529330 h 6858000"/>
              <a:gd name="connsiteX1787" fmla="*/ 9490710 w 12192000"/>
              <a:gd name="connsiteY1787" fmla="*/ 3529330 h 6858000"/>
              <a:gd name="connsiteX1788" fmla="*/ 9337675 w 12192000"/>
              <a:gd name="connsiteY1788" fmla="*/ 2063750 h 6858000"/>
              <a:gd name="connsiteX1789" fmla="*/ 9337675 w 12192000"/>
              <a:gd name="connsiteY1789" fmla="*/ 2151380 h 6858000"/>
              <a:gd name="connsiteX1790" fmla="*/ 9425305 w 12192000"/>
              <a:gd name="connsiteY1790" fmla="*/ 2151380 h 6858000"/>
              <a:gd name="connsiteX1791" fmla="*/ 9425305 w 12192000"/>
              <a:gd name="connsiteY1791" fmla="*/ 2063750 h 6858000"/>
              <a:gd name="connsiteX1792" fmla="*/ 9337675 w 12192000"/>
              <a:gd name="connsiteY1792" fmla="*/ 2063750 h 6858000"/>
              <a:gd name="connsiteX1793" fmla="*/ 9403715 w 12192000"/>
              <a:gd name="connsiteY1793" fmla="*/ 817245 h 6858000"/>
              <a:gd name="connsiteX1794" fmla="*/ 9403715 w 12192000"/>
              <a:gd name="connsiteY1794" fmla="*/ 773430 h 6858000"/>
              <a:gd name="connsiteX1795" fmla="*/ 9359900 w 12192000"/>
              <a:gd name="connsiteY1795" fmla="*/ 773430 h 6858000"/>
              <a:gd name="connsiteX1796" fmla="*/ 9359900 w 12192000"/>
              <a:gd name="connsiteY1796" fmla="*/ 817245 h 6858000"/>
              <a:gd name="connsiteX1797" fmla="*/ 9403715 w 12192000"/>
              <a:gd name="connsiteY1797" fmla="*/ 817245 h 6858000"/>
              <a:gd name="connsiteX1798" fmla="*/ 9425305 w 12192000"/>
              <a:gd name="connsiteY1798" fmla="*/ 1188720 h 6858000"/>
              <a:gd name="connsiteX1799" fmla="*/ 9337675 w 12192000"/>
              <a:gd name="connsiteY1799" fmla="*/ 1188720 h 6858000"/>
              <a:gd name="connsiteX1800" fmla="*/ 9337675 w 12192000"/>
              <a:gd name="connsiteY1800" fmla="*/ 1276350 h 6858000"/>
              <a:gd name="connsiteX1801" fmla="*/ 9425305 w 12192000"/>
              <a:gd name="connsiteY1801" fmla="*/ 1276350 h 6858000"/>
              <a:gd name="connsiteX1802" fmla="*/ 9425305 w 12192000"/>
              <a:gd name="connsiteY1802" fmla="*/ 1188720 h 6858000"/>
              <a:gd name="connsiteX1803" fmla="*/ 9447530 w 12192000"/>
              <a:gd name="connsiteY1803" fmla="*/ 292100 h 6858000"/>
              <a:gd name="connsiteX1804" fmla="*/ 9316085 w 12192000"/>
              <a:gd name="connsiteY1804" fmla="*/ 292100 h 6858000"/>
              <a:gd name="connsiteX1805" fmla="*/ 9316085 w 12192000"/>
              <a:gd name="connsiteY1805" fmla="*/ 423545 h 6858000"/>
              <a:gd name="connsiteX1806" fmla="*/ 9447530 w 12192000"/>
              <a:gd name="connsiteY1806" fmla="*/ 423545 h 6858000"/>
              <a:gd name="connsiteX1807" fmla="*/ 9447530 w 12192000"/>
              <a:gd name="connsiteY1807" fmla="*/ 292100 h 6858000"/>
              <a:gd name="connsiteX1808" fmla="*/ 10147300 w 12192000"/>
              <a:gd name="connsiteY1808" fmla="*/ 3529330 h 6858000"/>
              <a:gd name="connsiteX1809" fmla="*/ 10365740 w 12192000"/>
              <a:gd name="connsiteY1809" fmla="*/ 3529330 h 6858000"/>
              <a:gd name="connsiteX1810" fmla="*/ 10365740 w 12192000"/>
              <a:gd name="connsiteY1810" fmla="*/ 3310890 h 6858000"/>
              <a:gd name="connsiteX1811" fmla="*/ 10147300 w 12192000"/>
              <a:gd name="connsiteY1811" fmla="*/ 3310890 h 6858000"/>
              <a:gd name="connsiteX1812" fmla="*/ 10147300 w 12192000"/>
              <a:gd name="connsiteY1812" fmla="*/ 3529330 h 6858000"/>
              <a:gd name="connsiteX1813" fmla="*/ 9490710 w 12192000"/>
              <a:gd name="connsiteY1813" fmla="*/ 3966845 h 6858000"/>
              <a:gd name="connsiteX1814" fmla="*/ 9490710 w 12192000"/>
              <a:gd name="connsiteY1814" fmla="*/ 4185285 h 6858000"/>
              <a:gd name="connsiteX1815" fmla="*/ 9709150 w 12192000"/>
              <a:gd name="connsiteY1815" fmla="*/ 4185285 h 6858000"/>
              <a:gd name="connsiteX1816" fmla="*/ 9709150 w 12192000"/>
              <a:gd name="connsiteY1816" fmla="*/ 3966845 h 6858000"/>
              <a:gd name="connsiteX1817" fmla="*/ 9490710 w 12192000"/>
              <a:gd name="connsiteY1817" fmla="*/ 3966845 h 6858000"/>
              <a:gd name="connsiteX1818" fmla="*/ 9928225 w 12192000"/>
              <a:gd name="connsiteY1818" fmla="*/ 3529330 h 6858000"/>
              <a:gd name="connsiteX1819" fmla="*/ 9928225 w 12192000"/>
              <a:gd name="connsiteY1819" fmla="*/ 3747770 h 6858000"/>
              <a:gd name="connsiteX1820" fmla="*/ 10146665 w 12192000"/>
              <a:gd name="connsiteY1820" fmla="*/ 3747770 h 6858000"/>
              <a:gd name="connsiteX1821" fmla="*/ 10146665 w 12192000"/>
              <a:gd name="connsiteY1821" fmla="*/ 3529330 h 6858000"/>
              <a:gd name="connsiteX1822" fmla="*/ 9928225 w 12192000"/>
              <a:gd name="connsiteY1822" fmla="*/ 3529330 h 6858000"/>
              <a:gd name="connsiteX1823" fmla="*/ 9709785 w 12192000"/>
              <a:gd name="connsiteY1823" fmla="*/ 3747770 h 6858000"/>
              <a:gd name="connsiteX1824" fmla="*/ 9709785 w 12192000"/>
              <a:gd name="connsiteY1824" fmla="*/ 3966210 h 6858000"/>
              <a:gd name="connsiteX1825" fmla="*/ 9928225 w 12192000"/>
              <a:gd name="connsiteY1825" fmla="*/ 3966210 h 6858000"/>
              <a:gd name="connsiteX1826" fmla="*/ 9928225 w 12192000"/>
              <a:gd name="connsiteY1826" fmla="*/ 3747770 h 6858000"/>
              <a:gd name="connsiteX1827" fmla="*/ 9709785 w 12192000"/>
              <a:gd name="connsiteY1827" fmla="*/ 3747770 h 6858000"/>
              <a:gd name="connsiteX1828" fmla="*/ 9272270 w 12192000"/>
              <a:gd name="connsiteY1828" fmla="*/ 3529330 h 6858000"/>
              <a:gd name="connsiteX1829" fmla="*/ 9053830 w 12192000"/>
              <a:gd name="connsiteY1829" fmla="*/ 3529330 h 6858000"/>
              <a:gd name="connsiteX1830" fmla="*/ 9053830 w 12192000"/>
              <a:gd name="connsiteY1830" fmla="*/ 3747770 h 6858000"/>
              <a:gd name="connsiteX1831" fmla="*/ 9272270 w 12192000"/>
              <a:gd name="connsiteY1831" fmla="*/ 3747770 h 6858000"/>
              <a:gd name="connsiteX1832" fmla="*/ 9272270 w 12192000"/>
              <a:gd name="connsiteY1832" fmla="*/ 3529330 h 6858000"/>
              <a:gd name="connsiteX1833" fmla="*/ 9490710 w 12192000"/>
              <a:gd name="connsiteY1833" fmla="*/ 3747770 h 6858000"/>
              <a:gd name="connsiteX1834" fmla="*/ 9272270 w 12192000"/>
              <a:gd name="connsiteY1834" fmla="*/ 3747770 h 6858000"/>
              <a:gd name="connsiteX1835" fmla="*/ 9272270 w 12192000"/>
              <a:gd name="connsiteY1835" fmla="*/ 3966210 h 6858000"/>
              <a:gd name="connsiteX1836" fmla="*/ 9490710 w 12192000"/>
              <a:gd name="connsiteY1836" fmla="*/ 3966210 h 6858000"/>
              <a:gd name="connsiteX1837" fmla="*/ 9490710 w 12192000"/>
              <a:gd name="connsiteY1837" fmla="*/ 3747770 h 6858000"/>
              <a:gd name="connsiteX1838" fmla="*/ 9709785 w 12192000"/>
              <a:gd name="connsiteY1838" fmla="*/ 3091815 h 6858000"/>
              <a:gd name="connsiteX1839" fmla="*/ 9928225 w 12192000"/>
              <a:gd name="connsiteY1839" fmla="*/ 3091815 h 6858000"/>
              <a:gd name="connsiteX1840" fmla="*/ 9928225 w 12192000"/>
              <a:gd name="connsiteY1840" fmla="*/ 2873375 h 6858000"/>
              <a:gd name="connsiteX1841" fmla="*/ 9709785 w 12192000"/>
              <a:gd name="connsiteY1841" fmla="*/ 2873375 h 6858000"/>
              <a:gd name="connsiteX1842" fmla="*/ 9709785 w 12192000"/>
              <a:gd name="connsiteY1842" fmla="*/ 3091815 h 6858000"/>
              <a:gd name="connsiteX1843" fmla="*/ 9272270 w 12192000"/>
              <a:gd name="connsiteY1843" fmla="*/ 3310255 h 6858000"/>
              <a:gd name="connsiteX1844" fmla="*/ 9272270 w 12192000"/>
              <a:gd name="connsiteY1844" fmla="*/ 3091815 h 6858000"/>
              <a:gd name="connsiteX1845" fmla="*/ 9053830 w 12192000"/>
              <a:gd name="connsiteY1845" fmla="*/ 3091815 h 6858000"/>
              <a:gd name="connsiteX1846" fmla="*/ 9053830 w 12192000"/>
              <a:gd name="connsiteY1846" fmla="*/ 3310255 h 6858000"/>
              <a:gd name="connsiteX1847" fmla="*/ 9272270 w 12192000"/>
              <a:gd name="connsiteY1847" fmla="*/ 3310255 h 6858000"/>
              <a:gd name="connsiteX1848" fmla="*/ 9490710 w 12192000"/>
              <a:gd name="connsiteY1848" fmla="*/ 3091815 h 6858000"/>
              <a:gd name="connsiteX1849" fmla="*/ 9490710 w 12192000"/>
              <a:gd name="connsiteY1849" fmla="*/ 2873375 h 6858000"/>
              <a:gd name="connsiteX1850" fmla="*/ 9272270 w 12192000"/>
              <a:gd name="connsiteY1850" fmla="*/ 2873375 h 6858000"/>
              <a:gd name="connsiteX1851" fmla="*/ 9272270 w 12192000"/>
              <a:gd name="connsiteY1851" fmla="*/ 3091815 h 6858000"/>
              <a:gd name="connsiteX1852" fmla="*/ 9490710 w 12192000"/>
              <a:gd name="connsiteY1852" fmla="*/ 3091815 h 6858000"/>
              <a:gd name="connsiteX1853" fmla="*/ 8834755 w 12192000"/>
              <a:gd name="connsiteY1853" fmla="*/ 3529330 h 6858000"/>
              <a:gd name="connsiteX1854" fmla="*/ 9053195 w 12192000"/>
              <a:gd name="connsiteY1854" fmla="*/ 3529330 h 6858000"/>
              <a:gd name="connsiteX1855" fmla="*/ 9053195 w 12192000"/>
              <a:gd name="connsiteY1855" fmla="*/ 3310890 h 6858000"/>
              <a:gd name="connsiteX1856" fmla="*/ 8834755 w 12192000"/>
              <a:gd name="connsiteY1856" fmla="*/ 3310890 h 6858000"/>
              <a:gd name="connsiteX1857" fmla="*/ 8834755 w 12192000"/>
              <a:gd name="connsiteY1857" fmla="*/ 3529330 h 6858000"/>
              <a:gd name="connsiteX1858" fmla="*/ 9709785 w 12192000"/>
              <a:gd name="connsiteY1858" fmla="*/ 2872740 h 6858000"/>
              <a:gd name="connsiteX1859" fmla="*/ 9709785 w 12192000"/>
              <a:gd name="connsiteY1859" fmla="*/ 2654300 h 6858000"/>
              <a:gd name="connsiteX1860" fmla="*/ 9491345 w 12192000"/>
              <a:gd name="connsiteY1860" fmla="*/ 2654300 h 6858000"/>
              <a:gd name="connsiteX1861" fmla="*/ 9491345 w 12192000"/>
              <a:gd name="connsiteY1861" fmla="*/ 2872740 h 6858000"/>
              <a:gd name="connsiteX1862" fmla="*/ 9709785 w 12192000"/>
              <a:gd name="connsiteY1862" fmla="*/ 2872740 h 6858000"/>
              <a:gd name="connsiteX1863" fmla="*/ 9928225 w 12192000"/>
              <a:gd name="connsiteY1863" fmla="*/ 3310255 h 6858000"/>
              <a:gd name="connsiteX1864" fmla="*/ 10146665 w 12192000"/>
              <a:gd name="connsiteY1864" fmla="*/ 3310255 h 6858000"/>
              <a:gd name="connsiteX1865" fmla="*/ 10146665 w 12192000"/>
              <a:gd name="connsiteY1865" fmla="*/ 3091815 h 6858000"/>
              <a:gd name="connsiteX1866" fmla="*/ 9928225 w 12192000"/>
              <a:gd name="connsiteY1866" fmla="*/ 3091815 h 6858000"/>
              <a:gd name="connsiteX1867" fmla="*/ 9928225 w 12192000"/>
              <a:gd name="connsiteY1867" fmla="*/ 3310255 h 6858000"/>
              <a:gd name="connsiteX1868" fmla="*/ 9206865 w 12192000"/>
              <a:gd name="connsiteY1868" fmla="*/ 1407795 h 6858000"/>
              <a:gd name="connsiteX1869" fmla="*/ 9119235 w 12192000"/>
              <a:gd name="connsiteY1869" fmla="*/ 1407795 h 6858000"/>
              <a:gd name="connsiteX1870" fmla="*/ 9119235 w 12192000"/>
              <a:gd name="connsiteY1870" fmla="*/ 1495425 h 6858000"/>
              <a:gd name="connsiteX1871" fmla="*/ 9206865 w 12192000"/>
              <a:gd name="connsiteY1871" fmla="*/ 1495425 h 6858000"/>
              <a:gd name="connsiteX1872" fmla="*/ 9206865 w 12192000"/>
              <a:gd name="connsiteY1872" fmla="*/ 1407795 h 6858000"/>
              <a:gd name="connsiteX1873" fmla="*/ 9709785 w 12192000"/>
              <a:gd name="connsiteY1873" fmla="*/ 3529330 h 6858000"/>
              <a:gd name="connsiteX1874" fmla="*/ 9928225 w 12192000"/>
              <a:gd name="connsiteY1874" fmla="*/ 3529330 h 6858000"/>
              <a:gd name="connsiteX1875" fmla="*/ 9928225 w 12192000"/>
              <a:gd name="connsiteY1875" fmla="*/ 3310890 h 6858000"/>
              <a:gd name="connsiteX1876" fmla="*/ 9709785 w 12192000"/>
              <a:gd name="connsiteY1876" fmla="*/ 3310890 h 6858000"/>
              <a:gd name="connsiteX1877" fmla="*/ 9709785 w 12192000"/>
              <a:gd name="connsiteY1877" fmla="*/ 3529330 h 6858000"/>
              <a:gd name="connsiteX1878" fmla="*/ 6254115 w 12192000"/>
              <a:gd name="connsiteY1878" fmla="*/ 2172970 h 6858000"/>
              <a:gd name="connsiteX1879" fmla="*/ 6385560 w 12192000"/>
              <a:gd name="connsiteY1879" fmla="*/ 2172970 h 6858000"/>
              <a:gd name="connsiteX1880" fmla="*/ 6385560 w 12192000"/>
              <a:gd name="connsiteY1880" fmla="*/ 2041525 h 6858000"/>
              <a:gd name="connsiteX1881" fmla="*/ 6254115 w 12192000"/>
              <a:gd name="connsiteY1881" fmla="*/ 2041525 h 6858000"/>
              <a:gd name="connsiteX1882" fmla="*/ 6254115 w 12192000"/>
              <a:gd name="connsiteY1882" fmla="*/ 2172970 h 6858000"/>
              <a:gd name="connsiteX1883" fmla="*/ 6384925 w 12192000"/>
              <a:gd name="connsiteY1883" fmla="*/ 1297940 h 6858000"/>
              <a:gd name="connsiteX1884" fmla="*/ 6384925 w 12192000"/>
              <a:gd name="connsiteY1884" fmla="*/ 1166495 h 6858000"/>
              <a:gd name="connsiteX1885" fmla="*/ 6253480 w 12192000"/>
              <a:gd name="connsiteY1885" fmla="*/ 1166495 h 6858000"/>
              <a:gd name="connsiteX1886" fmla="*/ 6253480 w 12192000"/>
              <a:gd name="connsiteY1886" fmla="*/ 1297940 h 6858000"/>
              <a:gd name="connsiteX1887" fmla="*/ 6384925 w 12192000"/>
              <a:gd name="connsiteY1887" fmla="*/ 1297940 h 6858000"/>
              <a:gd name="connsiteX1888" fmla="*/ 6866256 w 12192000"/>
              <a:gd name="connsiteY1888" fmla="*/ 2654300 h 6858000"/>
              <a:gd name="connsiteX1889" fmla="*/ 6866256 w 12192000"/>
              <a:gd name="connsiteY1889" fmla="*/ 2872740 h 6858000"/>
              <a:gd name="connsiteX1890" fmla="*/ 7084695 w 12192000"/>
              <a:gd name="connsiteY1890" fmla="*/ 2872740 h 6858000"/>
              <a:gd name="connsiteX1891" fmla="*/ 7084695 w 12192000"/>
              <a:gd name="connsiteY1891" fmla="*/ 2654300 h 6858000"/>
              <a:gd name="connsiteX1892" fmla="*/ 6866256 w 12192000"/>
              <a:gd name="connsiteY1892" fmla="*/ 2654300 h 6858000"/>
              <a:gd name="connsiteX1893" fmla="*/ 6494780 w 12192000"/>
              <a:gd name="connsiteY1893" fmla="*/ 95250 h 6858000"/>
              <a:gd name="connsiteX1894" fmla="*/ 6494780 w 12192000"/>
              <a:gd name="connsiteY1894" fmla="*/ 182880 h 6858000"/>
              <a:gd name="connsiteX1895" fmla="*/ 6582410 w 12192000"/>
              <a:gd name="connsiteY1895" fmla="*/ 182880 h 6858000"/>
              <a:gd name="connsiteX1896" fmla="*/ 6582410 w 12192000"/>
              <a:gd name="connsiteY1896" fmla="*/ 95250 h 6858000"/>
              <a:gd name="connsiteX1897" fmla="*/ 6494780 w 12192000"/>
              <a:gd name="connsiteY1897" fmla="*/ 95250 h 6858000"/>
              <a:gd name="connsiteX1898" fmla="*/ 7085331 w 12192000"/>
              <a:gd name="connsiteY1898" fmla="*/ 2654300 h 6858000"/>
              <a:gd name="connsiteX1899" fmla="*/ 7303770 w 12192000"/>
              <a:gd name="connsiteY1899" fmla="*/ 2654300 h 6858000"/>
              <a:gd name="connsiteX1900" fmla="*/ 7303770 w 12192000"/>
              <a:gd name="connsiteY1900" fmla="*/ 2435860 h 6858000"/>
              <a:gd name="connsiteX1901" fmla="*/ 7085331 w 12192000"/>
              <a:gd name="connsiteY1901" fmla="*/ 2435860 h 6858000"/>
              <a:gd name="connsiteX1902" fmla="*/ 7085331 w 12192000"/>
              <a:gd name="connsiteY1902" fmla="*/ 2654300 h 6858000"/>
              <a:gd name="connsiteX1903" fmla="*/ 6275705 w 12192000"/>
              <a:gd name="connsiteY1903" fmla="*/ 313690 h 6858000"/>
              <a:gd name="connsiteX1904" fmla="*/ 6275705 w 12192000"/>
              <a:gd name="connsiteY1904" fmla="*/ 401320 h 6858000"/>
              <a:gd name="connsiteX1905" fmla="*/ 6363335 w 12192000"/>
              <a:gd name="connsiteY1905" fmla="*/ 401320 h 6858000"/>
              <a:gd name="connsiteX1906" fmla="*/ 6363335 w 12192000"/>
              <a:gd name="connsiteY1906" fmla="*/ 313690 h 6858000"/>
              <a:gd name="connsiteX1907" fmla="*/ 6275705 w 12192000"/>
              <a:gd name="connsiteY1907" fmla="*/ 313690 h 6858000"/>
              <a:gd name="connsiteX1908" fmla="*/ 260985 w 12192000"/>
              <a:gd name="connsiteY1908" fmla="*/ 3791585 h 6858000"/>
              <a:gd name="connsiteX1909" fmla="*/ 129540 w 12192000"/>
              <a:gd name="connsiteY1909" fmla="*/ 3791585 h 6858000"/>
              <a:gd name="connsiteX1910" fmla="*/ 129540 w 12192000"/>
              <a:gd name="connsiteY1910" fmla="*/ 3923030 h 6858000"/>
              <a:gd name="connsiteX1911" fmla="*/ 260985 w 12192000"/>
              <a:gd name="connsiteY1911" fmla="*/ 3923030 h 6858000"/>
              <a:gd name="connsiteX1912" fmla="*/ 260985 w 12192000"/>
              <a:gd name="connsiteY1912" fmla="*/ 3791585 h 6858000"/>
              <a:gd name="connsiteX1913" fmla="*/ 6254115 w 12192000"/>
              <a:gd name="connsiteY1913" fmla="*/ 1735455 h 6858000"/>
              <a:gd name="connsiteX1914" fmla="*/ 6385560 w 12192000"/>
              <a:gd name="connsiteY1914" fmla="*/ 1735455 h 6858000"/>
              <a:gd name="connsiteX1915" fmla="*/ 6385560 w 12192000"/>
              <a:gd name="connsiteY1915" fmla="*/ 1604010 h 6858000"/>
              <a:gd name="connsiteX1916" fmla="*/ 6254115 w 12192000"/>
              <a:gd name="connsiteY1916" fmla="*/ 1604010 h 6858000"/>
              <a:gd name="connsiteX1917" fmla="*/ 6254115 w 12192000"/>
              <a:gd name="connsiteY1917" fmla="*/ 1735455 h 6858000"/>
              <a:gd name="connsiteX1918" fmla="*/ 6866256 w 12192000"/>
              <a:gd name="connsiteY1918" fmla="*/ 2872740 h 6858000"/>
              <a:gd name="connsiteX1919" fmla="*/ 6647815 w 12192000"/>
              <a:gd name="connsiteY1919" fmla="*/ 2872740 h 6858000"/>
              <a:gd name="connsiteX1920" fmla="*/ 6647815 w 12192000"/>
              <a:gd name="connsiteY1920" fmla="*/ 3091180 h 6858000"/>
              <a:gd name="connsiteX1921" fmla="*/ 6866256 w 12192000"/>
              <a:gd name="connsiteY1921" fmla="*/ 3091180 h 6858000"/>
              <a:gd name="connsiteX1922" fmla="*/ 6866256 w 12192000"/>
              <a:gd name="connsiteY1922" fmla="*/ 2872740 h 6858000"/>
              <a:gd name="connsiteX1923" fmla="*/ 7085331 w 12192000"/>
              <a:gd name="connsiteY1923" fmla="*/ 2435860 h 6858000"/>
              <a:gd name="connsiteX1924" fmla="*/ 7085331 w 12192000"/>
              <a:gd name="connsiteY1924" fmla="*/ 2217420 h 6858000"/>
              <a:gd name="connsiteX1925" fmla="*/ 6866890 w 12192000"/>
              <a:gd name="connsiteY1925" fmla="*/ 2217420 h 6858000"/>
              <a:gd name="connsiteX1926" fmla="*/ 6866890 w 12192000"/>
              <a:gd name="connsiteY1926" fmla="*/ 2435860 h 6858000"/>
              <a:gd name="connsiteX1927" fmla="*/ 7085331 w 12192000"/>
              <a:gd name="connsiteY1927" fmla="*/ 2435860 h 6858000"/>
              <a:gd name="connsiteX1928" fmla="*/ 7085331 w 12192000"/>
              <a:gd name="connsiteY1928" fmla="*/ 2872740 h 6858000"/>
              <a:gd name="connsiteX1929" fmla="*/ 7085331 w 12192000"/>
              <a:gd name="connsiteY1929" fmla="*/ 3091180 h 6858000"/>
              <a:gd name="connsiteX1930" fmla="*/ 7303770 w 12192000"/>
              <a:gd name="connsiteY1930" fmla="*/ 3091180 h 6858000"/>
              <a:gd name="connsiteX1931" fmla="*/ 7303770 w 12192000"/>
              <a:gd name="connsiteY1931" fmla="*/ 2872740 h 6858000"/>
              <a:gd name="connsiteX1932" fmla="*/ 7085331 w 12192000"/>
              <a:gd name="connsiteY1932" fmla="*/ 2872740 h 6858000"/>
              <a:gd name="connsiteX1933" fmla="*/ 7303770 w 12192000"/>
              <a:gd name="connsiteY1933" fmla="*/ 2654300 h 6858000"/>
              <a:gd name="connsiteX1934" fmla="*/ 7303770 w 12192000"/>
              <a:gd name="connsiteY1934" fmla="*/ 2872740 h 6858000"/>
              <a:gd name="connsiteX1935" fmla="*/ 7522210 w 12192000"/>
              <a:gd name="connsiteY1935" fmla="*/ 2872740 h 6858000"/>
              <a:gd name="connsiteX1936" fmla="*/ 7522210 w 12192000"/>
              <a:gd name="connsiteY1936" fmla="*/ 2654300 h 6858000"/>
              <a:gd name="connsiteX1937" fmla="*/ 7303770 w 12192000"/>
              <a:gd name="connsiteY1937" fmla="*/ 2654300 h 6858000"/>
              <a:gd name="connsiteX1938" fmla="*/ 6647815 w 12192000"/>
              <a:gd name="connsiteY1938" fmla="*/ 2654300 h 6858000"/>
              <a:gd name="connsiteX1939" fmla="*/ 6429375 w 12192000"/>
              <a:gd name="connsiteY1939" fmla="*/ 2654300 h 6858000"/>
              <a:gd name="connsiteX1940" fmla="*/ 6429375 w 12192000"/>
              <a:gd name="connsiteY1940" fmla="*/ 2872740 h 6858000"/>
              <a:gd name="connsiteX1941" fmla="*/ 6647815 w 12192000"/>
              <a:gd name="connsiteY1941" fmla="*/ 2872740 h 6858000"/>
              <a:gd name="connsiteX1942" fmla="*/ 6647815 w 12192000"/>
              <a:gd name="connsiteY1942" fmla="*/ 2654300 h 6858000"/>
              <a:gd name="connsiteX1943" fmla="*/ 6866256 w 12192000"/>
              <a:gd name="connsiteY1943" fmla="*/ 2654300 h 6858000"/>
              <a:gd name="connsiteX1944" fmla="*/ 6866256 w 12192000"/>
              <a:gd name="connsiteY1944" fmla="*/ 2435860 h 6858000"/>
              <a:gd name="connsiteX1945" fmla="*/ 6647815 w 12192000"/>
              <a:gd name="connsiteY1945" fmla="*/ 2435860 h 6858000"/>
              <a:gd name="connsiteX1946" fmla="*/ 6647815 w 12192000"/>
              <a:gd name="connsiteY1946" fmla="*/ 2654300 h 6858000"/>
              <a:gd name="connsiteX1947" fmla="*/ 6866256 w 12192000"/>
              <a:gd name="connsiteY1947" fmla="*/ 2654300 h 6858000"/>
              <a:gd name="connsiteX1948" fmla="*/ 6866256 w 12192000"/>
              <a:gd name="connsiteY1948" fmla="*/ 3091815 h 6858000"/>
              <a:gd name="connsiteX1949" fmla="*/ 6866256 w 12192000"/>
              <a:gd name="connsiteY1949" fmla="*/ 3310255 h 6858000"/>
              <a:gd name="connsiteX1950" fmla="*/ 7084695 w 12192000"/>
              <a:gd name="connsiteY1950" fmla="*/ 3310255 h 6858000"/>
              <a:gd name="connsiteX1951" fmla="*/ 7084695 w 12192000"/>
              <a:gd name="connsiteY1951" fmla="*/ 3091815 h 6858000"/>
              <a:gd name="connsiteX1952" fmla="*/ 6866256 w 12192000"/>
              <a:gd name="connsiteY1952" fmla="*/ 3091815 h 6858000"/>
              <a:gd name="connsiteX1953" fmla="*/ 348615 w 12192000"/>
              <a:gd name="connsiteY1953" fmla="*/ 6197600 h 6858000"/>
              <a:gd name="connsiteX1954" fmla="*/ 348615 w 12192000"/>
              <a:gd name="connsiteY1954" fmla="*/ 6329045 h 6858000"/>
              <a:gd name="connsiteX1955" fmla="*/ 480060 w 12192000"/>
              <a:gd name="connsiteY1955" fmla="*/ 6329045 h 6858000"/>
              <a:gd name="connsiteX1956" fmla="*/ 480060 w 12192000"/>
              <a:gd name="connsiteY1956" fmla="*/ 6197600 h 6858000"/>
              <a:gd name="connsiteX1957" fmla="*/ 348615 w 12192000"/>
              <a:gd name="connsiteY1957" fmla="*/ 6197600 h 6858000"/>
              <a:gd name="connsiteX1958" fmla="*/ 370205 w 12192000"/>
              <a:gd name="connsiteY1958" fmla="*/ 4951095 h 6858000"/>
              <a:gd name="connsiteX1959" fmla="*/ 370205 w 12192000"/>
              <a:gd name="connsiteY1959" fmla="*/ 4994910 h 6858000"/>
              <a:gd name="connsiteX1960" fmla="*/ 414020 w 12192000"/>
              <a:gd name="connsiteY1960" fmla="*/ 4994910 h 6858000"/>
              <a:gd name="connsiteX1961" fmla="*/ 414020 w 12192000"/>
              <a:gd name="connsiteY1961" fmla="*/ 4951095 h 6858000"/>
              <a:gd name="connsiteX1962" fmla="*/ 370205 w 12192000"/>
              <a:gd name="connsiteY1962" fmla="*/ 4951095 h 6858000"/>
              <a:gd name="connsiteX1963" fmla="*/ 391795 w 12192000"/>
              <a:gd name="connsiteY1963" fmla="*/ 5410200 h 6858000"/>
              <a:gd name="connsiteX1964" fmla="*/ 435610 w 12192000"/>
              <a:gd name="connsiteY1964" fmla="*/ 5410200 h 6858000"/>
              <a:gd name="connsiteX1965" fmla="*/ 435610 w 12192000"/>
              <a:gd name="connsiteY1965" fmla="*/ 5366385 h 6858000"/>
              <a:gd name="connsiteX1966" fmla="*/ 391795 w 12192000"/>
              <a:gd name="connsiteY1966" fmla="*/ 5366385 h 6858000"/>
              <a:gd name="connsiteX1967" fmla="*/ 391795 w 12192000"/>
              <a:gd name="connsiteY1967" fmla="*/ 5410200 h 6858000"/>
              <a:gd name="connsiteX1968" fmla="*/ 8266431 w 12192000"/>
              <a:gd name="connsiteY1968" fmla="*/ 1035685 h 6858000"/>
              <a:gd name="connsiteX1969" fmla="*/ 8310245 w 12192000"/>
              <a:gd name="connsiteY1969" fmla="*/ 1035685 h 6858000"/>
              <a:gd name="connsiteX1970" fmla="*/ 8310245 w 12192000"/>
              <a:gd name="connsiteY1970" fmla="*/ 991870 h 6858000"/>
              <a:gd name="connsiteX1971" fmla="*/ 8266431 w 12192000"/>
              <a:gd name="connsiteY1971" fmla="*/ 991870 h 6858000"/>
              <a:gd name="connsiteX1972" fmla="*/ 8266431 w 12192000"/>
              <a:gd name="connsiteY1972" fmla="*/ 1035685 h 6858000"/>
              <a:gd name="connsiteX1973" fmla="*/ 698500 w 12192000"/>
              <a:gd name="connsiteY1973" fmla="*/ 4229100 h 6858000"/>
              <a:gd name="connsiteX1974" fmla="*/ 567055 w 12192000"/>
              <a:gd name="connsiteY1974" fmla="*/ 4229100 h 6858000"/>
              <a:gd name="connsiteX1975" fmla="*/ 567055 w 12192000"/>
              <a:gd name="connsiteY1975" fmla="*/ 4360545 h 6858000"/>
              <a:gd name="connsiteX1976" fmla="*/ 698500 w 12192000"/>
              <a:gd name="connsiteY1976" fmla="*/ 4360545 h 6858000"/>
              <a:gd name="connsiteX1977" fmla="*/ 698500 w 12192000"/>
              <a:gd name="connsiteY1977" fmla="*/ 4229100 h 6858000"/>
              <a:gd name="connsiteX1978" fmla="*/ 479425 w 12192000"/>
              <a:gd name="connsiteY1978" fmla="*/ 5760085 h 6858000"/>
              <a:gd name="connsiteX1979" fmla="*/ 347980 w 12192000"/>
              <a:gd name="connsiteY1979" fmla="*/ 5760085 h 6858000"/>
              <a:gd name="connsiteX1980" fmla="*/ 347980 w 12192000"/>
              <a:gd name="connsiteY1980" fmla="*/ 5891530 h 6858000"/>
              <a:gd name="connsiteX1981" fmla="*/ 479425 w 12192000"/>
              <a:gd name="connsiteY1981" fmla="*/ 5891530 h 6858000"/>
              <a:gd name="connsiteX1982" fmla="*/ 479425 w 12192000"/>
              <a:gd name="connsiteY1982" fmla="*/ 5760085 h 6858000"/>
              <a:gd name="connsiteX1983" fmla="*/ 260985 w 12192000"/>
              <a:gd name="connsiteY1983" fmla="*/ 5979160 h 6858000"/>
              <a:gd name="connsiteX1984" fmla="*/ 129540 w 12192000"/>
              <a:gd name="connsiteY1984" fmla="*/ 5979160 h 6858000"/>
              <a:gd name="connsiteX1985" fmla="*/ 129540 w 12192000"/>
              <a:gd name="connsiteY1985" fmla="*/ 6110605 h 6858000"/>
              <a:gd name="connsiteX1986" fmla="*/ 260985 w 12192000"/>
              <a:gd name="connsiteY1986" fmla="*/ 6110605 h 6858000"/>
              <a:gd name="connsiteX1987" fmla="*/ 260985 w 12192000"/>
              <a:gd name="connsiteY1987" fmla="*/ 5979160 h 6858000"/>
              <a:gd name="connsiteX1988" fmla="*/ 479425 w 12192000"/>
              <a:gd name="connsiteY1988" fmla="*/ 4010660 h 6858000"/>
              <a:gd name="connsiteX1989" fmla="*/ 347980 w 12192000"/>
              <a:gd name="connsiteY1989" fmla="*/ 4010660 h 6858000"/>
              <a:gd name="connsiteX1990" fmla="*/ 347980 w 12192000"/>
              <a:gd name="connsiteY1990" fmla="*/ 4142105 h 6858000"/>
              <a:gd name="connsiteX1991" fmla="*/ 479425 w 12192000"/>
              <a:gd name="connsiteY1991" fmla="*/ 4142105 h 6858000"/>
              <a:gd name="connsiteX1992" fmla="*/ 479425 w 12192000"/>
              <a:gd name="connsiteY1992" fmla="*/ 4010660 h 6858000"/>
              <a:gd name="connsiteX1993" fmla="*/ 260985 w 12192000"/>
              <a:gd name="connsiteY1993" fmla="*/ 4666615 h 6858000"/>
              <a:gd name="connsiteX1994" fmla="*/ 129540 w 12192000"/>
              <a:gd name="connsiteY1994" fmla="*/ 4666615 h 6858000"/>
              <a:gd name="connsiteX1995" fmla="*/ 129540 w 12192000"/>
              <a:gd name="connsiteY1995" fmla="*/ 4798060 h 6858000"/>
              <a:gd name="connsiteX1996" fmla="*/ 260985 w 12192000"/>
              <a:gd name="connsiteY1996" fmla="*/ 4798060 h 6858000"/>
              <a:gd name="connsiteX1997" fmla="*/ 260985 w 12192000"/>
              <a:gd name="connsiteY1997" fmla="*/ 4666615 h 6858000"/>
              <a:gd name="connsiteX1998" fmla="*/ 260985 w 12192000"/>
              <a:gd name="connsiteY1998" fmla="*/ 5541645 h 6858000"/>
              <a:gd name="connsiteX1999" fmla="*/ 129540 w 12192000"/>
              <a:gd name="connsiteY1999" fmla="*/ 5541645 h 6858000"/>
              <a:gd name="connsiteX2000" fmla="*/ 129540 w 12192000"/>
              <a:gd name="connsiteY2000" fmla="*/ 5673090 h 6858000"/>
              <a:gd name="connsiteX2001" fmla="*/ 260985 w 12192000"/>
              <a:gd name="connsiteY2001" fmla="*/ 5673090 h 6858000"/>
              <a:gd name="connsiteX2002" fmla="*/ 260985 w 12192000"/>
              <a:gd name="connsiteY2002" fmla="*/ 5541645 h 6858000"/>
              <a:gd name="connsiteX2003" fmla="*/ 217170 w 12192000"/>
              <a:gd name="connsiteY2003" fmla="*/ 5191760 h 6858000"/>
              <a:gd name="connsiteX2004" fmla="*/ 217170 w 12192000"/>
              <a:gd name="connsiteY2004" fmla="*/ 5147945 h 6858000"/>
              <a:gd name="connsiteX2005" fmla="*/ 173355 w 12192000"/>
              <a:gd name="connsiteY2005" fmla="*/ 5147945 h 6858000"/>
              <a:gd name="connsiteX2006" fmla="*/ 173355 w 12192000"/>
              <a:gd name="connsiteY2006" fmla="*/ 5191760 h 6858000"/>
              <a:gd name="connsiteX2007" fmla="*/ 217170 w 12192000"/>
              <a:gd name="connsiteY2007" fmla="*/ 5191760 h 6858000"/>
              <a:gd name="connsiteX2008" fmla="*/ 260985 w 12192000"/>
              <a:gd name="connsiteY2008" fmla="*/ 4229100 h 6858000"/>
              <a:gd name="connsiteX2009" fmla="*/ 129540 w 12192000"/>
              <a:gd name="connsiteY2009" fmla="*/ 4229100 h 6858000"/>
              <a:gd name="connsiteX2010" fmla="*/ 129540 w 12192000"/>
              <a:gd name="connsiteY2010" fmla="*/ 4360545 h 6858000"/>
              <a:gd name="connsiteX2011" fmla="*/ 260985 w 12192000"/>
              <a:gd name="connsiteY2011" fmla="*/ 4360545 h 6858000"/>
              <a:gd name="connsiteX2012" fmla="*/ 260985 w 12192000"/>
              <a:gd name="connsiteY2012" fmla="*/ 4229100 h 6858000"/>
              <a:gd name="connsiteX2013" fmla="*/ 129540 w 12192000"/>
              <a:gd name="connsiteY2013" fmla="*/ 6416675 h 6858000"/>
              <a:gd name="connsiteX2014" fmla="*/ 129540 w 12192000"/>
              <a:gd name="connsiteY2014" fmla="*/ 6548120 h 6858000"/>
              <a:gd name="connsiteX2015" fmla="*/ 260985 w 12192000"/>
              <a:gd name="connsiteY2015" fmla="*/ 6548120 h 6858000"/>
              <a:gd name="connsiteX2016" fmla="*/ 260985 w 12192000"/>
              <a:gd name="connsiteY2016" fmla="*/ 6416675 h 6858000"/>
              <a:gd name="connsiteX2017" fmla="*/ 129540 w 12192000"/>
              <a:gd name="connsiteY2017" fmla="*/ 6416675 h 6858000"/>
              <a:gd name="connsiteX2018" fmla="*/ 479425 w 12192000"/>
              <a:gd name="connsiteY2018" fmla="*/ 4448175 h 6858000"/>
              <a:gd name="connsiteX2019" fmla="*/ 347980 w 12192000"/>
              <a:gd name="connsiteY2019" fmla="*/ 4448175 h 6858000"/>
              <a:gd name="connsiteX2020" fmla="*/ 347980 w 12192000"/>
              <a:gd name="connsiteY2020" fmla="*/ 4579620 h 6858000"/>
              <a:gd name="connsiteX2021" fmla="*/ 479425 w 12192000"/>
              <a:gd name="connsiteY2021" fmla="*/ 4579620 h 6858000"/>
              <a:gd name="connsiteX2022" fmla="*/ 479425 w 12192000"/>
              <a:gd name="connsiteY2022" fmla="*/ 4448175 h 6858000"/>
              <a:gd name="connsiteX2023" fmla="*/ 7872731 w 12192000"/>
              <a:gd name="connsiteY2023" fmla="*/ 1035685 h 6858000"/>
              <a:gd name="connsiteX2024" fmla="*/ 7872731 w 12192000"/>
              <a:gd name="connsiteY2024" fmla="*/ 991870 h 6858000"/>
              <a:gd name="connsiteX2025" fmla="*/ 7828915 w 12192000"/>
              <a:gd name="connsiteY2025" fmla="*/ 991870 h 6858000"/>
              <a:gd name="connsiteX2026" fmla="*/ 7828915 w 12192000"/>
              <a:gd name="connsiteY2026" fmla="*/ 1035685 h 6858000"/>
              <a:gd name="connsiteX2027" fmla="*/ 7872731 w 12192000"/>
              <a:gd name="connsiteY2027" fmla="*/ 1035685 h 6858000"/>
              <a:gd name="connsiteX2028" fmla="*/ 7828915 w 12192000"/>
              <a:gd name="connsiteY2028" fmla="*/ 1910715 h 6858000"/>
              <a:gd name="connsiteX2029" fmla="*/ 7872731 w 12192000"/>
              <a:gd name="connsiteY2029" fmla="*/ 1910715 h 6858000"/>
              <a:gd name="connsiteX2030" fmla="*/ 7872731 w 12192000"/>
              <a:gd name="connsiteY2030" fmla="*/ 1866900 h 6858000"/>
              <a:gd name="connsiteX2031" fmla="*/ 7828915 w 12192000"/>
              <a:gd name="connsiteY2031" fmla="*/ 1866900 h 6858000"/>
              <a:gd name="connsiteX2032" fmla="*/ 7828915 w 12192000"/>
              <a:gd name="connsiteY2032" fmla="*/ 1910715 h 6858000"/>
              <a:gd name="connsiteX2033" fmla="*/ 7828915 w 12192000"/>
              <a:gd name="connsiteY2033" fmla="*/ 2348230 h 6858000"/>
              <a:gd name="connsiteX2034" fmla="*/ 7872731 w 12192000"/>
              <a:gd name="connsiteY2034" fmla="*/ 2348230 h 6858000"/>
              <a:gd name="connsiteX2035" fmla="*/ 7872731 w 12192000"/>
              <a:gd name="connsiteY2035" fmla="*/ 2304415 h 6858000"/>
              <a:gd name="connsiteX2036" fmla="*/ 7828915 w 12192000"/>
              <a:gd name="connsiteY2036" fmla="*/ 2304415 h 6858000"/>
              <a:gd name="connsiteX2037" fmla="*/ 7828915 w 12192000"/>
              <a:gd name="connsiteY2037" fmla="*/ 2348230 h 6858000"/>
              <a:gd name="connsiteX2038" fmla="*/ 7828915 w 12192000"/>
              <a:gd name="connsiteY2038" fmla="*/ 1473200 h 6858000"/>
              <a:gd name="connsiteX2039" fmla="*/ 7872731 w 12192000"/>
              <a:gd name="connsiteY2039" fmla="*/ 1473200 h 6858000"/>
              <a:gd name="connsiteX2040" fmla="*/ 7872731 w 12192000"/>
              <a:gd name="connsiteY2040" fmla="*/ 1429385 h 6858000"/>
              <a:gd name="connsiteX2041" fmla="*/ 7828915 w 12192000"/>
              <a:gd name="connsiteY2041" fmla="*/ 1429385 h 6858000"/>
              <a:gd name="connsiteX2042" fmla="*/ 7828915 w 12192000"/>
              <a:gd name="connsiteY2042" fmla="*/ 1473200 h 6858000"/>
              <a:gd name="connsiteX2043" fmla="*/ 7609840 w 12192000"/>
              <a:gd name="connsiteY2043" fmla="*/ 2129155 h 6858000"/>
              <a:gd name="connsiteX2044" fmla="*/ 7653656 w 12192000"/>
              <a:gd name="connsiteY2044" fmla="*/ 2129155 h 6858000"/>
              <a:gd name="connsiteX2045" fmla="*/ 7653656 w 12192000"/>
              <a:gd name="connsiteY2045" fmla="*/ 2085340 h 6858000"/>
              <a:gd name="connsiteX2046" fmla="*/ 7609840 w 12192000"/>
              <a:gd name="connsiteY2046" fmla="*/ 2085340 h 6858000"/>
              <a:gd name="connsiteX2047" fmla="*/ 7609840 w 12192000"/>
              <a:gd name="connsiteY2047" fmla="*/ 2129155 h 6858000"/>
              <a:gd name="connsiteX2048" fmla="*/ 7762875 w 12192000"/>
              <a:gd name="connsiteY2048" fmla="*/ 2851150 h 6858000"/>
              <a:gd name="connsiteX2049" fmla="*/ 7938135 w 12192000"/>
              <a:gd name="connsiteY2049" fmla="*/ 2851150 h 6858000"/>
              <a:gd name="connsiteX2050" fmla="*/ 7938135 w 12192000"/>
              <a:gd name="connsiteY2050" fmla="*/ 2675890 h 6858000"/>
              <a:gd name="connsiteX2051" fmla="*/ 7762875 w 12192000"/>
              <a:gd name="connsiteY2051" fmla="*/ 2675890 h 6858000"/>
              <a:gd name="connsiteX2052" fmla="*/ 7762875 w 12192000"/>
              <a:gd name="connsiteY2052" fmla="*/ 2851150 h 6858000"/>
              <a:gd name="connsiteX2053" fmla="*/ 8047356 w 12192000"/>
              <a:gd name="connsiteY2053" fmla="*/ 1691640 h 6858000"/>
              <a:gd name="connsiteX2054" fmla="*/ 8091170 w 12192000"/>
              <a:gd name="connsiteY2054" fmla="*/ 1691640 h 6858000"/>
              <a:gd name="connsiteX2055" fmla="*/ 8091170 w 12192000"/>
              <a:gd name="connsiteY2055" fmla="*/ 1647825 h 6858000"/>
              <a:gd name="connsiteX2056" fmla="*/ 8047356 w 12192000"/>
              <a:gd name="connsiteY2056" fmla="*/ 1647825 h 6858000"/>
              <a:gd name="connsiteX2057" fmla="*/ 8047356 w 12192000"/>
              <a:gd name="connsiteY2057" fmla="*/ 1691640 h 6858000"/>
              <a:gd name="connsiteX2058" fmla="*/ 8003540 w 12192000"/>
              <a:gd name="connsiteY2058" fmla="*/ 2610485 h 6858000"/>
              <a:gd name="connsiteX2059" fmla="*/ 8134985 w 12192000"/>
              <a:gd name="connsiteY2059" fmla="*/ 2610485 h 6858000"/>
              <a:gd name="connsiteX2060" fmla="*/ 8134985 w 12192000"/>
              <a:gd name="connsiteY2060" fmla="*/ 2479040 h 6858000"/>
              <a:gd name="connsiteX2061" fmla="*/ 8003540 w 12192000"/>
              <a:gd name="connsiteY2061" fmla="*/ 2479040 h 6858000"/>
              <a:gd name="connsiteX2062" fmla="*/ 8003540 w 12192000"/>
              <a:gd name="connsiteY2062" fmla="*/ 2610485 h 6858000"/>
              <a:gd name="connsiteX2063" fmla="*/ 8047356 w 12192000"/>
              <a:gd name="connsiteY2063" fmla="*/ 2129155 h 6858000"/>
              <a:gd name="connsiteX2064" fmla="*/ 8091170 w 12192000"/>
              <a:gd name="connsiteY2064" fmla="*/ 2129155 h 6858000"/>
              <a:gd name="connsiteX2065" fmla="*/ 8091170 w 12192000"/>
              <a:gd name="connsiteY2065" fmla="*/ 2085340 h 6858000"/>
              <a:gd name="connsiteX2066" fmla="*/ 8047356 w 12192000"/>
              <a:gd name="connsiteY2066" fmla="*/ 2085340 h 6858000"/>
              <a:gd name="connsiteX2067" fmla="*/ 8047356 w 12192000"/>
              <a:gd name="connsiteY2067" fmla="*/ 2129155 h 6858000"/>
              <a:gd name="connsiteX2068" fmla="*/ 7981950 w 12192000"/>
              <a:gd name="connsiteY2068" fmla="*/ 3069590 h 6858000"/>
              <a:gd name="connsiteX2069" fmla="*/ 8157210 w 12192000"/>
              <a:gd name="connsiteY2069" fmla="*/ 3069590 h 6858000"/>
              <a:gd name="connsiteX2070" fmla="*/ 8157210 w 12192000"/>
              <a:gd name="connsiteY2070" fmla="*/ 2894330 h 6858000"/>
              <a:gd name="connsiteX2071" fmla="*/ 7981950 w 12192000"/>
              <a:gd name="connsiteY2071" fmla="*/ 2894330 h 6858000"/>
              <a:gd name="connsiteX2072" fmla="*/ 7981950 w 12192000"/>
              <a:gd name="connsiteY2072" fmla="*/ 3069590 h 6858000"/>
              <a:gd name="connsiteX2073" fmla="*/ 8091170 w 12192000"/>
              <a:gd name="connsiteY2073" fmla="*/ 817245 h 6858000"/>
              <a:gd name="connsiteX2074" fmla="*/ 8091170 w 12192000"/>
              <a:gd name="connsiteY2074" fmla="*/ 773430 h 6858000"/>
              <a:gd name="connsiteX2075" fmla="*/ 8047356 w 12192000"/>
              <a:gd name="connsiteY2075" fmla="*/ 773430 h 6858000"/>
              <a:gd name="connsiteX2076" fmla="*/ 8047356 w 12192000"/>
              <a:gd name="connsiteY2076" fmla="*/ 817245 h 6858000"/>
              <a:gd name="connsiteX2077" fmla="*/ 8091170 w 12192000"/>
              <a:gd name="connsiteY2077" fmla="*/ 817245 h 6858000"/>
              <a:gd name="connsiteX2078" fmla="*/ 7653656 w 12192000"/>
              <a:gd name="connsiteY2078" fmla="*/ 1254760 h 6858000"/>
              <a:gd name="connsiteX2079" fmla="*/ 7653656 w 12192000"/>
              <a:gd name="connsiteY2079" fmla="*/ 1210945 h 6858000"/>
              <a:gd name="connsiteX2080" fmla="*/ 7609840 w 12192000"/>
              <a:gd name="connsiteY2080" fmla="*/ 1210945 h 6858000"/>
              <a:gd name="connsiteX2081" fmla="*/ 7609840 w 12192000"/>
              <a:gd name="connsiteY2081" fmla="*/ 1254760 h 6858000"/>
              <a:gd name="connsiteX2082" fmla="*/ 7653656 w 12192000"/>
              <a:gd name="connsiteY2082" fmla="*/ 1254760 h 6858000"/>
              <a:gd name="connsiteX2083" fmla="*/ 8047356 w 12192000"/>
              <a:gd name="connsiteY2083" fmla="*/ 1254760 h 6858000"/>
              <a:gd name="connsiteX2084" fmla="*/ 8091170 w 12192000"/>
              <a:gd name="connsiteY2084" fmla="*/ 1254760 h 6858000"/>
              <a:gd name="connsiteX2085" fmla="*/ 8091170 w 12192000"/>
              <a:gd name="connsiteY2085" fmla="*/ 1210945 h 6858000"/>
              <a:gd name="connsiteX2086" fmla="*/ 8047356 w 12192000"/>
              <a:gd name="connsiteY2086" fmla="*/ 1210945 h 6858000"/>
              <a:gd name="connsiteX2087" fmla="*/ 8047356 w 12192000"/>
              <a:gd name="connsiteY2087" fmla="*/ 1254760 h 6858000"/>
              <a:gd name="connsiteX2088" fmla="*/ 6210300 w 12192000"/>
              <a:gd name="connsiteY2088" fmla="*/ 2654300 h 6858000"/>
              <a:gd name="connsiteX2089" fmla="*/ 6428740 w 12192000"/>
              <a:gd name="connsiteY2089" fmla="*/ 2654300 h 6858000"/>
              <a:gd name="connsiteX2090" fmla="*/ 6428740 w 12192000"/>
              <a:gd name="connsiteY2090" fmla="*/ 2435860 h 6858000"/>
              <a:gd name="connsiteX2091" fmla="*/ 6210300 w 12192000"/>
              <a:gd name="connsiteY2091" fmla="*/ 2435860 h 6858000"/>
              <a:gd name="connsiteX2092" fmla="*/ 6210300 w 12192000"/>
              <a:gd name="connsiteY2092" fmla="*/ 2654300 h 6858000"/>
              <a:gd name="connsiteX2093" fmla="*/ 7085331 w 12192000"/>
              <a:gd name="connsiteY2093" fmla="*/ 1998345 h 6858000"/>
              <a:gd name="connsiteX2094" fmla="*/ 7085331 w 12192000"/>
              <a:gd name="connsiteY2094" fmla="*/ 1779905 h 6858000"/>
              <a:gd name="connsiteX2095" fmla="*/ 6866890 w 12192000"/>
              <a:gd name="connsiteY2095" fmla="*/ 1779905 h 6858000"/>
              <a:gd name="connsiteX2096" fmla="*/ 6866890 w 12192000"/>
              <a:gd name="connsiteY2096" fmla="*/ 1998345 h 6858000"/>
              <a:gd name="connsiteX2097" fmla="*/ 7085331 w 12192000"/>
              <a:gd name="connsiteY2097" fmla="*/ 1998345 h 6858000"/>
              <a:gd name="connsiteX2098" fmla="*/ 6866256 w 12192000"/>
              <a:gd name="connsiteY2098" fmla="*/ 2216785 h 6858000"/>
              <a:gd name="connsiteX2099" fmla="*/ 6866256 w 12192000"/>
              <a:gd name="connsiteY2099" fmla="*/ 1998345 h 6858000"/>
              <a:gd name="connsiteX2100" fmla="*/ 6647815 w 12192000"/>
              <a:gd name="connsiteY2100" fmla="*/ 1998345 h 6858000"/>
              <a:gd name="connsiteX2101" fmla="*/ 6647815 w 12192000"/>
              <a:gd name="connsiteY2101" fmla="*/ 2216785 h 6858000"/>
              <a:gd name="connsiteX2102" fmla="*/ 6866256 w 12192000"/>
              <a:gd name="connsiteY2102" fmla="*/ 2216785 h 6858000"/>
              <a:gd name="connsiteX2103" fmla="*/ 6647815 w 12192000"/>
              <a:gd name="connsiteY2103" fmla="*/ 2435860 h 6858000"/>
              <a:gd name="connsiteX2104" fmla="*/ 6647815 w 12192000"/>
              <a:gd name="connsiteY2104" fmla="*/ 2217420 h 6858000"/>
              <a:gd name="connsiteX2105" fmla="*/ 6429375 w 12192000"/>
              <a:gd name="connsiteY2105" fmla="*/ 2217420 h 6858000"/>
              <a:gd name="connsiteX2106" fmla="*/ 6429375 w 12192000"/>
              <a:gd name="connsiteY2106" fmla="*/ 2435860 h 6858000"/>
              <a:gd name="connsiteX2107" fmla="*/ 6647815 w 12192000"/>
              <a:gd name="connsiteY2107" fmla="*/ 2435860 h 6858000"/>
              <a:gd name="connsiteX2108" fmla="*/ 7522210 w 12192000"/>
              <a:gd name="connsiteY2108" fmla="*/ 2654300 h 6858000"/>
              <a:gd name="connsiteX2109" fmla="*/ 7740650 w 12192000"/>
              <a:gd name="connsiteY2109" fmla="*/ 2654300 h 6858000"/>
              <a:gd name="connsiteX2110" fmla="*/ 7740650 w 12192000"/>
              <a:gd name="connsiteY2110" fmla="*/ 2435860 h 6858000"/>
              <a:gd name="connsiteX2111" fmla="*/ 7522210 w 12192000"/>
              <a:gd name="connsiteY2111" fmla="*/ 2435860 h 6858000"/>
              <a:gd name="connsiteX2112" fmla="*/ 7522210 w 12192000"/>
              <a:gd name="connsiteY2112" fmla="*/ 2654300 h 6858000"/>
              <a:gd name="connsiteX2113" fmla="*/ 7303770 w 12192000"/>
              <a:gd name="connsiteY2113" fmla="*/ 2435860 h 6858000"/>
              <a:gd name="connsiteX2114" fmla="*/ 7522210 w 12192000"/>
              <a:gd name="connsiteY2114" fmla="*/ 2435860 h 6858000"/>
              <a:gd name="connsiteX2115" fmla="*/ 7522210 w 12192000"/>
              <a:gd name="connsiteY2115" fmla="*/ 2217420 h 6858000"/>
              <a:gd name="connsiteX2116" fmla="*/ 7303770 w 12192000"/>
              <a:gd name="connsiteY2116" fmla="*/ 2217420 h 6858000"/>
              <a:gd name="connsiteX2117" fmla="*/ 7303770 w 12192000"/>
              <a:gd name="connsiteY2117" fmla="*/ 2435860 h 6858000"/>
              <a:gd name="connsiteX2118" fmla="*/ 7085331 w 12192000"/>
              <a:gd name="connsiteY2118" fmla="*/ 2216785 h 6858000"/>
              <a:gd name="connsiteX2119" fmla="*/ 7303770 w 12192000"/>
              <a:gd name="connsiteY2119" fmla="*/ 2216785 h 6858000"/>
              <a:gd name="connsiteX2120" fmla="*/ 7303770 w 12192000"/>
              <a:gd name="connsiteY2120" fmla="*/ 1998345 h 6858000"/>
              <a:gd name="connsiteX2121" fmla="*/ 7085331 w 12192000"/>
              <a:gd name="connsiteY2121" fmla="*/ 1998345 h 6858000"/>
              <a:gd name="connsiteX2122" fmla="*/ 7085331 w 12192000"/>
              <a:gd name="connsiteY2122" fmla="*/ 2216785 h 6858000"/>
              <a:gd name="connsiteX2123" fmla="*/ 7435215 w 12192000"/>
              <a:gd name="connsiteY2123" fmla="*/ 1473200 h 6858000"/>
              <a:gd name="connsiteX2124" fmla="*/ 7435215 w 12192000"/>
              <a:gd name="connsiteY2124" fmla="*/ 1429385 h 6858000"/>
              <a:gd name="connsiteX2125" fmla="*/ 7391400 w 12192000"/>
              <a:gd name="connsiteY2125" fmla="*/ 1429385 h 6858000"/>
              <a:gd name="connsiteX2126" fmla="*/ 7391400 w 12192000"/>
              <a:gd name="connsiteY2126" fmla="*/ 1473200 h 6858000"/>
              <a:gd name="connsiteX2127" fmla="*/ 7435215 w 12192000"/>
              <a:gd name="connsiteY2127" fmla="*/ 1473200 h 6858000"/>
              <a:gd name="connsiteX2128" fmla="*/ 7391400 w 12192000"/>
              <a:gd name="connsiteY2128" fmla="*/ 1910715 h 6858000"/>
              <a:gd name="connsiteX2129" fmla="*/ 7435215 w 12192000"/>
              <a:gd name="connsiteY2129" fmla="*/ 1910715 h 6858000"/>
              <a:gd name="connsiteX2130" fmla="*/ 7435215 w 12192000"/>
              <a:gd name="connsiteY2130" fmla="*/ 1866900 h 6858000"/>
              <a:gd name="connsiteX2131" fmla="*/ 7391400 w 12192000"/>
              <a:gd name="connsiteY2131" fmla="*/ 1866900 h 6858000"/>
              <a:gd name="connsiteX2132" fmla="*/ 7391400 w 12192000"/>
              <a:gd name="connsiteY2132" fmla="*/ 1910715 h 6858000"/>
              <a:gd name="connsiteX2133" fmla="*/ 7216140 w 12192000"/>
              <a:gd name="connsiteY2133" fmla="*/ 1691640 h 6858000"/>
              <a:gd name="connsiteX2134" fmla="*/ 7216140 w 12192000"/>
              <a:gd name="connsiteY2134" fmla="*/ 1647825 h 6858000"/>
              <a:gd name="connsiteX2135" fmla="*/ 7172325 w 12192000"/>
              <a:gd name="connsiteY2135" fmla="*/ 1647825 h 6858000"/>
              <a:gd name="connsiteX2136" fmla="*/ 7172325 w 12192000"/>
              <a:gd name="connsiteY2136" fmla="*/ 1691640 h 6858000"/>
              <a:gd name="connsiteX2137" fmla="*/ 7216140 w 12192000"/>
              <a:gd name="connsiteY2137" fmla="*/ 1691640 h 6858000"/>
              <a:gd name="connsiteX2138" fmla="*/ 7609840 w 12192000"/>
              <a:gd name="connsiteY2138" fmla="*/ 1691640 h 6858000"/>
              <a:gd name="connsiteX2139" fmla="*/ 7653656 w 12192000"/>
              <a:gd name="connsiteY2139" fmla="*/ 1691640 h 6858000"/>
              <a:gd name="connsiteX2140" fmla="*/ 7653656 w 12192000"/>
              <a:gd name="connsiteY2140" fmla="*/ 1647825 h 6858000"/>
              <a:gd name="connsiteX2141" fmla="*/ 7609840 w 12192000"/>
              <a:gd name="connsiteY2141" fmla="*/ 1647825 h 6858000"/>
              <a:gd name="connsiteX2142" fmla="*/ 7609840 w 12192000"/>
              <a:gd name="connsiteY2142" fmla="*/ 1691640 h 6858000"/>
              <a:gd name="connsiteX2143" fmla="*/ 6472555 w 12192000"/>
              <a:gd name="connsiteY2143" fmla="*/ 1954530 h 6858000"/>
              <a:gd name="connsiteX2144" fmla="*/ 6604000 w 12192000"/>
              <a:gd name="connsiteY2144" fmla="*/ 1954530 h 6858000"/>
              <a:gd name="connsiteX2145" fmla="*/ 6604000 w 12192000"/>
              <a:gd name="connsiteY2145" fmla="*/ 1823085 h 6858000"/>
              <a:gd name="connsiteX2146" fmla="*/ 6472555 w 12192000"/>
              <a:gd name="connsiteY2146" fmla="*/ 1823085 h 6858000"/>
              <a:gd name="connsiteX2147" fmla="*/ 6472555 w 12192000"/>
              <a:gd name="connsiteY2147" fmla="*/ 1954530 h 6858000"/>
              <a:gd name="connsiteX2148" fmla="*/ 6604000 w 12192000"/>
              <a:gd name="connsiteY2148" fmla="*/ 1517015 h 6858000"/>
              <a:gd name="connsiteX2149" fmla="*/ 6604000 w 12192000"/>
              <a:gd name="connsiteY2149" fmla="*/ 1385570 h 6858000"/>
              <a:gd name="connsiteX2150" fmla="*/ 6472555 w 12192000"/>
              <a:gd name="connsiteY2150" fmla="*/ 1385570 h 6858000"/>
              <a:gd name="connsiteX2151" fmla="*/ 6472555 w 12192000"/>
              <a:gd name="connsiteY2151" fmla="*/ 1517015 h 6858000"/>
              <a:gd name="connsiteX2152" fmla="*/ 6604000 w 12192000"/>
              <a:gd name="connsiteY2152" fmla="*/ 1517015 h 6858000"/>
              <a:gd name="connsiteX2153" fmla="*/ 6822440 w 12192000"/>
              <a:gd name="connsiteY2153" fmla="*/ 1735455 h 6858000"/>
              <a:gd name="connsiteX2154" fmla="*/ 6822440 w 12192000"/>
              <a:gd name="connsiteY2154" fmla="*/ 1604010 h 6858000"/>
              <a:gd name="connsiteX2155" fmla="*/ 6690995 w 12192000"/>
              <a:gd name="connsiteY2155" fmla="*/ 1604010 h 6858000"/>
              <a:gd name="connsiteX2156" fmla="*/ 6690995 w 12192000"/>
              <a:gd name="connsiteY2156" fmla="*/ 1735455 h 6858000"/>
              <a:gd name="connsiteX2157" fmla="*/ 6822440 w 12192000"/>
              <a:gd name="connsiteY2157" fmla="*/ 1735455 h 6858000"/>
              <a:gd name="connsiteX2158" fmla="*/ 960755 w 12192000"/>
              <a:gd name="connsiteY2158" fmla="*/ 6810375 h 6858000"/>
              <a:gd name="connsiteX2159" fmla="*/ 928370 w 12192000"/>
              <a:gd name="connsiteY2159" fmla="*/ 6858000 h 6858000"/>
              <a:gd name="connsiteX2160" fmla="*/ 1212215 w 12192000"/>
              <a:gd name="connsiteY2160" fmla="*/ 6858000 h 6858000"/>
              <a:gd name="connsiteX2161" fmla="*/ 1179830 w 12192000"/>
              <a:gd name="connsiteY2161" fmla="*/ 6810375 h 6858000"/>
              <a:gd name="connsiteX2162" fmla="*/ 960755 w 12192000"/>
              <a:gd name="connsiteY2162" fmla="*/ 6810375 h 6858000"/>
              <a:gd name="connsiteX2163" fmla="*/ 895350 w 12192000"/>
              <a:gd name="connsiteY2163" fmla="*/ 1845310 h 6858000"/>
              <a:gd name="connsiteX2164" fmla="*/ 807720 w 12192000"/>
              <a:gd name="connsiteY2164" fmla="*/ 1845310 h 6858000"/>
              <a:gd name="connsiteX2165" fmla="*/ 807720 w 12192000"/>
              <a:gd name="connsiteY2165" fmla="*/ 1932940 h 6858000"/>
              <a:gd name="connsiteX2166" fmla="*/ 895350 w 12192000"/>
              <a:gd name="connsiteY2166" fmla="*/ 1932940 h 6858000"/>
              <a:gd name="connsiteX2167" fmla="*/ 895350 w 12192000"/>
              <a:gd name="connsiteY2167" fmla="*/ 1845310 h 6858000"/>
              <a:gd name="connsiteX2168" fmla="*/ 1245235 w 12192000"/>
              <a:gd name="connsiteY2168" fmla="*/ 1932305 h 6858000"/>
              <a:gd name="connsiteX2169" fmla="*/ 1332865 w 12192000"/>
              <a:gd name="connsiteY2169" fmla="*/ 1932305 h 6858000"/>
              <a:gd name="connsiteX2170" fmla="*/ 1332865 w 12192000"/>
              <a:gd name="connsiteY2170" fmla="*/ 1844675 h 6858000"/>
              <a:gd name="connsiteX2171" fmla="*/ 1245235 w 12192000"/>
              <a:gd name="connsiteY2171" fmla="*/ 1844675 h 6858000"/>
              <a:gd name="connsiteX2172" fmla="*/ 1245235 w 12192000"/>
              <a:gd name="connsiteY2172" fmla="*/ 1932305 h 6858000"/>
              <a:gd name="connsiteX2173" fmla="*/ 1354455 w 12192000"/>
              <a:gd name="connsiteY2173" fmla="*/ 73660 h 6858000"/>
              <a:gd name="connsiteX2174" fmla="*/ 1223010 w 12192000"/>
              <a:gd name="connsiteY2174" fmla="*/ 73660 h 6858000"/>
              <a:gd name="connsiteX2175" fmla="*/ 1223010 w 12192000"/>
              <a:gd name="connsiteY2175" fmla="*/ 205105 h 6858000"/>
              <a:gd name="connsiteX2176" fmla="*/ 1354455 w 12192000"/>
              <a:gd name="connsiteY2176" fmla="*/ 205105 h 6858000"/>
              <a:gd name="connsiteX2177" fmla="*/ 1354455 w 12192000"/>
              <a:gd name="connsiteY2177" fmla="*/ 73660 h 6858000"/>
              <a:gd name="connsiteX2178" fmla="*/ 1245235 w 12192000"/>
              <a:gd name="connsiteY2178" fmla="*/ 1495425 h 6858000"/>
              <a:gd name="connsiteX2179" fmla="*/ 1332865 w 12192000"/>
              <a:gd name="connsiteY2179" fmla="*/ 1495425 h 6858000"/>
              <a:gd name="connsiteX2180" fmla="*/ 1332865 w 12192000"/>
              <a:gd name="connsiteY2180" fmla="*/ 1407795 h 6858000"/>
              <a:gd name="connsiteX2181" fmla="*/ 1245235 w 12192000"/>
              <a:gd name="connsiteY2181" fmla="*/ 1407795 h 6858000"/>
              <a:gd name="connsiteX2182" fmla="*/ 1245235 w 12192000"/>
              <a:gd name="connsiteY2182" fmla="*/ 1495425 h 6858000"/>
              <a:gd name="connsiteX2183" fmla="*/ 1223645 w 12192000"/>
              <a:gd name="connsiteY2183" fmla="*/ 2698115 h 6858000"/>
              <a:gd name="connsiteX2184" fmla="*/ 1223645 w 12192000"/>
              <a:gd name="connsiteY2184" fmla="*/ 2829560 h 6858000"/>
              <a:gd name="connsiteX2185" fmla="*/ 1355090 w 12192000"/>
              <a:gd name="connsiteY2185" fmla="*/ 2829560 h 6858000"/>
              <a:gd name="connsiteX2186" fmla="*/ 1355090 w 12192000"/>
              <a:gd name="connsiteY2186" fmla="*/ 2698115 h 6858000"/>
              <a:gd name="connsiteX2187" fmla="*/ 1223645 w 12192000"/>
              <a:gd name="connsiteY2187" fmla="*/ 2698115 h 6858000"/>
              <a:gd name="connsiteX2188" fmla="*/ 1266825 w 12192000"/>
              <a:gd name="connsiteY2188" fmla="*/ 1035685 h 6858000"/>
              <a:gd name="connsiteX2189" fmla="*/ 1310640 w 12192000"/>
              <a:gd name="connsiteY2189" fmla="*/ 1035685 h 6858000"/>
              <a:gd name="connsiteX2190" fmla="*/ 1310640 w 12192000"/>
              <a:gd name="connsiteY2190" fmla="*/ 991870 h 6858000"/>
              <a:gd name="connsiteX2191" fmla="*/ 1266825 w 12192000"/>
              <a:gd name="connsiteY2191" fmla="*/ 991870 h 6858000"/>
              <a:gd name="connsiteX2192" fmla="*/ 1266825 w 12192000"/>
              <a:gd name="connsiteY2192" fmla="*/ 1035685 h 6858000"/>
              <a:gd name="connsiteX2193" fmla="*/ 1310640 w 12192000"/>
              <a:gd name="connsiteY2193" fmla="*/ 598170 h 6858000"/>
              <a:gd name="connsiteX2194" fmla="*/ 1310640 w 12192000"/>
              <a:gd name="connsiteY2194" fmla="*/ 554355 h 6858000"/>
              <a:gd name="connsiteX2195" fmla="*/ 1266825 w 12192000"/>
              <a:gd name="connsiteY2195" fmla="*/ 554355 h 6858000"/>
              <a:gd name="connsiteX2196" fmla="*/ 1266825 w 12192000"/>
              <a:gd name="connsiteY2196" fmla="*/ 598170 h 6858000"/>
              <a:gd name="connsiteX2197" fmla="*/ 1310640 w 12192000"/>
              <a:gd name="connsiteY2197" fmla="*/ 598170 h 6858000"/>
              <a:gd name="connsiteX2198" fmla="*/ 348615 w 12192000"/>
              <a:gd name="connsiteY2198" fmla="*/ 2698115 h 6858000"/>
              <a:gd name="connsiteX2199" fmla="*/ 348615 w 12192000"/>
              <a:gd name="connsiteY2199" fmla="*/ 2829560 h 6858000"/>
              <a:gd name="connsiteX2200" fmla="*/ 480060 w 12192000"/>
              <a:gd name="connsiteY2200" fmla="*/ 2829560 h 6858000"/>
              <a:gd name="connsiteX2201" fmla="*/ 480060 w 12192000"/>
              <a:gd name="connsiteY2201" fmla="*/ 2698115 h 6858000"/>
              <a:gd name="connsiteX2202" fmla="*/ 348615 w 12192000"/>
              <a:gd name="connsiteY2202" fmla="*/ 2698115 h 6858000"/>
              <a:gd name="connsiteX2203" fmla="*/ 916940 w 12192000"/>
              <a:gd name="connsiteY2203" fmla="*/ 73660 h 6858000"/>
              <a:gd name="connsiteX2204" fmla="*/ 785495 w 12192000"/>
              <a:gd name="connsiteY2204" fmla="*/ 73660 h 6858000"/>
              <a:gd name="connsiteX2205" fmla="*/ 785495 w 12192000"/>
              <a:gd name="connsiteY2205" fmla="*/ 205105 h 6858000"/>
              <a:gd name="connsiteX2206" fmla="*/ 916940 w 12192000"/>
              <a:gd name="connsiteY2206" fmla="*/ 205105 h 6858000"/>
              <a:gd name="connsiteX2207" fmla="*/ 916940 w 12192000"/>
              <a:gd name="connsiteY2207" fmla="*/ 73660 h 6858000"/>
              <a:gd name="connsiteX2208" fmla="*/ 479425 w 12192000"/>
              <a:gd name="connsiteY2208" fmla="*/ 2260600 h 6858000"/>
              <a:gd name="connsiteX2209" fmla="*/ 347980 w 12192000"/>
              <a:gd name="connsiteY2209" fmla="*/ 2260600 h 6858000"/>
              <a:gd name="connsiteX2210" fmla="*/ 347980 w 12192000"/>
              <a:gd name="connsiteY2210" fmla="*/ 2392045 h 6858000"/>
              <a:gd name="connsiteX2211" fmla="*/ 479425 w 12192000"/>
              <a:gd name="connsiteY2211" fmla="*/ 2392045 h 6858000"/>
              <a:gd name="connsiteX2212" fmla="*/ 479425 w 12192000"/>
              <a:gd name="connsiteY2212" fmla="*/ 2260600 h 6858000"/>
              <a:gd name="connsiteX2213" fmla="*/ 807720 w 12192000"/>
              <a:gd name="connsiteY2213" fmla="*/ 2282825 h 6858000"/>
              <a:gd name="connsiteX2214" fmla="*/ 807720 w 12192000"/>
              <a:gd name="connsiteY2214" fmla="*/ 2370455 h 6858000"/>
              <a:gd name="connsiteX2215" fmla="*/ 895350 w 12192000"/>
              <a:gd name="connsiteY2215" fmla="*/ 2370455 h 6858000"/>
              <a:gd name="connsiteX2216" fmla="*/ 895350 w 12192000"/>
              <a:gd name="connsiteY2216" fmla="*/ 2282825 h 6858000"/>
              <a:gd name="connsiteX2217" fmla="*/ 807720 w 12192000"/>
              <a:gd name="connsiteY2217" fmla="*/ 2282825 h 6858000"/>
              <a:gd name="connsiteX2218" fmla="*/ 1354455 w 12192000"/>
              <a:gd name="connsiteY2218" fmla="*/ 2260600 h 6858000"/>
              <a:gd name="connsiteX2219" fmla="*/ 1223010 w 12192000"/>
              <a:gd name="connsiteY2219" fmla="*/ 2260600 h 6858000"/>
              <a:gd name="connsiteX2220" fmla="*/ 1223010 w 12192000"/>
              <a:gd name="connsiteY2220" fmla="*/ 2392045 h 6858000"/>
              <a:gd name="connsiteX2221" fmla="*/ 1354455 w 12192000"/>
              <a:gd name="connsiteY2221" fmla="*/ 2392045 h 6858000"/>
              <a:gd name="connsiteX2222" fmla="*/ 1354455 w 12192000"/>
              <a:gd name="connsiteY2222" fmla="*/ 2260600 h 6858000"/>
              <a:gd name="connsiteX2223" fmla="*/ 895350 w 12192000"/>
              <a:gd name="connsiteY2223" fmla="*/ 1407795 h 6858000"/>
              <a:gd name="connsiteX2224" fmla="*/ 807720 w 12192000"/>
              <a:gd name="connsiteY2224" fmla="*/ 1407795 h 6858000"/>
              <a:gd name="connsiteX2225" fmla="*/ 807720 w 12192000"/>
              <a:gd name="connsiteY2225" fmla="*/ 1495425 h 6858000"/>
              <a:gd name="connsiteX2226" fmla="*/ 895350 w 12192000"/>
              <a:gd name="connsiteY2226" fmla="*/ 1495425 h 6858000"/>
              <a:gd name="connsiteX2227" fmla="*/ 895350 w 12192000"/>
              <a:gd name="connsiteY2227" fmla="*/ 1407795 h 6858000"/>
              <a:gd name="connsiteX2228" fmla="*/ 916940 w 12192000"/>
              <a:gd name="connsiteY2228" fmla="*/ 511175 h 6858000"/>
              <a:gd name="connsiteX2229" fmla="*/ 785495 w 12192000"/>
              <a:gd name="connsiteY2229" fmla="*/ 511175 h 6858000"/>
              <a:gd name="connsiteX2230" fmla="*/ 785495 w 12192000"/>
              <a:gd name="connsiteY2230" fmla="*/ 642620 h 6858000"/>
              <a:gd name="connsiteX2231" fmla="*/ 916940 w 12192000"/>
              <a:gd name="connsiteY2231" fmla="*/ 642620 h 6858000"/>
              <a:gd name="connsiteX2232" fmla="*/ 916940 w 12192000"/>
              <a:gd name="connsiteY2232" fmla="*/ 511175 h 6858000"/>
              <a:gd name="connsiteX2233" fmla="*/ 895350 w 12192000"/>
              <a:gd name="connsiteY2233" fmla="*/ 970280 h 6858000"/>
              <a:gd name="connsiteX2234" fmla="*/ 807720 w 12192000"/>
              <a:gd name="connsiteY2234" fmla="*/ 970280 h 6858000"/>
              <a:gd name="connsiteX2235" fmla="*/ 807720 w 12192000"/>
              <a:gd name="connsiteY2235" fmla="*/ 1057910 h 6858000"/>
              <a:gd name="connsiteX2236" fmla="*/ 895350 w 12192000"/>
              <a:gd name="connsiteY2236" fmla="*/ 1057910 h 6858000"/>
              <a:gd name="connsiteX2237" fmla="*/ 895350 w 12192000"/>
              <a:gd name="connsiteY2237" fmla="*/ 970280 h 6858000"/>
              <a:gd name="connsiteX2238" fmla="*/ 1682750 w 12192000"/>
              <a:gd name="connsiteY2238" fmla="*/ 4907280 h 6858000"/>
              <a:gd name="connsiteX2239" fmla="*/ 1682750 w 12192000"/>
              <a:gd name="connsiteY2239" fmla="*/ 4994910 h 6858000"/>
              <a:gd name="connsiteX2240" fmla="*/ 1770380 w 12192000"/>
              <a:gd name="connsiteY2240" fmla="*/ 4994910 h 6858000"/>
              <a:gd name="connsiteX2241" fmla="*/ 1770380 w 12192000"/>
              <a:gd name="connsiteY2241" fmla="*/ 4907280 h 6858000"/>
              <a:gd name="connsiteX2242" fmla="*/ 1682750 w 12192000"/>
              <a:gd name="connsiteY2242" fmla="*/ 4907280 h 6858000"/>
              <a:gd name="connsiteX2243" fmla="*/ 2513965 w 12192000"/>
              <a:gd name="connsiteY2243" fmla="*/ 926465 h 6858000"/>
              <a:gd name="connsiteX2244" fmla="*/ 2513965 w 12192000"/>
              <a:gd name="connsiteY2244" fmla="*/ 1101725 h 6858000"/>
              <a:gd name="connsiteX2245" fmla="*/ 2689225 w 12192000"/>
              <a:gd name="connsiteY2245" fmla="*/ 1101725 h 6858000"/>
              <a:gd name="connsiteX2246" fmla="*/ 2689225 w 12192000"/>
              <a:gd name="connsiteY2246" fmla="*/ 926465 h 6858000"/>
              <a:gd name="connsiteX2247" fmla="*/ 2513965 w 12192000"/>
              <a:gd name="connsiteY2247" fmla="*/ 926465 h 6858000"/>
              <a:gd name="connsiteX2248" fmla="*/ 1026160 w 12192000"/>
              <a:gd name="connsiteY2248" fmla="*/ 1713865 h 6858000"/>
              <a:gd name="connsiteX2249" fmla="*/ 1113790 w 12192000"/>
              <a:gd name="connsiteY2249" fmla="*/ 1713865 h 6858000"/>
              <a:gd name="connsiteX2250" fmla="*/ 1113790 w 12192000"/>
              <a:gd name="connsiteY2250" fmla="*/ 1626235 h 6858000"/>
              <a:gd name="connsiteX2251" fmla="*/ 1026160 w 12192000"/>
              <a:gd name="connsiteY2251" fmla="*/ 1626235 h 6858000"/>
              <a:gd name="connsiteX2252" fmla="*/ 1026160 w 12192000"/>
              <a:gd name="connsiteY2252" fmla="*/ 1713865 h 6858000"/>
              <a:gd name="connsiteX2253" fmla="*/ 1769745 w 12192000"/>
              <a:gd name="connsiteY2253" fmla="*/ 4032250 h 6858000"/>
              <a:gd name="connsiteX2254" fmla="*/ 1682115 w 12192000"/>
              <a:gd name="connsiteY2254" fmla="*/ 4032250 h 6858000"/>
              <a:gd name="connsiteX2255" fmla="*/ 1682115 w 12192000"/>
              <a:gd name="connsiteY2255" fmla="*/ 4119880 h 6858000"/>
              <a:gd name="connsiteX2256" fmla="*/ 1769745 w 12192000"/>
              <a:gd name="connsiteY2256" fmla="*/ 4119880 h 6858000"/>
              <a:gd name="connsiteX2257" fmla="*/ 1769745 w 12192000"/>
              <a:gd name="connsiteY2257" fmla="*/ 4032250 h 6858000"/>
              <a:gd name="connsiteX2258" fmla="*/ 3235325 w 12192000"/>
              <a:gd name="connsiteY2258" fmla="*/ 817245 h 6858000"/>
              <a:gd name="connsiteX2259" fmla="*/ 3279140 w 12192000"/>
              <a:gd name="connsiteY2259" fmla="*/ 817245 h 6858000"/>
              <a:gd name="connsiteX2260" fmla="*/ 3279140 w 12192000"/>
              <a:gd name="connsiteY2260" fmla="*/ 773430 h 6858000"/>
              <a:gd name="connsiteX2261" fmla="*/ 3235325 w 12192000"/>
              <a:gd name="connsiteY2261" fmla="*/ 773430 h 6858000"/>
              <a:gd name="connsiteX2262" fmla="*/ 3235325 w 12192000"/>
              <a:gd name="connsiteY2262" fmla="*/ 817245 h 6858000"/>
              <a:gd name="connsiteX2263" fmla="*/ 3235325 w 12192000"/>
              <a:gd name="connsiteY2263" fmla="*/ 1254760 h 6858000"/>
              <a:gd name="connsiteX2264" fmla="*/ 3279140 w 12192000"/>
              <a:gd name="connsiteY2264" fmla="*/ 1254760 h 6858000"/>
              <a:gd name="connsiteX2265" fmla="*/ 3279140 w 12192000"/>
              <a:gd name="connsiteY2265" fmla="*/ 1210945 h 6858000"/>
              <a:gd name="connsiteX2266" fmla="*/ 3235325 w 12192000"/>
              <a:gd name="connsiteY2266" fmla="*/ 1210945 h 6858000"/>
              <a:gd name="connsiteX2267" fmla="*/ 3235325 w 12192000"/>
              <a:gd name="connsiteY2267" fmla="*/ 1254760 h 6858000"/>
              <a:gd name="connsiteX2268" fmla="*/ 1769745 w 12192000"/>
              <a:gd name="connsiteY2268" fmla="*/ 3594735 h 6858000"/>
              <a:gd name="connsiteX2269" fmla="*/ 1682115 w 12192000"/>
              <a:gd name="connsiteY2269" fmla="*/ 3594735 h 6858000"/>
              <a:gd name="connsiteX2270" fmla="*/ 1682115 w 12192000"/>
              <a:gd name="connsiteY2270" fmla="*/ 3682365 h 6858000"/>
              <a:gd name="connsiteX2271" fmla="*/ 1769745 w 12192000"/>
              <a:gd name="connsiteY2271" fmla="*/ 3682365 h 6858000"/>
              <a:gd name="connsiteX2272" fmla="*/ 1769745 w 12192000"/>
              <a:gd name="connsiteY2272" fmla="*/ 3594735 h 6858000"/>
              <a:gd name="connsiteX2273" fmla="*/ 3279140 w 12192000"/>
              <a:gd name="connsiteY2273" fmla="*/ 379730 h 6858000"/>
              <a:gd name="connsiteX2274" fmla="*/ 3279140 w 12192000"/>
              <a:gd name="connsiteY2274" fmla="*/ 335915 h 6858000"/>
              <a:gd name="connsiteX2275" fmla="*/ 3235325 w 12192000"/>
              <a:gd name="connsiteY2275" fmla="*/ 335915 h 6858000"/>
              <a:gd name="connsiteX2276" fmla="*/ 3235325 w 12192000"/>
              <a:gd name="connsiteY2276" fmla="*/ 379730 h 6858000"/>
              <a:gd name="connsiteX2277" fmla="*/ 3279140 w 12192000"/>
              <a:gd name="connsiteY2277" fmla="*/ 379730 h 6858000"/>
              <a:gd name="connsiteX2278" fmla="*/ 392430 w 12192000"/>
              <a:gd name="connsiteY2278" fmla="*/ 1035685 h 6858000"/>
              <a:gd name="connsiteX2279" fmla="*/ 436245 w 12192000"/>
              <a:gd name="connsiteY2279" fmla="*/ 1035685 h 6858000"/>
              <a:gd name="connsiteX2280" fmla="*/ 436245 w 12192000"/>
              <a:gd name="connsiteY2280" fmla="*/ 991870 h 6858000"/>
              <a:gd name="connsiteX2281" fmla="*/ 392430 w 12192000"/>
              <a:gd name="connsiteY2281" fmla="*/ 991870 h 6858000"/>
              <a:gd name="connsiteX2282" fmla="*/ 392430 w 12192000"/>
              <a:gd name="connsiteY2282" fmla="*/ 1035685 h 6858000"/>
              <a:gd name="connsiteX2283" fmla="*/ 1704340 w 12192000"/>
              <a:gd name="connsiteY2283" fmla="*/ 598170 h 6858000"/>
              <a:gd name="connsiteX2284" fmla="*/ 1748155 w 12192000"/>
              <a:gd name="connsiteY2284" fmla="*/ 598170 h 6858000"/>
              <a:gd name="connsiteX2285" fmla="*/ 1748155 w 12192000"/>
              <a:gd name="connsiteY2285" fmla="*/ 554355 h 6858000"/>
              <a:gd name="connsiteX2286" fmla="*/ 1704340 w 12192000"/>
              <a:gd name="connsiteY2286" fmla="*/ 554355 h 6858000"/>
              <a:gd name="connsiteX2287" fmla="*/ 1704340 w 12192000"/>
              <a:gd name="connsiteY2287" fmla="*/ 598170 h 6858000"/>
              <a:gd name="connsiteX2288" fmla="*/ 1748155 w 12192000"/>
              <a:gd name="connsiteY2288" fmla="*/ 160655 h 6858000"/>
              <a:gd name="connsiteX2289" fmla="*/ 1748155 w 12192000"/>
              <a:gd name="connsiteY2289" fmla="*/ 116840 h 6858000"/>
              <a:gd name="connsiteX2290" fmla="*/ 1704340 w 12192000"/>
              <a:gd name="connsiteY2290" fmla="*/ 116840 h 6858000"/>
              <a:gd name="connsiteX2291" fmla="*/ 1704340 w 12192000"/>
              <a:gd name="connsiteY2291" fmla="*/ 160655 h 6858000"/>
              <a:gd name="connsiteX2292" fmla="*/ 1748155 w 12192000"/>
              <a:gd name="connsiteY2292" fmla="*/ 160655 h 6858000"/>
              <a:gd name="connsiteX2293" fmla="*/ 1704340 w 12192000"/>
              <a:gd name="connsiteY2293" fmla="*/ 1035685 h 6858000"/>
              <a:gd name="connsiteX2294" fmla="*/ 1748155 w 12192000"/>
              <a:gd name="connsiteY2294" fmla="*/ 1035685 h 6858000"/>
              <a:gd name="connsiteX2295" fmla="*/ 1748155 w 12192000"/>
              <a:gd name="connsiteY2295" fmla="*/ 991870 h 6858000"/>
              <a:gd name="connsiteX2296" fmla="*/ 1704340 w 12192000"/>
              <a:gd name="connsiteY2296" fmla="*/ 991870 h 6858000"/>
              <a:gd name="connsiteX2297" fmla="*/ 1704340 w 12192000"/>
              <a:gd name="connsiteY2297" fmla="*/ 1035685 h 6858000"/>
              <a:gd name="connsiteX2298" fmla="*/ 1791970 w 12192000"/>
              <a:gd name="connsiteY2298" fmla="*/ 3135630 h 6858000"/>
              <a:gd name="connsiteX2299" fmla="*/ 1660525 w 12192000"/>
              <a:gd name="connsiteY2299" fmla="*/ 3135630 h 6858000"/>
              <a:gd name="connsiteX2300" fmla="*/ 1660525 w 12192000"/>
              <a:gd name="connsiteY2300" fmla="*/ 3267075 h 6858000"/>
              <a:gd name="connsiteX2301" fmla="*/ 1791970 w 12192000"/>
              <a:gd name="connsiteY2301" fmla="*/ 3267075 h 6858000"/>
              <a:gd name="connsiteX2302" fmla="*/ 1791970 w 12192000"/>
              <a:gd name="connsiteY2302" fmla="*/ 3135630 h 6858000"/>
              <a:gd name="connsiteX2303" fmla="*/ 1791970 w 12192000"/>
              <a:gd name="connsiteY2303" fmla="*/ 2698115 h 6858000"/>
              <a:gd name="connsiteX2304" fmla="*/ 1660525 w 12192000"/>
              <a:gd name="connsiteY2304" fmla="*/ 2698115 h 6858000"/>
              <a:gd name="connsiteX2305" fmla="*/ 1660525 w 12192000"/>
              <a:gd name="connsiteY2305" fmla="*/ 2829560 h 6858000"/>
              <a:gd name="connsiteX2306" fmla="*/ 1791970 w 12192000"/>
              <a:gd name="connsiteY2306" fmla="*/ 2829560 h 6858000"/>
              <a:gd name="connsiteX2307" fmla="*/ 1791970 w 12192000"/>
              <a:gd name="connsiteY2307" fmla="*/ 2698115 h 6858000"/>
              <a:gd name="connsiteX2308" fmla="*/ 1791970 w 12192000"/>
              <a:gd name="connsiteY2308" fmla="*/ 2260600 h 6858000"/>
              <a:gd name="connsiteX2309" fmla="*/ 1660525 w 12192000"/>
              <a:gd name="connsiteY2309" fmla="*/ 2260600 h 6858000"/>
              <a:gd name="connsiteX2310" fmla="*/ 1660525 w 12192000"/>
              <a:gd name="connsiteY2310" fmla="*/ 2392045 h 6858000"/>
              <a:gd name="connsiteX2311" fmla="*/ 1791970 w 12192000"/>
              <a:gd name="connsiteY2311" fmla="*/ 2392045 h 6858000"/>
              <a:gd name="connsiteX2312" fmla="*/ 1791970 w 12192000"/>
              <a:gd name="connsiteY2312" fmla="*/ 2260600 h 6858000"/>
              <a:gd name="connsiteX2313" fmla="*/ 1791970 w 12192000"/>
              <a:gd name="connsiteY2313" fmla="*/ 1823085 h 6858000"/>
              <a:gd name="connsiteX2314" fmla="*/ 1660525 w 12192000"/>
              <a:gd name="connsiteY2314" fmla="*/ 1823085 h 6858000"/>
              <a:gd name="connsiteX2315" fmla="*/ 1660525 w 12192000"/>
              <a:gd name="connsiteY2315" fmla="*/ 1954530 h 6858000"/>
              <a:gd name="connsiteX2316" fmla="*/ 1791970 w 12192000"/>
              <a:gd name="connsiteY2316" fmla="*/ 1954530 h 6858000"/>
              <a:gd name="connsiteX2317" fmla="*/ 1791970 w 12192000"/>
              <a:gd name="connsiteY2317" fmla="*/ 1823085 h 6858000"/>
              <a:gd name="connsiteX2318" fmla="*/ 1769745 w 12192000"/>
              <a:gd name="connsiteY2318" fmla="*/ 4469765 h 6858000"/>
              <a:gd name="connsiteX2319" fmla="*/ 1682115 w 12192000"/>
              <a:gd name="connsiteY2319" fmla="*/ 4469765 h 6858000"/>
              <a:gd name="connsiteX2320" fmla="*/ 1682115 w 12192000"/>
              <a:gd name="connsiteY2320" fmla="*/ 4557395 h 6858000"/>
              <a:gd name="connsiteX2321" fmla="*/ 1769745 w 12192000"/>
              <a:gd name="connsiteY2321" fmla="*/ 4557395 h 6858000"/>
              <a:gd name="connsiteX2322" fmla="*/ 1769745 w 12192000"/>
              <a:gd name="connsiteY2322" fmla="*/ 4469765 h 6858000"/>
              <a:gd name="connsiteX2323" fmla="*/ 242570 w 12192000"/>
              <a:gd name="connsiteY2323" fmla="*/ 0 h 6858000"/>
              <a:gd name="connsiteX2324" fmla="*/ 147955 w 12192000"/>
              <a:gd name="connsiteY2324" fmla="*/ 0 h 6858000"/>
              <a:gd name="connsiteX2325" fmla="*/ 242570 w 12192000"/>
              <a:gd name="connsiteY2325" fmla="*/ 0 h 6858000"/>
              <a:gd name="connsiteX2326" fmla="*/ 260985 w 12192000"/>
              <a:gd name="connsiteY2326" fmla="*/ 2042160 h 6858000"/>
              <a:gd name="connsiteX2327" fmla="*/ 129540 w 12192000"/>
              <a:gd name="connsiteY2327" fmla="*/ 2042160 h 6858000"/>
              <a:gd name="connsiteX2328" fmla="*/ 129540 w 12192000"/>
              <a:gd name="connsiteY2328" fmla="*/ 2173605 h 6858000"/>
              <a:gd name="connsiteX2329" fmla="*/ 260985 w 12192000"/>
              <a:gd name="connsiteY2329" fmla="*/ 2173605 h 6858000"/>
              <a:gd name="connsiteX2330" fmla="*/ 260985 w 12192000"/>
              <a:gd name="connsiteY2330" fmla="*/ 2042160 h 6858000"/>
              <a:gd name="connsiteX2331" fmla="*/ 589280 w 12192000"/>
              <a:gd name="connsiteY2331" fmla="*/ 1276350 h 6858000"/>
              <a:gd name="connsiteX2332" fmla="*/ 676910 w 12192000"/>
              <a:gd name="connsiteY2332" fmla="*/ 1276350 h 6858000"/>
              <a:gd name="connsiteX2333" fmla="*/ 676910 w 12192000"/>
              <a:gd name="connsiteY2333" fmla="*/ 1188720 h 6858000"/>
              <a:gd name="connsiteX2334" fmla="*/ 589280 w 12192000"/>
              <a:gd name="connsiteY2334" fmla="*/ 1188720 h 6858000"/>
              <a:gd name="connsiteX2335" fmla="*/ 589280 w 12192000"/>
              <a:gd name="connsiteY2335" fmla="*/ 1276350 h 6858000"/>
              <a:gd name="connsiteX2336" fmla="*/ 151765 w 12192000"/>
              <a:gd name="connsiteY2336" fmla="*/ 1713865 h 6858000"/>
              <a:gd name="connsiteX2337" fmla="*/ 239395 w 12192000"/>
              <a:gd name="connsiteY2337" fmla="*/ 1713865 h 6858000"/>
              <a:gd name="connsiteX2338" fmla="*/ 239395 w 12192000"/>
              <a:gd name="connsiteY2338" fmla="*/ 1626235 h 6858000"/>
              <a:gd name="connsiteX2339" fmla="*/ 151765 w 12192000"/>
              <a:gd name="connsiteY2339" fmla="*/ 1626235 h 6858000"/>
              <a:gd name="connsiteX2340" fmla="*/ 151765 w 12192000"/>
              <a:gd name="connsiteY2340" fmla="*/ 1713865 h 6858000"/>
              <a:gd name="connsiteX2341" fmla="*/ 129540 w 12192000"/>
              <a:gd name="connsiteY2341" fmla="*/ 2917190 h 6858000"/>
              <a:gd name="connsiteX2342" fmla="*/ 129540 w 12192000"/>
              <a:gd name="connsiteY2342" fmla="*/ 3048635 h 6858000"/>
              <a:gd name="connsiteX2343" fmla="*/ 260985 w 12192000"/>
              <a:gd name="connsiteY2343" fmla="*/ 3048635 h 6858000"/>
              <a:gd name="connsiteX2344" fmla="*/ 260985 w 12192000"/>
              <a:gd name="connsiteY2344" fmla="*/ 2917190 h 6858000"/>
              <a:gd name="connsiteX2345" fmla="*/ 129540 w 12192000"/>
              <a:gd name="connsiteY2345" fmla="*/ 2917190 h 6858000"/>
              <a:gd name="connsiteX2346" fmla="*/ 654685 w 12192000"/>
              <a:gd name="connsiteY2346" fmla="*/ 817245 h 6858000"/>
              <a:gd name="connsiteX2347" fmla="*/ 654685 w 12192000"/>
              <a:gd name="connsiteY2347" fmla="*/ 773430 h 6858000"/>
              <a:gd name="connsiteX2348" fmla="*/ 610870 w 12192000"/>
              <a:gd name="connsiteY2348" fmla="*/ 773430 h 6858000"/>
              <a:gd name="connsiteX2349" fmla="*/ 610870 w 12192000"/>
              <a:gd name="connsiteY2349" fmla="*/ 817245 h 6858000"/>
              <a:gd name="connsiteX2350" fmla="*/ 654685 w 12192000"/>
              <a:gd name="connsiteY2350" fmla="*/ 817245 h 6858000"/>
              <a:gd name="connsiteX2351" fmla="*/ 260985 w 12192000"/>
              <a:gd name="connsiteY2351" fmla="*/ 2479675 h 6858000"/>
              <a:gd name="connsiteX2352" fmla="*/ 129540 w 12192000"/>
              <a:gd name="connsiteY2352" fmla="*/ 2479675 h 6858000"/>
              <a:gd name="connsiteX2353" fmla="*/ 129540 w 12192000"/>
              <a:gd name="connsiteY2353" fmla="*/ 2611120 h 6858000"/>
              <a:gd name="connsiteX2354" fmla="*/ 260985 w 12192000"/>
              <a:gd name="connsiteY2354" fmla="*/ 2611120 h 6858000"/>
              <a:gd name="connsiteX2355" fmla="*/ 260985 w 12192000"/>
              <a:gd name="connsiteY2355" fmla="*/ 2479675 h 6858000"/>
              <a:gd name="connsiteX2356" fmla="*/ 589280 w 12192000"/>
              <a:gd name="connsiteY2356" fmla="*/ 2151380 h 6858000"/>
              <a:gd name="connsiteX2357" fmla="*/ 676910 w 12192000"/>
              <a:gd name="connsiteY2357" fmla="*/ 2151380 h 6858000"/>
              <a:gd name="connsiteX2358" fmla="*/ 676910 w 12192000"/>
              <a:gd name="connsiteY2358" fmla="*/ 2063750 h 6858000"/>
              <a:gd name="connsiteX2359" fmla="*/ 589280 w 12192000"/>
              <a:gd name="connsiteY2359" fmla="*/ 2063750 h 6858000"/>
              <a:gd name="connsiteX2360" fmla="*/ 589280 w 12192000"/>
              <a:gd name="connsiteY2360" fmla="*/ 2151380 h 6858000"/>
              <a:gd name="connsiteX2361" fmla="*/ 589280 w 12192000"/>
              <a:gd name="connsiteY2361" fmla="*/ 1713865 h 6858000"/>
              <a:gd name="connsiteX2362" fmla="*/ 676910 w 12192000"/>
              <a:gd name="connsiteY2362" fmla="*/ 1713865 h 6858000"/>
              <a:gd name="connsiteX2363" fmla="*/ 676910 w 12192000"/>
              <a:gd name="connsiteY2363" fmla="*/ 1626235 h 6858000"/>
              <a:gd name="connsiteX2364" fmla="*/ 589280 w 12192000"/>
              <a:gd name="connsiteY2364" fmla="*/ 1626235 h 6858000"/>
              <a:gd name="connsiteX2365" fmla="*/ 589280 w 12192000"/>
              <a:gd name="connsiteY2365" fmla="*/ 1713865 h 6858000"/>
              <a:gd name="connsiteX2366" fmla="*/ 1092200 w 12192000"/>
              <a:gd name="connsiteY2366" fmla="*/ 817245 h 6858000"/>
              <a:gd name="connsiteX2367" fmla="*/ 1092200 w 12192000"/>
              <a:gd name="connsiteY2367" fmla="*/ 773430 h 6858000"/>
              <a:gd name="connsiteX2368" fmla="*/ 1048385 w 12192000"/>
              <a:gd name="connsiteY2368" fmla="*/ 773430 h 6858000"/>
              <a:gd name="connsiteX2369" fmla="*/ 1048385 w 12192000"/>
              <a:gd name="connsiteY2369" fmla="*/ 817245 h 6858000"/>
              <a:gd name="connsiteX2370" fmla="*/ 1092200 w 12192000"/>
              <a:gd name="connsiteY2370" fmla="*/ 817245 h 6858000"/>
              <a:gd name="connsiteX2371" fmla="*/ 680085 w 12192000"/>
              <a:gd name="connsiteY2371" fmla="*/ 0 h 6858000"/>
              <a:gd name="connsiteX2372" fmla="*/ 585470 w 12192000"/>
              <a:gd name="connsiteY2372" fmla="*/ 0 h 6858000"/>
              <a:gd name="connsiteX2373" fmla="*/ 680085 w 12192000"/>
              <a:gd name="connsiteY2373" fmla="*/ 0 h 6858000"/>
              <a:gd name="connsiteX2374" fmla="*/ 1026160 w 12192000"/>
              <a:gd name="connsiteY2374" fmla="*/ 1276350 h 6858000"/>
              <a:gd name="connsiteX2375" fmla="*/ 1113790 w 12192000"/>
              <a:gd name="connsiteY2375" fmla="*/ 1276350 h 6858000"/>
              <a:gd name="connsiteX2376" fmla="*/ 1113790 w 12192000"/>
              <a:gd name="connsiteY2376" fmla="*/ 1188720 h 6858000"/>
              <a:gd name="connsiteX2377" fmla="*/ 1026160 w 12192000"/>
              <a:gd name="connsiteY2377" fmla="*/ 1188720 h 6858000"/>
              <a:gd name="connsiteX2378" fmla="*/ 1026160 w 12192000"/>
              <a:gd name="connsiteY2378" fmla="*/ 1276350 h 6858000"/>
              <a:gd name="connsiteX2379" fmla="*/ 173355 w 12192000"/>
              <a:gd name="connsiteY2379" fmla="*/ 1254760 h 6858000"/>
              <a:gd name="connsiteX2380" fmla="*/ 217170 w 12192000"/>
              <a:gd name="connsiteY2380" fmla="*/ 1254760 h 6858000"/>
              <a:gd name="connsiteX2381" fmla="*/ 217170 w 12192000"/>
              <a:gd name="connsiteY2381" fmla="*/ 1210945 h 6858000"/>
              <a:gd name="connsiteX2382" fmla="*/ 173355 w 12192000"/>
              <a:gd name="connsiteY2382" fmla="*/ 1210945 h 6858000"/>
              <a:gd name="connsiteX2383" fmla="*/ 173355 w 12192000"/>
              <a:gd name="connsiteY2383" fmla="*/ 1254760 h 6858000"/>
              <a:gd name="connsiteX2384" fmla="*/ 567055 w 12192000"/>
              <a:gd name="connsiteY2384" fmla="*/ 2610485 h 6858000"/>
              <a:gd name="connsiteX2385" fmla="*/ 698500 w 12192000"/>
              <a:gd name="connsiteY2385" fmla="*/ 2610485 h 6858000"/>
              <a:gd name="connsiteX2386" fmla="*/ 698500 w 12192000"/>
              <a:gd name="connsiteY2386" fmla="*/ 2479040 h 6858000"/>
              <a:gd name="connsiteX2387" fmla="*/ 567055 w 12192000"/>
              <a:gd name="connsiteY2387" fmla="*/ 2479040 h 6858000"/>
              <a:gd name="connsiteX2388" fmla="*/ 567055 w 12192000"/>
              <a:gd name="connsiteY2388" fmla="*/ 2610485 h 6858000"/>
              <a:gd name="connsiteX2389" fmla="*/ 698500 w 12192000"/>
              <a:gd name="connsiteY2389" fmla="*/ 292100 h 6858000"/>
              <a:gd name="connsiteX2390" fmla="*/ 567055 w 12192000"/>
              <a:gd name="connsiteY2390" fmla="*/ 292100 h 6858000"/>
              <a:gd name="connsiteX2391" fmla="*/ 567055 w 12192000"/>
              <a:gd name="connsiteY2391" fmla="*/ 423545 h 6858000"/>
              <a:gd name="connsiteX2392" fmla="*/ 698500 w 12192000"/>
              <a:gd name="connsiteY2392" fmla="*/ 423545 h 6858000"/>
              <a:gd name="connsiteX2393" fmla="*/ 698500 w 12192000"/>
              <a:gd name="connsiteY2393" fmla="*/ 292100 h 6858000"/>
              <a:gd name="connsiteX2394" fmla="*/ 370205 w 12192000"/>
              <a:gd name="connsiteY2394" fmla="*/ 1932305 h 6858000"/>
              <a:gd name="connsiteX2395" fmla="*/ 457835 w 12192000"/>
              <a:gd name="connsiteY2395" fmla="*/ 1932305 h 6858000"/>
              <a:gd name="connsiteX2396" fmla="*/ 457835 w 12192000"/>
              <a:gd name="connsiteY2396" fmla="*/ 1844675 h 6858000"/>
              <a:gd name="connsiteX2397" fmla="*/ 370205 w 12192000"/>
              <a:gd name="connsiteY2397" fmla="*/ 1844675 h 6858000"/>
              <a:gd name="connsiteX2398" fmla="*/ 370205 w 12192000"/>
              <a:gd name="connsiteY2398" fmla="*/ 1932305 h 6858000"/>
              <a:gd name="connsiteX2399" fmla="*/ 41910 w 12192000"/>
              <a:gd name="connsiteY2399" fmla="*/ 3135630 h 6858000"/>
              <a:gd name="connsiteX2400" fmla="*/ 0 w 12192000"/>
              <a:gd name="connsiteY2400" fmla="*/ 3111500 h 6858000"/>
              <a:gd name="connsiteX2401" fmla="*/ 0 w 12192000"/>
              <a:gd name="connsiteY2401" fmla="*/ 3291205 h 6858000"/>
              <a:gd name="connsiteX2402" fmla="*/ 41910 w 12192000"/>
              <a:gd name="connsiteY2402" fmla="*/ 3267075 h 6858000"/>
              <a:gd name="connsiteX2403" fmla="*/ 41910 w 12192000"/>
              <a:gd name="connsiteY2403" fmla="*/ 3135630 h 6858000"/>
              <a:gd name="connsiteX2404" fmla="*/ 41910 w 12192000"/>
              <a:gd name="connsiteY2404" fmla="*/ 5322570 h 6858000"/>
              <a:gd name="connsiteX2405" fmla="*/ 0 w 12192000"/>
              <a:gd name="connsiteY2405" fmla="*/ 5298440 h 6858000"/>
              <a:gd name="connsiteX2406" fmla="*/ 0 w 12192000"/>
              <a:gd name="connsiteY2406" fmla="*/ 5477510 h 6858000"/>
              <a:gd name="connsiteX2407" fmla="*/ 41910 w 12192000"/>
              <a:gd name="connsiteY2407" fmla="*/ 5453380 h 6858000"/>
              <a:gd name="connsiteX2408" fmla="*/ 41910 w 12192000"/>
              <a:gd name="connsiteY2408" fmla="*/ 5322570 h 6858000"/>
              <a:gd name="connsiteX2409" fmla="*/ 41910 w 12192000"/>
              <a:gd name="connsiteY2409" fmla="*/ 2698115 h 6858000"/>
              <a:gd name="connsiteX2410" fmla="*/ 0 w 12192000"/>
              <a:gd name="connsiteY2410" fmla="*/ 2673985 h 6858000"/>
              <a:gd name="connsiteX2411" fmla="*/ 0 w 12192000"/>
              <a:gd name="connsiteY2411" fmla="*/ 2853690 h 6858000"/>
              <a:gd name="connsiteX2412" fmla="*/ 41910 w 12192000"/>
              <a:gd name="connsiteY2412" fmla="*/ 2829560 h 6858000"/>
              <a:gd name="connsiteX2413" fmla="*/ 41910 w 12192000"/>
              <a:gd name="connsiteY2413" fmla="*/ 2698115 h 6858000"/>
              <a:gd name="connsiteX2414" fmla="*/ 370205 w 12192000"/>
              <a:gd name="connsiteY2414" fmla="*/ 1495425 h 6858000"/>
              <a:gd name="connsiteX2415" fmla="*/ 457835 w 12192000"/>
              <a:gd name="connsiteY2415" fmla="*/ 1495425 h 6858000"/>
              <a:gd name="connsiteX2416" fmla="*/ 457835 w 12192000"/>
              <a:gd name="connsiteY2416" fmla="*/ 1407795 h 6858000"/>
              <a:gd name="connsiteX2417" fmla="*/ 370205 w 12192000"/>
              <a:gd name="connsiteY2417" fmla="*/ 1407795 h 6858000"/>
              <a:gd name="connsiteX2418" fmla="*/ 370205 w 12192000"/>
              <a:gd name="connsiteY2418" fmla="*/ 1495425 h 6858000"/>
              <a:gd name="connsiteX2419" fmla="*/ 41910 w 12192000"/>
              <a:gd name="connsiteY2419" fmla="*/ 2260600 h 6858000"/>
              <a:gd name="connsiteX2420" fmla="*/ 0 w 12192000"/>
              <a:gd name="connsiteY2420" fmla="*/ 2236470 h 6858000"/>
              <a:gd name="connsiteX2421" fmla="*/ 0 w 12192000"/>
              <a:gd name="connsiteY2421" fmla="*/ 2416175 h 6858000"/>
              <a:gd name="connsiteX2422" fmla="*/ 41910 w 12192000"/>
              <a:gd name="connsiteY2422" fmla="*/ 2392045 h 6858000"/>
              <a:gd name="connsiteX2423" fmla="*/ 41910 w 12192000"/>
              <a:gd name="connsiteY2423" fmla="*/ 2260600 h 6858000"/>
              <a:gd name="connsiteX2424" fmla="*/ 435610 w 12192000"/>
              <a:gd name="connsiteY2424" fmla="*/ 598170 h 6858000"/>
              <a:gd name="connsiteX2425" fmla="*/ 435610 w 12192000"/>
              <a:gd name="connsiteY2425" fmla="*/ 554355 h 6858000"/>
              <a:gd name="connsiteX2426" fmla="*/ 391795 w 12192000"/>
              <a:gd name="connsiteY2426" fmla="*/ 554355 h 6858000"/>
              <a:gd name="connsiteX2427" fmla="*/ 391795 w 12192000"/>
              <a:gd name="connsiteY2427" fmla="*/ 598170 h 6858000"/>
              <a:gd name="connsiteX2428" fmla="*/ 435610 w 12192000"/>
              <a:gd name="connsiteY2428" fmla="*/ 598170 h 6858000"/>
              <a:gd name="connsiteX2429" fmla="*/ 479425 w 12192000"/>
              <a:gd name="connsiteY2429" fmla="*/ 73660 h 6858000"/>
              <a:gd name="connsiteX2430" fmla="*/ 347980 w 12192000"/>
              <a:gd name="connsiteY2430" fmla="*/ 73660 h 6858000"/>
              <a:gd name="connsiteX2431" fmla="*/ 347980 w 12192000"/>
              <a:gd name="connsiteY2431" fmla="*/ 205105 h 6858000"/>
              <a:gd name="connsiteX2432" fmla="*/ 479425 w 12192000"/>
              <a:gd name="connsiteY2432" fmla="*/ 205105 h 6858000"/>
              <a:gd name="connsiteX2433" fmla="*/ 479425 w 12192000"/>
              <a:gd name="connsiteY2433" fmla="*/ 73660 h 6858000"/>
              <a:gd name="connsiteX2434" fmla="*/ 0 w 12192000"/>
              <a:gd name="connsiteY2434" fmla="*/ 119380 h 6858000"/>
              <a:gd name="connsiteX2435" fmla="*/ 0 w 12192000"/>
              <a:gd name="connsiteY2435" fmla="*/ 158750 h 6858000"/>
              <a:gd name="connsiteX2436" fmla="*/ 0 w 12192000"/>
              <a:gd name="connsiteY2436" fmla="*/ 119380 h 6858000"/>
              <a:gd name="connsiteX2437" fmla="*/ 41910 w 12192000"/>
              <a:gd name="connsiteY2437" fmla="*/ 1823085 h 6858000"/>
              <a:gd name="connsiteX2438" fmla="*/ 0 w 12192000"/>
              <a:gd name="connsiteY2438" fmla="*/ 1798955 h 6858000"/>
              <a:gd name="connsiteX2439" fmla="*/ 0 w 12192000"/>
              <a:gd name="connsiteY2439" fmla="*/ 1978660 h 6858000"/>
              <a:gd name="connsiteX2440" fmla="*/ 41910 w 12192000"/>
              <a:gd name="connsiteY2440" fmla="*/ 1954530 h 6858000"/>
              <a:gd name="connsiteX2441" fmla="*/ 41910 w 12192000"/>
              <a:gd name="connsiteY2441" fmla="*/ 1823085 h 6858000"/>
              <a:gd name="connsiteX2442" fmla="*/ 217170 w 12192000"/>
              <a:gd name="connsiteY2442" fmla="*/ 379730 h 6858000"/>
              <a:gd name="connsiteX2443" fmla="*/ 217170 w 12192000"/>
              <a:gd name="connsiteY2443" fmla="*/ 335915 h 6858000"/>
              <a:gd name="connsiteX2444" fmla="*/ 173355 w 12192000"/>
              <a:gd name="connsiteY2444" fmla="*/ 335915 h 6858000"/>
              <a:gd name="connsiteX2445" fmla="*/ 173355 w 12192000"/>
              <a:gd name="connsiteY2445" fmla="*/ 379730 h 6858000"/>
              <a:gd name="connsiteX2446" fmla="*/ 217170 w 12192000"/>
              <a:gd name="connsiteY2446" fmla="*/ 379730 h 6858000"/>
              <a:gd name="connsiteX2447" fmla="*/ 173355 w 12192000"/>
              <a:gd name="connsiteY2447" fmla="*/ 817245 h 6858000"/>
              <a:gd name="connsiteX2448" fmla="*/ 217170 w 12192000"/>
              <a:gd name="connsiteY2448" fmla="*/ 817245 h 6858000"/>
              <a:gd name="connsiteX2449" fmla="*/ 217170 w 12192000"/>
              <a:gd name="connsiteY2449" fmla="*/ 773430 h 6858000"/>
              <a:gd name="connsiteX2450" fmla="*/ 173355 w 12192000"/>
              <a:gd name="connsiteY2450" fmla="*/ 773430 h 6858000"/>
              <a:gd name="connsiteX2451" fmla="*/ 173355 w 12192000"/>
              <a:gd name="connsiteY2451" fmla="*/ 817245 h 6858000"/>
              <a:gd name="connsiteX2452" fmla="*/ 0 w 12192000"/>
              <a:gd name="connsiteY2452" fmla="*/ 556260 h 6858000"/>
              <a:gd name="connsiteX2453" fmla="*/ 0 w 12192000"/>
              <a:gd name="connsiteY2453" fmla="*/ 596265 h 6858000"/>
              <a:gd name="connsiteX2454" fmla="*/ 0 w 12192000"/>
              <a:gd name="connsiteY2454" fmla="*/ 556260 h 6858000"/>
              <a:gd name="connsiteX2455" fmla="*/ 0 w 12192000"/>
              <a:gd name="connsiteY2455" fmla="*/ 993775 h 6858000"/>
              <a:gd name="connsiteX2456" fmla="*/ 0 w 12192000"/>
              <a:gd name="connsiteY2456" fmla="*/ 1033780 h 6858000"/>
              <a:gd name="connsiteX2457" fmla="*/ 0 w 12192000"/>
              <a:gd name="connsiteY2457" fmla="*/ 993775 h 6858000"/>
              <a:gd name="connsiteX2458" fmla="*/ 0 w 12192000"/>
              <a:gd name="connsiteY2458" fmla="*/ 1431290 h 6858000"/>
              <a:gd name="connsiteX2459" fmla="*/ 0 w 12192000"/>
              <a:gd name="connsiteY2459" fmla="*/ 1471295 h 6858000"/>
              <a:gd name="connsiteX2460" fmla="*/ 0 w 12192000"/>
              <a:gd name="connsiteY2460" fmla="*/ 1431290 h 6858000"/>
              <a:gd name="connsiteX2461" fmla="*/ 1704340 w 12192000"/>
              <a:gd name="connsiteY2461" fmla="*/ 1473200 h 6858000"/>
              <a:gd name="connsiteX2462" fmla="*/ 1748155 w 12192000"/>
              <a:gd name="connsiteY2462" fmla="*/ 1473200 h 6858000"/>
              <a:gd name="connsiteX2463" fmla="*/ 1748155 w 12192000"/>
              <a:gd name="connsiteY2463" fmla="*/ 1429385 h 6858000"/>
              <a:gd name="connsiteX2464" fmla="*/ 1704340 w 12192000"/>
              <a:gd name="connsiteY2464" fmla="*/ 1429385 h 6858000"/>
              <a:gd name="connsiteX2465" fmla="*/ 1704340 w 12192000"/>
              <a:gd name="connsiteY2465" fmla="*/ 1473200 h 6858000"/>
              <a:gd name="connsiteX2466" fmla="*/ 2667000 w 12192000"/>
              <a:gd name="connsiteY2466" fmla="*/ 2698115 h 6858000"/>
              <a:gd name="connsiteX2467" fmla="*/ 2535555 w 12192000"/>
              <a:gd name="connsiteY2467" fmla="*/ 2698115 h 6858000"/>
              <a:gd name="connsiteX2468" fmla="*/ 2535555 w 12192000"/>
              <a:gd name="connsiteY2468" fmla="*/ 2829560 h 6858000"/>
              <a:gd name="connsiteX2469" fmla="*/ 2667000 w 12192000"/>
              <a:gd name="connsiteY2469" fmla="*/ 2829560 h 6858000"/>
              <a:gd name="connsiteX2470" fmla="*/ 2667000 w 12192000"/>
              <a:gd name="connsiteY2470" fmla="*/ 2698115 h 6858000"/>
              <a:gd name="connsiteX2471" fmla="*/ 2667000 w 12192000"/>
              <a:gd name="connsiteY2471" fmla="*/ 3573145 h 6858000"/>
              <a:gd name="connsiteX2472" fmla="*/ 2535555 w 12192000"/>
              <a:gd name="connsiteY2472" fmla="*/ 3573145 h 6858000"/>
              <a:gd name="connsiteX2473" fmla="*/ 2535555 w 12192000"/>
              <a:gd name="connsiteY2473" fmla="*/ 3704590 h 6858000"/>
              <a:gd name="connsiteX2474" fmla="*/ 2667000 w 12192000"/>
              <a:gd name="connsiteY2474" fmla="*/ 3704590 h 6858000"/>
              <a:gd name="connsiteX2475" fmla="*/ 2667000 w 12192000"/>
              <a:gd name="connsiteY2475" fmla="*/ 3573145 h 6858000"/>
              <a:gd name="connsiteX2476" fmla="*/ 2667000 w 12192000"/>
              <a:gd name="connsiteY2476" fmla="*/ 3135630 h 6858000"/>
              <a:gd name="connsiteX2477" fmla="*/ 2535555 w 12192000"/>
              <a:gd name="connsiteY2477" fmla="*/ 3135630 h 6858000"/>
              <a:gd name="connsiteX2478" fmla="*/ 2535555 w 12192000"/>
              <a:gd name="connsiteY2478" fmla="*/ 3267075 h 6858000"/>
              <a:gd name="connsiteX2479" fmla="*/ 2667000 w 12192000"/>
              <a:gd name="connsiteY2479" fmla="*/ 3267075 h 6858000"/>
              <a:gd name="connsiteX2480" fmla="*/ 2667000 w 12192000"/>
              <a:gd name="connsiteY2480" fmla="*/ 3135630 h 6858000"/>
              <a:gd name="connsiteX2481" fmla="*/ 2535555 w 12192000"/>
              <a:gd name="connsiteY2481" fmla="*/ 4010660 h 6858000"/>
              <a:gd name="connsiteX2482" fmla="*/ 2535555 w 12192000"/>
              <a:gd name="connsiteY2482" fmla="*/ 4142105 h 6858000"/>
              <a:gd name="connsiteX2483" fmla="*/ 2667000 w 12192000"/>
              <a:gd name="connsiteY2483" fmla="*/ 4142105 h 6858000"/>
              <a:gd name="connsiteX2484" fmla="*/ 2667000 w 12192000"/>
              <a:gd name="connsiteY2484" fmla="*/ 4010660 h 6858000"/>
              <a:gd name="connsiteX2485" fmla="*/ 2535555 w 12192000"/>
              <a:gd name="connsiteY2485" fmla="*/ 4010660 h 6858000"/>
              <a:gd name="connsiteX2486" fmla="*/ 2907665 w 12192000"/>
              <a:gd name="connsiteY2486" fmla="*/ 2019935 h 6858000"/>
              <a:gd name="connsiteX2487" fmla="*/ 2732405 w 12192000"/>
              <a:gd name="connsiteY2487" fmla="*/ 2019935 h 6858000"/>
              <a:gd name="connsiteX2488" fmla="*/ 2732405 w 12192000"/>
              <a:gd name="connsiteY2488" fmla="*/ 2195195 h 6858000"/>
              <a:gd name="connsiteX2489" fmla="*/ 2907665 w 12192000"/>
              <a:gd name="connsiteY2489" fmla="*/ 2195195 h 6858000"/>
              <a:gd name="connsiteX2490" fmla="*/ 2907665 w 12192000"/>
              <a:gd name="connsiteY2490" fmla="*/ 2019935 h 6858000"/>
              <a:gd name="connsiteX2491" fmla="*/ 2885440 w 12192000"/>
              <a:gd name="connsiteY2491" fmla="*/ 3048000 h 6858000"/>
              <a:gd name="connsiteX2492" fmla="*/ 2885440 w 12192000"/>
              <a:gd name="connsiteY2492" fmla="*/ 2916555 h 6858000"/>
              <a:gd name="connsiteX2493" fmla="*/ 2753995 w 12192000"/>
              <a:gd name="connsiteY2493" fmla="*/ 2916555 h 6858000"/>
              <a:gd name="connsiteX2494" fmla="*/ 2753995 w 12192000"/>
              <a:gd name="connsiteY2494" fmla="*/ 3048000 h 6858000"/>
              <a:gd name="connsiteX2495" fmla="*/ 2885440 w 12192000"/>
              <a:gd name="connsiteY2495" fmla="*/ 3048000 h 6858000"/>
              <a:gd name="connsiteX2496" fmla="*/ 2885440 w 12192000"/>
              <a:gd name="connsiteY2496" fmla="*/ 2479040 h 6858000"/>
              <a:gd name="connsiteX2497" fmla="*/ 2753995 w 12192000"/>
              <a:gd name="connsiteY2497" fmla="*/ 2479040 h 6858000"/>
              <a:gd name="connsiteX2498" fmla="*/ 2753995 w 12192000"/>
              <a:gd name="connsiteY2498" fmla="*/ 2610485 h 6858000"/>
              <a:gd name="connsiteX2499" fmla="*/ 2885440 w 12192000"/>
              <a:gd name="connsiteY2499" fmla="*/ 2610485 h 6858000"/>
              <a:gd name="connsiteX2500" fmla="*/ 2885440 w 12192000"/>
              <a:gd name="connsiteY2500" fmla="*/ 2479040 h 6858000"/>
              <a:gd name="connsiteX2501" fmla="*/ 2470150 w 12192000"/>
              <a:gd name="connsiteY2501" fmla="*/ 2019935 h 6858000"/>
              <a:gd name="connsiteX2502" fmla="*/ 2294890 w 12192000"/>
              <a:gd name="connsiteY2502" fmla="*/ 2019935 h 6858000"/>
              <a:gd name="connsiteX2503" fmla="*/ 2294890 w 12192000"/>
              <a:gd name="connsiteY2503" fmla="*/ 2195195 h 6858000"/>
              <a:gd name="connsiteX2504" fmla="*/ 2470150 w 12192000"/>
              <a:gd name="connsiteY2504" fmla="*/ 2195195 h 6858000"/>
              <a:gd name="connsiteX2505" fmla="*/ 2470150 w 12192000"/>
              <a:gd name="connsiteY2505" fmla="*/ 2019935 h 6858000"/>
              <a:gd name="connsiteX2506" fmla="*/ 2447925 w 12192000"/>
              <a:gd name="connsiteY2506" fmla="*/ 2479675 h 6858000"/>
              <a:gd name="connsiteX2507" fmla="*/ 2316480 w 12192000"/>
              <a:gd name="connsiteY2507" fmla="*/ 2479675 h 6858000"/>
              <a:gd name="connsiteX2508" fmla="*/ 2316480 w 12192000"/>
              <a:gd name="connsiteY2508" fmla="*/ 2611120 h 6858000"/>
              <a:gd name="connsiteX2509" fmla="*/ 2447925 w 12192000"/>
              <a:gd name="connsiteY2509" fmla="*/ 2611120 h 6858000"/>
              <a:gd name="connsiteX2510" fmla="*/ 2447925 w 12192000"/>
              <a:gd name="connsiteY2510" fmla="*/ 2479675 h 6858000"/>
              <a:gd name="connsiteX2511" fmla="*/ 2447925 w 12192000"/>
              <a:gd name="connsiteY2511" fmla="*/ 3048000 h 6858000"/>
              <a:gd name="connsiteX2512" fmla="*/ 2447925 w 12192000"/>
              <a:gd name="connsiteY2512" fmla="*/ 2916555 h 6858000"/>
              <a:gd name="connsiteX2513" fmla="*/ 2316480 w 12192000"/>
              <a:gd name="connsiteY2513" fmla="*/ 2916555 h 6858000"/>
              <a:gd name="connsiteX2514" fmla="*/ 2316480 w 12192000"/>
              <a:gd name="connsiteY2514" fmla="*/ 3048000 h 6858000"/>
              <a:gd name="connsiteX2515" fmla="*/ 2447925 w 12192000"/>
              <a:gd name="connsiteY2515" fmla="*/ 3048000 h 6858000"/>
              <a:gd name="connsiteX2516" fmla="*/ 2688590 w 12192000"/>
              <a:gd name="connsiteY2516" fmla="*/ 2239010 h 6858000"/>
              <a:gd name="connsiteX2517" fmla="*/ 2513330 w 12192000"/>
              <a:gd name="connsiteY2517" fmla="*/ 2239010 h 6858000"/>
              <a:gd name="connsiteX2518" fmla="*/ 2513330 w 12192000"/>
              <a:gd name="connsiteY2518" fmla="*/ 2414270 h 6858000"/>
              <a:gd name="connsiteX2519" fmla="*/ 2688590 w 12192000"/>
              <a:gd name="connsiteY2519" fmla="*/ 2414270 h 6858000"/>
              <a:gd name="connsiteX2520" fmla="*/ 2688590 w 12192000"/>
              <a:gd name="connsiteY2520" fmla="*/ 2239010 h 6858000"/>
              <a:gd name="connsiteX2521" fmla="*/ 2753995 w 12192000"/>
              <a:gd name="connsiteY2521" fmla="*/ 3791585 h 6858000"/>
              <a:gd name="connsiteX2522" fmla="*/ 2753995 w 12192000"/>
              <a:gd name="connsiteY2522" fmla="*/ 3923030 h 6858000"/>
              <a:gd name="connsiteX2523" fmla="*/ 2885440 w 12192000"/>
              <a:gd name="connsiteY2523" fmla="*/ 3923030 h 6858000"/>
              <a:gd name="connsiteX2524" fmla="*/ 2885440 w 12192000"/>
              <a:gd name="connsiteY2524" fmla="*/ 3791585 h 6858000"/>
              <a:gd name="connsiteX2525" fmla="*/ 2753995 w 12192000"/>
              <a:gd name="connsiteY2525" fmla="*/ 3791585 h 6858000"/>
              <a:gd name="connsiteX2526" fmla="*/ 2447925 w 12192000"/>
              <a:gd name="connsiteY2526" fmla="*/ 3791585 h 6858000"/>
              <a:gd name="connsiteX2527" fmla="*/ 2316480 w 12192000"/>
              <a:gd name="connsiteY2527" fmla="*/ 3791585 h 6858000"/>
              <a:gd name="connsiteX2528" fmla="*/ 2316480 w 12192000"/>
              <a:gd name="connsiteY2528" fmla="*/ 3923030 h 6858000"/>
              <a:gd name="connsiteX2529" fmla="*/ 2447925 w 12192000"/>
              <a:gd name="connsiteY2529" fmla="*/ 3923030 h 6858000"/>
              <a:gd name="connsiteX2530" fmla="*/ 2447925 w 12192000"/>
              <a:gd name="connsiteY2530" fmla="*/ 3791585 h 6858000"/>
              <a:gd name="connsiteX2531" fmla="*/ 2338705 w 12192000"/>
              <a:gd name="connsiteY2531" fmla="*/ 4250690 h 6858000"/>
              <a:gd name="connsiteX2532" fmla="*/ 2338705 w 12192000"/>
              <a:gd name="connsiteY2532" fmla="*/ 4338320 h 6858000"/>
              <a:gd name="connsiteX2533" fmla="*/ 2426335 w 12192000"/>
              <a:gd name="connsiteY2533" fmla="*/ 4338320 h 6858000"/>
              <a:gd name="connsiteX2534" fmla="*/ 2426335 w 12192000"/>
              <a:gd name="connsiteY2534" fmla="*/ 4250690 h 6858000"/>
              <a:gd name="connsiteX2535" fmla="*/ 2338705 w 12192000"/>
              <a:gd name="connsiteY2535" fmla="*/ 4250690 h 6858000"/>
              <a:gd name="connsiteX2536" fmla="*/ 2207260 w 12192000"/>
              <a:gd name="connsiteY2536" fmla="*/ 4032250 h 6858000"/>
              <a:gd name="connsiteX2537" fmla="*/ 2119630 w 12192000"/>
              <a:gd name="connsiteY2537" fmla="*/ 4032250 h 6858000"/>
              <a:gd name="connsiteX2538" fmla="*/ 2119630 w 12192000"/>
              <a:gd name="connsiteY2538" fmla="*/ 4119880 h 6858000"/>
              <a:gd name="connsiteX2539" fmla="*/ 2207260 w 12192000"/>
              <a:gd name="connsiteY2539" fmla="*/ 4119880 h 6858000"/>
              <a:gd name="connsiteX2540" fmla="*/ 2207260 w 12192000"/>
              <a:gd name="connsiteY2540" fmla="*/ 4032250 h 6858000"/>
              <a:gd name="connsiteX2541" fmla="*/ 2317115 w 12192000"/>
              <a:gd name="connsiteY2541" fmla="*/ 3485515 h 6858000"/>
              <a:gd name="connsiteX2542" fmla="*/ 2448560 w 12192000"/>
              <a:gd name="connsiteY2542" fmla="*/ 3485515 h 6858000"/>
              <a:gd name="connsiteX2543" fmla="*/ 2448560 w 12192000"/>
              <a:gd name="connsiteY2543" fmla="*/ 3354070 h 6858000"/>
              <a:gd name="connsiteX2544" fmla="*/ 2317115 w 12192000"/>
              <a:gd name="connsiteY2544" fmla="*/ 3354070 h 6858000"/>
              <a:gd name="connsiteX2545" fmla="*/ 2317115 w 12192000"/>
              <a:gd name="connsiteY2545" fmla="*/ 3485515 h 6858000"/>
              <a:gd name="connsiteX2546" fmla="*/ 3191510 w 12192000"/>
              <a:gd name="connsiteY2546" fmla="*/ 3354070 h 6858000"/>
              <a:gd name="connsiteX2547" fmla="*/ 3191510 w 12192000"/>
              <a:gd name="connsiteY2547" fmla="*/ 3485515 h 6858000"/>
              <a:gd name="connsiteX2548" fmla="*/ 3322955 w 12192000"/>
              <a:gd name="connsiteY2548" fmla="*/ 3485515 h 6858000"/>
              <a:gd name="connsiteX2549" fmla="*/ 3322955 w 12192000"/>
              <a:gd name="connsiteY2549" fmla="*/ 3354070 h 6858000"/>
              <a:gd name="connsiteX2550" fmla="*/ 3191510 w 12192000"/>
              <a:gd name="connsiteY2550" fmla="*/ 3354070 h 6858000"/>
              <a:gd name="connsiteX2551" fmla="*/ 3322955 w 12192000"/>
              <a:gd name="connsiteY2551" fmla="*/ 2479040 h 6858000"/>
              <a:gd name="connsiteX2552" fmla="*/ 3191510 w 12192000"/>
              <a:gd name="connsiteY2552" fmla="*/ 2479040 h 6858000"/>
              <a:gd name="connsiteX2553" fmla="*/ 3191510 w 12192000"/>
              <a:gd name="connsiteY2553" fmla="*/ 2610485 h 6858000"/>
              <a:gd name="connsiteX2554" fmla="*/ 3322955 w 12192000"/>
              <a:gd name="connsiteY2554" fmla="*/ 2610485 h 6858000"/>
              <a:gd name="connsiteX2555" fmla="*/ 3322955 w 12192000"/>
              <a:gd name="connsiteY2555" fmla="*/ 2479040 h 6858000"/>
              <a:gd name="connsiteX2556" fmla="*/ 3322955 w 12192000"/>
              <a:gd name="connsiteY2556" fmla="*/ 2916555 h 6858000"/>
              <a:gd name="connsiteX2557" fmla="*/ 3191510 w 12192000"/>
              <a:gd name="connsiteY2557" fmla="*/ 2916555 h 6858000"/>
              <a:gd name="connsiteX2558" fmla="*/ 3191510 w 12192000"/>
              <a:gd name="connsiteY2558" fmla="*/ 3048000 h 6858000"/>
              <a:gd name="connsiteX2559" fmla="*/ 3322955 w 12192000"/>
              <a:gd name="connsiteY2559" fmla="*/ 3048000 h 6858000"/>
              <a:gd name="connsiteX2560" fmla="*/ 3322955 w 12192000"/>
              <a:gd name="connsiteY2560" fmla="*/ 2916555 h 6858000"/>
              <a:gd name="connsiteX2561" fmla="*/ 3322955 w 12192000"/>
              <a:gd name="connsiteY2561" fmla="*/ 2042160 h 6858000"/>
              <a:gd name="connsiteX2562" fmla="*/ 3191510 w 12192000"/>
              <a:gd name="connsiteY2562" fmla="*/ 2042160 h 6858000"/>
              <a:gd name="connsiteX2563" fmla="*/ 3191510 w 12192000"/>
              <a:gd name="connsiteY2563" fmla="*/ 2173605 h 6858000"/>
              <a:gd name="connsiteX2564" fmla="*/ 3322955 w 12192000"/>
              <a:gd name="connsiteY2564" fmla="*/ 2173605 h 6858000"/>
              <a:gd name="connsiteX2565" fmla="*/ 3322955 w 12192000"/>
              <a:gd name="connsiteY2565" fmla="*/ 2042160 h 6858000"/>
              <a:gd name="connsiteX2566" fmla="*/ 2491740 w 12192000"/>
              <a:gd name="connsiteY2566" fmla="*/ 29845 h 6858000"/>
              <a:gd name="connsiteX2567" fmla="*/ 2514600 w 12192000"/>
              <a:gd name="connsiteY2567" fmla="*/ 0 h 6858000"/>
              <a:gd name="connsiteX2568" fmla="*/ 2249805 w 12192000"/>
              <a:gd name="connsiteY2568" fmla="*/ 0 h 6858000"/>
              <a:gd name="connsiteX2569" fmla="*/ 2272665 w 12192000"/>
              <a:gd name="connsiteY2569" fmla="*/ 29845 h 6858000"/>
              <a:gd name="connsiteX2570" fmla="*/ 2491740 w 12192000"/>
              <a:gd name="connsiteY2570" fmla="*/ 29845 h 6858000"/>
              <a:gd name="connsiteX2571" fmla="*/ 2054225 w 12192000"/>
              <a:gd name="connsiteY2571" fmla="*/ 29845 h 6858000"/>
              <a:gd name="connsiteX2572" fmla="*/ 2077085 w 12192000"/>
              <a:gd name="connsiteY2572" fmla="*/ 0 h 6858000"/>
              <a:gd name="connsiteX2573" fmla="*/ 1812290 w 12192000"/>
              <a:gd name="connsiteY2573" fmla="*/ 0 h 6858000"/>
              <a:gd name="connsiteX2574" fmla="*/ 1835150 w 12192000"/>
              <a:gd name="connsiteY2574" fmla="*/ 29845 h 6858000"/>
              <a:gd name="connsiteX2575" fmla="*/ 2054225 w 12192000"/>
              <a:gd name="connsiteY2575" fmla="*/ 29845 h 6858000"/>
              <a:gd name="connsiteX2576" fmla="*/ 2054225 w 12192000"/>
              <a:gd name="connsiteY2576" fmla="*/ 248285 h 6858000"/>
              <a:gd name="connsiteX2577" fmla="*/ 2272665 w 12192000"/>
              <a:gd name="connsiteY2577" fmla="*/ 248285 h 6858000"/>
              <a:gd name="connsiteX2578" fmla="*/ 2272665 w 12192000"/>
              <a:gd name="connsiteY2578" fmla="*/ 29845 h 6858000"/>
              <a:gd name="connsiteX2579" fmla="*/ 2230755 w 12192000"/>
              <a:gd name="connsiteY2579" fmla="*/ 0 h 6858000"/>
              <a:gd name="connsiteX2580" fmla="*/ 2096135 w 12192000"/>
              <a:gd name="connsiteY2580" fmla="*/ 0 h 6858000"/>
              <a:gd name="connsiteX2581" fmla="*/ 2054225 w 12192000"/>
              <a:gd name="connsiteY2581" fmla="*/ 29845 h 6858000"/>
              <a:gd name="connsiteX2582" fmla="*/ 2054225 w 12192000"/>
              <a:gd name="connsiteY2582" fmla="*/ 248285 h 6858000"/>
              <a:gd name="connsiteX2583" fmla="*/ 3104515 w 12192000"/>
              <a:gd name="connsiteY2583" fmla="*/ 2698115 h 6858000"/>
              <a:gd name="connsiteX2584" fmla="*/ 2973070 w 12192000"/>
              <a:gd name="connsiteY2584" fmla="*/ 2698115 h 6858000"/>
              <a:gd name="connsiteX2585" fmla="*/ 2973070 w 12192000"/>
              <a:gd name="connsiteY2585" fmla="*/ 2829560 h 6858000"/>
              <a:gd name="connsiteX2586" fmla="*/ 3104515 w 12192000"/>
              <a:gd name="connsiteY2586" fmla="*/ 2829560 h 6858000"/>
              <a:gd name="connsiteX2587" fmla="*/ 3104515 w 12192000"/>
              <a:gd name="connsiteY2587" fmla="*/ 2698115 h 6858000"/>
              <a:gd name="connsiteX2588" fmla="*/ 2885440 w 12192000"/>
              <a:gd name="connsiteY2588" fmla="*/ 3354070 h 6858000"/>
              <a:gd name="connsiteX2589" fmla="*/ 2753995 w 12192000"/>
              <a:gd name="connsiteY2589" fmla="*/ 3354070 h 6858000"/>
              <a:gd name="connsiteX2590" fmla="*/ 2753995 w 12192000"/>
              <a:gd name="connsiteY2590" fmla="*/ 3485515 h 6858000"/>
              <a:gd name="connsiteX2591" fmla="*/ 2885440 w 12192000"/>
              <a:gd name="connsiteY2591" fmla="*/ 3485515 h 6858000"/>
              <a:gd name="connsiteX2592" fmla="*/ 2885440 w 12192000"/>
              <a:gd name="connsiteY2592" fmla="*/ 3354070 h 6858000"/>
              <a:gd name="connsiteX2593" fmla="*/ 3104515 w 12192000"/>
              <a:gd name="connsiteY2593" fmla="*/ 2260600 h 6858000"/>
              <a:gd name="connsiteX2594" fmla="*/ 2973070 w 12192000"/>
              <a:gd name="connsiteY2594" fmla="*/ 2260600 h 6858000"/>
              <a:gd name="connsiteX2595" fmla="*/ 2973070 w 12192000"/>
              <a:gd name="connsiteY2595" fmla="*/ 2392045 h 6858000"/>
              <a:gd name="connsiteX2596" fmla="*/ 3104515 w 12192000"/>
              <a:gd name="connsiteY2596" fmla="*/ 2392045 h 6858000"/>
              <a:gd name="connsiteX2597" fmla="*/ 3104515 w 12192000"/>
              <a:gd name="connsiteY2597" fmla="*/ 2260600 h 6858000"/>
              <a:gd name="connsiteX2598" fmla="*/ 3126105 w 12192000"/>
              <a:gd name="connsiteY2598" fmla="*/ 1801495 h 6858000"/>
              <a:gd name="connsiteX2599" fmla="*/ 2950845 w 12192000"/>
              <a:gd name="connsiteY2599" fmla="*/ 1801495 h 6858000"/>
              <a:gd name="connsiteX2600" fmla="*/ 2950845 w 12192000"/>
              <a:gd name="connsiteY2600" fmla="*/ 1976755 h 6858000"/>
              <a:gd name="connsiteX2601" fmla="*/ 3126105 w 12192000"/>
              <a:gd name="connsiteY2601" fmla="*/ 1976755 h 6858000"/>
              <a:gd name="connsiteX2602" fmla="*/ 3126105 w 12192000"/>
              <a:gd name="connsiteY2602" fmla="*/ 1801495 h 6858000"/>
              <a:gd name="connsiteX2603" fmla="*/ 3345180 w 12192000"/>
              <a:gd name="connsiteY2603" fmla="*/ 1582420 h 6858000"/>
              <a:gd name="connsiteX2604" fmla="*/ 3169920 w 12192000"/>
              <a:gd name="connsiteY2604" fmla="*/ 1582420 h 6858000"/>
              <a:gd name="connsiteX2605" fmla="*/ 3169920 w 12192000"/>
              <a:gd name="connsiteY2605" fmla="*/ 1757680 h 6858000"/>
              <a:gd name="connsiteX2606" fmla="*/ 3345180 w 12192000"/>
              <a:gd name="connsiteY2606" fmla="*/ 1757680 h 6858000"/>
              <a:gd name="connsiteX2607" fmla="*/ 3345180 w 12192000"/>
              <a:gd name="connsiteY2607" fmla="*/ 1582420 h 6858000"/>
              <a:gd name="connsiteX2608" fmla="*/ 3104515 w 12192000"/>
              <a:gd name="connsiteY2608" fmla="*/ 3135630 h 6858000"/>
              <a:gd name="connsiteX2609" fmla="*/ 2973070 w 12192000"/>
              <a:gd name="connsiteY2609" fmla="*/ 3135630 h 6858000"/>
              <a:gd name="connsiteX2610" fmla="*/ 2973070 w 12192000"/>
              <a:gd name="connsiteY2610" fmla="*/ 3267075 h 6858000"/>
              <a:gd name="connsiteX2611" fmla="*/ 3104515 w 12192000"/>
              <a:gd name="connsiteY2611" fmla="*/ 3267075 h 6858000"/>
              <a:gd name="connsiteX2612" fmla="*/ 3104515 w 12192000"/>
              <a:gd name="connsiteY2612" fmla="*/ 3135630 h 6858000"/>
              <a:gd name="connsiteX2613" fmla="*/ 2973070 w 12192000"/>
              <a:gd name="connsiteY2613" fmla="*/ 3573145 h 6858000"/>
              <a:gd name="connsiteX2614" fmla="*/ 2973070 w 12192000"/>
              <a:gd name="connsiteY2614" fmla="*/ 3704590 h 6858000"/>
              <a:gd name="connsiteX2615" fmla="*/ 3104515 w 12192000"/>
              <a:gd name="connsiteY2615" fmla="*/ 3704590 h 6858000"/>
              <a:gd name="connsiteX2616" fmla="*/ 3104515 w 12192000"/>
              <a:gd name="connsiteY2616" fmla="*/ 3573145 h 6858000"/>
              <a:gd name="connsiteX2617" fmla="*/ 2973070 w 12192000"/>
              <a:gd name="connsiteY2617" fmla="*/ 3573145 h 6858000"/>
              <a:gd name="connsiteX2618" fmla="*/ 2294890 w 12192000"/>
              <a:gd name="connsiteY2618" fmla="*/ 1582420 h 6858000"/>
              <a:gd name="connsiteX2619" fmla="*/ 2294890 w 12192000"/>
              <a:gd name="connsiteY2619" fmla="*/ 1757680 h 6858000"/>
              <a:gd name="connsiteX2620" fmla="*/ 2470150 w 12192000"/>
              <a:gd name="connsiteY2620" fmla="*/ 1757680 h 6858000"/>
              <a:gd name="connsiteX2621" fmla="*/ 2470150 w 12192000"/>
              <a:gd name="connsiteY2621" fmla="*/ 1582420 h 6858000"/>
              <a:gd name="connsiteX2622" fmla="*/ 2294890 w 12192000"/>
              <a:gd name="connsiteY2622" fmla="*/ 1582420 h 6858000"/>
              <a:gd name="connsiteX2623" fmla="*/ 2294890 w 12192000"/>
              <a:gd name="connsiteY2623" fmla="*/ 1320165 h 6858000"/>
              <a:gd name="connsiteX2624" fmla="*/ 2470150 w 12192000"/>
              <a:gd name="connsiteY2624" fmla="*/ 1320165 h 6858000"/>
              <a:gd name="connsiteX2625" fmla="*/ 2470150 w 12192000"/>
              <a:gd name="connsiteY2625" fmla="*/ 1144905 h 6858000"/>
              <a:gd name="connsiteX2626" fmla="*/ 2294890 w 12192000"/>
              <a:gd name="connsiteY2626" fmla="*/ 1144905 h 6858000"/>
              <a:gd name="connsiteX2627" fmla="*/ 2294890 w 12192000"/>
              <a:gd name="connsiteY2627" fmla="*/ 1320165 h 6858000"/>
              <a:gd name="connsiteX2628" fmla="*/ 1967230 w 12192000"/>
              <a:gd name="connsiteY2628" fmla="*/ 379730 h 6858000"/>
              <a:gd name="connsiteX2629" fmla="*/ 1967230 w 12192000"/>
              <a:gd name="connsiteY2629" fmla="*/ 335915 h 6858000"/>
              <a:gd name="connsiteX2630" fmla="*/ 1923415 w 12192000"/>
              <a:gd name="connsiteY2630" fmla="*/ 335915 h 6858000"/>
              <a:gd name="connsiteX2631" fmla="*/ 1923415 w 12192000"/>
              <a:gd name="connsiteY2631" fmla="*/ 379730 h 6858000"/>
              <a:gd name="connsiteX2632" fmla="*/ 1967230 w 12192000"/>
              <a:gd name="connsiteY2632" fmla="*/ 379730 h 6858000"/>
              <a:gd name="connsiteX2633" fmla="*/ 2076450 w 12192000"/>
              <a:gd name="connsiteY2633" fmla="*/ 1538605 h 6858000"/>
              <a:gd name="connsiteX2634" fmla="*/ 2251710 w 12192000"/>
              <a:gd name="connsiteY2634" fmla="*/ 1538605 h 6858000"/>
              <a:gd name="connsiteX2635" fmla="*/ 2251710 w 12192000"/>
              <a:gd name="connsiteY2635" fmla="*/ 1363345 h 6858000"/>
              <a:gd name="connsiteX2636" fmla="*/ 2076450 w 12192000"/>
              <a:gd name="connsiteY2636" fmla="*/ 1363345 h 6858000"/>
              <a:gd name="connsiteX2637" fmla="*/ 2076450 w 12192000"/>
              <a:gd name="connsiteY2637" fmla="*/ 1538605 h 6858000"/>
              <a:gd name="connsiteX2638" fmla="*/ 1923415 w 12192000"/>
              <a:gd name="connsiteY2638" fmla="*/ 1254760 h 6858000"/>
              <a:gd name="connsiteX2639" fmla="*/ 1967230 w 12192000"/>
              <a:gd name="connsiteY2639" fmla="*/ 1254760 h 6858000"/>
              <a:gd name="connsiteX2640" fmla="*/ 1967230 w 12192000"/>
              <a:gd name="connsiteY2640" fmla="*/ 1210945 h 6858000"/>
              <a:gd name="connsiteX2641" fmla="*/ 1923415 w 12192000"/>
              <a:gd name="connsiteY2641" fmla="*/ 1210945 h 6858000"/>
              <a:gd name="connsiteX2642" fmla="*/ 1923415 w 12192000"/>
              <a:gd name="connsiteY2642" fmla="*/ 1254760 h 6858000"/>
              <a:gd name="connsiteX2643" fmla="*/ 2732405 w 12192000"/>
              <a:gd name="connsiteY2643" fmla="*/ 1320165 h 6858000"/>
              <a:gd name="connsiteX2644" fmla="*/ 2907665 w 12192000"/>
              <a:gd name="connsiteY2644" fmla="*/ 1320165 h 6858000"/>
              <a:gd name="connsiteX2645" fmla="*/ 2907665 w 12192000"/>
              <a:gd name="connsiteY2645" fmla="*/ 1144905 h 6858000"/>
              <a:gd name="connsiteX2646" fmla="*/ 2732405 w 12192000"/>
              <a:gd name="connsiteY2646" fmla="*/ 1144905 h 6858000"/>
              <a:gd name="connsiteX2647" fmla="*/ 2732405 w 12192000"/>
              <a:gd name="connsiteY2647" fmla="*/ 1320165 h 6858000"/>
              <a:gd name="connsiteX2648" fmla="*/ 2141855 w 12192000"/>
              <a:gd name="connsiteY2648" fmla="*/ 1035685 h 6858000"/>
              <a:gd name="connsiteX2649" fmla="*/ 2185670 w 12192000"/>
              <a:gd name="connsiteY2649" fmla="*/ 1035685 h 6858000"/>
              <a:gd name="connsiteX2650" fmla="*/ 2185670 w 12192000"/>
              <a:gd name="connsiteY2650" fmla="*/ 991870 h 6858000"/>
              <a:gd name="connsiteX2651" fmla="*/ 2141855 w 12192000"/>
              <a:gd name="connsiteY2651" fmla="*/ 991870 h 6858000"/>
              <a:gd name="connsiteX2652" fmla="*/ 2141855 w 12192000"/>
              <a:gd name="connsiteY2652" fmla="*/ 1035685 h 6858000"/>
              <a:gd name="connsiteX2653" fmla="*/ 2185670 w 12192000"/>
              <a:gd name="connsiteY2653" fmla="*/ 598170 h 6858000"/>
              <a:gd name="connsiteX2654" fmla="*/ 2185670 w 12192000"/>
              <a:gd name="connsiteY2654" fmla="*/ 554355 h 6858000"/>
              <a:gd name="connsiteX2655" fmla="*/ 2141855 w 12192000"/>
              <a:gd name="connsiteY2655" fmla="*/ 554355 h 6858000"/>
              <a:gd name="connsiteX2656" fmla="*/ 2141855 w 12192000"/>
              <a:gd name="connsiteY2656" fmla="*/ 598170 h 6858000"/>
              <a:gd name="connsiteX2657" fmla="*/ 2185670 w 12192000"/>
              <a:gd name="connsiteY2657" fmla="*/ 598170 h 6858000"/>
              <a:gd name="connsiteX2658" fmla="*/ 2404745 w 12192000"/>
              <a:gd name="connsiteY2658" fmla="*/ 817245 h 6858000"/>
              <a:gd name="connsiteX2659" fmla="*/ 2404745 w 12192000"/>
              <a:gd name="connsiteY2659" fmla="*/ 773430 h 6858000"/>
              <a:gd name="connsiteX2660" fmla="*/ 2360930 w 12192000"/>
              <a:gd name="connsiteY2660" fmla="*/ 773430 h 6858000"/>
              <a:gd name="connsiteX2661" fmla="*/ 2360930 w 12192000"/>
              <a:gd name="connsiteY2661" fmla="*/ 817245 h 6858000"/>
              <a:gd name="connsiteX2662" fmla="*/ 2404745 w 12192000"/>
              <a:gd name="connsiteY2662" fmla="*/ 817245 h 6858000"/>
              <a:gd name="connsiteX2663" fmla="*/ 2688590 w 12192000"/>
              <a:gd name="connsiteY2663" fmla="*/ 1538605 h 6858000"/>
              <a:gd name="connsiteX2664" fmla="*/ 2688590 w 12192000"/>
              <a:gd name="connsiteY2664" fmla="*/ 1363345 h 6858000"/>
              <a:gd name="connsiteX2665" fmla="*/ 2513330 w 12192000"/>
              <a:gd name="connsiteY2665" fmla="*/ 1363345 h 6858000"/>
              <a:gd name="connsiteX2666" fmla="*/ 2513330 w 12192000"/>
              <a:gd name="connsiteY2666" fmla="*/ 1538605 h 6858000"/>
              <a:gd name="connsiteX2667" fmla="*/ 2688590 w 12192000"/>
              <a:gd name="connsiteY2667" fmla="*/ 1538605 h 6858000"/>
              <a:gd name="connsiteX2668" fmla="*/ 2688590 w 12192000"/>
              <a:gd name="connsiteY2668" fmla="*/ 1976120 h 6858000"/>
              <a:gd name="connsiteX2669" fmla="*/ 2688590 w 12192000"/>
              <a:gd name="connsiteY2669" fmla="*/ 1800860 h 6858000"/>
              <a:gd name="connsiteX2670" fmla="*/ 2513330 w 12192000"/>
              <a:gd name="connsiteY2670" fmla="*/ 1800860 h 6858000"/>
              <a:gd name="connsiteX2671" fmla="*/ 2513330 w 12192000"/>
              <a:gd name="connsiteY2671" fmla="*/ 1976120 h 6858000"/>
              <a:gd name="connsiteX2672" fmla="*/ 2688590 w 12192000"/>
              <a:gd name="connsiteY2672" fmla="*/ 1976120 h 6858000"/>
              <a:gd name="connsiteX2673" fmla="*/ 2907665 w 12192000"/>
              <a:gd name="connsiteY2673" fmla="*/ 1757680 h 6858000"/>
              <a:gd name="connsiteX2674" fmla="*/ 2907665 w 12192000"/>
              <a:gd name="connsiteY2674" fmla="*/ 1582420 h 6858000"/>
              <a:gd name="connsiteX2675" fmla="*/ 2732405 w 12192000"/>
              <a:gd name="connsiteY2675" fmla="*/ 1582420 h 6858000"/>
              <a:gd name="connsiteX2676" fmla="*/ 2732405 w 12192000"/>
              <a:gd name="connsiteY2676" fmla="*/ 1757680 h 6858000"/>
              <a:gd name="connsiteX2677" fmla="*/ 2907665 w 12192000"/>
              <a:gd name="connsiteY2677" fmla="*/ 1757680 h 6858000"/>
              <a:gd name="connsiteX2678" fmla="*/ 2841625 w 12192000"/>
              <a:gd name="connsiteY2678" fmla="*/ 817245 h 6858000"/>
              <a:gd name="connsiteX2679" fmla="*/ 2841625 w 12192000"/>
              <a:gd name="connsiteY2679" fmla="*/ 773430 h 6858000"/>
              <a:gd name="connsiteX2680" fmla="*/ 2797810 w 12192000"/>
              <a:gd name="connsiteY2680" fmla="*/ 773430 h 6858000"/>
              <a:gd name="connsiteX2681" fmla="*/ 2797810 w 12192000"/>
              <a:gd name="connsiteY2681" fmla="*/ 817245 h 6858000"/>
              <a:gd name="connsiteX2682" fmla="*/ 2841625 w 12192000"/>
              <a:gd name="connsiteY2682" fmla="*/ 817245 h 6858000"/>
              <a:gd name="connsiteX2683" fmla="*/ 3016885 w 12192000"/>
              <a:gd name="connsiteY2683" fmla="*/ 1035685 h 6858000"/>
              <a:gd name="connsiteX2684" fmla="*/ 3060700 w 12192000"/>
              <a:gd name="connsiteY2684" fmla="*/ 1035685 h 6858000"/>
              <a:gd name="connsiteX2685" fmla="*/ 3060700 w 12192000"/>
              <a:gd name="connsiteY2685" fmla="*/ 991870 h 6858000"/>
              <a:gd name="connsiteX2686" fmla="*/ 3016885 w 12192000"/>
              <a:gd name="connsiteY2686" fmla="*/ 991870 h 6858000"/>
              <a:gd name="connsiteX2687" fmla="*/ 3016885 w 12192000"/>
              <a:gd name="connsiteY2687" fmla="*/ 1035685 h 6858000"/>
              <a:gd name="connsiteX2688" fmla="*/ 2951480 w 12192000"/>
              <a:gd name="connsiteY2688" fmla="*/ 1538605 h 6858000"/>
              <a:gd name="connsiteX2689" fmla="*/ 3126740 w 12192000"/>
              <a:gd name="connsiteY2689" fmla="*/ 1538605 h 6858000"/>
              <a:gd name="connsiteX2690" fmla="*/ 3126740 w 12192000"/>
              <a:gd name="connsiteY2690" fmla="*/ 1363345 h 6858000"/>
              <a:gd name="connsiteX2691" fmla="*/ 2951480 w 12192000"/>
              <a:gd name="connsiteY2691" fmla="*/ 1363345 h 6858000"/>
              <a:gd name="connsiteX2692" fmla="*/ 2951480 w 12192000"/>
              <a:gd name="connsiteY2692" fmla="*/ 1538605 h 6858000"/>
              <a:gd name="connsiteX2693" fmla="*/ 3060700 w 12192000"/>
              <a:gd name="connsiteY2693" fmla="*/ 598170 h 6858000"/>
              <a:gd name="connsiteX2694" fmla="*/ 3060700 w 12192000"/>
              <a:gd name="connsiteY2694" fmla="*/ 554355 h 6858000"/>
              <a:gd name="connsiteX2695" fmla="*/ 3016885 w 12192000"/>
              <a:gd name="connsiteY2695" fmla="*/ 554355 h 6858000"/>
              <a:gd name="connsiteX2696" fmla="*/ 3016885 w 12192000"/>
              <a:gd name="connsiteY2696" fmla="*/ 598170 h 6858000"/>
              <a:gd name="connsiteX2697" fmla="*/ 3060700 w 12192000"/>
              <a:gd name="connsiteY2697" fmla="*/ 598170 h 6858000"/>
              <a:gd name="connsiteX2698" fmla="*/ 2229485 w 12192000"/>
              <a:gd name="connsiteY2698" fmla="*/ 2260600 h 6858000"/>
              <a:gd name="connsiteX2699" fmla="*/ 2098040 w 12192000"/>
              <a:gd name="connsiteY2699" fmla="*/ 2260600 h 6858000"/>
              <a:gd name="connsiteX2700" fmla="*/ 2098040 w 12192000"/>
              <a:gd name="connsiteY2700" fmla="*/ 2392045 h 6858000"/>
              <a:gd name="connsiteX2701" fmla="*/ 2229485 w 12192000"/>
              <a:gd name="connsiteY2701" fmla="*/ 2392045 h 6858000"/>
              <a:gd name="connsiteX2702" fmla="*/ 2229485 w 12192000"/>
              <a:gd name="connsiteY2702" fmla="*/ 2260600 h 6858000"/>
              <a:gd name="connsiteX2703" fmla="*/ 2251075 w 12192000"/>
              <a:gd name="connsiteY2703" fmla="*/ 1801495 h 6858000"/>
              <a:gd name="connsiteX2704" fmla="*/ 2075815 w 12192000"/>
              <a:gd name="connsiteY2704" fmla="*/ 1801495 h 6858000"/>
              <a:gd name="connsiteX2705" fmla="*/ 2075815 w 12192000"/>
              <a:gd name="connsiteY2705" fmla="*/ 1976755 h 6858000"/>
              <a:gd name="connsiteX2706" fmla="*/ 2251075 w 12192000"/>
              <a:gd name="connsiteY2706" fmla="*/ 1976755 h 6858000"/>
              <a:gd name="connsiteX2707" fmla="*/ 2251075 w 12192000"/>
              <a:gd name="connsiteY2707" fmla="*/ 1801495 h 6858000"/>
              <a:gd name="connsiteX2708" fmla="*/ 1901190 w 12192000"/>
              <a:gd name="connsiteY2708" fmla="*/ 4688205 h 6858000"/>
              <a:gd name="connsiteX2709" fmla="*/ 1901190 w 12192000"/>
              <a:gd name="connsiteY2709" fmla="*/ 4775835 h 6858000"/>
              <a:gd name="connsiteX2710" fmla="*/ 1988820 w 12192000"/>
              <a:gd name="connsiteY2710" fmla="*/ 4775835 h 6858000"/>
              <a:gd name="connsiteX2711" fmla="*/ 1988820 w 12192000"/>
              <a:gd name="connsiteY2711" fmla="*/ 4688205 h 6858000"/>
              <a:gd name="connsiteX2712" fmla="*/ 1901190 w 12192000"/>
              <a:gd name="connsiteY2712" fmla="*/ 4688205 h 6858000"/>
              <a:gd name="connsiteX2713" fmla="*/ 1988820 w 12192000"/>
              <a:gd name="connsiteY2713" fmla="*/ 4250690 h 6858000"/>
              <a:gd name="connsiteX2714" fmla="*/ 1901190 w 12192000"/>
              <a:gd name="connsiteY2714" fmla="*/ 4250690 h 6858000"/>
              <a:gd name="connsiteX2715" fmla="*/ 1901190 w 12192000"/>
              <a:gd name="connsiteY2715" fmla="*/ 4338320 h 6858000"/>
              <a:gd name="connsiteX2716" fmla="*/ 1988820 w 12192000"/>
              <a:gd name="connsiteY2716" fmla="*/ 4338320 h 6858000"/>
              <a:gd name="connsiteX2717" fmla="*/ 1988820 w 12192000"/>
              <a:gd name="connsiteY2717" fmla="*/ 4250690 h 6858000"/>
              <a:gd name="connsiteX2718" fmla="*/ 2120265 w 12192000"/>
              <a:gd name="connsiteY2718" fmla="*/ 4469765 h 6858000"/>
              <a:gd name="connsiteX2719" fmla="*/ 2120265 w 12192000"/>
              <a:gd name="connsiteY2719" fmla="*/ 4557395 h 6858000"/>
              <a:gd name="connsiteX2720" fmla="*/ 2207895 w 12192000"/>
              <a:gd name="connsiteY2720" fmla="*/ 4557395 h 6858000"/>
              <a:gd name="connsiteX2721" fmla="*/ 2207895 w 12192000"/>
              <a:gd name="connsiteY2721" fmla="*/ 4469765 h 6858000"/>
              <a:gd name="connsiteX2722" fmla="*/ 2120265 w 12192000"/>
              <a:gd name="connsiteY2722" fmla="*/ 4469765 h 6858000"/>
              <a:gd name="connsiteX2723" fmla="*/ 2229485 w 12192000"/>
              <a:gd name="connsiteY2723" fmla="*/ 3573145 h 6858000"/>
              <a:gd name="connsiteX2724" fmla="*/ 2098040 w 12192000"/>
              <a:gd name="connsiteY2724" fmla="*/ 3573145 h 6858000"/>
              <a:gd name="connsiteX2725" fmla="*/ 2098040 w 12192000"/>
              <a:gd name="connsiteY2725" fmla="*/ 3704590 h 6858000"/>
              <a:gd name="connsiteX2726" fmla="*/ 2229485 w 12192000"/>
              <a:gd name="connsiteY2726" fmla="*/ 3704590 h 6858000"/>
              <a:gd name="connsiteX2727" fmla="*/ 2229485 w 12192000"/>
              <a:gd name="connsiteY2727" fmla="*/ 3573145 h 6858000"/>
              <a:gd name="connsiteX2728" fmla="*/ 2229485 w 12192000"/>
              <a:gd name="connsiteY2728" fmla="*/ 3135630 h 6858000"/>
              <a:gd name="connsiteX2729" fmla="*/ 2098040 w 12192000"/>
              <a:gd name="connsiteY2729" fmla="*/ 3135630 h 6858000"/>
              <a:gd name="connsiteX2730" fmla="*/ 2098040 w 12192000"/>
              <a:gd name="connsiteY2730" fmla="*/ 3267075 h 6858000"/>
              <a:gd name="connsiteX2731" fmla="*/ 2229485 w 12192000"/>
              <a:gd name="connsiteY2731" fmla="*/ 3267075 h 6858000"/>
              <a:gd name="connsiteX2732" fmla="*/ 2229485 w 12192000"/>
              <a:gd name="connsiteY2732" fmla="*/ 3135630 h 6858000"/>
              <a:gd name="connsiteX2733" fmla="*/ 2229485 w 12192000"/>
              <a:gd name="connsiteY2733" fmla="*/ 2698115 h 6858000"/>
              <a:gd name="connsiteX2734" fmla="*/ 2098040 w 12192000"/>
              <a:gd name="connsiteY2734" fmla="*/ 2698115 h 6858000"/>
              <a:gd name="connsiteX2735" fmla="*/ 2098040 w 12192000"/>
              <a:gd name="connsiteY2735" fmla="*/ 2829560 h 6858000"/>
              <a:gd name="connsiteX2736" fmla="*/ 2229485 w 12192000"/>
              <a:gd name="connsiteY2736" fmla="*/ 2829560 h 6858000"/>
              <a:gd name="connsiteX2737" fmla="*/ 2229485 w 12192000"/>
              <a:gd name="connsiteY2737" fmla="*/ 2698115 h 6858000"/>
              <a:gd name="connsiteX2738" fmla="*/ 1988820 w 12192000"/>
              <a:gd name="connsiteY2738" fmla="*/ 3813810 h 6858000"/>
              <a:gd name="connsiteX2739" fmla="*/ 1901190 w 12192000"/>
              <a:gd name="connsiteY2739" fmla="*/ 3813810 h 6858000"/>
              <a:gd name="connsiteX2740" fmla="*/ 1901190 w 12192000"/>
              <a:gd name="connsiteY2740" fmla="*/ 3901440 h 6858000"/>
              <a:gd name="connsiteX2741" fmla="*/ 1988820 w 12192000"/>
              <a:gd name="connsiteY2741" fmla="*/ 3901440 h 6858000"/>
              <a:gd name="connsiteX2742" fmla="*/ 1988820 w 12192000"/>
              <a:gd name="connsiteY2742" fmla="*/ 3813810 h 6858000"/>
              <a:gd name="connsiteX2743" fmla="*/ 2011045 w 12192000"/>
              <a:gd name="connsiteY2743" fmla="*/ 2479675 h 6858000"/>
              <a:gd name="connsiteX2744" fmla="*/ 1879600 w 12192000"/>
              <a:gd name="connsiteY2744" fmla="*/ 2479675 h 6858000"/>
              <a:gd name="connsiteX2745" fmla="*/ 1879600 w 12192000"/>
              <a:gd name="connsiteY2745" fmla="*/ 2611120 h 6858000"/>
              <a:gd name="connsiteX2746" fmla="*/ 2011045 w 12192000"/>
              <a:gd name="connsiteY2746" fmla="*/ 2611120 h 6858000"/>
              <a:gd name="connsiteX2747" fmla="*/ 2011045 w 12192000"/>
              <a:gd name="connsiteY2747" fmla="*/ 2479675 h 6858000"/>
              <a:gd name="connsiteX2748" fmla="*/ 2011045 w 12192000"/>
              <a:gd name="connsiteY2748" fmla="*/ 2042160 h 6858000"/>
              <a:gd name="connsiteX2749" fmla="*/ 1879600 w 12192000"/>
              <a:gd name="connsiteY2749" fmla="*/ 2042160 h 6858000"/>
              <a:gd name="connsiteX2750" fmla="*/ 1879600 w 12192000"/>
              <a:gd name="connsiteY2750" fmla="*/ 2173605 h 6858000"/>
              <a:gd name="connsiteX2751" fmla="*/ 2011045 w 12192000"/>
              <a:gd name="connsiteY2751" fmla="*/ 2173605 h 6858000"/>
              <a:gd name="connsiteX2752" fmla="*/ 2011045 w 12192000"/>
              <a:gd name="connsiteY2752" fmla="*/ 2042160 h 6858000"/>
              <a:gd name="connsiteX2753" fmla="*/ 1923415 w 12192000"/>
              <a:gd name="connsiteY2753" fmla="*/ 817245 h 6858000"/>
              <a:gd name="connsiteX2754" fmla="*/ 1967230 w 12192000"/>
              <a:gd name="connsiteY2754" fmla="*/ 817245 h 6858000"/>
              <a:gd name="connsiteX2755" fmla="*/ 1967230 w 12192000"/>
              <a:gd name="connsiteY2755" fmla="*/ 773430 h 6858000"/>
              <a:gd name="connsiteX2756" fmla="*/ 1923415 w 12192000"/>
              <a:gd name="connsiteY2756" fmla="*/ 773430 h 6858000"/>
              <a:gd name="connsiteX2757" fmla="*/ 1923415 w 12192000"/>
              <a:gd name="connsiteY2757" fmla="*/ 817245 h 6858000"/>
              <a:gd name="connsiteX2758" fmla="*/ 2032635 w 12192000"/>
              <a:gd name="connsiteY2758" fmla="*/ 1582420 h 6858000"/>
              <a:gd name="connsiteX2759" fmla="*/ 1857375 w 12192000"/>
              <a:gd name="connsiteY2759" fmla="*/ 1582420 h 6858000"/>
              <a:gd name="connsiteX2760" fmla="*/ 1857375 w 12192000"/>
              <a:gd name="connsiteY2760" fmla="*/ 1757680 h 6858000"/>
              <a:gd name="connsiteX2761" fmla="*/ 2032635 w 12192000"/>
              <a:gd name="connsiteY2761" fmla="*/ 1757680 h 6858000"/>
              <a:gd name="connsiteX2762" fmla="*/ 2032635 w 12192000"/>
              <a:gd name="connsiteY2762" fmla="*/ 1582420 h 6858000"/>
              <a:gd name="connsiteX2763" fmla="*/ 2010410 w 12192000"/>
              <a:gd name="connsiteY2763" fmla="*/ 3354070 h 6858000"/>
              <a:gd name="connsiteX2764" fmla="*/ 1878965 w 12192000"/>
              <a:gd name="connsiteY2764" fmla="*/ 3354070 h 6858000"/>
              <a:gd name="connsiteX2765" fmla="*/ 1878965 w 12192000"/>
              <a:gd name="connsiteY2765" fmla="*/ 3485515 h 6858000"/>
              <a:gd name="connsiteX2766" fmla="*/ 2010410 w 12192000"/>
              <a:gd name="connsiteY2766" fmla="*/ 3485515 h 6858000"/>
              <a:gd name="connsiteX2767" fmla="*/ 2010410 w 12192000"/>
              <a:gd name="connsiteY2767" fmla="*/ 3354070 h 6858000"/>
              <a:gd name="connsiteX2768" fmla="*/ 2011045 w 12192000"/>
              <a:gd name="connsiteY2768" fmla="*/ 2917190 h 6858000"/>
              <a:gd name="connsiteX2769" fmla="*/ 1879600 w 12192000"/>
              <a:gd name="connsiteY2769" fmla="*/ 2917190 h 6858000"/>
              <a:gd name="connsiteX2770" fmla="*/ 1879600 w 12192000"/>
              <a:gd name="connsiteY2770" fmla="*/ 3048635 h 6858000"/>
              <a:gd name="connsiteX2771" fmla="*/ 2011045 w 12192000"/>
              <a:gd name="connsiteY2771" fmla="*/ 3048635 h 6858000"/>
              <a:gd name="connsiteX2772" fmla="*/ 2011045 w 12192000"/>
              <a:gd name="connsiteY2772" fmla="*/ 2917190 h 6858000"/>
              <a:gd name="connsiteX2773" fmla="*/ 1004570 w 12192000"/>
              <a:gd name="connsiteY2773" fmla="*/ 2610485 h 6858000"/>
              <a:gd name="connsiteX2774" fmla="*/ 1136015 w 12192000"/>
              <a:gd name="connsiteY2774" fmla="*/ 2610485 h 6858000"/>
              <a:gd name="connsiteX2775" fmla="*/ 1136015 w 12192000"/>
              <a:gd name="connsiteY2775" fmla="*/ 2479040 h 6858000"/>
              <a:gd name="connsiteX2776" fmla="*/ 1004570 w 12192000"/>
              <a:gd name="connsiteY2776" fmla="*/ 2479040 h 6858000"/>
              <a:gd name="connsiteX2777" fmla="*/ 1004570 w 12192000"/>
              <a:gd name="connsiteY2777" fmla="*/ 2610485 h 6858000"/>
              <a:gd name="connsiteX2778" fmla="*/ 9429115 w 12192000"/>
              <a:gd name="connsiteY2778" fmla="*/ 0 h 6858000"/>
              <a:gd name="connsiteX2779" fmla="*/ 9334500 w 12192000"/>
              <a:gd name="connsiteY2779" fmla="*/ 0 h 6858000"/>
              <a:gd name="connsiteX2780" fmla="*/ 9429115 w 12192000"/>
              <a:gd name="connsiteY2780" fmla="*/ 0 h 6858000"/>
              <a:gd name="connsiteX2781" fmla="*/ 9866630 w 12192000"/>
              <a:gd name="connsiteY2781" fmla="*/ 0 h 6858000"/>
              <a:gd name="connsiteX2782" fmla="*/ 9772015 w 12192000"/>
              <a:gd name="connsiteY2782" fmla="*/ 0 h 6858000"/>
              <a:gd name="connsiteX2783" fmla="*/ 9866630 w 12192000"/>
              <a:gd name="connsiteY2783" fmla="*/ 0 h 6858000"/>
              <a:gd name="connsiteX2784" fmla="*/ 8991600 w 12192000"/>
              <a:gd name="connsiteY2784" fmla="*/ 0 h 6858000"/>
              <a:gd name="connsiteX2785" fmla="*/ 8896985 w 12192000"/>
              <a:gd name="connsiteY2785" fmla="*/ 0 h 6858000"/>
              <a:gd name="connsiteX2786" fmla="*/ 8991600 w 12192000"/>
              <a:gd name="connsiteY2786" fmla="*/ 0 h 6858000"/>
              <a:gd name="connsiteX2787" fmla="*/ 11021695 w 12192000"/>
              <a:gd name="connsiteY2787" fmla="*/ 6809740 h 6858000"/>
              <a:gd name="connsiteX2788" fmla="*/ 11021695 w 12192000"/>
              <a:gd name="connsiteY2788" fmla="*/ 6591300 h 6858000"/>
              <a:gd name="connsiteX2789" fmla="*/ 10803255 w 12192000"/>
              <a:gd name="connsiteY2789" fmla="*/ 6591300 h 6858000"/>
              <a:gd name="connsiteX2790" fmla="*/ 10803255 w 12192000"/>
              <a:gd name="connsiteY2790" fmla="*/ 6809740 h 6858000"/>
              <a:gd name="connsiteX2791" fmla="*/ 11021695 w 12192000"/>
              <a:gd name="connsiteY2791" fmla="*/ 6809740 h 6858000"/>
              <a:gd name="connsiteX2792" fmla="*/ 8178800 w 12192000"/>
              <a:gd name="connsiteY2792" fmla="*/ 29845 h 6858000"/>
              <a:gd name="connsiteX2793" fmla="*/ 8201660 w 12192000"/>
              <a:gd name="connsiteY2793" fmla="*/ 0 h 6858000"/>
              <a:gd name="connsiteX2794" fmla="*/ 7936865 w 12192000"/>
              <a:gd name="connsiteY2794" fmla="*/ 0 h 6858000"/>
              <a:gd name="connsiteX2795" fmla="*/ 7959725 w 12192000"/>
              <a:gd name="connsiteY2795" fmla="*/ 29845 h 6858000"/>
              <a:gd name="connsiteX2796" fmla="*/ 8178800 w 12192000"/>
              <a:gd name="connsiteY2796" fmla="*/ 29845 h 6858000"/>
              <a:gd name="connsiteX2797" fmla="*/ 7741285 w 12192000"/>
              <a:gd name="connsiteY2797" fmla="*/ 248285 h 6858000"/>
              <a:gd name="connsiteX2798" fmla="*/ 7959725 w 12192000"/>
              <a:gd name="connsiteY2798" fmla="*/ 248285 h 6858000"/>
              <a:gd name="connsiteX2799" fmla="*/ 7959725 w 12192000"/>
              <a:gd name="connsiteY2799" fmla="*/ 29845 h 6858000"/>
              <a:gd name="connsiteX2800" fmla="*/ 7917815 w 12192000"/>
              <a:gd name="connsiteY2800" fmla="*/ 0 h 6858000"/>
              <a:gd name="connsiteX2801" fmla="*/ 7782560 w 12192000"/>
              <a:gd name="connsiteY2801" fmla="*/ 0 h 6858000"/>
              <a:gd name="connsiteX2802" fmla="*/ 7740650 w 12192000"/>
              <a:gd name="connsiteY2802" fmla="*/ 29845 h 6858000"/>
              <a:gd name="connsiteX2803" fmla="*/ 7741285 w 12192000"/>
              <a:gd name="connsiteY2803" fmla="*/ 248285 h 6858000"/>
              <a:gd name="connsiteX2804" fmla="*/ 12159615 w 12192000"/>
              <a:gd name="connsiteY2804" fmla="*/ 204470 h 6858000"/>
              <a:gd name="connsiteX2805" fmla="*/ 12192000 w 12192000"/>
              <a:gd name="connsiteY2805" fmla="*/ 225425 h 6858000"/>
              <a:gd name="connsiteX2806" fmla="*/ 12192000 w 12192000"/>
              <a:gd name="connsiteY2806" fmla="*/ 52070 h 6858000"/>
              <a:gd name="connsiteX2807" fmla="*/ 12159615 w 12192000"/>
              <a:gd name="connsiteY2807" fmla="*/ 73025 h 6858000"/>
              <a:gd name="connsiteX2808" fmla="*/ 12159615 w 12192000"/>
              <a:gd name="connsiteY2808" fmla="*/ 204470 h 6858000"/>
              <a:gd name="connsiteX2809" fmla="*/ 11918950 w 12192000"/>
              <a:gd name="connsiteY2809" fmla="*/ 7620 h 6858000"/>
              <a:gd name="connsiteX2810" fmla="*/ 12094210 w 12192000"/>
              <a:gd name="connsiteY2810" fmla="*/ 7620 h 6858000"/>
              <a:gd name="connsiteX2811" fmla="*/ 12101195 w 12192000"/>
              <a:gd name="connsiteY2811" fmla="*/ 0 h 6858000"/>
              <a:gd name="connsiteX2812" fmla="*/ 11911965 w 12192000"/>
              <a:gd name="connsiteY2812" fmla="*/ 0 h 6858000"/>
              <a:gd name="connsiteX2813" fmla="*/ 11918950 w 12192000"/>
              <a:gd name="connsiteY2813" fmla="*/ 7620 h 6858000"/>
              <a:gd name="connsiteX2814" fmla="*/ 7085331 w 12192000"/>
              <a:gd name="connsiteY2814" fmla="*/ 685800 h 6858000"/>
              <a:gd name="connsiteX2815" fmla="*/ 7085331 w 12192000"/>
              <a:gd name="connsiteY2815" fmla="*/ 904240 h 6858000"/>
              <a:gd name="connsiteX2816" fmla="*/ 7303770 w 12192000"/>
              <a:gd name="connsiteY2816" fmla="*/ 904240 h 6858000"/>
              <a:gd name="connsiteX2817" fmla="*/ 7303770 w 12192000"/>
              <a:gd name="connsiteY2817" fmla="*/ 685800 h 6858000"/>
              <a:gd name="connsiteX2818" fmla="*/ 7085331 w 12192000"/>
              <a:gd name="connsiteY2818" fmla="*/ 685800 h 6858000"/>
              <a:gd name="connsiteX2819" fmla="*/ 7303770 w 12192000"/>
              <a:gd name="connsiteY2819" fmla="*/ 467360 h 6858000"/>
              <a:gd name="connsiteX2820" fmla="*/ 7303770 w 12192000"/>
              <a:gd name="connsiteY2820" fmla="*/ 685800 h 6858000"/>
              <a:gd name="connsiteX2821" fmla="*/ 7522210 w 12192000"/>
              <a:gd name="connsiteY2821" fmla="*/ 685800 h 6858000"/>
              <a:gd name="connsiteX2822" fmla="*/ 7522210 w 12192000"/>
              <a:gd name="connsiteY2822" fmla="*/ 467360 h 6858000"/>
              <a:gd name="connsiteX2823" fmla="*/ 7303770 w 12192000"/>
              <a:gd name="connsiteY2823" fmla="*/ 467360 h 6858000"/>
              <a:gd name="connsiteX2824" fmla="*/ 7303770 w 12192000"/>
              <a:gd name="connsiteY2824" fmla="*/ 467360 h 6858000"/>
              <a:gd name="connsiteX2825" fmla="*/ 7303770 w 12192000"/>
              <a:gd name="connsiteY2825" fmla="*/ 248920 h 6858000"/>
              <a:gd name="connsiteX2826" fmla="*/ 7085331 w 12192000"/>
              <a:gd name="connsiteY2826" fmla="*/ 248920 h 6858000"/>
              <a:gd name="connsiteX2827" fmla="*/ 7085331 w 12192000"/>
              <a:gd name="connsiteY2827" fmla="*/ 467360 h 6858000"/>
              <a:gd name="connsiteX2828" fmla="*/ 7303770 w 12192000"/>
              <a:gd name="connsiteY2828" fmla="*/ 467360 h 6858000"/>
              <a:gd name="connsiteX2829" fmla="*/ 7522210 w 12192000"/>
              <a:gd name="connsiteY2829" fmla="*/ 248285 h 6858000"/>
              <a:gd name="connsiteX2830" fmla="*/ 7522210 w 12192000"/>
              <a:gd name="connsiteY2830" fmla="*/ 466725 h 6858000"/>
              <a:gd name="connsiteX2831" fmla="*/ 7740650 w 12192000"/>
              <a:gd name="connsiteY2831" fmla="*/ 466725 h 6858000"/>
              <a:gd name="connsiteX2832" fmla="*/ 7740650 w 12192000"/>
              <a:gd name="connsiteY2832" fmla="*/ 248285 h 6858000"/>
              <a:gd name="connsiteX2833" fmla="*/ 7522210 w 12192000"/>
              <a:gd name="connsiteY2833" fmla="*/ 248285 h 6858000"/>
              <a:gd name="connsiteX2834" fmla="*/ 6866256 w 12192000"/>
              <a:gd name="connsiteY2834" fmla="*/ 904240 h 6858000"/>
              <a:gd name="connsiteX2835" fmla="*/ 6866256 w 12192000"/>
              <a:gd name="connsiteY2835" fmla="*/ 1122680 h 6858000"/>
              <a:gd name="connsiteX2836" fmla="*/ 7084695 w 12192000"/>
              <a:gd name="connsiteY2836" fmla="*/ 1122680 h 6858000"/>
              <a:gd name="connsiteX2837" fmla="*/ 7084695 w 12192000"/>
              <a:gd name="connsiteY2837" fmla="*/ 904240 h 6858000"/>
              <a:gd name="connsiteX2838" fmla="*/ 6866256 w 12192000"/>
              <a:gd name="connsiteY2838" fmla="*/ 904240 h 6858000"/>
              <a:gd name="connsiteX2839" fmla="*/ 7085331 w 12192000"/>
              <a:gd name="connsiteY2839" fmla="*/ 685800 h 6858000"/>
              <a:gd name="connsiteX2840" fmla="*/ 7085331 w 12192000"/>
              <a:gd name="connsiteY2840" fmla="*/ 467360 h 6858000"/>
              <a:gd name="connsiteX2841" fmla="*/ 6866890 w 12192000"/>
              <a:gd name="connsiteY2841" fmla="*/ 467360 h 6858000"/>
              <a:gd name="connsiteX2842" fmla="*/ 6866890 w 12192000"/>
              <a:gd name="connsiteY2842" fmla="*/ 685800 h 6858000"/>
              <a:gd name="connsiteX2843" fmla="*/ 7085331 w 12192000"/>
              <a:gd name="connsiteY2843" fmla="*/ 685800 h 6858000"/>
              <a:gd name="connsiteX2844" fmla="*/ 6866256 w 12192000"/>
              <a:gd name="connsiteY2844" fmla="*/ 685800 h 6858000"/>
              <a:gd name="connsiteX2845" fmla="*/ 6647815 w 12192000"/>
              <a:gd name="connsiteY2845" fmla="*/ 685800 h 6858000"/>
              <a:gd name="connsiteX2846" fmla="*/ 6647815 w 12192000"/>
              <a:gd name="connsiteY2846" fmla="*/ 904240 h 6858000"/>
              <a:gd name="connsiteX2847" fmla="*/ 6866256 w 12192000"/>
              <a:gd name="connsiteY2847" fmla="*/ 904240 h 6858000"/>
              <a:gd name="connsiteX2848" fmla="*/ 6866256 w 12192000"/>
              <a:gd name="connsiteY2848" fmla="*/ 685800 h 6858000"/>
              <a:gd name="connsiteX2849" fmla="*/ 10803255 w 12192000"/>
              <a:gd name="connsiteY2849" fmla="*/ 6809740 h 6858000"/>
              <a:gd name="connsiteX2850" fmla="*/ 10584815 w 12192000"/>
              <a:gd name="connsiteY2850" fmla="*/ 6809740 h 6858000"/>
              <a:gd name="connsiteX2851" fmla="*/ 10552430 w 12192000"/>
              <a:gd name="connsiteY2851" fmla="*/ 6858000 h 6858000"/>
              <a:gd name="connsiteX2852" fmla="*/ 10836275 w 12192000"/>
              <a:gd name="connsiteY2852" fmla="*/ 6858000 h 6858000"/>
              <a:gd name="connsiteX2853" fmla="*/ 10803255 w 12192000"/>
              <a:gd name="connsiteY2853" fmla="*/ 6809740 h 6858000"/>
              <a:gd name="connsiteX2854" fmla="*/ 9709785 w 12192000"/>
              <a:gd name="connsiteY2854" fmla="*/ 6809740 h 6858000"/>
              <a:gd name="connsiteX2855" fmla="*/ 9677400 w 12192000"/>
              <a:gd name="connsiteY2855" fmla="*/ 6858000 h 6858000"/>
              <a:gd name="connsiteX2856" fmla="*/ 9961245 w 12192000"/>
              <a:gd name="connsiteY2856" fmla="*/ 6858000 h 6858000"/>
              <a:gd name="connsiteX2857" fmla="*/ 9928860 w 12192000"/>
              <a:gd name="connsiteY2857" fmla="*/ 6809740 h 6858000"/>
              <a:gd name="connsiteX2858" fmla="*/ 9709785 w 12192000"/>
              <a:gd name="connsiteY2858" fmla="*/ 6809740 h 6858000"/>
              <a:gd name="connsiteX2859" fmla="*/ 10147300 w 12192000"/>
              <a:gd name="connsiteY2859" fmla="*/ 6591300 h 6858000"/>
              <a:gd name="connsiteX2860" fmla="*/ 9928860 w 12192000"/>
              <a:gd name="connsiteY2860" fmla="*/ 6591300 h 6858000"/>
              <a:gd name="connsiteX2861" fmla="*/ 9928860 w 12192000"/>
              <a:gd name="connsiteY2861" fmla="*/ 6809740 h 6858000"/>
              <a:gd name="connsiteX2862" fmla="*/ 10147300 w 12192000"/>
              <a:gd name="connsiteY2862" fmla="*/ 6809740 h 6858000"/>
              <a:gd name="connsiteX2863" fmla="*/ 10147300 w 12192000"/>
              <a:gd name="connsiteY2863" fmla="*/ 6591300 h 6858000"/>
              <a:gd name="connsiteX2864" fmla="*/ 9709785 w 12192000"/>
              <a:gd name="connsiteY2864" fmla="*/ 6591300 h 6858000"/>
              <a:gd name="connsiteX2865" fmla="*/ 9491345 w 12192000"/>
              <a:gd name="connsiteY2865" fmla="*/ 6591300 h 6858000"/>
              <a:gd name="connsiteX2866" fmla="*/ 9491345 w 12192000"/>
              <a:gd name="connsiteY2866" fmla="*/ 6809740 h 6858000"/>
              <a:gd name="connsiteX2867" fmla="*/ 9709785 w 12192000"/>
              <a:gd name="connsiteY2867" fmla="*/ 6809740 h 6858000"/>
              <a:gd name="connsiteX2868" fmla="*/ 9709785 w 12192000"/>
              <a:gd name="connsiteY2868" fmla="*/ 6591300 h 6858000"/>
              <a:gd name="connsiteX2869" fmla="*/ 9490710 w 12192000"/>
              <a:gd name="connsiteY2869" fmla="*/ 6591300 h 6858000"/>
              <a:gd name="connsiteX2870" fmla="*/ 9490710 w 12192000"/>
              <a:gd name="connsiteY2870" fmla="*/ 6372860 h 6858000"/>
              <a:gd name="connsiteX2871" fmla="*/ 9272270 w 12192000"/>
              <a:gd name="connsiteY2871" fmla="*/ 6372860 h 6858000"/>
              <a:gd name="connsiteX2872" fmla="*/ 9272270 w 12192000"/>
              <a:gd name="connsiteY2872" fmla="*/ 6591300 h 6858000"/>
              <a:gd name="connsiteX2873" fmla="*/ 9490710 w 12192000"/>
              <a:gd name="connsiteY2873" fmla="*/ 6591300 h 6858000"/>
              <a:gd name="connsiteX2874" fmla="*/ 9272270 w 12192000"/>
              <a:gd name="connsiteY2874" fmla="*/ 6809740 h 6858000"/>
              <a:gd name="connsiteX2875" fmla="*/ 9239885 w 12192000"/>
              <a:gd name="connsiteY2875" fmla="*/ 6858000 h 6858000"/>
              <a:gd name="connsiteX2876" fmla="*/ 9523730 w 12192000"/>
              <a:gd name="connsiteY2876" fmla="*/ 6858000 h 6858000"/>
              <a:gd name="connsiteX2877" fmla="*/ 9491345 w 12192000"/>
              <a:gd name="connsiteY2877" fmla="*/ 6809740 h 6858000"/>
              <a:gd name="connsiteX2878" fmla="*/ 9272270 w 12192000"/>
              <a:gd name="connsiteY2878" fmla="*/ 6809740 h 6858000"/>
              <a:gd name="connsiteX2879" fmla="*/ 10147300 w 12192000"/>
              <a:gd name="connsiteY2879" fmla="*/ 6809740 h 6858000"/>
              <a:gd name="connsiteX2880" fmla="*/ 10114915 w 12192000"/>
              <a:gd name="connsiteY2880" fmla="*/ 6858000 h 6858000"/>
              <a:gd name="connsiteX2881" fmla="*/ 10398760 w 12192000"/>
              <a:gd name="connsiteY2881" fmla="*/ 6858000 h 6858000"/>
              <a:gd name="connsiteX2882" fmla="*/ 10366375 w 12192000"/>
              <a:gd name="connsiteY2882" fmla="*/ 6809740 h 6858000"/>
              <a:gd name="connsiteX2883" fmla="*/ 10147300 w 12192000"/>
              <a:gd name="connsiteY2883" fmla="*/ 6809740 h 6858000"/>
              <a:gd name="connsiteX2884" fmla="*/ 9272270 w 12192000"/>
              <a:gd name="connsiteY2884" fmla="*/ 6591300 h 6858000"/>
              <a:gd name="connsiteX2885" fmla="*/ 9053830 w 12192000"/>
              <a:gd name="connsiteY2885" fmla="*/ 6591300 h 6858000"/>
              <a:gd name="connsiteX2886" fmla="*/ 9053830 w 12192000"/>
              <a:gd name="connsiteY2886" fmla="*/ 6809740 h 6858000"/>
              <a:gd name="connsiteX2887" fmla="*/ 9272270 w 12192000"/>
              <a:gd name="connsiteY2887" fmla="*/ 6809740 h 6858000"/>
              <a:gd name="connsiteX2888" fmla="*/ 9272270 w 12192000"/>
              <a:gd name="connsiteY2888" fmla="*/ 6591300 h 6858000"/>
              <a:gd name="connsiteX2889" fmla="*/ 11678285 w 12192000"/>
              <a:gd name="connsiteY2889" fmla="*/ 6809740 h 6858000"/>
              <a:gd name="connsiteX2890" fmla="*/ 11896725 w 12192000"/>
              <a:gd name="connsiteY2890" fmla="*/ 6809740 h 6858000"/>
              <a:gd name="connsiteX2891" fmla="*/ 11896725 w 12192000"/>
              <a:gd name="connsiteY2891" fmla="*/ 6591300 h 6858000"/>
              <a:gd name="connsiteX2892" fmla="*/ 11678285 w 12192000"/>
              <a:gd name="connsiteY2892" fmla="*/ 6591300 h 6858000"/>
              <a:gd name="connsiteX2893" fmla="*/ 11678285 w 12192000"/>
              <a:gd name="connsiteY2893" fmla="*/ 6809740 h 6858000"/>
              <a:gd name="connsiteX2894" fmla="*/ 11459210 w 12192000"/>
              <a:gd name="connsiteY2894" fmla="*/ 6591300 h 6858000"/>
              <a:gd name="connsiteX2895" fmla="*/ 11677650 w 12192000"/>
              <a:gd name="connsiteY2895" fmla="*/ 6591300 h 6858000"/>
              <a:gd name="connsiteX2896" fmla="*/ 11677650 w 12192000"/>
              <a:gd name="connsiteY2896" fmla="*/ 6372860 h 6858000"/>
              <a:gd name="connsiteX2897" fmla="*/ 11459210 w 12192000"/>
              <a:gd name="connsiteY2897" fmla="*/ 6372860 h 6858000"/>
              <a:gd name="connsiteX2898" fmla="*/ 11459210 w 12192000"/>
              <a:gd name="connsiteY2898" fmla="*/ 6591300 h 6858000"/>
              <a:gd name="connsiteX2899" fmla="*/ 11459210 w 12192000"/>
              <a:gd name="connsiteY2899" fmla="*/ 6372225 h 6858000"/>
              <a:gd name="connsiteX2900" fmla="*/ 11459210 w 12192000"/>
              <a:gd name="connsiteY2900" fmla="*/ 6153785 h 6858000"/>
              <a:gd name="connsiteX2901" fmla="*/ 11240770 w 12192000"/>
              <a:gd name="connsiteY2901" fmla="*/ 6153785 h 6858000"/>
              <a:gd name="connsiteX2902" fmla="*/ 11240770 w 12192000"/>
              <a:gd name="connsiteY2902" fmla="*/ 6372225 h 6858000"/>
              <a:gd name="connsiteX2903" fmla="*/ 11459210 w 12192000"/>
              <a:gd name="connsiteY2903" fmla="*/ 6372225 h 6858000"/>
              <a:gd name="connsiteX2904" fmla="*/ 11240770 w 12192000"/>
              <a:gd name="connsiteY2904" fmla="*/ 6591300 h 6858000"/>
              <a:gd name="connsiteX2905" fmla="*/ 11240770 w 12192000"/>
              <a:gd name="connsiteY2905" fmla="*/ 6372860 h 6858000"/>
              <a:gd name="connsiteX2906" fmla="*/ 11022330 w 12192000"/>
              <a:gd name="connsiteY2906" fmla="*/ 6372860 h 6858000"/>
              <a:gd name="connsiteX2907" fmla="*/ 11022330 w 12192000"/>
              <a:gd name="connsiteY2907" fmla="*/ 6591300 h 6858000"/>
              <a:gd name="connsiteX2908" fmla="*/ 11240770 w 12192000"/>
              <a:gd name="connsiteY2908" fmla="*/ 6591300 h 6858000"/>
              <a:gd name="connsiteX2909" fmla="*/ 12148185 w 12192000"/>
              <a:gd name="connsiteY2909" fmla="*/ 6858000 h 6858000"/>
              <a:gd name="connsiteX2910" fmla="*/ 12115800 w 12192000"/>
              <a:gd name="connsiteY2910" fmla="*/ 6809740 h 6858000"/>
              <a:gd name="connsiteX2911" fmla="*/ 11897360 w 12192000"/>
              <a:gd name="connsiteY2911" fmla="*/ 6809740 h 6858000"/>
              <a:gd name="connsiteX2912" fmla="*/ 11864975 w 12192000"/>
              <a:gd name="connsiteY2912" fmla="*/ 6858000 h 6858000"/>
              <a:gd name="connsiteX2913" fmla="*/ 12148185 w 12192000"/>
              <a:gd name="connsiteY2913" fmla="*/ 6858000 h 6858000"/>
              <a:gd name="connsiteX2914" fmla="*/ 11021695 w 12192000"/>
              <a:gd name="connsiteY2914" fmla="*/ 6809740 h 6858000"/>
              <a:gd name="connsiteX2915" fmla="*/ 10989310 w 12192000"/>
              <a:gd name="connsiteY2915" fmla="*/ 6858000 h 6858000"/>
              <a:gd name="connsiteX2916" fmla="*/ 11273155 w 12192000"/>
              <a:gd name="connsiteY2916" fmla="*/ 6858000 h 6858000"/>
              <a:gd name="connsiteX2917" fmla="*/ 11240770 w 12192000"/>
              <a:gd name="connsiteY2917" fmla="*/ 6809740 h 6858000"/>
              <a:gd name="connsiteX2918" fmla="*/ 11021695 w 12192000"/>
              <a:gd name="connsiteY2918" fmla="*/ 6809740 h 6858000"/>
              <a:gd name="connsiteX2919" fmla="*/ 11459210 w 12192000"/>
              <a:gd name="connsiteY2919" fmla="*/ 6809740 h 6858000"/>
              <a:gd name="connsiteX2920" fmla="*/ 11426825 w 12192000"/>
              <a:gd name="connsiteY2920" fmla="*/ 6858000 h 6858000"/>
              <a:gd name="connsiteX2921" fmla="*/ 11710670 w 12192000"/>
              <a:gd name="connsiteY2921" fmla="*/ 6858000 h 6858000"/>
              <a:gd name="connsiteX2922" fmla="*/ 11678285 w 12192000"/>
              <a:gd name="connsiteY2922" fmla="*/ 6809740 h 6858000"/>
              <a:gd name="connsiteX2923" fmla="*/ 11459210 w 12192000"/>
              <a:gd name="connsiteY2923" fmla="*/ 6809740 h 6858000"/>
              <a:gd name="connsiteX2924" fmla="*/ 11459210 w 12192000"/>
              <a:gd name="connsiteY2924" fmla="*/ 6591300 h 6858000"/>
              <a:gd name="connsiteX2925" fmla="*/ 11240770 w 12192000"/>
              <a:gd name="connsiteY2925" fmla="*/ 6591300 h 6858000"/>
              <a:gd name="connsiteX2926" fmla="*/ 11240770 w 12192000"/>
              <a:gd name="connsiteY2926" fmla="*/ 6809740 h 6858000"/>
              <a:gd name="connsiteX2927" fmla="*/ 11459210 w 12192000"/>
              <a:gd name="connsiteY2927" fmla="*/ 6809740 h 6858000"/>
              <a:gd name="connsiteX2928" fmla="*/ 11459210 w 12192000"/>
              <a:gd name="connsiteY2928" fmla="*/ 6591300 h 6858000"/>
              <a:gd name="connsiteX2929" fmla="*/ 2491740 w 12192000"/>
              <a:gd name="connsiteY2929" fmla="*/ 6591300 h 6858000"/>
              <a:gd name="connsiteX2930" fmla="*/ 2491740 w 12192000"/>
              <a:gd name="connsiteY2930" fmla="*/ 6372860 h 6858000"/>
              <a:gd name="connsiteX2931" fmla="*/ 2273300 w 12192000"/>
              <a:gd name="connsiteY2931" fmla="*/ 6372860 h 6858000"/>
              <a:gd name="connsiteX2932" fmla="*/ 2273300 w 12192000"/>
              <a:gd name="connsiteY2932" fmla="*/ 6591300 h 6858000"/>
              <a:gd name="connsiteX2933" fmla="*/ 2491740 w 12192000"/>
              <a:gd name="connsiteY2933" fmla="*/ 6591300 h 6858000"/>
              <a:gd name="connsiteX2934" fmla="*/ 2710815 w 12192000"/>
              <a:gd name="connsiteY2934" fmla="*/ 6591300 h 6858000"/>
              <a:gd name="connsiteX2935" fmla="*/ 2492375 w 12192000"/>
              <a:gd name="connsiteY2935" fmla="*/ 6591300 h 6858000"/>
              <a:gd name="connsiteX2936" fmla="*/ 2492375 w 12192000"/>
              <a:gd name="connsiteY2936" fmla="*/ 6809740 h 6858000"/>
              <a:gd name="connsiteX2937" fmla="*/ 2710815 w 12192000"/>
              <a:gd name="connsiteY2937" fmla="*/ 6809740 h 6858000"/>
              <a:gd name="connsiteX2938" fmla="*/ 2710815 w 12192000"/>
              <a:gd name="connsiteY2938" fmla="*/ 6591300 h 6858000"/>
              <a:gd name="connsiteX2939" fmla="*/ 2710815 w 12192000"/>
              <a:gd name="connsiteY2939" fmla="*/ 6810375 h 6858000"/>
              <a:gd name="connsiteX2940" fmla="*/ 2678430 w 12192000"/>
              <a:gd name="connsiteY2940" fmla="*/ 6858000 h 6858000"/>
              <a:gd name="connsiteX2941" fmla="*/ 2962275 w 12192000"/>
              <a:gd name="connsiteY2941" fmla="*/ 6858000 h 6858000"/>
              <a:gd name="connsiteX2942" fmla="*/ 2929890 w 12192000"/>
              <a:gd name="connsiteY2942" fmla="*/ 6810375 h 6858000"/>
              <a:gd name="connsiteX2943" fmla="*/ 2710815 w 12192000"/>
              <a:gd name="connsiteY2943" fmla="*/ 6810375 h 6858000"/>
              <a:gd name="connsiteX2944" fmla="*/ 2273300 w 12192000"/>
              <a:gd name="connsiteY2944" fmla="*/ 6810375 h 6858000"/>
              <a:gd name="connsiteX2945" fmla="*/ 2240915 w 12192000"/>
              <a:gd name="connsiteY2945" fmla="*/ 6858000 h 6858000"/>
              <a:gd name="connsiteX2946" fmla="*/ 2524760 w 12192000"/>
              <a:gd name="connsiteY2946" fmla="*/ 6858000 h 6858000"/>
              <a:gd name="connsiteX2947" fmla="*/ 2492375 w 12192000"/>
              <a:gd name="connsiteY2947" fmla="*/ 6810375 h 6858000"/>
              <a:gd name="connsiteX2948" fmla="*/ 2273300 w 12192000"/>
              <a:gd name="connsiteY2948" fmla="*/ 6810375 h 6858000"/>
              <a:gd name="connsiteX2949" fmla="*/ 8397240 w 12192000"/>
              <a:gd name="connsiteY2949" fmla="*/ 29845 h 6858000"/>
              <a:gd name="connsiteX2950" fmla="*/ 8615680 w 12192000"/>
              <a:gd name="connsiteY2950" fmla="*/ 29845 h 6858000"/>
              <a:gd name="connsiteX2951" fmla="*/ 8638540 w 12192000"/>
              <a:gd name="connsiteY2951" fmla="*/ 0 h 6858000"/>
              <a:gd name="connsiteX2952" fmla="*/ 8373745 w 12192000"/>
              <a:gd name="connsiteY2952" fmla="*/ 0 h 6858000"/>
              <a:gd name="connsiteX2953" fmla="*/ 8397240 w 12192000"/>
              <a:gd name="connsiteY2953" fmla="*/ 29845 h 6858000"/>
              <a:gd name="connsiteX2954" fmla="*/ 3399155 w 12192000"/>
              <a:gd name="connsiteY2954" fmla="*/ 6858000 h 6858000"/>
              <a:gd name="connsiteX2955" fmla="*/ 3366770 w 12192000"/>
              <a:gd name="connsiteY2955" fmla="*/ 6810375 h 6858000"/>
              <a:gd name="connsiteX2956" fmla="*/ 3148330 w 12192000"/>
              <a:gd name="connsiteY2956" fmla="*/ 6810375 h 6858000"/>
              <a:gd name="connsiteX2957" fmla="*/ 3115945 w 12192000"/>
              <a:gd name="connsiteY2957" fmla="*/ 6858000 h 6858000"/>
              <a:gd name="connsiteX2958" fmla="*/ 3399155 w 12192000"/>
              <a:gd name="connsiteY2958" fmla="*/ 6858000 h 6858000"/>
              <a:gd name="connsiteX2959" fmla="*/ 2929255 w 12192000"/>
              <a:gd name="connsiteY2959" fmla="*/ 6810375 h 6858000"/>
              <a:gd name="connsiteX2960" fmla="*/ 3147695 w 12192000"/>
              <a:gd name="connsiteY2960" fmla="*/ 6810375 h 6858000"/>
              <a:gd name="connsiteX2961" fmla="*/ 3147695 w 12192000"/>
              <a:gd name="connsiteY2961" fmla="*/ 6591935 h 6858000"/>
              <a:gd name="connsiteX2962" fmla="*/ 2929255 w 12192000"/>
              <a:gd name="connsiteY2962" fmla="*/ 6591935 h 6858000"/>
              <a:gd name="connsiteX2963" fmla="*/ 2929255 w 12192000"/>
              <a:gd name="connsiteY2963" fmla="*/ 6810375 h 6858000"/>
              <a:gd name="connsiteX2964" fmla="*/ 41910 w 12192000"/>
              <a:gd name="connsiteY2964" fmla="*/ 6635115 h 6858000"/>
              <a:gd name="connsiteX2965" fmla="*/ 0 w 12192000"/>
              <a:gd name="connsiteY2965" fmla="*/ 6610985 h 6858000"/>
              <a:gd name="connsiteX2966" fmla="*/ 0 w 12192000"/>
              <a:gd name="connsiteY2966" fmla="*/ 6790056 h 6858000"/>
              <a:gd name="connsiteX2967" fmla="*/ 41910 w 12192000"/>
              <a:gd name="connsiteY2967" fmla="*/ 6765925 h 6858000"/>
              <a:gd name="connsiteX2968" fmla="*/ 41910 w 12192000"/>
              <a:gd name="connsiteY2968" fmla="*/ 6635115 h 6858000"/>
              <a:gd name="connsiteX2969" fmla="*/ 2710815 w 12192000"/>
              <a:gd name="connsiteY2969" fmla="*/ 6591300 h 6858000"/>
              <a:gd name="connsiteX2970" fmla="*/ 2929255 w 12192000"/>
              <a:gd name="connsiteY2970" fmla="*/ 6591300 h 6858000"/>
              <a:gd name="connsiteX2971" fmla="*/ 2929255 w 12192000"/>
              <a:gd name="connsiteY2971" fmla="*/ 6372860 h 6858000"/>
              <a:gd name="connsiteX2972" fmla="*/ 2710815 w 12192000"/>
              <a:gd name="connsiteY2972" fmla="*/ 6372860 h 6858000"/>
              <a:gd name="connsiteX2973" fmla="*/ 2710815 w 12192000"/>
              <a:gd name="connsiteY2973" fmla="*/ 6591300 h 6858000"/>
              <a:gd name="connsiteX2974" fmla="*/ 4066540 w 12192000"/>
              <a:gd name="connsiteY2974" fmla="*/ 6853556 h 6858000"/>
              <a:gd name="connsiteX2975" fmla="*/ 4062730 w 12192000"/>
              <a:gd name="connsiteY2975" fmla="*/ 6858000 h 6858000"/>
              <a:gd name="connsiteX2976" fmla="*/ 4201795 w 12192000"/>
              <a:gd name="connsiteY2976" fmla="*/ 6858000 h 6858000"/>
              <a:gd name="connsiteX2977" fmla="*/ 4197985 w 12192000"/>
              <a:gd name="connsiteY2977" fmla="*/ 6853556 h 6858000"/>
              <a:gd name="connsiteX2978" fmla="*/ 4066540 w 12192000"/>
              <a:gd name="connsiteY2978" fmla="*/ 6853556 h 6858000"/>
              <a:gd name="connsiteX2979" fmla="*/ 8220710 w 12192000"/>
              <a:gd name="connsiteY2979" fmla="*/ 0 h 6858000"/>
              <a:gd name="connsiteX2980" fmla="*/ 8178800 w 12192000"/>
              <a:gd name="connsiteY2980" fmla="*/ 29845 h 6858000"/>
              <a:gd name="connsiteX2981" fmla="*/ 8178800 w 12192000"/>
              <a:gd name="connsiteY2981" fmla="*/ 248285 h 6858000"/>
              <a:gd name="connsiteX2982" fmla="*/ 8397240 w 12192000"/>
              <a:gd name="connsiteY2982" fmla="*/ 248285 h 6858000"/>
              <a:gd name="connsiteX2983" fmla="*/ 8397240 w 12192000"/>
              <a:gd name="connsiteY2983" fmla="*/ 29845 h 6858000"/>
              <a:gd name="connsiteX2984" fmla="*/ 8355331 w 12192000"/>
              <a:gd name="connsiteY2984" fmla="*/ 0 h 6858000"/>
              <a:gd name="connsiteX2985" fmla="*/ 8220710 w 12192000"/>
              <a:gd name="connsiteY2985" fmla="*/ 0 h 6858000"/>
              <a:gd name="connsiteX2986" fmla="*/ 2054225 w 12192000"/>
              <a:gd name="connsiteY2986" fmla="*/ 6810375 h 6858000"/>
              <a:gd name="connsiteX2987" fmla="*/ 1835785 w 12192000"/>
              <a:gd name="connsiteY2987" fmla="*/ 6810375 h 6858000"/>
              <a:gd name="connsiteX2988" fmla="*/ 1803400 w 12192000"/>
              <a:gd name="connsiteY2988" fmla="*/ 6858000 h 6858000"/>
              <a:gd name="connsiteX2989" fmla="*/ 2087245 w 12192000"/>
              <a:gd name="connsiteY2989" fmla="*/ 6858000 h 6858000"/>
              <a:gd name="connsiteX2990" fmla="*/ 2054225 w 12192000"/>
              <a:gd name="connsiteY2990" fmla="*/ 6810375 h 6858000"/>
              <a:gd name="connsiteX2991" fmla="*/ 4635500 w 12192000"/>
              <a:gd name="connsiteY2991" fmla="*/ 6853556 h 6858000"/>
              <a:gd name="connsiteX2992" fmla="*/ 4504055 w 12192000"/>
              <a:gd name="connsiteY2992" fmla="*/ 6853556 h 6858000"/>
              <a:gd name="connsiteX2993" fmla="*/ 4500245 w 12192000"/>
              <a:gd name="connsiteY2993" fmla="*/ 6858000 h 6858000"/>
              <a:gd name="connsiteX2994" fmla="*/ 4639310 w 12192000"/>
              <a:gd name="connsiteY2994" fmla="*/ 6858000 h 6858000"/>
              <a:gd name="connsiteX2995" fmla="*/ 4635500 w 12192000"/>
              <a:gd name="connsiteY2995" fmla="*/ 6853556 h 6858000"/>
              <a:gd name="connsiteX2996" fmla="*/ 2710815 w 12192000"/>
              <a:gd name="connsiteY2996" fmla="*/ 6372860 h 6858000"/>
              <a:gd name="connsiteX2997" fmla="*/ 2710815 w 12192000"/>
              <a:gd name="connsiteY2997" fmla="*/ 6154420 h 6858000"/>
              <a:gd name="connsiteX2998" fmla="*/ 2492375 w 12192000"/>
              <a:gd name="connsiteY2998" fmla="*/ 6154420 h 6858000"/>
              <a:gd name="connsiteX2999" fmla="*/ 2492375 w 12192000"/>
              <a:gd name="connsiteY2999" fmla="*/ 6372860 h 6858000"/>
              <a:gd name="connsiteX3000" fmla="*/ 2710815 w 12192000"/>
              <a:gd name="connsiteY3000" fmla="*/ 6372860 h 6858000"/>
              <a:gd name="connsiteX3001" fmla="*/ 7741285 w 12192000"/>
              <a:gd name="connsiteY3001" fmla="*/ 29845 h 6858000"/>
              <a:gd name="connsiteX3002" fmla="*/ 7764145 w 12192000"/>
              <a:gd name="connsiteY3002" fmla="*/ 0 h 6858000"/>
              <a:gd name="connsiteX3003" fmla="*/ 7499350 w 12192000"/>
              <a:gd name="connsiteY3003" fmla="*/ 0 h 6858000"/>
              <a:gd name="connsiteX3004" fmla="*/ 7522210 w 12192000"/>
              <a:gd name="connsiteY3004" fmla="*/ 29845 h 6858000"/>
              <a:gd name="connsiteX3005" fmla="*/ 7741285 w 12192000"/>
              <a:gd name="connsiteY3005" fmla="*/ 29845 h 6858000"/>
              <a:gd name="connsiteX3006" fmla="*/ 9709785 w 12192000"/>
              <a:gd name="connsiteY3006" fmla="*/ 6372225 h 6858000"/>
              <a:gd name="connsiteX3007" fmla="*/ 9709785 w 12192000"/>
              <a:gd name="connsiteY3007" fmla="*/ 6153785 h 6858000"/>
              <a:gd name="connsiteX3008" fmla="*/ 9491345 w 12192000"/>
              <a:gd name="connsiteY3008" fmla="*/ 6153785 h 6858000"/>
              <a:gd name="connsiteX3009" fmla="*/ 9491345 w 12192000"/>
              <a:gd name="connsiteY3009" fmla="*/ 6372225 h 6858000"/>
              <a:gd name="connsiteX3010" fmla="*/ 9709785 w 12192000"/>
              <a:gd name="connsiteY3010" fmla="*/ 6372225 h 6858000"/>
              <a:gd name="connsiteX3011" fmla="*/ 2273300 w 12192000"/>
              <a:gd name="connsiteY3011" fmla="*/ 6810375 h 6858000"/>
              <a:gd name="connsiteX3012" fmla="*/ 2273300 w 12192000"/>
              <a:gd name="connsiteY3012" fmla="*/ 6591935 h 6858000"/>
              <a:gd name="connsiteX3013" fmla="*/ 2054860 w 12192000"/>
              <a:gd name="connsiteY3013" fmla="*/ 6591935 h 6858000"/>
              <a:gd name="connsiteX3014" fmla="*/ 2054860 w 12192000"/>
              <a:gd name="connsiteY3014" fmla="*/ 6810375 h 6858000"/>
              <a:gd name="connsiteX3015" fmla="*/ 2273300 w 12192000"/>
              <a:gd name="connsiteY3015" fmla="*/ 6810375 h 6858000"/>
              <a:gd name="connsiteX3016" fmla="*/ 6866256 w 12192000"/>
              <a:gd name="connsiteY3016" fmla="*/ 467360 h 6858000"/>
              <a:gd name="connsiteX3017" fmla="*/ 6866256 w 12192000"/>
              <a:gd name="connsiteY3017" fmla="*/ 248920 h 6858000"/>
              <a:gd name="connsiteX3018" fmla="*/ 6647815 w 12192000"/>
              <a:gd name="connsiteY3018" fmla="*/ 248920 h 6858000"/>
              <a:gd name="connsiteX3019" fmla="*/ 6647815 w 12192000"/>
              <a:gd name="connsiteY3019" fmla="*/ 467360 h 6858000"/>
              <a:gd name="connsiteX3020" fmla="*/ 6866256 w 12192000"/>
              <a:gd name="connsiteY3020" fmla="*/ 467360 h 6858000"/>
              <a:gd name="connsiteX3021" fmla="*/ 6647815 w 12192000"/>
              <a:gd name="connsiteY3021" fmla="*/ 685800 h 6858000"/>
              <a:gd name="connsiteX3022" fmla="*/ 6647815 w 12192000"/>
              <a:gd name="connsiteY3022" fmla="*/ 467360 h 6858000"/>
              <a:gd name="connsiteX3023" fmla="*/ 6429375 w 12192000"/>
              <a:gd name="connsiteY3023" fmla="*/ 467360 h 6858000"/>
              <a:gd name="connsiteX3024" fmla="*/ 6429375 w 12192000"/>
              <a:gd name="connsiteY3024" fmla="*/ 685800 h 6858000"/>
              <a:gd name="connsiteX3025" fmla="*/ 6647815 w 12192000"/>
              <a:gd name="connsiteY3025" fmla="*/ 685800 h 6858000"/>
              <a:gd name="connsiteX3026" fmla="*/ 6428740 w 12192000"/>
              <a:gd name="connsiteY3026" fmla="*/ 685800 h 6858000"/>
              <a:gd name="connsiteX3027" fmla="*/ 6210300 w 12192000"/>
              <a:gd name="connsiteY3027" fmla="*/ 685800 h 6858000"/>
              <a:gd name="connsiteX3028" fmla="*/ 6210300 w 12192000"/>
              <a:gd name="connsiteY3028" fmla="*/ 904240 h 6858000"/>
              <a:gd name="connsiteX3029" fmla="*/ 6428740 w 12192000"/>
              <a:gd name="connsiteY3029" fmla="*/ 904240 h 6858000"/>
              <a:gd name="connsiteX3030" fmla="*/ 6428740 w 12192000"/>
              <a:gd name="connsiteY3030" fmla="*/ 685800 h 6858000"/>
              <a:gd name="connsiteX3031" fmla="*/ 7303770 w 12192000"/>
              <a:gd name="connsiteY3031" fmla="*/ 29845 h 6858000"/>
              <a:gd name="connsiteX3032" fmla="*/ 7326631 w 12192000"/>
              <a:gd name="connsiteY3032" fmla="*/ 0 h 6858000"/>
              <a:gd name="connsiteX3033" fmla="*/ 7061835 w 12192000"/>
              <a:gd name="connsiteY3033" fmla="*/ 0 h 6858000"/>
              <a:gd name="connsiteX3034" fmla="*/ 7084695 w 12192000"/>
              <a:gd name="connsiteY3034" fmla="*/ 29845 h 6858000"/>
              <a:gd name="connsiteX3035" fmla="*/ 7303770 w 12192000"/>
              <a:gd name="connsiteY3035" fmla="*/ 29845 h 6858000"/>
              <a:gd name="connsiteX3036" fmla="*/ 7303770 w 12192000"/>
              <a:gd name="connsiteY3036" fmla="*/ 248285 h 6858000"/>
              <a:gd name="connsiteX3037" fmla="*/ 7522210 w 12192000"/>
              <a:gd name="connsiteY3037" fmla="*/ 248285 h 6858000"/>
              <a:gd name="connsiteX3038" fmla="*/ 7522210 w 12192000"/>
              <a:gd name="connsiteY3038" fmla="*/ 29845 h 6858000"/>
              <a:gd name="connsiteX3039" fmla="*/ 7480300 w 12192000"/>
              <a:gd name="connsiteY3039" fmla="*/ 0 h 6858000"/>
              <a:gd name="connsiteX3040" fmla="*/ 7345045 w 12192000"/>
              <a:gd name="connsiteY3040" fmla="*/ 0 h 6858000"/>
              <a:gd name="connsiteX3041" fmla="*/ 7303135 w 12192000"/>
              <a:gd name="connsiteY3041" fmla="*/ 29845 h 6858000"/>
              <a:gd name="connsiteX3042" fmla="*/ 7303770 w 12192000"/>
              <a:gd name="connsiteY3042" fmla="*/ 248285 h 6858000"/>
              <a:gd name="connsiteX3043" fmla="*/ 6647815 w 12192000"/>
              <a:gd name="connsiteY3043" fmla="*/ 904240 h 6858000"/>
              <a:gd name="connsiteX3044" fmla="*/ 6429375 w 12192000"/>
              <a:gd name="connsiteY3044" fmla="*/ 904240 h 6858000"/>
              <a:gd name="connsiteX3045" fmla="*/ 6429375 w 12192000"/>
              <a:gd name="connsiteY3045" fmla="*/ 1122680 h 6858000"/>
              <a:gd name="connsiteX3046" fmla="*/ 6647815 w 12192000"/>
              <a:gd name="connsiteY3046" fmla="*/ 1122680 h 6858000"/>
              <a:gd name="connsiteX3047" fmla="*/ 6647815 w 12192000"/>
              <a:gd name="connsiteY3047" fmla="*/ 904240 h 6858000"/>
              <a:gd name="connsiteX3048" fmla="*/ 7959725 w 12192000"/>
              <a:gd name="connsiteY3048" fmla="*/ 248285 h 6858000"/>
              <a:gd name="connsiteX3049" fmla="*/ 7959725 w 12192000"/>
              <a:gd name="connsiteY3049" fmla="*/ 466725 h 6858000"/>
              <a:gd name="connsiteX3050" fmla="*/ 8178165 w 12192000"/>
              <a:gd name="connsiteY3050" fmla="*/ 466725 h 6858000"/>
              <a:gd name="connsiteX3051" fmla="*/ 8178165 w 12192000"/>
              <a:gd name="connsiteY3051" fmla="*/ 248285 h 6858000"/>
              <a:gd name="connsiteX3052" fmla="*/ 7959725 w 12192000"/>
              <a:gd name="connsiteY3052" fmla="*/ 248285 h 6858000"/>
              <a:gd name="connsiteX3053" fmla="*/ 7085331 w 12192000"/>
              <a:gd name="connsiteY3053" fmla="*/ 248285 h 6858000"/>
              <a:gd name="connsiteX3054" fmla="*/ 7085331 w 12192000"/>
              <a:gd name="connsiteY3054" fmla="*/ 29845 h 6858000"/>
              <a:gd name="connsiteX3055" fmla="*/ 7043420 w 12192000"/>
              <a:gd name="connsiteY3055" fmla="*/ 0 h 6858000"/>
              <a:gd name="connsiteX3056" fmla="*/ 6908165 w 12192000"/>
              <a:gd name="connsiteY3056" fmla="*/ 0 h 6858000"/>
              <a:gd name="connsiteX3057" fmla="*/ 6866256 w 12192000"/>
              <a:gd name="connsiteY3057" fmla="*/ 29845 h 6858000"/>
              <a:gd name="connsiteX3058" fmla="*/ 6866256 w 12192000"/>
              <a:gd name="connsiteY3058" fmla="*/ 248285 h 6858000"/>
              <a:gd name="connsiteX3059" fmla="*/ 7085331 w 12192000"/>
              <a:gd name="connsiteY3059" fmla="*/ 248285 h 6858000"/>
              <a:gd name="connsiteX3060" fmla="*/ 7522210 w 12192000"/>
              <a:gd name="connsiteY3060" fmla="*/ 685800 h 6858000"/>
              <a:gd name="connsiteX3061" fmla="*/ 7522210 w 12192000"/>
              <a:gd name="connsiteY3061" fmla="*/ 904240 h 6858000"/>
              <a:gd name="connsiteX3062" fmla="*/ 7740650 w 12192000"/>
              <a:gd name="connsiteY3062" fmla="*/ 904240 h 6858000"/>
              <a:gd name="connsiteX3063" fmla="*/ 7740650 w 12192000"/>
              <a:gd name="connsiteY3063" fmla="*/ 685800 h 6858000"/>
              <a:gd name="connsiteX3064" fmla="*/ 7522210 w 12192000"/>
              <a:gd name="connsiteY3064" fmla="*/ 685800 h 6858000"/>
              <a:gd name="connsiteX3065" fmla="*/ 7741285 w 12192000"/>
              <a:gd name="connsiteY3065" fmla="*/ 467360 h 6858000"/>
              <a:gd name="connsiteX3066" fmla="*/ 7741285 w 12192000"/>
              <a:gd name="connsiteY3066" fmla="*/ 685800 h 6858000"/>
              <a:gd name="connsiteX3067" fmla="*/ 7959725 w 12192000"/>
              <a:gd name="connsiteY3067" fmla="*/ 685800 h 6858000"/>
              <a:gd name="connsiteX3068" fmla="*/ 7959725 w 12192000"/>
              <a:gd name="connsiteY3068" fmla="*/ 467360 h 6858000"/>
              <a:gd name="connsiteX3069" fmla="*/ 7741285 w 12192000"/>
              <a:gd name="connsiteY3069" fmla="*/ 467360 h 6858000"/>
              <a:gd name="connsiteX3070" fmla="*/ 7303770 w 12192000"/>
              <a:gd name="connsiteY3070" fmla="*/ 904240 h 6858000"/>
              <a:gd name="connsiteX3071" fmla="*/ 7303770 w 12192000"/>
              <a:gd name="connsiteY3071" fmla="*/ 1122680 h 6858000"/>
              <a:gd name="connsiteX3072" fmla="*/ 7522210 w 12192000"/>
              <a:gd name="connsiteY3072" fmla="*/ 1122680 h 6858000"/>
              <a:gd name="connsiteX3073" fmla="*/ 7522210 w 12192000"/>
              <a:gd name="connsiteY3073" fmla="*/ 904240 h 6858000"/>
              <a:gd name="connsiteX3074" fmla="*/ 7303770 w 12192000"/>
              <a:gd name="connsiteY3074" fmla="*/ 904240 h 6858000"/>
              <a:gd name="connsiteX3075" fmla="*/ 6866256 w 12192000"/>
              <a:gd name="connsiteY3075" fmla="*/ 1341755 h 6858000"/>
              <a:gd name="connsiteX3076" fmla="*/ 6866256 w 12192000"/>
              <a:gd name="connsiteY3076" fmla="*/ 1560195 h 6858000"/>
              <a:gd name="connsiteX3077" fmla="*/ 7084695 w 12192000"/>
              <a:gd name="connsiteY3077" fmla="*/ 1560195 h 6858000"/>
              <a:gd name="connsiteX3078" fmla="*/ 7084695 w 12192000"/>
              <a:gd name="connsiteY3078" fmla="*/ 1341755 h 6858000"/>
              <a:gd name="connsiteX3079" fmla="*/ 6866256 w 12192000"/>
              <a:gd name="connsiteY3079" fmla="*/ 1341755 h 6858000"/>
              <a:gd name="connsiteX3080" fmla="*/ 7085331 w 12192000"/>
              <a:gd name="connsiteY3080" fmla="*/ 1123315 h 6858000"/>
              <a:gd name="connsiteX3081" fmla="*/ 7085331 w 12192000"/>
              <a:gd name="connsiteY3081" fmla="*/ 1341755 h 6858000"/>
              <a:gd name="connsiteX3082" fmla="*/ 7303770 w 12192000"/>
              <a:gd name="connsiteY3082" fmla="*/ 1341755 h 6858000"/>
              <a:gd name="connsiteX3083" fmla="*/ 7303770 w 12192000"/>
              <a:gd name="connsiteY3083" fmla="*/ 1123315 h 6858000"/>
              <a:gd name="connsiteX3084" fmla="*/ 7085331 w 12192000"/>
              <a:gd name="connsiteY3084" fmla="*/ 1123315 h 6858000"/>
              <a:gd name="connsiteX3085" fmla="*/ 6866256 w 12192000"/>
              <a:gd name="connsiteY3085" fmla="*/ 1123315 h 6858000"/>
              <a:gd name="connsiteX3086" fmla="*/ 6647815 w 12192000"/>
              <a:gd name="connsiteY3086" fmla="*/ 1123315 h 6858000"/>
              <a:gd name="connsiteX3087" fmla="*/ 6647815 w 12192000"/>
              <a:gd name="connsiteY3087" fmla="*/ 1341755 h 6858000"/>
              <a:gd name="connsiteX3088" fmla="*/ 6866256 w 12192000"/>
              <a:gd name="connsiteY3088" fmla="*/ 1341755 h 6858000"/>
              <a:gd name="connsiteX3089" fmla="*/ 6866256 w 12192000"/>
              <a:gd name="connsiteY3089" fmla="*/ 1123315 h 6858000"/>
              <a:gd name="connsiteX3090" fmla="*/ 5116830 w 12192000"/>
              <a:gd name="connsiteY3090" fmla="*/ 3091815 h 6858000"/>
              <a:gd name="connsiteX3091" fmla="*/ 5116830 w 12192000"/>
              <a:gd name="connsiteY3091" fmla="*/ 3310255 h 6858000"/>
              <a:gd name="connsiteX3092" fmla="*/ 5335270 w 12192000"/>
              <a:gd name="connsiteY3092" fmla="*/ 3310255 h 6858000"/>
              <a:gd name="connsiteX3093" fmla="*/ 5335270 w 12192000"/>
              <a:gd name="connsiteY3093" fmla="*/ 3091815 h 6858000"/>
              <a:gd name="connsiteX3094" fmla="*/ 5116830 w 12192000"/>
              <a:gd name="connsiteY3094" fmla="*/ 3091815 h 6858000"/>
              <a:gd name="connsiteX3095" fmla="*/ 1791970 w 12192000"/>
              <a:gd name="connsiteY3095" fmla="*/ 5760085 h 6858000"/>
              <a:gd name="connsiteX3096" fmla="*/ 1660525 w 12192000"/>
              <a:gd name="connsiteY3096" fmla="*/ 5760085 h 6858000"/>
              <a:gd name="connsiteX3097" fmla="*/ 1660525 w 12192000"/>
              <a:gd name="connsiteY3097" fmla="*/ 5891530 h 6858000"/>
              <a:gd name="connsiteX3098" fmla="*/ 1791970 w 12192000"/>
              <a:gd name="connsiteY3098" fmla="*/ 5891530 h 6858000"/>
              <a:gd name="connsiteX3099" fmla="*/ 1791970 w 12192000"/>
              <a:gd name="connsiteY3099" fmla="*/ 5760085 h 6858000"/>
              <a:gd name="connsiteX3100" fmla="*/ 1791970 w 12192000"/>
              <a:gd name="connsiteY3100" fmla="*/ 5322570 h 6858000"/>
              <a:gd name="connsiteX3101" fmla="*/ 1660525 w 12192000"/>
              <a:gd name="connsiteY3101" fmla="*/ 5322570 h 6858000"/>
              <a:gd name="connsiteX3102" fmla="*/ 1660525 w 12192000"/>
              <a:gd name="connsiteY3102" fmla="*/ 5454015 h 6858000"/>
              <a:gd name="connsiteX3103" fmla="*/ 1791970 w 12192000"/>
              <a:gd name="connsiteY3103" fmla="*/ 5454015 h 6858000"/>
              <a:gd name="connsiteX3104" fmla="*/ 1791970 w 12192000"/>
              <a:gd name="connsiteY3104" fmla="*/ 5322570 h 6858000"/>
              <a:gd name="connsiteX3105" fmla="*/ 1660525 w 12192000"/>
              <a:gd name="connsiteY3105" fmla="*/ 6635115 h 6858000"/>
              <a:gd name="connsiteX3106" fmla="*/ 1660525 w 12192000"/>
              <a:gd name="connsiteY3106" fmla="*/ 6766560 h 6858000"/>
              <a:gd name="connsiteX3107" fmla="*/ 1791970 w 12192000"/>
              <a:gd name="connsiteY3107" fmla="*/ 6766560 h 6858000"/>
              <a:gd name="connsiteX3108" fmla="*/ 1791970 w 12192000"/>
              <a:gd name="connsiteY3108" fmla="*/ 6635115 h 6858000"/>
              <a:gd name="connsiteX3109" fmla="*/ 1660525 w 12192000"/>
              <a:gd name="connsiteY3109" fmla="*/ 6635115 h 6858000"/>
              <a:gd name="connsiteX3110" fmla="*/ 41910 w 12192000"/>
              <a:gd name="connsiteY3110" fmla="*/ 3573145 h 6858000"/>
              <a:gd name="connsiteX3111" fmla="*/ 0 w 12192000"/>
              <a:gd name="connsiteY3111" fmla="*/ 3549015 h 6858000"/>
              <a:gd name="connsiteX3112" fmla="*/ 0 w 12192000"/>
              <a:gd name="connsiteY3112" fmla="*/ 3728720 h 6858000"/>
              <a:gd name="connsiteX3113" fmla="*/ 41910 w 12192000"/>
              <a:gd name="connsiteY3113" fmla="*/ 3704590 h 6858000"/>
              <a:gd name="connsiteX3114" fmla="*/ 41910 w 12192000"/>
              <a:gd name="connsiteY3114" fmla="*/ 3573145 h 6858000"/>
              <a:gd name="connsiteX3115" fmla="*/ 41910 w 12192000"/>
              <a:gd name="connsiteY3115" fmla="*/ 4010660 h 6858000"/>
              <a:gd name="connsiteX3116" fmla="*/ 0 w 12192000"/>
              <a:gd name="connsiteY3116" fmla="*/ 3986530 h 6858000"/>
              <a:gd name="connsiteX3117" fmla="*/ 0 w 12192000"/>
              <a:gd name="connsiteY3117" fmla="*/ 4165600 h 6858000"/>
              <a:gd name="connsiteX3118" fmla="*/ 41910 w 12192000"/>
              <a:gd name="connsiteY3118" fmla="*/ 4141470 h 6858000"/>
              <a:gd name="connsiteX3119" fmla="*/ 41910 w 12192000"/>
              <a:gd name="connsiteY3119" fmla="*/ 4010660 h 6858000"/>
              <a:gd name="connsiteX3120" fmla="*/ 1791970 w 12192000"/>
              <a:gd name="connsiteY3120" fmla="*/ 6197600 h 6858000"/>
              <a:gd name="connsiteX3121" fmla="*/ 1660525 w 12192000"/>
              <a:gd name="connsiteY3121" fmla="*/ 6197600 h 6858000"/>
              <a:gd name="connsiteX3122" fmla="*/ 1660525 w 12192000"/>
              <a:gd name="connsiteY3122" fmla="*/ 6329045 h 6858000"/>
              <a:gd name="connsiteX3123" fmla="*/ 1791970 w 12192000"/>
              <a:gd name="connsiteY3123" fmla="*/ 6329045 h 6858000"/>
              <a:gd name="connsiteX3124" fmla="*/ 1791970 w 12192000"/>
              <a:gd name="connsiteY3124" fmla="*/ 6197600 h 6858000"/>
              <a:gd name="connsiteX3125" fmla="*/ 4416425 w 12192000"/>
              <a:gd name="connsiteY3125" fmla="*/ 6197600 h 6858000"/>
              <a:gd name="connsiteX3126" fmla="*/ 4284980 w 12192000"/>
              <a:gd name="connsiteY3126" fmla="*/ 6197600 h 6858000"/>
              <a:gd name="connsiteX3127" fmla="*/ 4284980 w 12192000"/>
              <a:gd name="connsiteY3127" fmla="*/ 6329045 h 6858000"/>
              <a:gd name="connsiteX3128" fmla="*/ 4416425 w 12192000"/>
              <a:gd name="connsiteY3128" fmla="*/ 6329045 h 6858000"/>
              <a:gd name="connsiteX3129" fmla="*/ 4416425 w 12192000"/>
              <a:gd name="connsiteY3129" fmla="*/ 6197600 h 6858000"/>
              <a:gd name="connsiteX3130" fmla="*/ 41910 w 12192000"/>
              <a:gd name="connsiteY3130" fmla="*/ 4448175 h 6858000"/>
              <a:gd name="connsiteX3131" fmla="*/ 0 w 12192000"/>
              <a:gd name="connsiteY3131" fmla="*/ 4424045 h 6858000"/>
              <a:gd name="connsiteX3132" fmla="*/ 0 w 12192000"/>
              <a:gd name="connsiteY3132" fmla="*/ 4603750 h 6858000"/>
              <a:gd name="connsiteX3133" fmla="*/ 41910 w 12192000"/>
              <a:gd name="connsiteY3133" fmla="*/ 4579620 h 6858000"/>
              <a:gd name="connsiteX3134" fmla="*/ 41910 w 12192000"/>
              <a:gd name="connsiteY3134" fmla="*/ 4448175 h 6858000"/>
              <a:gd name="connsiteX3135" fmla="*/ 5116830 w 12192000"/>
              <a:gd name="connsiteY3135" fmla="*/ 2654300 h 6858000"/>
              <a:gd name="connsiteX3136" fmla="*/ 5116830 w 12192000"/>
              <a:gd name="connsiteY3136" fmla="*/ 2435860 h 6858000"/>
              <a:gd name="connsiteX3137" fmla="*/ 4898390 w 12192000"/>
              <a:gd name="connsiteY3137" fmla="*/ 2435860 h 6858000"/>
              <a:gd name="connsiteX3138" fmla="*/ 4898390 w 12192000"/>
              <a:gd name="connsiteY3138" fmla="*/ 2654300 h 6858000"/>
              <a:gd name="connsiteX3139" fmla="*/ 5116830 w 12192000"/>
              <a:gd name="connsiteY3139" fmla="*/ 2654300 h 6858000"/>
              <a:gd name="connsiteX3140" fmla="*/ 4897755 w 12192000"/>
              <a:gd name="connsiteY3140" fmla="*/ 2654300 h 6858000"/>
              <a:gd name="connsiteX3141" fmla="*/ 4679315 w 12192000"/>
              <a:gd name="connsiteY3141" fmla="*/ 2654300 h 6858000"/>
              <a:gd name="connsiteX3142" fmla="*/ 4679315 w 12192000"/>
              <a:gd name="connsiteY3142" fmla="*/ 2872740 h 6858000"/>
              <a:gd name="connsiteX3143" fmla="*/ 4897755 w 12192000"/>
              <a:gd name="connsiteY3143" fmla="*/ 2872740 h 6858000"/>
              <a:gd name="connsiteX3144" fmla="*/ 4897755 w 12192000"/>
              <a:gd name="connsiteY3144" fmla="*/ 2654300 h 6858000"/>
              <a:gd name="connsiteX3145" fmla="*/ 5116830 w 12192000"/>
              <a:gd name="connsiteY3145" fmla="*/ 2872740 h 6858000"/>
              <a:gd name="connsiteX3146" fmla="*/ 4898390 w 12192000"/>
              <a:gd name="connsiteY3146" fmla="*/ 2872740 h 6858000"/>
              <a:gd name="connsiteX3147" fmla="*/ 4898390 w 12192000"/>
              <a:gd name="connsiteY3147" fmla="*/ 3091180 h 6858000"/>
              <a:gd name="connsiteX3148" fmla="*/ 5116830 w 12192000"/>
              <a:gd name="connsiteY3148" fmla="*/ 3091180 h 6858000"/>
              <a:gd name="connsiteX3149" fmla="*/ 5116830 w 12192000"/>
              <a:gd name="connsiteY3149" fmla="*/ 2872740 h 6858000"/>
              <a:gd name="connsiteX3150" fmla="*/ 5335270 w 12192000"/>
              <a:gd name="connsiteY3150" fmla="*/ 2654300 h 6858000"/>
              <a:gd name="connsiteX3151" fmla="*/ 5553710 w 12192000"/>
              <a:gd name="connsiteY3151" fmla="*/ 2654300 h 6858000"/>
              <a:gd name="connsiteX3152" fmla="*/ 5553710 w 12192000"/>
              <a:gd name="connsiteY3152" fmla="*/ 2435860 h 6858000"/>
              <a:gd name="connsiteX3153" fmla="*/ 5335270 w 12192000"/>
              <a:gd name="connsiteY3153" fmla="*/ 2435860 h 6858000"/>
              <a:gd name="connsiteX3154" fmla="*/ 5335270 w 12192000"/>
              <a:gd name="connsiteY3154" fmla="*/ 2654300 h 6858000"/>
              <a:gd name="connsiteX3155" fmla="*/ 5116830 w 12192000"/>
              <a:gd name="connsiteY3155" fmla="*/ 2654300 h 6858000"/>
              <a:gd name="connsiteX3156" fmla="*/ 5116830 w 12192000"/>
              <a:gd name="connsiteY3156" fmla="*/ 2872740 h 6858000"/>
              <a:gd name="connsiteX3157" fmla="*/ 5335270 w 12192000"/>
              <a:gd name="connsiteY3157" fmla="*/ 2872740 h 6858000"/>
              <a:gd name="connsiteX3158" fmla="*/ 5335270 w 12192000"/>
              <a:gd name="connsiteY3158" fmla="*/ 2654300 h 6858000"/>
              <a:gd name="connsiteX3159" fmla="*/ 5116830 w 12192000"/>
              <a:gd name="connsiteY3159" fmla="*/ 2654300 h 6858000"/>
              <a:gd name="connsiteX3160" fmla="*/ 5335270 w 12192000"/>
              <a:gd name="connsiteY3160" fmla="*/ 2435860 h 6858000"/>
              <a:gd name="connsiteX3161" fmla="*/ 5335270 w 12192000"/>
              <a:gd name="connsiteY3161" fmla="*/ 2217420 h 6858000"/>
              <a:gd name="connsiteX3162" fmla="*/ 5116830 w 12192000"/>
              <a:gd name="connsiteY3162" fmla="*/ 2217420 h 6858000"/>
              <a:gd name="connsiteX3163" fmla="*/ 5116830 w 12192000"/>
              <a:gd name="connsiteY3163" fmla="*/ 2435860 h 6858000"/>
              <a:gd name="connsiteX3164" fmla="*/ 5335270 w 12192000"/>
              <a:gd name="connsiteY3164" fmla="*/ 2435860 h 6858000"/>
              <a:gd name="connsiteX3165" fmla="*/ 4285615 w 12192000"/>
              <a:gd name="connsiteY3165" fmla="*/ 6635115 h 6858000"/>
              <a:gd name="connsiteX3166" fmla="*/ 4285615 w 12192000"/>
              <a:gd name="connsiteY3166" fmla="*/ 6766560 h 6858000"/>
              <a:gd name="connsiteX3167" fmla="*/ 4417060 w 12192000"/>
              <a:gd name="connsiteY3167" fmla="*/ 6766560 h 6858000"/>
              <a:gd name="connsiteX3168" fmla="*/ 4417060 w 12192000"/>
              <a:gd name="connsiteY3168" fmla="*/ 6635115 h 6858000"/>
              <a:gd name="connsiteX3169" fmla="*/ 4285615 w 12192000"/>
              <a:gd name="connsiteY3169" fmla="*/ 6635115 h 6858000"/>
              <a:gd name="connsiteX3170" fmla="*/ 41910 w 12192000"/>
              <a:gd name="connsiteY3170" fmla="*/ 5760085 h 6858000"/>
              <a:gd name="connsiteX3171" fmla="*/ 0 w 12192000"/>
              <a:gd name="connsiteY3171" fmla="*/ 5735955 h 6858000"/>
              <a:gd name="connsiteX3172" fmla="*/ 0 w 12192000"/>
              <a:gd name="connsiteY3172" fmla="*/ 5915025 h 6858000"/>
              <a:gd name="connsiteX3173" fmla="*/ 41910 w 12192000"/>
              <a:gd name="connsiteY3173" fmla="*/ 5890895 h 6858000"/>
              <a:gd name="connsiteX3174" fmla="*/ 41910 w 12192000"/>
              <a:gd name="connsiteY3174" fmla="*/ 5760085 h 6858000"/>
              <a:gd name="connsiteX3175" fmla="*/ 1529715 w 12192000"/>
              <a:gd name="connsiteY3175" fmla="*/ 379730 h 6858000"/>
              <a:gd name="connsiteX3176" fmla="*/ 1529715 w 12192000"/>
              <a:gd name="connsiteY3176" fmla="*/ 335915 h 6858000"/>
              <a:gd name="connsiteX3177" fmla="*/ 1485900 w 12192000"/>
              <a:gd name="connsiteY3177" fmla="*/ 335915 h 6858000"/>
              <a:gd name="connsiteX3178" fmla="*/ 1485900 w 12192000"/>
              <a:gd name="connsiteY3178" fmla="*/ 379730 h 6858000"/>
              <a:gd name="connsiteX3179" fmla="*/ 1529715 w 12192000"/>
              <a:gd name="connsiteY3179" fmla="*/ 379730 h 6858000"/>
              <a:gd name="connsiteX3180" fmla="*/ 1485900 w 12192000"/>
              <a:gd name="connsiteY3180" fmla="*/ 817245 h 6858000"/>
              <a:gd name="connsiteX3181" fmla="*/ 1529715 w 12192000"/>
              <a:gd name="connsiteY3181" fmla="*/ 817245 h 6858000"/>
              <a:gd name="connsiteX3182" fmla="*/ 1529715 w 12192000"/>
              <a:gd name="connsiteY3182" fmla="*/ 773430 h 6858000"/>
              <a:gd name="connsiteX3183" fmla="*/ 1485900 w 12192000"/>
              <a:gd name="connsiteY3183" fmla="*/ 773430 h 6858000"/>
              <a:gd name="connsiteX3184" fmla="*/ 1485900 w 12192000"/>
              <a:gd name="connsiteY3184" fmla="*/ 817245 h 6858000"/>
              <a:gd name="connsiteX3185" fmla="*/ 1463675 w 12192000"/>
              <a:gd name="connsiteY3185" fmla="*/ 1713865 h 6858000"/>
              <a:gd name="connsiteX3186" fmla="*/ 1551305 w 12192000"/>
              <a:gd name="connsiteY3186" fmla="*/ 1713865 h 6858000"/>
              <a:gd name="connsiteX3187" fmla="*/ 1551305 w 12192000"/>
              <a:gd name="connsiteY3187" fmla="*/ 1626235 h 6858000"/>
              <a:gd name="connsiteX3188" fmla="*/ 1463675 w 12192000"/>
              <a:gd name="connsiteY3188" fmla="*/ 1626235 h 6858000"/>
              <a:gd name="connsiteX3189" fmla="*/ 1463675 w 12192000"/>
              <a:gd name="connsiteY3189" fmla="*/ 1713865 h 6858000"/>
              <a:gd name="connsiteX3190" fmla="*/ 1485900 w 12192000"/>
              <a:gd name="connsiteY3190" fmla="*/ 1254760 h 6858000"/>
              <a:gd name="connsiteX3191" fmla="*/ 1529715 w 12192000"/>
              <a:gd name="connsiteY3191" fmla="*/ 1254760 h 6858000"/>
              <a:gd name="connsiteX3192" fmla="*/ 1529715 w 12192000"/>
              <a:gd name="connsiteY3192" fmla="*/ 1210945 h 6858000"/>
              <a:gd name="connsiteX3193" fmla="*/ 1485900 w 12192000"/>
              <a:gd name="connsiteY3193" fmla="*/ 1210945 h 6858000"/>
              <a:gd name="connsiteX3194" fmla="*/ 1485900 w 12192000"/>
              <a:gd name="connsiteY3194" fmla="*/ 1254760 h 6858000"/>
              <a:gd name="connsiteX3195" fmla="*/ 2491740 w 12192000"/>
              <a:gd name="connsiteY3195" fmla="*/ 248285 h 6858000"/>
              <a:gd name="connsiteX3196" fmla="*/ 2710180 w 12192000"/>
              <a:gd name="connsiteY3196" fmla="*/ 248285 h 6858000"/>
              <a:gd name="connsiteX3197" fmla="*/ 2710180 w 12192000"/>
              <a:gd name="connsiteY3197" fmla="*/ 29845 h 6858000"/>
              <a:gd name="connsiteX3198" fmla="*/ 2668270 w 12192000"/>
              <a:gd name="connsiteY3198" fmla="*/ 0 h 6858000"/>
              <a:gd name="connsiteX3199" fmla="*/ 2533650 w 12192000"/>
              <a:gd name="connsiteY3199" fmla="*/ 0 h 6858000"/>
              <a:gd name="connsiteX3200" fmla="*/ 2491740 w 12192000"/>
              <a:gd name="connsiteY3200" fmla="*/ 29845 h 6858000"/>
              <a:gd name="connsiteX3201" fmla="*/ 2491740 w 12192000"/>
              <a:gd name="connsiteY3201" fmla="*/ 248285 h 6858000"/>
              <a:gd name="connsiteX3202" fmla="*/ 1117600 w 12192000"/>
              <a:gd name="connsiteY3202" fmla="*/ 0 h 6858000"/>
              <a:gd name="connsiteX3203" fmla="*/ 1022985 w 12192000"/>
              <a:gd name="connsiteY3203" fmla="*/ 0 h 6858000"/>
              <a:gd name="connsiteX3204" fmla="*/ 1117600 w 12192000"/>
              <a:gd name="connsiteY3204" fmla="*/ 0 h 6858000"/>
              <a:gd name="connsiteX3205" fmla="*/ 41910 w 12192000"/>
              <a:gd name="connsiteY3205" fmla="*/ 4885690 h 6858000"/>
              <a:gd name="connsiteX3206" fmla="*/ 0 w 12192000"/>
              <a:gd name="connsiteY3206" fmla="*/ 4861560 h 6858000"/>
              <a:gd name="connsiteX3207" fmla="*/ 0 w 12192000"/>
              <a:gd name="connsiteY3207" fmla="*/ 5041265 h 6858000"/>
              <a:gd name="connsiteX3208" fmla="*/ 41910 w 12192000"/>
              <a:gd name="connsiteY3208" fmla="*/ 5017135 h 6858000"/>
              <a:gd name="connsiteX3209" fmla="*/ 41910 w 12192000"/>
              <a:gd name="connsiteY3209" fmla="*/ 4885690 h 6858000"/>
              <a:gd name="connsiteX3210" fmla="*/ 1136015 w 12192000"/>
              <a:gd name="connsiteY3210" fmla="*/ 292100 h 6858000"/>
              <a:gd name="connsiteX3211" fmla="*/ 1004570 w 12192000"/>
              <a:gd name="connsiteY3211" fmla="*/ 292100 h 6858000"/>
              <a:gd name="connsiteX3212" fmla="*/ 1004570 w 12192000"/>
              <a:gd name="connsiteY3212" fmla="*/ 423545 h 6858000"/>
              <a:gd name="connsiteX3213" fmla="*/ 1136015 w 12192000"/>
              <a:gd name="connsiteY3213" fmla="*/ 423545 h 6858000"/>
              <a:gd name="connsiteX3214" fmla="*/ 1136015 w 12192000"/>
              <a:gd name="connsiteY3214" fmla="*/ 292100 h 6858000"/>
              <a:gd name="connsiteX3215" fmla="*/ 1573530 w 12192000"/>
              <a:gd name="connsiteY3215" fmla="*/ 2479675 h 6858000"/>
              <a:gd name="connsiteX3216" fmla="*/ 1442085 w 12192000"/>
              <a:gd name="connsiteY3216" fmla="*/ 2479675 h 6858000"/>
              <a:gd name="connsiteX3217" fmla="*/ 1442085 w 12192000"/>
              <a:gd name="connsiteY3217" fmla="*/ 2611120 h 6858000"/>
              <a:gd name="connsiteX3218" fmla="*/ 1573530 w 12192000"/>
              <a:gd name="connsiteY3218" fmla="*/ 2611120 h 6858000"/>
              <a:gd name="connsiteX3219" fmla="*/ 1573530 w 12192000"/>
              <a:gd name="connsiteY3219" fmla="*/ 2479675 h 6858000"/>
              <a:gd name="connsiteX3220" fmla="*/ 1555115 w 12192000"/>
              <a:gd name="connsiteY3220" fmla="*/ 0 h 6858000"/>
              <a:gd name="connsiteX3221" fmla="*/ 1460500 w 12192000"/>
              <a:gd name="connsiteY3221" fmla="*/ 0 h 6858000"/>
              <a:gd name="connsiteX3222" fmla="*/ 1555115 w 12192000"/>
              <a:gd name="connsiteY3222" fmla="*/ 0 h 6858000"/>
              <a:gd name="connsiteX3223" fmla="*/ 1026160 w 12192000"/>
              <a:gd name="connsiteY3223" fmla="*/ 2151380 h 6858000"/>
              <a:gd name="connsiteX3224" fmla="*/ 1113790 w 12192000"/>
              <a:gd name="connsiteY3224" fmla="*/ 2151380 h 6858000"/>
              <a:gd name="connsiteX3225" fmla="*/ 1113790 w 12192000"/>
              <a:gd name="connsiteY3225" fmla="*/ 2063750 h 6858000"/>
              <a:gd name="connsiteX3226" fmla="*/ 1026160 w 12192000"/>
              <a:gd name="connsiteY3226" fmla="*/ 2063750 h 6858000"/>
              <a:gd name="connsiteX3227" fmla="*/ 1026160 w 12192000"/>
              <a:gd name="connsiteY3227" fmla="*/ 2151380 h 6858000"/>
              <a:gd name="connsiteX3228" fmla="*/ 41910 w 12192000"/>
              <a:gd name="connsiteY3228" fmla="*/ 6197600 h 6858000"/>
              <a:gd name="connsiteX3229" fmla="*/ 0 w 12192000"/>
              <a:gd name="connsiteY3229" fmla="*/ 6173470 h 6858000"/>
              <a:gd name="connsiteX3230" fmla="*/ 0 w 12192000"/>
              <a:gd name="connsiteY3230" fmla="*/ 6352540 h 6858000"/>
              <a:gd name="connsiteX3231" fmla="*/ 41910 w 12192000"/>
              <a:gd name="connsiteY3231" fmla="*/ 6328410 h 6858000"/>
              <a:gd name="connsiteX3232" fmla="*/ 41910 w 12192000"/>
              <a:gd name="connsiteY3232" fmla="*/ 6197600 h 6858000"/>
              <a:gd name="connsiteX3233" fmla="*/ 1442085 w 12192000"/>
              <a:gd name="connsiteY3233" fmla="*/ 2917190 h 6858000"/>
              <a:gd name="connsiteX3234" fmla="*/ 1442085 w 12192000"/>
              <a:gd name="connsiteY3234" fmla="*/ 3048635 h 6858000"/>
              <a:gd name="connsiteX3235" fmla="*/ 1573530 w 12192000"/>
              <a:gd name="connsiteY3235" fmla="*/ 3048635 h 6858000"/>
              <a:gd name="connsiteX3236" fmla="*/ 1573530 w 12192000"/>
              <a:gd name="connsiteY3236" fmla="*/ 2917190 h 6858000"/>
              <a:gd name="connsiteX3237" fmla="*/ 1442085 w 12192000"/>
              <a:gd name="connsiteY3237" fmla="*/ 2917190 h 6858000"/>
              <a:gd name="connsiteX3238" fmla="*/ 1573530 w 12192000"/>
              <a:gd name="connsiteY3238" fmla="*/ 2042160 h 6858000"/>
              <a:gd name="connsiteX3239" fmla="*/ 1442085 w 12192000"/>
              <a:gd name="connsiteY3239" fmla="*/ 2042160 h 6858000"/>
              <a:gd name="connsiteX3240" fmla="*/ 1442085 w 12192000"/>
              <a:gd name="connsiteY3240" fmla="*/ 2173605 h 6858000"/>
              <a:gd name="connsiteX3241" fmla="*/ 1573530 w 12192000"/>
              <a:gd name="connsiteY3241" fmla="*/ 2173605 h 6858000"/>
              <a:gd name="connsiteX3242" fmla="*/ 1573530 w 12192000"/>
              <a:gd name="connsiteY3242" fmla="*/ 2042160 h 6858000"/>
              <a:gd name="connsiteX3243" fmla="*/ 4547870 w 12192000"/>
              <a:gd name="connsiteY3243" fmla="*/ 5629275 h 6858000"/>
              <a:gd name="connsiteX3244" fmla="*/ 4591685 w 12192000"/>
              <a:gd name="connsiteY3244" fmla="*/ 5629275 h 6858000"/>
              <a:gd name="connsiteX3245" fmla="*/ 4591685 w 12192000"/>
              <a:gd name="connsiteY3245" fmla="*/ 5585460 h 6858000"/>
              <a:gd name="connsiteX3246" fmla="*/ 4547870 w 12192000"/>
              <a:gd name="connsiteY3246" fmla="*/ 5585460 h 6858000"/>
              <a:gd name="connsiteX3247" fmla="*/ 4547870 w 12192000"/>
              <a:gd name="connsiteY3247" fmla="*/ 5629275 h 6858000"/>
              <a:gd name="connsiteX3248" fmla="*/ 9709785 w 12192000"/>
              <a:gd name="connsiteY3248" fmla="*/ 6591300 h 6858000"/>
              <a:gd name="connsiteX3249" fmla="*/ 9928225 w 12192000"/>
              <a:gd name="connsiteY3249" fmla="*/ 6591300 h 6858000"/>
              <a:gd name="connsiteX3250" fmla="*/ 9928225 w 12192000"/>
              <a:gd name="connsiteY3250" fmla="*/ 6372860 h 6858000"/>
              <a:gd name="connsiteX3251" fmla="*/ 9709785 w 12192000"/>
              <a:gd name="connsiteY3251" fmla="*/ 6372860 h 6858000"/>
              <a:gd name="connsiteX3252" fmla="*/ 9709785 w 12192000"/>
              <a:gd name="connsiteY3252" fmla="*/ 6591300 h 6858000"/>
              <a:gd name="connsiteX3253" fmla="*/ 4591685 w 12192000"/>
              <a:gd name="connsiteY3253" fmla="*/ 4754245 h 6858000"/>
              <a:gd name="connsiteX3254" fmla="*/ 4591685 w 12192000"/>
              <a:gd name="connsiteY3254" fmla="*/ 4710430 h 6858000"/>
              <a:gd name="connsiteX3255" fmla="*/ 4547870 w 12192000"/>
              <a:gd name="connsiteY3255" fmla="*/ 4710430 h 6858000"/>
              <a:gd name="connsiteX3256" fmla="*/ 4547870 w 12192000"/>
              <a:gd name="connsiteY3256" fmla="*/ 4754245 h 6858000"/>
              <a:gd name="connsiteX3257" fmla="*/ 4591685 w 12192000"/>
              <a:gd name="connsiteY3257" fmla="*/ 4754245 h 6858000"/>
              <a:gd name="connsiteX3258" fmla="*/ 4853940 w 12192000"/>
              <a:gd name="connsiteY3258" fmla="*/ 4010660 h 6858000"/>
              <a:gd name="connsiteX3259" fmla="*/ 4722495 w 12192000"/>
              <a:gd name="connsiteY3259" fmla="*/ 4010660 h 6858000"/>
              <a:gd name="connsiteX3260" fmla="*/ 4722495 w 12192000"/>
              <a:gd name="connsiteY3260" fmla="*/ 4142105 h 6858000"/>
              <a:gd name="connsiteX3261" fmla="*/ 4853940 w 12192000"/>
              <a:gd name="connsiteY3261" fmla="*/ 4142105 h 6858000"/>
              <a:gd name="connsiteX3262" fmla="*/ 4853940 w 12192000"/>
              <a:gd name="connsiteY3262" fmla="*/ 4010660 h 6858000"/>
              <a:gd name="connsiteX3263" fmla="*/ 4547870 w 12192000"/>
              <a:gd name="connsiteY3263" fmla="*/ 5191760 h 6858000"/>
              <a:gd name="connsiteX3264" fmla="*/ 4591685 w 12192000"/>
              <a:gd name="connsiteY3264" fmla="*/ 5191760 h 6858000"/>
              <a:gd name="connsiteX3265" fmla="*/ 4591685 w 12192000"/>
              <a:gd name="connsiteY3265" fmla="*/ 5147945 h 6858000"/>
              <a:gd name="connsiteX3266" fmla="*/ 4547870 w 12192000"/>
              <a:gd name="connsiteY3266" fmla="*/ 5147945 h 6858000"/>
              <a:gd name="connsiteX3267" fmla="*/ 4547870 w 12192000"/>
              <a:gd name="connsiteY3267" fmla="*/ 5191760 h 6858000"/>
              <a:gd name="connsiteX3268" fmla="*/ 4744720 w 12192000"/>
              <a:gd name="connsiteY3268" fmla="*/ 3682365 h 6858000"/>
              <a:gd name="connsiteX3269" fmla="*/ 4832350 w 12192000"/>
              <a:gd name="connsiteY3269" fmla="*/ 3682365 h 6858000"/>
              <a:gd name="connsiteX3270" fmla="*/ 4832350 w 12192000"/>
              <a:gd name="connsiteY3270" fmla="*/ 3594735 h 6858000"/>
              <a:gd name="connsiteX3271" fmla="*/ 4744720 w 12192000"/>
              <a:gd name="connsiteY3271" fmla="*/ 3594735 h 6858000"/>
              <a:gd name="connsiteX3272" fmla="*/ 4744720 w 12192000"/>
              <a:gd name="connsiteY3272" fmla="*/ 3682365 h 6858000"/>
              <a:gd name="connsiteX3273" fmla="*/ 4832350 w 12192000"/>
              <a:gd name="connsiteY3273" fmla="*/ 3244850 h 6858000"/>
              <a:gd name="connsiteX3274" fmla="*/ 4832350 w 12192000"/>
              <a:gd name="connsiteY3274" fmla="*/ 3157220 h 6858000"/>
              <a:gd name="connsiteX3275" fmla="*/ 4744720 w 12192000"/>
              <a:gd name="connsiteY3275" fmla="*/ 3157220 h 6858000"/>
              <a:gd name="connsiteX3276" fmla="*/ 4744720 w 12192000"/>
              <a:gd name="connsiteY3276" fmla="*/ 3244850 h 6858000"/>
              <a:gd name="connsiteX3277" fmla="*/ 4832350 w 12192000"/>
              <a:gd name="connsiteY3277" fmla="*/ 3244850 h 6858000"/>
              <a:gd name="connsiteX3278" fmla="*/ 4635500 w 12192000"/>
              <a:gd name="connsiteY3278" fmla="*/ 4229100 h 6858000"/>
              <a:gd name="connsiteX3279" fmla="*/ 4504055 w 12192000"/>
              <a:gd name="connsiteY3279" fmla="*/ 4229100 h 6858000"/>
              <a:gd name="connsiteX3280" fmla="*/ 4504055 w 12192000"/>
              <a:gd name="connsiteY3280" fmla="*/ 4360545 h 6858000"/>
              <a:gd name="connsiteX3281" fmla="*/ 4635500 w 12192000"/>
              <a:gd name="connsiteY3281" fmla="*/ 4360545 h 6858000"/>
              <a:gd name="connsiteX3282" fmla="*/ 4635500 w 12192000"/>
              <a:gd name="connsiteY3282" fmla="*/ 4229100 h 6858000"/>
              <a:gd name="connsiteX3283" fmla="*/ 5597525 w 12192000"/>
              <a:gd name="connsiteY3283" fmla="*/ 6766560 h 6858000"/>
              <a:gd name="connsiteX3284" fmla="*/ 5728970 w 12192000"/>
              <a:gd name="connsiteY3284" fmla="*/ 6766560 h 6858000"/>
              <a:gd name="connsiteX3285" fmla="*/ 5728970 w 12192000"/>
              <a:gd name="connsiteY3285" fmla="*/ 6635115 h 6858000"/>
              <a:gd name="connsiteX3286" fmla="*/ 5597525 w 12192000"/>
              <a:gd name="connsiteY3286" fmla="*/ 6635115 h 6858000"/>
              <a:gd name="connsiteX3287" fmla="*/ 5597525 w 12192000"/>
              <a:gd name="connsiteY3287" fmla="*/ 6766560 h 6858000"/>
              <a:gd name="connsiteX3288" fmla="*/ 4526280 w 12192000"/>
              <a:gd name="connsiteY3288" fmla="*/ 3463290 h 6858000"/>
              <a:gd name="connsiteX3289" fmla="*/ 4613910 w 12192000"/>
              <a:gd name="connsiteY3289" fmla="*/ 3463290 h 6858000"/>
              <a:gd name="connsiteX3290" fmla="*/ 4613910 w 12192000"/>
              <a:gd name="connsiteY3290" fmla="*/ 3375660 h 6858000"/>
              <a:gd name="connsiteX3291" fmla="*/ 4526280 w 12192000"/>
              <a:gd name="connsiteY3291" fmla="*/ 3375660 h 6858000"/>
              <a:gd name="connsiteX3292" fmla="*/ 4526280 w 12192000"/>
              <a:gd name="connsiteY3292" fmla="*/ 3463290 h 6858000"/>
              <a:gd name="connsiteX3293" fmla="*/ 8441055 w 12192000"/>
              <a:gd name="connsiteY3293" fmla="*/ 6853556 h 6858000"/>
              <a:gd name="connsiteX3294" fmla="*/ 8437245 w 12192000"/>
              <a:gd name="connsiteY3294" fmla="*/ 6858000 h 6858000"/>
              <a:gd name="connsiteX3295" fmla="*/ 8576310 w 12192000"/>
              <a:gd name="connsiteY3295" fmla="*/ 6858000 h 6858000"/>
              <a:gd name="connsiteX3296" fmla="*/ 8572500 w 12192000"/>
              <a:gd name="connsiteY3296" fmla="*/ 6853556 h 6858000"/>
              <a:gd name="connsiteX3297" fmla="*/ 8441055 w 12192000"/>
              <a:gd name="connsiteY3297" fmla="*/ 6853556 h 6858000"/>
              <a:gd name="connsiteX3298" fmla="*/ 8834755 w 12192000"/>
              <a:gd name="connsiteY3298" fmla="*/ 6809740 h 6858000"/>
              <a:gd name="connsiteX3299" fmla="*/ 8802370 w 12192000"/>
              <a:gd name="connsiteY3299" fmla="*/ 6858000 h 6858000"/>
              <a:gd name="connsiteX3300" fmla="*/ 9086215 w 12192000"/>
              <a:gd name="connsiteY3300" fmla="*/ 6858000 h 6858000"/>
              <a:gd name="connsiteX3301" fmla="*/ 9053830 w 12192000"/>
              <a:gd name="connsiteY3301" fmla="*/ 6809740 h 6858000"/>
              <a:gd name="connsiteX3302" fmla="*/ 8834755 w 12192000"/>
              <a:gd name="connsiteY3302" fmla="*/ 6809740 h 6858000"/>
              <a:gd name="connsiteX3303" fmla="*/ 5073015 w 12192000"/>
              <a:gd name="connsiteY3303" fmla="*/ 6853556 h 6858000"/>
              <a:gd name="connsiteX3304" fmla="*/ 4941570 w 12192000"/>
              <a:gd name="connsiteY3304" fmla="*/ 6853556 h 6858000"/>
              <a:gd name="connsiteX3305" fmla="*/ 4937760 w 12192000"/>
              <a:gd name="connsiteY3305" fmla="*/ 6858000 h 6858000"/>
              <a:gd name="connsiteX3306" fmla="*/ 5076825 w 12192000"/>
              <a:gd name="connsiteY3306" fmla="*/ 6858000 h 6858000"/>
              <a:gd name="connsiteX3307" fmla="*/ 5073015 w 12192000"/>
              <a:gd name="connsiteY3307" fmla="*/ 6853556 h 6858000"/>
              <a:gd name="connsiteX3308" fmla="*/ 4613275 w 12192000"/>
              <a:gd name="connsiteY3308" fmla="*/ 3026410 h 6858000"/>
              <a:gd name="connsiteX3309" fmla="*/ 4613275 w 12192000"/>
              <a:gd name="connsiteY3309" fmla="*/ 2938780 h 6858000"/>
              <a:gd name="connsiteX3310" fmla="*/ 4525645 w 12192000"/>
              <a:gd name="connsiteY3310" fmla="*/ 2938780 h 6858000"/>
              <a:gd name="connsiteX3311" fmla="*/ 4525645 w 12192000"/>
              <a:gd name="connsiteY3311" fmla="*/ 3026410 h 6858000"/>
              <a:gd name="connsiteX3312" fmla="*/ 4613275 w 12192000"/>
              <a:gd name="connsiteY3312" fmla="*/ 3026410 h 6858000"/>
              <a:gd name="connsiteX3313" fmla="*/ 4526280 w 12192000"/>
              <a:gd name="connsiteY3313" fmla="*/ 3900805 h 6858000"/>
              <a:gd name="connsiteX3314" fmla="*/ 4613910 w 12192000"/>
              <a:gd name="connsiteY3314" fmla="*/ 3900805 h 6858000"/>
              <a:gd name="connsiteX3315" fmla="*/ 4613910 w 12192000"/>
              <a:gd name="connsiteY3315" fmla="*/ 3813175 h 6858000"/>
              <a:gd name="connsiteX3316" fmla="*/ 4526280 w 12192000"/>
              <a:gd name="connsiteY3316" fmla="*/ 3813175 h 6858000"/>
              <a:gd name="connsiteX3317" fmla="*/ 4526280 w 12192000"/>
              <a:gd name="connsiteY3317" fmla="*/ 3900805 h 6858000"/>
              <a:gd name="connsiteX3318" fmla="*/ 4635500 w 12192000"/>
              <a:gd name="connsiteY3318" fmla="*/ 6547485 h 6858000"/>
              <a:gd name="connsiteX3319" fmla="*/ 4635500 w 12192000"/>
              <a:gd name="connsiteY3319" fmla="*/ 6416040 h 6858000"/>
              <a:gd name="connsiteX3320" fmla="*/ 4504055 w 12192000"/>
              <a:gd name="connsiteY3320" fmla="*/ 6416040 h 6858000"/>
              <a:gd name="connsiteX3321" fmla="*/ 4504055 w 12192000"/>
              <a:gd name="connsiteY3321" fmla="*/ 6547485 h 6858000"/>
              <a:gd name="connsiteX3322" fmla="*/ 4635500 w 12192000"/>
              <a:gd name="connsiteY3322" fmla="*/ 6547485 h 6858000"/>
              <a:gd name="connsiteX3323" fmla="*/ 4679315 w 12192000"/>
              <a:gd name="connsiteY3323" fmla="*/ 2654300 h 6858000"/>
              <a:gd name="connsiteX3324" fmla="*/ 4679315 w 12192000"/>
              <a:gd name="connsiteY3324" fmla="*/ 2435860 h 6858000"/>
              <a:gd name="connsiteX3325" fmla="*/ 4460875 w 12192000"/>
              <a:gd name="connsiteY3325" fmla="*/ 2435860 h 6858000"/>
              <a:gd name="connsiteX3326" fmla="*/ 4460875 w 12192000"/>
              <a:gd name="connsiteY3326" fmla="*/ 2654300 h 6858000"/>
              <a:gd name="connsiteX3327" fmla="*/ 4679315 w 12192000"/>
              <a:gd name="connsiteY3327" fmla="*/ 2654300 h 6858000"/>
              <a:gd name="connsiteX3328" fmla="*/ 5335270 w 12192000"/>
              <a:gd name="connsiteY3328" fmla="*/ 2216785 h 6858000"/>
              <a:gd name="connsiteX3329" fmla="*/ 5553710 w 12192000"/>
              <a:gd name="connsiteY3329" fmla="*/ 2216785 h 6858000"/>
              <a:gd name="connsiteX3330" fmla="*/ 5553710 w 12192000"/>
              <a:gd name="connsiteY3330" fmla="*/ 1998345 h 6858000"/>
              <a:gd name="connsiteX3331" fmla="*/ 5335270 w 12192000"/>
              <a:gd name="connsiteY3331" fmla="*/ 1998345 h 6858000"/>
              <a:gd name="connsiteX3332" fmla="*/ 5335270 w 12192000"/>
              <a:gd name="connsiteY3332" fmla="*/ 2216785 h 6858000"/>
              <a:gd name="connsiteX3333" fmla="*/ 5335270 w 12192000"/>
              <a:gd name="connsiteY3333" fmla="*/ 1998345 h 6858000"/>
              <a:gd name="connsiteX3334" fmla="*/ 5335270 w 12192000"/>
              <a:gd name="connsiteY3334" fmla="*/ 1779905 h 6858000"/>
              <a:gd name="connsiteX3335" fmla="*/ 5116830 w 12192000"/>
              <a:gd name="connsiteY3335" fmla="*/ 1779905 h 6858000"/>
              <a:gd name="connsiteX3336" fmla="*/ 5116830 w 12192000"/>
              <a:gd name="connsiteY3336" fmla="*/ 1998345 h 6858000"/>
              <a:gd name="connsiteX3337" fmla="*/ 5335270 w 12192000"/>
              <a:gd name="connsiteY3337" fmla="*/ 1998345 h 6858000"/>
              <a:gd name="connsiteX3338" fmla="*/ 4853940 w 12192000"/>
              <a:gd name="connsiteY3338" fmla="*/ 4447540 h 6858000"/>
              <a:gd name="connsiteX3339" fmla="*/ 4722495 w 12192000"/>
              <a:gd name="connsiteY3339" fmla="*/ 4447540 h 6858000"/>
              <a:gd name="connsiteX3340" fmla="*/ 4722495 w 12192000"/>
              <a:gd name="connsiteY3340" fmla="*/ 4578985 h 6858000"/>
              <a:gd name="connsiteX3341" fmla="*/ 4853940 w 12192000"/>
              <a:gd name="connsiteY3341" fmla="*/ 4578985 h 6858000"/>
              <a:gd name="connsiteX3342" fmla="*/ 4853940 w 12192000"/>
              <a:gd name="connsiteY3342" fmla="*/ 4447540 h 6858000"/>
              <a:gd name="connsiteX3343" fmla="*/ 5553710 w 12192000"/>
              <a:gd name="connsiteY3343" fmla="*/ 2654300 h 6858000"/>
              <a:gd name="connsiteX3344" fmla="*/ 5553710 w 12192000"/>
              <a:gd name="connsiteY3344" fmla="*/ 2872740 h 6858000"/>
              <a:gd name="connsiteX3345" fmla="*/ 5772150 w 12192000"/>
              <a:gd name="connsiteY3345" fmla="*/ 2872740 h 6858000"/>
              <a:gd name="connsiteX3346" fmla="*/ 5772150 w 12192000"/>
              <a:gd name="connsiteY3346" fmla="*/ 2654300 h 6858000"/>
              <a:gd name="connsiteX3347" fmla="*/ 5553710 w 12192000"/>
              <a:gd name="connsiteY3347" fmla="*/ 2654300 h 6858000"/>
              <a:gd name="connsiteX3348" fmla="*/ 5553710 w 12192000"/>
              <a:gd name="connsiteY3348" fmla="*/ 2435860 h 6858000"/>
              <a:gd name="connsiteX3349" fmla="*/ 5772150 w 12192000"/>
              <a:gd name="connsiteY3349" fmla="*/ 2435860 h 6858000"/>
              <a:gd name="connsiteX3350" fmla="*/ 5772150 w 12192000"/>
              <a:gd name="connsiteY3350" fmla="*/ 2217420 h 6858000"/>
              <a:gd name="connsiteX3351" fmla="*/ 5553710 w 12192000"/>
              <a:gd name="connsiteY3351" fmla="*/ 2217420 h 6858000"/>
              <a:gd name="connsiteX3352" fmla="*/ 5553710 w 12192000"/>
              <a:gd name="connsiteY3352" fmla="*/ 2435860 h 6858000"/>
              <a:gd name="connsiteX3353" fmla="*/ 4897755 w 12192000"/>
              <a:gd name="connsiteY3353" fmla="*/ 2435860 h 6858000"/>
              <a:gd name="connsiteX3354" fmla="*/ 4897755 w 12192000"/>
              <a:gd name="connsiteY3354" fmla="*/ 2217420 h 6858000"/>
              <a:gd name="connsiteX3355" fmla="*/ 4679315 w 12192000"/>
              <a:gd name="connsiteY3355" fmla="*/ 2217420 h 6858000"/>
              <a:gd name="connsiteX3356" fmla="*/ 4679315 w 12192000"/>
              <a:gd name="connsiteY3356" fmla="*/ 2435860 h 6858000"/>
              <a:gd name="connsiteX3357" fmla="*/ 4897755 w 12192000"/>
              <a:gd name="connsiteY3357" fmla="*/ 2435860 h 6858000"/>
              <a:gd name="connsiteX3358" fmla="*/ 5772785 w 12192000"/>
              <a:gd name="connsiteY3358" fmla="*/ 2654300 h 6858000"/>
              <a:gd name="connsiteX3359" fmla="*/ 5991225 w 12192000"/>
              <a:gd name="connsiteY3359" fmla="*/ 2654300 h 6858000"/>
              <a:gd name="connsiteX3360" fmla="*/ 5991225 w 12192000"/>
              <a:gd name="connsiteY3360" fmla="*/ 2435860 h 6858000"/>
              <a:gd name="connsiteX3361" fmla="*/ 5772785 w 12192000"/>
              <a:gd name="connsiteY3361" fmla="*/ 2435860 h 6858000"/>
              <a:gd name="connsiteX3362" fmla="*/ 5772785 w 12192000"/>
              <a:gd name="connsiteY3362" fmla="*/ 2654300 h 6858000"/>
              <a:gd name="connsiteX3363" fmla="*/ 5116830 w 12192000"/>
              <a:gd name="connsiteY3363" fmla="*/ 2216785 h 6858000"/>
              <a:gd name="connsiteX3364" fmla="*/ 5116830 w 12192000"/>
              <a:gd name="connsiteY3364" fmla="*/ 1998345 h 6858000"/>
              <a:gd name="connsiteX3365" fmla="*/ 4898390 w 12192000"/>
              <a:gd name="connsiteY3365" fmla="*/ 1998345 h 6858000"/>
              <a:gd name="connsiteX3366" fmla="*/ 4898390 w 12192000"/>
              <a:gd name="connsiteY3366" fmla="*/ 2216785 h 6858000"/>
              <a:gd name="connsiteX3367" fmla="*/ 5116830 w 12192000"/>
              <a:gd name="connsiteY3367" fmla="*/ 2216785 h 6858000"/>
              <a:gd name="connsiteX3368" fmla="*/ 5335270 w 12192000"/>
              <a:gd name="connsiteY3368" fmla="*/ 2872740 h 6858000"/>
              <a:gd name="connsiteX3369" fmla="*/ 5335270 w 12192000"/>
              <a:gd name="connsiteY3369" fmla="*/ 3091180 h 6858000"/>
              <a:gd name="connsiteX3370" fmla="*/ 5553710 w 12192000"/>
              <a:gd name="connsiteY3370" fmla="*/ 3091180 h 6858000"/>
              <a:gd name="connsiteX3371" fmla="*/ 5553710 w 12192000"/>
              <a:gd name="connsiteY3371" fmla="*/ 2872740 h 6858000"/>
              <a:gd name="connsiteX3372" fmla="*/ 5335270 w 12192000"/>
              <a:gd name="connsiteY3372" fmla="*/ 2872740 h 6858000"/>
              <a:gd name="connsiteX3373" fmla="*/ 4744720 w 12192000"/>
              <a:gd name="connsiteY3373" fmla="*/ 6306820 h 6858000"/>
              <a:gd name="connsiteX3374" fmla="*/ 4832350 w 12192000"/>
              <a:gd name="connsiteY3374" fmla="*/ 6306820 h 6858000"/>
              <a:gd name="connsiteX3375" fmla="*/ 4832350 w 12192000"/>
              <a:gd name="connsiteY3375" fmla="*/ 6219190 h 6858000"/>
              <a:gd name="connsiteX3376" fmla="*/ 4744720 w 12192000"/>
              <a:gd name="connsiteY3376" fmla="*/ 6219190 h 6858000"/>
              <a:gd name="connsiteX3377" fmla="*/ 4744720 w 12192000"/>
              <a:gd name="connsiteY3377" fmla="*/ 6306820 h 6858000"/>
              <a:gd name="connsiteX3378" fmla="*/ 4723130 w 12192000"/>
              <a:gd name="connsiteY3378" fmla="*/ 6766560 h 6858000"/>
              <a:gd name="connsiteX3379" fmla="*/ 4854575 w 12192000"/>
              <a:gd name="connsiteY3379" fmla="*/ 6766560 h 6858000"/>
              <a:gd name="connsiteX3380" fmla="*/ 4854575 w 12192000"/>
              <a:gd name="connsiteY3380" fmla="*/ 6635115 h 6858000"/>
              <a:gd name="connsiteX3381" fmla="*/ 4723130 w 12192000"/>
              <a:gd name="connsiteY3381" fmla="*/ 6635115 h 6858000"/>
              <a:gd name="connsiteX3382" fmla="*/ 4723130 w 12192000"/>
              <a:gd name="connsiteY3382" fmla="*/ 6766560 h 6858000"/>
              <a:gd name="connsiteX3383" fmla="*/ 4744720 w 12192000"/>
              <a:gd name="connsiteY3383" fmla="*/ 5869305 h 6858000"/>
              <a:gd name="connsiteX3384" fmla="*/ 4832350 w 12192000"/>
              <a:gd name="connsiteY3384" fmla="*/ 5869305 h 6858000"/>
              <a:gd name="connsiteX3385" fmla="*/ 4832350 w 12192000"/>
              <a:gd name="connsiteY3385" fmla="*/ 5781675 h 6858000"/>
              <a:gd name="connsiteX3386" fmla="*/ 4744720 w 12192000"/>
              <a:gd name="connsiteY3386" fmla="*/ 5781675 h 6858000"/>
              <a:gd name="connsiteX3387" fmla="*/ 4744720 w 12192000"/>
              <a:gd name="connsiteY3387" fmla="*/ 5869305 h 6858000"/>
              <a:gd name="connsiteX3388" fmla="*/ 4766310 w 12192000"/>
              <a:gd name="connsiteY3388" fmla="*/ 5410200 h 6858000"/>
              <a:gd name="connsiteX3389" fmla="*/ 4810125 w 12192000"/>
              <a:gd name="connsiteY3389" fmla="*/ 5410200 h 6858000"/>
              <a:gd name="connsiteX3390" fmla="*/ 4810125 w 12192000"/>
              <a:gd name="connsiteY3390" fmla="*/ 5366385 h 6858000"/>
              <a:gd name="connsiteX3391" fmla="*/ 4766310 w 12192000"/>
              <a:gd name="connsiteY3391" fmla="*/ 5366385 h 6858000"/>
              <a:gd name="connsiteX3392" fmla="*/ 4766310 w 12192000"/>
              <a:gd name="connsiteY3392" fmla="*/ 5410200 h 6858000"/>
              <a:gd name="connsiteX3393" fmla="*/ 4810125 w 12192000"/>
              <a:gd name="connsiteY3393" fmla="*/ 4972685 h 6858000"/>
              <a:gd name="connsiteX3394" fmla="*/ 4810125 w 12192000"/>
              <a:gd name="connsiteY3394" fmla="*/ 4928870 h 6858000"/>
              <a:gd name="connsiteX3395" fmla="*/ 4766310 w 12192000"/>
              <a:gd name="connsiteY3395" fmla="*/ 4928870 h 6858000"/>
              <a:gd name="connsiteX3396" fmla="*/ 4766310 w 12192000"/>
              <a:gd name="connsiteY3396" fmla="*/ 4972685 h 6858000"/>
              <a:gd name="connsiteX3397" fmla="*/ 4810125 w 12192000"/>
              <a:gd name="connsiteY3397" fmla="*/ 4972685 h 6858000"/>
              <a:gd name="connsiteX3398" fmla="*/ 4526280 w 12192000"/>
              <a:gd name="connsiteY3398" fmla="*/ 6088380 h 6858000"/>
              <a:gd name="connsiteX3399" fmla="*/ 4613910 w 12192000"/>
              <a:gd name="connsiteY3399" fmla="*/ 6088380 h 6858000"/>
              <a:gd name="connsiteX3400" fmla="*/ 4613910 w 12192000"/>
              <a:gd name="connsiteY3400" fmla="*/ 6000750 h 6858000"/>
              <a:gd name="connsiteX3401" fmla="*/ 4526280 w 12192000"/>
              <a:gd name="connsiteY3401" fmla="*/ 6000750 h 6858000"/>
              <a:gd name="connsiteX3402" fmla="*/ 4526280 w 12192000"/>
              <a:gd name="connsiteY3402" fmla="*/ 6088380 h 6858000"/>
              <a:gd name="connsiteX3403" fmla="*/ 8353425 w 12192000"/>
              <a:gd name="connsiteY3403" fmla="*/ 4141470 h 6858000"/>
              <a:gd name="connsiteX3404" fmla="*/ 8353425 w 12192000"/>
              <a:gd name="connsiteY3404" fmla="*/ 4010025 h 6858000"/>
              <a:gd name="connsiteX3405" fmla="*/ 8221981 w 12192000"/>
              <a:gd name="connsiteY3405" fmla="*/ 4010025 h 6858000"/>
              <a:gd name="connsiteX3406" fmla="*/ 8221981 w 12192000"/>
              <a:gd name="connsiteY3406" fmla="*/ 4141470 h 6858000"/>
              <a:gd name="connsiteX3407" fmla="*/ 8353425 w 12192000"/>
              <a:gd name="connsiteY3407" fmla="*/ 4141470 h 6858000"/>
              <a:gd name="connsiteX3408" fmla="*/ 8222615 w 12192000"/>
              <a:gd name="connsiteY3408" fmla="*/ 4578985 h 6858000"/>
              <a:gd name="connsiteX3409" fmla="*/ 8354060 w 12192000"/>
              <a:gd name="connsiteY3409" fmla="*/ 4578985 h 6858000"/>
              <a:gd name="connsiteX3410" fmla="*/ 8354060 w 12192000"/>
              <a:gd name="connsiteY3410" fmla="*/ 4447540 h 6858000"/>
              <a:gd name="connsiteX3411" fmla="*/ 8222615 w 12192000"/>
              <a:gd name="connsiteY3411" fmla="*/ 4447540 h 6858000"/>
              <a:gd name="connsiteX3412" fmla="*/ 8222615 w 12192000"/>
              <a:gd name="connsiteY3412" fmla="*/ 4578985 h 6858000"/>
              <a:gd name="connsiteX3413" fmla="*/ 8309610 w 12192000"/>
              <a:gd name="connsiteY3413" fmla="*/ 4928870 h 6858000"/>
              <a:gd name="connsiteX3414" fmla="*/ 8265795 w 12192000"/>
              <a:gd name="connsiteY3414" fmla="*/ 4928870 h 6858000"/>
              <a:gd name="connsiteX3415" fmla="*/ 8265795 w 12192000"/>
              <a:gd name="connsiteY3415" fmla="*/ 4972685 h 6858000"/>
              <a:gd name="connsiteX3416" fmla="*/ 8309610 w 12192000"/>
              <a:gd name="connsiteY3416" fmla="*/ 4972685 h 6858000"/>
              <a:gd name="connsiteX3417" fmla="*/ 8309610 w 12192000"/>
              <a:gd name="connsiteY3417" fmla="*/ 4928870 h 6858000"/>
              <a:gd name="connsiteX3418" fmla="*/ 6822440 w 12192000"/>
              <a:gd name="connsiteY3418" fmla="*/ 6853556 h 6858000"/>
              <a:gd name="connsiteX3419" fmla="*/ 6690995 w 12192000"/>
              <a:gd name="connsiteY3419" fmla="*/ 6853556 h 6858000"/>
              <a:gd name="connsiteX3420" fmla="*/ 6687185 w 12192000"/>
              <a:gd name="connsiteY3420" fmla="*/ 6858000 h 6858000"/>
              <a:gd name="connsiteX3421" fmla="*/ 6826250 w 12192000"/>
              <a:gd name="connsiteY3421" fmla="*/ 6858000 h 6858000"/>
              <a:gd name="connsiteX3422" fmla="*/ 6822440 w 12192000"/>
              <a:gd name="connsiteY3422" fmla="*/ 6853556 h 6858000"/>
              <a:gd name="connsiteX3423" fmla="*/ 6384925 w 12192000"/>
              <a:gd name="connsiteY3423" fmla="*/ 6547485 h 6858000"/>
              <a:gd name="connsiteX3424" fmla="*/ 6384925 w 12192000"/>
              <a:gd name="connsiteY3424" fmla="*/ 6416040 h 6858000"/>
              <a:gd name="connsiteX3425" fmla="*/ 6253480 w 12192000"/>
              <a:gd name="connsiteY3425" fmla="*/ 6416040 h 6858000"/>
              <a:gd name="connsiteX3426" fmla="*/ 6253480 w 12192000"/>
              <a:gd name="connsiteY3426" fmla="*/ 6547485 h 6858000"/>
              <a:gd name="connsiteX3427" fmla="*/ 6384925 w 12192000"/>
              <a:gd name="connsiteY3427" fmla="*/ 6547485 h 6858000"/>
              <a:gd name="connsiteX3428" fmla="*/ 8266431 w 12192000"/>
              <a:gd name="connsiteY3428" fmla="*/ 5366385 h 6858000"/>
              <a:gd name="connsiteX3429" fmla="*/ 8266431 w 12192000"/>
              <a:gd name="connsiteY3429" fmla="*/ 5410200 h 6858000"/>
              <a:gd name="connsiteX3430" fmla="*/ 8310245 w 12192000"/>
              <a:gd name="connsiteY3430" fmla="*/ 5410200 h 6858000"/>
              <a:gd name="connsiteX3431" fmla="*/ 8310245 w 12192000"/>
              <a:gd name="connsiteY3431" fmla="*/ 5366385 h 6858000"/>
              <a:gd name="connsiteX3432" fmla="*/ 8266431 w 12192000"/>
              <a:gd name="connsiteY3432" fmla="*/ 5366385 h 6858000"/>
              <a:gd name="connsiteX3433" fmla="*/ 7566025 w 12192000"/>
              <a:gd name="connsiteY3433" fmla="*/ 6853556 h 6858000"/>
              <a:gd name="connsiteX3434" fmla="*/ 7562215 w 12192000"/>
              <a:gd name="connsiteY3434" fmla="*/ 6858000 h 6858000"/>
              <a:gd name="connsiteX3435" fmla="*/ 7701281 w 12192000"/>
              <a:gd name="connsiteY3435" fmla="*/ 6858000 h 6858000"/>
              <a:gd name="connsiteX3436" fmla="*/ 7697470 w 12192000"/>
              <a:gd name="connsiteY3436" fmla="*/ 6853556 h 6858000"/>
              <a:gd name="connsiteX3437" fmla="*/ 7566025 w 12192000"/>
              <a:gd name="connsiteY3437" fmla="*/ 6853556 h 6858000"/>
              <a:gd name="connsiteX3438" fmla="*/ 7544435 w 12192000"/>
              <a:gd name="connsiteY3438" fmla="*/ 3332480 h 6858000"/>
              <a:gd name="connsiteX3439" fmla="*/ 7544435 w 12192000"/>
              <a:gd name="connsiteY3439" fmla="*/ 3507740 h 6858000"/>
              <a:gd name="connsiteX3440" fmla="*/ 7719695 w 12192000"/>
              <a:gd name="connsiteY3440" fmla="*/ 3507740 h 6858000"/>
              <a:gd name="connsiteX3441" fmla="*/ 7719695 w 12192000"/>
              <a:gd name="connsiteY3441" fmla="*/ 3332480 h 6858000"/>
              <a:gd name="connsiteX3442" fmla="*/ 7544435 w 12192000"/>
              <a:gd name="connsiteY3442" fmla="*/ 3332480 h 6858000"/>
              <a:gd name="connsiteX3443" fmla="*/ 8091170 w 12192000"/>
              <a:gd name="connsiteY3443" fmla="*/ 4710430 h 6858000"/>
              <a:gd name="connsiteX3444" fmla="*/ 8047356 w 12192000"/>
              <a:gd name="connsiteY3444" fmla="*/ 4710430 h 6858000"/>
              <a:gd name="connsiteX3445" fmla="*/ 8047356 w 12192000"/>
              <a:gd name="connsiteY3445" fmla="*/ 4754245 h 6858000"/>
              <a:gd name="connsiteX3446" fmla="*/ 8091170 w 12192000"/>
              <a:gd name="connsiteY3446" fmla="*/ 4754245 h 6858000"/>
              <a:gd name="connsiteX3447" fmla="*/ 8091170 w 12192000"/>
              <a:gd name="connsiteY3447" fmla="*/ 4710430 h 6858000"/>
              <a:gd name="connsiteX3448" fmla="*/ 8134985 w 12192000"/>
              <a:gd name="connsiteY3448" fmla="*/ 4229100 h 6858000"/>
              <a:gd name="connsiteX3449" fmla="*/ 8003540 w 12192000"/>
              <a:gd name="connsiteY3449" fmla="*/ 4229100 h 6858000"/>
              <a:gd name="connsiteX3450" fmla="*/ 8003540 w 12192000"/>
              <a:gd name="connsiteY3450" fmla="*/ 4360545 h 6858000"/>
              <a:gd name="connsiteX3451" fmla="*/ 8134985 w 12192000"/>
              <a:gd name="connsiteY3451" fmla="*/ 4360545 h 6858000"/>
              <a:gd name="connsiteX3452" fmla="*/ 8134985 w 12192000"/>
              <a:gd name="connsiteY3452" fmla="*/ 4229100 h 6858000"/>
              <a:gd name="connsiteX3453" fmla="*/ 7762875 w 12192000"/>
              <a:gd name="connsiteY3453" fmla="*/ 3550920 h 6858000"/>
              <a:gd name="connsiteX3454" fmla="*/ 7762875 w 12192000"/>
              <a:gd name="connsiteY3454" fmla="*/ 3726180 h 6858000"/>
              <a:gd name="connsiteX3455" fmla="*/ 7938135 w 12192000"/>
              <a:gd name="connsiteY3455" fmla="*/ 3726180 h 6858000"/>
              <a:gd name="connsiteX3456" fmla="*/ 7938135 w 12192000"/>
              <a:gd name="connsiteY3456" fmla="*/ 3550920 h 6858000"/>
              <a:gd name="connsiteX3457" fmla="*/ 7762875 w 12192000"/>
              <a:gd name="connsiteY3457" fmla="*/ 3550920 h 6858000"/>
              <a:gd name="connsiteX3458" fmla="*/ 6888481 w 12192000"/>
              <a:gd name="connsiteY3458" fmla="*/ 5300980 h 6858000"/>
              <a:gd name="connsiteX3459" fmla="*/ 6888481 w 12192000"/>
              <a:gd name="connsiteY3459" fmla="*/ 5476240 h 6858000"/>
              <a:gd name="connsiteX3460" fmla="*/ 7063740 w 12192000"/>
              <a:gd name="connsiteY3460" fmla="*/ 5476240 h 6858000"/>
              <a:gd name="connsiteX3461" fmla="*/ 7063740 w 12192000"/>
              <a:gd name="connsiteY3461" fmla="*/ 5300980 h 6858000"/>
              <a:gd name="connsiteX3462" fmla="*/ 6888481 w 12192000"/>
              <a:gd name="connsiteY3462" fmla="*/ 5300980 h 6858000"/>
              <a:gd name="connsiteX3463" fmla="*/ 8200390 w 12192000"/>
              <a:gd name="connsiteY3463" fmla="*/ 5913120 h 6858000"/>
              <a:gd name="connsiteX3464" fmla="*/ 8375650 w 12192000"/>
              <a:gd name="connsiteY3464" fmla="*/ 5913120 h 6858000"/>
              <a:gd name="connsiteX3465" fmla="*/ 8375650 w 12192000"/>
              <a:gd name="connsiteY3465" fmla="*/ 5737860 h 6858000"/>
              <a:gd name="connsiteX3466" fmla="*/ 8200390 w 12192000"/>
              <a:gd name="connsiteY3466" fmla="*/ 5737860 h 6858000"/>
              <a:gd name="connsiteX3467" fmla="*/ 8200390 w 12192000"/>
              <a:gd name="connsiteY3467" fmla="*/ 5913120 h 6858000"/>
              <a:gd name="connsiteX3468" fmla="*/ 7981950 w 12192000"/>
              <a:gd name="connsiteY3468" fmla="*/ 3769995 h 6858000"/>
              <a:gd name="connsiteX3469" fmla="*/ 7981950 w 12192000"/>
              <a:gd name="connsiteY3469" fmla="*/ 3945255 h 6858000"/>
              <a:gd name="connsiteX3470" fmla="*/ 8157210 w 12192000"/>
              <a:gd name="connsiteY3470" fmla="*/ 3945255 h 6858000"/>
              <a:gd name="connsiteX3471" fmla="*/ 8157210 w 12192000"/>
              <a:gd name="connsiteY3471" fmla="*/ 3769995 h 6858000"/>
              <a:gd name="connsiteX3472" fmla="*/ 7981950 w 12192000"/>
              <a:gd name="connsiteY3472" fmla="*/ 3769995 h 6858000"/>
              <a:gd name="connsiteX3473" fmla="*/ 8091170 w 12192000"/>
              <a:gd name="connsiteY3473" fmla="*/ 5147945 h 6858000"/>
              <a:gd name="connsiteX3474" fmla="*/ 8047356 w 12192000"/>
              <a:gd name="connsiteY3474" fmla="*/ 5147945 h 6858000"/>
              <a:gd name="connsiteX3475" fmla="*/ 8047356 w 12192000"/>
              <a:gd name="connsiteY3475" fmla="*/ 5191760 h 6858000"/>
              <a:gd name="connsiteX3476" fmla="*/ 8091170 w 12192000"/>
              <a:gd name="connsiteY3476" fmla="*/ 5191760 h 6858000"/>
              <a:gd name="connsiteX3477" fmla="*/ 8091170 w 12192000"/>
              <a:gd name="connsiteY3477" fmla="*/ 5147945 h 6858000"/>
              <a:gd name="connsiteX3478" fmla="*/ 8047356 w 12192000"/>
              <a:gd name="connsiteY3478" fmla="*/ 5585460 h 6858000"/>
              <a:gd name="connsiteX3479" fmla="*/ 8047356 w 12192000"/>
              <a:gd name="connsiteY3479" fmla="*/ 5629275 h 6858000"/>
              <a:gd name="connsiteX3480" fmla="*/ 8091170 w 12192000"/>
              <a:gd name="connsiteY3480" fmla="*/ 5629275 h 6858000"/>
              <a:gd name="connsiteX3481" fmla="*/ 8091170 w 12192000"/>
              <a:gd name="connsiteY3481" fmla="*/ 5585460 h 6858000"/>
              <a:gd name="connsiteX3482" fmla="*/ 8047356 w 12192000"/>
              <a:gd name="connsiteY3482" fmla="*/ 5585460 h 6858000"/>
              <a:gd name="connsiteX3483" fmla="*/ 6888481 w 12192000"/>
              <a:gd name="connsiteY3483" fmla="*/ 6788150 h 6858000"/>
              <a:gd name="connsiteX3484" fmla="*/ 7063740 w 12192000"/>
              <a:gd name="connsiteY3484" fmla="*/ 6788150 h 6858000"/>
              <a:gd name="connsiteX3485" fmla="*/ 7063740 w 12192000"/>
              <a:gd name="connsiteY3485" fmla="*/ 6612890 h 6858000"/>
              <a:gd name="connsiteX3486" fmla="*/ 6888481 w 12192000"/>
              <a:gd name="connsiteY3486" fmla="*/ 6612890 h 6858000"/>
              <a:gd name="connsiteX3487" fmla="*/ 6888481 w 12192000"/>
              <a:gd name="connsiteY3487" fmla="*/ 6788150 h 6858000"/>
              <a:gd name="connsiteX3488" fmla="*/ 7566025 w 12192000"/>
              <a:gd name="connsiteY3488" fmla="*/ 6416040 h 6858000"/>
              <a:gd name="connsiteX3489" fmla="*/ 7566025 w 12192000"/>
              <a:gd name="connsiteY3489" fmla="*/ 6547485 h 6858000"/>
              <a:gd name="connsiteX3490" fmla="*/ 7697470 w 12192000"/>
              <a:gd name="connsiteY3490" fmla="*/ 6547485 h 6858000"/>
              <a:gd name="connsiteX3491" fmla="*/ 7697470 w 12192000"/>
              <a:gd name="connsiteY3491" fmla="*/ 6416040 h 6858000"/>
              <a:gd name="connsiteX3492" fmla="*/ 7566025 w 12192000"/>
              <a:gd name="connsiteY3492" fmla="*/ 6416040 h 6858000"/>
              <a:gd name="connsiteX3493" fmla="*/ 7347585 w 12192000"/>
              <a:gd name="connsiteY3493" fmla="*/ 6635115 h 6858000"/>
              <a:gd name="connsiteX3494" fmla="*/ 7347585 w 12192000"/>
              <a:gd name="connsiteY3494" fmla="*/ 6766560 h 6858000"/>
              <a:gd name="connsiteX3495" fmla="*/ 7479031 w 12192000"/>
              <a:gd name="connsiteY3495" fmla="*/ 6766560 h 6858000"/>
              <a:gd name="connsiteX3496" fmla="*/ 7479031 w 12192000"/>
              <a:gd name="connsiteY3496" fmla="*/ 6635115 h 6858000"/>
              <a:gd name="connsiteX3497" fmla="*/ 7347585 w 12192000"/>
              <a:gd name="connsiteY3497" fmla="*/ 6635115 h 6858000"/>
              <a:gd name="connsiteX3498" fmla="*/ 6472555 w 12192000"/>
              <a:gd name="connsiteY3498" fmla="*/ 6635115 h 6858000"/>
              <a:gd name="connsiteX3499" fmla="*/ 6472555 w 12192000"/>
              <a:gd name="connsiteY3499" fmla="*/ 6766560 h 6858000"/>
              <a:gd name="connsiteX3500" fmla="*/ 6604000 w 12192000"/>
              <a:gd name="connsiteY3500" fmla="*/ 6766560 h 6858000"/>
              <a:gd name="connsiteX3501" fmla="*/ 6604000 w 12192000"/>
              <a:gd name="connsiteY3501" fmla="*/ 6635115 h 6858000"/>
              <a:gd name="connsiteX3502" fmla="*/ 6472555 w 12192000"/>
              <a:gd name="connsiteY3502" fmla="*/ 6635115 h 6858000"/>
              <a:gd name="connsiteX3503" fmla="*/ 7609840 w 12192000"/>
              <a:gd name="connsiteY3503" fmla="*/ 5629275 h 6858000"/>
              <a:gd name="connsiteX3504" fmla="*/ 7653656 w 12192000"/>
              <a:gd name="connsiteY3504" fmla="*/ 5629275 h 6858000"/>
              <a:gd name="connsiteX3505" fmla="*/ 7653656 w 12192000"/>
              <a:gd name="connsiteY3505" fmla="*/ 5585460 h 6858000"/>
              <a:gd name="connsiteX3506" fmla="*/ 7609840 w 12192000"/>
              <a:gd name="connsiteY3506" fmla="*/ 5585460 h 6858000"/>
              <a:gd name="connsiteX3507" fmla="*/ 7609840 w 12192000"/>
              <a:gd name="connsiteY3507" fmla="*/ 5629275 h 6858000"/>
              <a:gd name="connsiteX3508" fmla="*/ 7544435 w 12192000"/>
              <a:gd name="connsiteY3508" fmla="*/ 6132195 h 6858000"/>
              <a:gd name="connsiteX3509" fmla="*/ 7719695 w 12192000"/>
              <a:gd name="connsiteY3509" fmla="*/ 6132195 h 6858000"/>
              <a:gd name="connsiteX3510" fmla="*/ 7719695 w 12192000"/>
              <a:gd name="connsiteY3510" fmla="*/ 5956935 h 6858000"/>
              <a:gd name="connsiteX3511" fmla="*/ 7544435 w 12192000"/>
              <a:gd name="connsiteY3511" fmla="*/ 5956935 h 6858000"/>
              <a:gd name="connsiteX3512" fmla="*/ 7544435 w 12192000"/>
              <a:gd name="connsiteY3512" fmla="*/ 6132195 h 6858000"/>
              <a:gd name="connsiteX3513" fmla="*/ 6625590 w 12192000"/>
              <a:gd name="connsiteY3513" fmla="*/ 6176010 h 6858000"/>
              <a:gd name="connsiteX3514" fmla="*/ 6450330 w 12192000"/>
              <a:gd name="connsiteY3514" fmla="*/ 6176010 h 6858000"/>
              <a:gd name="connsiteX3515" fmla="*/ 6450330 w 12192000"/>
              <a:gd name="connsiteY3515" fmla="*/ 6351270 h 6858000"/>
              <a:gd name="connsiteX3516" fmla="*/ 6625590 w 12192000"/>
              <a:gd name="connsiteY3516" fmla="*/ 6351270 h 6858000"/>
              <a:gd name="connsiteX3517" fmla="*/ 6625590 w 12192000"/>
              <a:gd name="connsiteY3517" fmla="*/ 6176010 h 6858000"/>
              <a:gd name="connsiteX3518" fmla="*/ 7500620 w 12192000"/>
              <a:gd name="connsiteY3518" fmla="*/ 6176010 h 6858000"/>
              <a:gd name="connsiteX3519" fmla="*/ 7325360 w 12192000"/>
              <a:gd name="connsiteY3519" fmla="*/ 6176010 h 6858000"/>
              <a:gd name="connsiteX3520" fmla="*/ 7325360 w 12192000"/>
              <a:gd name="connsiteY3520" fmla="*/ 6351270 h 6858000"/>
              <a:gd name="connsiteX3521" fmla="*/ 7500620 w 12192000"/>
              <a:gd name="connsiteY3521" fmla="*/ 6351270 h 6858000"/>
              <a:gd name="connsiteX3522" fmla="*/ 7500620 w 12192000"/>
              <a:gd name="connsiteY3522" fmla="*/ 6176010 h 6858000"/>
              <a:gd name="connsiteX3523" fmla="*/ 7063106 w 12192000"/>
              <a:gd name="connsiteY3523" fmla="*/ 6350635 h 6858000"/>
              <a:gd name="connsiteX3524" fmla="*/ 7063106 w 12192000"/>
              <a:gd name="connsiteY3524" fmla="*/ 6175375 h 6858000"/>
              <a:gd name="connsiteX3525" fmla="*/ 6887845 w 12192000"/>
              <a:gd name="connsiteY3525" fmla="*/ 6175375 h 6858000"/>
              <a:gd name="connsiteX3526" fmla="*/ 6887845 w 12192000"/>
              <a:gd name="connsiteY3526" fmla="*/ 6350635 h 6858000"/>
              <a:gd name="connsiteX3527" fmla="*/ 7063106 w 12192000"/>
              <a:gd name="connsiteY3527" fmla="*/ 6350635 h 6858000"/>
              <a:gd name="connsiteX3528" fmla="*/ 6669406 w 12192000"/>
              <a:gd name="connsiteY3528" fmla="*/ 5956935 h 6858000"/>
              <a:gd name="connsiteX3529" fmla="*/ 6669406 w 12192000"/>
              <a:gd name="connsiteY3529" fmla="*/ 6132195 h 6858000"/>
              <a:gd name="connsiteX3530" fmla="*/ 6844665 w 12192000"/>
              <a:gd name="connsiteY3530" fmla="*/ 6132195 h 6858000"/>
              <a:gd name="connsiteX3531" fmla="*/ 6844665 w 12192000"/>
              <a:gd name="connsiteY3531" fmla="*/ 5956935 h 6858000"/>
              <a:gd name="connsiteX3532" fmla="*/ 6669406 w 12192000"/>
              <a:gd name="connsiteY3532" fmla="*/ 5956935 h 6858000"/>
              <a:gd name="connsiteX3533" fmla="*/ 7128510 w 12192000"/>
              <a:gd name="connsiteY3533" fmla="*/ 6853556 h 6858000"/>
              <a:gd name="connsiteX3534" fmla="*/ 7124700 w 12192000"/>
              <a:gd name="connsiteY3534" fmla="*/ 6858000 h 6858000"/>
              <a:gd name="connsiteX3535" fmla="*/ 7263765 w 12192000"/>
              <a:gd name="connsiteY3535" fmla="*/ 6858000 h 6858000"/>
              <a:gd name="connsiteX3536" fmla="*/ 7259956 w 12192000"/>
              <a:gd name="connsiteY3536" fmla="*/ 6853556 h 6858000"/>
              <a:gd name="connsiteX3537" fmla="*/ 7128510 w 12192000"/>
              <a:gd name="connsiteY3537" fmla="*/ 6853556 h 6858000"/>
              <a:gd name="connsiteX3538" fmla="*/ 6844665 w 12192000"/>
              <a:gd name="connsiteY3538" fmla="*/ 6569710 h 6858000"/>
              <a:gd name="connsiteX3539" fmla="*/ 6844665 w 12192000"/>
              <a:gd name="connsiteY3539" fmla="*/ 6394450 h 6858000"/>
              <a:gd name="connsiteX3540" fmla="*/ 6669406 w 12192000"/>
              <a:gd name="connsiteY3540" fmla="*/ 6394450 h 6858000"/>
              <a:gd name="connsiteX3541" fmla="*/ 6669406 w 12192000"/>
              <a:gd name="connsiteY3541" fmla="*/ 6569710 h 6858000"/>
              <a:gd name="connsiteX3542" fmla="*/ 6844665 w 12192000"/>
              <a:gd name="connsiteY3542" fmla="*/ 6569710 h 6858000"/>
              <a:gd name="connsiteX3543" fmla="*/ 7282181 w 12192000"/>
              <a:gd name="connsiteY3543" fmla="*/ 6569710 h 6858000"/>
              <a:gd name="connsiteX3544" fmla="*/ 7282181 w 12192000"/>
              <a:gd name="connsiteY3544" fmla="*/ 6394450 h 6858000"/>
              <a:gd name="connsiteX3545" fmla="*/ 7106920 w 12192000"/>
              <a:gd name="connsiteY3545" fmla="*/ 6394450 h 6858000"/>
              <a:gd name="connsiteX3546" fmla="*/ 7106920 w 12192000"/>
              <a:gd name="connsiteY3546" fmla="*/ 6569710 h 6858000"/>
              <a:gd name="connsiteX3547" fmla="*/ 7282181 w 12192000"/>
              <a:gd name="connsiteY3547" fmla="*/ 6569710 h 6858000"/>
              <a:gd name="connsiteX3548" fmla="*/ 6888481 w 12192000"/>
              <a:gd name="connsiteY3548" fmla="*/ 5738495 h 6858000"/>
              <a:gd name="connsiteX3549" fmla="*/ 6888481 w 12192000"/>
              <a:gd name="connsiteY3549" fmla="*/ 5913755 h 6858000"/>
              <a:gd name="connsiteX3550" fmla="*/ 7063740 w 12192000"/>
              <a:gd name="connsiteY3550" fmla="*/ 5913755 h 6858000"/>
              <a:gd name="connsiteX3551" fmla="*/ 7063740 w 12192000"/>
              <a:gd name="connsiteY3551" fmla="*/ 5738495 h 6858000"/>
              <a:gd name="connsiteX3552" fmla="*/ 6888481 w 12192000"/>
              <a:gd name="connsiteY3552" fmla="*/ 5738495 h 6858000"/>
              <a:gd name="connsiteX3553" fmla="*/ 7106920 w 12192000"/>
              <a:gd name="connsiteY3553" fmla="*/ 5956935 h 6858000"/>
              <a:gd name="connsiteX3554" fmla="*/ 7106920 w 12192000"/>
              <a:gd name="connsiteY3554" fmla="*/ 6132195 h 6858000"/>
              <a:gd name="connsiteX3555" fmla="*/ 7282181 w 12192000"/>
              <a:gd name="connsiteY3555" fmla="*/ 6132195 h 6858000"/>
              <a:gd name="connsiteX3556" fmla="*/ 7282181 w 12192000"/>
              <a:gd name="connsiteY3556" fmla="*/ 5956935 h 6858000"/>
              <a:gd name="connsiteX3557" fmla="*/ 7106920 w 12192000"/>
              <a:gd name="connsiteY3557" fmla="*/ 5956935 h 6858000"/>
              <a:gd name="connsiteX3558" fmla="*/ 6035040 w 12192000"/>
              <a:gd name="connsiteY3558" fmla="*/ 6329045 h 6858000"/>
              <a:gd name="connsiteX3559" fmla="*/ 6166485 w 12192000"/>
              <a:gd name="connsiteY3559" fmla="*/ 6329045 h 6858000"/>
              <a:gd name="connsiteX3560" fmla="*/ 6166485 w 12192000"/>
              <a:gd name="connsiteY3560" fmla="*/ 6197600 h 6858000"/>
              <a:gd name="connsiteX3561" fmla="*/ 6035040 w 12192000"/>
              <a:gd name="connsiteY3561" fmla="*/ 6197600 h 6858000"/>
              <a:gd name="connsiteX3562" fmla="*/ 6035040 w 12192000"/>
              <a:gd name="connsiteY3562" fmla="*/ 6329045 h 6858000"/>
              <a:gd name="connsiteX3563" fmla="*/ 6057265 w 12192000"/>
              <a:gd name="connsiteY3563" fmla="*/ 3594735 h 6858000"/>
              <a:gd name="connsiteX3564" fmla="*/ 6057265 w 12192000"/>
              <a:gd name="connsiteY3564" fmla="*/ 3682365 h 6858000"/>
              <a:gd name="connsiteX3565" fmla="*/ 6144895 w 12192000"/>
              <a:gd name="connsiteY3565" fmla="*/ 3682365 h 6858000"/>
              <a:gd name="connsiteX3566" fmla="*/ 6144895 w 12192000"/>
              <a:gd name="connsiteY3566" fmla="*/ 3594735 h 6858000"/>
              <a:gd name="connsiteX3567" fmla="*/ 6057265 w 12192000"/>
              <a:gd name="connsiteY3567" fmla="*/ 3594735 h 6858000"/>
              <a:gd name="connsiteX3568" fmla="*/ 7106920 w 12192000"/>
              <a:gd name="connsiteY3568" fmla="*/ 3332480 h 6858000"/>
              <a:gd name="connsiteX3569" fmla="*/ 7106920 w 12192000"/>
              <a:gd name="connsiteY3569" fmla="*/ 3507740 h 6858000"/>
              <a:gd name="connsiteX3570" fmla="*/ 7282181 w 12192000"/>
              <a:gd name="connsiteY3570" fmla="*/ 3507740 h 6858000"/>
              <a:gd name="connsiteX3571" fmla="*/ 7282181 w 12192000"/>
              <a:gd name="connsiteY3571" fmla="*/ 3332480 h 6858000"/>
              <a:gd name="connsiteX3572" fmla="*/ 7106920 w 12192000"/>
              <a:gd name="connsiteY3572" fmla="*/ 3332480 h 6858000"/>
              <a:gd name="connsiteX3573" fmla="*/ 6144260 w 12192000"/>
              <a:gd name="connsiteY3573" fmla="*/ 3157220 h 6858000"/>
              <a:gd name="connsiteX3574" fmla="*/ 6056630 w 12192000"/>
              <a:gd name="connsiteY3574" fmla="*/ 3157220 h 6858000"/>
              <a:gd name="connsiteX3575" fmla="*/ 6056630 w 12192000"/>
              <a:gd name="connsiteY3575" fmla="*/ 3244850 h 6858000"/>
              <a:gd name="connsiteX3576" fmla="*/ 6144260 w 12192000"/>
              <a:gd name="connsiteY3576" fmla="*/ 3244850 h 6858000"/>
              <a:gd name="connsiteX3577" fmla="*/ 6144260 w 12192000"/>
              <a:gd name="connsiteY3577" fmla="*/ 3157220 h 6858000"/>
              <a:gd name="connsiteX3578" fmla="*/ 7325360 w 12192000"/>
              <a:gd name="connsiteY3578" fmla="*/ 3113405 h 6858000"/>
              <a:gd name="connsiteX3579" fmla="*/ 7325360 w 12192000"/>
              <a:gd name="connsiteY3579" fmla="*/ 3288665 h 6858000"/>
              <a:gd name="connsiteX3580" fmla="*/ 7500620 w 12192000"/>
              <a:gd name="connsiteY3580" fmla="*/ 3288665 h 6858000"/>
              <a:gd name="connsiteX3581" fmla="*/ 7500620 w 12192000"/>
              <a:gd name="connsiteY3581" fmla="*/ 3113405 h 6858000"/>
              <a:gd name="connsiteX3582" fmla="*/ 7325360 w 12192000"/>
              <a:gd name="connsiteY3582" fmla="*/ 3113405 h 6858000"/>
              <a:gd name="connsiteX3583" fmla="*/ 7981950 w 12192000"/>
              <a:gd name="connsiteY3583" fmla="*/ 3332480 h 6858000"/>
              <a:gd name="connsiteX3584" fmla="*/ 7981950 w 12192000"/>
              <a:gd name="connsiteY3584" fmla="*/ 3507740 h 6858000"/>
              <a:gd name="connsiteX3585" fmla="*/ 8157210 w 12192000"/>
              <a:gd name="connsiteY3585" fmla="*/ 3507740 h 6858000"/>
              <a:gd name="connsiteX3586" fmla="*/ 8157210 w 12192000"/>
              <a:gd name="connsiteY3586" fmla="*/ 3332480 h 6858000"/>
              <a:gd name="connsiteX3587" fmla="*/ 7981950 w 12192000"/>
              <a:gd name="connsiteY3587" fmla="*/ 3332480 h 6858000"/>
              <a:gd name="connsiteX3588" fmla="*/ 7762875 w 12192000"/>
              <a:gd name="connsiteY3588" fmla="*/ 3113405 h 6858000"/>
              <a:gd name="connsiteX3589" fmla="*/ 7762875 w 12192000"/>
              <a:gd name="connsiteY3589" fmla="*/ 3288665 h 6858000"/>
              <a:gd name="connsiteX3590" fmla="*/ 7938135 w 12192000"/>
              <a:gd name="connsiteY3590" fmla="*/ 3288665 h 6858000"/>
              <a:gd name="connsiteX3591" fmla="*/ 7938135 w 12192000"/>
              <a:gd name="connsiteY3591" fmla="*/ 3113405 h 6858000"/>
              <a:gd name="connsiteX3592" fmla="*/ 7762875 w 12192000"/>
              <a:gd name="connsiteY3592" fmla="*/ 3113405 h 6858000"/>
              <a:gd name="connsiteX3593" fmla="*/ 7544435 w 12192000"/>
              <a:gd name="connsiteY3593" fmla="*/ 2894965 h 6858000"/>
              <a:gd name="connsiteX3594" fmla="*/ 7544435 w 12192000"/>
              <a:gd name="connsiteY3594" fmla="*/ 3070225 h 6858000"/>
              <a:gd name="connsiteX3595" fmla="*/ 7719695 w 12192000"/>
              <a:gd name="connsiteY3595" fmla="*/ 3070225 h 6858000"/>
              <a:gd name="connsiteX3596" fmla="*/ 7719695 w 12192000"/>
              <a:gd name="connsiteY3596" fmla="*/ 2894965 h 6858000"/>
              <a:gd name="connsiteX3597" fmla="*/ 7544435 w 12192000"/>
              <a:gd name="connsiteY3597" fmla="*/ 2894965 h 6858000"/>
              <a:gd name="connsiteX3598" fmla="*/ 7653656 w 12192000"/>
              <a:gd name="connsiteY3598" fmla="*/ 4754245 h 6858000"/>
              <a:gd name="connsiteX3599" fmla="*/ 7653656 w 12192000"/>
              <a:gd name="connsiteY3599" fmla="*/ 4710430 h 6858000"/>
              <a:gd name="connsiteX3600" fmla="*/ 7609840 w 12192000"/>
              <a:gd name="connsiteY3600" fmla="*/ 4710430 h 6858000"/>
              <a:gd name="connsiteX3601" fmla="*/ 7609840 w 12192000"/>
              <a:gd name="connsiteY3601" fmla="*/ 4754245 h 6858000"/>
              <a:gd name="connsiteX3602" fmla="*/ 7653656 w 12192000"/>
              <a:gd name="connsiteY3602" fmla="*/ 4754245 h 6858000"/>
              <a:gd name="connsiteX3603" fmla="*/ 6144260 w 12192000"/>
              <a:gd name="connsiteY3603" fmla="*/ 2719705 h 6858000"/>
              <a:gd name="connsiteX3604" fmla="*/ 6056630 w 12192000"/>
              <a:gd name="connsiteY3604" fmla="*/ 2719705 h 6858000"/>
              <a:gd name="connsiteX3605" fmla="*/ 6056630 w 12192000"/>
              <a:gd name="connsiteY3605" fmla="*/ 2807335 h 6858000"/>
              <a:gd name="connsiteX3606" fmla="*/ 6144260 w 12192000"/>
              <a:gd name="connsiteY3606" fmla="*/ 2807335 h 6858000"/>
              <a:gd name="connsiteX3607" fmla="*/ 6144260 w 12192000"/>
              <a:gd name="connsiteY3607" fmla="*/ 2719705 h 6858000"/>
              <a:gd name="connsiteX3608" fmla="*/ 6122670 w 12192000"/>
              <a:gd name="connsiteY3608" fmla="*/ 4928870 h 6858000"/>
              <a:gd name="connsiteX3609" fmla="*/ 6078855 w 12192000"/>
              <a:gd name="connsiteY3609" fmla="*/ 4928870 h 6858000"/>
              <a:gd name="connsiteX3610" fmla="*/ 6078855 w 12192000"/>
              <a:gd name="connsiteY3610" fmla="*/ 4972685 h 6858000"/>
              <a:gd name="connsiteX3611" fmla="*/ 6122670 w 12192000"/>
              <a:gd name="connsiteY3611" fmla="*/ 4972685 h 6858000"/>
              <a:gd name="connsiteX3612" fmla="*/ 6122670 w 12192000"/>
              <a:gd name="connsiteY3612" fmla="*/ 4928870 h 6858000"/>
              <a:gd name="connsiteX3613" fmla="*/ 8200390 w 12192000"/>
              <a:gd name="connsiteY3613" fmla="*/ 3550920 h 6858000"/>
              <a:gd name="connsiteX3614" fmla="*/ 8200390 w 12192000"/>
              <a:gd name="connsiteY3614" fmla="*/ 3726180 h 6858000"/>
              <a:gd name="connsiteX3615" fmla="*/ 8375650 w 12192000"/>
              <a:gd name="connsiteY3615" fmla="*/ 3726180 h 6858000"/>
              <a:gd name="connsiteX3616" fmla="*/ 8375650 w 12192000"/>
              <a:gd name="connsiteY3616" fmla="*/ 3550920 h 6858000"/>
              <a:gd name="connsiteX3617" fmla="*/ 8200390 w 12192000"/>
              <a:gd name="connsiteY3617" fmla="*/ 3550920 h 6858000"/>
              <a:gd name="connsiteX3618" fmla="*/ 6122670 w 12192000"/>
              <a:gd name="connsiteY3618" fmla="*/ 4491355 h 6858000"/>
              <a:gd name="connsiteX3619" fmla="*/ 6078855 w 12192000"/>
              <a:gd name="connsiteY3619" fmla="*/ 4491355 h 6858000"/>
              <a:gd name="connsiteX3620" fmla="*/ 6078855 w 12192000"/>
              <a:gd name="connsiteY3620" fmla="*/ 4535170 h 6858000"/>
              <a:gd name="connsiteX3621" fmla="*/ 6122670 w 12192000"/>
              <a:gd name="connsiteY3621" fmla="*/ 4535170 h 6858000"/>
              <a:gd name="connsiteX3622" fmla="*/ 6122670 w 12192000"/>
              <a:gd name="connsiteY3622" fmla="*/ 4491355 h 6858000"/>
              <a:gd name="connsiteX3623" fmla="*/ 6144260 w 12192000"/>
              <a:gd name="connsiteY3623" fmla="*/ 4119880 h 6858000"/>
              <a:gd name="connsiteX3624" fmla="*/ 6144260 w 12192000"/>
              <a:gd name="connsiteY3624" fmla="*/ 4032250 h 6858000"/>
              <a:gd name="connsiteX3625" fmla="*/ 6056630 w 12192000"/>
              <a:gd name="connsiteY3625" fmla="*/ 4032250 h 6858000"/>
              <a:gd name="connsiteX3626" fmla="*/ 6056630 w 12192000"/>
              <a:gd name="connsiteY3626" fmla="*/ 4119880 h 6858000"/>
              <a:gd name="connsiteX3627" fmla="*/ 6144260 w 12192000"/>
              <a:gd name="connsiteY3627" fmla="*/ 4119880 h 6858000"/>
              <a:gd name="connsiteX3628" fmla="*/ 6078855 w 12192000"/>
              <a:gd name="connsiteY3628" fmla="*/ 5803900 h 6858000"/>
              <a:gd name="connsiteX3629" fmla="*/ 6078855 w 12192000"/>
              <a:gd name="connsiteY3629" fmla="*/ 5847715 h 6858000"/>
              <a:gd name="connsiteX3630" fmla="*/ 6122670 w 12192000"/>
              <a:gd name="connsiteY3630" fmla="*/ 5847715 h 6858000"/>
              <a:gd name="connsiteX3631" fmla="*/ 6122670 w 12192000"/>
              <a:gd name="connsiteY3631" fmla="*/ 5803900 h 6858000"/>
              <a:gd name="connsiteX3632" fmla="*/ 6078855 w 12192000"/>
              <a:gd name="connsiteY3632" fmla="*/ 5803900 h 6858000"/>
              <a:gd name="connsiteX3633" fmla="*/ 6122670 w 12192000"/>
              <a:gd name="connsiteY3633" fmla="*/ 5366385 h 6858000"/>
              <a:gd name="connsiteX3634" fmla="*/ 6078855 w 12192000"/>
              <a:gd name="connsiteY3634" fmla="*/ 5366385 h 6858000"/>
              <a:gd name="connsiteX3635" fmla="*/ 6078855 w 12192000"/>
              <a:gd name="connsiteY3635" fmla="*/ 5410200 h 6858000"/>
              <a:gd name="connsiteX3636" fmla="*/ 6122670 w 12192000"/>
              <a:gd name="connsiteY3636" fmla="*/ 5410200 h 6858000"/>
              <a:gd name="connsiteX3637" fmla="*/ 6122670 w 12192000"/>
              <a:gd name="connsiteY3637" fmla="*/ 5366385 h 6858000"/>
              <a:gd name="connsiteX3638" fmla="*/ 8637905 w 12192000"/>
              <a:gd name="connsiteY3638" fmla="*/ 5738495 h 6858000"/>
              <a:gd name="connsiteX3639" fmla="*/ 8637905 w 12192000"/>
              <a:gd name="connsiteY3639" fmla="*/ 5913755 h 6858000"/>
              <a:gd name="connsiteX3640" fmla="*/ 8813165 w 12192000"/>
              <a:gd name="connsiteY3640" fmla="*/ 5913755 h 6858000"/>
              <a:gd name="connsiteX3641" fmla="*/ 8813165 w 12192000"/>
              <a:gd name="connsiteY3641" fmla="*/ 5738495 h 6858000"/>
              <a:gd name="connsiteX3642" fmla="*/ 8637905 w 12192000"/>
              <a:gd name="connsiteY3642" fmla="*/ 5738495 h 6858000"/>
              <a:gd name="connsiteX3643" fmla="*/ 7828915 w 12192000"/>
              <a:gd name="connsiteY3643" fmla="*/ 5366385 h 6858000"/>
              <a:gd name="connsiteX3644" fmla="*/ 7828915 w 12192000"/>
              <a:gd name="connsiteY3644" fmla="*/ 5410200 h 6858000"/>
              <a:gd name="connsiteX3645" fmla="*/ 7872731 w 12192000"/>
              <a:gd name="connsiteY3645" fmla="*/ 5410200 h 6858000"/>
              <a:gd name="connsiteX3646" fmla="*/ 7872731 w 12192000"/>
              <a:gd name="connsiteY3646" fmla="*/ 5366385 h 6858000"/>
              <a:gd name="connsiteX3647" fmla="*/ 7828915 w 12192000"/>
              <a:gd name="connsiteY3647" fmla="*/ 5366385 h 6858000"/>
              <a:gd name="connsiteX3648" fmla="*/ 7325360 w 12192000"/>
              <a:gd name="connsiteY3648" fmla="*/ 3550920 h 6858000"/>
              <a:gd name="connsiteX3649" fmla="*/ 7325360 w 12192000"/>
              <a:gd name="connsiteY3649" fmla="*/ 3726180 h 6858000"/>
              <a:gd name="connsiteX3650" fmla="*/ 7500620 w 12192000"/>
              <a:gd name="connsiteY3650" fmla="*/ 3726180 h 6858000"/>
              <a:gd name="connsiteX3651" fmla="*/ 7500620 w 12192000"/>
              <a:gd name="connsiteY3651" fmla="*/ 3550920 h 6858000"/>
              <a:gd name="connsiteX3652" fmla="*/ 7325360 w 12192000"/>
              <a:gd name="connsiteY3652" fmla="*/ 3550920 h 6858000"/>
              <a:gd name="connsiteX3653" fmla="*/ 7872731 w 12192000"/>
              <a:gd name="connsiteY3653" fmla="*/ 5847715 h 6858000"/>
              <a:gd name="connsiteX3654" fmla="*/ 7872731 w 12192000"/>
              <a:gd name="connsiteY3654" fmla="*/ 5803900 h 6858000"/>
              <a:gd name="connsiteX3655" fmla="*/ 7828915 w 12192000"/>
              <a:gd name="connsiteY3655" fmla="*/ 5803900 h 6858000"/>
              <a:gd name="connsiteX3656" fmla="*/ 7828915 w 12192000"/>
              <a:gd name="connsiteY3656" fmla="*/ 5847715 h 6858000"/>
              <a:gd name="connsiteX3657" fmla="*/ 7872731 w 12192000"/>
              <a:gd name="connsiteY3657" fmla="*/ 5847715 h 6858000"/>
              <a:gd name="connsiteX3658" fmla="*/ 7785100 w 12192000"/>
              <a:gd name="connsiteY3658" fmla="*/ 6329045 h 6858000"/>
              <a:gd name="connsiteX3659" fmla="*/ 7916545 w 12192000"/>
              <a:gd name="connsiteY3659" fmla="*/ 6329045 h 6858000"/>
              <a:gd name="connsiteX3660" fmla="*/ 7916545 w 12192000"/>
              <a:gd name="connsiteY3660" fmla="*/ 6197600 h 6858000"/>
              <a:gd name="connsiteX3661" fmla="*/ 7785100 w 12192000"/>
              <a:gd name="connsiteY3661" fmla="*/ 6197600 h 6858000"/>
              <a:gd name="connsiteX3662" fmla="*/ 7785100 w 12192000"/>
              <a:gd name="connsiteY3662" fmla="*/ 6329045 h 6858000"/>
              <a:gd name="connsiteX3663" fmla="*/ 7719060 w 12192000"/>
              <a:gd name="connsiteY3663" fmla="*/ 3944620 h 6858000"/>
              <a:gd name="connsiteX3664" fmla="*/ 7719060 w 12192000"/>
              <a:gd name="connsiteY3664" fmla="*/ 3769360 h 6858000"/>
              <a:gd name="connsiteX3665" fmla="*/ 7543800 w 12192000"/>
              <a:gd name="connsiteY3665" fmla="*/ 3769360 h 6858000"/>
              <a:gd name="connsiteX3666" fmla="*/ 7543800 w 12192000"/>
              <a:gd name="connsiteY3666" fmla="*/ 3944620 h 6858000"/>
              <a:gd name="connsiteX3667" fmla="*/ 7719060 w 12192000"/>
              <a:gd name="connsiteY3667" fmla="*/ 3944620 h 6858000"/>
              <a:gd name="connsiteX3668" fmla="*/ 7872731 w 12192000"/>
              <a:gd name="connsiteY3668" fmla="*/ 4928870 h 6858000"/>
              <a:gd name="connsiteX3669" fmla="*/ 7828915 w 12192000"/>
              <a:gd name="connsiteY3669" fmla="*/ 4928870 h 6858000"/>
              <a:gd name="connsiteX3670" fmla="*/ 7828915 w 12192000"/>
              <a:gd name="connsiteY3670" fmla="*/ 4972685 h 6858000"/>
              <a:gd name="connsiteX3671" fmla="*/ 7872731 w 12192000"/>
              <a:gd name="connsiteY3671" fmla="*/ 4972685 h 6858000"/>
              <a:gd name="connsiteX3672" fmla="*/ 7872731 w 12192000"/>
              <a:gd name="connsiteY3672" fmla="*/ 4928870 h 6858000"/>
              <a:gd name="connsiteX3673" fmla="*/ 7938135 w 12192000"/>
              <a:gd name="connsiteY3673" fmla="*/ 4163695 h 6858000"/>
              <a:gd name="connsiteX3674" fmla="*/ 7938135 w 12192000"/>
              <a:gd name="connsiteY3674" fmla="*/ 3988435 h 6858000"/>
              <a:gd name="connsiteX3675" fmla="*/ 7762875 w 12192000"/>
              <a:gd name="connsiteY3675" fmla="*/ 3988435 h 6858000"/>
              <a:gd name="connsiteX3676" fmla="*/ 7762875 w 12192000"/>
              <a:gd name="connsiteY3676" fmla="*/ 4163695 h 6858000"/>
              <a:gd name="connsiteX3677" fmla="*/ 7938135 w 12192000"/>
              <a:gd name="connsiteY3677" fmla="*/ 4163695 h 6858000"/>
              <a:gd name="connsiteX3678" fmla="*/ 7872731 w 12192000"/>
              <a:gd name="connsiteY3678" fmla="*/ 4491355 h 6858000"/>
              <a:gd name="connsiteX3679" fmla="*/ 7828915 w 12192000"/>
              <a:gd name="connsiteY3679" fmla="*/ 4491355 h 6858000"/>
              <a:gd name="connsiteX3680" fmla="*/ 7828915 w 12192000"/>
              <a:gd name="connsiteY3680" fmla="*/ 4535170 h 6858000"/>
              <a:gd name="connsiteX3681" fmla="*/ 7872731 w 12192000"/>
              <a:gd name="connsiteY3681" fmla="*/ 4535170 h 6858000"/>
              <a:gd name="connsiteX3682" fmla="*/ 7872731 w 12192000"/>
              <a:gd name="connsiteY3682" fmla="*/ 4491355 h 6858000"/>
              <a:gd name="connsiteX3683" fmla="*/ 8813165 w 12192000"/>
              <a:gd name="connsiteY3683" fmla="*/ 6350635 h 6858000"/>
              <a:gd name="connsiteX3684" fmla="*/ 8813165 w 12192000"/>
              <a:gd name="connsiteY3684" fmla="*/ 6175375 h 6858000"/>
              <a:gd name="connsiteX3685" fmla="*/ 8637905 w 12192000"/>
              <a:gd name="connsiteY3685" fmla="*/ 6175375 h 6858000"/>
              <a:gd name="connsiteX3686" fmla="*/ 8637905 w 12192000"/>
              <a:gd name="connsiteY3686" fmla="*/ 6350635 h 6858000"/>
              <a:gd name="connsiteX3687" fmla="*/ 8813165 w 12192000"/>
              <a:gd name="connsiteY3687" fmla="*/ 6350635 h 6858000"/>
              <a:gd name="connsiteX3688" fmla="*/ 8594090 w 12192000"/>
              <a:gd name="connsiteY3688" fmla="*/ 6132195 h 6858000"/>
              <a:gd name="connsiteX3689" fmla="*/ 8594090 w 12192000"/>
              <a:gd name="connsiteY3689" fmla="*/ 5956935 h 6858000"/>
              <a:gd name="connsiteX3690" fmla="*/ 8418830 w 12192000"/>
              <a:gd name="connsiteY3690" fmla="*/ 5956935 h 6858000"/>
              <a:gd name="connsiteX3691" fmla="*/ 8418830 w 12192000"/>
              <a:gd name="connsiteY3691" fmla="*/ 6132195 h 6858000"/>
              <a:gd name="connsiteX3692" fmla="*/ 8594090 w 12192000"/>
              <a:gd name="connsiteY3692" fmla="*/ 6132195 h 6858000"/>
              <a:gd name="connsiteX3693" fmla="*/ 9031605 w 12192000"/>
              <a:gd name="connsiteY3693" fmla="*/ 6132195 h 6858000"/>
              <a:gd name="connsiteX3694" fmla="*/ 9031605 w 12192000"/>
              <a:gd name="connsiteY3694" fmla="*/ 5956935 h 6858000"/>
              <a:gd name="connsiteX3695" fmla="*/ 8856345 w 12192000"/>
              <a:gd name="connsiteY3695" fmla="*/ 5956935 h 6858000"/>
              <a:gd name="connsiteX3696" fmla="*/ 8856345 w 12192000"/>
              <a:gd name="connsiteY3696" fmla="*/ 6132195 h 6858000"/>
              <a:gd name="connsiteX3697" fmla="*/ 9031605 w 12192000"/>
              <a:gd name="connsiteY3697" fmla="*/ 6132195 h 6858000"/>
              <a:gd name="connsiteX3698" fmla="*/ 8003540 w 12192000"/>
              <a:gd name="connsiteY3698" fmla="*/ 6416040 h 6858000"/>
              <a:gd name="connsiteX3699" fmla="*/ 8003540 w 12192000"/>
              <a:gd name="connsiteY3699" fmla="*/ 6547485 h 6858000"/>
              <a:gd name="connsiteX3700" fmla="*/ 8134985 w 12192000"/>
              <a:gd name="connsiteY3700" fmla="*/ 6547485 h 6858000"/>
              <a:gd name="connsiteX3701" fmla="*/ 8134985 w 12192000"/>
              <a:gd name="connsiteY3701" fmla="*/ 6416040 h 6858000"/>
              <a:gd name="connsiteX3702" fmla="*/ 8003540 w 12192000"/>
              <a:gd name="connsiteY3702" fmla="*/ 6416040 h 6858000"/>
              <a:gd name="connsiteX3703" fmla="*/ 7785100 w 12192000"/>
              <a:gd name="connsiteY3703" fmla="*/ 6765925 h 6858000"/>
              <a:gd name="connsiteX3704" fmla="*/ 7916545 w 12192000"/>
              <a:gd name="connsiteY3704" fmla="*/ 6765925 h 6858000"/>
              <a:gd name="connsiteX3705" fmla="*/ 7916545 w 12192000"/>
              <a:gd name="connsiteY3705" fmla="*/ 6634481 h 6858000"/>
              <a:gd name="connsiteX3706" fmla="*/ 7785100 w 12192000"/>
              <a:gd name="connsiteY3706" fmla="*/ 6634481 h 6858000"/>
              <a:gd name="connsiteX3707" fmla="*/ 7785100 w 12192000"/>
              <a:gd name="connsiteY3707" fmla="*/ 6765925 h 6858000"/>
              <a:gd name="connsiteX3708" fmla="*/ 8156575 w 12192000"/>
              <a:gd name="connsiteY3708" fmla="*/ 5956935 h 6858000"/>
              <a:gd name="connsiteX3709" fmla="*/ 7981315 w 12192000"/>
              <a:gd name="connsiteY3709" fmla="*/ 5956935 h 6858000"/>
              <a:gd name="connsiteX3710" fmla="*/ 7981315 w 12192000"/>
              <a:gd name="connsiteY3710" fmla="*/ 6132195 h 6858000"/>
              <a:gd name="connsiteX3711" fmla="*/ 8156575 w 12192000"/>
              <a:gd name="connsiteY3711" fmla="*/ 6132195 h 6858000"/>
              <a:gd name="connsiteX3712" fmla="*/ 8156575 w 12192000"/>
              <a:gd name="connsiteY3712" fmla="*/ 5956935 h 6858000"/>
              <a:gd name="connsiteX3713" fmla="*/ 6363335 w 12192000"/>
              <a:gd name="connsiteY3713" fmla="*/ 3026410 h 6858000"/>
              <a:gd name="connsiteX3714" fmla="*/ 6363335 w 12192000"/>
              <a:gd name="connsiteY3714" fmla="*/ 2938780 h 6858000"/>
              <a:gd name="connsiteX3715" fmla="*/ 6275705 w 12192000"/>
              <a:gd name="connsiteY3715" fmla="*/ 2938780 h 6858000"/>
              <a:gd name="connsiteX3716" fmla="*/ 6275705 w 12192000"/>
              <a:gd name="connsiteY3716" fmla="*/ 3026410 h 6858000"/>
              <a:gd name="connsiteX3717" fmla="*/ 6363335 w 12192000"/>
              <a:gd name="connsiteY3717" fmla="*/ 3026410 h 6858000"/>
              <a:gd name="connsiteX3718" fmla="*/ 7522210 w 12192000"/>
              <a:gd name="connsiteY3718" fmla="*/ 4404360 h 6858000"/>
              <a:gd name="connsiteX3719" fmla="*/ 7740650 w 12192000"/>
              <a:gd name="connsiteY3719" fmla="*/ 4404360 h 6858000"/>
              <a:gd name="connsiteX3720" fmla="*/ 7740650 w 12192000"/>
              <a:gd name="connsiteY3720" fmla="*/ 4185920 h 6858000"/>
              <a:gd name="connsiteX3721" fmla="*/ 7522210 w 12192000"/>
              <a:gd name="connsiteY3721" fmla="*/ 4185920 h 6858000"/>
              <a:gd name="connsiteX3722" fmla="*/ 7522210 w 12192000"/>
              <a:gd name="connsiteY3722" fmla="*/ 4404360 h 6858000"/>
              <a:gd name="connsiteX3723" fmla="*/ 7609840 w 12192000"/>
              <a:gd name="connsiteY3723" fmla="*/ 5191760 h 6858000"/>
              <a:gd name="connsiteX3724" fmla="*/ 7653656 w 12192000"/>
              <a:gd name="connsiteY3724" fmla="*/ 5191760 h 6858000"/>
              <a:gd name="connsiteX3725" fmla="*/ 7653656 w 12192000"/>
              <a:gd name="connsiteY3725" fmla="*/ 5147945 h 6858000"/>
              <a:gd name="connsiteX3726" fmla="*/ 7609840 w 12192000"/>
              <a:gd name="connsiteY3726" fmla="*/ 5147945 h 6858000"/>
              <a:gd name="connsiteX3727" fmla="*/ 7609840 w 12192000"/>
              <a:gd name="connsiteY3727" fmla="*/ 5191760 h 6858000"/>
              <a:gd name="connsiteX3728" fmla="*/ 7085331 w 12192000"/>
              <a:gd name="connsiteY3728" fmla="*/ 3966845 h 6858000"/>
              <a:gd name="connsiteX3729" fmla="*/ 7303770 w 12192000"/>
              <a:gd name="connsiteY3729" fmla="*/ 3966845 h 6858000"/>
              <a:gd name="connsiteX3730" fmla="*/ 7303770 w 12192000"/>
              <a:gd name="connsiteY3730" fmla="*/ 3748405 h 6858000"/>
              <a:gd name="connsiteX3731" fmla="*/ 7085331 w 12192000"/>
              <a:gd name="connsiteY3731" fmla="*/ 3748405 h 6858000"/>
              <a:gd name="connsiteX3732" fmla="*/ 7085331 w 12192000"/>
              <a:gd name="connsiteY3732" fmla="*/ 3966845 h 6858000"/>
              <a:gd name="connsiteX3733" fmla="*/ 6647815 w 12192000"/>
              <a:gd name="connsiteY3733" fmla="*/ 4404360 h 6858000"/>
              <a:gd name="connsiteX3734" fmla="*/ 6429375 w 12192000"/>
              <a:gd name="connsiteY3734" fmla="*/ 4404360 h 6858000"/>
              <a:gd name="connsiteX3735" fmla="*/ 6429375 w 12192000"/>
              <a:gd name="connsiteY3735" fmla="*/ 4622800 h 6858000"/>
              <a:gd name="connsiteX3736" fmla="*/ 6647815 w 12192000"/>
              <a:gd name="connsiteY3736" fmla="*/ 4622800 h 6858000"/>
              <a:gd name="connsiteX3737" fmla="*/ 6647815 w 12192000"/>
              <a:gd name="connsiteY3737" fmla="*/ 4404360 h 6858000"/>
              <a:gd name="connsiteX3738" fmla="*/ 8441055 w 12192000"/>
              <a:gd name="connsiteY3738" fmla="*/ 4360545 h 6858000"/>
              <a:gd name="connsiteX3739" fmla="*/ 8572500 w 12192000"/>
              <a:gd name="connsiteY3739" fmla="*/ 4360545 h 6858000"/>
              <a:gd name="connsiteX3740" fmla="*/ 8572500 w 12192000"/>
              <a:gd name="connsiteY3740" fmla="*/ 4229100 h 6858000"/>
              <a:gd name="connsiteX3741" fmla="*/ 8441055 w 12192000"/>
              <a:gd name="connsiteY3741" fmla="*/ 4229100 h 6858000"/>
              <a:gd name="connsiteX3742" fmla="*/ 8441055 w 12192000"/>
              <a:gd name="connsiteY3742" fmla="*/ 4360545 h 6858000"/>
              <a:gd name="connsiteX3743" fmla="*/ 7085331 w 12192000"/>
              <a:gd name="connsiteY3743" fmla="*/ 4622800 h 6858000"/>
              <a:gd name="connsiteX3744" fmla="*/ 7085331 w 12192000"/>
              <a:gd name="connsiteY3744" fmla="*/ 4841240 h 6858000"/>
              <a:gd name="connsiteX3745" fmla="*/ 7303770 w 12192000"/>
              <a:gd name="connsiteY3745" fmla="*/ 4841240 h 6858000"/>
              <a:gd name="connsiteX3746" fmla="*/ 7303770 w 12192000"/>
              <a:gd name="connsiteY3746" fmla="*/ 4622800 h 6858000"/>
              <a:gd name="connsiteX3747" fmla="*/ 7085331 w 12192000"/>
              <a:gd name="connsiteY3747" fmla="*/ 4622800 h 6858000"/>
              <a:gd name="connsiteX3748" fmla="*/ 6866256 w 12192000"/>
              <a:gd name="connsiteY3748" fmla="*/ 4841240 h 6858000"/>
              <a:gd name="connsiteX3749" fmla="*/ 6866256 w 12192000"/>
              <a:gd name="connsiteY3749" fmla="*/ 5059680 h 6858000"/>
              <a:gd name="connsiteX3750" fmla="*/ 7084695 w 12192000"/>
              <a:gd name="connsiteY3750" fmla="*/ 5059680 h 6858000"/>
              <a:gd name="connsiteX3751" fmla="*/ 7084695 w 12192000"/>
              <a:gd name="connsiteY3751" fmla="*/ 4841240 h 6858000"/>
              <a:gd name="connsiteX3752" fmla="*/ 6866256 w 12192000"/>
              <a:gd name="connsiteY3752" fmla="*/ 4841240 h 6858000"/>
              <a:gd name="connsiteX3753" fmla="*/ 7303770 w 12192000"/>
              <a:gd name="connsiteY3753" fmla="*/ 4185285 h 6858000"/>
              <a:gd name="connsiteX3754" fmla="*/ 7522210 w 12192000"/>
              <a:gd name="connsiteY3754" fmla="*/ 4185285 h 6858000"/>
              <a:gd name="connsiteX3755" fmla="*/ 7522210 w 12192000"/>
              <a:gd name="connsiteY3755" fmla="*/ 3966845 h 6858000"/>
              <a:gd name="connsiteX3756" fmla="*/ 7303770 w 12192000"/>
              <a:gd name="connsiteY3756" fmla="*/ 3966845 h 6858000"/>
              <a:gd name="connsiteX3757" fmla="*/ 7303770 w 12192000"/>
              <a:gd name="connsiteY3757" fmla="*/ 4185285 h 6858000"/>
              <a:gd name="connsiteX3758" fmla="*/ 6581775 w 12192000"/>
              <a:gd name="connsiteY3758" fmla="*/ 3244850 h 6858000"/>
              <a:gd name="connsiteX3759" fmla="*/ 6581775 w 12192000"/>
              <a:gd name="connsiteY3759" fmla="*/ 3157220 h 6858000"/>
              <a:gd name="connsiteX3760" fmla="*/ 6494145 w 12192000"/>
              <a:gd name="connsiteY3760" fmla="*/ 3157220 h 6858000"/>
              <a:gd name="connsiteX3761" fmla="*/ 6494145 w 12192000"/>
              <a:gd name="connsiteY3761" fmla="*/ 3244850 h 6858000"/>
              <a:gd name="connsiteX3762" fmla="*/ 6581775 w 12192000"/>
              <a:gd name="connsiteY3762" fmla="*/ 3244850 h 6858000"/>
              <a:gd name="connsiteX3763" fmla="*/ 6494780 w 12192000"/>
              <a:gd name="connsiteY3763" fmla="*/ 3682365 h 6858000"/>
              <a:gd name="connsiteX3764" fmla="*/ 6582410 w 12192000"/>
              <a:gd name="connsiteY3764" fmla="*/ 3682365 h 6858000"/>
              <a:gd name="connsiteX3765" fmla="*/ 6582410 w 12192000"/>
              <a:gd name="connsiteY3765" fmla="*/ 3594735 h 6858000"/>
              <a:gd name="connsiteX3766" fmla="*/ 6494780 w 12192000"/>
              <a:gd name="connsiteY3766" fmla="*/ 3594735 h 6858000"/>
              <a:gd name="connsiteX3767" fmla="*/ 6494780 w 12192000"/>
              <a:gd name="connsiteY3767" fmla="*/ 3682365 h 6858000"/>
              <a:gd name="connsiteX3768" fmla="*/ 6800850 w 12192000"/>
              <a:gd name="connsiteY3768" fmla="*/ 3463290 h 6858000"/>
              <a:gd name="connsiteX3769" fmla="*/ 6800850 w 12192000"/>
              <a:gd name="connsiteY3769" fmla="*/ 3375660 h 6858000"/>
              <a:gd name="connsiteX3770" fmla="*/ 6713220 w 12192000"/>
              <a:gd name="connsiteY3770" fmla="*/ 3375660 h 6858000"/>
              <a:gd name="connsiteX3771" fmla="*/ 6713220 w 12192000"/>
              <a:gd name="connsiteY3771" fmla="*/ 3463290 h 6858000"/>
              <a:gd name="connsiteX3772" fmla="*/ 6800850 w 12192000"/>
              <a:gd name="connsiteY3772" fmla="*/ 3463290 h 6858000"/>
              <a:gd name="connsiteX3773" fmla="*/ 6210300 w 12192000"/>
              <a:gd name="connsiteY3773" fmla="*/ 4404360 h 6858000"/>
              <a:gd name="connsiteX3774" fmla="*/ 6428740 w 12192000"/>
              <a:gd name="connsiteY3774" fmla="*/ 4404360 h 6858000"/>
              <a:gd name="connsiteX3775" fmla="*/ 6428740 w 12192000"/>
              <a:gd name="connsiteY3775" fmla="*/ 4185920 h 6858000"/>
              <a:gd name="connsiteX3776" fmla="*/ 6210300 w 12192000"/>
              <a:gd name="connsiteY3776" fmla="*/ 4185920 h 6858000"/>
              <a:gd name="connsiteX3777" fmla="*/ 6210300 w 12192000"/>
              <a:gd name="connsiteY3777" fmla="*/ 4404360 h 6858000"/>
              <a:gd name="connsiteX3778" fmla="*/ 6866256 w 12192000"/>
              <a:gd name="connsiteY3778" fmla="*/ 3966845 h 6858000"/>
              <a:gd name="connsiteX3779" fmla="*/ 6866256 w 12192000"/>
              <a:gd name="connsiteY3779" fmla="*/ 3748405 h 6858000"/>
              <a:gd name="connsiteX3780" fmla="*/ 6647815 w 12192000"/>
              <a:gd name="connsiteY3780" fmla="*/ 3748405 h 6858000"/>
              <a:gd name="connsiteX3781" fmla="*/ 6647815 w 12192000"/>
              <a:gd name="connsiteY3781" fmla="*/ 3966845 h 6858000"/>
              <a:gd name="connsiteX3782" fmla="*/ 6866256 w 12192000"/>
              <a:gd name="connsiteY3782" fmla="*/ 3966845 h 6858000"/>
              <a:gd name="connsiteX3783" fmla="*/ 7085331 w 12192000"/>
              <a:gd name="connsiteY3783" fmla="*/ 3747770 h 6858000"/>
              <a:gd name="connsiteX3784" fmla="*/ 7085331 w 12192000"/>
              <a:gd name="connsiteY3784" fmla="*/ 3529330 h 6858000"/>
              <a:gd name="connsiteX3785" fmla="*/ 6866890 w 12192000"/>
              <a:gd name="connsiteY3785" fmla="*/ 3529330 h 6858000"/>
              <a:gd name="connsiteX3786" fmla="*/ 6866890 w 12192000"/>
              <a:gd name="connsiteY3786" fmla="*/ 3747770 h 6858000"/>
              <a:gd name="connsiteX3787" fmla="*/ 7085331 w 12192000"/>
              <a:gd name="connsiteY3787" fmla="*/ 3747770 h 6858000"/>
              <a:gd name="connsiteX3788" fmla="*/ 6647815 w 12192000"/>
              <a:gd name="connsiteY3788" fmla="*/ 4185285 h 6858000"/>
              <a:gd name="connsiteX3789" fmla="*/ 6647815 w 12192000"/>
              <a:gd name="connsiteY3789" fmla="*/ 3966845 h 6858000"/>
              <a:gd name="connsiteX3790" fmla="*/ 6429375 w 12192000"/>
              <a:gd name="connsiteY3790" fmla="*/ 3966845 h 6858000"/>
              <a:gd name="connsiteX3791" fmla="*/ 6429375 w 12192000"/>
              <a:gd name="connsiteY3791" fmla="*/ 4185285 h 6858000"/>
              <a:gd name="connsiteX3792" fmla="*/ 6647815 w 12192000"/>
              <a:gd name="connsiteY3792" fmla="*/ 4185285 h 6858000"/>
              <a:gd name="connsiteX3793" fmla="*/ 6866256 w 12192000"/>
              <a:gd name="connsiteY3793" fmla="*/ 4622800 h 6858000"/>
              <a:gd name="connsiteX3794" fmla="*/ 6647815 w 12192000"/>
              <a:gd name="connsiteY3794" fmla="*/ 4622800 h 6858000"/>
              <a:gd name="connsiteX3795" fmla="*/ 6647815 w 12192000"/>
              <a:gd name="connsiteY3795" fmla="*/ 4841240 h 6858000"/>
              <a:gd name="connsiteX3796" fmla="*/ 6866256 w 12192000"/>
              <a:gd name="connsiteY3796" fmla="*/ 4841240 h 6858000"/>
              <a:gd name="connsiteX3797" fmla="*/ 6866256 w 12192000"/>
              <a:gd name="connsiteY3797" fmla="*/ 4622800 h 6858000"/>
              <a:gd name="connsiteX3798" fmla="*/ 6035040 w 12192000"/>
              <a:gd name="connsiteY3798" fmla="*/ 1954530 h 6858000"/>
              <a:gd name="connsiteX3799" fmla="*/ 6166485 w 12192000"/>
              <a:gd name="connsiteY3799" fmla="*/ 1954530 h 6858000"/>
              <a:gd name="connsiteX3800" fmla="*/ 6166485 w 12192000"/>
              <a:gd name="connsiteY3800" fmla="*/ 1823085 h 6858000"/>
              <a:gd name="connsiteX3801" fmla="*/ 6035040 w 12192000"/>
              <a:gd name="connsiteY3801" fmla="*/ 1823085 h 6858000"/>
              <a:gd name="connsiteX3802" fmla="*/ 6035040 w 12192000"/>
              <a:gd name="connsiteY3802" fmla="*/ 1954530 h 6858000"/>
              <a:gd name="connsiteX3803" fmla="*/ 6166485 w 12192000"/>
              <a:gd name="connsiteY3803" fmla="*/ 1517015 h 6858000"/>
              <a:gd name="connsiteX3804" fmla="*/ 6166485 w 12192000"/>
              <a:gd name="connsiteY3804" fmla="*/ 1385570 h 6858000"/>
              <a:gd name="connsiteX3805" fmla="*/ 6035040 w 12192000"/>
              <a:gd name="connsiteY3805" fmla="*/ 1385570 h 6858000"/>
              <a:gd name="connsiteX3806" fmla="*/ 6035040 w 12192000"/>
              <a:gd name="connsiteY3806" fmla="*/ 1517015 h 6858000"/>
              <a:gd name="connsiteX3807" fmla="*/ 6166485 w 12192000"/>
              <a:gd name="connsiteY3807" fmla="*/ 1517015 h 6858000"/>
              <a:gd name="connsiteX3808" fmla="*/ 6035040 w 12192000"/>
              <a:gd name="connsiteY3808" fmla="*/ 2392045 h 6858000"/>
              <a:gd name="connsiteX3809" fmla="*/ 6166485 w 12192000"/>
              <a:gd name="connsiteY3809" fmla="*/ 2392045 h 6858000"/>
              <a:gd name="connsiteX3810" fmla="*/ 6166485 w 12192000"/>
              <a:gd name="connsiteY3810" fmla="*/ 2260600 h 6858000"/>
              <a:gd name="connsiteX3811" fmla="*/ 6035040 w 12192000"/>
              <a:gd name="connsiteY3811" fmla="*/ 2260600 h 6858000"/>
              <a:gd name="connsiteX3812" fmla="*/ 6035040 w 12192000"/>
              <a:gd name="connsiteY3812" fmla="*/ 2392045 h 6858000"/>
              <a:gd name="connsiteX3813" fmla="*/ 6866256 w 12192000"/>
              <a:gd name="connsiteY3813" fmla="*/ 4404360 h 6858000"/>
              <a:gd name="connsiteX3814" fmla="*/ 6866256 w 12192000"/>
              <a:gd name="connsiteY3814" fmla="*/ 4185920 h 6858000"/>
              <a:gd name="connsiteX3815" fmla="*/ 6647815 w 12192000"/>
              <a:gd name="connsiteY3815" fmla="*/ 4185920 h 6858000"/>
              <a:gd name="connsiteX3816" fmla="*/ 6647815 w 12192000"/>
              <a:gd name="connsiteY3816" fmla="*/ 4404360 h 6858000"/>
              <a:gd name="connsiteX3817" fmla="*/ 6866256 w 12192000"/>
              <a:gd name="connsiteY3817" fmla="*/ 4404360 h 6858000"/>
              <a:gd name="connsiteX3818" fmla="*/ 5838190 w 12192000"/>
              <a:gd name="connsiteY3818" fmla="*/ 3463290 h 6858000"/>
              <a:gd name="connsiteX3819" fmla="*/ 5925820 w 12192000"/>
              <a:gd name="connsiteY3819" fmla="*/ 3463290 h 6858000"/>
              <a:gd name="connsiteX3820" fmla="*/ 5925820 w 12192000"/>
              <a:gd name="connsiteY3820" fmla="*/ 3375660 h 6858000"/>
              <a:gd name="connsiteX3821" fmla="*/ 5838190 w 12192000"/>
              <a:gd name="connsiteY3821" fmla="*/ 3375660 h 6858000"/>
              <a:gd name="connsiteX3822" fmla="*/ 5838190 w 12192000"/>
              <a:gd name="connsiteY3822" fmla="*/ 3463290 h 6858000"/>
              <a:gd name="connsiteX3823" fmla="*/ 5925820 w 12192000"/>
              <a:gd name="connsiteY3823" fmla="*/ 3026410 h 6858000"/>
              <a:gd name="connsiteX3824" fmla="*/ 5925820 w 12192000"/>
              <a:gd name="connsiteY3824" fmla="*/ 2938780 h 6858000"/>
              <a:gd name="connsiteX3825" fmla="*/ 5838190 w 12192000"/>
              <a:gd name="connsiteY3825" fmla="*/ 2938780 h 6858000"/>
              <a:gd name="connsiteX3826" fmla="*/ 5838190 w 12192000"/>
              <a:gd name="connsiteY3826" fmla="*/ 3026410 h 6858000"/>
              <a:gd name="connsiteX3827" fmla="*/ 5925820 w 12192000"/>
              <a:gd name="connsiteY3827" fmla="*/ 3026410 h 6858000"/>
              <a:gd name="connsiteX3828" fmla="*/ 5838190 w 12192000"/>
              <a:gd name="connsiteY3828" fmla="*/ 3900805 h 6858000"/>
              <a:gd name="connsiteX3829" fmla="*/ 5925820 w 12192000"/>
              <a:gd name="connsiteY3829" fmla="*/ 3900805 h 6858000"/>
              <a:gd name="connsiteX3830" fmla="*/ 5925820 w 12192000"/>
              <a:gd name="connsiteY3830" fmla="*/ 3813175 h 6858000"/>
              <a:gd name="connsiteX3831" fmla="*/ 5838190 w 12192000"/>
              <a:gd name="connsiteY3831" fmla="*/ 3813175 h 6858000"/>
              <a:gd name="connsiteX3832" fmla="*/ 5838190 w 12192000"/>
              <a:gd name="connsiteY3832" fmla="*/ 3900805 h 6858000"/>
              <a:gd name="connsiteX3833" fmla="*/ 5816600 w 12192000"/>
              <a:gd name="connsiteY3833" fmla="*/ 4360545 h 6858000"/>
              <a:gd name="connsiteX3834" fmla="*/ 5948045 w 12192000"/>
              <a:gd name="connsiteY3834" fmla="*/ 4360545 h 6858000"/>
              <a:gd name="connsiteX3835" fmla="*/ 5948045 w 12192000"/>
              <a:gd name="connsiteY3835" fmla="*/ 4229100 h 6858000"/>
              <a:gd name="connsiteX3836" fmla="*/ 5816600 w 12192000"/>
              <a:gd name="connsiteY3836" fmla="*/ 4229100 h 6858000"/>
              <a:gd name="connsiteX3837" fmla="*/ 5816600 w 12192000"/>
              <a:gd name="connsiteY3837" fmla="*/ 4360545 h 6858000"/>
              <a:gd name="connsiteX3838" fmla="*/ 7085331 w 12192000"/>
              <a:gd name="connsiteY3838" fmla="*/ 4404360 h 6858000"/>
              <a:gd name="connsiteX3839" fmla="*/ 7303770 w 12192000"/>
              <a:gd name="connsiteY3839" fmla="*/ 4404360 h 6858000"/>
              <a:gd name="connsiteX3840" fmla="*/ 7303770 w 12192000"/>
              <a:gd name="connsiteY3840" fmla="*/ 4185920 h 6858000"/>
              <a:gd name="connsiteX3841" fmla="*/ 7085331 w 12192000"/>
              <a:gd name="connsiteY3841" fmla="*/ 4185920 h 6858000"/>
              <a:gd name="connsiteX3842" fmla="*/ 7085331 w 12192000"/>
              <a:gd name="connsiteY3842" fmla="*/ 4404360 h 6858000"/>
              <a:gd name="connsiteX3843" fmla="*/ 7085331 w 12192000"/>
              <a:gd name="connsiteY3843" fmla="*/ 4185285 h 6858000"/>
              <a:gd name="connsiteX3844" fmla="*/ 7085331 w 12192000"/>
              <a:gd name="connsiteY3844" fmla="*/ 3966845 h 6858000"/>
              <a:gd name="connsiteX3845" fmla="*/ 6866890 w 12192000"/>
              <a:gd name="connsiteY3845" fmla="*/ 3966845 h 6858000"/>
              <a:gd name="connsiteX3846" fmla="*/ 6866890 w 12192000"/>
              <a:gd name="connsiteY3846" fmla="*/ 4185285 h 6858000"/>
              <a:gd name="connsiteX3847" fmla="*/ 7085331 w 12192000"/>
              <a:gd name="connsiteY3847" fmla="*/ 4185285 h 6858000"/>
              <a:gd name="connsiteX3848" fmla="*/ 6866256 w 12192000"/>
              <a:gd name="connsiteY3848" fmla="*/ 4404360 h 6858000"/>
              <a:gd name="connsiteX3849" fmla="*/ 6866256 w 12192000"/>
              <a:gd name="connsiteY3849" fmla="*/ 4622800 h 6858000"/>
              <a:gd name="connsiteX3850" fmla="*/ 7084695 w 12192000"/>
              <a:gd name="connsiteY3850" fmla="*/ 4622800 h 6858000"/>
              <a:gd name="connsiteX3851" fmla="*/ 7084695 w 12192000"/>
              <a:gd name="connsiteY3851" fmla="*/ 4404360 h 6858000"/>
              <a:gd name="connsiteX3852" fmla="*/ 6866256 w 12192000"/>
              <a:gd name="connsiteY3852" fmla="*/ 4404360 h 6858000"/>
              <a:gd name="connsiteX3853" fmla="*/ 6035040 w 12192000"/>
              <a:gd name="connsiteY3853" fmla="*/ 6766560 h 6858000"/>
              <a:gd name="connsiteX3854" fmla="*/ 6166485 w 12192000"/>
              <a:gd name="connsiteY3854" fmla="*/ 6766560 h 6858000"/>
              <a:gd name="connsiteX3855" fmla="*/ 6166485 w 12192000"/>
              <a:gd name="connsiteY3855" fmla="*/ 6635115 h 6858000"/>
              <a:gd name="connsiteX3856" fmla="*/ 6035040 w 12192000"/>
              <a:gd name="connsiteY3856" fmla="*/ 6635115 h 6858000"/>
              <a:gd name="connsiteX3857" fmla="*/ 6035040 w 12192000"/>
              <a:gd name="connsiteY3857" fmla="*/ 6766560 h 6858000"/>
              <a:gd name="connsiteX3858" fmla="*/ 6275705 w 12192000"/>
              <a:gd name="connsiteY3858" fmla="*/ 3900805 h 6858000"/>
              <a:gd name="connsiteX3859" fmla="*/ 6363335 w 12192000"/>
              <a:gd name="connsiteY3859" fmla="*/ 3900805 h 6858000"/>
              <a:gd name="connsiteX3860" fmla="*/ 6363335 w 12192000"/>
              <a:gd name="connsiteY3860" fmla="*/ 3813175 h 6858000"/>
              <a:gd name="connsiteX3861" fmla="*/ 6275705 w 12192000"/>
              <a:gd name="connsiteY3861" fmla="*/ 3813175 h 6858000"/>
              <a:gd name="connsiteX3862" fmla="*/ 6275705 w 12192000"/>
              <a:gd name="connsiteY3862" fmla="*/ 3900805 h 6858000"/>
              <a:gd name="connsiteX3863" fmla="*/ 6275705 w 12192000"/>
              <a:gd name="connsiteY3863" fmla="*/ 3463290 h 6858000"/>
              <a:gd name="connsiteX3864" fmla="*/ 6363335 w 12192000"/>
              <a:gd name="connsiteY3864" fmla="*/ 3463290 h 6858000"/>
              <a:gd name="connsiteX3865" fmla="*/ 6363335 w 12192000"/>
              <a:gd name="connsiteY3865" fmla="*/ 3375660 h 6858000"/>
              <a:gd name="connsiteX3866" fmla="*/ 6275705 w 12192000"/>
              <a:gd name="connsiteY3866" fmla="*/ 3375660 h 6858000"/>
              <a:gd name="connsiteX3867" fmla="*/ 6275705 w 12192000"/>
              <a:gd name="connsiteY3867" fmla="*/ 3463290 h 6858000"/>
              <a:gd name="connsiteX3868" fmla="*/ 7303770 w 12192000"/>
              <a:gd name="connsiteY3868" fmla="*/ 4404360 h 6858000"/>
              <a:gd name="connsiteX3869" fmla="*/ 7303770 w 12192000"/>
              <a:gd name="connsiteY3869" fmla="*/ 4622800 h 6858000"/>
              <a:gd name="connsiteX3870" fmla="*/ 7522210 w 12192000"/>
              <a:gd name="connsiteY3870" fmla="*/ 4622800 h 6858000"/>
              <a:gd name="connsiteX3871" fmla="*/ 7522210 w 12192000"/>
              <a:gd name="connsiteY3871" fmla="*/ 4404360 h 6858000"/>
              <a:gd name="connsiteX3872" fmla="*/ 7303770 w 12192000"/>
              <a:gd name="connsiteY3872" fmla="*/ 4404360 h 6858000"/>
              <a:gd name="connsiteX3873" fmla="*/ 6231890 w 12192000"/>
              <a:gd name="connsiteY3873" fmla="*/ 6132195 h 6858000"/>
              <a:gd name="connsiteX3874" fmla="*/ 6407150 w 12192000"/>
              <a:gd name="connsiteY3874" fmla="*/ 6132195 h 6858000"/>
              <a:gd name="connsiteX3875" fmla="*/ 6407150 w 12192000"/>
              <a:gd name="connsiteY3875" fmla="*/ 5956935 h 6858000"/>
              <a:gd name="connsiteX3876" fmla="*/ 6231890 w 12192000"/>
              <a:gd name="connsiteY3876" fmla="*/ 5956935 h 6858000"/>
              <a:gd name="connsiteX3877" fmla="*/ 6231890 w 12192000"/>
              <a:gd name="connsiteY3877" fmla="*/ 6132195 h 6858000"/>
              <a:gd name="connsiteX3878" fmla="*/ 8222615 w 12192000"/>
              <a:gd name="connsiteY3878" fmla="*/ 6635115 h 6858000"/>
              <a:gd name="connsiteX3879" fmla="*/ 8222615 w 12192000"/>
              <a:gd name="connsiteY3879" fmla="*/ 6766560 h 6858000"/>
              <a:gd name="connsiteX3880" fmla="*/ 8354060 w 12192000"/>
              <a:gd name="connsiteY3880" fmla="*/ 6766560 h 6858000"/>
              <a:gd name="connsiteX3881" fmla="*/ 8354060 w 12192000"/>
              <a:gd name="connsiteY3881" fmla="*/ 6635115 h 6858000"/>
              <a:gd name="connsiteX3882" fmla="*/ 8222615 w 12192000"/>
              <a:gd name="connsiteY3882" fmla="*/ 6635115 h 6858000"/>
              <a:gd name="connsiteX3883" fmla="*/ 6560185 w 12192000"/>
              <a:gd name="connsiteY3883" fmla="*/ 4972685 h 6858000"/>
              <a:gd name="connsiteX3884" fmla="*/ 6560185 w 12192000"/>
              <a:gd name="connsiteY3884" fmla="*/ 4928870 h 6858000"/>
              <a:gd name="connsiteX3885" fmla="*/ 6516370 w 12192000"/>
              <a:gd name="connsiteY3885" fmla="*/ 4928870 h 6858000"/>
              <a:gd name="connsiteX3886" fmla="*/ 6516370 w 12192000"/>
              <a:gd name="connsiteY3886" fmla="*/ 4972685 h 6858000"/>
              <a:gd name="connsiteX3887" fmla="*/ 6560185 w 12192000"/>
              <a:gd name="connsiteY3887" fmla="*/ 4972685 h 6858000"/>
              <a:gd name="connsiteX3888" fmla="*/ 6450965 w 12192000"/>
              <a:gd name="connsiteY3888" fmla="*/ 5913120 h 6858000"/>
              <a:gd name="connsiteX3889" fmla="*/ 6626225 w 12192000"/>
              <a:gd name="connsiteY3889" fmla="*/ 5913120 h 6858000"/>
              <a:gd name="connsiteX3890" fmla="*/ 6626225 w 12192000"/>
              <a:gd name="connsiteY3890" fmla="*/ 5737860 h 6858000"/>
              <a:gd name="connsiteX3891" fmla="*/ 6450965 w 12192000"/>
              <a:gd name="connsiteY3891" fmla="*/ 5737860 h 6858000"/>
              <a:gd name="connsiteX3892" fmla="*/ 6450965 w 12192000"/>
              <a:gd name="connsiteY3892" fmla="*/ 5913120 h 6858000"/>
              <a:gd name="connsiteX3893" fmla="*/ 6297930 w 12192000"/>
              <a:gd name="connsiteY3893" fmla="*/ 5191760 h 6858000"/>
              <a:gd name="connsiteX3894" fmla="*/ 6341745 w 12192000"/>
              <a:gd name="connsiteY3894" fmla="*/ 5191760 h 6858000"/>
              <a:gd name="connsiteX3895" fmla="*/ 6341745 w 12192000"/>
              <a:gd name="connsiteY3895" fmla="*/ 5147945 h 6858000"/>
              <a:gd name="connsiteX3896" fmla="*/ 6297930 w 12192000"/>
              <a:gd name="connsiteY3896" fmla="*/ 5147945 h 6858000"/>
              <a:gd name="connsiteX3897" fmla="*/ 6297930 w 12192000"/>
              <a:gd name="connsiteY3897" fmla="*/ 5191760 h 6858000"/>
              <a:gd name="connsiteX3898" fmla="*/ 6341110 w 12192000"/>
              <a:gd name="connsiteY3898" fmla="*/ 4754245 h 6858000"/>
              <a:gd name="connsiteX3899" fmla="*/ 6341110 w 12192000"/>
              <a:gd name="connsiteY3899" fmla="*/ 4710430 h 6858000"/>
              <a:gd name="connsiteX3900" fmla="*/ 6297295 w 12192000"/>
              <a:gd name="connsiteY3900" fmla="*/ 4710430 h 6858000"/>
              <a:gd name="connsiteX3901" fmla="*/ 6297295 w 12192000"/>
              <a:gd name="connsiteY3901" fmla="*/ 4754245 h 6858000"/>
              <a:gd name="connsiteX3902" fmla="*/ 6341110 w 12192000"/>
              <a:gd name="connsiteY3902" fmla="*/ 4754245 h 6858000"/>
              <a:gd name="connsiteX3903" fmla="*/ 8572500 w 12192000"/>
              <a:gd name="connsiteY3903" fmla="*/ 3923030 h 6858000"/>
              <a:gd name="connsiteX3904" fmla="*/ 8572500 w 12192000"/>
              <a:gd name="connsiteY3904" fmla="*/ 3791585 h 6858000"/>
              <a:gd name="connsiteX3905" fmla="*/ 8441055 w 12192000"/>
              <a:gd name="connsiteY3905" fmla="*/ 3791585 h 6858000"/>
              <a:gd name="connsiteX3906" fmla="*/ 8441055 w 12192000"/>
              <a:gd name="connsiteY3906" fmla="*/ 3923030 h 6858000"/>
              <a:gd name="connsiteX3907" fmla="*/ 8572500 w 12192000"/>
              <a:gd name="connsiteY3907" fmla="*/ 3923030 h 6858000"/>
              <a:gd name="connsiteX3908" fmla="*/ 6516370 w 12192000"/>
              <a:gd name="connsiteY3908" fmla="*/ 5410200 h 6858000"/>
              <a:gd name="connsiteX3909" fmla="*/ 6560185 w 12192000"/>
              <a:gd name="connsiteY3909" fmla="*/ 5410200 h 6858000"/>
              <a:gd name="connsiteX3910" fmla="*/ 6560185 w 12192000"/>
              <a:gd name="connsiteY3910" fmla="*/ 5366385 h 6858000"/>
              <a:gd name="connsiteX3911" fmla="*/ 6516370 w 12192000"/>
              <a:gd name="connsiteY3911" fmla="*/ 5366385 h 6858000"/>
              <a:gd name="connsiteX3912" fmla="*/ 6516370 w 12192000"/>
              <a:gd name="connsiteY3912" fmla="*/ 5410200 h 6858000"/>
              <a:gd name="connsiteX3913" fmla="*/ 7435215 w 12192000"/>
              <a:gd name="connsiteY3913" fmla="*/ 4972685 h 6858000"/>
              <a:gd name="connsiteX3914" fmla="*/ 7435215 w 12192000"/>
              <a:gd name="connsiteY3914" fmla="*/ 4928870 h 6858000"/>
              <a:gd name="connsiteX3915" fmla="*/ 7391400 w 12192000"/>
              <a:gd name="connsiteY3915" fmla="*/ 4928870 h 6858000"/>
              <a:gd name="connsiteX3916" fmla="*/ 7391400 w 12192000"/>
              <a:gd name="connsiteY3916" fmla="*/ 4972685 h 6858000"/>
              <a:gd name="connsiteX3917" fmla="*/ 7435215 w 12192000"/>
              <a:gd name="connsiteY3917" fmla="*/ 4972685 h 6858000"/>
              <a:gd name="connsiteX3918" fmla="*/ 7325360 w 12192000"/>
              <a:gd name="connsiteY3918" fmla="*/ 5913120 h 6858000"/>
              <a:gd name="connsiteX3919" fmla="*/ 7500620 w 12192000"/>
              <a:gd name="connsiteY3919" fmla="*/ 5913120 h 6858000"/>
              <a:gd name="connsiteX3920" fmla="*/ 7500620 w 12192000"/>
              <a:gd name="connsiteY3920" fmla="*/ 5737860 h 6858000"/>
              <a:gd name="connsiteX3921" fmla="*/ 7325360 w 12192000"/>
              <a:gd name="connsiteY3921" fmla="*/ 5737860 h 6858000"/>
              <a:gd name="connsiteX3922" fmla="*/ 7325360 w 12192000"/>
              <a:gd name="connsiteY3922" fmla="*/ 5913120 h 6858000"/>
              <a:gd name="connsiteX3923" fmla="*/ 7391400 w 12192000"/>
              <a:gd name="connsiteY3923" fmla="*/ 5410200 h 6858000"/>
              <a:gd name="connsiteX3924" fmla="*/ 7435215 w 12192000"/>
              <a:gd name="connsiteY3924" fmla="*/ 5410200 h 6858000"/>
              <a:gd name="connsiteX3925" fmla="*/ 7435215 w 12192000"/>
              <a:gd name="connsiteY3925" fmla="*/ 5366385 h 6858000"/>
              <a:gd name="connsiteX3926" fmla="*/ 7391400 w 12192000"/>
              <a:gd name="connsiteY3926" fmla="*/ 5366385 h 6858000"/>
              <a:gd name="connsiteX3927" fmla="*/ 7391400 w 12192000"/>
              <a:gd name="connsiteY3927" fmla="*/ 5410200 h 6858000"/>
              <a:gd name="connsiteX3928" fmla="*/ 6669406 w 12192000"/>
              <a:gd name="connsiteY3928" fmla="*/ 5694680 h 6858000"/>
              <a:gd name="connsiteX3929" fmla="*/ 6844665 w 12192000"/>
              <a:gd name="connsiteY3929" fmla="*/ 5694680 h 6858000"/>
              <a:gd name="connsiteX3930" fmla="*/ 6844665 w 12192000"/>
              <a:gd name="connsiteY3930" fmla="*/ 5519420 h 6858000"/>
              <a:gd name="connsiteX3931" fmla="*/ 6669406 w 12192000"/>
              <a:gd name="connsiteY3931" fmla="*/ 5519420 h 6858000"/>
              <a:gd name="connsiteX3932" fmla="*/ 6669406 w 12192000"/>
              <a:gd name="connsiteY3932" fmla="*/ 5694680 h 6858000"/>
              <a:gd name="connsiteX3933" fmla="*/ 7216140 w 12192000"/>
              <a:gd name="connsiteY3933" fmla="*/ 5191760 h 6858000"/>
              <a:gd name="connsiteX3934" fmla="*/ 7216140 w 12192000"/>
              <a:gd name="connsiteY3934" fmla="*/ 5147945 h 6858000"/>
              <a:gd name="connsiteX3935" fmla="*/ 7172325 w 12192000"/>
              <a:gd name="connsiteY3935" fmla="*/ 5147945 h 6858000"/>
              <a:gd name="connsiteX3936" fmla="*/ 7172325 w 12192000"/>
              <a:gd name="connsiteY3936" fmla="*/ 5191760 h 6858000"/>
              <a:gd name="connsiteX3937" fmla="*/ 7216140 w 12192000"/>
              <a:gd name="connsiteY3937" fmla="*/ 5191760 h 6858000"/>
              <a:gd name="connsiteX3938" fmla="*/ 6778625 w 12192000"/>
              <a:gd name="connsiteY3938" fmla="*/ 5191760 h 6858000"/>
              <a:gd name="connsiteX3939" fmla="*/ 6778625 w 12192000"/>
              <a:gd name="connsiteY3939" fmla="*/ 5147945 h 6858000"/>
              <a:gd name="connsiteX3940" fmla="*/ 6734810 w 12192000"/>
              <a:gd name="connsiteY3940" fmla="*/ 5147945 h 6858000"/>
              <a:gd name="connsiteX3941" fmla="*/ 6734810 w 12192000"/>
              <a:gd name="connsiteY3941" fmla="*/ 5191760 h 6858000"/>
              <a:gd name="connsiteX3942" fmla="*/ 6778625 w 12192000"/>
              <a:gd name="connsiteY3942" fmla="*/ 5191760 h 6858000"/>
              <a:gd name="connsiteX3943" fmla="*/ 7106920 w 12192000"/>
              <a:gd name="connsiteY3943" fmla="*/ 5694680 h 6858000"/>
              <a:gd name="connsiteX3944" fmla="*/ 7282181 w 12192000"/>
              <a:gd name="connsiteY3944" fmla="*/ 5694680 h 6858000"/>
              <a:gd name="connsiteX3945" fmla="*/ 7282181 w 12192000"/>
              <a:gd name="connsiteY3945" fmla="*/ 5519420 h 6858000"/>
              <a:gd name="connsiteX3946" fmla="*/ 7106920 w 12192000"/>
              <a:gd name="connsiteY3946" fmla="*/ 5519420 h 6858000"/>
              <a:gd name="connsiteX3947" fmla="*/ 7106920 w 12192000"/>
              <a:gd name="connsiteY3947" fmla="*/ 5694680 h 6858000"/>
              <a:gd name="connsiteX3948" fmla="*/ 6297930 w 12192000"/>
              <a:gd name="connsiteY3948" fmla="*/ 5629275 h 6858000"/>
              <a:gd name="connsiteX3949" fmla="*/ 6341745 w 12192000"/>
              <a:gd name="connsiteY3949" fmla="*/ 5629275 h 6858000"/>
              <a:gd name="connsiteX3950" fmla="*/ 6341745 w 12192000"/>
              <a:gd name="connsiteY3950" fmla="*/ 5585460 h 6858000"/>
              <a:gd name="connsiteX3951" fmla="*/ 6297930 w 12192000"/>
              <a:gd name="connsiteY3951" fmla="*/ 5585460 h 6858000"/>
              <a:gd name="connsiteX3952" fmla="*/ 6297930 w 12192000"/>
              <a:gd name="connsiteY3952" fmla="*/ 5629275 h 6858000"/>
              <a:gd name="connsiteX3953" fmla="*/ 8878570 w 12192000"/>
              <a:gd name="connsiteY3953" fmla="*/ 4360545 h 6858000"/>
              <a:gd name="connsiteX3954" fmla="*/ 9010015 w 12192000"/>
              <a:gd name="connsiteY3954" fmla="*/ 4360545 h 6858000"/>
              <a:gd name="connsiteX3955" fmla="*/ 9010015 w 12192000"/>
              <a:gd name="connsiteY3955" fmla="*/ 4229100 h 6858000"/>
              <a:gd name="connsiteX3956" fmla="*/ 8878570 w 12192000"/>
              <a:gd name="connsiteY3956" fmla="*/ 4229100 h 6858000"/>
              <a:gd name="connsiteX3957" fmla="*/ 8878570 w 12192000"/>
              <a:gd name="connsiteY3957" fmla="*/ 4360545 h 6858000"/>
              <a:gd name="connsiteX3958" fmla="*/ 9010015 w 12192000"/>
              <a:gd name="connsiteY3958" fmla="*/ 3923030 h 6858000"/>
              <a:gd name="connsiteX3959" fmla="*/ 9010015 w 12192000"/>
              <a:gd name="connsiteY3959" fmla="*/ 3791585 h 6858000"/>
              <a:gd name="connsiteX3960" fmla="*/ 8878570 w 12192000"/>
              <a:gd name="connsiteY3960" fmla="*/ 3791585 h 6858000"/>
              <a:gd name="connsiteX3961" fmla="*/ 8878570 w 12192000"/>
              <a:gd name="connsiteY3961" fmla="*/ 3923030 h 6858000"/>
              <a:gd name="connsiteX3962" fmla="*/ 9010015 w 12192000"/>
              <a:gd name="connsiteY3962" fmla="*/ 3923030 h 6858000"/>
              <a:gd name="connsiteX3963" fmla="*/ 8878570 w 12192000"/>
              <a:gd name="connsiteY3963" fmla="*/ 4798060 h 6858000"/>
              <a:gd name="connsiteX3964" fmla="*/ 9010015 w 12192000"/>
              <a:gd name="connsiteY3964" fmla="*/ 4798060 h 6858000"/>
              <a:gd name="connsiteX3965" fmla="*/ 9010015 w 12192000"/>
              <a:gd name="connsiteY3965" fmla="*/ 4666615 h 6858000"/>
              <a:gd name="connsiteX3966" fmla="*/ 8878570 w 12192000"/>
              <a:gd name="connsiteY3966" fmla="*/ 4666615 h 6858000"/>
              <a:gd name="connsiteX3967" fmla="*/ 8878570 w 12192000"/>
              <a:gd name="connsiteY3967" fmla="*/ 4798060 h 6858000"/>
              <a:gd name="connsiteX3968" fmla="*/ 8922385 w 12192000"/>
              <a:gd name="connsiteY3968" fmla="*/ 5147945 h 6858000"/>
              <a:gd name="connsiteX3969" fmla="*/ 8922385 w 12192000"/>
              <a:gd name="connsiteY3969" fmla="*/ 5191760 h 6858000"/>
              <a:gd name="connsiteX3970" fmla="*/ 8966200 w 12192000"/>
              <a:gd name="connsiteY3970" fmla="*/ 5191760 h 6858000"/>
              <a:gd name="connsiteX3971" fmla="*/ 8966200 w 12192000"/>
              <a:gd name="connsiteY3971" fmla="*/ 5147945 h 6858000"/>
              <a:gd name="connsiteX3972" fmla="*/ 8922385 w 12192000"/>
              <a:gd name="connsiteY3972" fmla="*/ 5147945 h 6858000"/>
              <a:gd name="connsiteX3973" fmla="*/ 8419465 w 12192000"/>
              <a:gd name="connsiteY3973" fmla="*/ 5694680 h 6858000"/>
              <a:gd name="connsiteX3974" fmla="*/ 8594725 w 12192000"/>
              <a:gd name="connsiteY3974" fmla="*/ 5694680 h 6858000"/>
              <a:gd name="connsiteX3975" fmla="*/ 8594725 w 12192000"/>
              <a:gd name="connsiteY3975" fmla="*/ 5519420 h 6858000"/>
              <a:gd name="connsiteX3976" fmla="*/ 8419465 w 12192000"/>
              <a:gd name="connsiteY3976" fmla="*/ 5519420 h 6858000"/>
              <a:gd name="connsiteX3977" fmla="*/ 8419465 w 12192000"/>
              <a:gd name="connsiteY3977" fmla="*/ 5694680 h 6858000"/>
              <a:gd name="connsiteX3978" fmla="*/ 8441055 w 12192000"/>
              <a:gd name="connsiteY3978" fmla="*/ 4798060 h 6858000"/>
              <a:gd name="connsiteX3979" fmla="*/ 8572500 w 12192000"/>
              <a:gd name="connsiteY3979" fmla="*/ 4798060 h 6858000"/>
              <a:gd name="connsiteX3980" fmla="*/ 8572500 w 12192000"/>
              <a:gd name="connsiteY3980" fmla="*/ 4666615 h 6858000"/>
              <a:gd name="connsiteX3981" fmla="*/ 8441055 w 12192000"/>
              <a:gd name="connsiteY3981" fmla="*/ 4666615 h 6858000"/>
              <a:gd name="connsiteX3982" fmla="*/ 8441055 w 12192000"/>
              <a:gd name="connsiteY3982" fmla="*/ 4798060 h 6858000"/>
              <a:gd name="connsiteX3983" fmla="*/ 8375650 w 12192000"/>
              <a:gd name="connsiteY3983" fmla="*/ 6175375 h 6858000"/>
              <a:gd name="connsiteX3984" fmla="*/ 8200390 w 12192000"/>
              <a:gd name="connsiteY3984" fmla="*/ 6175375 h 6858000"/>
              <a:gd name="connsiteX3985" fmla="*/ 8200390 w 12192000"/>
              <a:gd name="connsiteY3985" fmla="*/ 6350635 h 6858000"/>
              <a:gd name="connsiteX3986" fmla="*/ 8375650 w 12192000"/>
              <a:gd name="connsiteY3986" fmla="*/ 6350635 h 6858000"/>
              <a:gd name="connsiteX3987" fmla="*/ 8375650 w 12192000"/>
              <a:gd name="connsiteY3987" fmla="*/ 6175375 h 6858000"/>
              <a:gd name="connsiteX3988" fmla="*/ 8484870 w 12192000"/>
              <a:gd name="connsiteY3988" fmla="*/ 5147945 h 6858000"/>
              <a:gd name="connsiteX3989" fmla="*/ 8484870 w 12192000"/>
              <a:gd name="connsiteY3989" fmla="*/ 5191760 h 6858000"/>
              <a:gd name="connsiteX3990" fmla="*/ 8528685 w 12192000"/>
              <a:gd name="connsiteY3990" fmla="*/ 5191760 h 6858000"/>
              <a:gd name="connsiteX3991" fmla="*/ 8528685 w 12192000"/>
              <a:gd name="connsiteY3991" fmla="*/ 5147945 h 6858000"/>
              <a:gd name="connsiteX3992" fmla="*/ 8484870 w 12192000"/>
              <a:gd name="connsiteY3992" fmla="*/ 5147945 h 6858000"/>
              <a:gd name="connsiteX3993" fmla="*/ 9184640 w 12192000"/>
              <a:gd name="connsiteY3993" fmla="*/ 5410200 h 6858000"/>
              <a:gd name="connsiteX3994" fmla="*/ 9184640 w 12192000"/>
              <a:gd name="connsiteY3994" fmla="*/ 5366385 h 6858000"/>
              <a:gd name="connsiteX3995" fmla="*/ 9140825 w 12192000"/>
              <a:gd name="connsiteY3995" fmla="*/ 5366385 h 6858000"/>
              <a:gd name="connsiteX3996" fmla="*/ 9140825 w 12192000"/>
              <a:gd name="connsiteY3996" fmla="*/ 5410200 h 6858000"/>
              <a:gd name="connsiteX3997" fmla="*/ 9184640 w 12192000"/>
              <a:gd name="connsiteY3997" fmla="*/ 5410200 h 6858000"/>
              <a:gd name="connsiteX3998" fmla="*/ 9163050 w 12192000"/>
              <a:gd name="connsiteY3998" fmla="*/ 4994275 h 6858000"/>
              <a:gd name="connsiteX3999" fmla="*/ 9163050 w 12192000"/>
              <a:gd name="connsiteY3999" fmla="*/ 4950460 h 6858000"/>
              <a:gd name="connsiteX4000" fmla="*/ 9119235 w 12192000"/>
              <a:gd name="connsiteY4000" fmla="*/ 4950460 h 6858000"/>
              <a:gd name="connsiteX4001" fmla="*/ 9119235 w 12192000"/>
              <a:gd name="connsiteY4001" fmla="*/ 4994275 h 6858000"/>
              <a:gd name="connsiteX4002" fmla="*/ 9163050 w 12192000"/>
              <a:gd name="connsiteY4002" fmla="*/ 4994275 h 6858000"/>
              <a:gd name="connsiteX4003" fmla="*/ 9075420 w 12192000"/>
              <a:gd name="connsiteY4003" fmla="*/ 5913120 h 6858000"/>
              <a:gd name="connsiteX4004" fmla="*/ 9250680 w 12192000"/>
              <a:gd name="connsiteY4004" fmla="*/ 5913120 h 6858000"/>
              <a:gd name="connsiteX4005" fmla="*/ 9250680 w 12192000"/>
              <a:gd name="connsiteY4005" fmla="*/ 5737860 h 6858000"/>
              <a:gd name="connsiteX4006" fmla="*/ 9075420 w 12192000"/>
              <a:gd name="connsiteY4006" fmla="*/ 5737860 h 6858000"/>
              <a:gd name="connsiteX4007" fmla="*/ 9075420 w 12192000"/>
              <a:gd name="connsiteY4007" fmla="*/ 5913120 h 6858000"/>
              <a:gd name="connsiteX4008" fmla="*/ 8856345 w 12192000"/>
              <a:gd name="connsiteY4008" fmla="*/ 5694680 h 6858000"/>
              <a:gd name="connsiteX4009" fmla="*/ 9031605 w 12192000"/>
              <a:gd name="connsiteY4009" fmla="*/ 5694680 h 6858000"/>
              <a:gd name="connsiteX4010" fmla="*/ 9031605 w 12192000"/>
              <a:gd name="connsiteY4010" fmla="*/ 5519420 h 6858000"/>
              <a:gd name="connsiteX4011" fmla="*/ 8856345 w 12192000"/>
              <a:gd name="connsiteY4011" fmla="*/ 5519420 h 6858000"/>
              <a:gd name="connsiteX4012" fmla="*/ 8856345 w 12192000"/>
              <a:gd name="connsiteY4012" fmla="*/ 5694680 h 6858000"/>
              <a:gd name="connsiteX4013" fmla="*/ 9228455 w 12192000"/>
              <a:gd name="connsiteY4013" fmla="*/ 4141470 h 6858000"/>
              <a:gd name="connsiteX4014" fmla="*/ 9228455 w 12192000"/>
              <a:gd name="connsiteY4014" fmla="*/ 4010025 h 6858000"/>
              <a:gd name="connsiteX4015" fmla="*/ 9097010 w 12192000"/>
              <a:gd name="connsiteY4015" fmla="*/ 4010025 h 6858000"/>
              <a:gd name="connsiteX4016" fmla="*/ 9097010 w 12192000"/>
              <a:gd name="connsiteY4016" fmla="*/ 4141470 h 6858000"/>
              <a:gd name="connsiteX4017" fmla="*/ 9228455 w 12192000"/>
              <a:gd name="connsiteY4017" fmla="*/ 4141470 h 6858000"/>
              <a:gd name="connsiteX4018" fmla="*/ 9097010 w 12192000"/>
              <a:gd name="connsiteY4018" fmla="*/ 4578985 h 6858000"/>
              <a:gd name="connsiteX4019" fmla="*/ 9228455 w 12192000"/>
              <a:gd name="connsiteY4019" fmla="*/ 4578985 h 6858000"/>
              <a:gd name="connsiteX4020" fmla="*/ 9228455 w 12192000"/>
              <a:gd name="connsiteY4020" fmla="*/ 4447540 h 6858000"/>
              <a:gd name="connsiteX4021" fmla="*/ 9097010 w 12192000"/>
              <a:gd name="connsiteY4021" fmla="*/ 4447540 h 6858000"/>
              <a:gd name="connsiteX4022" fmla="*/ 9097010 w 12192000"/>
              <a:gd name="connsiteY4022" fmla="*/ 4578985 h 6858000"/>
              <a:gd name="connsiteX4023" fmla="*/ 8594090 w 12192000"/>
              <a:gd name="connsiteY4023" fmla="*/ 6569075 h 6858000"/>
              <a:gd name="connsiteX4024" fmla="*/ 8594090 w 12192000"/>
              <a:gd name="connsiteY4024" fmla="*/ 6393815 h 6858000"/>
              <a:gd name="connsiteX4025" fmla="*/ 8418830 w 12192000"/>
              <a:gd name="connsiteY4025" fmla="*/ 6393815 h 6858000"/>
              <a:gd name="connsiteX4026" fmla="*/ 8418830 w 12192000"/>
              <a:gd name="connsiteY4026" fmla="*/ 6569075 h 6858000"/>
              <a:gd name="connsiteX4027" fmla="*/ 8594090 w 12192000"/>
              <a:gd name="connsiteY4027" fmla="*/ 6569075 h 6858000"/>
              <a:gd name="connsiteX4028" fmla="*/ 3498215 w 12192000"/>
              <a:gd name="connsiteY4028" fmla="*/ 160655 h 6858000"/>
              <a:gd name="connsiteX4029" fmla="*/ 3498215 w 12192000"/>
              <a:gd name="connsiteY4029" fmla="*/ 116840 h 6858000"/>
              <a:gd name="connsiteX4030" fmla="*/ 3454400 w 12192000"/>
              <a:gd name="connsiteY4030" fmla="*/ 116840 h 6858000"/>
              <a:gd name="connsiteX4031" fmla="*/ 3454400 w 12192000"/>
              <a:gd name="connsiteY4031" fmla="*/ 160655 h 6858000"/>
              <a:gd name="connsiteX4032" fmla="*/ 3498215 w 12192000"/>
              <a:gd name="connsiteY4032" fmla="*/ 160655 h 6858000"/>
              <a:gd name="connsiteX4033" fmla="*/ 3454400 w 12192000"/>
              <a:gd name="connsiteY4033" fmla="*/ 1035685 h 6858000"/>
              <a:gd name="connsiteX4034" fmla="*/ 3498215 w 12192000"/>
              <a:gd name="connsiteY4034" fmla="*/ 1035685 h 6858000"/>
              <a:gd name="connsiteX4035" fmla="*/ 3498215 w 12192000"/>
              <a:gd name="connsiteY4035" fmla="*/ 991870 h 6858000"/>
              <a:gd name="connsiteX4036" fmla="*/ 3454400 w 12192000"/>
              <a:gd name="connsiteY4036" fmla="*/ 991870 h 6858000"/>
              <a:gd name="connsiteX4037" fmla="*/ 3454400 w 12192000"/>
              <a:gd name="connsiteY4037" fmla="*/ 1035685 h 6858000"/>
              <a:gd name="connsiteX4038" fmla="*/ 3454400 w 12192000"/>
              <a:gd name="connsiteY4038" fmla="*/ 1473200 h 6858000"/>
              <a:gd name="connsiteX4039" fmla="*/ 3498215 w 12192000"/>
              <a:gd name="connsiteY4039" fmla="*/ 1473200 h 6858000"/>
              <a:gd name="connsiteX4040" fmla="*/ 3498215 w 12192000"/>
              <a:gd name="connsiteY4040" fmla="*/ 1429385 h 6858000"/>
              <a:gd name="connsiteX4041" fmla="*/ 3454400 w 12192000"/>
              <a:gd name="connsiteY4041" fmla="*/ 1429385 h 6858000"/>
              <a:gd name="connsiteX4042" fmla="*/ 3454400 w 12192000"/>
              <a:gd name="connsiteY4042" fmla="*/ 1473200 h 6858000"/>
              <a:gd name="connsiteX4043" fmla="*/ 3541395 w 12192000"/>
              <a:gd name="connsiteY4043" fmla="*/ 2260600 h 6858000"/>
              <a:gd name="connsiteX4044" fmla="*/ 3409950 w 12192000"/>
              <a:gd name="connsiteY4044" fmla="*/ 2260600 h 6858000"/>
              <a:gd name="connsiteX4045" fmla="*/ 3409950 w 12192000"/>
              <a:gd name="connsiteY4045" fmla="*/ 2392045 h 6858000"/>
              <a:gd name="connsiteX4046" fmla="*/ 3541395 w 12192000"/>
              <a:gd name="connsiteY4046" fmla="*/ 2392045 h 6858000"/>
              <a:gd name="connsiteX4047" fmla="*/ 3541395 w 12192000"/>
              <a:gd name="connsiteY4047" fmla="*/ 2260600 h 6858000"/>
              <a:gd name="connsiteX4048" fmla="*/ 3454400 w 12192000"/>
              <a:gd name="connsiteY4048" fmla="*/ 598170 h 6858000"/>
              <a:gd name="connsiteX4049" fmla="*/ 3498215 w 12192000"/>
              <a:gd name="connsiteY4049" fmla="*/ 598170 h 6858000"/>
              <a:gd name="connsiteX4050" fmla="*/ 3498215 w 12192000"/>
              <a:gd name="connsiteY4050" fmla="*/ 554355 h 6858000"/>
              <a:gd name="connsiteX4051" fmla="*/ 3454400 w 12192000"/>
              <a:gd name="connsiteY4051" fmla="*/ 554355 h 6858000"/>
              <a:gd name="connsiteX4052" fmla="*/ 3454400 w 12192000"/>
              <a:gd name="connsiteY4052" fmla="*/ 598170 h 6858000"/>
              <a:gd name="connsiteX4053" fmla="*/ 4285615 w 12192000"/>
              <a:gd name="connsiteY4053" fmla="*/ 641985 h 6858000"/>
              <a:gd name="connsiteX4054" fmla="*/ 4417060 w 12192000"/>
              <a:gd name="connsiteY4054" fmla="*/ 641985 h 6858000"/>
              <a:gd name="connsiteX4055" fmla="*/ 4417060 w 12192000"/>
              <a:gd name="connsiteY4055" fmla="*/ 510540 h 6858000"/>
              <a:gd name="connsiteX4056" fmla="*/ 4285615 w 12192000"/>
              <a:gd name="connsiteY4056" fmla="*/ 510540 h 6858000"/>
              <a:gd name="connsiteX4057" fmla="*/ 4285615 w 12192000"/>
              <a:gd name="connsiteY4057" fmla="*/ 641985 h 6858000"/>
              <a:gd name="connsiteX4058" fmla="*/ 3541395 w 12192000"/>
              <a:gd name="connsiteY4058" fmla="*/ 1823085 h 6858000"/>
              <a:gd name="connsiteX4059" fmla="*/ 3409950 w 12192000"/>
              <a:gd name="connsiteY4059" fmla="*/ 1823085 h 6858000"/>
              <a:gd name="connsiteX4060" fmla="*/ 3409950 w 12192000"/>
              <a:gd name="connsiteY4060" fmla="*/ 1954530 h 6858000"/>
              <a:gd name="connsiteX4061" fmla="*/ 3541395 w 12192000"/>
              <a:gd name="connsiteY4061" fmla="*/ 1954530 h 6858000"/>
              <a:gd name="connsiteX4062" fmla="*/ 3541395 w 12192000"/>
              <a:gd name="connsiteY4062" fmla="*/ 1823085 h 6858000"/>
              <a:gd name="connsiteX4063" fmla="*/ 4416425 w 12192000"/>
              <a:gd name="connsiteY4063" fmla="*/ 204470 h 6858000"/>
              <a:gd name="connsiteX4064" fmla="*/ 4416425 w 12192000"/>
              <a:gd name="connsiteY4064" fmla="*/ 73025 h 6858000"/>
              <a:gd name="connsiteX4065" fmla="*/ 4284980 w 12192000"/>
              <a:gd name="connsiteY4065" fmla="*/ 73025 h 6858000"/>
              <a:gd name="connsiteX4066" fmla="*/ 4284980 w 12192000"/>
              <a:gd name="connsiteY4066" fmla="*/ 204470 h 6858000"/>
              <a:gd name="connsiteX4067" fmla="*/ 4416425 w 12192000"/>
              <a:gd name="connsiteY4067" fmla="*/ 204470 h 6858000"/>
              <a:gd name="connsiteX4068" fmla="*/ 3935730 w 12192000"/>
              <a:gd name="connsiteY4068" fmla="*/ 554355 h 6858000"/>
              <a:gd name="connsiteX4069" fmla="*/ 3891915 w 12192000"/>
              <a:gd name="connsiteY4069" fmla="*/ 554355 h 6858000"/>
              <a:gd name="connsiteX4070" fmla="*/ 3891915 w 12192000"/>
              <a:gd name="connsiteY4070" fmla="*/ 598170 h 6858000"/>
              <a:gd name="connsiteX4071" fmla="*/ 3935730 w 12192000"/>
              <a:gd name="connsiteY4071" fmla="*/ 598170 h 6858000"/>
              <a:gd name="connsiteX4072" fmla="*/ 3935730 w 12192000"/>
              <a:gd name="connsiteY4072" fmla="*/ 554355 h 6858000"/>
              <a:gd name="connsiteX4073" fmla="*/ 3410585 w 12192000"/>
              <a:gd name="connsiteY4073" fmla="*/ 3135630 h 6858000"/>
              <a:gd name="connsiteX4074" fmla="*/ 3410585 w 12192000"/>
              <a:gd name="connsiteY4074" fmla="*/ 3267075 h 6858000"/>
              <a:gd name="connsiteX4075" fmla="*/ 3542030 w 12192000"/>
              <a:gd name="connsiteY4075" fmla="*/ 3267075 h 6858000"/>
              <a:gd name="connsiteX4076" fmla="*/ 3542030 w 12192000"/>
              <a:gd name="connsiteY4076" fmla="*/ 3135630 h 6858000"/>
              <a:gd name="connsiteX4077" fmla="*/ 3410585 w 12192000"/>
              <a:gd name="connsiteY4077" fmla="*/ 3135630 h 6858000"/>
              <a:gd name="connsiteX4078" fmla="*/ 4963160 w 12192000"/>
              <a:gd name="connsiteY4078" fmla="*/ 357505 h 6858000"/>
              <a:gd name="connsiteX4079" fmla="*/ 4963160 w 12192000"/>
              <a:gd name="connsiteY4079" fmla="*/ 401320 h 6858000"/>
              <a:gd name="connsiteX4080" fmla="*/ 5006975 w 12192000"/>
              <a:gd name="connsiteY4080" fmla="*/ 401320 h 6858000"/>
              <a:gd name="connsiteX4081" fmla="*/ 5006975 w 12192000"/>
              <a:gd name="connsiteY4081" fmla="*/ 357505 h 6858000"/>
              <a:gd name="connsiteX4082" fmla="*/ 4963160 w 12192000"/>
              <a:gd name="connsiteY4082" fmla="*/ 357505 h 6858000"/>
              <a:gd name="connsiteX4083" fmla="*/ 3891915 w 12192000"/>
              <a:gd name="connsiteY4083" fmla="*/ 991870 h 6858000"/>
              <a:gd name="connsiteX4084" fmla="*/ 3891915 w 12192000"/>
              <a:gd name="connsiteY4084" fmla="*/ 1035685 h 6858000"/>
              <a:gd name="connsiteX4085" fmla="*/ 3935730 w 12192000"/>
              <a:gd name="connsiteY4085" fmla="*/ 1035685 h 6858000"/>
              <a:gd name="connsiteX4086" fmla="*/ 3935730 w 12192000"/>
              <a:gd name="connsiteY4086" fmla="*/ 991870 h 6858000"/>
              <a:gd name="connsiteX4087" fmla="*/ 3891915 w 12192000"/>
              <a:gd name="connsiteY4087" fmla="*/ 991870 h 6858000"/>
              <a:gd name="connsiteX4088" fmla="*/ 4263390 w 12192000"/>
              <a:gd name="connsiteY4088" fmla="*/ 1101090 h 6858000"/>
              <a:gd name="connsiteX4089" fmla="*/ 4438650 w 12192000"/>
              <a:gd name="connsiteY4089" fmla="*/ 1101090 h 6858000"/>
              <a:gd name="connsiteX4090" fmla="*/ 4438650 w 12192000"/>
              <a:gd name="connsiteY4090" fmla="*/ 925830 h 6858000"/>
              <a:gd name="connsiteX4091" fmla="*/ 4263390 w 12192000"/>
              <a:gd name="connsiteY4091" fmla="*/ 925830 h 6858000"/>
              <a:gd name="connsiteX4092" fmla="*/ 4263390 w 12192000"/>
              <a:gd name="connsiteY4092" fmla="*/ 1101090 h 6858000"/>
              <a:gd name="connsiteX4093" fmla="*/ 5029200 w 12192000"/>
              <a:gd name="connsiteY4093" fmla="*/ 1254760 h 6858000"/>
              <a:gd name="connsiteX4094" fmla="*/ 5029200 w 12192000"/>
              <a:gd name="connsiteY4094" fmla="*/ 1210945 h 6858000"/>
              <a:gd name="connsiteX4095" fmla="*/ 4985385 w 12192000"/>
              <a:gd name="connsiteY4095" fmla="*/ 1210945 h 6858000"/>
              <a:gd name="connsiteX4096" fmla="*/ 4985385 w 12192000"/>
              <a:gd name="connsiteY4096" fmla="*/ 1254760 h 6858000"/>
              <a:gd name="connsiteX4097" fmla="*/ 5029200 w 12192000"/>
              <a:gd name="connsiteY4097" fmla="*/ 1254760 h 6858000"/>
              <a:gd name="connsiteX4098" fmla="*/ 5006975 w 12192000"/>
              <a:gd name="connsiteY4098" fmla="*/ 838835 h 6858000"/>
              <a:gd name="connsiteX4099" fmla="*/ 5006975 w 12192000"/>
              <a:gd name="connsiteY4099" fmla="*/ 795020 h 6858000"/>
              <a:gd name="connsiteX4100" fmla="*/ 4963160 w 12192000"/>
              <a:gd name="connsiteY4100" fmla="*/ 795020 h 6858000"/>
              <a:gd name="connsiteX4101" fmla="*/ 4963160 w 12192000"/>
              <a:gd name="connsiteY4101" fmla="*/ 838835 h 6858000"/>
              <a:gd name="connsiteX4102" fmla="*/ 5006975 w 12192000"/>
              <a:gd name="connsiteY4102" fmla="*/ 838835 h 6858000"/>
              <a:gd name="connsiteX4103" fmla="*/ 3978910 w 12192000"/>
              <a:gd name="connsiteY4103" fmla="*/ 2260600 h 6858000"/>
              <a:gd name="connsiteX4104" fmla="*/ 3847465 w 12192000"/>
              <a:gd name="connsiteY4104" fmla="*/ 2260600 h 6858000"/>
              <a:gd name="connsiteX4105" fmla="*/ 3847465 w 12192000"/>
              <a:gd name="connsiteY4105" fmla="*/ 2392045 h 6858000"/>
              <a:gd name="connsiteX4106" fmla="*/ 3978910 w 12192000"/>
              <a:gd name="connsiteY4106" fmla="*/ 2392045 h 6858000"/>
              <a:gd name="connsiteX4107" fmla="*/ 3978910 w 12192000"/>
              <a:gd name="connsiteY4107" fmla="*/ 2260600 h 6858000"/>
              <a:gd name="connsiteX4108" fmla="*/ 3957320 w 12192000"/>
              <a:gd name="connsiteY4108" fmla="*/ 3157220 h 6858000"/>
              <a:gd name="connsiteX4109" fmla="*/ 3869690 w 12192000"/>
              <a:gd name="connsiteY4109" fmla="*/ 3157220 h 6858000"/>
              <a:gd name="connsiteX4110" fmla="*/ 3869690 w 12192000"/>
              <a:gd name="connsiteY4110" fmla="*/ 3244850 h 6858000"/>
              <a:gd name="connsiteX4111" fmla="*/ 3957320 w 12192000"/>
              <a:gd name="connsiteY4111" fmla="*/ 3244850 h 6858000"/>
              <a:gd name="connsiteX4112" fmla="*/ 3957320 w 12192000"/>
              <a:gd name="connsiteY4112" fmla="*/ 3157220 h 6858000"/>
              <a:gd name="connsiteX4113" fmla="*/ 3869690 w 12192000"/>
              <a:gd name="connsiteY4113" fmla="*/ 3594735 h 6858000"/>
              <a:gd name="connsiteX4114" fmla="*/ 3869690 w 12192000"/>
              <a:gd name="connsiteY4114" fmla="*/ 3682365 h 6858000"/>
              <a:gd name="connsiteX4115" fmla="*/ 3957320 w 12192000"/>
              <a:gd name="connsiteY4115" fmla="*/ 3682365 h 6858000"/>
              <a:gd name="connsiteX4116" fmla="*/ 3957320 w 12192000"/>
              <a:gd name="connsiteY4116" fmla="*/ 3594735 h 6858000"/>
              <a:gd name="connsiteX4117" fmla="*/ 3869690 w 12192000"/>
              <a:gd name="connsiteY4117" fmla="*/ 3594735 h 6858000"/>
              <a:gd name="connsiteX4118" fmla="*/ 3978910 w 12192000"/>
              <a:gd name="connsiteY4118" fmla="*/ 2698115 h 6858000"/>
              <a:gd name="connsiteX4119" fmla="*/ 3847465 w 12192000"/>
              <a:gd name="connsiteY4119" fmla="*/ 2698115 h 6858000"/>
              <a:gd name="connsiteX4120" fmla="*/ 3847465 w 12192000"/>
              <a:gd name="connsiteY4120" fmla="*/ 2829560 h 6858000"/>
              <a:gd name="connsiteX4121" fmla="*/ 3978910 w 12192000"/>
              <a:gd name="connsiteY4121" fmla="*/ 2829560 h 6858000"/>
              <a:gd name="connsiteX4122" fmla="*/ 3978910 w 12192000"/>
              <a:gd name="connsiteY4122" fmla="*/ 2698115 h 6858000"/>
              <a:gd name="connsiteX4123" fmla="*/ 4219575 w 12192000"/>
              <a:gd name="connsiteY4123" fmla="*/ 2019935 h 6858000"/>
              <a:gd name="connsiteX4124" fmla="*/ 4044315 w 12192000"/>
              <a:gd name="connsiteY4124" fmla="*/ 2019935 h 6858000"/>
              <a:gd name="connsiteX4125" fmla="*/ 4044315 w 12192000"/>
              <a:gd name="connsiteY4125" fmla="*/ 2195195 h 6858000"/>
              <a:gd name="connsiteX4126" fmla="*/ 4219575 w 12192000"/>
              <a:gd name="connsiteY4126" fmla="*/ 2195195 h 6858000"/>
              <a:gd name="connsiteX4127" fmla="*/ 4219575 w 12192000"/>
              <a:gd name="connsiteY4127" fmla="*/ 2019935 h 6858000"/>
              <a:gd name="connsiteX4128" fmla="*/ 4197985 w 12192000"/>
              <a:gd name="connsiteY4128" fmla="*/ 2479040 h 6858000"/>
              <a:gd name="connsiteX4129" fmla="*/ 4066540 w 12192000"/>
              <a:gd name="connsiteY4129" fmla="*/ 2479040 h 6858000"/>
              <a:gd name="connsiteX4130" fmla="*/ 4066540 w 12192000"/>
              <a:gd name="connsiteY4130" fmla="*/ 2610485 h 6858000"/>
              <a:gd name="connsiteX4131" fmla="*/ 4197985 w 12192000"/>
              <a:gd name="connsiteY4131" fmla="*/ 2610485 h 6858000"/>
              <a:gd name="connsiteX4132" fmla="*/ 4197985 w 12192000"/>
              <a:gd name="connsiteY4132" fmla="*/ 2479040 h 6858000"/>
              <a:gd name="connsiteX4133" fmla="*/ 4088765 w 12192000"/>
              <a:gd name="connsiteY4133" fmla="*/ 3813810 h 6858000"/>
              <a:gd name="connsiteX4134" fmla="*/ 4088765 w 12192000"/>
              <a:gd name="connsiteY4134" fmla="*/ 3901440 h 6858000"/>
              <a:gd name="connsiteX4135" fmla="*/ 4176395 w 12192000"/>
              <a:gd name="connsiteY4135" fmla="*/ 3901440 h 6858000"/>
              <a:gd name="connsiteX4136" fmla="*/ 4176395 w 12192000"/>
              <a:gd name="connsiteY4136" fmla="*/ 3813810 h 6858000"/>
              <a:gd name="connsiteX4137" fmla="*/ 4088765 w 12192000"/>
              <a:gd name="connsiteY4137" fmla="*/ 3813810 h 6858000"/>
              <a:gd name="connsiteX4138" fmla="*/ 4175760 w 12192000"/>
              <a:gd name="connsiteY4138" fmla="*/ 2938780 h 6858000"/>
              <a:gd name="connsiteX4139" fmla="*/ 4088130 w 12192000"/>
              <a:gd name="connsiteY4139" fmla="*/ 2938780 h 6858000"/>
              <a:gd name="connsiteX4140" fmla="*/ 4088130 w 12192000"/>
              <a:gd name="connsiteY4140" fmla="*/ 3026410 h 6858000"/>
              <a:gd name="connsiteX4141" fmla="*/ 4175760 w 12192000"/>
              <a:gd name="connsiteY4141" fmla="*/ 3026410 h 6858000"/>
              <a:gd name="connsiteX4142" fmla="*/ 4175760 w 12192000"/>
              <a:gd name="connsiteY4142" fmla="*/ 2938780 h 6858000"/>
              <a:gd name="connsiteX4143" fmla="*/ 3979545 w 12192000"/>
              <a:gd name="connsiteY4143" fmla="*/ 73660 h 6858000"/>
              <a:gd name="connsiteX4144" fmla="*/ 3848100 w 12192000"/>
              <a:gd name="connsiteY4144" fmla="*/ 73660 h 6858000"/>
              <a:gd name="connsiteX4145" fmla="*/ 3848100 w 12192000"/>
              <a:gd name="connsiteY4145" fmla="*/ 205105 h 6858000"/>
              <a:gd name="connsiteX4146" fmla="*/ 3979545 w 12192000"/>
              <a:gd name="connsiteY4146" fmla="*/ 205105 h 6858000"/>
              <a:gd name="connsiteX4147" fmla="*/ 3979545 w 12192000"/>
              <a:gd name="connsiteY4147" fmla="*/ 73660 h 6858000"/>
              <a:gd name="connsiteX4148" fmla="*/ 3760470 w 12192000"/>
              <a:gd name="connsiteY4148" fmla="*/ 2172970 h 6858000"/>
              <a:gd name="connsiteX4149" fmla="*/ 3760470 w 12192000"/>
              <a:gd name="connsiteY4149" fmla="*/ 2041525 h 6858000"/>
              <a:gd name="connsiteX4150" fmla="*/ 3629025 w 12192000"/>
              <a:gd name="connsiteY4150" fmla="*/ 2041525 h 6858000"/>
              <a:gd name="connsiteX4151" fmla="*/ 3629025 w 12192000"/>
              <a:gd name="connsiteY4151" fmla="*/ 2172970 h 6858000"/>
              <a:gd name="connsiteX4152" fmla="*/ 3760470 w 12192000"/>
              <a:gd name="connsiteY4152" fmla="*/ 2172970 h 6858000"/>
              <a:gd name="connsiteX4153" fmla="*/ 3541395 w 12192000"/>
              <a:gd name="connsiteY4153" fmla="*/ 2698115 h 6858000"/>
              <a:gd name="connsiteX4154" fmla="*/ 3409950 w 12192000"/>
              <a:gd name="connsiteY4154" fmla="*/ 2698115 h 6858000"/>
              <a:gd name="connsiteX4155" fmla="*/ 3409950 w 12192000"/>
              <a:gd name="connsiteY4155" fmla="*/ 2829560 h 6858000"/>
              <a:gd name="connsiteX4156" fmla="*/ 3541395 w 12192000"/>
              <a:gd name="connsiteY4156" fmla="*/ 2829560 h 6858000"/>
              <a:gd name="connsiteX4157" fmla="*/ 3541395 w 12192000"/>
              <a:gd name="connsiteY4157" fmla="*/ 2698115 h 6858000"/>
              <a:gd name="connsiteX4158" fmla="*/ 3629025 w 12192000"/>
              <a:gd name="connsiteY4158" fmla="*/ 2610485 h 6858000"/>
              <a:gd name="connsiteX4159" fmla="*/ 3760470 w 12192000"/>
              <a:gd name="connsiteY4159" fmla="*/ 2610485 h 6858000"/>
              <a:gd name="connsiteX4160" fmla="*/ 3760470 w 12192000"/>
              <a:gd name="connsiteY4160" fmla="*/ 2479040 h 6858000"/>
              <a:gd name="connsiteX4161" fmla="*/ 3629025 w 12192000"/>
              <a:gd name="connsiteY4161" fmla="*/ 2479040 h 6858000"/>
              <a:gd name="connsiteX4162" fmla="*/ 3629025 w 12192000"/>
              <a:gd name="connsiteY4162" fmla="*/ 2610485 h 6858000"/>
              <a:gd name="connsiteX4163" fmla="*/ 3782060 w 12192000"/>
              <a:gd name="connsiteY4163" fmla="*/ 1582420 h 6858000"/>
              <a:gd name="connsiteX4164" fmla="*/ 3606800 w 12192000"/>
              <a:gd name="connsiteY4164" fmla="*/ 1582420 h 6858000"/>
              <a:gd name="connsiteX4165" fmla="*/ 3606800 w 12192000"/>
              <a:gd name="connsiteY4165" fmla="*/ 1757680 h 6858000"/>
              <a:gd name="connsiteX4166" fmla="*/ 3782060 w 12192000"/>
              <a:gd name="connsiteY4166" fmla="*/ 1757680 h 6858000"/>
              <a:gd name="connsiteX4167" fmla="*/ 3782060 w 12192000"/>
              <a:gd name="connsiteY4167" fmla="*/ 1582420 h 6858000"/>
              <a:gd name="connsiteX4168" fmla="*/ 4001135 w 12192000"/>
              <a:gd name="connsiteY4168" fmla="*/ 1801495 h 6858000"/>
              <a:gd name="connsiteX4169" fmla="*/ 3825875 w 12192000"/>
              <a:gd name="connsiteY4169" fmla="*/ 1801495 h 6858000"/>
              <a:gd name="connsiteX4170" fmla="*/ 3825875 w 12192000"/>
              <a:gd name="connsiteY4170" fmla="*/ 1976755 h 6858000"/>
              <a:gd name="connsiteX4171" fmla="*/ 4001135 w 12192000"/>
              <a:gd name="connsiteY4171" fmla="*/ 1976755 h 6858000"/>
              <a:gd name="connsiteX4172" fmla="*/ 4001135 w 12192000"/>
              <a:gd name="connsiteY4172" fmla="*/ 1801495 h 6858000"/>
              <a:gd name="connsiteX4173" fmla="*/ 3760470 w 12192000"/>
              <a:gd name="connsiteY4173" fmla="*/ 2916555 h 6858000"/>
              <a:gd name="connsiteX4174" fmla="*/ 3629025 w 12192000"/>
              <a:gd name="connsiteY4174" fmla="*/ 2916555 h 6858000"/>
              <a:gd name="connsiteX4175" fmla="*/ 3629025 w 12192000"/>
              <a:gd name="connsiteY4175" fmla="*/ 3048000 h 6858000"/>
              <a:gd name="connsiteX4176" fmla="*/ 3760470 w 12192000"/>
              <a:gd name="connsiteY4176" fmla="*/ 3048000 h 6858000"/>
              <a:gd name="connsiteX4177" fmla="*/ 3760470 w 12192000"/>
              <a:gd name="connsiteY4177" fmla="*/ 2916555 h 6858000"/>
              <a:gd name="connsiteX4178" fmla="*/ 3651250 w 12192000"/>
              <a:gd name="connsiteY4178" fmla="*/ 3376295 h 6858000"/>
              <a:gd name="connsiteX4179" fmla="*/ 3651250 w 12192000"/>
              <a:gd name="connsiteY4179" fmla="*/ 3463925 h 6858000"/>
              <a:gd name="connsiteX4180" fmla="*/ 3738880 w 12192000"/>
              <a:gd name="connsiteY4180" fmla="*/ 3463925 h 6858000"/>
              <a:gd name="connsiteX4181" fmla="*/ 3738880 w 12192000"/>
              <a:gd name="connsiteY4181" fmla="*/ 3376295 h 6858000"/>
              <a:gd name="connsiteX4182" fmla="*/ 3651250 w 12192000"/>
              <a:gd name="connsiteY4182" fmla="*/ 3376295 h 6858000"/>
              <a:gd name="connsiteX4183" fmla="*/ 4066540 w 12192000"/>
              <a:gd name="connsiteY4183" fmla="*/ 292100 h 6858000"/>
              <a:gd name="connsiteX4184" fmla="*/ 4066540 w 12192000"/>
              <a:gd name="connsiteY4184" fmla="*/ 423545 h 6858000"/>
              <a:gd name="connsiteX4185" fmla="*/ 4197985 w 12192000"/>
              <a:gd name="connsiteY4185" fmla="*/ 423545 h 6858000"/>
              <a:gd name="connsiteX4186" fmla="*/ 4197985 w 12192000"/>
              <a:gd name="connsiteY4186" fmla="*/ 292100 h 6858000"/>
              <a:gd name="connsiteX4187" fmla="*/ 4066540 w 12192000"/>
              <a:gd name="connsiteY4187" fmla="*/ 292100 h 6858000"/>
              <a:gd name="connsiteX4188" fmla="*/ 4657090 w 12192000"/>
              <a:gd name="connsiteY4188" fmla="*/ 2195195 h 6858000"/>
              <a:gd name="connsiteX4189" fmla="*/ 4657090 w 12192000"/>
              <a:gd name="connsiteY4189" fmla="*/ 2019935 h 6858000"/>
              <a:gd name="connsiteX4190" fmla="*/ 4481830 w 12192000"/>
              <a:gd name="connsiteY4190" fmla="*/ 2019935 h 6858000"/>
              <a:gd name="connsiteX4191" fmla="*/ 4481830 w 12192000"/>
              <a:gd name="connsiteY4191" fmla="*/ 2195195 h 6858000"/>
              <a:gd name="connsiteX4192" fmla="*/ 4657090 w 12192000"/>
              <a:gd name="connsiteY4192" fmla="*/ 2195195 h 6858000"/>
              <a:gd name="connsiteX4193" fmla="*/ 4876165 w 12192000"/>
              <a:gd name="connsiteY4193" fmla="*/ 1976120 h 6858000"/>
              <a:gd name="connsiteX4194" fmla="*/ 4876165 w 12192000"/>
              <a:gd name="connsiteY4194" fmla="*/ 1800860 h 6858000"/>
              <a:gd name="connsiteX4195" fmla="*/ 4700905 w 12192000"/>
              <a:gd name="connsiteY4195" fmla="*/ 1800860 h 6858000"/>
              <a:gd name="connsiteX4196" fmla="*/ 4700905 w 12192000"/>
              <a:gd name="connsiteY4196" fmla="*/ 1976120 h 6858000"/>
              <a:gd name="connsiteX4197" fmla="*/ 4876165 w 12192000"/>
              <a:gd name="connsiteY4197" fmla="*/ 1976120 h 6858000"/>
              <a:gd name="connsiteX4198" fmla="*/ 5094605 w 12192000"/>
              <a:gd name="connsiteY4198" fmla="*/ 1757680 h 6858000"/>
              <a:gd name="connsiteX4199" fmla="*/ 5094605 w 12192000"/>
              <a:gd name="connsiteY4199" fmla="*/ 1582420 h 6858000"/>
              <a:gd name="connsiteX4200" fmla="*/ 4919345 w 12192000"/>
              <a:gd name="connsiteY4200" fmla="*/ 1582420 h 6858000"/>
              <a:gd name="connsiteX4201" fmla="*/ 4919345 w 12192000"/>
              <a:gd name="connsiteY4201" fmla="*/ 1757680 h 6858000"/>
              <a:gd name="connsiteX4202" fmla="*/ 5094605 w 12192000"/>
              <a:gd name="connsiteY4202" fmla="*/ 1757680 h 6858000"/>
              <a:gd name="connsiteX4203" fmla="*/ 3742055 w 12192000"/>
              <a:gd name="connsiteY4203" fmla="*/ 0 h 6858000"/>
              <a:gd name="connsiteX4204" fmla="*/ 3647440 w 12192000"/>
              <a:gd name="connsiteY4204" fmla="*/ 0 h 6858000"/>
              <a:gd name="connsiteX4205" fmla="*/ 3742055 w 12192000"/>
              <a:gd name="connsiteY4205" fmla="*/ 0 h 6858000"/>
              <a:gd name="connsiteX4206" fmla="*/ 3825875 w 12192000"/>
              <a:gd name="connsiteY4206" fmla="*/ 1538605 h 6858000"/>
              <a:gd name="connsiteX4207" fmla="*/ 4001135 w 12192000"/>
              <a:gd name="connsiteY4207" fmla="*/ 1538605 h 6858000"/>
              <a:gd name="connsiteX4208" fmla="*/ 4001135 w 12192000"/>
              <a:gd name="connsiteY4208" fmla="*/ 1363345 h 6858000"/>
              <a:gd name="connsiteX4209" fmla="*/ 3825875 w 12192000"/>
              <a:gd name="connsiteY4209" fmla="*/ 1363345 h 6858000"/>
              <a:gd name="connsiteX4210" fmla="*/ 3825875 w 12192000"/>
              <a:gd name="connsiteY4210" fmla="*/ 1538605 h 6858000"/>
              <a:gd name="connsiteX4211" fmla="*/ 3716655 w 12192000"/>
              <a:gd name="connsiteY4211" fmla="*/ 773430 h 6858000"/>
              <a:gd name="connsiteX4212" fmla="*/ 3672840 w 12192000"/>
              <a:gd name="connsiteY4212" fmla="*/ 773430 h 6858000"/>
              <a:gd name="connsiteX4213" fmla="*/ 3672840 w 12192000"/>
              <a:gd name="connsiteY4213" fmla="*/ 817245 h 6858000"/>
              <a:gd name="connsiteX4214" fmla="*/ 3716655 w 12192000"/>
              <a:gd name="connsiteY4214" fmla="*/ 817245 h 6858000"/>
              <a:gd name="connsiteX4215" fmla="*/ 3716655 w 12192000"/>
              <a:gd name="connsiteY4215" fmla="*/ 773430 h 6858000"/>
              <a:gd name="connsiteX4216" fmla="*/ 3672840 w 12192000"/>
              <a:gd name="connsiteY4216" fmla="*/ 1210945 h 6858000"/>
              <a:gd name="connsiteX4217" fmla="*/ 3672840 w 12192000"/>
              <a:gd name="connsiteY4217" fmla="*/ 1254760 h 6858000"/>
              <a:gd name="connsiteX4218" fmla="*/ 3716655 w 12192000"/>
              <a:gd name="connsiteY4218" fmla="*/ 1254760 h 6858000"/>
              <a:gd name="connsiteX4219" fmla="*/ 3716655 w 12192000"/>
              <a:gd name="connsiteY4219" fmla="*/ 1210945 h 6858000"/>
              <a:gd name="connsiteX4220" fmla="*/ 3672840 w 12192000"/>
              <a:gd name="connsiteY4220" fmla="*/ 1210945 h 6858000"/>
              <a:gd name="connsiteX4221" fmla="*/ 3716655 w 12192000"/>
              <a:gd name="connsiteY4221" fmla="*/ 335915 h 6858000"/>
              <a:gd name="connsiteX4222" fmla="*/ 3672840 w 12192000"/>
              <a:gd name="connsiteY4222" fmla="*/ 335915 h 6858000"/>
              <a:gd name="connsiteX4223" fmla="*/ 3672840 w 12192000"/>
              <a:gd name="connsiteY4223" fmla="*/ 379730 h 6858000"/>
              <a:gd name="connsiteX4224" fmla="*/ 3716655 w 12192000"/>
              <a:gd name="connsiteY4224" fmla="*/ 379730 h 6858000"/>
              <a:gd name="connsiteX4225" fmla="*/ 3716655 w 12192000"/>
              <a:gd name="connsiteY4225" fmla="*/ 335915 h 6858000"/>
              <a:gd name="connsiteX4226" fmla="*/ 4617085 w 12192000"/>
              <a:gd name="connsiteY4226" fmla="*/ 0 h 6858000"/>
              <a:gd name="connsiteX4227" fmla="*/ 4522470 w 12192000"/>
              <a:gd name="connsiteY4227" fmla="*/ 0 h 6858000"/>
              <a:gd name="connsiteX4228" fmla="*/ 4617085 w 12192000"/>
              <a:gd name="connsiteY4228" fmla="*/ 0 h 6858000"/>
              <a:gd name="connsiteX4229" fmla="*/ 2491740 w 12192000"/>
              <a:gd name="connsiteY4229" fmla="*/ 467360 h 6858000"/>
              <a:gd name="connsiteX4230" fmla="*/ 2491740 w 12192000"/>
              <a:gd name="connsiteY4230" fmla="*/ 685800 h 6858000"/>
              <a:gd name="connsiteX4231" fmla="*/ 2710180 w 12192000"/>
              <a:gd name="connsiteY4231" fmla="*/ 685800 h 6858000"/>
              <a:gd name="connsiteX4232" fmla="*/ 2710180 w 12192000"/>
              <a:gd name="connsiteY4232" fmla="*/ 467360 h 6858000"/>
              <a:gd name="connsiteX4233" fmla="*/ 2491740 w 12192000"/>
              <a:gd name="connsiteY4233" fmla="*/ 467360 h 6858000"/>
              <a:gd name="connsiteX4234" fmla="*/ 2929255 w 12192000"/>
              <a:gd name="connsiteY4234" fmla="*/ 248285 h 6858000"/>
              <a:gd name="connsiteX4235" fmla="*/ 3147695 w 12192000"/>
              <a:gd name="connsiteY4235" fmla="*/ 248285 h 6858000"/>
              <a:gd name="connsiteX4236" fmla="*/ 3147695 w 12192000"/>
              <a:gd name="connsiteY4236" fmla="*/ 29845 h 6858000"/>
              <a:gd name="connsiteX4237" fmla="*/ 3105785 w 12192000"/>
              <a:gd name="connsiteY4237" fmla="*/ 0 h 6858000"/>
              <a:gd name="connsiteX4238" fmla="*/ 2971165 w 12192000"/>
              <a:gd name="connsiteY4238" fmla="*/ 0 h 6858000"/>
              <a:gd name="connsiteX4239" fmla="*/ 2929255 w 12192000"/>
              <a:gd name="connsiteY4239" fmla="*/ 29845 h 6858000"/>
              <a:gd name="connsiteX4240" fmla="*/ 2929255 w 12192000"/>
              <a:gd name="connsiteY4240" fmla="*/ 248285 h 6858000"/>
              <a:gd name="connsiteX4241" fmla="*/ 2710815 w 12192000"/>
              <a:gd name="connsiteY4241" fmla="*/ 248285 h 6858000"/>
              <a:gd name="connsiteX4242" fmla="*/ 2710815 w 12192000"/>
              <a:gd name="connsiteY4242" fmla="*/ 466725 h 6858000"/>
              <a:gd name="connsiteX4243" fmla="*/ 2929255 w 12192000"/>
              <a:gd name="connsiteY4243" fmla="*/ 466725 h 6858000"/>
              <a:gd name="connsiteX4244" fmla="*/ 2929255 w 12192000"/>
              <a:gd name="connsiteY4244" fmla="*/ 248285 h 6858000"/>
              <a:gd name="connsiteX4245" fmla="*/ 2710815 w 12192000"/>
              <a:gd name="connsiteY4245" fmla="*/ 248285 h 6858000"/>
              <a:gd name="connsiteX4246" fmla="*/ 2491740 w 12192000"/>
              <a:gd name="connsiteY4246" fmla="*/ 248285 h 6858000"/>
              <a:gd name="connsiteX4247" fmla="*/ 2273300 w 12192000"/>
              <a:gd name="connsiteY4247" fmla="*/ 248285 h 6858000"/>
              <a:gd name="connsiteX4248" fmla="*/ 2273300 w 12192000"/>
              <a:gd name="connsiteY4248" fmla="*/ 466725 h 6858000"/>
              <a:gd name="connsiteX4249" fmla="*/ 2491740 w 12192000"/>
              <a:gd name="connsiteY4249" fmla="*/ 466725 h 6858000"/>
              <a:gd name="connsiteX4250" fmla="*/ 2491740 w 12192000"/>
              <a:gd name="connsiteY4250" fmla="*/ 248285 h 6858000"/>
              <a:gd name="connsiteX4251" fmla="*/ 4179570 w 12192000"/>
              <a:gd name="connsiteY4251" fmla="*/ 0 h 6858000"/>
              <a:gd name="connsiteX4252" fmla="*/ 4084955 w 12192000"/>
              <a:gd name="connsiteY4252" fmla="*/ 0 h 6858000"/>
              <a:gd name="connsiteX4253" fmla="*/ 4179570 w 12192000"/>
              <a:gd name="connsiteY4253" fmla="*/ 0 h 6858000"/>
              <a:gd name="connsiteX4254" fmla="*/ 3366770 w 12192000"/>
              <a:gd name="connsiteY4254" fmla="*/ 29845 h 6858000"/>
              <a:gd name="connsiteX4255" fmla="*/ 3389630 w 12192000"/>
              <a:gd name="connsiteY4255" fmla="*/ 0 h 6858000"/>
              <a:gd name="connsiteX4256" fmla="*/ 3124835 w 12192000"/>
              <a:gd name="connsiteY4256" fmla="*/ 0 h 6858000"/>
              <a:gd name="connsiteX4257" fmla="*/ 3147695 w 12192000"/>
              <a:gd name="connsiteY4257" fmla="*/ 29845 h 6858000"/>
              <a:gd name="connsiteX4258" fmla="*/ 3366770 w 12192000"/>
              <a:gd name="connsiteY4258" fmla="*/ 29845 h 6858000"/>
              <a:gd name="connsiteX4259" fmla="*/ 5054600 w 12192000"/>
              <a:gd name="connsiteY4259" fmla="*/ 0 h 6858000"/>
              <a:gd name="connsiteX4260" fmla="*/ 4959985 w 12192000"/>
              <a:gd name="connsiteY4260" fmla="*/ 0 h 6858000"/>
              <a:gd name="connsiteX4261" fmla="*/ 5054600 w 12192000"/>
              <a:gd name="connsiteY4261" fmla="*/ 0 h 6858000"/>
              <a:gd name="connsiteX4262" fmla="*/ 4876165 w 12192000"/>
              <a:gd name="connsiteY4262" fmla="*/ 1538605 h 6858000"/>
              <a:gd name="connsiteX4263" fmla="*/ 4876165 w 12192000"/>
              <a:gd name="connsiteY4263" fmla="*/ 1363345 h 6858000"/>
              <a:gd name="connsiteX4264" fmla="*/ 4700905 w 12192000"/>
              <a:gd name="connsiteY4264" fmla="*/ 1363345 h 6858000"/>
              <a:gd name="connsiteX4265" fmla="*/ 4700905 w 12192000"/>
              <a:gd name="connsiteY4265" fmla="*/ 1538605 h 6858000"/>
              <a:gd name="connsiteX4266" fmla="*/ 4876165 w 12192000"/>
              <a:gd name="connsiteY4266" fmla="*/ 1538605 h 6858000"/>
              <a:gd name="connsiteX4267" fmla="*/ 4810125 w 12192000"/>
              <a:gd name="connsiteY4267" fmla="*/ 1035685 h 6858000"/>
              <a:gd name="connsiteX4268" fmla="*/ 4810125 w 12192000"/>
              <a:gd name="connsiteY4268" fmla="*/ 991870 h 6858000"/>
              <a:gd name="connsiteX4269" fmla="*/ 4766310 w 12192000"/>
              <a:gd name="connsiteY4269" fmla="*/ 991870 h 6858000"/>
              <a:gd name="connsiteX4270" fmla="*/ 4766310 w 12192000"/>
              <a:gd name="connsiteY4270" fmla="*/ 1035685 h 6858000"/>
              <a:gd name="connsiteX4271" fmla="*/ 4810125 w 12192000"/>
              <a:gd name="connsiteY4271" fmla="*/ 1035685 h 6858000"/>
              <a:gd name="connsiteX4272" fmla="*/ 4657090 w 12192000"/>
              <a:gd name="connsiteY4272" fmla="*/ 1757680 h 6858000"/>
              <a:gd name="connsiteX4273" fmla="*/ 4657090 w 12192000"/>
              <a:gd name="connsiteY4273" fmla="*/ 1582420 h 6858000"/>
              <a:gd name="connsiteX4274" fmla="*/ 4481830 w 12192000"/>
              <a:gd name="connsiteY4274" fmla="*/ 1582420 h 6858000"/>
              <a:gd name="connsiteX4275" fmla="*/ 4481830 w 12192000"/>
              <a:gd name="connsiteY4275" fmla="*/ 1757680 h 6858000"/>
              <a:gd name="connsiteX4276" fmla="*/ 4657090 w 12192000"/>
              <a:gd name="connsiteY4276" fmla="*/ 1757680 h 6858000"/>
              <a:gd name="connsiteX4277" fmla="*/ 4219575 w 12192000"/>
              <a:gd name="connsiteY4277" fmla="*/ 1757680 h 6858000"/>
              <a:gd name="connsiteX4278" fmla="*/ 4219575 w 12192000"/>
              <a:gd name="connsiteY4278" fmla="*/ 1582420 h 6858000"/>
              <a:gd name="connsiteX4279" fmla="*/ 4044315 w 12192000"/>
              <a:gd name="connsiteY4279" fmla="*/ 1582420 h 6858000"/>
              <a:gd name="connsiteX4280" fmla="*/ 4044315 w 12192000"/>
              <a:gd name="connsiteY4280" fmla="*/ 1757680 h 6858000"/>
              <a:gd name="connsiteX4281" fmla="*/ 4219575 w 12192000"/>
              <a:gd name="connsiteY4281" fmla="*/ 1757680 h 6858000"/>
              <a:gd name="connsiteX4282" fmla="*/ 4438650 w 12192000"/>
              <a:gd name="connsiteY4282" fmla="*/ 1976120 h 6858000"/>
              <a:gd name="connsiteX4283" fmla="*/ 4438650 w 12192000"/>
              <a:gd name="connsiteY4283" fmla="*/ 1800860 h 6858000"/>
              <a:gd name="connsiteX4284" fmla="*/ 4263390 w 12192000"/>
              <a:gd name="connsiteY4284" fmla="*/ 1800860 h 6858000"/>
              <a:gd name="connsiteX4285" fmla="*/ 4263390 w 12192000"/>
              <a:gd name="connsiteY4285" fmla="*/ 1976120 h 6858000"/>
              <a:gd name="connsiteX4286" fmla="*/ 4438650 w 12192000"/>
              <a:gd name="connsiteY4286" fmla="*/ 1976120 h 6858000"/>
              <a:gd name="connsiteX4287" fmla="*/ 4788535 w 12192000"/>
              <a:gd name="connsiteY4287" fmla="*/ 620395 h 6858000"/>
              <a:gd name="connsiteX4288" fmla="*/ 4788535 w 12192000"/>
              <a:gd name="connsiteY4288" fmla="*/ 576580 h 6858000"/>
              <a:gd name="connsiteX4289" fmla="*/ 4744720 w 12192000"/>
              <a:gd name="connsiteY4289" fmla="*/ 576580 h 6858000"/>
              <a:gd name="connsiteX4290" fmla="*/ 4744720 w 12192000"/>
              <a:gd name="connsiteY4290" fmla="*/ 620395 h 6858000"/>
              <a:gd name="connsiteX4291" fmla="*/ 4788535 w 12192000"/>
              <a:gd name="connsiteY4291" fmla="*/ 620395 h 6858000"/>
              <a:gd name="connsiteX4292" fmla="*/ 4438650 w 12192000"/>
              <a:gd name="connsiteY4292" fmla="*/ 1538605 h 6858000"/>
              <a:gd name="connsiteX4293" fmla="*/ 4438650 w 12192000"/>
              <a:gd name="connsiteY4293" fmla="*/ 1363345 h 6858000"/>
              <a:gd name="connsiteX4294" fmla="*/ 4263390 w 12192000"/>
              <a:gd name="connsiteY4294" fmla="*/ 1363345 h 6858000"/>
              <a:gd name="connsiteX4295" fmla="*/ 4263390 w 12192000"/>
              <a:gd name="connsiteY4295" fmla="*/ 1538605 h 6858000"/>
              <a:gd name="connsiteX4296" fmla="*/ 4438650 w 12192000"/>
              <a:gd name="connsiteY4296" fmla="*/ 1538605 h 6858000"/>
              <a:gd name="connsiteX4297" fmla="*/ 4482465 w 12192000"/>
              <a:gd name="connsiteY4297" fmla="*/ 1320165 h 6858000"/>
              <a:gd name="connsiteX4298" fmla="*/ 4657725 w 12192000"/>
              <a:gd name="connsiteY4298" fmla="*/ 1320165 h 6858000"/>
              <a:gd name="connsiteX4299" fmla="*/ 4657725 w 12192000"/>
              <a:gd name="connsiteY4299" fmla="*/ 1144905 h 6858000"/>
              <a:gd name="connsiteX4300" fmla="*/ 4482465 w 12192000"/>
              <a:gd name="connsiteY4300" fmla="*/ 1144905 h 6858000"/>
              <a:gd name="connsiteX4301" fmla="*/ 4482465 w 12192000"/>
              <a:gd name="connsiteY4301" fmla="*/ 1320165 h 6858000"/>
              <a:gd name="connsiteX4302" fmla="*/ 4175760 w 12192000"/>
              <a:gd name="connsiteY4302" fmla="*/ 3376295 h 6858000"/>
              <a:gd name="connsiteX4303" fmla="*/ 4088130 w 12192000"/>
              <a:gd name="connsiteY4303" fmla="*/ 3376295 h 6858000"/>
              <a:gd name="connsiteX4304" fmla="*/ 4088130 w 12192000"/>
              <a:gd name="connsiteY4304" fmla="*/ 3463925 h 6858000"/>
              <a:gd name="connsiteX4305" fmla="*/ 4175760 w 12192000"/>
              <a:gd name="connsiteY4305" fmla="*/ 3463925 h 6858000"/>
              <a:gd name="connsiteX4306" fmla="*/ 4175760 w 12192000"/>
              <a:gd name="connsiteY4306" fmla="*/ 3376295 h 6858000"/>
              <a:gd name="connsiteX4307" fmla="*/ 4044950 w 12192000"/>
              <a:gd name="connsiteY4307" fmla="*/ 1144905 h 6858000"/>
              <a:gd name="connsiteX4308" fmla="*/ 4044950 w 12192000"/>
              <a:gd name="connsiteY4308" fmla="*/ 1320165 h 6858000"/>
              <a:gd name="connsiteX4309" fmla="*/ 4220210 w 12192000"/>
              <a:gd name="connsiteY4309" fmla="*/ 1320165 h 6858000"/>
              <a:gd name="connsiteX4310" fmla="*/ 4220210 w 12192000"/>
              <a:gd name="connsiteY4310" fmla="*/ 1144905 h 6858000"/>
              <a:gd name="connsiteX4311" fmla="*/ 4044950 w 12192000"/>
              <a:gd name="connsiteY4311" fmla="*/ 1144905 h 6858000"/>
              <a:gd name="connsiteX4312" fmla="*/ 4154170 w 12192000"/>
              <a:gd name="connsiteY4312" fmla="*/ 817245 h 6858000"/>
              <a:gd name="connsiteX4313" fmla="*/ 4154170 w 12192000"/>
              <a:gd name="connsiteY4313" fmla="*/ 773430 h 6858000"/>
              <a:gd name="connsiteX4314" fmla="*/ 4110355 w 12192000"/>
              <a:gd name="connsiteY4314" fmla="*/ 773430 h 6858000"/>
              <a:gd name="connsiteX4315" fmla="*/ 4110355 w 12192000"/>
              <a:gd name="connsiteY4315" fmla="*/ 817245 h 6858000"/>
              <a:gd name="connsiteX4316" fmla="*/ 4154170 w 12192000"/>
              <a:gd name="connsiteY4316" fmla="*/ 817245 h 6858000"/>
              <a:gd name="connsiteX4317" fmla="*/ 4853940 w 12192000"/>
              <a:gd name="connsiteY4317" fmla="*/ 73660 h 6858000"/>
              <a:gd name="connsiteX4318" fmla="*/ 4722495 w 12192000"/>
              <a:gd name="connsiteY4318" fmla="*/ 73660 h 6858000"/>
              <a:gd name="connsiteX4319" fmla="*/ 4722495 w 12192000"/>
              <a:gd name="connsiteY4319" fmla="*/ 205105 h 6858000"/>
              <a:gd name="connsiteX4320" fmla="*/ 4853940 w 12192000"/>
              <a:gd name="connsiteY4320" fmla="*/ 205105 h 6858000"/>
              <a:gd name="connsiteX4321" fmla="*/ 4853940 w 12192000"/>
              <a:gd name="connsiteY4321" fmla="*/ 73660 h 6858000"/>
              <a:gd name="connsiteX4322" fmla="*/ 4504055 w 12192000"/>
              <a:gd name="connsiteY4322" fmla="*/ 292100 h 6858000"/>
              <a:gd name="connsiteX4323" fmla="*/ 4504055 w 12192000"/>
              <a:gd name="connsiteY4323" fmla="*/ 423545 h 6858000"/>
              <a:gd name="connsiteX4324" fmla="*/ 4635500 w 12192000"/>
              <a:gd name="connsiteY4324" fmla="*/ 423545 h 6858000"/>
              <a:gd name="connsiteX4325" fmla="*/ 4635500 w 12192000"/>
              <a:gd name="connsiteY4325" fmla="*/ 292100 h 6858000"/>
              <a:gd name="connsiteX4326" fmla="*/ 4504055 w 12192000"/>
              <a:gd name="connsiteY4326" fmla="*/ 292100 h 6858000"/>
              <a:gd name="connsiteX4327" fmla="*/ 4547870 w 12192000"/>
              <a:gd name="connsiteY4327" fmla="*/ 773430 h 6858000"/>
              <a:gd name="connsiteX4328" fmla="*/ 4547870 w 12192000"/>
              <a:gd name="connsiteY4328" fmla="*/ 817245 h 6858000"/>
              <a:gd name="connsiteX4329" fmla="*/ 4591685 w 12192000"/>
              <a:gd name="connsiteY4329" fmla="*/ 817245 h 6858000"/>
              <a:gd name="connsiteX4330" fmla="*/ 4591685 w 12192000"/>
              <a:gd name="connsiteY4330" fmla="*/ 773430 h 6858000"/>
              <a:gd name="connsiteX4331" fmla="*/ 4547870 w 12192000"/>
              <a:gd name="connsiteY4331" fmla="*/ 773430 h 6858000"/>
              <a:gd name="connsiteX4332" fmla="*/ 2929255 w 12192000"/>
              <a:gd name="connsiteY4332" fmla="*/ 29845 h 6858000"/>
              <a:gd name="connsiteX4333" fmla="*/ 2952115 w 12192000"/>
              <a:gd name="connsiteY4333" fmla="*/ 0 h 6858000"/>
              <a:gd name="connsiteX4334" fmla="*/ 2687320 w 12192000"/>
              <a:gd name="connsiteY4334" fmla="*/ 0 h 6858000"/>
              <a:gd name="connsiteX4335" fmla="*/ 2710180 w 12192000"/>
              <a:gd name="connsiteY4335" fmla="*/ 29845 h 6858000"/>
              <a:gd name="connsiteX4336" fmla="*/ 2929255 w 12192000"/>
              <a:gd name="connsiteY4336" fmla="*/ 29845 h 6858000"/>
              <a:gd name="connsiteX4337" fmla="*/ 9337675 w 12192000"/>
              <a:gd name="connsiteY4337" fmla="*/ 5213350 h 6858000"/>
              <a:gd name="connsiteX4338" fmla="*/ 9381490 w 12192000"/>
              <a:gd name="connsiteY4338" fmla="*/ 5213350 h 6858000"/>
              <a:gd name="connsiteX4339" fmla="*/ 9381490 w 12192000"/>
              <a:gd name="connsiteY4339" fmla="*/ 5169535 h 6858000"/>
              <a:gd name="connsiteX4340" fmla="*/ 9337675 w 12192000"/>
              <a:gd name="connsiteY4340" fmla="*/ 5169535 h 6858000"/>
              <a:gd name="connsiteX4341" fmla="*/ 9337675 w 12192000"/>
              <a:gd name="connsiteY4341" fmla="*/ 5213350 h 6858000"/>
              <a:gd name="connsiteX4342" fmla="*/ 9469120 w 12192000"/>
              <a:gd name="connsiteY4342" fmla="*/ 6132195 h 6858000"/>
              <a:gd name="connsiteX4343" fmla="*/ 9469120 w 12192000"/>
              <a:gd name="connsiteY4343" fmla="*/ 5956935 h 6858000"/>
              <a:gd name="connsiteX4344" fmla="*/ 9293860 w 12192000"/>
              <a:gd name="connsiteY4344" fmla="*/ 5956935 h 6858000"/>
              <a:gd name="connsiteX4345" fmla="*/ 9293860 w 12192000"/>
              <a:gd name="connsiteY4345" fmla="*/ 6132195 h 6858000"/>
              <a:gd name="connsiteX4346" fmla="*/ 9469120 w 12192000"/>
              <a:gd name="connsiteY4346" fmla="*/ 6132195 h 6858000"/>
              <a:gd name="connsiteX4347" fmla="*/ 6384925 w 12192000"/>
              <a:gd name="connsiteY4347" fmla="*/ 6853556 h 6858000"/>
              <a:gd name="connsiteX4348" fmla="*/ 6253480 w 12192000"/>
              <a:gd name="connsiteY4348" fmla="*/ 6853556 h 6858000"/>
              <a:gd name="connsiteX4349" fmla="*/ 6249670 w 12192000"/>
              <a:gd name="connsiteY4349" fmla="*/ 6858000 h 6858000"/>
              <a:gd name="connsiteX4350" fmla="*/ 6388735 w 12192000"/>
              <a:gd name="connsiteY4350" fmla="*/ 6858000 h 6858000"/>
              <a:gd name="connsiteX4351" fmla="*/ 6384925 w 12192000"/>
              <a:gd name="connsiteY4351" fmla="*/ 6853556 h 6858000"/>
              <a:gd name="connsiteX4352" fmla="*/ 8660130 w 12192000"/>
              <a:gd name="connsiteY4352" fmla="*/ 5016500 h 6858000"/>
              <a:gd name="connsiteX4353" fmla="*/ 8791575 w 12192000"/>
              <a:gd name="connsiteY4353" fmla="*/ 5016500 h 6858000"/>
              <a:gd name="connsiteX4354" fmla="*/ 8791575 w 12192000"/>
              <a:gd name="connsiteY4354" fmla="*/ 4885055 h 6858000"/>
              <a:gd name="connsiteX4355" fmla="*/ 8660130 w 12192000"/>
              <a:gd name="connsiteY4355" fmla="*/ 4885055 h 6858000"/>
              <a:gd name="connsiteX4356" fmla="*/ 8660130 w 12192000"/>
              <a:gd name="connsiteY4356" fmla="*/ 5016500 h 6858000"/>
              <a:gd name="connsiteX4357" fmla="*/ 8813165 w 12192000"/>
              <a:gd name="connsiteY4357" fmla="*/ 6788150 h 6858000"/>
              <a:gd name="connsiteX4358" fmla="*/ 8813165 w 12192000"/>
              <a:gd name="connsiteY4358" fmla="*/ 6612890 h 6858000"/>
              <a:gd name="connsiteX4359" fmla="*/ 8637905 w 12192000"/>
              <a:gd name="connsiteY4359" fmla="*/ 6612890 h 6858000"/>
              <a:gd name="connsiteX4360" fmla="*/ 8637905 w 12192000"/>
              <a:gd name="connsiteY4360" fmla="*/ 6788150 h 6858000"/>
              <a:gd name="connsiteX4361" fmla="*/ 8813165 w 12192000"/>
              <a:gd name="connsiteY4361" fmla="*/ 6788150 h 6858000"/>
              <a:gd name="connsiteX4362" fmla="*/ 9031605 w 12192000"/>
              <a:gd name="connsiteY4362" fmla="*/ 6569075 h 6858000"/>
              <a:gd name="connsiteX4363" fmla="*/ 9031605 w 12192000"/>
              <a:gd name="connsiteY4363" fmla="*/ 6393815 h 6858000"/>
              <a:gd name="connsiteX4364" fmla="*/ 8856345 w 12192000"/>
              <a:gd name="connsiteY4364" fmla="*/ 6393815 h 6858000"/>
              <a:gd name="connsiteX4365" fmla="*/ 8856345 w 12192000"/>
              <a:gd name="connsiteY4365" fmla="*/ 6569075 h 6858000"/>
              <a:gd name="connsiteX4366" fmla="*/ 9031605 w 12192000"/>
              <a:gd name="connsiteY4366" fmla="*/ 6569075 h 6858000"/>
              <a:gd name="connsiteX4367" fmla="*/ 9250045 w 12192000"/>
              <a:gd name="connsiteY4367" fmla="*/ 6350635 h 6858000"/>
              <a:gd name="connsiteX4368" fmla="*/ 9250045 w 12192000"/>
              <a:gd name="connsiteY4368" fmla="*/ 6175375 h 6858000"/>
              <a:gd name="connsiteX4369" fmla="*/ 9074785 w 12192000"/>
              <a:gd name="connsiteY4369" fmla="*/ 6175375 h 6858000"/>
              <a:gd name="connsiteX4370" fmla="*/ 9074785 w 12192000"/>
              <a:gd name="connsiteY4370" fmla="*/ 6350635 h 6858000"/>
              <a:gd name="connsiteX4371" fmla="*/ 9250045 w 12192000"/>
              <a:gd name="connsiteY4371" fmla="*/ 6350635 h 6858000"/>
              <a:gd name="connsiteX4372" fmla="*/ 9381490 w 12192000"/>
              <a:gd name="connsiteY4372" fmla="*/ 4775835 h 6858000"/>
              <a:gd name="connsiteX4373" fmla="*/ 9381490 w 12192000"/>
              <a:gd name="connsiteY4373" fmla="*/ 4732020 h 6858000"/>
              <a:gd name="connsiteX4374" fmla="*/ 9337675 w 12192000"/>
              <a:gd name="connsiteY4374" fmla="*/ 4732020 h 6858000"/>
              <a:gd name="connsiteX4375" fmla="*/ 9337675 w 12192000"/>
              <a:gd name="connsiteY4375" fmla="*/ 4775835 h 6858000"/>
              <a:gd name="connsiteX4376" fmla="*/ 9381490 w 12192000"/>
              <a:gd name="connsiteY4376" fmla="*/ 4775835 h 6858000"/>
              <a:gd name="connsiteX4377" fmla="*/ 8660130 w 12192000"/>
              <a:gd name="connsiteY4377" fmla="*/ 4141470 h 6858000"/>
              <a:gd name="connsiteX4378" fmla="*/ 8791575 w 12192000"/>
              <a:gd name="connsiteY4378" fmla="*/ 4141470 h 6858000"/>
              <a:gd name="connsiteX4379" fmla="*/ 8791575 w 12192000"/>
              <a:gd name="connsiteY4379" fmla="*/ 4010025 h 6858000"/>
              <a:gd name="connsiteX4380" fmla="*/ 8660130 w 12192000"/>
              <a:gd name="connsiteY4380" fmla="*/ 4010025 h 6858000"/>
              <a:gd name="connsiteX4381" fmla="*/ 8660130 w 12192000"/>
              <a:gd name="connsiteY4381" fmla="*/ 4141470 h 6858000"/>
              <a:gd name="connsiteX4382" fmla="*/ 8660130 w 12192000"/>
              <a:gd name="connsiteY4382" fmla="*/ 4578985 h 6858000"/>
              <a:gd name="connsiteX4383" fmla="*/ 8791575 w 12192000"/>
              <a:gd name="connsiteY4383" fmla="*/ 4578985 h 6858000"/>
              <a:gd name="connsiteX4384" fmla="*/ 8791575 w 12192000"/>
              <a:gd name="connsiteY4384" fmla="*/ 4447540 h 6858000"/>
              <a:gd name="connsiteX4385" fmla="*/ 8660130 w 12192000"/>
              <a:gd name="connsiteY4385" fmla="*/ 4447540 h 6858000"/>
              <a:gd name="connsiteX4386" fmla="*/ 8660130 w 12192000"/>
              <a:gd name="connsiteY4386" fmla="*/ 4578985 h 6858000"/>
              <a:gd name="connsiteX4387" fmla="*/ 8660130 w 12192000"/>
              <a:gd name="connsiteY4387" fmla="*/ 3703955 h 6858000"/>
              <a:gd name="connsiteX4388" fmla="*/ 8791575 w 12192000"/>
              <a:gd name="connsiteY4388" fmla="*/ 3703955 h 6858000"/>
              <a:gd name="connsiteX4389" fmla="*/ 8791575 w 12192000"/>
              <a:gd name="connsiteY4389" fmla="*/ 3572510 h 6858000"/>
              <a:gd name="connsiteX4390" fmla="*/ 8660130 w 12192000"/>
              <a:gd name="connsiteY4390" fmla="*/ 3572510 h 6858000"/>
              <a:gd name="connsiteX4391" fmla="*/ 8660130 w 12192000"/>
              <a:gd name="connsiteY4391" fmla="*/ 3703955 h 6858000"/>
              <a:gd name="connsiteX4392" fmla="*/ 8660130 w 12192000"/>
              <a:gd name="connsiteY4392" fmla="*/ 3266440 h 6858000"/>
              <a:gd name="connsiteX4393" fmla="*/ 8791575 w 12192000"/>
              <a:gd name="connsiteY4393" fmla="*/ 3266440 h 6858000"/>
              <a:gd name="connsiteX4394" fmla="*/ 8791575 w 12192000"/>
              <a:gd name="connsiteY4394" fmla="*/ 3134995 h 6858000"/>
              <a:gd name="connsiteX4395" fmla="*/ 8660130 w 12192000"/>
              <a:gd name="connsiteY4395" fmla="*/ 3134995 h 6858000"/>
              <a:gd name="connsiteX4396" fmla="*/ 8660130 w 12192000"/>
              <a:gd name="connsiteY4396" fmla="*/ 3266440 h 6858000"/>
              <a:gd name="connsiteX4397" fmla="*/ 9447530 w 12192000"/>
              <a:gd name="connsiteY4397" fmla="*/ 4229100 h 6858000"/>
              <a:gd name="connsiteX4398" fmla="*/ 9316085 w 12192000"/>
              <a:gd name="connsiteY4398" fmla="*/ 4229100 h 6858000"/>
              <a:gd name="connsiteX4399" fmla="*/ 9316085 w 12192000"/>
              <a:gd name="connsiteY4399" fmla="*/ 4360545 h 6858000"/>
              <a:gd name="connsiteX4400" fmla="*/ 9447530 w 12192000"/>
              <a:gd name="connsiteY4400" fmla="*/ 4360545 h 6858000"/>
              <a:gd name="connsiteX4401" fmla="*/ 9447530 w 12192000"/>
              <a:gd name="connsiteY4401" fmla="*/ 4229100 h 6858000"/>
              <a:gd name="connsiteX4402" fmla="*/ 8660130 w 12192000"/>
              <a:gd name="connsiteY4402" fmla="*/ 2392045 h 6858000"/>
              <a:gd name="connsiteX4403" fmla="*/ 8791575 w 12192000"/>
              <a:gd name="connsiteY4403" fmla="*/ 2392045 h 6858000"/>
              <a:gd name="connsiteX4404" fmla="*/ 8791575 w 12192000"/>
              <a:gd name="connsiteY4404" fmla="*/ 2260600 h 6858000"/>
              <a:gd name="connsiteX4405" fmla="*/ 8660130 w 12192000"/>
              <a:gd name="connsiteY4405" fmla="*/ 2260600 h 6858000"/>
              <a:gd name="connsiteX4406" fmla="*/ 8660130 w 12192000"/>
              <a:gd name="connsiteY4406" fmla="*/ 2392045 h 6858000"/>
              <a:gd name="connsiteX4407" fmla="*/ 8660130 w 12192000"/>
              <a:gd name="connsiteY4407" fmla="*/ 2829560 h 6858000"/>
              <a:gd name="connsiteX4408" fmla="*/ 8791575 w 12192000"/>
              <a:gd name="connsiteY4408" fmla="*/ 2829560 h 6858000"/>
              <a:gd name="connsiteX4409" fmla="*/ 8791575 w 12192000"/>
              <a:gd name="connsiteY4409" fmla="*/ 2698115 h 6858000"/>
              <a:gd name="connsiteX4410" fmla="*/ 8660130 w 12192000"/>
              <a:gd name="connsiteY4410" fmla="*/ 2698115 h 6858000"/>
              <a:gd name="connsiteX4411" fmla="*/ 8660130 w 12192000"/>
              <a:gd name="connsiteY4411" fmla="*/ 2829560 h 6858000"/>
              <a:gd name="connsiteX4412" fmla="*/ 9403715 w 12192000"/>
              <a:gd name="connsiteY4412" fmla="*/ 5628640 h 6858000"/>
              <a:gd name="connsiteX4413" fmla="*/ 9403715 w 12192000"/>
              <a:gd name="connsiteY4413" fmla="*/ 5584825 h 6858000"/>
              <a:gd name="connsiteX4414" fmla="*/ 9359900 w 12192000"/>
              <a:gd name="connsiteY4414" fmla="*/ 5584825 h 6858000"/>
              <a:gd name="connsiteX4415" fmla="*/ 9359900 w 12192000"/>
              <a:gd name="connsiteY4415" fmla="*/ 5628640 h 6858000"/>
              <a:gd name="connsiteX4416" fmla="*/ 9403715 w 12192000"/>
              <a:gd name="connsiteY4416" fmla="*/ 5628640 h 6858000"/>
              <a:gd name="connsiteX4417" fmla="*/ 5816600 w 12192000"/>
              <a:gd name="connsiteY4417" fmla="*/ 6547485 h 6858000"/>
              <a:gd name="connsiteX4418" fmla="*/ 5948045 w 12192000"/>
              <a:gd name="connsiteY4418" fmla="*/ 6547485 h 6858000"/>
              <a:gd name="connsiteX4419" fmla="*/ 5948045 w 12192000"/>
              <a:gd name="connsiteY4419" fmla="*/ 6416040 h 6858000"/>
              <a:gd name="connsiteX4420" fmla="*/ 5816600 w 12192000"/>
              <a:gd name="connsiteY4420" fmla="*/ 6416040 h 6858000"/>
              <a:gd name="connsiteX4421" fmla="*/ 5816600 w 12192000"/>
              <a:gd name="connsiteY4421" fmla="*/ 6547485 h 6858000"/>
              <a:gd name="connsiteX4422" fmla="*/ 8003540 w 12192000"/>
              <a:gd name="connsiteY4422" fmla="*/ 6853556 h 6858000"/>
              <a:gd name="connsiteX4423" fmla="*/ 7999731 w 12192000"/>
              <a:gd name="connsiteY4423" fmla="*/ 6858000 h 6858000"/>
              <a:gd name="connsiteX4424" fmla="*/ 8138795 w 12192000"/>
              <a:gd name="connsiteY4424" fmla="*/ 6858000 h 6858000"/>
              <a:gd name="connsiteX4425" fmla="*/ 8134985 w 12192000"/>
              <a:gd name="connsiteY4425" fmla="*/ 6853556 h 6858000"/>
              <a:gd name="connsiteX4426" fmla="*/ 8003540 w 12192000"/>
              <a:gd name="connsiteY4426" fmla="*/ 6853556 h 6858000"/>
              <a:gd name="connsiteX4427" fmla="*/ 5947410 w 12192000"/>
              <a:gd name="connsiteY4427" fmla="*/ 6853556 h 6858000"/>
              <a:gd name="connsiteX4428" fmla="*/ 5815965 w 12192000"/>
              <a:gd name="connsiteY4428" fmla="*/ 6853556 h 6858000"/>
              <a:gd name="connsiteX4429" fmla="*/ 5812155 w 12192000"/>
              <a:gd name="connsiteY4429" fmla="*/ 6858000 h 6858000"/>
              <a:gd name="connsiteX4430" fmla="*/ 5951220 w 12192000"/>
              <a:gd name="connsiteY4430" fmla="*/ 6858000 h 6858000"/>
              <a:gd name="connsiteX4431" fmla="*/ 5947410 w 12192000"/>
              <a:gd name="connsiteY4431" fmla="*/ 6853556 h 6858000"/>
              <a:gd name="connsiteX4432" fmla="*/ 5860415 w 12192000"/>
              <a:gd name="connsiteY4432" fmla="*/ 5629275 h 6858000"/>
              <a:gd name="connsiteX4433" fmla="*/ 5904230 w 12192000"/>
              <a:gd name="connsiteY4433" fmla="*/ 5629275 h 6858000"/>
              <a:gd name="connsiteX4434" fmla="*/ 5904230 w 12192000"/>
              <a:gd name="connsiteY4434" fmla="*/ 5585460 h 6858000"/>
              <a:gd name="connsiteX4435" fmla="*/ 5860415 w 12192000"/>
              <a:gd name="connsiteY4435" fmla="*/ 5585460 h 6858000"/>
              <a:gd name="connsiteX4436" fmla="*/ 5860415 w 12192000"/>
              <a:gd name="connsiteY4436" fmla="*/ 5629275 h 6858000"/>
              <a:gd name="connsiteX4437" fmla="*/ 5379085 w 12192000"/>
              <a:gd name="connsiteY4437" fmla="*/ 4360545 h 6858000"/>
              <a:gd name="connsiteX4438" fmla="*/ 5510530 w 12192000"/>
              <a:gd name="connsiteY4438" fmla="*/ 4360545 h 6858000"/>
              <a:gd name="connsiteX4439" fmla="*/ 5510530 w 12192000"/>
              <a:gd name="connsiteY4439" fmla="*/ 4229100 h 6858000"/>
              <a:gd name="connsiteX4440" fmla="*/ 5379085 w 12192000"/>
              <a:gd name="connsiteY4440" fmla="*/ 4229100 h 6858000"/>
              <a:gd name="connsiteX4441" fmla="*/ 5379085 w 12192000"/>
              <a:gd name="connsiteY4441" fmla="*/ 4360545 h 6858000"/>
              <a:gd name="connsiteX4442" fmla="*/ 5860415 w 12192000"/>
              <a:gd name="connsiteY4442" fmla="*/ 5191760 h 6858000"/>
              <a:gd name="connsiteX4443" fmla="*/ 5904230 w 12192000"/>
              <a:gd name="connsiteY4443" fmla="*/ 5191760 h 6858000"/>
              <a:gd name="connsiteX4444" fmla="*/ 5904230 w 12192000"/>
              <a:gd name="connsiteY4444" fmla="*/ 5147945 h 6858000"/>
              <a:gd name="connsiteX4445" fmla="*/ 5860415 w 12192000"/>
              <a:gd name="connsiteY4445" fmla="*/ 5147945 h 6858000"/>
              <a:gd name="connsiteX4446" fmla="*/ 5860415 w 12192000"/>
              <a:gd name="connsiteY4446" fmla="*/ 5191760 h 6858000"/>
              <a:gd name="connsiteX4447" fmla="*/ 4438650 w 12192000"/>
              <a:gd name="connsiteY4447" fmla="*/ 2239010 h 6858000"/>
              <a:gd name="connsiteX4448" fmla="*/ 4263390 w 12192000"/>
              <a:gd name="connsiteY4448" fmla="*/ 2239010 h 6858000"/>
              <a:gd name="connsiteX4449" fmla="*/ 4263390 w 12192000"/>
              <a:gd name="connsiteY4449" fmla="*/ 2414270 h 6858000"/>
              <a:gd name="connsiteX4450" fmla="*/ 4438650 w 12192000"/>
              <a:gd name="connsiteY4450" fmla="*/ 2414270 h 6858000"/>
              <a:gd name="connsiteX4451" fmla="*/ 4438650 w 12192000"/>
              <a:gd name="connsiteY4451" fmla="*/ 2239010 h 6858000"/>
              <a:gd name="connsiteX4452" fmla="*/ 5838190 w 12192000"/>
              <a:gd name="connsiteY4452" fmla="*/ 6088380 h 6858000"/>
              <a:gd name="connsiteX4453" fmla="*/ 5925820 w 12192000"/>
              <a:gd name="connsiteY4453" fmla="*/ 6088380 h 6858000"/>
              <a:gd name="connsiteX4454" fmla="*/ 5925820 w 12192000"/>
              <a:gd name="connsiteY4454" fmla="*/ 6000750 h 6858000"/>
              <a:gd name="connsiteX4455" fmla="*/ 5838190 w 12192000"/>
              <a:gd name="connsiteY4455" fmla="*/ 6000750 h 6858000"/>
              <a:gd name="connsiteX4456" fmla="*/ 5838190 w 12192000"/>
              <a:gd name="connsiteY4456" fmla="*/ 6088380 h 6858000"/>
              <a:gd name="connsiteX4457" fmla="*/ 5488305 w 12192000"/>
              <a:gd name="connsiteY4457" fmla="*/ 5563235 h 6858000"/>
              <a:gd name="connsiteX4458" fmla="*/ 5400675 w 12192000"/>
              <a:gd name="connsiteY4458" fmla="*/ 5563235 h 6858000"/>
              <a:gd name="connsiteX4459" fmla="*/ 5400675 w 12192000"/>
              <a:gd name="connsiteY4459" fmla="*/ 5650865 h 6858000"/>
              <a:gd name="connsiteX4460" fmla="*/ 5488305 w 12192000"/>
              <a:gd name="connsiteY4460" fmla="*/ 5650865 h 6858000"/>
              <a:gd name="connsiteX4461" fmla="*/ 5488305 w 12192000"/>
              <a:gd name="connsiteY4461" fmla="*/ 5563235 h 6858000"/>
              <a:gd name="connsiteX4462" fmla="*/ 5466715 w 12192000"/>
              <a:gd name="connsiteY4462" fmla="*/ 5191760 h 6858000"/>
              <a:gd name="connsiteX4463" fmla="*/ 5466715 w 12192000"/>
              <a:gd name="connsiteY4463" fmla="*/ 5147945 h 6858000"/>
              <a:gd name="connsiteX4464" fmla="*/ 5422900 w 12192000"/>
              <a:gd name="connsiteY4464" fmla="*/ 5147945 h 6858000"/>
              <a:gd name="connsiteX4465" fmla="*/ 5422900 w 12192000"/>
              <a:gd name="connsiteY4465" fmla="*/ 5191760 h 6858000"/>
              <a:gd name="connsiteX4466" fmla="*/ 5466715 w 12192000"/>
              <a:gd name="connsiteY4466" fmla="*/ 5191760 h 6858000"/>
              <a:gd name="connsiteX4467" fmla="*/ 5379085 w 12192000"/>
              <a:gd name="connsiteY4467" fmla="*/ 4798060 h 6858000"/>
              <a:gd name="connsiteX4468" fmla="*/ 5510530 w 12192000"/>
              <a:gd name="connsiteY4468" fmla="*/ 4798060 h 6858000"/>
              <a:gd name="connsiteX4469" fmla="*/ 5510530 w 12192000"/>
              <a:gd name="connsiteY4469" fmla="*/ 4666615 h 6858000"/>
              <a:gd name="connsiteX4470" fmla="*/ 5379085 w 12192000"/>
              <a:gd name="connsiteY4470" fmla="*/ 4666615 h 6858000"/>
              <a:gd name="connsiteX4471" fmla="*/ 5379085 w 12192000"/>
              <a:gd name="connsiteY4471" fmla="*/ 4798060 h 6858000"/>
              <a:gd name="connsiteX4472" fmla="*/ 5510530 w 12192000"/>
              <a:gd name="connsiteY4472" fmla="*/ 6853556 h 6858000"/>
              <a:gd name="connsiteX4473" fmla="*/ 5379085 w 12192000"/>
              <a:gd name="connsiteY4473" fmla="*/ 6853556 h 6858000"/>
              <a:gd name="connsiteX4474" fmla="*/ 5375275 w 12192000"/>
              <a:gd name="connsiteY4474" fmla="*/ 6858000 h 6858000"/>
              <a:gd name="connsiteX4475" fmla="*/ 5514340 w 12192000"/>
              <a:gd name="connsiteY4475" fmla="*/ 6858000 h 6858000"/>
              <a:gd name="connsiteX4476" fmla="*/ 5510530 w 12192000"/>
              <a:gd name="connsiteY4476" fmla="*/ 6853556 h 6858000"/>
              <a:gd name="connsiteX4477" fmla="*/ 5488305 w 12192000"/>
              <a:gd name="connsiteY4477" fmla="*/ 6000750 h 6858000"/>
              <a:gd name="connsiteX4478" fmla="*/ 5400675 w 12192000"/>
              <a:gd name="connsiteY4478" fmla="*/ 6000750 h 6858000"/>
              <a:gd name="connsiteX4479" fmla="*/ 5400675 w 12192000"/>
              <a:gd name="connsiteY4479" fmla="*/ 6088380 h 6858000"/>
              <a:gd name="connsiteX4480" fmla="*/ 5488305 w 12192000"/>
              <a:gd name="connsiteY4480" fmla="*/ 6088380 h 6858000"/>
              <a:gd name="connsiteX4481" fmla="*/ 5488305 w 12192000"/>
              <a:gd name="connsiteY4481" fmla="*/ 6000750 h 6858000"/>
              <a:gd name="connsiteX4482" fmla="*/ 5400675 w 12192000"/>
              <a:gd name="connsiteY4482" fmla="*/ 6438265 h 6858000"/>
              <a:gd name="connsiteX4483" fmla="*/ 5400675 w 12192000"/>
              <a:gd name="connsiteY4483" fmla="*/ 6525895 h 6858000"/>
              <a:gd name="connsiteX4484" fmla="*/ 5488305 w 12192000"/>
              <a:gd name="connsiteY4484" fmla="*/ 6525895 h 6858000"/>
              <a:gd name="connsiteX4485" fmla="*/ 5488305 w 12192000"/>
              <a:gd name="connsiteY4485" fmla="*/ 6438265 h 6858000"/>
              <a:gd name="connsiteX4486" fmla="*/ 5400675 w 12192000"/>
              <a:gd name="connsiteY4486" fmla="*/ 6438265 h 6858000"/>
              <a:gd name="connsiteX4487" fmla="*/ 5904230 w 12192000"/>
              <a:gd name="connsiteY4487" fmla="*/ 4754245 h 6858000"/>
              <a:gd name="connsiteX4488" fmla="*/ 5904230 w 12192000"/>
              <a:gd name="connsiteY4488" fmla="*/ 4710430 h 6858000"/>
              <a:gd name="connsiteX4489" fmla="*/ 5860415 w 12192000"/>
              <a:gd name="connsiteY4489" fmla="*/ 4710430 h 6858000"/>
              <a:gd name="connsiteX4490" fmla="*/ 5860415 w 12192000"/>
              <a:gd name="connsiteY4490" fmla="*/ 4754245 h 6858000"/>
              <a:gd name="connsiteX4491" fmla="*/ 5904230 w 12192000"/>
              <a:gd name="connsiteY4491" fmla="*/ 4754245 h 6858000"/>
              <a:gd name="connsiteX4492" fmla="*/ 4372610 w 12192000"/>
              <a:gd name="connsiteY4492" fmla="*/ 5366385 h 6858000"/>
              <a:gd name="connsiteX4493" fmla="*/ 4328795 w 12192000"/>
              <a:gd name="connsiteY4493" fmla="*/ 5366385 h 6858000"/>
              <a:gd name="connsiteX4494" fmla="*/ 4328795 w 12192000"/>
              <a:gd name="connsiteY4494" fmla="*/ 5410200 h 6858000"/>
              <a:gd name="connsiteX4495" fmla="*/ 4372610 w 12192000"/>
              <a:gd name="connsiteY4495" fmla="*/ 5410200 h 6858000"/>
              <a:gd name="connsiteX4496" fmla="*/ 4372610 w 12192000"/>
              <a:gd name="connsiteY4496" fmla="*/ 5366385 h 6858000"/>
              <a:gd name="connsiteX4497" fmla="*/ 5182235 w 12192000"/>
              <a:gd name="connsiteY4497" fmla="*/ 1057910 h 6858000"/>
              <a:gd name="connsiteX4498" fmla="*/ 5226050 w 12192000"/>
              <a:gd name="connsiteY4498" fmla="*/ 1057910 h 6858000"/>
              <a:gd name="connsiteX4499" fmla="*/ 5226050 w 12192000"/>
              <a:gd name="connsiteY4499" fmla="*/ 1014095 h 6858000"/>
              <a:gd name="connsiteX4500" fmla="*/ 5182235 w 12192000"/>
              <a:gd name="connsiteY4500" fmla="*/ 1014095 h 6858000"/>
              <a:gd name="connsiteX4501" fmla="*/ 5182235 w 12192000"/>
              <a:gd name="connsiteY4501" fmla="*/ 1057910 h 6858000"/>
              <a:gd name="connsiteX4502" fmla="*/ 5247640 w 12192000"/>
              <a:gd name="connsiteY4502" fmla="*/ 1473200 h 6858000"/>
              <a:gd name="connsiteX4503" fmla="*/ 5247640 w 12192000"/>
              <a:gd name="connsiteY4503" fmla="*/ 1429385 h 6858000"/>
              <a:gd name="connsiteX4504" fmla="*/ 5203825 w 12192000"/>
              <a:gd name="connsiteY4504" fmla="*/ 1429385 h 6858000"/>
              <a:gd name="connsiteX4505" fmla="*/ 5203825 w 12192000"/>
              <a:gd name="connsiteY4505" fmla="*/ 1473200 h 6858000"/>
              <a:gd name="connsiteX4506" fmla="*/ 5247640 w 12192000"/>
              <a:gd name="connsiteY4506" fmla="*/ 1473200 h 6858000"/>
              <a:gd name="connsiteX4507" fmla="*/ 5226050 w 12192000"/>
              <a:gd name="connsiteY4507" fmla="*/ 182880 h 6858000"/>
              <a:gd name="connsiteX4508" fmla="*/ 5226050 w 12192000"/>
              <a:gd name="connsiteY4508" fmla="*/ 139065 h 6858000"/>
              <a:gd name="connsiteX4509" fmla="*/ 5182235 w 12192000"/>
              <a:gd name="connsiteY4509" fmla="*/ 139065 h 6858000"/>
              <a:gd name="connsiteX4510" fmla="*/ 5182235 w 12192000"/>
              <a:gd name="connsiteY4510" fmla="*/ 182880 h 6858000"/>
              <a:gd name="connsiteX4511" fmla="*/ 5226050 w 12192000"/>
              <a:gd name="connsiteY4511" fmla="*/ 182880 h 6858000"/>
              <a:gd name="connsiteX4512" fmla="*/ 5400675 w 12192000"/>
              <a:gd name="connsiteY4512" fmla="*/ 357505 h 6858000"/>
              <a:gd name="connsiteX4513" fmla="*/ 5400675 w 12192000"/>
              <a:gd name="connsiteY4513" fmla="*/ 401320 h 6858000"/>
              <a:gd name="connsiteX4514" fmla="*/ 5444490 w 12192000"/>
              <a:gd name="connsiteY4514" fmla="*/ 401320 h 6858000"/>
              <a:gd name="connsiteX4515" fmla="*/ 5444490 w 12192000"/>
              <a:gd name="connsiteY4515" fmla="*/ 357505 h 6858000"/>
              <a:gd name="connsiteX4516" fmla="*/ 5400675 w 12192000"/>
              <a:gd name="connsiteY4516" fmla="*/ 357505 h 6858000"/>
              <a:gd name="connsiteX4517" fmla="*/ 5444490 w 12192000"/>
              <a:gd name="connsiteY4517" fmla="*/ 838835 h 6858000"/>
              <a:gd name="connsiteX4518" fmla="*/ 5444490 w 12192000"/>
              <a:gd name="connsiteY4518" fmla="*/ 795020 h 6858000"/>
              <a:gd name="connsiteX4519" fmla="*/ 5400675 w 12192000"/>
              <a:gd name="connsiteY4519" fmla="*/ 795020 h 6858000"/>
              <a:gd name="connsiteX4520" fmla="*/ 5400675 w 12192000"/>
              <a:gd name="connsiteY4520" fmla="*/ 838835 h 6858000"/>
              <a:gd name="connsiteX4521" fmla="*/ 5444490 w 12192000"/>
              <a:gd name="connsiteY4521" fmla="*/ 838835 h 6858000"/>
              <a:gd name="connsiteX4522" fmla="*/ 5182235 w 12192000"/>
              <a:gd name="connsiteY4522" fmla="*/ 620395 h 6858000"/>
              <a:gd name="connsiteX4523" fmla="*/ 5226050 w 12192000"/>
              <a:gd name="connsiteY4523" fmla="*/ 620395 h 6858000"/>
              <a:gd name="connsiteX4524" fmla="*/ 5226050 w 12192000"/>
              <a:gd name="connsiteY4524" fmla="*/ 576580 h 6858000"/>
              <a:gd name="connsiteX4525" fmla="*/ 5182235 w 12192000"/>
              <a:gd name="connsiteY4525" fmla="*/ 576580 h 6858000"/>
              <a:gd name="connsiteX4526" fmla="*/ 5182235 w 12192000"/>
              <a:gd name="connsiteY4526" fmla="*/ 620395 h 6858000"/>
              <a:gd name="connsiteX4527" fmla="*/ 5379085 w 12192000"/>
              <a:gd name="connsiteY4527" fmla="*/ 1735455 h 6858000"/>
              <a:gd name="connsiteX4528" fmla="*/ 5510530 w 12192000"/>
              <a:gd name="connsiteY4528" fmla="*/ 1735455 h 6858000"/>
              <a:gd name="connsiteX4529" fmla="*/ 5510530 w 12192000"/>
              <a:gd name="connsiteY4529" fmla="*/ 1604010 h 6858000"/>
              <a:gd name="connsiteX4530" fmla="*/ 5379085 w 12192000"/>
              <a:gd name="connsiteY4530" fmla="*/ 1604010 h 6858000"/>
              <a:gd name="connsiteX4531" fmla="*/ 5379085 w 12192000"/>
              <a:gd name="connsiteY4531" fmla="*/ 1735455 h 6858000"/>
              <a:gd name="connsiteX4532" fmla="*/ 8637905 w 12192000"/>
              <a:gd name="connsiteY4532" fmla="*/ 5475605 h 6858000"/>
              <a:gd name="connsiteX4533" fmla="*/ 8813165 w 12192000"/>
              <a:gd name="connsiteY4533" fmla="*/ 5475605 h 6858000"/>
              <a:gd name="connsiteX4534" fmla="*/ 8813165 w 12192000"/>
              <a:gd name="connsiteY4534" fmla="*/ 5300345 h 6858000"/>
              <a:gd name="connsiteX4535" fmla="*/ 8637905 w 12192000"/>
              <a:gd name="connsiteY4535" fmla="*/ 5300345 h 6858000"/>
              <a:gd name="connsiteX4536" fmla="*/ 8637905 w 12192000"/>
              <a:gd name="connsiteY4536" fmla="*/ 5475605 h 6858000"/>
              <a:gd name="connsiteX4537" fmla="*/ 4394835 w 12192000"/>
              <a:gd name="connsiteY4537" fmla="*/ 3594735 h 6858000"/>
              <a:gd name="connsiteX4538" fmla="*/ 4307205 w 12192000"/>
              <a:gd name="connsiteY4538" fmla="*/ 3594735 h 6858000"/>
              <a:gd name="connsiteX4539" fmla="*/ 4307205 w 12192000"/>
              <a:gd name="connsiteY4539" fmla="*/ 3682365 h 6858000"/>
              <a:gd name="connsiteX4540" fmla="*/ 4394835 w 12192000"/>
              <a:gd name="connsiteY4540" fmla="*/ 3682365 h 6858000"/>
              <a:gd name="connsiteX4541" fmla="*/ 4394835 w 12192000"/>
              <a:gd name="connsiteY4541" fmla="*/ 3594735 h 6858000"/>
              <a:gd name="connsiteX4542" fmla="*/ 4329430 w 12192000"/>
              <a:gd name="connsiteY4542" fmla="*/ 5803900 h 6858000"/>
              <a:gd name="connsiteX4543" fmla="*/ 4329430 w 12192000"/>
              <a:gd name="connsiteY4543" fmla="*/ 5847715 h 6858000"/>
              <a:gd name="connsiteX4544" fmla="*/ 4373245 w 12192000"/>
              <a:gd name="connsiteY4544" fmla="*/ 5847715 h 6858000"/>
              <a:gd name="connsiteX4545" fmla="*/ 4373245 w 12192000"/>
              <a:gd name="connsiteY4545" fmla="*/ 5803900 h 6858000"/>
              <a:gd name="connsiteX4546" fmla="*/ 4329430 w 12192000"/>
              <a:gd name="connsiteY4546" fmla="*/ 5803900 h 6858000"/>
              <a:gd name="connsiteX4547" fmla="*/ 4394835 w 12192000"/>
              <a:gd name="connsiteY4547" fmla="*/ 2719705 h 6858000"/>
              <a:gd name="connsiteX4548" fmla="*/ 4307205 w 12192000"/>
              <a:gd name="connsiteY4548" fmla="*/ 2719705 h 6858000"/>
              <a:gd name="connsiteX4549" fmla="*/ 4307205 w 12192000"/>
              <a:gd name="connsiteY4549" fmla="*/ 2807335 h 6858000"/>
              <a:gd name="connsiteX4550" fmla="*/ 4394835 w 12192000"/>
              <a:gd name="connsiteY4550" fmla="*/ 2807335 h 6858000"/>
              <a:gd name="connsiteX4551" fmla="*/ 4394835 w 12192000"/>
              <a:gd name="connsiteY4551" fmla="*/ 2719705 h 6858000"/>
              <a:gd name="connsiteX4552" fmla="*/ 4394835 w 12192000"/>
              <a:gd name="connsiteY4552" fmla="*/ 4032250 h 6858000"/>
              <a:gd name="connsiteX4553" fmla="*/ 4307205 w 12192000"/>
              <a:gd name="connsiteY4553" fmla="*/ 4032250 h 6858000"/>
              <a:gd name="connsiteX4554" fmla="*/ 4307205 w 12192000"/>
              <a:gd name="connsiteY4554" fmla="*/ 4119880 h 6858000"/>
              <a:gd name="connsiteX4555" fmla="*/ 4394835 w 12192000"/>
              <a:gd name="connsiteY4555" fmla="*/ 4119880 h 6858000"/>
              <a:gd name="connsiteX4556" fmla="*/ 4394835 w 12192000"/>
              <a:gd name="connsiteY4556" fmla="*/ 4032250 h 6858000"/>
              <a:gd name="connsiteX4557" fmla="*/ 4372610 w 12192000"/>
              <a:gd name="connsiteY4557" fmla="*/ 4928870 h 6858000"/>
              <a:gd name="connsiteX4558" fmla="*/ 4328795 w 12192000"/>
              <a:gd name="connsiteY4558" fmla="*/ 4928870 h 6858000"/>
              <a:gd name="connsiteX4559" fmla="*/ 4328795 w 12192000"/>
              <a:gd name="connsiteY4559" fmla="*/ 4972685 h 6858000"/>
              <a:gd name="connsiteX4560" fmla="*/ 4372610 w 12192000"/>
              <a:gd name="connsiteY4560" fmla="*/ 4972685 h 6858000"/>
              <a:gd name="connsiteX4561" fmla="*/ 4372610 w 12192000"/>
              <a:gd name="connsiteY4561" fmla="*/ 4928870 h 6858000"/>
              <a:gd name="connsiteX4562" fmla="*/ 4372610 w 12192000"/>
              <a:gd name="connsiteY4562" fmla="*/ 4491355 h 6858000"/>
              <a:gd name="connsiteX4563" fmla="*/ 4328795 w 12192000"/>
              <a:gd name="connsiteY4563" fmla="*/ 4491355 h 6858000"/>
              <a:gd name="connsiteX4564" fmla="*/ 4328795 w 12192000"/>
              <a:gd name="connsiteY4564" fmla="*/ 4535170 h 6858000"/>
              <a:gd name="connsiteX4565" fmla="*/ 4372610 w 12192000"/>
              <a:gd name="connsiteY4565" fmla="*/ 4535170 h 6858000"/>
              <a:gd name="connsiteX4566" fmla="*/ 4372610 w 12192000"/>
              <a:gd name="connsiteY4566" fmla="*/ 4491355 h 6858000"/>
              <a:gd name="connsiteX4567" fmla="*/ 4394835 w 12192000"/>
              <a:gd name="connsiteY4567" fmla="*/ 3157220 h 6858000"/>
              <a:gd name="connsiteX4568" fmla="*/ 4307205 w 12192000"/>
              <a:gd name="connsiteY4568" fmla="*/ 3157220 h 6858000"/>
              <a:gd name="connsiteX4569" fmla="*/ 4307205 w 12192000"/>
              <a:gd name="connsiteY4569" fmla="*/ 3244850 h 6858000"/>
              <a:gd name="connsiteX4570" fmla="*/ 4394835 w 12192000"/>
              <a:gd name="connsiteY4570" fmla="*/ 3244850 h 6858000"/>
              <a:gd name="connsiteX4571" fmla="*/ 4394835 w 12192000"/>
              <a:gd name="connsiteY4571" fmla="*/ 3157220 h 6858000"/>
              <a:gd name="connsiteX4572" fmla="*/ 5816600 w 12192000"/>
              <a:gd name="connsiteY4572" fmla="*/ 2042160 h 6858000"/>
              <a:gd name="connsiteX4573" fmla="*/ 5816600 w 12192000"/>
              <a:gd name="connsiteY4573" fmla="*/ 2173605 h 6858000"/>
              <a:gd name="connsiteX4574" fmla="*/ 5948045 w 12192000"/>
              <a:gd name="connsiteY4574" fmla="*/ 2173605 h 6858000"/>
              <a:gd name="connsiteX4575" fmla="*/ 5948045 w 12192000"/>
              <a:gd name="connsiteY4575" fmla="*/ 2042160 h 6858000"/>
              <a:gd name="connsiteX4576" fmla="*/ 5816600 w 12192000"/>
              <a:gd name="connsiteY4576" fmla="*/ 2042160 h 6858000"/>
              <a:gd name="connsiteX4577" fmla="*/ 5947410 w 12192000"/>
              <a:gd name="connsiteY4577" fmla="*/ 1167130 h 6858000"/>
              <a:gd name="connsiteX4578" fmla="*/ 5815965 w 12192000"/>
              <a:gd name="connsiteY4578" fmla="*/ 1167130 h 6858000"/>
              <a:gd name="connsiteX4579" fmla="*/ 5815965 w 12192000"/>
              <a:gd name="connsiteY4579" fmla="*/ 1298575 h 6858000"/>
              <a:gd name="connsiteX4580" fmla="*/ 5947410 w 12192000"/>
              <a:gd name="connsiteY4580" fmla="*/ 1298575 h 6858000"/>
              <a:gd name="connsiteX4581" fmla="*/ 5947410 w 12192000"/>
              <a:gd name="connsiteY4581" fmla="*/ 1167130 h 6858000"/>
              <a:gd name="connsiteX4582" fmla="*/ 5925820 w 12192000"/>
              <a:gd name="connsiteY4582" fmla="*/ 313690 h 6858000"/>
              <a:gd name="connsiteX4583" fmla="*/ 5838190 w 12192000"/>
              <a:gd name="connsiteY4583" fmla="*/ 313690 h 6858000"/>
              <a:gd name="connsiteX4584" fmla="*/ 5838190 w 12192000"/>
              <a:gd name="connsiteY4584" fmla="*/ 401320 h 6858000"/>
              <a:gd name="connsiteX4585" fmla="*/ 5925820 w 12192000"/>
              <a:gd name="connsiteY4585" fmla="*/ 401320 h 6858000"/>
              <a:gd name="connsiteX4586" fmla="*/ 5925820 w 12192000"/>
              <a:gd name="connsiteY4586" fmla="*/ 313690 h 6858000"/>
              <a:gd name="connsiteX4587" fmla="*/ 5947410 w 12192000"/>
              <a:gd name="connsiteY4587" fmla="*/ 1604645 h 6858000"/>
              <a:gd name="connsiteX4588" fmla="*/ 5815965 w 12192000"/>
              <a:gd name="connsiteY4588" fmla="*/ 1604645 h 6858000"/>
              <a:gd name="connsiteX4589" fmla="*/ 5815965 w 12192000"/>
              <a:gd name="connsiteY4589" fmla="*/ 1736090 h 6858000"/>
              <a:gd name="connsiteX4590" fmla="*/ 5947410 w 12192000"/>
              <a:gd name="connsiteY4590" fmla="*/ 1736090 h 6858000"/>
              <a:gd name="connsiteX4591" fmla="*/ 5947410 w 12192000"/>
              <a:gd name="connsiteY4591" fmla="*/ 1604645 h 6858000"/>
              <a:gd name="connsiteX4592" fmla="*/ 6035040 w 12192000"/>
              <a:gd name="connsiteY4592" fmla="*/ 948055 h 6858000"/>
              <a:gd name="connsiteX4593" fmla="*/ 6035040 w 12192000"/>
              <a:gd name="connsiteY4593" fmla="*/ 1079500 h 6858000"/>
              <a:gd name="connsiteX4594" fmla="*/ 6166485 w 12192000"/>
              <a:gd name="connsiteY4594" fmla="*/ 1079500 h 6858000"/>
              <a:gd name="connsiteX4595" fmla="*/ 6166485 w 12192000"/>
              <a:gd name="connsiteY4595" fmla="*/ 948055 h 6858000"/>
              <a:gd name="connsiteX4596" fmla="*/ 6035040 w 12192000"/>
              <a:gd name="connsiteY4596" fmla="*/ 948055 h 6858000"/>
              <a:gd name="connsiteX4597" fmla="*/ 6057265 w 12192000"/>
              <a:gd name="connsiteY4597" fmla="*/ 95250 h 6858000"/>
              <a:gd name="connsiteX4598" fmla="*/ 6057265 w 12192000"/>
              <a:gd name="connsiteY4598" fmla="*/ 182880 h 6858000"/>
              <a:gd name="connsiteX4599" fmla="*/ 6144895 w 12192000"/>
              <a:gd name="connsiteY4599" fmla="*/ 182880 h 6858000"/>
              <a:gd name="connsiteX4600" fmla="*/ 6144895 w 12192000"/>
              <a:gd name="connsiteY4600" fmla="*/ 95250 h 6858000"/>
              <a:gd name="connsiteX4601" fmla="*/ 6057265 w 12192000"/>
              <a:gd name="connsiteY4601" fmla="*/ 95250 h 6858000"/>
              <a:gd name="connsiteX4602" fmla="*/ 6144260 w 12192000"/>
              <a:gd name="connsiteY4602" fmla="*/ 620395 h 6858000"/>
              <a:gd name="connsiteX4603" fmla="*/ 6144260 w 12192000"/>
              <a:gd name="connsiteY4603" fmla="*/ 532765 h 6858000"/>
              <a:gd name="connsiteX4604" fmla="*/ 6056630 w 12192000"/>
              <a:gd name="connsiteY4604" fmla="*/ 532765 h 6858000"/>
              <a:gd name="connsiteX4605" fmla="*/ 6056630 w 12192000"/>
              <a:gd name="connsiteY4605" fmla="*/ 620395 h 6858000"/>
              <a:gd name="connsiteX4606" fmla="*/ 6144260 w 12192000"/>
              <a:gd name="connsiteY4606" fmla="*/ 620395 h 6858000"/>
              <a:gd name="connsiteX4607" fmla="*/ 5838190 w 12192000"/>
              <a:gd name="connsiteY4607" fmla="*/ 795020 h 6858000"/>
              <a:gd name="connsiteX4608" fmla="*/ 5838190 w 12192000"/>
              <a:gd name="connsiteY4608" fmla="*/ 838835 h 6858000"/>
              <a:gd name="connsiteX4609" fmla="*/ 5882005 w 12192000"/>
              <a:gd name="connsiteY4609" fmla="*/ 838835 h 6858000"/>
              <a:gd name="connsiteX4610" fmla="*/ 5882005 w 12192000"/>
              <a:gd name="connsiteY4610" fmla="*/ 795020 h 6858000"/>
              <a:gd name="connsiteX4611" fmla="*/ 5838190 w 12192000"/>
              <a:gd name="connsiteY4611" fmla="*/ 795020 h 6858000"/>
              <a:gd name="connsiteX4612" fmla="*/ 5400675 w 12192000"/>
              <a:gd name="connsiteY4612" fmla="*/ 1276350 h 6858000"/>
              <a:gd name="connsiteX4613" fmla="*/ 5444490 w 12192000"/>
              <a:gd name="connsiteY4613" fmla="*/ 1276350 h 6858000"/>
              <a:gd name="connsiteX4614" fmla="*/ 5444490 w 12192000"/>
              <a:gd name="connsiteY4614" fmla="*/ 1232535 h 6858000"/>
              <a:gd name="connsiteX4615" fmla="*/ 5400675 w 12192000"/>
              <a:gd name="connsiteY4615" fmla="*/ 1232535 h 6858000"/>
              <a:gd name="connsiteX4616" fmla="*/ 5400675 w 12192000"/>
              <a:gd name="connsiteY4616" fmla="*/ 1276350 h 6858000"/>
              <a:gd name="connsiteX4617" fmla="*/ 5707380 w 12192000"/>
              <a:gd name="connsiteY4617" fmla="*/ 95250 h 6858000"/>
              <a:gd name="connsiteX4618" fmla="*/ 5619750 w 12192000"/>
              <a:gd name="connsiteY4618" fmla="*/ 95250 h 6858000"/>
              <a:gd name="connsiteX4619" fmla="*/ 5619750 w 12192000"/>
              <a:gd name="connsiteY4619" fmla="*/ 182880 h 6858000"/>
              <a:gd name="connsiteX4620" fmla="*/ 5707380 w 12192000"/>
              <a:gd name="connsiteY4620" fmla="*/ 182880 h 6858000"/>
              <a:gd name="connsiteX4621" fmla="*/ 5707380 w 12192000"/>
              <a:gd name="connsiteY4621" fmla="*/ 95250 h 6858000"/>
              <a:gd name="connsiteX4622" fmla="*/ 5663565 w 12192000"/>
              <a:gd name="connsiteY4622" fmla="*/ 576580 h 6858000"/>
              <a:gd name="connsiteX4623" fmla="*/ 5619750 w 12192000"/>
              <a:gd name="connsiteY4623" fmla="*/ 576580 h 6858000"/>
              <a:gd name="connsiteX4624" fmla="*/ 5619750 w 12192000"/>
              <a:gd name="connsiteY4624" fmla="*/ 620395 h 6858000"/>
              <a:gd name="connsiteX4625" fmla="*/ 5663565 w 12192000"/>
              <a:gd name="connsiteY4625" fmla="*/ 620395 h 6858000"/>
              <a:gd name="connsiteX4626" fmla="*/ 5663565 w 12192000"/>
              <a:gd name="connsiteY4626" fmla="*/ 576580 h 6858000"/>
              <a:gd name="connsiteX4627" fmla="*/ 5619750 w 12192000"/>
              <a:gd name="connsiteY4627" fmla="*/ 1014095 h 6858000"/>
              <a:gd name="connsiteX4628" fmla="*/ 5619750 w 12192000"/>
              <a:gd name="connsiteY4628" fmla="*/ 1057910 h 6858000"/>
              <a:gd name="connsiteX4629" fmla="*/ 5663565 w 12192000"/>
              <a:gd name="connsiteY4629" fmla="*/ 1057910 h 6858000"/>
              <a:gd name="connsiteX4630" fmla="*/ 5663565 w 12192000"/>
              <a:gd name="connsiteY4630" fmla="*/ 1014095 h 6858000"/>
              <a:gd name="connsiteX4631" fmla="*/ 5619750 w 12192000"/>
              <a:gd name="connsiteY4631" fmla="*/ 1014095 h 6858000"/>
              <a:gd name="connsiteX4632" fmla="*/ 5597525 w 12192000"/>
              <a:gd name="connsiteY4632" fmla="*/ 1823085 h 6858000"/>
              <a:gd name="connsiteX4633" fmla="*/ 5597525 w 12192000"/>
              <a:gd name="connsiteY4633" fmla="*/ 1954530 h 6858000"/>
              <a:gd name="connsiteX4634" fmla="*/ 5728970 w 12192000"/>
              <a:gd name="connsiteY4634" fmla="*/ 1954530 h 6858000"/>
              <a:gd name="connsiteX4635" fmla="*/ 5728970 w 12192000"/>
              <a:gd name="connsiteY4635" fmla="*/ 1823085 h 6858000"/>
              <a:gd name="connsiteX4636" fmla="*/ 5597525 w 12192000"/>
              <a:gd name="connsiteY4636" fmla="*/ 1823085 h 6858000"/>
              <a:gd name="connsiteX4637" fmla="*/ 5728970 w 12192000"/>
              <a:gd name="connsiteY4637" fmla="*/ 1385570 h 6858000"/>
              <a:gd name="connsiteX4638" fmla="*/ 5597525 w 12192000"/>
              <a:gd name="connsiteY4638" fmla="*/ 1385570 h 6858000"/>
              <a:gd name="connsiteX4639" fmla="*/ 5597525 w 12192000"/>
              <a:gd name="connsiteY4639" fmla="*/ 1517015 h 6858000"/>
              <a:gd name="connsiteX4640" fmla="*/ 5728970 w 12192000"/>
              <a:gd name="connsiteY4640" fmla="*/ 1517015 h 6858000"/>
              <a:gd name="connsiteX4641" fmla="*/ 5728970 w 12192000"/>
              <a:gd name="connsiteY4641" fmla="*/ 13855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</a:cxnLst>
            <a:rect l="l" t="t" r="r" b="b"/>
            <a:pathLst>
              <a:path w="12192000" h="6858000">
                <a:moveTo>
                  <a:pt x="11415395" y="4010025"/>
                </a:moveTo>
                <a:cubicBezTo>
                  <a:pt x="11451590" y="4046220"/>
                  <a:pt x="11451590" y="4105275"/>
                  <a:pt x="11415395" y="4141470"/>
                </a:cubicBezTo>
                <a:cubicBezTo>
                  <a:pt x="11379200" y="4177665"/>
                  <a:pt x="11320145" y="4177665"/>
                  <a:pt x="11283950" y="4141470"/>
                </a:cubicBezTo>
                <a:cubicBezTo>
                  <a:pt x="11247755" y="4105275"/>
                  <a:pt x="11247755" y="4046220"/>
                  <a:pt x="11283950" y="4010025"/>
                </a:cubicBezTo>
                <a:cubicBezTo>
                  <a:pt x="11320780" y="3973830"/>
                  <a:pt x="11379200" y="3973830"/>
                  <a:pt x="11415395" y="4010025"/>
                </a:cubicBezTo>
                <a:close/>
                <a:moveTo>
                  <a:pt x="10321925" y="2479040"/>
                </a:moveTo>
                <a:cubicBezTo>
                  <a:pt x="10285730" y="2442845"/>
                  <a:pt x="10226675" y="2442845"/>
                  <a:pt x="10190480" y="2479040"/>
                </a:cubicBezTo>
                <a:cubicBezTo>
                  <a:pt x="10154285" y="2515235"/>
                  <a:pt x="10154285" y="2574290"/>
                  <a:pt x="10190480" y="2610485"/>
                </a:cubicBezTo>
                <a:cubicBezTo>
                  <a:pt x="10226675" y="2646680"/>
                  <a:pt x="10285730" y="2646680"/>
                  <a:pt x="10321925" y="2610485"/>
                </a:cubicBezTo>
                <a:cubicBezTo>
                  <a:pt x="10358120" y="2574290"/>
                  <a:pt x="10358120" y="2515870"/>
                  <a:pt x="10321925" y="2479040"/>
                </a:cubicBezTo>
                <a:close/>
                <a:moveTo>
                  <a:pt x="11415395" y="3135630"/>
                </a:moveTo>
                <a:cubicBezTo>
                  <a:pt x="11379200" y="3099435"/>
                  <a:pt x="11320145" y="3099435"/>
                  <a:pt x="11283950" y="3135630"/>
                </a:cubicBezTo>
                <a:cubicBezTo>
                  <a:pt x="11247755" y="3171825"/>
                  <a:pt x="11247755" y="3230880"/>
                  <a:pt x="11283950" y="3267075"/>
                </a:cubicBezTo>
                <a:cubicBezTo>
                  <a:pt x="11320145" y="3303270"/>
                  <a:pt x="11379200" y="3303270"/>
                  <a:pt x="11415395" y="3267075"/>
                </a:cubicBezTo>
                <a:cubicBezTo>
                  <a:pt x="11452225" y="3230245"/>
                  <a:pt x="11452225" y="3171825"/>
                  <a:pt x="11415395" y="3135630"/>
                </a:cubicBezTo>
                <a:close/>
                <a:moveTo>
                  <a:pt x="11415395" y="3573145"/>
                </a:moveTo>
                <a:cubicBezTo>
                  <a:pt x="11379200" y="3536950"/>
                  <a:pt x="11320145" y="3536950"/>
                  <a:pt x="11283950" y="3573145"/>
                </a:cubicBezTo>
                <a:cubicBezTo>
                  <a:pt x="11247755" y="3609340"/>
                  <a:pt x="11247755" y="3668395"/>
                  <a:pt x="11283950" y="3704590"/>
                </a:cubicBezTo>
                <a:cubicBezTo>
                  <a:pt x="11320145" y="3740785"/>
                  <a:pt x="11379200" y="3740785"/>
                  <a:pt x="11415395" y="3704590"/>
                </a:cubicBezTo>
                <a:cubicBezTo>
                  <a:pt x="11452225" y="3667760"/>
                  <a:pt x="11452225" y="3609340"/>
                  <a:pt x="11415395" y="3573145"/>
                </a:cubicBezTo>
                <a:close/>
                <a:moveTo>
                  <a:pt x="11852910" y="2698115"/>
                </a:moveTo>
                <a:cubicBezTo>
                  <a:pt x="11816715" y="2661920"/>
                  <a:pt x="11757660" y="2661920"/>
                  <a:pt x="11721465" y="2698115"/>
                </a:cubicBezTo>
                <a:cubicBezTo>
                  <a:pt x="11685270" y="2734310"/>
                  <a:pt x="11685270" y="2793365"/>
                  <a:pt x="11721465" y="2829560"/>
                </a:cubicBezTo>
                <a:cubicBezTo>
                  <a:pt x="11757660" y="2865755"/>
                  <a:pt x="11816715" y="2865755"/>
                  <a:pt x="11852910" y="2829560"/>
                </a:cubicBezTo>
                <a:cubicBezTo>
                  <a:pt x="11889105" y="2793365"/>
                  <a:pt x="11889105" y="2734310"/>
                  <a:pt x="11852910" y="2698115"/>
                </a:cubicBezTo>
                <a:close/>
                <a:moveTo>
                  <a:pt x="11196955" y="3791585"/>
                </a:moveTo>
                <a:cubicBezTo>
                  <a:pt x="11160760" y="3755390"/>
                  <a:pt x="11101705" y="3755390"/>
                  <a:pt x="11065510" y="3791585"/>
                </a:cubicBezTo>
                <a:cubicBezTo>
                  <a:pt x="11029315" y="3827780"/>
                  <a:pt x="11029315" y="3886835"/>
                  <a:pt x="11065510" y="3923030"/>
                </a:cubicBezTo>
                <a:cubicBezTo>
                  <a:pt x="11101705" y="3959225"/>
                  <a:pt x="11160760" y="3959225"/>
                  <a:pt x="11196955" y="3923030"/>
                </a:cubicBezTo>
                <a:cubicBezTo>
                  <a:pt x="11233150" y="3886835"/>
                  <a:pt x="11233150" y="3827780"/>
                  <a:pt x="11196955" y="3791585"/>
                </a:cubicBezTo>
                <a:close/>
                <a:moveTo>
                  <a:pt x="11087735" y="4250690"/>
                </a:moveTo>
                <a:cubicBezTo>
                  <a:pt x="11063605" y="4274820"/>
                  <a:pt x="11063605" y="4314190"/>
                  <a:pt x="11087735" y="4338320"/>
                </a:cubicBezTo>
                <a:cubicBezTo>
                  <a:pt x="11111865" y="4362450"/>
                  <a:pt x="11151235" y="4362450"/>
                  <a:pt x="11175365" y="4338320"/>
                </a:cubicBezTo>
                <a:cubicBezTo>
                  <a:pt x="11199495" y="4314190"/>
                  <a:pt x="11199495" y="4274820"/>
                  <a:pt x="11175365" y="4250690"/>
                </a:cubicBezTo>
                <a:cubicBezTo>
                  <a:pt x="11151235" y="4226560"/>
                  <a:pt x="11111865" y="4226560"/>
                  <a:pt x="11087735" y="4250690"/>
                </a:cubicBezTo>
                <a:close/>
                <a:moveTo>
                  <a:pt x="10541000" y="5760085"/>
                </a:moveTo>
                <a:cubicBezTo>
                  <a:pt x="10504805" y="5723890"/>
                  <a:pt x="10445750" y="5723890"/>
                  <a:pt x="10409555" y="5760085"/>
                </a:cubicBezTo>
                <a:cubicBezTo>
                  <a:pt x="10373360" y="5796280"/>
                  <a:pt x="10373360" y="5855335"/>
                  <a:pt x="10409555" y="5891530"/>
                </a:cubicBezTo>
                <a:cubicBezTo>
                  <a:pt x="10445750" y="5927725"/>
                  <a:pt x="10504805" y="5927725"/>
                  <a:pt x="10541000" y="5891530"/>
                </a:cubicBezTo>
                <a:cubicBezTo>
                  <a:pt x="10577195" y="5855335"/>
                  <a:pt x="10577195" y="5796280"/>
                  <a:pt x="10541000" y="5760085"/>
                </a:cubicBezTo>
                <a:close/>
                <a:moveTo>
                  <a:pt x="10759440" y="5541645"/>
                </a:moveTo>
                <a:cubicBezTo>
                  <a:pt x="10723245" y="5505450"/>
                  <a:pt x="10664190" y="5505450"/>
                  <a:pt x="10627995" y="5541645"/>
                </a:cubicBezTo>
                <a:cubicBezTo>
                  <a:pt x="10591800" y="5577840"/>
                  <a:pt x="10591800" y="5636895"/>
                  <a:pt x="10627995" y="5673090"/>
                </a:cubicBezTo>
                <a:cubicBezTo>
                  <a:pt x="10664190" y="5709285"/>
                  <a:pt x="10723245" y="5709285"/>
                  <a:pt x="10759440" y="5673090"/>
                </a:cubicBezTo>
                <a:cubicBezTo>
                  <a:pt x="10795635" y="5636260"/>
                  <a:pt x="10795635" y="5577840"/>
                  <a:pt x="10759440" y="5541645"/>
                </a:cubicBezTo>
                <a:close/>
                <a:moveTo>
                  <a:pt x="10409555" y="6635115"/>
                </a:moveTo>
                <a:cubicBezTo>
                  <a:pt x="10373360" y="6671310"/>
                  <a:pt x="10373360" y="6730365"/>
                  <a:pt x="10409555" y="6766560"/>
                </a:cubicBezTo>
                <a:cubicBezTo>
                  <a:pt x="10445750" y="6802756"/>
                  <a:pt x="10504805" y="6802756"/>
                  <a:pt x="10541000" y="6766560"/>
                </a:cubicBezTo>
                <a:cubicBezTo>
                  <a:pt x="10577195" y="6730365"/>
                  <a:pt x="10577195" y="6671310"/>
                  <a:pt x="10541000" y="6635115"/>
                </a:cubicBezTo>
                <a:cubicBezTo>
                  <a:pt x="10504805" y="6598920"/>
                  <a:pt x="10445750" y="6598920"/>
                  <a:pt x="10409555" y="6635115"/>
                </a:cubicBezTo>
                <a:close/>
                <a:moveTo>
                  <a:pt x="11437620" y="2239010"/>
                </a:moveTo>
                <a:cubicBezTo>
                  <a:pt x="11389360" y="2190750"/>
                  <a:pt x="11311255" y="2190750"/>
                  <a:pt x="11262360" y="2239010"/>
                </a:cubicBezTo>
                <a:cubicBezTo>
                  <a:pt x="11214100" y="2287270"/>
                  <a:pt x="11214100" y="2365375"/>
                  <a:pt x="11262360" y="2414270"/>
                </a:cubicBezTo>
                <a:cubicBezTo>
                  <a:pt x="11310620" y="2462530"/>
                  <a:pt x="11388725" y="2462530"/>
                  <a:pt x="11437620" y="2414270"/>
                </a:cubicBezTo>
                <a:cubicBezTo>
                  <a:pt x="11485880" y="2365375"/>
                  <a:pt x="11485880" y="2287270"/>
                  <a:pt x="11437620" y="2239010"/>
                </a:cubicBezTo>
                <a:close/>
                <a:moveTo>
                  <a:pt x="10541000" y="5322570"/>
                </a:moveTo>
                <a:cubicBezTo>
                  <a:pt x="10504805" y="5286375"/>
                  <a:pt x="10445750" y="5286375"/>
                  <a:pt x="10409555" y="5322570"/>
                </a:cubicBezTo>
                <a:cubicBezTo>
                  <a:pt x="10373360" y="5358765"/>
                  <a:pt x="10373360" y="5417820"/>
                  <a:pt x="10409555" y="5454015"/>
                </a:cubicBezTo>
                <a:cubicBezTo>
                  <a:pt x="10445750" y="5490210"/>
                  <a:pt x="10504805" y="5490210"/>
                  <a:pt x="10541000" y="5454015"/>
                </a:cubicBezTo>
                <a:cubicBezTo>
                  <a:pt x="10577195" y="5417820"/>
                  <a:pt x="10577195" y="5358765"/>
                  <a:pt x="10541000" y="5322570"/>
                </a:cubicBezTo>
                <a:close/>
                <a:moveTo>
                  <a:pt x="10627995" y="6416040"/>
                </a:moveTo>
                <a:cubicBezTo>
                  <a:pt x="10591800" y="6452235"/>
                  <a:pt x="10591800" y="6511290"/>
                  <a:pt x="10627995" y="6547485"/>
                </a:cubicBezTo>
                <a:cubicBezTo>
                  <a:pt x="10664190" y="6583681"/>
                  <a:pt x="10723245" y="6583681"/>
                  <a:pt x="10759440" y="6547485"/>
                </a:cubicBezTo>
                <a:cubicBezTo>
                  <a:pt x="10795635" y="6511290"/>
                  <a:pt x="10795635" y="6452235"/>
                  <a:pt x="10759440" y="6416040"/>
                </a:cubicBezTo>
                <a:cubicBezTo>
                  <a:pt x="10723245" y="6379845"/>
                  <a:pt x="10664825" y="6379845"/>
                  <a:pt x="10627995" y="6416040"/>
                </a:cubicBezTo>
                <a:close/>
                <a:moveTo>
                  <a:pt x="10541000" y="6197600"/>
                </a:moveTo>
                <a:cubicBezTo>
                  <a:pt x="10504805" y="6161405"/>
                  <a:pt x="10445750" y="6161405"/>
                  <a:pt x="10409555" y="6197600"/>
                </a:cubicBezTo>
                <a:cubicBezTo>
                  <a:pt x="10373360" y="6233795"/>
                  <a:pt x="10373360" y="6292850"/>
                  <a:pt x="10409555" y="6329045"/>
                </a:cubicBezTo>
                <a:cubicBezTo>
                  <a:pt x="10445750" y="6365240"/>
                  <a:pt x="10504805" y="6365240"/>
                  <a:pt x="10541000" y="6329045"/>
                </a:cubicBezTo>
                <a:cubicBezTo>
                  <a:pt x="10577195" y="6292850"/>
                  <a:pt x="10577195" y="6233795"/>
                  <a:pt x="10541000" y="6197600"/>
                </a:cubicBezTo>
                <a:close/>
                <a:moveTo>
                  <a:pt x="11415395" y="2698115"/>
                </a:moveTo>
                <a:cubicBezTo>
                  <a:pt x="11379200" y="2661920"/>
                  <a:pt x="11320145" y="2661920"/>
                  <a:pt x="11283950" y="2698115"/>
                </a:cubicBezTo>
                <a:cubicBezTo>
                  <a:pt x="11247755" y="2734310"/>
                  <a:pt x="11247755" y="2793365"/>
                  <a:pt x="11283950" y="2829560"/>
                </a:cubicBezTo>
                <a:cubicBezTo>
                  <a:pt x="11320145" y="2865755"/>
                  <a:pt x="11379200" y="2865755"/>
                  <a:pt x="11415395" y="2829560"/>
                </a:cubicBezTo>
                <a:cubicBezTo>
                  <a:pt x="11452225" y="2792730"/>
                  <a:pt x="11452225" y="2734310"/>
                  <a:pt x="11415395" y="2698115"/>
                </a:cubicBezTo>
                <a:close/>
                <a:moveTo>
                  <a:pt x="11852910" y="3135630"/>
                </a:moveTo>
                <a:cubicBezTo>
                  <a:pt x="11816715" y="3099435"/>
                  <a:pt x="11757660" y="3099435"/>
                  <a:pt x="11721465" y="3135630"/>
                </a:cubicBezTo>
                <a:cubicBezTo>
                  <a:pt x="11685270" y="3171825"/>
                  <a:pt x="11685270" y="3230880"/>
                  <a:pt x="11721465" y="3267075"/>
                </a:cubicBezTo>
                <a:cubicBezTo>
                  <a:pt x="11757660" y="3303270"/>
                  <a:pt x="11816715" y="3303270"/>
                  <a:pt x="11852910" y="3267075"/>
                </a:cubicBezTo>
                <a:cubicBezTo>
                  <a:pt x="11889105" y="3230245"/>
                  <a:pt x="11889105" y="3171825"/>
                  <a:pt x="11852910" y="3135630"/>
                </a:cubicBezTo>
                <a:close/>
                <a:moveTo>
                  <a:pt x="11634470" y="3354070"/>
                </a:moveTo>
                <a:cubicBezTo>
                  <a:pt x="11598275" y="3317875"/>
                  <a:pt x="11539220" y="3317875"/>
                  <a:pt x="11503025" y="3354070"/>
                </a:cubicBezTo>
                <a:cubicBezTo>
                  <a:pt x="11466830" y="3390265"/>
                  <a:pt x="11466830" y="3449320"/>
                  <a:pt x="11503025" y="3485515"/>
                </a:cubicBezTo>
                <a:cubicBezTo>
                  <a:pt x="11539220" y="3521710"/>
                  <a:pt x="11598275" y="3521710"/>
                  <a:pt x="11634470" y="3485515"/>
                </a:cubicBezTo>
                <a:cubicBezTo>
                  <a:pt x="11670665" y="3449320"/>
                  <a:pt x="11670665" y="3390265"/>
                  <a:pt x="11634470" y="3354070"/>
                </a:cubicBezTo>
                <a:close/>
                <a:moveTo>
                  <a:pt x="11503025" y="3791585"/>
                </a:moveTo>
                <a:cubicBezTo>
                  <a:pt x="11466830" y="3827780"/>
                  <a:pt x="11466830" y="3886835"/>
                  <a:pt x="11503025" y="3923030"/>
                </a:cubicBezTo>
                <a:cubicBezTo>
                  <a:pt x="11539220" y="3959225"/>
                  <a:pt x="11598275" y="3959225"/>
                  <a:pt x="11634470" y="3923030"/>
                </a:cubicBezTo>
                <a:cubicBezTo>
                  <a:pt x="11670665" y="3886835"/>
                  <a:pt x="11670665" y="3827780"/>
                  <a:pt x="11634470" y="3791585"/>
                </a:cubicBezTo>
                <a:cubicBezTo>
                  <a:pt x="11598275" y="3755390"/>
                  <a:pt x="11539220" y="3755390"/>
                  <a:pt x="11503025" y="3791585"/>
                </a:cubicBezTo>
                <a:close/>
                <a:moveTo>
                  <a:pt x="10191115" y="2916555"/>
                </a:moveTo>
                <a:cubicBezTo>
                  <a:pt x="10154920" y="2952750"/>
                  <a:pt x="10154920" y="3011805"/>
                  <a:pt x="10191115" y="3048000"/>
                </a:cubicBezTo>
                <a:cubicBezTo>
                  <a:pt x="10227310" y="3084195"/>
                  <a:pt x="10286365" y="3084195"/>
                  <a:pt x="10322560" y="3048000"/>
                </a:cubicBezTo>
                <a:cubicBezTo>
                  <a:pt x="10358755" y="3011805"/>
                  <a:pt x="10358755" y="2952750"/>
                  <a:pt x="10322560" y="2916555"/>
                </a:cubicBezTo>
                <a:cubicBezTo>
                  <a:pt x="10285730" y="2880360"/>
                  <a:pt x="10227310" y="2880360"/>
                  <a:pt x="10191115" y="2916555"/>
                </a:cubicBezTo>
                <a:close/>
                <a:moveTo>
                  <a:pt x="10234930" y="1254760"/>
                </a:moveTo>
                <a:cubicBezTo>
                  <a:pt x="10246995" y="1266825"/>
                  <a:pt x="10266680" y="1266825"/>
                  <a:pt x="10278745" y="1254760"/>
                </a:cubicBezTo>
                <a:cubicBezTo>
                  <a:pt x="10290810" y="1242695"/>
                  <a:pt x="10290810" y="1223010"/>
                  <a:pt x="10278745" y="1210945"/>
                </a:cubicBezTo>
                <a:cubicBezTo>
                  <a:pt x="10266680" y="1198880"/>
                  <a:pt x="10246995" y="1198880"/>
                  <a:pt x="10234930" y="1210945"/>
                </a:cubicBezTo>
                <a:cubicBezTo>
                  <a:pt x="10222865" y="1223010"/>
                  <a:pt x="10222865" y="1242695"/>
                  <a:pt x="10234930" y="1254760"/>
                </a:cubicBezTo>
                <a:close/>
                <a:moveTo>
                  <a:pt x="10212705" y="1713865"/>
                </a:moveTo>
                <a:cubicBezTo>
                  <a:pt x="10236835" y="1737995"/>
                  <a:pt x="10276205" y="1737995"/>
                  <a:pt x="10300335" y="1713865"/>
                </a:cubicBezTo>
                <a:cubicBezTo>
                  <a:pt x="10324465" y="1689735"/>
                  <a:pt x="10324465" y="1650365"/>
                  <a:pt x="10300335" y="1626235"/>
                </a:cubicBezTo>
                <a:cubicBezTo>
                  <a:pt x="10276205" y="1602105"/>
                  <a:pt x="10236835" y="1602105"/>
                  <a:pt x="10212705" y="1626235"/>
                </a:cubicBezTo>
                <a:cubicBezTo>
                  <a:pt x="10188575" y="1650365"/>
                  <a:pt x="10188575" y="1689735"/>
                  <a:pt x="10212705" y="1713865"/>
                </a:cubicBezTo>
                <a:close/>
                <a:moveTo>
                  <a:pt x="11196955" y="3354070"/>
                </a:moveTo>
                <a:cubicBezTo>
                  <a:pt x="11160760" y="3317875"/>
                  <a:pt x="11101705" y="3317875"/>
                  <a:pt x="11065510" y="3354070"/>
                </a:cubicBezTo>
                <a:cubicBezTo>
                  <a:pt x="11029315" y="3390265"/>
                  <a:pt x="11029315" y="3449320"/>
                  <a:pt x="11065510" y="3485515"/>
                </a:cubicBezTo>
                <a:cubicBezTo>
                  <a:pt x="11101705" y="3521710"/>
                  <a:pt x="11160760" y="3521710"/>
                  <a:pt x="11196955" y="3485515"/>
                </a:cubicBezTo>
                <a:cubicBezTo>
                  <a:pt x="11233150" y="3449320"/>
                  <a:pt x="11233150" y="3390265"/>
                  <a:pt x="11196955" y="3354070"/>
                </a:cubicBezTo>
                <a:close/>
                <a:moveTo>
                  <a:pt x="11852910" y="2260600"/>
                </a:moveTo>
                <a:cubicBezTo>
                  <a:pt x="11816715" y="2224405"/>
                  <a:pt x="11757660" y="2224405"/>
                  <a:pt x="11721465" y="2260600"/>
                </a:cubicBezTo>
                <a:cubicBezTo>
                  <a:pt x="11685270" y="2296795"/>
                  <a:pt x="11685270" y="2355850"/>
                  <a:pt x="11721465" y="2392045"/>
                </a:cubicBezTo>
                <a:cubicBezTo>
                  <a:pt x="11757660" y="2428240"/>
                  <a:pt x="11816715" y="2428240"/>
                  <a:pt x="11852910" y="2392045"/>
                </a:cubicBezTo>
                <a:cubicBezTo>
                  <a:pt x="11889105" y="2355850"/>
                  <a:pt x="11889105" y="2296795"/>
                  <a:pt x="11852910" y="2260600"/>
                </a:cubicBezTo>
                <a:close/>
                <a:moveTo>
                  <a:pt x="11853545" y="641985"/>
                </a:moveTo>
                <a:cubicBezTo>
                  <a:pt x="11889740" y="605790"/>
                  <a:pt x="11889740" y="546735"/>
                  <a:pt x="11853545" y="510540"/>
                </a:cubicBezTo>
                <a:cubicBezTo>
                  <a:pt x="11817350" y="474345"/>
                  <a:pt x="11758295" y="474345"/>
                  <a:pt x="11722100" y="510540"/>
                </a:cubicBezTo>
                <a:cubicBezTo>
                  <a:pt x="11685905" y="546735"/>
                  <a:pt x="11685905" y="605790"/>
                  <a:pt x="11722100" y="641985"/>
                </a:cubicBezTo>
                <a:cubicBezTo>
                  <a:pt x="11758295" y="678180"/>
                  <a:pt x="11816715" y="678180"/>
                  <a:pt x="11853545" y="641985"/>
                </a:cubicBezTo>
                <a:close/>
                <a:moveTo>
                  <a:pt x="11875135" y="1801495"/>
                </a:moveTo>
                <a:cubicBezTo>
                  <a:pt x="11826875" y="1753235"/>
                  <a:pt x="11748770" y="1753235"/>
                  <a:pt x="11699875" y="1801495"/>
                </a:cubicBezTo>
                <a:cubicBezTo>
                  <a:pt x="11650980" y="1849755"/>
                  <a:pt x="11651615" y="1927860"/>
                  <a:pt x="11699875" y="1976755"/>
                </a:cubicBezTo>
                <a:cubicBezTo>
                  <a:pt x="11748135" y="2025015"/>
                  <a:pt x="11826240" y="2025015"/>
                  <a:pt x="11875135" y="1976755"/>
                </a:cubicBezTo>
                <a:cubicBezTo>
                  <a:pt x="11923395" y="1927860"/>
                  <a:pt x="11923395" y="1849755"/>
                  <a:pt x="11875135" y="1801495"/>
                </a:cubicBezTo>
                <a:close/>
                <a:moveTo>
                  <a:pt x="11722100" y="1079500"/>
                </a:moveTo>
                <a:cubicBezTo>
                  <a:pt x="11758295" y="1115695"/>
                  <a:pt x="11817350" y="1115695"/>
                  <a:pt x="11853545" y="1079500"/>
                </a:cubicBezTo>
                <a:cubicBezTo>
                  <a:pt x="11889740" y="1043305"/>
                  <a:pt x="11889740" y="984250"/>
                  <a:pt x="11853545" y="948055"/>
                </a:cubicBezTo>
                <a:cubicBezTo>
                  <a:pt x="11817350" y="911860"/>
                  <a:pt x="11758295" y="911860"/>
                  <a:pt x="11722100" y="948055"/>
                </a:cubicBezTo>
                <a:cubicBezTo>
                  <a:pt x="11685905" y="984250"/>
                  <a:pt x="11685905" y="1043305"/>
                  <a:pt x="11722100" y="1079500"/>
                </a:cubicBezTo>
                <a:close/>
                <a:moveTo>
                  <a:pt x="11634470" y="2479040"/>
                </a:moveTo>
                <a:cubicBezTo>
                  <a:pt x="11598275" y="2442845"/>
                  <a:pt x="11539220" y="2442845"/>
                  <a:pt x="11503025" y="2479040"/>
                </a:cubicBezTo>
                <a:cubicBezTo>
                  <a:pt x="11466830" y="2515235"/>
                  <a:pt x="11466830" y="2574290"/>
                  <a:pt x="11503025" y="2610485"/>
                </a:cubicBezTo>
                <a:cubicBezTo>
                  <a:pt x="11539220" y="2646680"/>
                  <a:pt x="11598275" y="2646680"/>
                  <a:pt x="11634470" y="2610485"/>
                </a:cubicBezTo>
                <a:cubicBezTo>
                  <a:pt x="11670665" y="2574290"/>
                  <a:pt x="11670665" y="2515235"/>
                  <a:pt x="11634470" y="2479040"/>
                </a:cubicBezTo>
                <a:close/>
                <a:moveTo>
                  <a:pt x="10278745" y="379730"/>
                </a:moveTo>
                <a:cubicBezTo>
                  <a:pt x="10290810" y="367665"/>
                  <a:pt x="10290810" y="347980"/>
                  <a:pt x="10278745" y="335915"/>
                </a:cubicBezTo>
                <a:cubicBezTo>
                  <a:pt x="10266680" y="323850"/>
                  <a:pt x="10246995" y="323850"/>
                  <a:pt x="10234930" y="335915"/>
                </a:cubicBezTo>
                <a:cubicBezTo>
                  <a:pt x="10222865" y="347980"/>
                  <a:pt x="10222865" y="367665"/>
                  <a:pt x="10234930" y="379730"/>
                </a:cubicBezTo>
                <a:cubicBezTo>
                  <a:pt x="10246995" y="391795"/>
                  <a:pt x="10266045" y="391795"/>
                  <a:pt x="10278745" y="379730"/>
                </a:cubicBezTo>
                <a:close/>
                <a:moveTo>
                  <a:pt x="10321925" y="2042160"/>
                </a:moveTo>
                <a:cubicBezTo>
                  <a:pt x="10285730" y="2005965"/>
                  <a:pt x="10226675" y="2005965"/>
                  <a:pt x="10190480" y="2042160"/>
                </a:cubicBezTo>
                <a:cubicBezTo>
                  <a:pt x="10154285" y="2078355"/>
                  <a:pt x="10154285" y="2137410"/>
                  <a:pt x="10190480" y="2173605"/>
                </a:cubicBezTo>
                <a:cubicBezTo>
                  <a:pt x="10226675" y="2209800"/>
                  <a:pt x="10285730" y="2209800"/>
                  <a:pt x="10321925" y="2173605"/>
                </a:cubicBezTo>
                <a:cubicBezTo>
                  <a:pt x="10358120" y="2137410"/>
                  <a:pt x="10358120" y="2078355"/>
                  <a:pt x="10321925" y="2042160"/>
                </a:cubicBezTo>
                <a:close/>
                <a:moveTo>
                  <a:pt x="11656695" y="2019935"/>
                </a:moveTo>
                <a:cubicBezTo>
                  <a:pt x="11608435" y="1971675"/>
                  <a:pt x="11530330" y="1971675"/>
                  <a:pt x="11481435" y="2019935"/>
                </a:cubicBezTo>
                <a:cubicBezTo>
                  <a:pt x="11433175" y="2068195"/>
                  <a:pt x="11433175" y="2146300"/>
                  <a:pt x="11481435" y="2195195"/>
                </a:cubicBezTo>
                <a:cubicBezTo>
                  <a:pt x="11529695" y="2243455"/>
                  <a:pt x="11607800" y="2243455"/>
                  <a:pt x="11656695" y="2195195"/>
                </a:cubicBezTo>
                <a:cubicBezTo>
                  <a:pt x="11704955" y="2146935"/>
                  <a:pt x="11704955" y="2068195"/>
                  <a:pt x="11656695" y="2019935"/>
                </a:cubicBezTo>
                <a:close/>
                <a:moveTo>
                  <a:pt x="10234930" y="817245"/>
                </a:moveTo>
                <a:cubicBezTo>
                  <a:pt x="10246995" y="829310"/>
                  <a:pt x="10266680" y="829310"/>
                  <a:pt x="10278745" y="817245"/>
                </a:cubicBezTo>
                <a:cubicBezTo>
                  <a:pt x="10290810" y="805180"/>
                  <a:pt x="10290810" y="785495"/>
                  <a:pt x="10278745" y="773430"/>
                </a:cubicBezTo>
                <a:cubicBezTo>
                  <a:pt x="10266680" y="761365"/>
                  <a:pt x="10246995" y="761365"/>
                  <a:pt x="10234930" y="773430"/>
                </a:cubicBezTo>
                <a:cubicBezTo>
                  <a:pt x="10222865" y="785495"/>
                  <a:pt x="10222865" y="805180"/>
                  <a:pt x="10234930" y="817245"/>
                </a:cubicBezTo>
                <a:close/>
                <a:moveTo>
                  <a:pt x="10759440" y="5978525"/>
                </a:moveTo>
                <a:cubicBezTo>
                  <a:pt x="10723245" y="5942330"/>
                  <a:pt x="10664190" y="5942330"/>
                  <a:pt x="10627995" y="5978525"/>
                </a:cubicBezTo>
                <a:cubicBezTo>
                  <a:pt x="10591800" y="6014720"/>
                  <a:pt x="10591800" y="6073775"/>
                  <a:pt x="10627995" y="6109970"/>
                </a:cubicBezTo>
                <a:cubicBezTo>
                  <a:pt x="10664190" y="6146165"/>
                  <a:pt x="10723245" y="6146165"/>
                  <a:pt x="10759440" y="6109970"/>
                </a:cubicBezTo>
                <a:cubicBezTo>
                  <a:pt x="10795635" y="6073775"/>
                  <a:pt x="10795635" y="6015355"/>
                  <a:pt x="10759440" y="5978525"/>
                </a:cubicBezTo>
                <a:close/>
                <a:moveTo>
                  <a:pt x="11634470" y="3048000"/>
                </a:moveTo>
                <a:cubicBezTo>
                  <a:pt x="11670665" y="3011805"/>
                  <a:pt x="11670665" y="2952750"/>
                  <a:pt x="11634470" y="2916555"/>
                </a:cubicBezTo>
                <a:cubicBezTo>
                  <a:pt x="11598275" y="2880360"/>
                  <a:pt x="11539220" y="2880360"/>
                  <a:pt x="11503025" y="2916555"/>
                </a:cubicBezTo>
                <a:cubicBezTo>
                  <a:pt x="11466830" y="2952750"/>
                  <a:pt x="11466830" y="3011805"/>
                  <a:pt x="11503025" y="3048000"/>
                </a:cubicBezTo>
                <a:cubicBezTo>
                  <a:pt x="11539220" y="3084195"/>
                  <a:pt x="11598275" y="3084195"/>
                  <a:pt x="11634470" y="3048000"/>
                </a:cubicBezTo>
                <a:close/>
                <a:moveTo>
                  <a:pt x="11722100" y="3573145"/>
                </a:moveTo>
                <a:cubicBezTo>
                  <a:pt x="11685905" y="3609340"/>
                  <a:pt x="11685905" y="3668395"/>
                  <a:pt x="11722100" y="3704590"/>
                </a:cubicBezTo>
                <a:cubicBezTo>
                  <a:pt x="11758295" y="3740785"/>
                  <a:pt x="11817350" y="3740785"/>
                  <a:pt x="11853545" y="3704590"/>
                </a:cubicBezTo>
                <a:cubicBezTo>
                  <a:pt x="11889740" y="3668395"/>
                  <a:pt x="11889740" y="3609340"/>
                  <a:pt x="11853545" y="3573145"/>
                </a:cubicBezTo>
                <a:cubicBezTo>
                  <a:pt x="11816715" y="3536315"/>
                  <a:pt x="11758295" y="3536315"/>
                  <a:pt x="11722100" y="3573145"/>
                </a:cubicBezTo>
                <a:close/>
                <a:moveTo>
                  <a:pt x="11699875" y="1538605"/>
                </a:moveTo>
                <a:cubicBezTo>
                  <a:pt x="11748135" y="1586865"/>
                  <a:pt x="11826240" y="1586865"/>
                  <a:pt x="11875135" y="1538605"/>
                </a:cubicBezTo>
                <a:cubicBezTo>
                  <a:pt x="11923395" y="1490345"/>
                  <a:pt x="11923395" y="1412240"/>
                  <a:pt x="11875135" y="1363345"/>
                </a:cubicBezTo>
                <a:cubicBezTo>
                  <a:pt x="11826875" y="1315085"/>
                  <a:pt x="11748770" y="1315085"/>
                  <a:pt x="11699875" y="1363345"/>
                </a:cubicBezTo>
                <a:cubicBezTo>
                  <a:pt x="11651615" y="1412240"/>
                  <a:pt x="11651615" y="1490345"/>
                  <a:pt x="11699875" y="1538605"/>
                </a:cubicBezTo>
                <a:close/>
                <a:moveTo>
                  <a:pt x="11459210" y="5060315"/>
                </a:moveTo>
                <a:cubicBezTo>
                  <a:pt x="11519535" y="4999990"/>
                  <a:pt x="11519535" y="4902200"/>
                  <a:pt x="11459210" y="4841875"/>
                </a:cubicBezTo>
                <a:cubicBezTo>
                  <a:pt x="11398885" y="4781550"/>
                  <a:pt x="11301095" y="4781550"/>
                  <a:pt x="11240770" y="4841875"/>
                </a:cubicBezTo>
                <a:cubicBezTo>
                  <a:pt x="11180445" y="4902200"/>
                  <a:pt x="11180445" y="4999990"/>
                  <a:pt x="11240770" y="5060315"/>
                </a:cubicBezTo>
                <a:cubicBezTo>
                  <a:pt x="11301095" y="5120640"/>
                  <a:pt x="11398885" y="5120640"/>
                  <a:pt x="11459210" y="5060315"/>
                </a:cubicBezTo>
                <a:close/>
                <a:moveTo>
                  <a:pt x="11240770" y="5060315"/>
                </a:moveTo>
                <a:cubicBezTo>
                  <a:pt x="11180445" y="4999990"/>
                  <a:pt x="11082655" y="4999990"/>
                  <a:pt x="11022330" y="5060315"/>
                </a:cubicBezTo>
                <a:cubicBezTo>
                  <a:pt x="10962005" y="5120640"/>
                  <a:pt x="10962005" y="5218430"/>
                  <a:pt x="11022330" y="5278755"/>
                </a:cubicBezTo>
                <a:cubicBezTo>
                  <a:pt x="11082655" y="5339080"/>
                  <a:pt x="11180445" y="5339080"/>
                  <a:pt x="11240770" y="5278755"/>
                </a:cubicBezTo>
                <a:cubicBezTo>
                  <a:pt x="11301095" y="5218430"/>
                  <a:pt x="11301095" y="5120640"/>
                  <a:pt x="11240770" y="5060315"/>
                </a:cubicBezTo>
                <a:close/>
                <a:moveTo>
                  <a:pt x="11678285" y="4841240"/>
                </a:moveTo>
                <a:cubicBezTo>
                  <a:pt x="11738610" y="4780915"/>
                  <a:pt x="11738610" y="4683125"/>
                  <a:pt x="11678285" y="4622800"/>
                </a:cubicBezTo>
                <a:cubicBezTo>
                  <a:pt x="11617960" y="4562475"/>
                  <a:pt x="11520170" y="4562475"/>
                  <a:pt x="11459845" y="4622800"/>
                </a:cubicBezTo>
                <a:cubicBezTo>
                  <a:pt x="11399520" y="4683125"/>
                  <a:pt x="11399520" y="4780915"/>
                  <a:pt x="11459845" y="4841240"/>
                </a:cubicBezTo>
                <a:cubicBezTo>
                  <a:pt x="11519535" y="4901565"/>
                  <a:pt x="11617960" y="4901565"/>
                  <a:pt x="11678285" y="4841240"/>
                </a:cubicBezTo>
                <a:close/>
                <a:moveTo>
                  <a:pt x="12159615" y="1517015"/>
                </a:moveTo>
                <a:cubicBezTo>
                  <a:pt x="12169140" y="1526540"/>
                  <a:pt x="12180570" y="1533525"/>
                  <a:pt x="12192000" y="1537970"/>
                </a:cubicBezTo>
                <a:lnTo>
                  <a:pt x="12192000" y="1364615"/>
                </a:lnTo>
                <a:cubicBezTo>
                  <a:pt x="12179935" y="1369060"/>
                  <a:pt x="12169140" y="1376045"/>
                  <a:pt x="12159615" y="1385570"/>
                </a:cubicBezTo>
                <a:cubicBezTo>
                  <a:pt x="12123420" y="1421765"/>
                  <a:pt x="12123420" y="1480820"/>
                  <a:pt x="12159615" y="1517015"/>
                </a:cubicBezTo>
                <a:close/>
                <a:moveTo>
                  <a:pt x="11240770" y="5278755"/>
                </a:moveTo>
                <a:cubicBezTo>
                  <a:pt x="11180445" y="5339080"/>
                  <a:pt x="11180445" y="5436870"/>
                  <a:pt x="11240770" y="5497195"/>
                </a:cubicBezTo>
                <a:cubicBezTo>
                  <a:pt x="11301095" y="5557520"/>
                  <a:pt x="11398885" y="5557520"/>
                  <a:pt x="11459210" y="5497195"/>
                </a:cubicBezTo>
                <a:cubicBezTo>
                  <a:pt x="11519535" y="5436870"/>
                  <a:pt x="11519535" y="5339080"/>
                  <a:pt x="11459210" y="5278755"/>
                </a:cubicBezTo>
                <a:cubicBezTo>
                  <a:pt x="11398885" y="5218430"/>
                  <a:pt x="11301095" y="5218430"/>
                  <a:pt x="11240770" y="5278755"/>
                </a:cubicBezTo>
                <a:close/>
                <a:moveTo>
                  <a:pt x="12159615" y="1954530"/>
                </a:moveTo>
                <a:cubicBezTo>
                  <a:pt x="12169140" y="1964055"/>
                  <a:pt x="12180570" y="1971040"/>
                  <a:pt x="12192000" y="1975485"/>
                </a:cubicBezTo>
                <a:lnTo>
                  <a:pt x="12192000" y="1802130"/>
                </a:lnTo>
                <a:cubicBezTo>
                  <a:pt x="12179935" y="1806575"/>
                  <a:pt x="12169140" y="1813560"/>
                  <a:pt x="12159615" y="1823085"/>
                </a:cubicBezTo>
                <a:cubicBezTo>
                  <a:pt x="12123420" y="1859280"/>
                  <a:pt x="12123420" y="1918335"/>
                  <a:pt x="12159615" y="1954530"/>
                </a:cubicBezTo>
                <a:close/>
                <a:moveTo>
                  <a:pt x="11459210" y="5060315"/>
                </a:moveTo>
                <a:cubicBezTo>
                  <a:pt x="11398885" y="5120640"/>
                  <a:pt x="11398885" y="5218430"/>
                  <a:pt x="11459210" y="5278755"/>
                </a:cubicBezTo>
                <a:cubicBezTo>
                  <a:pt x="11519535" y="5339080"/>
                  <a:pt x="11617325" y="5339080"/>
                  <a:pt x="11677650" y="5278755"/>
                </a:cubicBezTo>
                <a:cubicBezTo>
                  <a:pt x="11737975" y="5218430"/>
                  <a:pt x="11737975" y="5120640"/>
                  <a:pt x="11677650" y="5060315"/>
                </a:cubicBezTo>
                <a:cubicBezTo>
                  <a:pt x="11617960" y="4999990"/>
                  <a:pt x="11519535" y="4999990"/>
                  <a:pt x="11459210" y="5060315"/>
                </a:cubicBezTo>
                <a:close/>
                <a:moveTo>
                  <a:pt x="11896725" y="4185285"/>
                </a:moveTo>
                <a:cubicBezTo>
                  <a:pt x="11957050" y="4124960"/>
                  <a:pt x="11957050" y="4027170"/>
                  <a:pt x="11896725" y="3966845"/>
                </a:cubicBezTo>
                <a:cubicBezTo>
                  <a:pt x="11836400" y="3906520"/>
                  <a:pt x="11738610" y="3906520"/>
                  <a:pt x="11678285" y="3966845"/>
                </a:cubicBezTo>
                <a:cubicBezTo>
                  <a:pt x="11617960" y="4027170"/>
                  <a:pt x="11617960" y="4124960"/>
                  <a:pt x="11678285" y="4185285"/>
                </a:cubicBezTo>
                <a:cubicBezTo>
                  <a:pt x="11738610" y="4245610"/>
                  <a:pt x="11836400" y="4245610"/>
                  <a:pt x="11896725" y="4185285"/>
                </a:cubicBezTo>
                <a:close/>
                <a:moveTo>
                  <a:pt x="11678285" y="4403725"/>
                </a:moveTo>
                <a:cubicBezTo>
                  <a:pt x="11738610" y="4343400"/>
                  <a:pt x="11738610" y="4245610"/>
                  <a:pt x="11678285" y="4185285"/>
                </a:cubicBezTo>
                <a:cubicBezTo>
                  <a:pt x="11617960" y="4124960"/>
                  <a:pt x="11520170" y="4124960"/>
                  <a:pt x="11459845" y="4185285"/>
                </a:cubicBezTo>
                <a:cubicBezTo>
                  <a:pt x="11399520" y="4245610"/>
                  <a:pt x="11399520" y="4343400"/>
                  <a:pt x="11459845" y="4403725"/>
                </a:cubicBezTo>
                <a:cubicBezTo>
                  <a:pt x="11519535" y="4464685"/>
                  <a:pt x="11617960" y="4464685"/>
                  <a:pt x="11678285" y="4403725"/>
                </a:cubicBezTo>
                <a:close/>
                <a:moveTo>
                  <a:pt x="11459210" y="4622800"/>
                </a:moveTo>
                <a:cubicBezTo>
                  <a:pt x="11519535" y="4562475"/>
                  <a:pt x="11519535" y="4464685"/>
                  <a:pt x="11459210" y="4404360"/>
                </a:cubicBezTo>
                <a:cubicBezTo>
                  <a:pt x="11398885" y="4344035"/>
                  <a:pt x="11301095" y="4344035"/>
                  <a:pt x="11240770" y="4404360"/>
                </a:cubicBezTo>
                <a:cubicBezTo>
                  <a:pt x="11180445" y="4464685"/>
                  <a:pt x="11180445" y="4562475"/>
                  <a:pt x="11240770" y="4622800"/>
                </a:cubicBezTo>
                <a:cubicBezTo>
                  <a:pt x="11301095" y="4683125"/>
                  <a:pt x="11398885" y="4683125"/>
                  <a:pt x="11459210" y="4622800"/>
                </a:cubicBezTo>
                <a:close/>
                <a:moveTo>
                  <a:pt x="12159615" y="1079500"/>
                </a:moveTo>
                <a:cubicBezTo>
                  <a:pt x="12169140" y="1089025"/>
                  <a:pt x="12180570" y="1096010"/>
                  <a:pt x="12192000" y="1100455"/>
                </a:cubicBezTo>
                <a:lnTo>
                  <a:pt x="12192000" y="927100"/>
                </a:lnTo>
                <a:cubicBezTo>
                  <a:pt x="12179935" y="931545"/>
                  <a:pt x="12169140" y="938530"/>
                  <a:pt x="12159615" y="948055"/>
                </a:cubicBezTo>
                <a:cubicBezTo>
                  <a:pt x="12123420" y="984250"/>
                  <a:pt x="12123420" y="1043305"/>
                  <a:pt x="12159615" y="1079500"/>
                </a:cubicBezTo>
                <a:close/>
                <a:moveTo>
                  <a:pt x="11678285" y="4403725"/>
                </a:moveTo>
                <a:cubicBezTo>
                  <a:pt x="11617960" y="4464050"/>
                  <a:pt x="11617960" y="4561840"/>
                  <a:pt x="11678285" y="4622165"/>
                </a:cubicBezTo>
                <a:cubicBezTo>
                  <a:pt x="11738610" y="4682490"/>
                  <a:pt x="11836400" y="4682490"/>
                  <a:pt x="11896725" y="4622165"/>
                </a:cubicBezTo>
                <a:cubicBezTo>
                  <a:pt x="11957050" y="4561840"/>
                  <a:pt x="11957050" y="4464050"/>
                  <a:pt x="11896725" y="4403725"/>
                </a:cubicBezTo>
                <a:cubicBezTo>
                  <a:pt x="11836400" y="4343400"/>
                  <a:pt x="11738610" y="4343400"/>
                  <a:pt x="11678285" y="4403725"/>
                </a:cubicBezTo>
                <a:close/>
                <a:moveTo>
                  <a:pt x="11678285" y="4841240"/>
                </a:moveTo>
                <a:cubicBezTo>
                  <a:pt x="11617960" y="4901565"/>
                  <a:pt x="11617960" y="4999355"/>
                  <a:pt x="11678285" y="5059680"/>
                </a:cubicBezTo>
                <a:cubicBezTo>
                  <a:pt x="11738610" y="5120005"/>
                  <a:pt x="11836400" y="5120005"/>
                  <a:pt x="11896725" y="5059680"/>
                </a:cubicBezTo>
                <a:cubicBezTo>
                  <a:pt x="11957050" y="4999355"/>
                  <a:pt x="11957050" y="4901565"/>
                  <a:pt x="11896725" y="4841240"/>
                </a:cubicBezTo>
                <a:cubicBezTo>
                  <a:pt x="11836400" y="4780915"/>
                  <a:pt x="11738610" y="4780915"/>
                  <a:pt x="11678285" y="4841240"/>
                </a:cubicBezTo>
                <a:close/>
                <a:moveTo>
                  <a:pt x="12159615" y="641985"/>
                </a:moveTo>
                <a:cubicBezTo>
                  <a:pt x="12169140" y="651510"/>
                  <a:pt x="12180570" y="658495"/>
                  <a:pt x="12192000" y="662940"/>
                </a:cubicBezTo>
                <a:lnTo>
                  <a:pt x="12192000" y="489585"/>
                </a:lnTo>
                <a:cubicBezTo>
                  <a:pt x="12179935" y="494030"/>
                  <a:pt x="12169140" y="501015"/>
                  <a:pt x="12159615" y="510540"/>
                </a:cubicBezTo>
                <a:cubicBezTo>
                  <a:pt x="12123420" y="546735"/>
                  <a:pt x="12123420" y="605790"/>
                  <a:pt x="12159615" y="641985"/>
                </a:cubicBezTo>
                <a:close/>
                <a:moveTo>
                  <a:pt x="11940540" y="861060"/>
                </a:moveTo>
                <a:cubicBezTo>
                  <a:pt x="11976735" y="897255"/>
                  <a:pt x="12035790" y="897255"/>
                  <a:pt x="12071985" y="861060"/>
                </a:cubicBezTo>
                <a:cubicBezTo>
                  <a:pt x="12108180" y="824865"/>
                  <a:pt x="12108180" y="765810"/>
                  <a:pt x="12071985" y="729615"/>
                </a:cubicBezTo>
                <a:cubicBezTo>
                  <a:pt x="12035790" y="693420"/>
                  <a:pt x="11976735" y="693420"/>
                  <a:pt x="11940540" y="729615"/>
                </a:cubicBezTo>
                <a:cubicBezTo>
                  <a:pt x="11904345" y="765810"/>
                  <a:pt x="11904345" y="824230"/>
                  <a:pt x="11940540" y="861060"/>
                </a:cubicBezTo>
                <a:close/>
                <a:moveTo>
                  <a:pt x="9644380" y="1407795"/>
                </a:moveTo>
                <a:cubicBezTo>
                  <a:pt x="9620250" y="1383665"/>
                  <a:pt x="9580880" y="1383665"/>
                  <a:pt x="9556750" y="1407795"/>
                </a:cubicBezTo>
                <a:cubicBezTo>
                  <a:pt x="9532620" y="1431925"/>
                  <a:pt x="9532620" y="1471295"/>
                  <a:pt x="9556750" y="1495425"/>
                </a:cubicBezTo>
                <a:cubicBezTo>
                  <a:pt x="9580880" y="1519555"/>
                  <a:pt x="9620250" y="1519555"/>
                  <a:pt x="9644380" y="1495425"/>
                </a:cubicBezTo>
                <a:cubicBezTo>
                  <a:pt x="9668510" y="1470660"/>
                  <a:pt x="9668510" y="1431925"/>
                  <a:pt x="9644380" y="1407795"/>
                </a:cubicBezTo>
                <a:close/>
                <a:moveTo>
                  <a:pt x="12071985" y="423545"/>
                </a:moveTo>
                <a:cubicBezTo>
                  <a:pt x="12108180" y="387350"/>
                  <a:pt x="12108180" y="328295"/>
                  <a:pt x="12071985" y="292100"/>
                </a:cubicBezTo>
                <a:cubicBezTo>
                  <a:pt x="12035790" y="255905"/>
                  <a:pt x="11976735" y="255905"/>
                  <a:pt x="11940540" y="292100"/>
                </a:cubicBezTo>
                <a:cubicBezTo>
                  <a:pt x="11904345" y="328295"/>
                  <a:pt x="11904345" y="387350"/>
                  <a:pt x="11940540" y="423545"/>
                </a:cubicBezTo>
                <a:cubicBezTo>
                  <a:pt x="11976735" y="459740"/>
                  <a:pt x="12035790" y="459740"/>
                  <a:pt x="12071985" y="423545"/>
                </a:cubicBezTo>
                <a:close/>
                <a:moveTo>
                  <a:pt x="9556750" y="2282190"/>
                </a:moveTo>
                <a:cubicBezTo>
                  <a:pt x="9532620" y="2306320"/>
                  <a:pt x="9532620" y="2345690"/>
                  <a:pt x="9556750" y="2369820"/>
                </a:cubicBezTo>
                <a:cubicBezTo>
                  <a:pt x="9580880" y="2393950"/>
                  <a:pt x="9620250" y="2393950"/>
                  <a:pt x="9644380" y="2369820"/>
                </a:cubicBezTo>
                <a:cubicBezTo>
                  <a:pt x="9668510" y="2345690"/>
                  <a:pt x="9668510" y="2306320"/>
                  <a:pt x="9644380" y="2282190"/>
                </a:cubicBezTo>
                <a:cubicBezTo>
                  <a:pt x="9620250" y="2258060"/>
                  <a:pt x="9580880" y="2258060"/>
                  <a:pt x="9556750" y="2282190"/>
                </a:cubicBezTo>
                <a:close/>
                <a:moveTo>
                  <a:pt x="9644380" y="970280"/>
                </a:moveTo>
                <a:cubicBezTo>
                  <a:pt x="9620250" y="946150"/>
                  <a:pt x="9580880" y="946150"/>
                  <a:pt x="9556750" y="970280"/>
                </a:cubicBezTo>
                <a:cubicBezTo>
                  <a:pt x="9532620" y="994410"/>
                  <a:pt x="9532620" y="1033780"/>
                  <a:pt x="9556750" y="1057910"/>
                </a:cubicBezTo>
                <a:cubicBezTo>
                  <a:pt x="9580880" y="1082040"/>
                  <a:pt x="9620250" y="1082040"/>
                  <a:pt x="9644380" y="1057910"/>
                </a:cubicBezTo>
                <a:cubicBezTo>
                  <a:pt x="9668510" y="1033145"/>
                  <a:pt x="9668510" y="994410"/>
                  <a:pt x="9644380" y="970280"/>
                </a:cubicBezTo>
                <a:close/>
                <a:moveTo>
                  <a:pt x="11940540" y="1297940"/>
                </a:moveTo>
                <a:cubicBezTo>
                  <a:pt x="11976735" y="1334135"/>
                  <a:pt x="12035790" y="1334135"/>
                  <a:pt x="12071985" y="1297940"/>
                </a:cubicBezTo>
                <a:cubicBezTo>
                  <a:pt x="12108180" y="1261745"/>
                  <a:pt x="12108180" y="1202690"/>
                  <a:pt x="12071985" y="1166495"/>
                </a:cubicBezTo>
                <a:cubicBezTo>
                  <a:pt x="12035790" y="1130300"/>
                  <a:pt x="11976735" y="1130300"/>
                  <a:pt x="11940540" y="1166495"/>
                </a:cubicBezTo>
                <a:cubicBezTo>
                  <a:pt x="11904345" y="1203325"/>
                  <a:pt x="11904345" y="1261745"/>
                  <a:pt x="11940540" y="1297940"/>
                </a:cubicBezTo>
                <a:close/>
                <a:moveTo>
                  <a:pt x="12159615" y="2828925"/>
                </a:moveTo>
                <a:cubicBezTo>
                  <a:pt x="12169140" y="2838450"/>
                  <a:pt x="12180570" y="2845435"/>
                  <a:pt x="12192000" y="2849880"/>
                </a:cubicBezTo>
                <a:lnTo>
                  <a:pt x="12192000" y="2676525"/>
                </a:lnTo>
                <a:cubicBezTo>
                  <a:pt x="12179935" y="2680970"/>
                  <a:pt x="12169140" y="2687955"/>
                  <a:pt x="12159615" y="2697480"/>
                </a:cubicBezTo>
                <a:cubicBezTo>
                  <a:pt x="12123420" y="2734310"/>
                  <a:pt x="12123420" y="2792730"/>
                  <a:pt x="12159615" y="2828925"/>
                </a:cubicBezTo>
                <a:close/>
                <a:moveTo>
                  <a:pt x="12159615" y="3266440"/>
                </a:moveTo>
                <a:cubicBezTo>
                  <a:pt x="12169140" y="3275965"/>
                  <a:pt x="12180570" y="3282950"/>
                  <a:pt x="12192000" y="3287395"/>
                </a:cubicBezTo>
                <a:lnTo>
                  <a:pt x="12192000" y="3114040"/>
                </a:lnTo>
                <a:cubicBezTo>
                  <a:pt x="12179935" y="3118485"/>
                  <a:pt x="12169140" y="3125470"/>
                  <a:pt x="12159615" y="3134995"/>
                </a:cubicBezTo>
                <a:cubicBezTo>
                  <a:pt x="12123420" y="3171825"/>
                  <a:pt x="12123420" y="3230245"/>
                  <a:pt x="12159615" y="3266440"/>
                </a:cubicBezTo>
                <a:close/>
                <a:moveTo>
                  <a:pt x="12159615" y="2391410"/>
                </a:moveTo>
                <a:cubicBezTo>
                  <a:pt x="12169140" y="2400935"/>
                  <a:pt x="12180570" y="2407920"/>
                  <a:pt x="12192000" y="2412365"/>
                </a:cubicBezTo>
                <a:lnTo>
                  <a:pt x="12192000" y="2239010"/>
                </a:lnTo>
                <a:cubicBezTo>
                  <a:pt x="12179935" y="2243455"/>
                  <a:pt x="12169140" y="2250440"/>
                  <a:pt x="12159615" y="2259965"/>
                </a:cubicBezTo>
                <a:cubicBezTo>
                  <a:pt x="12123420" y="2296795"/>
                  <a:pt x="12123420" y="2355215"/>
                  <a:pt x="12159615" y="2391410"/>
                </a:cubicBezTo>
                <a:close/>
                <a:moveTo>
                  <a:pt x="11918950" y="1757680"/>
                </a:moveTo>
                <a:cubicBezTo>
                  <a:pt x="11967210" y="1805940"/>
                  <a:pt x="12045315" y="1805940"/>
                  <a:pt x="12094210" y="1757680"/>
                </a:cubicBezTo>
                <a:cubicBezTo>
                  <a:pt x="12142470" y="1709420"/>
                  <a:pt x="12142470" y="1631315"/>
                  <a:pt x="12094210" y="1582420"/>
                </a:cubicBezTo>
                <a:cubicBezTo>
                  <a:pt x="12045950" y="1534160"/>
                  <a:pt x="11967845" y="1534160"/>
                  <a:pt x="11918950" y="1582420"/>
                </a:cubicBezTo>
                <a:cubicBezTo>
                  <a:pt x="11870690" y="1630680"/>
                  <a:pt x="11870690" y="1709420"/>
                  <a:pt x="11918950" y="1757680"/>
                </a:cubicBezTo>
                <a:close/>
                <a:moveTo>
                  <a:pt x="11809095" y="5803900"/>
                </a:moveTo>
                <a:cubicBezTo>
                  <a:pt x="11797030" y="5791835"/>
                  <a:pt x="11777345" y="5791835"/>
                  <a:pt x="11765280" y="5803900"/>
                </a:cubicBezTo>
                <a:cubicBezTo>
                  <a:pt x="11753215" y="5815965"/>
                  <a:pt x="11753215" y="5835650"/>
                  <a:pt x="11765280" y="5847715"/>
                </a:cubicBezTo>
                <a:cubicBezTo>
                  <a:pt x="11777345" y="5859780"/>
                  <a:pt x="11797030" y="5859780"/>
                  <a:pt x="11809095" y="5847715"/>
                </a:cubicBezTo>
                <a:cubicBezTo>
                  <a:pt x="11821795" y="5835650"/>
                  <a:pt x="11821795" y="5815965"/>
                  <a:pt x="11809095" y="5803900"/>
                </a:cubicBezTo>
                <a:close/>
                <a:moveTo>
                  <a:pt x="12115800" y="3747770"/>
                </a:moveTo>
                <a:cubicBezTo>
                  <a:pt x="12137390" y="3769360"/>
                  <a:pt x="12164060" y="3783330"/>
                  <a:pt x="12192000" y="3789680"/>
                </a:cubicBezTo>
                <a:lnTo>
                  <a:pt x="12192000" y="3487420"/>
                </a:lnTo>
                <a:cubicBezTo>
                  <a:pt x="12164060" y="3493770"/>
                  <a:pt x="12137390" y="3507105"/>
                  <a:pt x="12115800" y="3529330"/>
                </a:cubicBezTo>
                <a:cubicBezTo>
                  <a:pt x="12055475" y="3589655"/>
                  <a:pt x="12055475" y="3687445"/>
                  <a:pt x="12115800" y="3747770"/>
                </a:cubicBezTo>
                <a:close/>
                <a:moveTo>
                  <a:pt x="11896725" y="4185285"/>
                </a:moveTo>
                <a:cubicBezTo>
                  <a:pt x="11836400" y="4245610"/>
                  <a:pt x="11836400" y="4343400"/>
                  <a:pt x="11896725" y="4403725"/>
                </a:cubicBezTo>
                <a:cubicBezTo>
                  <a:pt x="11957050" y="4464050"/>
                  <a:pt x="12054840" y="4464050"/>
                  <a:pt x="12115165" y="4403725"/>
                </a:cubicBezTo>
                <a:cubicBezTo>
                  <a:pt x="12175490" y="4343400"/>
                  <a:pt x="12175490" y="4245610"/>
                  <a:pt x="12115165" y="4185285"/>
                </a:cubicBezTo>
                <a:cubicBezTo>
                  <a:pt x="12055475" y="4124960"/>
                  <a:pt x="11957050" y="4124960"/>
                  <a:pt x="11896725" y="4185285"/>
                </a:cubicBezTo>
                <a:close/>
                <a:moveTo>
                  <a:pt x="11984355" y="6459855"/>
                </a:moveTo>
                <a:cubicBezTo>
                  <a:pt x="11972290" y="6471920"/>
                  <a:pt x="11972290" y="6491605"/>
                  <a:pt x="11984355" y="6503670"/>
                </a:cubicBezTo>
                <a:cubicBezTo>
                  <a:pt x="11996420" y="6515735"/>
                  <a:pt x="12016105" y="6515735"/>
                  <a:pt x="12028170" y="6503670"/>
                </a:cubicBezTo>
                <a:cubicBezTo>
                  <a:pt x="12040235" y="6491605"/>
                  <a:pt x="12040235" y="6471920"/>
                  <a:pt x="12028170" y="6459855"/>
                </a:cubicBezTo>
                <a:cubicBezTo>
                  <a:pt x="12016105" y="6447790"/>
                  <a:pt x="11996420" y="6447790"/>
                  <a:pt x="11984355" y="6459855"/>
                </a:cubicBezTo>
                <a:close/>
                <a:moveTo>
                  <a:pt x="12028170" y="5584825"/>
                </a:moveTo>
                <a:cubicBezTo>
                  <a:pt x="12016105" y="5572760"/>
                  <a:pt x="11996420" y="5572760"/>
                  <a:pt x="11984355" y="5584825"/>
                </a:cubicBezTo>
                <a:cubicBezTo>
                  <a:pt x="11972290" y="5596890"/>
                  <a:pt x="11972290" y="5616575"/>
                  <a:pt x="11984355" y="5628640"/>
                </a:cubicBezTo>
                <a:cubicBezTo>
                  <a:pt x="11996420" y="5640705"/>
                  <a:pt x="12016105" y="5640705"/>
                  <a:pt x="12028170" y="5628640"/>
                </a:cubicBezTo>
                <a:cubicBezTo>
                  <a:pt x="12040235" y="5616575"/>
                  <a:pt x="12040235" y="5596890"/>
                  <a:pt x="12028170" y="5584825"/>
                </a:cubicBezTo>
                <a:close/>
                <a:moveTo>
                  <a:pt x="12115800" y="4185285"/>
                </a:moveTo>
                <a:cubicBezTo>
                  <a:pt x="12137390" y="4206875"/>
                  <a:pt x="12164060" y="4220845"/>
                  <a:pt x="12192000" y="4227195"/>
                </a:cubicBezTo>
                <a:lnTo>
                  <a:pt x="12192000" y="3924935"/>
                </a:lnTo>
                <a:cubicBezTo>
                  <a:pt x="12164060" y="3931285"/>
                  <a:pt x="12137390" y="3944620"/>
                  <a:pt x="12115800" y="3966845"/>
                </a:cubicBezTo>
                <a:cubicBezTo>
                  <a:pt x="12055475" y="4027170"/>
                  <a:pt x="12055475" y="4124960"/>
                  <a:pt x="12115800" y="4185285"/>
                </a:cubicBezTo>
                <a:close/>
                <a:moveTo>
                  <a:pt x="11896725" y="3747770"/>
                </a:moveTo>
                <a:cubicBezTo>
                  <a:pt x="11836400" y="3808095"/>
                  <a:pt x="11836400" y="3905885"/>
                  <a:pt x="11896725" y="3966210"/>
                </a:cubicBezTo>
                <a:cubicBezTo>
                  <a:pt x="11957050" y="4026535"/>
                  <a:pt x="12054840" y="4026535"/>
                  <a:pt x="12115165" y="3966210"/>
                </a:cubicBezTo>
                <a:cubicBezTo>
                  <a:pt x="12175490" y="3905885"/>
                  <a:pt x="12175490" y="3808095"/>
                  <a:pt x="12115165" y="3747770"/>
                </a:cubicBezTo>
                <a:cubicBezTo>
                  <a:pt x="12055475" y="3687445"/>
                  <a:pt x="11957050" y="3687445"/>
                  <a:pt x="11896725" y="3747770"/>
                </a:cubicBezTo>
                <a:close/>
                <a:moveTo>
                  <a:pt x="12028170" y="6022340"/>
                </a:moveTo>
                <a:cubicBezTo>
                  <a:pt x="12016105" y="6010275"/>
                  <a:pt x="11996420" y="6010275"/>
                  <a:pt x="11984355" y="6022340"/>
                </a:cubicBezTo>
                <a:cubicBezTo>
                  <a:pt x="11972290" y="6034405"/>
                  <a:pt x="11972290" y="6054090"/>
                  <a:pt x="11984355" y="6066155"/>
                </a:cubicBezTo>
                <a:cubicBezTo>
                  <a:pt x="11996420" y="6078220"/>
                  <a:pt x="12016105" y="6078220"/>
                  <a:pt x="12028170" y="6066155"/>
                </a:cubicBezTo>
                <a:cubicBezTo>
                  <a:pt x="12040235" y="6054090"/>
                  <a:pt x="12040235" y="6034405"/>
                  <a:pt x="12028170" y="6022340"/>
                </a:cubicBezTo>
                <a:close/>
                <a:moveTo>
                  <a:pt x="11065510" y="5978525"/>
                </a:moveTo>
                <a:cubicBezTo>
                  <a:pt x="11029315" y="6014720"/>
                  <a:pt x="11029315" y="6073775"/>
                  <a:pt x="11065510" y="6109970"/>
                </a:cubicBezTo>
                <a:cubicBezTo>
                  <a:pt x="11101705" y="6146165"/>
                  <a:pt x="11160760" y="6146165"/>
                  <a:pt x="11196955" y="6109970"/>
                </a:cubicBezTo>
                <a:cubicBezTo>
                  <a:pt x="11233150" y="6073775"/>
                  <a:pt x="11233150" y="6014720"/>
                  <a:pt x="11196955" y="5978525"/>
                </a:cubicBezTo>
                <a:cubicBezTo>
                  <a:pt x="11160760" y="5942330"/>
                  <a:pt x="11101705" y="5942330"/>
                  <a:pt x="11065510" y="5978525"/>
                </a:cubicBezTo>
                <a:close/>
                <a:moveTo>
                  <a:pt x="10978515" y="5760085"/>
                </a:moveTo>
                <a:cubicBezTo>
                  <a:pt x="10942320" y="5723890"/>
                  <a:pt x="10883265" y="5723890"/>
                  <a:pt x="10847070" y="5760085"/>
                </a:cubicBezTo>
                <a:cubicBezTo>
                  <a:pt x="10810875" y="5796280"/>
                  <a:pt x="10810875" y="5855335"/>
                  <a:pt x="10847070" y="5891530"/>
                </a:cubicBezTo>
                <a:cubicBezTo>
                  <a:pt x="10883265" y="5927725"/>
                  <a:pt x="10942320" y="5927725"/>
                  <a:pt x="10978515" y="5891530"/>
                </a:cubicBezTo>
                <a:cubicBezTo>
                  <a:pt x="11014710" y="5855335"/>
                  <a:pt x="11014710" y="5796280"/>
                  <a:pt x="10978515" y="5760085"/>
                </a:cubicBezTo>
                <a:close/>
                <a:moveTo>
                  <a:pt x="11765915" y="6241415"/>
                </a:moveTo>
                <a:cubicBezTo>
                  <a:pt x="11753850" y="6253480"/>
                  <a:pt x="11753850" y="6273165"/>
                  <a:pt x="11765915" y="6285230"/>
                </a:cubicBezTo>
                <a:cubicBezTo>
                  <a:pt x="11777980" y="6297295"/>
                  <a:pt x="11797665" y="6297295"/>
                  <a:pt x="11809730" y="6285230"/>
                </a:cubicBezTo>
                <a:cubicBezTo>
                  <a:pt x="11821795" y="6273165"/>
                  <a:pt x="11821795" y="6253480"/>
                  <a:pt x="11809730" y="6241415"/>
                </a:cubicBezTo>
                <a:cubicBezTo>
                  <a:pt x="11797665" y="6229350"/>
                  <a:pt x="11777980" y="6229350"/>
                  <a:pt x="11765915" y="6241415"/>
                </a:cubicBezTo>
                <a:close/>
                <a:moveTo>
                  <a:pt x="10847070" y="6197600"/>
                </a:moveTo>
                <a:cubicBezTo>
                  <a:pt x="10810875" y="6233795"/>
                  <a:pt x="10810875" y="6292850"/>
                  <a:pt x="10847070" y="6329045"/>
                </a:cubicBezTo>
                <a:cubicBezTo>
                  <a:pt x="10883265" y="6365240"/>
                  <a:pt x="10942320" y="6365240"/>
                  <a:pt x="10978515" y="6329045"/>
                </a:cubicBezTo>
                <a:cubicBezTo>
                  <a:pt x="11014710" y="6292850"/>
                  <a:pt x="11014710" y="6233795"/>
                  <a:pt x="10978515" y="6197600"/>
                </a:cubicBezTo>
                <a:cubicBezTo>
                  <a:pt x="10942320" y="6161405"/>
                  <a:pt x="10883265" y="6161405"/>
                  <a:pt x="10847070" y="6197600"/>
                </a:cubicBezTo>
                <a:close/>
                <a:moveTo>
                  <a:pt x="11546840" y="6022340"/>
                </a:moveTo>
                <a:cubicBezTo>
                  <a:pt x="11534775" y="6034405"/>
                  <a:pt x="11534775" y="6054090"/>
                  <a:pt x="11546840" y="6066155"/>
                </a:cubicBezTo>
                <a:cubicBezTo>
                  <a:pt x="11558905" y="6078220"/>
                  <a:pt x="11578590" y="6078220"/>
                  <a:pt x="11590655" y="6066155"/>
                </a:cubicBezTo>
                <a:cubicBezTo>
                  <a:pt x="11602720" y="6054090"/>
                  <a:pt x="11602720" y="6034405"/>
                  <a:pt x="11590655" y="6022340"/>
                </a:cubicBezTo>
                <a:cubicBezTo>
                  <a:pt x="11578590" y="6010275"/>
                  <a:pt x="11558905" y="6010275"/>
                  <a:pt x="11546840" y="6022340"/>
                </a:cubicBezTo>
                <a:close/>
                <a:moveTo>
                  <a:pt x="10803255" y="5060315"/>
                </a:moveTo>
                <a:cubicBezTo>
                  <a:pt x="10742930" y="4999990"/>
                  <a:pt x="10645140" y="4999990"/>
                  <a:pt x="10584815" y="5060315"/>
                </a:cubicBezTo>
                <a:cubicBezTo>
                  <a:pt x="10524490" y="5120640"/>
                  <a:pt x="10524490" y="5218430"/>
                  <a:pt x="10584815" y="5278755"/>
                </a:cubicBezTo>
                <a:cubicBezTo>
                  <a:pt x="10645140" y="5339080"/>
                  <a:pt x="10742930" y="5339080"/>
                  <a:pt x="10803255" y="5278755"/>
                </a:cubicBezTo>
                <a:cubicBezTo>
                  <a:pt x="10863580" y="5218430"/>
                  <a:pt x="10863580" y="5120640"/>
                  <a:pt x="10803255" y="5060315"/>
                </a:cubicBezTo>
                <a:close/>
                <a:moveTo>
                  <a:pt x="11021695" y="5278755"/>
                </a:moveTo>
                <a:cubicBezTo>
                  <a:pt x="10961370" y="5218430"/>
                  <a:pt x="10863580" y="5218430"/>
                  <a:pt x="10803255" y="5278755"/>
                </a:cubicBezTo>
                <a:cubicBezTo>
                  <a:pt x="10742930" y="5339080"/>
                  <a:pt x="10742930" y="5436870"/>
                  <a:pt x="10803255" y="5497195"/>
                </a:cubicBezTo>
                <a:cubicBezTo>
                  <a:pt x="10863580" y="5557520"/>
                  <a:pt x="10961370" y="5557520"/>
                  <a:pt x="11021695" y="5497195"/>
                </a:cubicBezTo>
                <a:cubicBezTo>
                  <a:pt x="11082655" y="5437505"/>
                  <a:pt x="11082655" y="5339080"/>
                  <a:pt x="11021695" y="5278755"/>
                </a:cubicBezTo>
                <a:close/>
                <a:moveTo>
                  <a:pt x="11240770" y="5497830"/>
                </a:moveTo>
                <a:cubicBezTo>
                  <a:pt x="11180445" y="5437505"/>
                  <a:pt x="11082655" y="5437505"/>
                  <a:pt x="11022330" y="5497830"/>
                </a:cubicBezTo>
                <a:cubicBezTo>
                  <a:pt x="10962005" y="5558155"/>
                  <a:pt x="10962005" y="5655945"/>
                  <a:pt x="11022330" y="5716270"/>
                </a:cubicBezTo>
                <a:cubicBezTo>
                  <a:pt x="11082655" y="5776595"/>
                  <a:pt x="11180445" y="5776595"/>
                  <a:pt x="11240770" y="5716270"/>
                </a:cubicBezTo>
                <a:cubicBezTo>
                  <a:pt x="11301095" y="5655945"/>
                  <a:pt x="11301095" y="5558155"/>
                  <a:pt x="11240770" y="5497830"/>
                </a:cubicBezTo>
                <a:close/>
                <a:moveTo>
                  <a:pt x="12115800" y="4622800"/>
                </a:moveTo>
                <a:cubicBezTo>
                  <a:pt x="12137390" y="4644390"/>
                  <a:pt x="12164060" y="4658360"/>
                  <a:pt x="12192000" y="4664710"/>
                </a:cubicBezTo>
                <a:lnTo>
                  <a:pt x="12192000" y="4362450"/>
                </a:lnTo>
                <a:cubicBezTo>
                  <a:pt x="12164060" y="4368800"/>
                  <a:pt x="12137390" y="4382135"/>
                  <a:pt x="12115800" y="4404360"/>
                </a:cubicBezTo>
                <a:cubicBezTo>
                  <a:pt x="12055475" y="4464685"/>
                  <a:pt x="12055475" y="4562475"/>
                  <a:pt x="12115800" y="4622800"/>
                </a:cubicBezTo>
                <a:close/>
                <a:moveTo>
                  <a:pt x="11021695" y="5060315"/>
                </a:moveTo>
                <a:cubicBezTo>
                  <a:pt x="11082020" y="4999990"/>
                  <a:pt x="11082020" y="4902200"/>
                  <a:pt x="11021695" y="4841875"/>
                </a:cubicBezTo>
                <a:cubicBezTo>
                  <a:pt x="10961370" y="4781550"/>
                  <a:pt x="10863580" y="4781550"/>
                  <a:pt x="10803255" y="4841875"/>
                </a:cubicBezTo>
                <a:cubicBezTo>
                  <a:pt x="10742930" y="4902200"/>
                  <a:pt x="10742930" y="4999990"/>
                  <a:pt x="10803255" y="5060315"/>
                </a:cubicBezTo>
                <a:cubicBezTo>
                  <a:pt x="10863580" y="5120640"/>
                  <a:pt x="10961370" y="5120640"/>
                  <a:pt x="11021695" y="5060315"/>
                </a:cubicBezTo>
                <a:close/>
                <a:moveTo>
                  <a:pt x="11240770" y="5716270"/>
                </a:moveTo>
                <a:cubicBezTo>
                  <a:pt x="11180445" y="5776595"/>
                  <a:pt x="11180445" y="5874385"/>
                  <a:pt x="11240770" y="5934710"/>
                </a:cubicBezTo>
                <a:cubicBezTo>
                  <a:pt x="11301095" y="5995035"/>
                  <a:pt x="11398885" y="5995035"/>
                  <a:pt x="11459210" y="5934710"/>
                </a:cubicBezTo>
                <a:cubicBezTo>
                  <a:pt x="11519535" y="5874385"/>
                  <a:pt x="11519535" y="5776595"/>
                  <a:pt x="11459210" y="5716270"/>
                </a:cubicBezTo>
                <a:cubicBezTo>
                  <a:pt x="11398885" y="5655945"/>
                  <a:pt x="11301095" y="5655945"/>
                  <a:pt x="11240770" y="5716270"/>
                </a:cubicBezTo>
                <a:close/>
                <a:moveTo>
                  <a:pt x="11240770" y="4841240"/>
                </a:moveTo>
                <a:cubicBezTo>
                  <a:pt x="11301095" y="4780915"/>
                  <a:pt x="11301095" y="4683125"/>
                  <a:pt x="11240770" y="4622800"/>
                </a:cubicBezTo>
                <a:cubicBezTo>
                  <a:pt x="11180445" y="4562475"/>
                  <a:pt x="11082655" y="4562475"/>
                  <a:pt x="11022330" y="4622800"/>
                </a:cubicBezTo>
                <a:cubicBezTo>
                  <a:pt x="10962005" y="4683125"/>
                  <a:pt x="10962005" y="4780915"/>
                  <a:pt x="11022330" y="4841240"/>
                </a:cubicBezTo>
                <a:cubicBezTo>
                  <a:pt x="11082655" y="4901565"/>
                  <a:pt x="11180445" y="4901565"/>
                  <a:pt x="11240770" y="4841240"/>
                </a:cubicBezTo>
                <a:close/>
                <a:moveTo>
                  <a:pt x="12115800" y="5060315"/>
                </a:moveTo>
                <a:cubicBezTo>
                  <a:pt x="12137390" y="5081905"/>
                  <a:pt x="12164060" y="5095875"/>
                  <a:pt x="12192000" y="5102225"/>
                </a:cubicBezTo>
                <a:lnTo>
                  <a:pt x="12192000" y="4799965"/>
                </a:lnTo>
                <a:cubicBezTo>
                  <a:pt x="12164060" y="4806315"/>
                  <a:pt x="12137390" y="4819650"/>
                  <a:pt x="12115800" y="4841875"/>
                </a:cubicBezTo>
                <a:cubicBezTo>
                  <a:pt x="12055475" y="4901565"/>
                  <a:pt x="12055475" y="4999990"/>
                  <a:pt x="12115800" y="5060315"/>
                </a:cubicBezTo>
                <a:close/>
                <a:moveTo>
                  <a:pt x="11896725" y="4622800"/>
                </a:moveTo>
                <a:cubicBezTo>
                  <a:pt x="11836400" y="4683125"/>
                  <a:pt x="11836400" y="4780915"/>
                  <a:pt x="11896725" y="4841240"/>
                </a:cubicBezTo>
                <a:cubicBezTo>
                  <a:pt x="11957050" y="4901565"/>
                  <a:pt x="12054840" y="4901565"/>
                  <a:pt x="12115165" y="4841240"/>
                </a:cubicBezTo>
                <a:cubicBezTo>
                  <a:pt x="12175490" y="4780915"/>
                  <a:pt x="12175490" y="4683125"/>
                  <a:pt x="12115165" y="4622800"/>
                </a:cubicBezTo>
                <a:cubicBezTo>
                  <a:pt x="12055475" y="4562475"/>
                  <a:pt x="11957050" y="4562475"/>
                  <a:pt x="11896725" y="4622800"/>
                </a:cubicBezTo>
                <a:close/>
                <a:moveTo>
                  <a:pt x="11678285" y="5278755"/>
                </a:moveTo>
                <a:cubicBezTo>
                  <a:pt x="11617960" y="5339080"/>
                  <a:pt x="11617960" y="5436870"/>
                  <a:pt x="11678285" y="5497195"/>
                </a:cubicBezTo>
                <a:cubicBezTo>
                  <a:pt x="11738610" y="5557520"/>
                  <a:pt x="11836400" y="5557520"/>
                  <a:pt x="11896725" y="5497195"/>
                </a:cubicBezTo>
                <a:cubicBezTo>
                  <a:pt x="11957050" y="5436870"/>
                  <a:pt x="11957050" y="5339080"/>
                  <a:pt x="11896725" y="5278755"/>
                </a:cubicBezTo>
                <a:cubicBezTo>
                  <a:pt x="11836400" y="5218430"/>
                  <a:pt x="11738610" y="5218430"/>
                  <a:pt x="11678285" y="5278755"/>
                </a:cubicBezTo>
                <a:close/>
                <a:moveTo>
                  <a:pt x="11896725" y="5060315"/>
                </a:moveTo>
                <a:cubicBezTo>
                  <a:pt x="11836400" y="5120640"/>
                  <a:pt x="11836400" y="5218430"/>
                  <a:pt x="11896725" y="5278755"/>
                </a:cubicBezTo>
                <a:cubicBezTo>
                  <a:pt x="11957050" y="5339080"/>
                  <a:pt x="12054840" y="5339080"/>
                  <a:pt x="12115165" y="5278755"/>
                </a:cubicBezTo>
                <a:cubicBezTo>
                  <a:pt x="12175490" y="5218430"/>
                  <a:pt x="12175490" y="5120640"/>
                  <a:pt x="12115165" y="5060315"/>
                </a:cubicBezTo>
                <a:cubicBezTo>
                  <a:pt x="12055475" y="4999990"/>
                  <a:pt x="11957050" y="4999990"/>
                  <a:pt x="11896725" y="5060315"/>
                </a:cubicBezTo>
                <a:close/>
                <a:moveTo>
                  <a:pt x="11459210" y="5497830"/>
                </a:moveTo>
                <a:cubicBezTo>
                  <a:pt x="11398885" y="5558155"/>
                  <a:pt x="11398885" y="5655945"/>
                  <a:pt x="11459210" y="5716270"/>
                </a:cubicBezTo>
                <a:cubicBezTo>
                  <a:pt x="11519535" y="5776595"/>
                  <a:pt x="11617325" y="5776595"/>
                  <a:pt x="11677650" y="5716270"/>
                </a:cubicBezTo>
                <a:cubicBezTo>
                  <a:pt x="11737975" y="5655945"/>
                  <a:pt x="11737975" y="5558155"/>
                  <a:pt x="11677650" y="5497830"/>
                </a:cubicBezTo>
                <a:cubicBezTo>
                  <a:pt x="11617960" y="5437505"/>
                  <a:pt x="11519535" y="5437505"/>
                  <a:pt x="11459210" y="5497830"/>
                </a:cubicBezTo>
                <a:close/>
                <a:moveTo>
                  <a:pt x="10015855" y="1035685"/>
                </a:moveTo>
                <a:cubicBezTo>
                  <a:pt x="10027920" y="1047750"/>
                  <a:pt x="10047605" y="1047750"/>
                  <a:pt x="10059670" y="1035685"/>
                </a:cubicBezTo>
                <a:cubicBezTo>
                  <a:pt x="10071735" y="1023620"/>
                  <a:pt x="10071735" y="1003935"/>
                  <a:pt x="10059670" y="991870"/>
                </a:cubicBezTo>
                <a:cubicBezTo>
                  <a:pt x="10047605" y="979805"/>
                  <a:pt x="10027920" y="979805"/>
                  <a:pt x="10015855" y="991870"/>
                </a:cubicBezTo>
                <a:cubicBezTo>
                  <a:pt x="10003790" y="1003935"/>
                  <a:pt x="10003790" y="1023620"/>
                  <a:pt x="10015855" y="1035685"/>
                </a:cubicBezTo>
                <a:close/>
                <a:moveTo>
                  <a:pt x="10103485" y="5760085"/>
                </a:moveTo>
                <a:cubicBezTo>
                  <a:pt x="10067290" y="5723890"/>
                  <a:pt x="10008235" y="5723890"/>
                  <a:pt x="9972040" y="5760085"/>
                </a:cubicBezTo>
                <a:cubicBezTo>
                  <a:pt x="9935845" y="5796280"/>
                  <a:pt x="9935845" y="5855335"/>
                  <a:pt x="9972040" y="5891530"/>
                </a:cubicBezTo>
                <a:cubicBezTo>
                  <a:pt x="10008235" y="5927725"/>
                  <a:pt x="10067290" y="5927725"/>
                  <a:pt x="10103485" y="5891530"/>
                </a:cubicBezTo>
                <a:cubicBezTo>
                  <a:pt x="10139680" y="5855335"/>
                  <a:pt x="10139680" y="5796280"/>
                  <a:pt x="10103485" y="5760085"/>
                </a:cubicBezTo>
                <a:close/>
                <a:moveTo>
                  <a:pt x="9972040" y="6197600"/>
                </a:moveTo>
                <a:cubicBezTo>
                  <a:pt x="9935845" y="6233795"/>
                  <a:pt x="9935845" y="6292850"/>
                  <a:pt x="9972040" y="6329045"/>
                </a:cubicBezTo>
                <a:cubicBezTo>
                  <a:pt x="10008235" y="6365240"/>
                  <a:pt x="10067290" y="6365240"/>
                  <a:pt x="10103485" y="6329045"/>
                </a:cubicBezTo>
                <a:cubicBezTo>
                  <a:pt x="10139680" y="6292850"/>
                  <a:pt x="10139680" y="6233795"/>
                  <a:pt x="10103485" y="6197600"/>
                </a:cubicBezTo>
                <a:cubicBezTo>
                  <a:pt x="10067290" y="6161405"/>
                  <a:pt x="10008235" y="6161405"/>
                  <a:pt x="9972040" y="6197600"/>
                </a:cubicBezTo>
                <a:close/>
                <a:moveTo>
                  <a:pt x="10212705" y="4338320"/>
                </a:moveTo>
                <a:cubicBezTo>
                  <a:pt x="10236835" y="4362450"/>
                  <a:pt x="10276205" y="4362450"/>
                  <a:pt x="10300335" y="4338320"/>
                </a:cubicBezTo>
                <a:cubicBezTo>
                  <a:pt x="10324465" y="4314190"/>
                  <a:pt x="10324465" y="4274820"/>
                  <a:pt x="10300335" y="4250690"/>
                </a:cubicBezTo>
                <a:cubicBezTo>
                  <a:pt x="10276205" y="4226560"/>
                  <a:pt x="10236835" y="4226560"/>
                  <a:pt x="10212705" y="4250690"/>
                </a:cubicBezTo>
                <a:cubicBezTo>
                  <a:pt x="10188575" y="4274820"/>
                  <a:pt x="10188575" y="4314190"/>
                  <a:pt x="10212705" y="4338320"/>
                </a:cubicBezTo>
                <a:close/>
                <a:moveTo>
                  <a:pt x="10212705" y="5169535"/>
                </a:moveTo>
                <a:cubicBezTo>
                  <a:pt x="10200640" y="5181600"/>
                  <a:pt x="10200640" y="5201285"/>
                  <a:pt x="10212705" y="5213350"/>
                </a:cubicBezTo>
                <a:cubicBezTo>
                  <a:pt x="10224770" y="5225415"/>
                  <a:pt x="10244455" y="5225415"/>
                  <a:pt x="10256520" y="5213350"/>
                </a:cubicBezTo>
                <a:cubicBezTo>
                  <a:pt x="10268585" y="5201285"/>
                  <a:pt x="10268585" y="5181600"/>
                  <a:pt x="10256520" y="5169535"/>
                </a:cubicBezTo>
                <a:cubicBezTo>
                  <a:pt x="10244455" y="5157470"/>
                  <a:pt x="10224770" y="5157470"/>
                  <a:pt x="10212705" y="5169535"/>
                </a:cubicBezTo>
                <a:close/>
                <a:moveTo>
                  <a:pt x="10300335" y="3900805"/>
                </a:moveTo>
                <a:cubicBezTo>
                  <a:pt x="10324465" y="3876675"/>
                  <a:pt x="10324465" y="3837305"/>
                  <a:pt x="10300335" y="3813175"/>
                </a:cubicBezTo>
                <a:cubicBezTo>
                  <a:pt x="10276205" y="3789045"/>
                  <a:pt x="10236835" y="3789045"/>
                  <a:pt x="10212705" y="3813175"/>
                </a:cubicBezTo>
                <a:cubicBezTo>
                  <a:pt x="10188575" y="3837305"/>
                  <a:pt x="10188575" y="3876675"/>
                  <a:pt x="10212705" y="3900805"/>
                </a:cubicBezTo>
                <a:cubicBezTo>
                  <a:pt x="10236835" y="3924935"/>
                  <a:pt x="10276205" y="3924935"/>
                  <a:pt x="10300335" y="3900805"/>
                </a:cubicBezTo>
                <a:close/>
                <a:moveTo>
                  <a:pt x="10081260" y="4119880"/>
                </a:moveTo>
                <a:cubicBezTo>
                  <a:pt x="10105390" y="4095750"/>
                  <a:pt x="10105390" y="4056380"/>
                  <a:pt x="10081260" y="4032250"/>
                </a:cubicBezTo>
                <a:cubicBezTo>
                  <a:pt x="10057130" y="4008120"/>
                  <a:pt x="10017760" y="4008120"/>
                  <a:pt x="9993630" y="4032250"/>
                </a:cubicBezTo>
                <a:cubicBezTo>
                  <a:pt x="9969500" y="4056380"/>
                  <a:pt x="9969500" y="4095750"/>
                  <a:pt x="9993630" y="4119880"/>
                </a:cubicBezTo>
                <a:cubicBezTo>
                  <a:pt x="10017760" y="4144010"/>
                  <a:pt x="10057130" y="4144010"/>
                  <a:pt x="10081260" y="4119880"/>
                </a:cubicBezTo>
                <a:close/>
                <a:moveTo>
                  <a:pt x="10212705" y="4775835"/>
                </a:moveTo>
                <a:cubicBezTo>
                  <a:pt x="10236835" y="4799965"/>
                  <a:pt x="10276205" y="4799965"/>
                  <a:pt x="10300335" y="4775835"/>
                </a:cubicBezTo>
                <a:cubicBezTo>
                  <a:pt x="10324465" y="4751705"/>
                  <a:pt x="10324465" y="4712335"/>
                  <a:pt x="10300335" y="4688205"/>
                </a:cubicBezTo>
                <a:cubicBezTo>
                  <a:pt x="10276205" y="4664075"/>
                  <a:pt x="10236835" y="4664075"/>
                  <a:pt x="10212705" y="4688205"/>
                </a:cubicBezTo>
                <a:cubicBezTo>
                  <a:pt x="10188575" y="4712335"/>
                  <a:pt x="10188575" y="4751705"/>
                  <a:pt x="10212705" y="4775835"/>
                </a:cubicBezTo>
                <a:close/>
                <a:moveTo>
                  <a:pt x="9994265" y="4557395"/>
                </a:moveTo>
                <a:cubicBezTo>
                  <a:pt x="10018395" y="4581525"/>
                  <a:pt x="10057765" y="4581525"/>
                  <a:pt x="10081895" y="4557395"/>
                </a:cubicBezTo>
                <a:cubicBezTo>
                  <a:pt x="10106025" y="4533265"/>
                  <a:pt x="10106025" y="4493895"/>
                  <a:pt x="10081895" y="4469765"/>
                </a:cubicBezTo>
                <a:cubicBezTo>
                  <a:pt x="10057765" y="4445635"/>
                  <a:pt x="10018395" y="4445635"/>
                  <a:pt x="9994265" y="4469765"/>
                </a:cubicBezTo>
                <a:cubicBezTo>
                  <a:pt x="9970135" y="4493895"/>
                  <a:pt x="9970135" y="4532630"/>
                  <a:pt x="9994265" y="4557395"/>
                </a:cubicBezTo>
                <a:close/>
                <a:moveTo>
                  <a:pt x="9819005" y="4732020"/>
                </a:moveTo>
                <a:cubicBezTo>
                  <a:pt x="9806940" y="4719955"/>
                  <a:pt x="9787255" y="4719955"/>
                  <a:pt x="9775190" y="4732020"/>
                </a:cubicBezTo>
                <a:cubicBezTo>
                  <a:pt x="9763125" y="4744085"/>
                  <a:pt x="9763125" y="4763770"/>
                  <a:pt x="9775190" y="4775835"/>
                </a:cubicBezTo>
                <a:cubicBezTo>
                  <a:pt x="9787255" y="4787900"/>
                  <a:pt x="9806940" y="4787900"/>
                  <a:pt x="9819005" y="4775835"/>
                </a:cubicBezTo>
                <a:cubicBezTo>
                  <a:pt x="9831070" y="4763770"/>
                  <a:pt x="9831070" y="4744085"/>
                  <a:pt x="9819005" y="4732020"/>
                </a:cubicBezTo>
                <a:close/>
                <a:moveTo>
                  <a:pt x="9862820" y="4250690"/>
                </a:moveTo>
                <a:cubicBezTo>
                  <a:pt x="9838690" y="4226560"/>
                  <a:pt x="9799320" y="4226560"/>
                  <a:pt x="9775190" y="4250690"/>
                </a:cubicBezTo>
                <a:cubicBezTo>
                  <a:pt x="9751060" y="4274820"/>
                  <a:pt x="9751060" y="4314190"/>
                  <a:pt x="9775190" y="4338320"/>
                </a:cubicBezTo>
                <a:cubicBezTo>
                  <a:pt x="9799320" y="4362450"/>
                  <a:pt x="9838690" y="4362450"/>
                  <a:pt x="9862820" y="4338320"/>
                </a:cubicBezTo>
                <a:cubicBezTo>
                  <a:pt x="9886950" y="4314190"/>
                  <a:pt x="9886950" y="4274820"/>
                  <a:pt x="9862820" y="4250690"/>
                </a:cubicBezTo>
                <a:close/>
                <a:moveTo>
                  <a:pt x="10037445" y="4951095"/>
                </a:moveTo>
                <a:cubicBezTo>
                  <a:pt x="10025380" y="4939030"/>
                  <a:pt x="10005695" y="4939030"/>
                  <a:pt x="9993630" y="4951095"/>
                </a:cubicBezTo>
                <a:cubicBezTo>
                  <a:pt x="9981565" y="4963160"/>
                  <a:pt x="9981565" y="4982845"/>
                  <a:pt x="9993630" y="4994910"/>
                </a:cubicBezTo>
                <a:cubicBezTo>
                  <a:pt x="10005695" y="5006975"/>
                  <a:pt x="10025380" y="5006975"/>
                  <a:pt x="10037445" y="4994910"/>
                </a:cubicBezTo>
                <a:cubicBezTo>
                  <a:pt x="10049510" y="4982845"/>
                  <a:pt x="10049510" y="4963160"/>
                  <a:pt x="10037445" y="4951095"/>
                </a:cubicBezTo>
                <a:close/>
                <a:moveTo>
                  <a:pt x="9775190" y="5607050"/>
                </a:moveTo>
                <a:cubicBezTo>
                  <a:pt x="9763125" y="5619115"/>
                  <a:pt x="9763125" y="5638800"/>
                  <a:pt x="9775190" y="5650865"/>
                </a:cubicBezTo>
                <a:cubicBezTo>
                  <a:pt x="9787255" y="5662930"/>
                  <a:pt x="9806940" y="5662930"/>
                  <a:pt x="9819005" y="5650865"/>
                </a:cubicBezTo>
                <a:cubicBezTo>
                  <a:pt x="9831070" y="5638800"/>
                  <a:pt x="9831070" y="5619115"/>
                  <a:pt x="9819005" y="5607050"/>
                </a:cubicBezTo>
                <a:cubicBezTo>
                  <a:pt x="9806940" y="5594985"/>
                  <a:pt x="9787255" y="5594985"/>
                  <a:pt x="9775190" y="5607050"/>
                </a:cubicBezTo>
                <a:close/>
                <a:moveTo>
                  <a:pt x="9819005" y="5169535"/>
                </a:moveTo>
                <a:cubicBezTo>
                  <a:pt x="9806940" y="5157470"/>
                  <a:pt x="9787255" y="5157470"/>
                  <a:pt x="9775190" y="5169535"/>
                </a:cubicBezTo>
                <a:cubicBezTo>
                  <a:pt x="9763125" y="5181600"/>
                  <a:pt x="9763125" y="5201285"/>
                  <a:pt x="9775190" y="5213350"/>
                </a:cubicBezTo>
                <a:cubicBezTo>
                  <a:pt x="9787255" y="5225415"/>
                  <a:pt x="9806940" y="5225415"/>
                  <a:pt x="9819005" y="5213350"/>
                </a:cubicBezTo>
                <a:cubicBezTo>
                  <a:pt x="9831070" y="5201285"/>
                  <a:pt x="9831070" y="5181600"/>
                  <a:pt x="9819005" y="5169535"/>
                </a:cubicBezTo>
                <a:close/>
                <a:moveTo>
                  <a:pt x="9753600" y="6109970"/>
                </a:moveTo>
                <a:cubicBezTo>
                  <a:pt x="9789795" y="6146165"/>
                  <a:pt x="9848850" y="6146165"/>
                  <a:pt x="9885045" y="6109970"/>
                </a:cubicBezTo>
                <a:cubicBezTo>
                  <a:pt x="9921240" y="6073775"/>
                  <a:pt x="9921240" y="6014720"/>
                  <a:pt x="9885045" y="5978525"/>
                </a:cubicBezTo>
                <a:cubicBezTo>
                  <a:pt x="9848850" y="5942330"/>
                  <a:pt x="9789795" y="5942330"/>
                  <a:pt x="9753600" y="5978525"/>
                </a:cubicBezTo>
                <a:cubicBezTo>
                  <a:pt x="9717405" y="6015355"/>
                  <a:pt x="9717405" y="6073775"/>
                  <a:pt x="9753600" y="6109970"/>
                </a:cubicBezTo>
                <a:close/>
                <a:moveTo>
                  <a:pt x="9994265" y="5387975"/>
                </a:moveTo>
                <a:cubicBezTo>
                  <a:pt x="9982200" y="5400040"/>
                  <a:pt x="9982200" y="5419725"/>
                  <a:pt x="9994265" y="5431790"/>
                </a:cubicBezTo>
                <a:cubicBezTo>
                  <a:pt x="10006330" y="5443855"/>
                  <a:pt x="10026015" y="5443855"/>
                  <a:pt x="10038080" y="5431790"/>
                </a:cubicBezTo>
                <a:cubicBezTo>
                  <a:pt x="10050145" y="5419725"/>
                  <a:pt x="10050145" y="5400040"/>
                  <a:pt x="10038080" y="5387975"/>
                </a:cubicBezTo>
                <a:cubicBezTo>
                  <a:pt x="10026015" y="5375910"/>
                  <a:pt x="10006330" y="5375910"/>
                  <a:pt x="9994265" y="5387975"/>
                </a:cubicBezTo>
                <a:close/>
                <a:moveTo>
                  <a:pt x="10103485" y="73660"/>
                </a:moveTo>
                <a:cubicBezTo>
                  <a:pt x="10067290" y="37465"/>
                  <a:pt x="10008235" y="37465"/>
                  <a:pt x="9972040" y="73660"/>
                </a:cubicBezTo>
                <a:cubicBezTo>
                  <a:pt x="9935845" y="109855"/>
                  <a:pt x="9935845" y="168910"/>
                  <a:pt x="9972040" y="205105"/>
                </a:cubicBezTo>
                <a:cubicBezTo>
                  <a:pt x="10008235" y="241300"/>
                  <a:pt x="10067290" y="241300"/>
                  <a:pt x="10103485" y="205105"/>
                </a:cubicBezTo>
                <a:cubicBezTo>
                  <a:pt x="10139680" y="168275"/>
                  <a:pt x="10139680" y="109855"/>
                  <a:pt x="10103485" y="73660"/>
                </a:cubicBezTo>
                <a:close/>
                <a:moveTo>
                  <a:pt x="9994265" y="1932305"/>
                </a:moveTo>
                <a:cubicBezTo>
                  <a:pt x="10018395" y="1956435"/>
                  <a:pt x="10057765" y="1956435"/>
                  <a:pt x="10081895" y="1932305"/>
                </a:cubicBezTo>
                <a:cubicBezTo>
                  <a:pt x="10106025" y="1908175"/>
                  <a:pt x="10106025" y="1868805"/>
                  <a:pt x="10081895" y="1844675"/>
                </a:cubicBezTo>
                <a:cubicBezTo>
                  <a:pt x="10057765" y="1820545"/>
                  <a:pt x="10018395" y="1820545"/>
                  <a:pt x="9994265" y="1844675"/>
                </a:cubicBezTo>
                <a:cubicBezTo>
                  <a:pt x="9970135" y="1868805"/>
                  <a:pt x="9970135" y="1908175"/>
                  <a:pt x="9994265" y="1932305"/>
                </a:cubicBezTo>
                <a:close/>
                <a:moveTo>
                  <a:pt x="9753600" y="292100"/>
                </a:moveTo>
                <a:cubicBezTo>
                  <a:pt x="9717405" y="328295"/>
                  <a:pt x="9717405" y="387350"/>
                  <a:pt x="9753600" y="423545"/>
                </a:cubicBezTo>
                <a:cubicBezTo>
                  <a:pt x="9789795" y="459740"/>
                  <a:pt x="9848850" y="459740"/>
                  <a:pt x="9885045" y="423545"/>
                </a:cubicBezTo>
                <a:cubicBezTo>
                  <a:pt x="9921240" y="387350"/>
                  <a:pt x="9921240" y="328295"/>
                  <a:pt x="9885045" y="292100"/>
                </a:cubicBezTo>
                <a:cubicBezTo>
                  <a:pt x="9848215" y="255905"/>
                  <a:pt x="9789795" y="255905"/>
                  <a:pt x="9753600" y="292100"/>
                </a:cubicBezTo>
                <a:close/>
                <a:moveTo>
                  <a:pt x="9644380" y="1845310"/>
                </a:moveTo>
                <a:cubicBezTo>
                  <a:pt x="9620250" y="1821180"/>
                  <a:pt x="9580880" y="1821180"/>
                  <a:pt x="9556750" y="1845310"/>
                </a:cubicBezTo>
                <a:cubicBezTo>
                  <a:pt x="9532620" y="1869440"/>
                  <a:pt x="9532620" y="1908810"/>
                  <a:pt x="9556750" y="1932940"/>
                </a:cubicBezTo>
                <a:cubicBezTo>
                  <a:pt x="9580880" y="1957070"/>
                  <a:pt x="9620250" y="1957070"/>
                  <a:pt x="9644380" y="1932940"/>
                </a:cubicBezTo>
                <a:cubicBezTo>
                  <a:pt x="9668510" y="1908810"/>
                  <a:pt x="9668510" y="1869440"/>
                  <a:pt x="9644380" y="1845310"/>
                </a:cubicBezTo>
                <a:close/>
                <a:moveTo>
                  <a:pt x="9862820" y="1626235"/>
                </a:moveTo>
                <a:cubicBezTo>
                  <a:pt x="9838690" y="1602105"/>
                  <a:pt x="9799320" y="1602105"/>
                  <a:pt x="9775190" y="1626235"/>
                </a:cubicBezTo>
                <a:cubicBezTo>
                  <a:pt x="9751060" y="1650365"/>
                  <a:pt x="9751060" y="1689735"/>
                  <a:pt x="9775190" y="1713865"/>
                </a:cubicBezTo>
                <a:cubicBezTo>
                  <a:pt x="9799320" y="1737995"/>
                  <a:pt x="9838690" y="1737995"/>
                  <a:pt x="9862820" y="1713865"/>
                </a:cubicBezTo>
                <a:cubicBezTo>
                  <a:pt x="9886950" y="1689735"/>
                  <a:pt x="9886950" y="1650365"/>
                  <a:pt x="9862820" y="1626235"/>
                </a:cubicBezTo>
                <a:close/>
                <a:moveTo>
                  <a:pt x="9994265" y="1494790"/>
                </a:moveTo>
                <a:cubicBezTo>
                  <a:pt x="10018395" y="1518920"/>
                  <a:pt x="10057765" y="1518920"/>
                  <a:pt x="10081895" y="1494790"/>
                </a:cubicBezTo>
                <a:cubicBezTo>
                  <a:pt x="10106025" y="1470660"/>
                  <a:pt x="10106025" y="1431290"/>
                  <a:pt x="10081895" y="1407160"/>
                </a:cubicBezTo>
                <a:cubicBezTo>
                  <a:pt x="10057765" y="1383030"/>
                  <a:pt x="10018395" y="1383030"/>
                  <a:pt x="9994265" y="1407160"/>
                </a:cubicBezTo>
                <a:cubicBezTo>
                  <a:pt x="9970135" y="1431290"/>
                  <a:pt x="9970135" y="1470660"/>
                  <a:pt x="9994265" y="1494790"/>
                </a:cubicBezTo>
                <a:close/>
                <a:moveTo>
                  <a:pt x="10321925" y="5541645"/>
                </a:moveTo>
                <a:cubicBezTo>
                  <a:pt x="10285730" y="5505450"/>
                  <a:pt x="10226675" y="5505450"/>
                  <a:pt x="10190480" y="5541645"/>
                </a:cubicBezTo>
                <a:cubicBezTo>
                  <a:pt x="10154285" y="5577840"/>
                  <a:pt x="10154285" y="5636895"/>
                  <a:pt x="10190480" y="5673090"/>
                </a:cubicBezTo>
                <a:cubicBezTo>
                  <a:pt x="10226675" y="5709285"/>
                  <a:pt x="10285730" y="5709285"/>
                  <a:pt x="10321925" y="5673090"/>
                </a:cubicBezTo>
                <a:cubicBezTo>
                  <a:pt x="10358120" y="5636260"/>
                  <a:pt x="10358120" y="5577840"/>
                  <a:pt x="10321925" y="5541645"/>
                </a:cubicBezTo>
                <a:close/>
                <a:moveTo>
                  <a:pt x="10059670" y="598170"/>
                </a:moveTo>
                <a:cubicBezTo>
                  <a:pt x="10071735" y="586105"/>
                  <a:pt x="10071735" y="566420"/>
                  <a:pt x="10059670" y="554355"/>
                </a:cubicBezTo>
                <a:cubicBezTo>
                  <a:pt x="10047605" y="542290"/>
                  <a:pt x="10027920" y="542290"/>
                  <a:pt x="10015855" y="554355"/>
                </a:cubicBezTo>
                <a:cubicBezTo>
                  <a:pt x="10003790" y="566420"/>
                  <a:pt x="10003790" y="586105"/>
                  <a:pt x="10015855" y="598170"/>
                </a:cubicBezTo>
                <a:cubicBezTo>
                  <a:pt x="10027920" y="610235"/>
                  <a:pt x="10047605" y="610235"/>
                  <a:pt x="10059670" y="598170"/>
                </a:cubicBezTo>
                <a:close/>
                <a:moveTo>
                  <a:pt x="9753600" y="2610485"/>
                </a:moveTo>
                <a:cubicBezTo>
                  <a:pt x="9789795" y="2646680"/>
                  <a:pt x="9848850" y="2646680"/>
                  <a:pt x="9885045" y="2610485"/>
                </a:cubicBezTo>
                <a:cubicBezTo>
                  <a:pt x="9921240" y="2574290"/>
                  <a:pt x="9921240" y="2515235"/>
                  <a:pt x="9885045" y="2479040"/>
                </a:cubicBezTo>
                <a:cubicBezTo>
                  <a:pt x="9848850" y="2442845"/>
                  <a:pt x="9789795" y="2442845"/>
                  <a:pt x="9753600" y="2479040"/>
                </a:cubicBezTo>
                <a:cubicBezTo>
                  <a:pt x="9717405" y="2515870"/>
                  <a:pt x="9717405" y="2574290"/>
                  <a:pt x="9753600" y="2610485"/>
                </a:cubicBezTo>
                <a:close/>
                <a:moveTo>
                  <a:pt x="10321925" y="5978525"/>
                </a:moveTo>
                <a:cubicBezTo>
                  <a:pt x="10285730" y="5942330"/>
                  <a:pt x="10226675" y="5942330"/>
                  <a:pt x="10190480" y="5978525"/>
                </a:cubicBezTo>
                <a:cubicBezTo>
                  <a:pt x="10154285" y="6014720"/>
                  <a:pt x="10154285" y="6073775"/>
                  <a:pt x="10190480" y="6109970"/>
                </a:cubicBezTo>
                <a:cubicBezTo>
                  <a:pt x="10226675" y="6146165"/>
                  <a:pt x="10285730" y="6146165"/>
                  <a:pt x="10321925" y="6109970"/>
                </a:cubicBezTo>
                <a:cubicBezTo>
                  <a:pt x="10358120" y="6073775"/>
                  <a:pt x="10358120" y="6015355"/>
                  <a:pt x="10321925" y="5978525"/>
                </a:cubicBezTo>
                <a:close/>
                <a:moveTo>
                  <a:pt x="10191115" y="6416040"/>
                </a:moveTo>
                <a:cubicBezTo>
                  <a:pt x="10154920" y="6452235"/>
                  <a:pt x="10154920" y="6511290"/>
                  <a:pt x="10191115" y="6547485"/>
                </a:cubicBezTo>
                <a:cubicBezTo>
                  <a:pt x="10227310" y="6583681"/>
                  <a:pt x="10286365" y="6583681"/>
                  <a:pt x="10322560" y="6547485"/>
                </a:cubicBezTo>
                <a:cubicBezTo>
                  <a:pt x="10358755" y="6511290"/>
                  <a:pt x="10358755" y="6452235"/>
                  <a:pt x="10322560" y="6416040"/>
                </a:cubicBezTo>
                <a:cubicBezTo>
                  <a:pt x="10285730" y="6379845"/>
                  <a:pt x="10227310" y="6379845"/>
                  <a:pt x="10191115" y="6416040"/>
                </a:cubicBezTo>
                <a:close/>
                <a:moveTo>
                  <a:pt x="9841230" y="817245"/>
                </a:moveTo>
                <a:cubicBezTo>
                  <a:pt x="9853295" y="805180"/>
                  <a:pt x="9853295" y="785495"/>
                  <a:pt x="9841230" y="773430"/>
                </a:cubicBezTo>
                <a:cubicBezTo>
                  <a:pt x="9829165" y="761365"/>
                  <a:pt x="9809480" y="761365"/>
                  <a:pt x="9797415" y="773430"/>
                </a:cubicBezTo>
                <a:cubicBezTo>
                  <a:pt x="9785350" y="785495"/>
                  <a:pt x="9785350" y="805180"/>
                  <a:pt x="9797415" y="817245"/>
                </a:cubicBezTo>
                <a:cubicBezTo>
                  <a:pt x="9809480" y="829310"/>
                  <a:pt x="9829165" y="829310"/>
                  <a:pt x="9841230" y="817245"/>
                </a:cubicBezTo>
                <a:close/>
                <a:moveTo>
                  <a:pt x="9775190" y="2063750"/>
                </a:moveTo>
                <a:cubicBezTo>
                  <a:pt x="9751060" y="2087880"/>
                  <a:pt x="9751060" y="2127250"/>
                  <a:pt x="9775190" y="2151380"/>
                </a:cubicBezTo>
                <a:cubicBezTo>
                  <a:pt x="9799320" y="2175510"/>
                  <a:pt x="9838690" y="2175510"/>
                  <a:pt x="9862820" y="2151380"/>
                </a:cubicBezTo>
                <a:cubicBezTo>
                  <a:pt x="9886950" y="2127250"/>
                  <a:pt x="9886950" y="2087880"/>
                  <a:pt x="9862820" y="2063750"/>
                </a:cubicBezTo>
                <a:cubicBezTo>
                  <a:pt x="9838690" y="2039620"/>
                  <a:pt x="9799320" y="2039620"/>
                  <a:pt x="9775190" y="2063750"/>
                </a:cubicBezTo>
                <a:close/>
                <a:moveTo>
                  <a:pt x="9862820" y="1188720"/>
                </a:moveTo>
                <a:cubicBezTo>
                  <a:pt x="9838690" y="1164590"/>
                  <a:pt x="9799320" y="1164590"/>
                  <a:pt x="9775190" y="1188720"/>
                </a:cubicBezTo>
                <a:cubicBezTo>
                  <a:pt x="9751060" y="1212850"/>
                  <a:pt x="9751060" y="1252220"/>
                  <a:pt x="9775190" y="1276350"/>
                </a:cubicBezTo>
                <a:cubicBezTo>
                  <a:pt x="9799320" y="1300480"/>
                  <a:pt x="9838690" y="1300480"/>
                  <a:pt x="9862820" y="1276350"/>
                </a:cubicBezTo>
                <a:cubicBezTo>
                  <a:pt x="9886950" y="1252220"/>
                  <a:pt x="9886950" y="1212850"/>
                  <a:pt x="9862820" y="1188720"/>
                </a:cubicBezTo>
                <a:close/>
                <a:moveTo>
                  <a:pt x="9600565" y="4513580"/>
                </a:moveTo>
                <a:cubicBezTo>
                  <a:pt x="9588500" y="4501515"/>
                  <a:pt x="9568815" y="4501515"/>
                  <a:pt x="9556750" y="4513580"/>
                </a:cubicBezTo>
                <a:cubicBezTo>
                  <a:pt x="9544685" y="4525645"/>
                  <a:pt x="9544685" y="4545330"/>
                  <a:pt x="9556750" y="4557395"/>
                </a:cubicBezTo>
                <a:cubicBezTo>
                  <a:pt x="9568815" y="4569460"/>
                  <a:pt x="9588500" y="4569460"/>
                  <a:pt x="9600565" y="4557395"/>
                </a:cubicBezTo>
                <a:cubicBezTo>
                  <a:pt x="9612630" y="4545330"/>
                  <a:pt x="9612630" y="4525645"/>
                  <a:pt x="9600565" y="4513580"/>
                </a:cubicBezTo>
                <a:close/>
                <a:moveTo>
                  <a:pt x="5379085" y="3923030"/>
                </a:moveTo>
                <a:cubicBezTo>
                  <a:pt x="5415280" y="3959225"/>
                  <a:pt x="5474335" y="3959225"/>
                  <a:pt x="5510530" y="3923030"/>
                </a:cubicBezTo>
                <a:cubicBezTo>
                  <a:pt x="5546725" y="3886835"/>
                  <a:pt x="5546725" y="3827780"/>
                  <a:pt x="5510530" y="3791585"/>
                </a:cubicBezTo>
                <a:cubicBezTo>
                  <a:pt x="5474335" y="3755390"/>
                  <a:pt x="5415280" y="3755390"/>
                  <a:pt x="5379085" y="3791585"/>
                </a:cubicBezTo>
                <a:cubicBezTo>
                  <a:pt x="5342890" y="3827780"/>
                  <a:pt x="5342890" y="3886835"/>
                  <a:pt x="5379085" y="3923030"/>
                </a:cubicBezTo>
                <a:close/>
                <a:moveTo>
                  <a:pt x="5488305" y="3463290"/>
                </a:moveTo>
                <a:cubicBezTo>
                  <a:pt x="5512435" y="3439160"/>
                  <a:pt x="5512435" y="3399790"/>
                  <a:pt x="5488305" y="3375660"/>
                </a:cubicBezTo>
                <a:cubicBezTo>
                  <a:pt x="5464175" y="3351530"/>
                  <a:pt x="5424805" y="3351530"/>
                  <a:pt x="5400675" y="3375660"/>
                </a:cubicBezTo>
                <a:cubicBezTo>
                  <a:pt x="5376545" y="3399790"/>
                  <a:pt x="5376545" y="3439160"/>
                  <a:pt x="5400675" y="3463290"/>
                </a:cubicBezTo>
                <a:cubicBezTo>
                  <a:pt x="5424805" y="3487420"/>
                  <a:pt x="5464175" y="3488055"/>
                  <a:pt x="5488305" y="3463290"/>
                </a:cubicBezTo>
                <a:close/>
                <a:moveTo>
                  <a:pt x="5269865" y="5344795"/>
                </a:moveTo>
                <a:cubicBezTo>
                  <a:pt x="5245735" y="5320665"/>
                  <a:pt x="5206365" y="5320665"/>
                  <a:pt x="5182235" y="5344795"/>
                </a:cubicBezTo>
                <a:cubicBezTo>
                  <a:pt x="5158105" y="5368925"/>
                  <a:pt x="5158105" y="5408295"/>
                  <a:pt x="5182235" y="5432425"/>
                </a:cubicBezTo>
                <a:cubicBezTo>
                  <a:pt x="5206365" y="5456555"/>
                  <a:pt x="5245735" y="5456555"/>
                  <a:pt x="5269865" y="5432425"/>
                </a:cubicBezTo>
                <a:cubicBezTo>
                  <a:pt x="5293995" y="5407660"/>
                  <a:pt x="5293995" y="5368925"/>
                  <a:pt x="5269865" y="5344795"/>
                </a:cubicBezTo>
                <a:close/>
                <a:moveTo>
                  <a:pt x="5269865" y="6219825"/>
                </a:moveTo>
                <a:cubicBezTo>
                  <a:pt x="5245735" y="6195695"/>
                  <a:pt x="5206365" y="6195695"/>
                  <a:pt x="5182235" y="6219825"/>
                </a:cubicBezTo>
                <a:cubicBezTo>
                  <a:pt x="5158105" y="6243955"/>
                  <a:pt x="5158105" y="6283325"/>
                  <a:pt x="5182235" y="6307455"/>
                </a:cubicBezTo>
                <a:cubicBezTo>
                  <a:pt x="5206365" y="6331585"/>
                  <a:pt x="5245735" y="6331585"/>
                  <a:pt x="5269865" y="6307455"/>
                </a:cubicBezTo>
                <a:cubicBezTo>
                  <a:pt x="5293995" y="6283325"/>
                  <a:pt x="5293995" y="6243955"/>
                  <a:pt x="5269865" y="6219825"/>
                </a:cubicBezTo>
                <a:close/>
                <a:moveTo>
                  <a:pt x="5619750" y="3682365"/>
                </a:moveTo>
                <a:cubicBezTo>
                  <a:pt x="5643880" y="3706495"/>
                  <a:pt x="5683250" y="3706495"/>
                  <a:pt x="5707380" y="3682365"/>
                </a:cubicBezTo>
                <a:cubicBezTo>
                  <a:pt x="5731510" y="3658235"/>
                  <a:pt x="5731510" y="3618865"/>
                  <a:pt x="5707380" y="3594735"/>
                </a:cubicBezTo>
                <a:cubicBezTo>
                  <a:pt x="5683250" y="3570605"/>
                  <a:pt x="5643880" y="3570605"/>
                  <a:pt x="5619750" y="3594735"/>
                </a:cubicBezTo>
                <a:cubicBezTo>
                  <a:pt x="5595620" y="3618865"/>
                  <a:pt x="5595620" y="3658235"/>
                  <a:pt x="5619750" y="3682365"/>
                </a:cubicBezTo>
                <a:close/>
                <a:moveTo>
                  <a:pt x="5269865" y="5782310"/>
                </a:moveTo>
                <a:cubicBezTo>
                  <a:pt x="5245735" y="5758180"/>
                  <a:pt x="5206365" y="5758180"/>
                  <a:pt x="5182235" y="5782310"/>
                </a:cubicBezTo>
                <a:cubicBezTo>
                  <a:pt x="5158105" y="5806440"/>
                  <a:pt x="5158105" y="5845810"/>
                  <a:pt x="5182235" y="5869940"/>
                </a:cubicBezTo>
                <a:cubicBezTo>
                  <a:pt x="5206365" y="5894070"/>
                  <a:pt x="5245735" y="5894070"/>
                  <a:pt x="5269865" y="5869940"/>
                </a:cubicBezTo>
                <a:cubicBezTo>
                  <a:pt x="5293995" y="5845175"/>
                  <a:pt x="5293995" y="5806440"/>
                  <a:pt x="5269865" y="5782310"/>
                </a:cubicBezTo>
                <a:close/>
                <a:moveTo>
                  <a:pt x="5182235" y="6656706"/>
                </a:moveTo>
                <a:cubicBezTo>
                  <a:pt x="5158105" y="6680835"/>
                  <a:pt x="5158105" y="6720206"/>
                  <a:pt x="5182235" y="6744335"/>
                </a:cubicBezTo>
                <a:cubicBezTo>
                  <a:pt x="5206365" y="6768465"/>
                  <a:pt x="5245735" y="6768465"/>
                  <a:pt x="5269865" y="6744335"/>
                </a:cubicBezTo>
                <a:cubicBezTo>
                  <a:pt x="5293995" y="6720206"/>
                  <a:pt x="5293995" y="6680835"/>
                  <a:pt x="5269865" y="6656706"/>
                </a:cubicBezTo>
                <a:cubicBezTo>
                  <a:pt x="5245735" y="6632575"/>
                  <a:pt x="5206365" y="6632575"/>
                  <a:pt x="5182235" y="6656706"/>
                </a:cubicBezTo>
                <a:close/>
                <a:moveTo>
                  <a:pt x="5597525" y="4141470"/>
                </a:moveTo>
                <a:cubicBezTo>
                  <a:pt x="5633720" y="4177665"/>
                  <a:pt x="5692775" y="4177665"/>
                  <a:pt x="5728970" y="4141470"/>
                </a:cubicBezTo>
                <a:cubicBezTo>
                  <a:pt x="5765165" y="4105275"/>
                  <a:pt x="5765165" y="4046220"/>
                  <a:pt x="5728970" y="4010025"/>
                </a:cubicBezTo>
                <a:cubicBezTo>
                  <a:pt x="5692775" y="3973830"/>
                  <a:pt x="5633720" y="3973830"/>
                  <a:pt x="5597525" y="4010025"/>
                </a:cubicBezTo>
                <a:cubicBezTo>
                  <a:pt x="5561330" y="4046855"/>
                  <a:pt x="5561330" y="4105275"/>
                  <a:pt x="5597525" y="4141470"/>
                </a:cubicBezTo>
                <a:close/>
                <a:moveTo>
                  <a:pt x="5619750" y="6219825"/>
                </a:moveTo>
                <a:cubicBezTo>
                  <a:pt x="5595620" y="6243955"/>
                  <a:pt x="5595620" y="6283325"/>
                  <a:pt x="5619750" y="6307455"/>
                </a:cubicBezTo>
                <a:cubicBezTo>
                  <a:pt x="5643880" y="6331585"/>
                  <a:pt x="5683250" y="6331585"/>
                  <a:pt x="5707380" y="6307455"/>
                </a:cubicBezTo>
                <a:cubicBezTo>
                  <a:pt x="5731510" y="6283325"/>
                  <a:pt x="5731510" y="6243955"/>
                  <a:pt x="5707380" y="6219825"/>
                </a:cubicBezTo>
                <a:cubicBezTo>
                  <a:pt x="5683250" y="6195695"/>
                  <a:pt x="5643880" y="6195060"/>
                  <a:pt x="5619750" y="6219825"/>
                </a:cubicBezTo>
                <a:close/>
                <a:moveTo>
                  <a:pt x="5707380" y="5782310"/>
                </a:moveTo>
                <a:cubicBezTo>
                  <a:pt x="5683250" y="5758180"/>
                  <a:pt x="5643880" y="5758180"/>
                  <a:pt x="5619750" y="5782310"/>
                </a:cubicBezTo>
                <a:cubicBezTo>
                  <a:pt x="5595620" y="5806440"/>
                  <a:pt x="5595620" y="5845810"/>
                  <a:pt x="5619750" y="5869940"/>
                </a:cubicBezTo>
                <a:cubicBezTo>
                  <a:pt x="5643880" y="5894070"/>
                  <a:pt x="5683250" y="5894070"/>
                  <a:pt x="5707380" y="5869940"/>
                </a:cubicBezTo>
                <a:cubicBezTo>
                  <a:pt x="5731510" y="5845175"/>
                  <a:pt x="5731510" y="5806440"/>
                  <a:pt x="5707380" y="5782310"/>
                </a:cubicBezTo>
                <a:close/>
                <a:moveTo>
                  <a:pt x="5707380" y="3244850"/>
                </a:moveTo>
                <a:cubicBezTo>
                  <a:pt x="5731510" y="3220720"/>
                  <a:pt x="5731510" y="3181350"/>
                  <a:pt x="5707380" y="3157220"/>
                </a:cubicBezTo>
                <a:cubicBezTo>
                  <a:pt x="5683250" y="3133090"/>
                  <a:pt x="5643880" y="3133090"/>
                  <a:pt x="5619750" y="3157220"/>
                </a:cubicBezTo>
                <a:cubicBezTo>
                  <a:pt x="5595620" y="3181350"/>
                  <a:pt x="5595620" y="3220720"/>
                  <a:pt x="5619750" y="3244850"/>
                </a:cubicBezTo>
                <a:cubicBezTo>
                  <a:pt x="5643880" y="3268980"/>
                  <a:pt x="5682615" y="3268980"/>
                  <a:pt x="5707380" y="3244850"/>
                </a:cubicBezTo>
                <a:close/>
                <a:moveTo>
                  <a:pt x="5641340" y="5410200"/>
                </a:moveTo>
                <a:cubicBezTo>
                  <a:pt x="5653405" y="5422265"/>
                  <a:pt x="5673090" y="5422265"/>
                  <a:pt x="5685155" y="5410200"/>
                </a:cubicBezTo>
                <a:cubicBezTo>
                  <a:pt x="5697220" y="5398135"/>
                  <a:pt x="5697220" y="5378450"/>
                  <a:pt x="5685155" y="5366385"/>
                </a:cubicBezTo>
                <a:cubicBezTo>
                  <a:pt x="5673090" y="5354320"/>
                  <a:pt x="5653405" y="5354320"/>
                  <a:pt x="5641340" y="5366385"/>
                </a:cubicBezTo>
                <a:cubicBezTo>
                  <a:pt x="5629275" y="5378450"/>
                  <a:pt x="5629275" y="5398135"/>
                  <a:pt x="5641340" y="5410200"/>
                </a:cubicBezTo>
                <a:close/>
                <a:moveTo>
                  <a:pt x="5160010" y="5016500"/>
                </a:moveTo>
                <a:cubicBezTo>
                  <a:pt x="5196205" y="5052695"/>
                  <a:pt x="5255260" y="5052695"/>
                  <a:pt x="5291455" y="5016500"/>
                </a:cubicBezTo>
                <a:cubicBezTo>
                  <a:pt x="5327650" y="4980305"/>
                  <a:pt x="5327650" y="4921250"/>
                  <a:pt x="5291455" y="4885055"/>
                </a:cubicBezTo>
                <a:cubicBezTo>
                  <a:pt x="5255260" y="4848860"/>
                  <a:pt x="5196205" y="4848860"/>
                  <a:pt x="5160010" y="4885055"/>
                </a:cubicBezTo>
                <a:cubicBezTo>
                  <a:pt x="5123815" y="4921250"/>
                  <a:pt x="5123815" y="4980305"/>
                  <a:pt x="5160010" y="5016500"/>
                </a:cubicBezTo>
                <a:close/>
                <a:moveTo>
                  <a:pt x="5597525" y="4578985"/>
                </a:moveTo>
                <a:cubicBezTo>
                  <a:pt x="5633720" y="4615180"/>
                  <a:pt x="5692775" y="4615180"/>
                  <a:pt x="5728970" y="4578985"/>
                </a:cubicBezTo>
                <a:cubicBezTo>
                  <a:pt x="5765165" y="4542790"/>
                  <a:pt x="5765165" y="4483735"/>
                  <a:pt x="5728970" y="4447540"/>
                </a:cubicBezTo>
                <a:cubicBezTo>
                  <a:pt x="5692775" y="4411345"/>
                  <a:pt x="5633720" y="4411345"/>
                  <a:pt x="5597525" y="4447540"/>
                </a:cubicBezTo>
                <a:cubicBezTo>
                  <a:pt x="5561330" y="4484370"/>
                  <a:pt x="5561330" y="4542790"/>
                  <a:pt x="5597525" y="4578985"/>
                </a:cubicBezTo>
                <a:close/>
                <a:moveTo>
                  <a:pt x="9600565" y="5431790"/>
                </a:moveTo>
                <a:cubicBezTo>
                  <a:pt x="9612630" y="5419725"/>
                  <a:pt x="9612630" y="5400040"/>
                  <a:pt x="9600565" y="5387975"/>
                </a:cubicBezTo>
                <a:cubicBezTo>
                  <a:pt x="9588500" y="5375910"/>
                  <a:pt x="9568815" y="5375910"/>
                  <a:pt x="9556750" y="5387975"/>
                </a:cubicBezTo>
                <a:cubicBezTo>
                  <a:pt x="9544685" y="5400040"/>
                  <a:pt x="9544685" y="5419725"/>
                  <a:pt x="9556750" y="5431790"/>
                </a:cubicBezTo>
                <a:cubicBezTo>
                  <a:pt x="9568815" y="5443855"/>
                  <a:pt x="9588500" y="5443855"/>
                  <a:pt x="9600565" y="5431790"/>
                </a:cubicBezTo>
                <a:close/>
                <a:moveTo>
                  <a:pt x="4963160" y="6438265"/>
                </a:moveTo>
                <a:cubicBezTo>
                  <a:pt x="4939030" y="6462395"/>
                  <a:pt x="4939030" y="6501765"/>
                  <a:pt x="4963160" y="6525895"/>
                </a:cubicBezTo>
                <a:cubicBezTo>
                  <a:pt x="4987290" y="6550025"/>
                  <a:pt x="5026660" y="6550025"/>
                  <a:pt x="5050790" y="6525895"/>
                </a:cubicBezTo>
                <a:cubicBezTo>
                  <a:pt x="5074920" y="6501765"/>
                  <a:pt x="5074920" y="6462395"/>
                  <a:pt x="5050790" y="6438265"/>
                </a:cubicBezTo>
                <a:cubicBezTo>
                  <a:pt x="5026660" y="6414135"/>
                  <a:pt x="4987290" y="6414135"/>
                  <a:pt x="4963160" y="6438265"/>
                </a:cubicBezTo>
                <a:close/>
                <a:moveTo>
                  <a:pt x="5050790" y="5563235"/>
                </a:moveTo>
                <a:cubicBezTo>
                  <a:pt x="5026660" y="5539105"/>
                  <a:pt x="4987290" y="5539105"/>
                  <a:pt x="4963160" y="5563235"/>
                </a:cubicBezTo>
                <a:cubicBezTo>
                  <a:pt x="4939030" y="5587365"/>
                  <a:pt x="4939030" y="5626735"/>
                  <a:pt x="4963160" y="5650865"/>
                </a:cubicBezTo>
                <a:cubicBezTo>
                  <a:pt x="4987290" y="5674995"/>
                  <a:pt x="5026660" y="5674995"/>
                  <a:pt x="5050790" y="5650865"/>
                </a:cubicBezTo>
                <a:cubicBezTo>
                  <a:pt x="5074920" y="5626735"/>
                  <a:pt x="5074920" y="5587365"/>
                  <a:pt x="5050790" y="5563235"/>
                </a:cubicBezTo>
                <a:close/>
                <a:moveTo>
                  <a:pt x="5050790" y="6000750"/>
                </a:moveTo>
                <a:cubicBezTo>
                  <a:pt x="5026660" y="5976620"/>
                  <a:pt x="4987290" y="5976620"/>
                  <a:pt x="4963160" y="6000750"/>
                </a:cubicBezTo>
                <a:cubicBezTo>
                  <a:pt x="4939030" y="6024880"/>
                  <a:pt x="4939030" y="6064250"/>
                  <a:pt x="4963160" y="6088380"/>
                </a:cubicBezTo>
                <a:cubicBezTo>
                  <a:pt x="4987290" y="6112510"/>
                  <a:pt x="5026660" y="6112510"/>
                  <a:pt x="5050790" y="6088380"/>
                </a:cubicBezTo>
                <a:cubicBezTo>
                  <a:pt x="5074920" y="6064250"/>
                  <a:pt x="5074920" y="6024880"/>
                  <a:pt x="5050790" y="6000750"/>
                </a:cubicBezTo>
                <a:close/>
                <a:moveTo>
                  <a:pt x="9972040" y="2698115"/>
                </a:moveTo>
                <a:cubicBezTo>
                  <a:pt x="9935845" y="2734310"/>
                  <a:pt x="9935845" y="2793365"/>
                  <a:pt x="9972040" y="2829560"/>
                </a:cubicBezTo>
                <a:cubicBezTo>
                  <a:pt x="10008235" y="2865755"/>
                  <a:pt x="10067290" y="2865755"/>
                  <a:pt x="10103485" y="2829560"/>
                </a:cubicBezTo>
                <a:cubicBezTo>
                  <a:pt x="10139680" y="2793365"/>
                  <a:pt x="10139680" y="2734310"/>
                  <a:pt x="10103485" y="2698115"/>
                </a:cubicBezTo>
                <a:cubicBezTo>
                  <a:pt x="10067290" y="2661920"/>
                  <a:pt x="10008235" y="2661920"/>
                  <a:pt x="9972040" y="2698115"/>
                </a:cubicBezTo>
                <a:close/>
                <a:moveTo>
                  <a:pt x="9622155" y="5847715"/>
                </a:moveTo>
                <a:cubicBezTo>
                  <a:pt x="9634220" y="5835650"/>
                  <a:pt x="9634220" y="5815965"/>
                  <a:pt x="9622155" y="5803900"/>
                </a:cubicBezTo>
                <a:cubicBezTo>
                  <a:pt x="9610090" y="5791835"/>
                  <a:pt x="9590405" y="5791835"/>
                  <a:pt x="9578340" y="5803900"/>
                </a:cubicBezTo>
                <a:cubicBezTo>
                  <a:pt x="9566275" y="5815965"/>
                  <a:pt x="9566275" y="5835650"/>
                  <a:pt x="9578340" y="5847715"/>
                </a:cubicBezTo>
                <a:cubicBezTo>
                  <a:pt x="9590405" y="5859780"/>
                  <a:pt x="9610090" y="5859780"/>
                  <a:pt x="9622155" y="5847715"/>
                </a:cubicBezTo>
                <a:close/>
                <a:moveTo>
                  <a:pt x="9556750" y="4951095"/>
                </a:moveTo>
                <a:cubicBezTo>
                  <a:pt x="9544685" y="4963160"/>
                  <a:pt x="9544685" y="4982845"/>
                  <a:pt x="9556750" y="4994910"/>
                </a:cubicBezTo>
                <a:cubicBezTo>
                  <a:pt x="9568815" y="5006975"/>
                  <a:pt x="9588500" y="5006975"/>
                  <a:pt x="9600565" y="4994910"/>
                </a:cubicBezTo>
                <a:cubicBezTo>
                  <a:pt x="9612630" y="4982845"/>
                  <a:pt x="9612630" y="4963160"/>
                  <a:pt x="9600565" y="4951095"/>
                </a:cubicBezTo>
                <a:cubicBezTo>
                  <a:pt x="9588500" y="4939030"/>
                  <a:pt x="9568815" y="4939030"/>
                  <a:pt x="9556750" y="4951095"/>
                </a:cubicBezTo>
                <a:close/>
                <a:moveTo>
                  <a:pt x="5029200" y="5191760"/>
                </a:moveTo>
                <a:cubicBezTo>
                  <a:pt x="5041265" y="5179695"/>
                  <a:pt x="5041265" y="5160010"/>
                  <a:pt x="5029200" y="5147945"/>
                </a:cubicBezTo>
                <a:cubicBezTo>
                  <a:pt x="5017135" y="5135880"/>
                  <a:pt x="4997450" y="5135880"/>
                  <a:pt x="4985385" y="5147945"/>
                </a:cubicBezTo>
                <a:cubicBezTo>
                  <a:pt x="4973320" y="5160010"/>
                  <a:pt x="4973320" y="5179695"/>
                  <a:pt x="4985385" y="5191760"/>
                </a:cubicBezTo>
                <a:cubicBezTo>
                  <a:pt x="4997450" y="5203825"/>
                  <a:pt x="5017135" y="5203825"/>
                  <a:pt x="5029200" y="5191760"/>
                </a:cubicBezTo>
                <a:close/>
                <a:moveTo>
                  <a:pt x="5160010" y="4141470"/>
                </a:moveTo>
                <a:cubicBezTo>
                  <a:pt x="5196205" y="4177665"/>
                  <a:pt x="5255260" y="4177665"/>
                  <a:pt x="5291455" y="4141470"/>
                </a:cubicBezTo>
                <a:cubicBezTo>
                  <a:pt x="5327650" y="4105275"/>
                  <a:pt x="5327650" y="4046220"/>
                  <a:pt x="5291455" y="4010025"/>
                </a:cubicBezTo>
                <a:cubicBezTo>
                  <a:pt x="5255260" y="3973830"/>
                  <a:pt x="5196205" y="3973830"/>
                  <a:pt x="5160010" y="4010025"/>
                </a:cubicBezTo>
                <a:cubicBezTo>
                  <a:pt x="5123815" y="4046855"/>
                  <a:pt x="5123815" y="4105275"/>
                  <a:pt x="5160010" y="4141470"/>
                </a:cubicBezTo>
                <a:close/>
                <a:moveTo>
                  <a:pt x="5160010" y="4578985"/>
                </a:moveTo>
                <a:cubicBezTo>
                  <a:pt x="5196205" y="4615180"/>
                  <a:pt x="5255260" y="4615180"/>
                  <a:pt x="5291455" y="4578985"/>
                </a:cubicBezTo>
                <a:cubicBezTo>
                  <a:pt x="5327650" y="4542790"/>
                  <a:pt x="5327650" y="4483735"/>
                  <a:pt x="5291455" y="4447540"/>
                </a:cubicBezTo>
                <a:cubicBezTo>
                  <a:pt x="5255260" y="4411345"/>
                  <a:pt x="5196205" y="4411345"/>
                  <a:pt x="5160010" y="4447540"/>
                </a:cubicBezTo>
                <a:cubicBezTo>
                  <a:pt x="5123815" y="4484370"/>
                  <a:pt x="5123815" y="4542790"/>
                  <a:pt x="5160010" y="4578985"/>
                </a:cubicBezTo>
                <a:close/>
                <a:moveTo>
                  <a:pt x="5291455" y="3703955"/>
                </a:moveTo>
                <a:cubicBezTo>
                  <a:pt x="5327650" y="3667760"/>
                  <a:pt x="5327650" y="3608705"/>
                  <a:pt x="5291455" y="3572510"/>
                </a:cubicBezTo>
                <a:cubicBezTo>
                  <a:pt x="5255260" y="3536315"/>
                  <a:pt x="5196205" y="3536315"/>
                  <a:pt x="5160010" y="3572510"/>
                </a:cubicBezTo>
                <a:cubicBezTo>
                  <a:pt x="5123815" y="3608705"/>
                  <a:pt x="5123815" y="3667760"/>
                  <a:pt x="5160010" y="3703955"/>
                </a:cubicBezTo>
                <a:cubicBezTo>
                  <a:pt x="5196205" y="3740150"/>
                  <a:pt x="5255260" y="3740150"/>
                  <a:pt x="5291455" y="3703955"/>
                </a:cubicBezTo>
                <a:close/>
                <a:moveTo>
                  <a:pt x="5073015" y="4666615"/>
                </a:moveTo>
                <a:cubicBezTo>
                  <a:pt x="5036820" y="4630420"/>
                  <a:pt x="4977765" y="4630420"/>
                  <a:pt x="4941570" y="4666615"/>
                </a:cubicBezTo>
                <a:cubicBezTo>
                  <a:pt x="4905375" y="4702810"/>
                  <a:pt x="4905375" y="4761865"/>
                  <a:pt x="4941570" y="4798060"/>
                </a:cubicBezTo>
                <a:cubicBezTo>
                  <a:pt x="4977765" y="4834255"/>
                  <a:pt x="5036820" y="4834255"/>
                  <a:pt x="5073015" y="4798060"/>
                </a:cubicBezTo>
                <a:cubicBezTo>
                  <a:pt x="5109210" y="4761865"/>
                  <a:pt x="5109210" y="4702810"/>
                  <a:pt x="5073015" y="4666615"/>
                </a:cubicBezTo>
                <a:close/>
                <a:moveTo>
                  <a:pt x="11196955" y="2916555"/>
                </a:moveTo>
                <a:cubicBezTo>
                  <a:pt x="11160760" y="2880360"/>
                  <a:pt x="11101705" y="2880360"/>
                  <a:pt x="11065510" y="2916555"/>
                </a:cubicBezTo>
                <a:cubicBezTo>
                  <a:pt x="11029315" y="2952750"/>
                  <a:pt x="11029315" y="3011805"/>
                  <a:pt x="11065510" y="3048000"/>
                </a:cubicBezTo>
                <a:cubicBezTo>
                  <a:pt x="11101705" y="3084195"/>
                  <a:pt x="11160760" y="3084195"/>
                  <a:pt x="11196955" y="3048000"/>
                </a:cubicBezTo>
                <a:cubicBezTo>
                  <a:pt x="11233150" y="3011805"/>
                  <a:pt x="11233150" y="2952750"/>
                  <a:pt x="11196955" y="2916555"/>
                </a:cubicBezTo>
                <a:close/>
                <a:moveTo>
                  <a:pt x="4941570" y="3923030"/>
                </a:moveTo>
                <a:cubicBezTo>
                  <a:pt x="4977765" y="3959225"/>
                  <a:pt x="5036820" y="3959225"/>
                  <a:pt x="5073015" y="3923030"/>
                </a:cubicBezTo>
                <a:cubicBezTo>
                  <a:pt x="5109210" y="3886835"/>
                  <a:pt x="5109210" y="3827780"/>
                  <a:pt x="5073015" y="3791585"/>
                </a:cubicBezTo>
                <a:cubicBezTo>
                  <a:pt x="5036820" y="3755390"/>
                  <a:pt x="4977765" y="3755390"/>
                  <a:pt x="4941570" y="3791585"/>
                </a:cubicBezTo>
                <a:cubicBezTo>
                  <a:pt x="4905375" y="3827780"/>
                  <a:pt x="4905375" y="3886835"/>
                  <a:pt x="4941570" y="3923030"/>
                </a:cubicBezTo>
                <a:close/>
                <a:moveTo>
                  <a:pt x="5050790" y="3463290"/>
                </a:moveTo>
                <a:cubicBezTo>
                  <a:pt x="5074920" y="3439160"/>
                  <a:pt x="5074920" y="3399790"/>
                  <a:pt x="5050790" y="3375660"/>
                </a:cubicBezTo>
                <a:cubicBezTo>
                  <a:pt x="5026660" y="3351530"/>
                  <a:pt x="4987290" y="3351530"/>
                  <a:pt x="4963160" y="3375660"/>
                </a:cubicBezTo>
                <a:cubicBezTo>
                  <a:pt x="4939030" y="3399790"/>
                  <a:pt x="4939030" y="3439160"/>
                  <a:pt x="4963160" y="3463290"/>
                </a:cubicBezTo>
                <a:cubicBezTo>
                  <a:pt x="4987290" y="3488055"/>
                  <a:pt x="5026660" y="3488055"/>
                  <a:pt x="5050790" y="3463290"/>
                </a:cubicBezTo>
                <a:close/>
                <a:moveTo>
                  <a:pt x="4941570" y="4360545"/>
                </a:moveTo>
                <a:cubicBezTo>
                  <a:pt x="4977765" y="4396740"/>
                  <a:pt x="5036820" y="4396740"/>
                  <a:pt x="5073015" y="4360545"/>
                </a:cubicBezTo>
                <a:cubicBezTo>
                  <a:pt x="5109210" y="4324350"/>
                  <a:pt x="5109210" y="4265295"/>
                  <a:pt x="5073015" y="4229100"/>
                </a:cubicBezTo>
                <a:cubicBezTo>
                  <a:pt x="5036820" y="4192905"/>
                  <a:pt x="4977765" y="4192905"/>
                  <a:pt x="4941570" y="4229100"/>
                </a:cubicBezTo>
                <a:cubicBezTo>
                  <a:pt x="4905375" y="4265295"/>
                  <a:pt x="4905375" y="4324350"/>
                  <a:pt x="4941570" y="4360545"/>
                </a:cubicBezTo>
                <a:close/>
                <a:moveTo>
                  <a:pt x="10672445" y="1254760"/>
                </a:moveTo>
                <a:cubicBezTo>
                  <a:pt x="10684510" y="1266825"/>
                  <a:pt x="10704195" y="1266825"/>
                  <a:pt x="10716260" y="1254760"/>
                </a:cubicBezTo>
                <a:cubicBezTo>
                  <a:pt x="10728325" y="1242695"/>
                  <a:pt x="10728325" y="1223010"/>
                  <a:pt x="10716260" y="1210945"/>
                </a:cubicBezTo>
                <a:cubicBezTo>
                  <a:pt x="10704195" y="1198880"/>
                  <a:pt x="10684510" y="1198880"/>
                  <a:pt x="10672445" y="1210945"/>
                </a:cubicBezTo>
                <a:cubicBezTo>
                  <a:pt x="10659745" y="1223010"/>
                  <a:pt x="10659745" y="1242695"/>
                  <a:pt x="10672445" y="1254760"/>
                </a:cubicBezTo>
                <a:close/>
                <a:moveTo>
                  <a:pt x="10715625" y="379730"/>
                </a:moveTo>
                <a:cubicBezTo>
                  <a:pt x="10727690" y="367665"/>
                  <a:pt x="10727690" y="347980"/>
                  <a:pt x="10715625" y="335915"/>
                </a:cubicBezTo>
                <a:cubicBezTo>
                  <a:pt x="10703560" y="323850"/>
                  <a:pt x="10683875" y="323850"/>
                  <a:pt x="10671810" y="335915"/>
                </a:cubicBezTo>
                <a:cubicBezTo>
                  <a:pt x="10659745" y="347980"/>
                  <a:pt x="10659745" y="367665"/>
                  <a:pt x="10671810" y="379730"/>
                </a:cubicBezTo>
                <a:cubicBezTo>
                  <a:pt x="10683875" y="391795"/>
                  <a:pt x="10703560" y="391795"/>
                  <a:pt x="10715625" y="379730"/>
                </a:cubicBezTo>
                <a:close/>
                <a:moveTo>
                  <a:pt x="11481435" y="1320165"/>
                </a:moveTo>
                <a:cubicBezTo>
                  <a:pt x="11529695" y="1368425"/>
                  <a:pt x="11607800" y="1368425"/>
                  <a:pt x="11656695" y="1320165"/>
                </a:cubicBezTo>
                <a:cubicBezTo>
                  <a:pt x="11704955" y="1271905"/>
                  <a:pt x="11704955" y="1193800"/>
                  <a:pt x="11656695" y="1144905"/>
                </a:cubicBezTo>
                <a:cubicBezTo>
                  <a:pt x="11608435" y="1096645"/>
                  <a:pt x="11530330" y="1096645"/>
                  <a:pt x="11481435" y="1144905"/>
                </a:cubicBezTo>
                <a:cubicBezTo>
                  <a:pt x="11433175" y="1193165"/>
                  <a:pt x="11433175" y="1271905"/>
                  <a:pt x="11481435" y="1320165"/>
                </a:cubicBezTo>
                <a:close/>
                <a:moveTo>
                  <a:pt x="11634470" y="861060"/>
                </a:moveTo>
                <a:cubicBezTo>
                  <a:pt x="11670665" y="824865"/>
                  <a:pt x="11670665" y="765810"/>
                  <a:pt x="11634470" y="729615"/>
                </a:cubicBezTo>
                <a:cubicBezTo>
                  <a:pt x="11598275" y="693420"/>
                  <a:pt x="11539220" y="693420"/>
                  <a:pt x="11503025" y="729615"/>
                </a:cubicBezTo>
                <a:cubicBezTo>
                  <a:pt x="11466830" y="765810"/>
                  <a:pt x="11466830" y="824865"/>
                  <a:pt x="11503025" y="861060"/>
                </a:cubicBezTo>
                <a:cubicBezTo>
                  <a:pt x="11539220" y="897255"/>
                  <a:pt x="11598275" y="897255"/>
                  <a:pt x="11634470" y="861060"/>
                </a:cubicBezTo>
                <a:close/>
                <a:moveTo>
                  <a:pt x="10759440" y="2042160"/>
                </a:moveTo>
                <a:cubicBezTo>
                  <a:pt x="10723245" y="2005965"/>
                  <a:pt x="10664190" y="2005965"/>
                  <a:pt x="10627995" y="2042160"/>
                </a:cubicBezTo>
                <a:cubicBezTo>
                  <a:pt x="10591800" y="2078355"/>
                  <a:pt x="10591800" y="2137410"/>
                  <a:pt x="10627995" y="2173605"/>
                </a:cubicBezTo>
                <a:cubicBezTo>
                  <a:pt x="10664190" y="2209800"/>
                  <a:pt x="10723245" y="2209800"/>
                  <a:pt x="10759440" y="2173605"/>
                </a:cubicBezTo>
                <a:cubicBezTo>
                  <a:pt x="10795635" y="2137410"/>
                  <a:pt x="10795635" y="2078355"/>
                  <a:pt x="10759440" y="2042160"/>
                </a:cubicBezTo>
                <a:close/>
                <a:moveTo>
                  <a:pt x="10781665" y="1582420"/>
                </a:moveTo>
                <a:cubicBezTo>
                  <a:pt x="10733405" y="1534160"/>
                  <a:pt x="10655300" y="1534160"/>
                  <a:pt x="10606405" y="1582420"/>
                </a:cubicBezTo>
                <a:cubicBezTo>
                  <a:pt x="10558145" y="1630680"/>
                  <a:pt x="10558145" y="1708785"/>
                  <a:pt x="10606405" y="1757680"/>
                </a:cubicBezTo>
                <a:cubicBezTo>
                  <a:pt x="10654665" y="1805940"/>
                  <a:pt x="10732770" y="1805940"/>
                  <a:pt x="10781665" y="1757680"/>
                </a:cubicBezTo>
                <a:cubicBezTo>
                  <a:pt x="10829925" y="1709420"/>
                  <a:pt x="10829925" y="1630680"/>
                  <a:pt x="10781665" y="1582420"/>
                </a:cubicBezTo>
                <a:close/>
                <a:moveTo>
                  <a:pt x="10672445" y="817245"/>
                </a:moveTo>
                <a:cubicBezTo>
                  <a:pt x="10684510" y="829310"/>
                  <a:pt x="10704195" y="829310"/>
                  <a:pt x="10716260" y="817245"/>
                </a:cubicBezTo>
                <a:cubicBezTo>
                  <a:pt x="10728325" y="805180"/>
                  <a:pt x="10728325" y="785495"/>
                  <a:pt x="10716260" y="773430"/>
                </a:cubicBezTo>
                <a:cubicBezTo>
                  <a:pt x="10704195" y="761365"/>
                  <a:pt x="10684510" y="761365"/>
                  <a:pt x="10672445" y="773430"/>
                </a:cubicBezTo>
                <a:cubicBezTo>
                  <a:pt x="10660380" y="785495"/>
                  <a:pt x="10659745" y="805180"/>
                  <a:pt x="10672445" y="817245"/>
                </a:cubicBezTo>
                <a:close/>
                <a:moveTo>
                  <a:pt x="11043920" y="1320165"/>
                </a:moveTo>
                <a:cubicBezTo>
                  <a:pt x="11092180" y="1368425"/>
                  <a:pt x="11170285" y="1368425"/>
                  <a:pt x="11219180" y="1320165"/>
                </a:cubicBezTo>
                <a:cubicBezTo>
                  <a:pt x="11267440" y="1271905"/>
                  <a:pt x="11267440" y="1193800"/>
                  <a:pt x="11219180" y="1144905"/>
                </a:cubicBezTo>
                <a:cubicBezTo>
                  <a:pt x="11170920" y="1096645"/>
                  <a:pt x="11092815" y="1096645"/>
                  <a:pt x="11043920" y="1144905"/>
                </a:cubicBezTo>
                <a:cubicBezTo>
                  <a:pt x="10995660" y="1193165"/>
                  <a:pt x="10995660" y="1271905"/>
                  <a:pt x="11043920" y="1320165"/>
                </a:cubicBezTo>
                <a:close/>
                <a:moveTo>
                  <a:pt x="10759440" y="2479040"/>
                </a:moveTo>
                <a:cubicBezTo>
                  <a:pt x="10723245" y="2442845"/>
                  <a:pt x="10664190" y="2442845"/>
                  <a:pt x="10627995" y="2479040"/>
                </a:cubicBezTo>
                <a:cubicBezTo>
                  <a:pt x="10591800" y="2515235"/>
                  <a:pt x="10591800" y="2574290"/>
                  <a:pt x="10627995" y="2610485"/>
                </a:cubicBezTo>
                <a:cubicBezTo>
                  <a:pt x="10664190" y="2646680"/>
                  <a:pt x="10723245" y="2646680"/>
                  <a:pt x="10759440" y="2610485"/>
                </a:cubicBezTo>
                <a:cubicBezTo>
                  <a:pt x="10795635" y="2574290"/>
                  <a:pt x="10795635" y="2515870"/>
                  <a:pt x="10759440" y="2479040"/>
                </a:cubicBezTo>
                <a:close/>
                <a:moveTo>
                  <a:pt x="11043920" y="1757680"/>
                </a:moveTo>
                <a:cubicBezTo>
                  <a:pt x="11092180" y="1805940"/>
                  <a:pt x="11170285" y="1805940"/>
                  <a:pt x="11219180" y="1757680"/>
                </a:cubicBezTo>
                <a:cubicBezTo>
                  <a:pt x="11267440" y="1709420"/>
                  <a:pt x="11267440" y="1631315"/>
                  <a:pt x="11219180" y="1582420"/>
                </a:cubicBezTo>
                <a:cubicBezTo>
                  <a:pt x="11170920" y="1534160"/>
                  <a:pt x="11092815" y="1534160"/>
                  <a:pt x="11043920" y="1582420"/>
                </a:cubicBezTo>
                <a:cubicBezTo>
                  <a:pt x="10995660" y="1630680"/>
                  <a:pt x="10995660" y="1709420"/>
                  <a:pt x="11043920" y="1757680"/>
                </a:cubicBezTo>
                <a:close/>
                <a:moveTo>
                  <a:pt x="11437620" y="1976120"/>
                </a:moveTo>
                <a:cubicBezTo>
                  <a:pt x="11485880" y="1927860"/>
                  <a:pt x="11485880" y="1849755"/>
                  <a:pt x="11437620" y="1800860"/>
                </a:cubicBezTo>
                <a:cubicBezTo>
                  <a:pt x="11389360" y="1751965"/>
                  <a:pt x="11311255" y="1752600"/>
                  <a:pt x="11262360" y="1800860"/>
                </a:cubicBezTo>
                <a:cubicBezTo>
                  <a:pt x="11213465" y="1849120"/>
                  <a:pt x="11214100" y="1927225"/>
                  <a:pt x="11262360" y="1976120"/>
                </a:cubicBezTo>
                <a:cubicBezTo>
                  <a:pt x="11311255" y="2024380"/>
                  <a:pt x="11389360" y="2024380"/>
                  <a:pt x="11437620" y="1976120"/>
                </a:cubicBezTo>
                <a:close/>
                <a:moveTo>
                  <a:pt x="11262995" y="1363980"/>
                </a:moveTo>
                <a:cubicBezTo>
                  <a:pt x="11214735" y="1412240"/>
                  <a:pt x="11214735" y="1490345"/>
                  <a:pt x="11262995" y="1539240"/>
                </a:cubicBezTo>
                <a:cubicBezTo>
                  <a:pt x="11311255" y="1587500"/>
                  <a:pt x="11389360" y="1587500"/>
                  <a:pt x="11438255" y="1539240"/>
                </a:cubicBezTo>
                <a:cubicBezTo>
                  <a:pt x="11486515" y="1490980"/>
                  <a:pt x="11486515" y="1412875"/>
                  <a:pt x="11438255" y="1363980"/>
                </a:cubicBezTo>
                <a:cubicBezTo>
                  <a:pt x="11389360" y="1315720"/>
                  <a:pt x="11311255" y="1315720"/>
                  <a:pt x="11262995" y="1363980"/>
                </a:cubicBezTo>
                <a:close/>
                <a:moveTo>
                  <a:pt x="11153140" y="817245"/>
                </a:moveTo>
                <a:cubicBezTo>
                  <a:pt x="11165205" y="805180"/>
                  <a:pt x="11165205" y="785495"/>
                  <a:pt x="11153140" y="773430"/>
                </a:cubicBezTo>
                <a:cubicBezTo>
                  <a:pt x="11141075" y="761365"/>
                  <a:pt x="11121390" y="761365"/>
                  <a:pt x="11109325" y="773430"/>
                </a:cubicBezTo>
                <a:cubicBezTo>
                  <a:pt x="11097260" y="785495"/>
                  <a:pt x="11097260" y="805180"/>
                  <a:pt x="11109325" y="817245"/>
                </a:cubicBezTo>
                <a:cubicBezTo>
                  <a:pt x="11121390" y="829310"/>
                  <a:pt x="11141075" y="829310"/>
                  <a:pt x="11153140" y="817245"/>
                </a:cubicBezTo>
                <a:close/>
                <a:moveTo>
                  <a:pt x="11437620" y="926465"/>
                </a:moveTo>
                <a:cubicBezTo>
                  <a:pt x="11389360" y="878205"/>
                  <a:pt x="11311255" y="878205"/>
                  <a:pt x="11262360" y="926465"/>
                </a:cubicBezTo>
                <a:cubicBezTo>
                  <a:pt x="11214100" y="974725"/>
                  <a:pt x="11214100" y="1052830"/>
                  <a:pt x="11262360" y="1101725"/>
                </a:cubicBezTo>
                <a:cubicBezTo>
                  <a:pt x="11310620" y="1149985"/>
                  <a:pt x="11388725" y="1149985"/>
                  <a:pt x="11437620" y="1101725"/>
                </a:cubicBezTo>
                <a:cubicBezTo>
                  <a:pt x="11485880" y="1052830"/>
                  <a:pt x="11485880" y="974725"/>
                  <a:pt x="11437620" y="926465"/>
                </a:cubicBezTo>
                <a:close/>
                <a:moveTo>
                  <a:pt x="10978515" y="3135630"/>
                </a:moveTo>
                <a:cubicBezTo>
                  <a:pt x="10942320" y="3099435"/>
                  <a:pt x="10883265" y="3099435"/>
                  <a:pt x="10847070" y="3135630"/>
                </a:cubicBezTo>
                <a:cubicBezTo>
                  <a:pt x="10810875" y="3171825"/>
                  <a:pt x="10810875" y="3230880"/>
                  <a:pt x="10847070" y="3267075"/>
                </a:cubicBezTo>
                <a:cubicBezTo>
                  <a:pt x="10883265" y="3303270"/>
                  <a:pt x="10942320" y="3303270"/>
                  <a:pt x="10978515" y="3267075"/>
                </a:cubicBezTo>
                <a:cubicBezTo>
                  <a:pt x="11014710" y="3230880"/>
                  <a:pt x="11014710" y="3171825"/>
                  <a:pt x="10978515" y="3135630"/>
                </a:cubicBezTo>
                <a:close/>
                <a:moveTo>
                  <a:pt x="10978515" y="3573145"/>
                </a:moveTo>
                <a:cubicBezTo>
                  <a:pt x="10942320" y="3536950"/>
                  <a:pt x="10883265" y="3536950"/>
                  <a:pt x="10847070" y="3573145"/>
                </a:cubicBezTo>
                <a:cubicBezTo>
                  <a:pt x="10810875" y="3609340"/>
                  <a:pt x="10810875" y="3668395"/>
                  <a:pt x="10847070" y="3704590"/>
                </a:cubicBezTo>
                <a:cubicBezTo>
                  <a:pt x="10883265" y="3740785"/>
                  <a:pt x="10942320" y="3740785"/>
                  <a:pt x="10978515" y="3704590"/>
                </a:cubicBezTo>
                <a:cubicBezTo>
                  <a:pt x="11014710" y="3668395"/>
                  <a:pt x="11014710" y="3609340"/>
                  <a:pt x="10978515" y="3573145"/>
                </a:cubicBezTo>
                <a:close/>
                <a:moveTo>
                  <a:pt x="10868660" y="4469765"/>
                </a:moveTo>
                <a:cubicBezTo>
                  <a:pt x="10844530" y="4493895"/>
                  <a:pt x="10844530" y="4533265"/>
                  <a:pt x="10868660" y="4557395"/>
                </a:cubicBezTo>
                <a:cubicBezTo>
                  <a:pt x="10892790" y="4581525"/>
                  <a:pt x="10932160" y="4581525"/>
                  <a:pt x="10956290" y="4557395"/>
                </a:cubicBezTo>
                <a:cubicBezTo>
                  <a:pt x="10980420" y="4533265"/>
                  <a:pt x="10980420" y="4493895"/>
                  <a:pt x="10956290" y="4469765"/>
                </a:cubicBezTo>
                <a:cubicBezTo>
                  <a:pt x="10932160" y="4445635"/>
                  <a:pt x="10892790" y="4445635"/>
                  <a:pt x="10868660" y="4469765"/>
                </a:cubicBezTo>
                <a:close/>
                <a:moveTo>
                  <a:pt x="11656695" y="1757680"/>
                </a:moveTo>
                <a:cubicBezTo>
                  <a:pt x="11704955" y="1709420"/>
                  <a:pt x="11704955" y="1631315"/>
                  <a:pt x="11656695" y="1582420"/>
                </a:cubicBezTo>
                <a:cubicBezTo>
                  <a:pt x="11608435" y="1534160"/>
                  <a:pt x="11530330" y="1534160"/>
                  <a:pt x="11481435" y="1582420"/>
                </a:cubicBezTo>
                <a:cubicBezTo>
                  <a:pt x="11433175" y="1630680"/>
                  <a:pt x="11433175" y="1708785"/>
                  <a:pt x="11481435" y="1757680"/>
                </a:cubicBezTo>
                <a:cubicBezTo>
                  <a:pt x="11529695" y="1805940"/>
                  <a:pt x="11607800" y="1805940"/>
                  <a:pt x="11656695" y="1757680"/>
                </a:cubicBezTo>
                <a:close/>
                <a:moveTo>
                  <a:pt x="10956290" y="4032250"/>
                </a:moveTo>
                <a:cubicBezTo>
                  <a:pt x="10932160" y="4008120"/>
                  <a:pt x="10892790" y="4008120"/>
                  <a:pt x="10868660" y="4032250"/>
                </a:cubicBezTo>
                <a:cubicBezTo>
                  <a:pt x="10844530" y="4056380"/>
                  <a:pt x="10844530" y="4095750"/>
                  <a:pt x="10868660" y="4119880"/>
                </a:cubicBezTo>
                <a:cubicBezTo>
                  <a:pt x="10892790" y="4144010"/>
                  <a:pt x="10932160" y="4144010"/>
                  <a:pt x="10956290" y="4119880"/>
                </a:cubicBezTo>
                <a:cubicBezTo>
                  <a:pt x="10980420" y="4095750"/>
                  <a:pt x="10980420" y="4056380"/>
                  <a:pt x="10956290" y="4032250"/>
                </a:cubicBezTo>
                <a:close/>
                <a:moveTo>
                  <a:pt x="10978515" y="2698115"/>
                </a:moveTo>
                <a:cubicBezTo>
                  <a:pt x="10942320" y="2661920"/>
                  <a:pt x="10883265" y="2661920"/>
                  <a:pt x="10847070" y="2698115"/>
                </a:cubicBezTo>
                <a:cubicBezTo>
                  <a:pt x="10810875" y="2734310"/>
                  <a:pt x="10810875" y="2793365"/>
                  <a:pt x="10847070" y="2829560"/>
                </a:cubicBezTo>
                <a:cubicBezTo>
                  <a:pt x="10883265" y="2865755"/>
                  <a:pt x="10942320" y="2865755"/>
                  <a:pt x="10978515" y="2829560"/>
                </a:cubicBezTo>
                <a:cubicBezTo>
                  <a:pt x="11014710" y="2792730"/>
                  <a:pt x="11014710" y="2734310"/>
                  <a:pt x="10978515" y="2698115"/>
                </a:cubicBezTo>
                <a:close/>
                <a:moveTo>
                  <a:pt x="11196955" y="2479040"/>
                </a:moveTo>
                <a:cubicBezTo>
                  <a:pt x="11160760" y="2442845"/>
                  <a:pt x="11101705" y="2442845"/>
                  <a:pt x="11065510" y="2479040"/>
                </a:cubicBezTo>
                <a:cubicBezTo>
                  <a:pt x="11029315" y="2515235"/>
                  <a:pt x="11029315" y="2574290"/>
                  <a:pt x="11065510" y="2610485"/>
                </a:cubicBezTo>
                <a:cubicBezTo>
                  <a:pt x="11101705" y="2646680"/>
                  <a:pt x="11160760" y="2646680"/>
                  <a:pt x="11196955" y="2610485"/>
                </a:cubicBezTo>
                <a:cubicBezTo>
                  <a:pt x="11233150" y="2574290"/>
                  <a:pt x="11233150" y="2515870"/>
                  <a:pt x="11196955" y="2479040"/>
                </a:cubicBezTo>
                <a:close/>
                <a:moveTo>
                  <a:pt x="10759440" y="2916555"/>
                </a:moveTo>
                <a:cubicBezTo>
                  <a:pt x="10723245" y="2880360"/>
                  <a:pt x="10664190" y="2880360"/>
                  <a:pt x="10627995" y="2916555"/>
                </a:cubicBezTo>
                <a:cubicBezTo>
                  <a:pt x="10591800" y="2952750"/>
                  <a:pt x="10591800" y="3011805"/>
                  <a:pt x="10627995" y="3048000"/>
                </a:cubicBezTo>
                <a:cubicBezTo>
                  <a:pt x="10664190" y="3084195"/>
                  <a:pt x="10723245" y="3084195"/>
                  <a:pt x="10759440" y="3048000"/>
                </a:cubicBezTo>
                <a:cubicBezTo>
                  <a:pt x="10795635" y="3011805"/>
                  <a:pt x="10795635" y="2952750"/>
                  <a:pt x="10759440" y="2916555"/>
                </a:cubicBezTo>
                <a:close/>
                <a:moveTo>
                  <a:pt x="11219180" y="2019935"/>
                </a:moveTo>
                <a:cubicBezTo>
                  <a:pt x="11170920" y="1971675"/>
                  <a:pt x="11092815" y="1971675"/>
                  <a:pt x="11043920" y="2019935"/>
                </a:cubicBezTo>
                <a:cubicBezTo>
                  <a:pt x="10995660" y="2068195"/>
                  <a:pt x="10995660" y="2146300"/>
                  <a:pt x="11043920" y="2195195"/>
                </a:cubicBezTo>
                <a:cubicBezTo>
                  <a:pt x="11092180" y="2243455"/>
                  <a:pt x="11170285" y="2243455"/>
                  <a:pt x="11219180" y="2195195"/>
                </a:cubicBezTo>
                <a:cubicBezTo>
                  <a:pt x="11267440" y="2146935"/>
                  <a:pt x="11267440" y="2068195"/>
                  <a:pt x="11219180" y="2019935"/>
                </a:cubicBezTo>
                <a:close/>
                <a:moveTo>
                  <a:pt x="10650220" y="4688205"/>
                </a:moveTo>
                <a:cubicBezTo>
                  <a:pt x="10626090" y="4712335"/>
                  <a:pt x="10626090" y="4751705"/>
                  <a:pt x="10650220" y="4775835"/>
                </a:cubicBezTo>
                <a:cubicBezTo>
                  <a:pt x="10674350" y="4799965"/>
                  <a:pt x="10713720" y="4799965"/>
                  <a:pt x="10737850" y="4775835"/>
                </a:cubicBezTo>
                <a:cubicBezTo>
                  <a:pt x="10761980" y="4751705"/>
                  <a:pt x="10761980" y="4712335"/>
                  <a:pt x="10737850" y="4688205"/>
                </a:cubicBezTo>
                <a:cubicBezTo>
                  <a:pt x="10713720" y="4664075"/>
                  <a:pt x="10674350" y="4664075"/>
                  <a:pt x="10650220" y="4688205"/>
                </a:cubicBezTo>
                <a:close/>
                <a:moveTo>
                  <a:pt x="10978515" y="2260600"/>
                </a:moveTo>
                <a:cubicBezTo>
                  <a:pt x="10942320" y="2224405"/>
                  <a:pt x="10883265" y="2224405"/>
                  <a:pt x="10847070" y="2260600"/>
                </a:cubicBezTo>
                <a:cubicBezTo>
                  <a:pt x="10810875" y="2296795"/>
                  <a:pt x="10810875" y="2355850"/>
                  <a:pt x="10847070" y="2392045"/>
                </a:cubicBezTo>
                <a:cubicBezTo>
                  <a:pt x="10883265" y="2428240"/>
                  <a:pt x="10942320" y="2428240"/>
                  <a:pt x="10978515" y="2392045"/>
                </a:cubicBezTo>
                <a:cubicBezTo>
                  <a:pt x="11014710" y="2355850"/>
                  <a:pt x="11014710" y="2296795"/>
                  <a:pt x="10978515" y="2260600"/>
                </a:cubicBezTo>
                <a:close/>
                <a:moveTo>
                  <a:pt x="10759440" y="3354070"/>
                </a:moveTo>
                <a:cubicBezTo>
                  <a:pt x="10723245" y="3317875"/>
                  <a:pt x="10664190" y="3317875"/>
                  <a:pt x="10627995" y="3354070"/>
                </a:cubicBezTo>
                <a:cubicBezTo>
                  <a:pt x="10591800" y="3390265"/>
                  <a:pt x="10591800" y="3449320"/>
                  <a:pt x="10627995" y="3485515"/>
                </a:cubicBezTo>
                <a:cubicBezTo>
                  <a:pt x="10664190" y="3521710"/>
                  <a:pt x="10723245" y="3521710"/>
                  <a:pt x="10759440" y="3485515"/>
                </a:cubicBezTo>
                <a:cubicBezTo>
                  <a:pt x="10795635" y="3449320"/>
                  <a:pt x="10795635" y="3390265"/>
                  <a:pt x="10759440" y="3354070"/>
                </a:cubicBezTo>
                <a:close/>
                <a:moveTo>
                  <a:pt x="10737850" y="3813175"/>
                </a:moveTo>
                <a:cubicBezTo>
                  <a:pt x="10713720" y="3789045"/>
                  <a:pt x="10674350" y="3789045"/>
                  <a:pt x="10650220" y="3813175"/>
                </a:cubicBezTo>
                <a:cubicBezTo>
                  <a:pt x="10626090" y="3837305"/>
                  <a:pt x="10626090" y="3876675"/>
                  <a:pt x="10650220" y="3900805"/>
                </a:cubicBezTo>
                <a:cubicBezTo>
                  <a:pt x="10674350" y="3924935"/>
                  <a:pt x="10713720" y="3924935"/>
                  <a:pt x="10737850" y="3900805"/>
                </a:cubicBezTo>
                <a:cubicBezTo>
                  <a:pt x="10761980" y="3876675"/>
                  <a:pt x="10761980" y="3837305"/>
                  <a:pt x="10737850" y="3813175"/>
                </a:cubicBezTo>
                <a:close/>
                <a:moveTo>
                  <a:pt x="11000105" y="1801495"/>
                </a:moveTo>
                <a:cubicBezTo>
                  <a:pt x="10951845" y="1753235"/>
                  <a:pt x="10873740" y="1753235"/>
                  <a:pt x="10824845" y="1801495"/>
                </a:cubicBezTo>
                <a:cubicBezTo>
                  <a:pt x="10775950" y="1849755"/>
                  <a:pt x="10776585" y="1927860"/>
                  <a:pt x="10824845" y="1976755"/>
                </a:cubicBezTo>
                <a:cubicBezTo>
                  <a:pt x="10873105" y="2025015"/>
                  <a:pt x="10951210" y="2025015"/>
                  <a:pt x="11000105" y="1976755"/>
                </a:cubicBezTo>
                <a:cubicBezTo>
                  <a:pt x="11048365" y="1927860"/>
                  <a:pt x="11048365" y="1849755"/>
                  <a:pt x="11000105" y="1801495"/>
                </a:cubicBezTo>
                <a:close/>
                <a:moveTo>
                  <a:pt x="10737850" y="4250690"/>
                </a:moveTo>
                <a:cubicBezTo>
                  <a:pt x="10713720" y="4226560"/>
                  <a:pt x="10674350" y="4226560"/>
                  <a:pt x="10650220" y="4250690"/>
                </a:cubicBezTo>
                <a:cubicBezTo>
                  <a:pt x="10626090" y="4274820"/>
                  <a:pt x="10626090" y="4314190"/>
                  <a:pt x="10650220" y="4338320"/>
                </a:cubicBezTo>
                <a:cubicBezTo>
                  <a:pt x="10674350" y="4362450"/>
                  <a:pt x="10713720" y="4362450"/>
                  <a:pt x="10737850" y="4338320"/>
                </a:cubicBezTo>
                <a:cubicBezTo>
                  <a:pt x="10761980" y="4314190"/>
                  <a:pt x="10761980" y="4274820"/>
                  <a:pt x="10737850" y="4250690"/>
                </a:cubicBezTo>
                <a:close/>
                <a:moveTo>
                  <a:pt x="11940540" y="3485515"/>
                </a:moveTo>
                <a:cubicBezTo>
                  <a:pt x="11976735" y="3521710"/>
                  <a:pt x="12035790" y="3521710"/>
                  <a:pt x="12071985" y="3485515"/>
                </a:cubicBezTo>
                <a:cubicBezTo>
                  <a:pt x="12108180" y="3449320"/>
                  <a:pt x="12108180" y="3390265"/>
                  <a:pt x="12071985" y="3354070"/>
                </a:cubicBezTo>
                <a:cubicBezTo>
                  <a:pt x="12035790" y="3317875"/>
                  <a:pt x="11976735" y="3317875"/>
                  <a:pt x="11940540" y="3354070"/>
                </a:cubicBezTo>
                <a:cubicBezTo>
                  <a:pt x="11904345" y="3390265"/>
                  <a:pt x="11904345" y="3449320"/>
                  <a:pt x="11940540" y="3485515"/>
                </a:cubicBezTo>
                <a:close/>
                <a:moveTo>
                  <a:pt x="10431145" y="4469765"/>
                </a:moveTo>
                <a:cubicBezTo>
                  <a:pt x="10407015" y="4493895"/>
                  <a:pt x="10407015" y="4533265"/>
                  <a:pt x="10431145" y="4557395"/>
                </a:cubicBezTo>
                <a:cubicBezTo>
                  <a:pt x="10455275" y="4581525"/>
                  <a:pt x="10494645" y="4581525"/>
                  <a:pt x="10518775" y="4557395"/>
                </a:cubicBezTo>
                <a:cubicBezTo>
                  <a:pt x="10542905" y="4533265"/>
                  <a:pt x="10542905" y="4493895"/>
                  <a:pt x="10518775" y="4469765"/>
                </a:cubicBezTo>
                <a:cubicBezTo>
                  <a:pt x="10494645" y="4445635"/>
                  <a:pt x="10455910" y="4445635"/>
                  <a:pt x="10431145" y="4469765"/>
                </a:cubicBezTo>
                <a:close/>
                <a:moveTo>
                  <a:pt x="11940540" y="2610485"/>
                </a:moveTo>
                <a:cubicBezTo>
                  <a:pt x="11976735" y="2646680"/>
                  <a:pt x="12035790" y="2646680"/>
                  <a:pt x="12071985" y="2610485"/>
                </a:cubicBezTo>
                <a:cubicBezTo>
                  <a:pt x="12108180" y="2574290"/>
                  <a:pt x="12108180" y="2515235"/>
                  <a:pt x="12071985" y="2479040"/>
                </a:cubicBezTo>
                <a:cubicBezTo>
                  <a:pt x="12035790" y="2442845"/>
                  <a:pt x="11976735" y="2442845"/>
                  <a:pt x="11940540" y="2479040"/>
                </a:cubicBezTo>
                <a:cubicBezTo>
                  <a:pt x="11904345" y="2515235"/>
                  <a:pt x="11904345" y="2574290"/>
                  <a:pt x="11940540" y="2610485"/>
                </a:cubicBezTo>
                <a:close/>
                <a:moveTo>
                  <a:pt x="10518775" y="4994275"/>
                </a:moveTo>
                <a:cubicBezTo>
                  <a:pt x="10542905" y="4970145"/>
                  <a:pt x="10542905" y="4930775"/>
                  <a:pt x="10518775" y="4906645"/>
                </a:cubicBezTo>
                <a:cubicBezTo>
                  <a:pt x="10494645" y="4882515"/>
                  <a:pt x="10455275" y="4882515"/>
                  <a:pt x="10431145" y="4906645"/>
                </a:cubicBezTo>
                <a:cubicBezTo>
                  <a:pt x="10407015" y="4930775"/>
                  <a:pt x="10407015" y="4970145"/>
                  <a:pt x="10431145" y="4994275"/>
                </a:cubicBezTo>
                <a:cubicBezTo>
                  <a:pt x="10455910" y="5018405"/>
                  <a:pt x="10494645" y="5018405"/>
                  <a:pt x="10518775" y="4994275"/>
                </a:cubicBezTo>
                <a:close/>
                <a:moveTo>
                  <a:pt x="10518775" y="3594735"/>
                </a:moveTo>
                <a:cubicBezTo>
                  <a:pt x="10494645" y="3570605"/>
                  <a:pt x="10455275" y="3570605"/>
                  <a:pt x="10431145" y="3594735"/>
                </a:cubicBezTo>
                <a:cubicBezTo>
                  <a:pt x="10407015" y="3618865"/>
                  <a:pt x="10407015" y="3658235"/>
                  <a:pt x="10431145" y="3682365"/>
                </a:cubicBezTo>
                <a:cubicBezTo>
                  <a:pt x="10455275" y="3706495"/>
                  <a:pt x="10494645" y="3706495"/>
                  <a:pt x="10518775" y="3682365"/>
                </a:cubicBezTo>
                <a:cubicBezTo>
                  <a:pt x="10542905" y="3658235"/>
                  <a:pt x="10542905" y="3618865"/>
                  <a:pt x="10518775" y="3594735"/>
                </a:cubicBezTo>
                <a:close/>
                <a:moveTo>
                  <a:pt x="10518775" y="4032250"/>
                </a:moveTo>
                <a:cubicBezTo>
                  <a:pt x="10494645" y="4008120"/>
                  <a:pt x="10455275" y="4008120"/>
                  <a:pt x="10431145" y="4032250"/>
                </a:cubicBezTo>
                <a:cubicBezTo>
                  <a:pt x="10407015" y="4056380"/>
                  <a:pt x="10407015" y="4095750"/>
                  <a:pt x="10431145" y="4119880"/>
                </a:cubicBezTo>
                <a:cubicBezTo>
                  <a:pt x="10455275" y="4144010"/>
                  <a:pt x="10494645" y="4144010"/>
                  <a:pt x="10518775" y="4119880"/>
                </a:cubicBezTo>
                <a:cubicBezTo>
                  <a:pt x="10542905" y="4095750"/>
                  <a:pt x="10542905" y="4056380"/>
                  <a:pt x="10518775" y="4032250"/>
                </a:cubicBezTo>
                <a:close/>
                <a:moveTo>
                  <a:pt x="10453370" y="1035685"/>
                </a:moveTo>
                <a:cubicBezTo>
                  <a:pt x="10465435" y="1047750"/>
                  <a:pt x="10485120" y="1047750"/>
                  <a:pt x="10497185" y="1035685"/>
                </a:cubicBezTo>
                <a:cubicBezTo>
                  <a:pt x="10509250" y="1023620"/>
                  <a:pt x="10509250" y="1003935"/>
                  <a:pt x="10497185" y="991870"/>
                </a:cubicBezTo>
                <a:cubicBezTo>
                  <a:pt x="10485120" y="979805"/>
                  <a:pt x="10465435" y="979805"/>
                  <a:pt x="10453370" y="991870"/>
                </a:cubicBezTo>
                <a:cubicBezTo>
                  <a:pt x="10441305" y="1003935"/>
                  <a:pt x="10441305" y="1023620"/>
                  <a:pt x="10453370" y="1035685"/>
                </a:cubicBezTo>
                <a:close/>
                <a:moveTo>
                  <a:pt x="10541000" y="3266440"/>
                </a:moveTo>
                <a:cubicBezTo>
                  <a:pt x="10577195" y="3230245"/>
                  <a:pt x="10577195" y="3171190"/>
                  <a:pt x="10541000" y="3134995"/>
                </a:cubicBezTo>
                <a:cubicBezTo>
                  <a:pt x="10504805" y="3098800"/>
                  <a:pt x="10445750" y="3098800"/>
                  <a:pt x="10409555" y="3134995"/>
                </a:cubicBezTo>
                <a:cubicBezTo>
                  <a:pt x="10373360" y="3171190"/>
                  <a:pt x="10373360" y="3230245"/>
                  <a:pt x="10409555" y="3266440"/>
                </a:cubicBezTo>
                <a:cubicBezTo>
                  <a:pt x="10445750" y="3302635"/>
                  <a:pt x="10504805" y="3303270"/>
                  <a:pt x="10541000" y="3266440"/>
                </a:cubicBezTo>
                <a:close/>
                <a:moveTo>
                  <a:pt x="10453370" y="1473200"/>
                </a:moveTo>
                <a:cubicBezTo>
                  <a:pt x="10465435" y="1485265"/>
                  <a:pt x="10485120" y="1485265"/>
                  <a:pt x="10497185" y="1473200"/>
                </a:cubicBezTo>
                <a:cubicBezTo>
                  <a:pt x="10509250" y="1461135"/>
                  <a:pt x="10509250" y="1441450"/>
                  <a:pt x="10497185" y="1429385"/>
                </a:cubicBezTo>
                <a:cubicBezTo>
                  <a:pt x="10485120" y="1417320"/>
                  <a:pt x="10465435" y="1417320"/>
                  <a:pt x="10453370" y="1429385"/>
                </a:cubicBezTo>
                <a:cubicBezTo>
                  <a:pt x="10441305" y="1441450"/>
                  <a:pt x="10441305" y="1461135"/>
                  <a:pt x="10453370" y="1473200"/>
                </a:cubicBezTo>
                <a:close/>
                <a:moveTo>
                  <a:pt x="11262995" y="488950"/>
                </a:moveTo>
                <a:cubicBezTo>
                  <a:pt x="11214735" y="537210"/>
                  <a:pt x="11214735" y="615315"/>
                  <a:pt x="11262995" y="664210"/>
                </a:cubicBezTo>
                <a:cubicBezTo>
                  <a:pt x="11311255" y="712470"/>
                  <a:pt x="11389360" y="712470"/>
                  <a:pt x="11438255" y="664210"/>
                </a:cubicBezTo>
                <a:cubicBezTo>
                  <a:pt x="11486515" y="615950"/>
                  <a:pt x="11486515" y="537845"/>
                  <a:pt x="11438255" y="488950"/>
                </a:cubicBezTo>
                <a:cubicBezTo>
                  <a:pt x="11389360" y="440690"/>
                  <a:pt x="11311255" y="440690"/>
                  <a:pt x="11262995" y="488950"/>
                </a:cubicBezTo>
                <a:close/>
                <a:moveTo>
                  <a:pt x="10303510" y="0"/>
                </a:moveTo>
                <a:lnTo>
                  <a:pt x="10208895" y="0"/>
                </a:lnTo>
                <a:cubicBezTo>
                  <a:pt x="10238105" y="17145"/>
                  <a:pt x="10274935" y="17145"/>
                  <a:pt x="10303510" y="0"/>
                </a:cubicBezTo>
                <a:close/>
                <a:moveTo>
                  <a:pt x="11699875" y="51435"/>
                </a:moveTo>
                <a:cubicBezTo>
                  <a:pt x="11651615" y="99695"/>
                  <a:pt x="11651615" y="177800"/>
                  <a:pt x="11699875" y="226695"/>
                </a:cubicBezTo>
                <a:cubicBezTo>
                  <a:pt x="11748135" y="274955"/>
                  <a:pt x="11826240" y="274955"/>
                  <a:pt x="11875135" y="226695"/>
                </a:cubicBezTo>
                <a:cubicBezTo>
                  <a:pt x="11923395" y="178435"/>
                  <a:pt x="11923395" y="100330"/>
                  <a:pt x="11875135" y="51435"/>
                </a:cubicBezTo>
                <a:cubicBezTo>
                  <a:pt x="11826875" y="3175"/>
                  <a:pt x="11748770" y="3175"/>
                  <a:pt x="11699875" y="51435"/>
                </a:cubicBezTo>
                <a:close/>
                <a:moveTo>
                  <a:pt x="12071985" y="2172970"/>
                </a:moveTo>
                <a:cubicBezTo>
                  <a:pt x="12108180" y="2136775"/>
                  <a:pt x="12108180" y="2077720"/>
                  <a:pt x="12071985" y="2041525"/>
                </a:cubicBezTo>
                <a:cubicBezTo>
                  <a:pt x="12035790" y="2005330"/>
                  <a:pt x="11976735" y="2005330"/>
                  <a:pt x="11940540" y="2041525"/>
                </a:cubicBezTo>
                <a:cubicBezTo>
                  <a:pt x="11904345" y="2077720"/>
                  <a:pt x="11904345" y="2136775"/>
                  <a:pt x="11940540" y="2172970"/>
                </a:cubicBezTo>
                <a:cubicBezTo>
                  <a:pt x="11976735" y="2209165"/>
                  <a:pt x="12035790" y="2209165"/>
                  <a:pt x="12071985" y="2172970"/>
                </a:cubicBezTo>
                <a:close/>
                <a:moveTo>
                  <a:pt x="11940540" y="3048000"/>
                </a:moveTo>
                <a:cubicBezTo>
                  <a:pt x="11976735" y="3084195"/>
                  <a:pt x="12035790" y="3084195"/>
                  <a:pt x="12071985" y="3048000"/>
                </a:cubicBezTo>
                <a:cubicBezTo>
                  <a:pt x="12108180" y="3011805"/>
                  <a:pt x="12108180" y="2952750"/>
                  <a:pt x="12071985" y="2916555"/>
                </a:cubicBezTo>
                <a:cubicBezTo>
                  <a:pt x="12035790" y="2880360"/>
                  <a:pt x="11976735" y="2880360"/>
                  <a:pt x="11940540" y="2916555"/>
                </a:cubicBezTo>
                <a:cubicBezTo>
                  <a:pt x="11904345" y="2952750"/>
                  <a:pt x="11904345" y="3011805"/>
                  <a:pt x="11940540" y="3048000"/>
                </a:cubicBezTo>
                <a:close/>
                <a:moveTo>
                  <a:pt x="10103485" y="2260600"/>
                </a:moveTo>
                <a:cubicBezTo>
                  <a:pt x="10067290" y="2224405"/>
                  <a:pt x="10008235" y="2224405"/>
                  <a:pt x="9972040" y="2260600"/>
                </a:cubicBezTo>
                <a:cubicBezTo>
                  <a:pt x="9935845" y="2296795"/>
                  <a:pt x="9935845" y="2355850"/>
                  <a:pt x="9972040" y="2392045"/>
                </a:cubicBezTo>
                <a:cubicBezTo>
                  <a:pt x="10008235" y="2428240"/>
                  <a:pt x="10067290" y="2428240"/>
                  <a:pt x="10103485" y="2392045"/>
                </a:cubicBezTo>
                <a:cubicBezTo>
                  <a:pt x="10139680" y="2355850"/>
                  <a:pt x="10139680" y="2296795"/>
                  <a:pt x="10103485" y="2260600"/>
                </a:cubicBezTo>
                <a:close/>
                <a:moveTo>
                  <a:pt x="11481435" y="7620"/>
                </a:moveTo>
                <a:cubicBezTo>
                  <a:pt x="11529695" y="55880"/>
                  <a:pt x="11607800" y="55880"/>
                  <a:pt x="11656695" y="7620"/>
                </a:cubicBezTo>
                <a:cubicBezTo>
                  <a:pt x="11659235" y="5080"/>
                  <a:pt x="11661140" y="2540"/>
                  <a:pt x="11663680" y="0"/>
                </a:cubicBezTo>
                <a:lnTo>
                  <a:pt x="11474450" y="0"/>
                </a:lnTo>
                <a:cubicBezTo>
                  <a:pt x="11476355" y="2540"/>
                  <a:pt x="11478895" y="5080"/>
                  <a:pt x="11481435" y="7620"/>
                </a:cubicBezTo>
                <a:close/>
                <a:moveTo>
                  <a:pt x="10497185" y="160655"/>
                </a:moveTo>
                <a:cubicBezTo>
                  <a:pt x="10509250" y="148590"/>
                  <a:pt x="10509250" y="128905"/>
                  <a:pt x="10497185" y="116840"/>
                </a:cubicBezTo>
                <a:cubicBezTo>
                  <a:pt x="10485120" y="104775"/>
                  <a:pt x="10465435" y="104775"/>
                  <a:pt x="10453370" y="116840"/>
                </a:cubicBezTo>
                <a:cubicBezTo>
                  <a:pt x="10441305" y="128905"/>
                  <a:pt x="10441305" y="148590"/>
                  <a:pt x="10453370" y="160655"/>
                </a:cubicBezTo>
                <a:cubicBezTo>
                  <a:pt x="10465435" y="172720"/>
                  <a:pt x="10485120" y="172720"/>
                  <a:pt x="10497185" y="160655"/>
                </a:cubicBezTo>
                <a:close/>
                <a:moveTo>
                  <a:pt x="11262995" y="51435"/>
                </a:moveTo>
                <a:cubicBezTo>
                  <a:pt x="11214735" y="99695"/>
                  <a:pt x="11214735" y="177800"/>
                  <a:pt x="11262995" y="226695"/>
                </a:cubicBezTo>
                <a:cubicBezTo>
                  <a:pt x="11311255" y="274955"/>
                  <a:pt x="11389360" y="274955"/>
                  <a:pt x="11438255" y="226695"/>
                </a:cubicBezTo>
                <a:cubicBezTo>
                  <a:pt x="11486515" y="178435"/>
                  <a:pt x="11486515" y="100330"/>
                  <a:pt x="11438255" y="51435"/>
                </a:cubicBezTo>
                <a:cubicBezTo>
                  <a:pt x="11389360" y="3175"/>
                  <a:pt x="11311255" y="3175"/>
                  <a:pt x="11262995" y="51435"/>
                </a:cubicBezTo>
                <a:close/>
                <a:moveTo>
                  <a:pt x="11481435" y="270510"/>
                </a:moveTo>
                <a:cubicBezTo>
                  <a:pt x="11433175" y="318770"/>
                  <a:pt x="11433175" y="396875"/>
                  <a:pt x="11481435" y="445770"/>
                </a:cubicBezTo>
                <a:cubicBezTo>
                  <a:pt x="11529695" y="494030"/>
                  <a:pt x="11607800" y="494030"/>
                  <a:pt x="11656695" y="445770"/>
                </a:cubicBezTo>
                <a:cubicBezTo>
                  <a:pt x="11704955" y="397510"/>
                  <a:pt x="11704955" y="319405"/>
                  <a:pt x="11656695" y="270510"/>
                </a:cubicBezTo>
                <a:cubicBezTo>
                  <a:pt x="11607800" y="221615"/>
                  <a:pt x="11529695" y="221615"/>
                  <a:pt x="11481435" y="270510"/>
                </a:cubicBezTo>
                <a:close/>
                <a:moveTo>
                  <a:pt x="10890885" y="991870"/>
                </a:moveTo>
                <a:cubicBezTo>
                  <a:pt x="10878820" y="1003935"/>
                  <a:pt x="10878820" y="1023620"/>
                  <a:pt x="10890885" y="1035685"/>
                </a:cubicBezTo>
                <a:cubicBezTo>
                  <a:pt x="10902950" y="1047750"/>
                  <a:pt x="10922635" y="1047750"/>
                  <a:pt x="10934700" y="1035685"/>
                </a:cubicBezTo>
                <a:cubicBezTo>
                  <a:pt x="10946765" y="1023620"/>
                  <a:pt x="10946765" y="1003935"/>
                  <a:pt x="10934700" y="991870"/>
                </a:cubicBezTo>
                <a:cubicBezTo>
                  <a:pt x="10922635" y="979805"/>
                  <a:pt x="10902950" y="979805"/>
                  <a:pt x="10890885" y="991870"/>
                </a:cubicBezTo>
                <a:close/>
                <a:moveTo>
                  <a:pt x="11043920" y="270510"/>
                </a:moveTo>
                <a:cubicBezTo>
                  <a:pt x="10995660" y="318770"/>
                  <a:pt x="10995660" y="396875"/>
                  <a:pt x="11043920" y="445770"/>
                </a:cubicBezTo>
                <a:cubicBezTo>
                  <a:pt x="11092180" y="494030"/>
                  <a:pt x="11170285" y="494030"/>
                  <a:pt x="11219180" y="445770"/>
                </a:cubicBezTo>
                <a:cubicBezTo>
                  <a:pt x="11267440" y="397510"/>
                  <a:pt x="11267440" y="319405"/>
                  <a:pt x="11219180" y="270510"/>
                </a:cubicBezTo>
                <a:cubicBezTo>
                  <a:pt x="11170920" y="221615"/>
                  <a:pt x="11092180" y="221615"/>
                  <a:pt x="11043920" y="270510"/>
                </a:cubicBezTo>
                <a:close/>
                <a:moveTo>
                  <a:pt x="10825480" y="51435"/>
                </a:moveTo>
                <a:cubicBezTo>
                  <a:pt x="10777220" y="99695"/>
                  <a:pt x="10777220" y="177800"/>
                  <a:pt x="10825480" y="226695"/>
                </a:cubicBezTo>
                <a:cubicBezTo>
                  <a:pt x="10873740" y="274955"/>
                  <a:pt x="10951845" y="274955"/>
                  <a:pt x="11000740" y="226695"/>
                </a:cubicBezTo>
                <a:cubicBezTo>
                  <a:pt x="11049000" y="178435"/>
                  <a:pt x="11049000" y="100330"/>
                  <a:pt x="11000740" y="51435"/>
                </a:cubicBezTo>
                <a:cubicBezTo>
                  <a:pt x="10951845" y="3175"/>
                  <a:pt x="10873740" y="3175"/>
                  <a:pt x="10825480" y="51435"/>
                </a:cubicBezTo>
                <a:close/>
                <a:moveTo>
                  <a:pt x="10934700" y="554355"/>
                </a:moveTo>
                <a:cubicBezTo>
                  <a:pt x="10922635" y="542290"/>
                  <a:pt x="10902950" y="542290"/>
                  <a:pt x="10890885" y="554355"/>
                </a:cubicBezTo>
                <a:cubicBezTo>
                  <a:pt x="10878820" y="566420"/>
                  <a:pt x="10878820" y="586105"/>
                  <a:pt x="10890885" y="598170"/>
                </a:cubicBezTo>
                <a:cubicBezTo>
                  <a:pt x="10902950" y="610235"/>
                  <a:pt x="10922635" y="610235"/>
                  <a:pt x="10934700" y="598170"/>
                </a:cubicBezTo>
                <a:cubicBezTo>
                  <a:pt x="10946765" y="586105"/>
                  <a:pt x="10946765" y="566420"/>
                  <a:pt x="10934700" y="554355"/>
                </a:cubicBezTo>
                <a:close/>
                <a:moveTo>
                  <a:pt x="11000105" y="1538605"/>
                </a:moveTo>
                <a:cubicBezTo>
                  <a:pt x="11048365" y="1490345"/>
                  <a:pt x="11048365" y="1412240"/>
                  <a:pt x="11000105" y="1363345"/>
                </a:cubicBezTo>
                <a:cubicBezTo>
                  <a:pt x="10951845" y="1315085"/>
                  <a:pt x="10873740" y="1315085"/>
                  <a:pt x="10824845" y="1363345"/>
                </a:cubicBezTo>
                <a:cubicBezTo>
                  <a:pt x="10776585" y="1411605"/>
                  <a:pt x="10776585" y="1489710"/>
                  <a:pt x="10824845" y="1538605"/>
                </a:cubicBezTo>
                <a:cubicBezTo>
                  <a:pt x="10873740" y="1586865"/>
                  <a:pt x="10951845" y="1586865"/>
                  <a:pt x="11000105" y="1538605"/>
                </a:cubicBezTo>
                <a:close/>
                <a:moveTo>
                  <a:pt x="11043920" y="7620"/>
                </a:moveTo>
                <a:cubicBezTo>
                  <a:pt x="11092180" y="55880"/>
                  <a:pt x="11170285" y="55880"/>
                  <a:pt x="11219180" y="7620"/>
                </a:cubicBezTo>
                <a:cubicBezTo>
                  <a:pt x="11221720" y="5080"/>
                  <a:pt x="11223625" y="2540"/>
                  <a:pt x="11226165" y="0"/>
                </a:cubicBezTo>
                <a:lnTo>
                  <a:pt x="11036935" y="0"/>
                </a:lnTo>
                <a:cubicBezTo>
                  <a:pt x="11039475" y="2540"/>
                  <a:pt x="11041380" y="5080"/>
                  <a:pt x="11043920" y="7620"/>
                </a:cubicBezTo>
                <a:close/>
                <a:moveTo>
                  <a:pt x="10541000" y="1823085"/>
                </a:moveTo>
                <a:cubicBezTo>
                  <a:pt x="10504805" y="1786890"/>
                  <a:pt x="10445750" y="1786890"/>
                  <a:pt x="10409555" y="1823085"/>
                </a:cubicBezTo>
                <a:cubicBezTo>
                  <a:pt x="10373360" y="1859280"/>
                  <a:pt x="10373360" y="1918335"/>
                  <a:pt x="10409555" y="1954530"/>
                </a:cubicBezTo>
                <a:cubicBezTo>
                  <a:pt x="10445750" y="1990725"/>
                  <a:pt x="10504805" y="1990725"/>
                  <a:pt x="10541000" y="1954530"/>
                </a:cubicBezTo>
                <a:cubicBezTo>
                  <a:pt x="10577195" y="1918335"/>
                  <a:pt x="10577195" y="1859280"/>
                  <a:pt x="10541000" y="1823085"/>
                </a:cubicBezTo>
                <a:close/>
                <a:moveTo>
                  <a:pt x="10453370" y="598170"/>
                </a:moveTo>
                <a:cubicBezTo>
                  <a:pt x="10465435" y="610235"/>
                  <a:pt x="10485120" y="610235"/>
                  <a:pt x="10497185" y="598170"/>
                </a:cubicBezTo>
                <a:cubicBezTo>
                  <a:pt x="10509250" y="586105"/>
                  <a:pt x="10509250" y="566420"/>
                  <a:pt x="10497185" y="554355"/>
                </a:cubicBezTo>
                <a:cubicBezTo>
                  <a:pt x="10485120" y="542290"/>
                  <a:pt x="10465435" y="542290"/>
                  <a:pt x="10453370" y="554355"/>
                </a:cubicBezTo>
                <a:cubicBezTo>
                  <a:pt x="10441305" y="566420"/>
                  <a:pt x="10441305" y="586105"/>
                  <a:pt x="10453370" y="598170"/>
                </a:cubicBezTo>
                <a:close/>
                <a:moveTo>
                  <a:pt x="10409555" y="2698115"/>
                </a:moveTo>
                <a:cubicBezTo>
                  <a:pt x="10373360" y="2734310"/>
                  <a:pt x="10373360" y="2793365"/>
                  <a:pt x="10409555" y="2829560"/>
                </a:cubicBezTo>
                <a:cubicBezTo>
                  <a:pt x="10445750" y="2865755"/>
                  <a:pt x="10504805" y="2865755"/>
                  <a:pt x="10541000" y="2829560"/>
                </a:cubicBezTo>
                <a:cubicBezTo>
                  <a:pt x="10577195" y="2793365"/>
                  <a:pt x="10577195" y="2734310"/>
                  <a:pt x="10541000" y="2698115"/>
                </a:cubicBezTo>
                <a:cubicBezTo>
                  <a:pt x="10504805" y="2661920"/>
                  <a:pt x="10445750" y="2661920"/>
                  <a:pt x="10409555" y="2698115"/>
                </a:cubicBezTo>
                <a:close/>
                <a:moveTo>
                  <a:pt x="10541000" y="2260600"/>
                </a:moveTo>
                <a:cubicBezTo>
                  <a:pt x="10504805" y="2224405"/>
                  <a:pt x="10445750" y="2224405"/>
                  <a:pt x="10409555" y="2260600"/>
                </a:cubicBezTo>
                <a:cubicBezTo>
                  <a:pt x="10373360" y="2296795"/>
                  <a:pt x="10373360" y="2355850"/>
                  <a:pt x="10409555" y="2392045"/>
                </a:cubicBezTo>
                <a:cubicBezTo>
                  <a:pt x="10445750" y="2428240"/>
                  <a:pt x="10504805" y="2428240"/>
                  <a:pt x="10541000" y="2392045"/>
                </a:cubicBezTo>
                <a:cubicBezTo>
                  <a:pt x="10577195" y="2355850"/>
                  <a:pt x="10577195" y="2296795"/>
                  <a:pt x="10541000" y="2260600"/>
                </a:cubicBezTo>
                <a:close/>
                <a:moveTo>
                  <a:pt x="10781665" y="7620"/>
                </a:moveTo>
                <a:cubicBezTo>
                  <a:pt x="10784205" y="5080"/>
                  <a:pt x="10786110" y="2540"/>
                  <a:pt x="10788650" y="0"/>
                </a:cubicBezTo>
                <a:lnTo>
                  <a:pt x="10599420" y="0"/>
                </a:lnTo>
                <a:cubicBezTo>
                  <a:pt x="10601960" y="2540"/>
                  <a:pt x="10603865" y="5080"/>
                  <a:pt x="10606405" y="7620"/>
                </a:cubicBezTo>
                <a:cubicBezTo>
                  <a:pt x="10654665" y="55880"/>
                  <a:pt x="10733405" y="55880"/>
                  <a:pt x="10781665" y="7620"/>
                </a:cubicBezTo>
                <a:close/>
                <a:moveTo>
                  <a:pt x="960755" y="6591300"/>
                </a:moveTo>
                <a:cubicBezTo>
                  <a:pt x="1021080" y="6651625"/>
                  <a:pt x="1118870" y="6651625"/>
                  <a:pt x="1179195" y="6591300"/>
                </a:cubicBezTo>
                <a:cubicBezTo>
                  <a:pt x="1239520" y="6530975"/>
                  <a:pt x="1239520" y="6433185"/>
                  <a:pt x="1179195" y="6372860"/>
                </a:cubicBezTo>
                <a:cubicBezTo>
                  <a:pt x="1118870" y="6312535"/>
                  <a:pt x="1021080" y="6312535"/>
                  <a:pt x="960755" y="6372860"/>
                </a:cubicBezTo>
                <a:cubicBezTo>
                  <a:pt x="900430" y="6433185"/>
                  <a:pt x="900430" y="6530975"/>
                  <a:pt x="960755" y="6591300"/>
                </a:cubicBezTo>
                <a:close/>
                <a:moveTo>
                  <a:pt x="1463675" y="4338320"/>
                </a:moveTo>
                <a:cubicBezTo>
                  <a:pt x="1487805" y="4362450"/>
                  <a:pt x="1527175" y="4362450"/>
                  <a:pt x="1551305" y="4338320"/>
                </a:cubicBezTo>
                <a:cubicBezTo>
                  <a:pt x="1575435" y="4314190"/>
                  <a:pt x="1575435" y="4274820"/>
                  <a:pt x="1551305" y="4250690"/>
                </a:cubicBezTo>
                <a:cubicBezTo>
                  <a:pt x="1527175" y="4226560"/>
                  <a:pt x="1487805" y="4226560"/>
                  <a:pt x="1463675" y="4250690"/>
                </a:cubicBezTo>
                <a:cubicBezTo>
                  <a:pt x="1439545" y="4275455"/>
                  <a:pt x="1439545" y="4314190"/>
                  <a:pt x="1463675" y="4338320"/>
                </a:cubicBezTo>
                <a:close/>
                <a:moveTo>
                  <a:pt x="1572895" y="5541645"/>
                </a:moveTo>
                <a:cubicBezTo>
                  <a:pt x="1536700" y="5505450"/>
                  <a:pt x="1477645" y="5505450"/>
                  <a:pt x="1441450" y="5541645"/>
                </a:cubicBezTo>
                <a:cubicBezTo>
                  <a:pt x="1405255" y="5577840"/>
                  <a:pt x="1405255" y="5636895"/>
                  <a:pt x="1441450" y="5673090"/>
                </a:cubicBezTo>
                <a:cubicBezTo>
                  <a:pt x="1477645" y="5709285"/>
                  <a:pt x="1536700" y="5709285"/>
                  <a:pt x="1572895" y="5673090"/>
                </a:cubicBezTo>
                <a:cubicBezTo>
                  <a:pt x="1609725" y="5636260"/>
                  <a:pt x="1609725" y="5577840"/>
                  <a:pt x="1572895" y="5541645"/>
                </a:cubicBezTo>
                <a:close/>
                <a:moveTo>
                  <a:pt x="1463675" y="4775835"/>
                </a:moveTo>
                <a:cubicBezTo>
                  <a:pt x="1487805" y="4799965"/>
                  <a:pt x="1527175" y="4799965"/>
                  <a:pt x="1551305" y="4775835"/>
                </a:cubicBezTo>
                <a:cubicBezTo>
                  <a:pt x="1575435" y="4751705"/>
                  <a:pt x="1575435" y="4712335"/>
                  <a:pt x="1551305" y="4688205"/>
                </a:cubicBezTo>
                <a:cubicBezTo>
                  <a:pt x="1527175" y="4664075"/>
                  <a:pt x="1487805" y="4664075"/>
                  <a:pt x="1463675" y="4688205"/>
                </a:cubicBezTo>
                <a:cubicBezTo>
                  <a:pt x="1439545" y="4712335"/>
                  <a:pt x="1439545" y="4751705"/>
                  <a:pt x="1463675" y="4775835"/>
                </a:cubicBezTo>
                <a:close/>
                <a:moveTo>
                  <a:pt x="1879600" y="6416675"/>
                </a:moveTo>
                <a:cubicBezTo>
                  <a:pt x="1843405" y="6452870"/>
                  <a:pt x="1843405" y="6511925"/>
                  <a:pt x="1879600" y="6548120"/>
                </a:cubicBezTo>
                <a:cubicBezTo>
                  <a:pt x="1915795" y="6584315"/>
                  <a:pt x="1974850" y="6584315"/>
                  <a:pt x="2011045" y="6548120"/>
                </a:cubicBezTo>
                <a:cubicBezTo>
                  <a:pt x="2047240" y="6511925"/>
                  <a:pt x="2047240" y="6452870"/>
                  <a:pt x="2011045" y="6416675"/>
                </a:cubicBezTo>
                <a:cubicBezTo>
                  <a:pt x="1974850" y="6380480"/>
                  <a:pt x="1915795" y="6379845"/>
                  <a:pt x="1879600" y="6416675"/>
                </a:cubicBezTo>
                <a:close/>
                <a:moveTo>
                  <a:pt x="2010410" y="5541645"/>
                </a:moveTo>
                <a:cubicBezTo>
                  <a:pt x="1974215" y="5505450"/>
                  <a:pt x="1915160" y="5505450"/>
                  <a:pt x="1878965" y="5541645"/>
                </a:cubicBezTo>
                <a:cubicBezTo>
                  <a:pt x="1842770" y="5577840"/>
                  <a:pt x="1842770" y="5636895"/>
                  <a:pt x="1878965" y="5673090"/>
                </a:cubicBezTo>
                <a:cubicBezTo>
                  <a:pt x="1915160" y="5709285"/>
                  <a:pt x="1974215" y="5709285"/>
                  <a:pt x="2010410" y="5673090"/>
                </a:cubicBezTo>
                <a:cubicBezTo>
                  <a:pt x="2046605" y="5636260"/>
                  <a:pt x="2046605" y="5577840"/>
                  <a:pt x="2010410" y="5541645"/>
                </a:cubicBezTo>
                <a:close/>
                <a:moveTo>
                  <a:pt x="1572895" y="5979160"/>
                </a:moveTo>
                <a:cubicBezTo>
                  <a:pt x="1536700" y="5942965"/>
                  <a:pt x="1477645" y="5942965"/>
                  <a:pt x="1441450" y="5979160"/>
                </a:cubicBezTo>
                <a:cubicBezTo>
                  <a:pt x="1405255" y="6015355"/>
                  <a:pt x="1405255" y="6074410"/>
                  <a:pt x="1441450" y="6110605"/>
                </a:cubicBezTo>
                <a:cubicBezTo>
                  <a:pt x="1477645" y="6146800"/>
                  <a:pt x="1536700" y="6146800"/>
                  <a:pt x="1572895" y="6110605"/>
                </a:cubicBezTo>
                <a:cubicBezTo>
                  <a:pt x="1609725" y="6073775"/>
                  <a:pt x="1609725" y="6015355"/>
                  <a:pt x="1572895" y="5979160"/>
                </a:cubicBezTo>
                <a:close/>
                <a:moveTo>
                  <a:pt x="1442085" y="6416675"/>
                </a:moveTo>
                <a:cubicBezTo>
                  <a:pt x="1405890" y="6452870"/>
                  <a:pt x="1405890" y="6511925"/>
                  <a:pt x="1442085" y="6548120"/>
                </a:cubicBezTo>
                <a:cubicBezTo>
                  <a:pt x="1478280" y="6584315"/>
                  <a:pt x="1537335" y="6584315"/>
                  <a:pt x="1573530" y="6548120"/>
                </a:cubicBezTo>
                <a:cubicBezTo>
                  <a:pt x="1609725" y="6511925"/>
                  <a:pt x="1609725" y="6452870"/>
                  <a:pt x="1573530" y="6416675"/>
                </a:cubicBezTo>
                <a:cubicBezTo>
                  <a:pt x="1537335" y="6380480"/>
                  <a:pt x="1478280" y="6379845"/>
                  <a:pt x="1442085" y="6416675"/>
                </a:cubicBezTo>
                <a:close/>
                <a:moveTo>
                  <a:pt x="1551305" y="3900805"/>
                </a:moveTo>
                <a:cubicBezTo>
                  <a:pt x="1575435" y="3876675"/>
                  <a:pt x="1575435" y="3837305"/>
                  <a:pt x="1551305" y="3813175"/>
                </a:cubicBezTo>
                <a:cubicBezTo>
                  <a:pt x="1527175" y="3789045"/>
                  <a:pt x="1487805" y="3789045"/>
                  <a:pt x="1463675" y="3813175"/>
                </a:cubicBezTo>
                <a:cubicBezTo>
                  <a:pt x="1439545" y="3837305"/>
                  <a:pt x="1439545" y="3876675"/>
                  <a:pt x="1463675" y="3900805"/>
                </a:cubicBezTo>
                <a:cubicBezTo>
                  <a:pt x="1487805" y="3924935"/>
                  <a:pt x="1527175" y="3924935"/>
                  <a:pt x="1551305" y="3900805"/>
                </a:cubicBezTo>
                <a:close/>
                <a:moveTo>
                  <a:pt x="960755" y="3310890"/>
                </a:moveTo>
                <a:cubicBezTo>
                  <a:pt x="900430" y="3371215"/>
                  <a:pt x="900430" y="3469005"/>
                  <a:pt x="960755" y="3529330"/>
                </a:cubicBezTo>
                <a:cubicBezTo>
                  <a:pt x="1021080" y="3589655"/>
                  <a:pt x="1118870" y="3589655"/>
                  <a:pt x="1179195" y="3529330"/>
                </a:cubicBezTo>
                <a:cubicBezTo>
                  <a:pt x="1239520" y="3469005"/>
                  <a:pt x="1239520" y="3371215"/>
                  <a:pt x="1179195" y="3310890"/>
                </a:cubicBezTo>
                <a:cubicBezTo>
                  <a:pt x="1118870" y="3249930"/>
                  <a:pt x="1021080" y="3249930"/>
                  <a:pt x="960755" y="3310890"/>
                </a:cubicBezTo>
                <a:close/>
                <a:moveTo>
                  <a:pt x="742315" y="3529330"/>
                </a:moveTo>
                <a:cubicBezTo>
                  <a:pt x="681990" y="3589655"/>
                  <a:pt x="681990" y="3687445"/>
                  <a:pt x="742315" y="3747770"/>
                </a:cubicBezTo>
                <a:cubicBezTo>
                  <a:pt x="802640" y="3808095"/>
                  <a:pt x="900430" y="3808095"/>
                  <a:pt x="960755" y="3747770"/>
                </a:cubicBezTo>
                <a:cubicBezTo>
                  <a:pt x="1021080" y="3687445"/>
                  <a:pt x="1021080" y="3589655"/>
                  <a:pt x="960755" y="3529330"/>
                </a:cubicBezTo>
                <a:cubicBezTo>
                  <a:pt x="900430" y="3469005"/>
                  <a:pt x="802640" y="3469005"/>
                  <a:pt x="742315" y="3529330"/>
                </a:cubicBezTo>
                <a:close/>
                <a:moveTo>
                  <a:pt x="1179830" y="3310890"/>
                </a:moveTo>
                <a:cubicBezTo>
                  <a:pt x="1240155" y="3371215"/>
                  <a:pt x="1337945" y="3371215"/>
                  <a:pt x="1398270" y="3310890"/>
                </a:cubicBezTo>
                <a:cubicBezTo>
                  <a:pt x="1458595" y="3250565"/>
                  <a:pt x="1458595" y="3152775"/>
                  <a:pt x="1398270" y="3092450"/>
                </a:cubicBezTo>
                <a:cubicBezTo>
                  <a:pt x="1337945" y="3032125"/>
                  <a:pt x="1240155" y="3032125"/>
                  <a:pt x="1179830" y="3092450"/>
                </a:cubicBezTo>
                <a:cubicBezTo>
                  <a:pt x="1118870" y="3152140"/>
                  <a:pt x="1118870" y="3249930"/>
                  <a:pt x="1179830" y="3310890"/>
                </a:cubicBezTo>
                <a:close/>
                <a:moveTo>
                  <a:pt x="960755" y="3310890"/>
                </a:moveTo>
                <a:cubicBezTo>
                  <a:pt x="1021080" y="3250565"/>
                  <a:pt x="1021080" y="3152775"/>
                  <a:pt x="960755" y="3092450"/>
                </a:cubicBezTo>
                <a:cubicBezTo>
                  <a:pt x="900430" y="3032125"/>
                  <a:pt x="802640" y="3032125"/>
                  <a:pt x="742315" y="3092450"/>
                </a:cubicBezTo>
                <a:cubicBezTo>
                  <a:pt x="681990" y="3152775"/>
                  <a:pt x="681990" y="3250565"/>
                  <a:pt x="742315" y="3310890"/>
                </a:cubicBezTo>
                <a:cubicBezTo>
                  <a:pt x="802640" y="3371215"/>
                  <a:pt x="900430" y="3371215"/>
                  <a:pt x="960755" y="3310890"/>
                </a:cubicBezTo>
                <a:close/>
                <a:moveTo>
                  <a:pt x="1463675" y="5169535"/>
                </a:moveTo>
                <a:cubicBezTo>
                  <a:pt x="1451610" y="5181600"/>
                  <a:pt x="1451610" y="5201285"/>
                  <a:pt x="1463675" y="5213350"/>
                </a:cubicBezTo>
                <a:cubicBezTo>
                  <a:pt x="1475740" y="5225415"/>
                  <a:pt x="1495425" y="5225415"/>
                  <a:pt x="1507490" y="5213350"/>
                </a:cubicBezTo>
                <a:cubicBezTo>
                  <a:pt x="1519555" y="5201285"/>
                  <a:pt x="1519555" y="5181600"/>
                  <a:pt x="1507490" y="5169535"/>
                </a:cubicBezTo>
                <a:cubicBezTo>
                  <a:pt x="1495425" y="5157470"/>
                  <a:pt x="1475740" y="5157470"/>
                  <a:pt x="1463675" y="5169535"/>
                </a:cubicBezTo>
                <a:close/>
                <a:moveTo>
                  <a:pt x="742315" y="3310890"/>
                </a:moveTo>
                <a:cubicBezTo>
                  <a:pt x="681990" y="3250565"/>
                  <a:pt x="584200" y="3250565"/>
                  <a:pt x="523875" y="3310890"/>
                </a:cubicBezTo>
                <a:cubicBezTo>
                  <a:pt x="463550" y="3371215"/>
                  <a:pt x="463550" y="3469005"/>
                  <a:pt x="523875" y="3529330"/>
                </a:cubicBezTo>
                <a:cubicBezTo>
                  <a:pt x="584200" y="3589655"/>
                  <a:pt x="681990" y="3589655"/>
                  <a:pt x="742315" y="3529330"/>
                </a:cubicBezTo>
                <a:cubicBezTo>
                  <a:pt x="802640" y="3469005"/>
                  <a:pt x="802640" y="3371215"/>
                  <a:pt x="742315" y="3310890"/>
                </a:cubicBezTo>
                <a:close/>
                <a:moveTo>
                  <a:pt x="2010410" y="5979160"/>
                </a:moveTo>
                <a:cubicBezTo>
                  <a:pt x="1974215" y="5942965"/>
                  <a:pt x="1915160" y="5942965"/>
                  <a:pt x="1878965" y="5979160"/>
                </a:cubicBezTo>
                <a:cubicBezTo>
                  <a:pt x="1842770" y="6015355"/>
                  <a:pt x="1842770" y="6074410"/>
                  <a:pt x="1878965" y="6110605"/>
                </a:cubicBezTo>
                <a:cubicBezTo>
                  <a:pt x="1915160" y="6146800"/>
                  <a:pt x="1974215" y="6146800"/>
                  <a:pt x="2010410" y="6110605"/>
                </a:cubicBezTo>
                <a:cubicBezTo>
                  <a:pt x="2046605" y="6073775"/>
                  <a:pt x="2046605" y="6015355"/>
                  <a:pt x="2010410" y="5979160"/>
                </a:cubicBezTo>
                <a:close/>
                <a:moveTo>
                  <a:pt x="4241800" y="4185285"/>
                </a:moveTo>
                <a:cubicBezTo>
                  <a:pt x="4181475" y="4124960"/>
                  <a:pt x="4083685" y="4124960"/>
                  <a:pt x="4023360" y="4185285"/>
                </a:cubicBezTo>
                <a:cubicBezTo>
                  <a:pt x="3963035" y="4245610"/>
                  <a:pt x="3963035" y="4343400"/>
                  <a:pt x="4023360" y="4403725"/>
                </a:cubicBezTo>
                <a:cubicBezTo>
                  <a:pt x="4083685" y="4464050"/>
                  <a:pt x="4181475" y="4464050"/>
                  <a:pt x="4241800" y="4403725"/>
                </a:cubicBezTo>
                <a:cubicBezTo>
                  <a:pt x="4302125" y="4343400"/>
                  <a:pt x="4302125" y="4245610"/>
                  <a:pt x="4241800" y="4185285"/>
                </a:cubicBezTo>
                <a:close/>
                <a:moveTo>
                  <a:pt x="3279140" y="6022975"/>
                </a:moveTo>
                <a:cubicBezTo>
                  <a:pt x="3267075" y="6010910"/>
                  <a:pt x="3247390" y="6010910"/>
                  <a:pt x="3235325" y="6022975"/>
                </a:cubicBezTo>
                <a:cubicBezTo>
                  <a:pt x="3223260" y="6035040"/>
                  <a:pt x="3223260" y="6054725"/>
                  <a:pt x="3235325" y="6066790"/>
                </a:cubicBezTo>
                <a:cubicBezTo>
                  <a:pt x="3247390" y="6078855"/>
                  <a:pt x="3267075" y="6078855"/>
                  <a:pt x="3279140" y="6066790"/>
                </a:cubicBezTo>
                <a:cubicBezTo>
                  <a:pt x="3291205" y="6054725"/>
                  <a:pt x="3291205" y="6035040"/>
                  <a:pt x="3279140" y="6022975"/>
                </a:cubicBezTo>
                <a:close/>
                <a:moveTo>
                  <a:pt x="3235325" y="6459855"/>
                </a:moveTo>
                <a:cubicBezTo>
                  <a:pt x="3223260" y="6471920"/>
                  <a:pt x="3223260" y="6491605"/>
                  <a:pt x="3235325" y="6503670"/>
                </a:cubicBezTo>
                <a:cubicBezTo>
                  <a:pt x="3247390" y="6515735"/>
                  <a:pt x="3267075" y="6515735"/>
                  <a:pt x="3279140" y="6503670"/>
                </a:cubicBezTo>
                <a:cubicBezTo>
                  <a:pt x="3291205" y="6491605"/>
                  <a:pt x="3291205" y="6471920"/>
                  <a:pt x="3279140" y="6459855"/>
                </a:cubicBezTo>
                <a:cubicBezTo>
                  <a:pt x="3267075" y="6447790"/>
                  <a:pt x="3247390" y="6447790"/>
                  <a:pt x="3235325" y="6459855"/>
                </a:cubicBezTo>
                <a:close/>
                <a:moveTo>
                  <a:pt x="3585210" y="4622800"/>
                </a:moveTo>
                <a:cubicBezTo>
                  <a:pt x="3524885" y="4683125"/>
                  <a:pt x="3524885" y="4780915"/>
                  <a:pt x="3585210" y="4841240"/>
                </a:cubicBezTo>
                <a:cubicBezTo>
                  <a:pt x="3645535" y="4901565"/>
                  <a:pt x="3743325" y="4901565"/>
                  <a:pt x="3803650" y="4841240"/>
                </a:cubicBezTo>
                <a:cubicBezTo>
                  <a:pt x="3863975" y="4780915"/>
                  <a:pt x="3863975" y="4683125"/>
                  <a:pt x="3803650" y="4622800"/>
                </a:cubicBezTo>
                <a:cubicBezTo>
                  <a:pt x="3743960" y="4562475"/>
                  <a:pt x="3645535" y="4562475"/>
                  <a:pt x="3585210" y="4622800"/>
                </a:cubicBezTo>
                <a:close/>
                <a:moveTo>
                  <a:pt x="3279140" y="5585460"/>
                </a:moveTo>
                <a:cubicBezTo>
                  <a:pt x="3267075" y="5573395"/>
                  <a:pt x="3247390" y="5573395"/>
                  <a:pt x="3235325" y="5585460"/>
                </a:cubicBezTo>
                <a:cubicBezTo>
                  <a:pt x="3223260" y="5597525"/>
                  <a:pt x="3223260" y="5617210"/>
                  <a:pt x="3235325" y="5629275"/>
                </a:cubicBezTo>
                <a:cubicBezTo>
                  <a:pt x="3247390" y="5641340"/>
                  <a:pt x="3267075" y="5641340"/>
                  <a:pt x="3279140" y="5629275"/>
                </a:cubicBezTo>
                <a:cubicBezTo>
                  <a:pt x="3291205" y="5617210"/>
                  <a:pt x="3291205" y="5597525"/>
                  <a:pt x="3279140" y="5585460"/>
                </a:cubicBezTo>
                <a:close/>
                <a:moveTo>
                  <a:pt x="3804285" y="4404360"/>
                </a:moveTo>
                <a:cubicBezTo>
                  <a:pt x="3743960" y="4464685"/>
                  <a:pt x="3743960" y="4562475"/>
                  <a:pt x="3804285" y="4622800"/>
                </a:cubicBezTo>
                <a:cubicBezTo>
                  <a:pt x="3864610" y="4683125"/>
                  <a:pt x="3962400" y="4683125"/>
                  <a:pt x="4022725" y="4622800"/>
                </a:cubicBezTo>
                <a:cubicBezTo>
                  <a:pt x="4083050" y="4562475"/>
                  <a:pt x="4083050" y="4464685"/>
                  <a:pt x="4022725" y="4404360"/>
                </a:cubicBezTo>
                <a:cubicBezTo>
                  <a:pt x="3962400" y="4343400"/>
                  <a:pt x="3864610" y="4343400"/>
                  <a:pt x="3804285" y="4404360"/>
                </a:cubicBezTo>
                <a:close/>
                <a:moveTo>
                  <a:pt x="2797810" y="6022975"/>
                </a:moveTo>
                <a:cubicBezTo>
                  <a:pt x="2785745" y="6035040"/>
                  <a:pt x="2785745" y="6054725"/>
                  <a:pt x="2797810" y="6066790"/>
                </a:cubicBezTo>
                <a:cubicBezTo>
                  <a:pt x="2809875" y="6078855"/>
                  <a:pt x="2829560" y="6078855"/>
                  <a:pt x="2841625" y="6066790"/>
                </a:cubicBezTo>
                <a:cubicBezTo>
                  <a:pt x="2853690" y="6054725"/>
                  <a:pt x="2853690" y="6035040"/>
                  <a:pt x="2841625" y="6022975"/>
                </a:cubicBezTo>
                <a:cubicBezTo>
                  <a:pt x="2829560" y="6010910"/>
                  <a:pt x="2809875" y="6010275"/>
                  <a:pt x="2797810" y="6022975"/>
                </a:cubicBezTo>
                <a:close/>
                <a:moveTo>
                  <a:pt x="2229485" y="5760085"/>
                </a:moveTo>
                <a:cubicBezTo>
                  <a:pt x="2193290" y="5723890"/>
                  <a:pt x="2134235" y="5723890"/>
                  <a:pt x="2098040" y="5760085"/>
                </a:cubicBezTo>
                <a:cubicBezTo>
                  <a:pt x="2061845" y="5796280"/>
                  <a:pt x="2061845" y="5855335"/>
                  <a:pt x="2098040" y="5891530"/>
                </a:cubicBezTo>
                <a:cubicBezTo>
                  <a:pt x="2134235" y="5927725"/>
                  <a:pt x="2193290" y="5927725"/>
                  <a:pt x="2229485" y="5891530"/>
                </a:cubicBezTo>
                <a:cubicBezTo>
                  <a:pt x="2265680" y="5855335"/>
                  <a:pt x="2265680" y="5796280"/>
                  <a:pt x="2229485" y="5760085"/>
                </a:cubicBezTo>
                <a:close/>
                <a:moveTo>
                  <a:pt x="2317115" y="5979160"/>
                </a:moveTo>
                <a:cubicBezTo>
                  <a:pt x="2280920" y="6015355"/>
                  <a:pt x="2280920" y="6074410"/>
                  <a:pt x="2317115" y="6110605"/>
                </a:cubicBezTo>
                <a:cubicBezTo>
                  <a:pt x="2353310" y="6146800"/>
                  <a:pt x="2412365" y="6146800"/>
                  <a:pt x="2448560" y="6110605"/>
                </a:cubicBezTo>
                <a:cubicBezTo>
                  <a:pt x="2484755" y="6074410"/>
                  <a:pt x="2484755" y="6015355"/>
                  <a:pt x="2448560" y="5979160"/>
                </a:cubicBezTo>
                <a:cubicBezTo>
                  <a:pt x="2412365" y="5942965"/>
                  <a:pt x="2353310" y="5942965"/>
                  <a:pt x="2317115" y="5979160"/>
                </a:cubicBezTo>
                <a:close/>
                <a:moveTo>
                  <a:pt x="2098040" y="6197600"/>
                </a:moveTo>
                <a:cubicBezTo>
                  <a:pt x="2061845" y="6233795"/>
                  <a:pt x="2061845" y="6292850"/>
                  <a:pt x="2098040" y="6329045"/>
                </a:cubicBezTo>
                <a:cubicBezTo>
                  <a:pt x="2134235" y="6365240"/>
                  <a:pt x="2193290" y="6365240"/>
                  <a:pt x="2229485" y="6329045"/>
                </a:cubicBezTo>
                <a:cubicBezTo>
                  <a:pt x="2265680" y="6292850"/>
                  <a:pt x="2265680" y="6233795"/>
                  <a:pt x="2229485" y="6197600"/>
                </a:cubicBezTo>
                <a:cubicBezTo>
                  <a:pt x="2193290" y="6161405"/>
                  <a:pt x="2134235" y="6161405"/>
                  <a:pt x="2098040" y="6197600"/>
                </a:cubicBezTo>
                <a:close/>
                <a:moveTo>
                  <a:pt x="3060700" y="5803900"/>
                </a:moveTo>
                <a:cubicBezTo>
                  <a:pt x="3048635" y="5791835"/>
                  <a:pt x="3028950" y="5791835"/>
                  <a:pt x="3016885" y="5803900"/>
                </a:cubicBezTo>
                <a:cubicBezTo>
                  <a:pt x="3004820" y="5815965"/>
                  <a:pt x="3004820" y="5835650"/>
                  <a:pt x="3016885" y="5847715"/>
                </a:cubicBezTo>
                <a:cubicBezTo>
                  <a:pt x="3028950" y="5859780"/>
                  <a:pt x="3048635" y="5859780"/>
                  <a:pt x="3060700" y="5847715"/>
                </a:cubicBezTo>
                <a:cubicBezTo>
                  <a:pt x="3072765" y="5835650"/>
                  <a:pt x="3072765" y="5815965"/>
                  <a:pt x="3060700" y="5803900"/>
                </a:cubicBezTo>
                <a:close/>
                <a:moveTo>
                  <a:pt x="960755" y="3091815"/>
                </a:moveTo>
                <a:cubicBezTo>
                  <a:pt x="1021080" y="3152140"/>
                  <a:pt x="1118870" y="3152140"/>
                  <a:pt x="1179195" y="3091815"/>
                </a:cubicBezTo>
                <a:cubicBezTo>
                  <a:pt x="1239520" y="3031490"/>
                  <a:pt x="1239520" y="2933700"/>
                  <a:pt x="1179195" y="2873375"/>
                </a:cubicBezTo>
                <a:cubicBezTo>
                  <a:pt x="1118870" y="2813050"/>
                  <a:pt x="1021080" y="2813050"/>
                  <a:pt x="960755" y="2873375"/>
                </a:cubicBezTo>
                <a:cubicBezTo>
                  <a:pt x="900430" y="2933700"/>
                  <a:pt x="900430" y="3031490"/>
                  <a:pt x="960755" y="3091815"/>
                </a:cubicBezTo>
                <a:close/>
                <a:moveTo>
                  <a:pt x="3016885" y="6241415"/>
                </a:moveTo>
                <a:cubicBezTo>
                  <a:pt x="3004820" y="6253480"/>
                  <a:pt x="3004820" y="6273165"/>
                  <a:pt x="3016885" y="6285230"/>
                </a:cubicBezTo>
                <a:cubicBezTo>
                  <a:pt x="3028950" y="6297295"/>
                  <a:pt x="3048635" y="6297295"/>
                  <a:pt x="3060700" y="6285230"/>
                </a:cubicBezTo>
                <a:cubicBezTo>
                  <a:pt x="3072765" y="6273165"/>
                  <a:pt x="3072765" y="6253480"/>
                  <a:pt x="3060700" y="6241415"/>
                </a:cubicBezTo>
                <a:cubicBezTo>
                  <a:pt x="3048635" y="6229350"/>
                  <a:pt x="3028950" y="6229350"/>
                  <a:pt x="3016885" y="6241415"/>
                </a:cubicBezTo>
                <a:close/>
                <a:moveTo>
                  <a:pt x="1245235" y="4557395"/>
                </a:moveTo>
                <a:cubicBezTo>
                  <a:pt x="1269365" y="4581525"/>
                  <a:pt x="1308735" y="4581525"/>
                  <a:pt x="1332865" y="4557395"/>
                </a:cubicBezTo>
                <a:cubicBezTo>
                  <a:pt x="1356995" y="4533265"/>
                  <a:pt x="1356995" y="4493895"/>
                  <a:pt x="1332865" y="4469765"/>
                </a:cubicBezTo>
                <a:cubicBezTo>
                  <a:pt x="1308735" y="4445635"/>
                  <a:pt x="1269365" y="4445635"/>
                  <a:pt x="1245235" y="4469765"/>
                </a:cubicBezTo>
                <a:cubicBezTo>
                  <a:pt x="1221105" y="4493895"/>
                  <a:pt x="1221105" y="4533265"/>
                  <a:pt x="1245235" y="4557395"/>
                </a:cubicBezTo>
                <a:close/>
                <a:moveTo>
                  <a:pt x="1026160" y="5607050"/>
                </a:moveTo>
                <a:cubicBezTo>
                  <a:pt x="1014095" y="5619115"/>
                  <a:pt x="1014095" y="5638800"/>
                  <a:pt x="1026160" y="5650865"/>
                </a:cubicBezTo>
                <a:cubicBezTo>
                  <a:pt x="1038225" y="5662930"/>
                  <a:pt x="1057910" y="5662930"/>
                  <a:pt x="1069975" y="5650865"/>
                </a:cubicBezTo>
                <a:cubicBezTo>
                  <a:pt x="1082040" y="5638800"/>
                  <a:pt x="1082040" y="5619115"/>
                  <a:pt x="1069975" y="5607050"/>
                </a:cubicBezTo>
                <a:cubicBezTo>
                  <a:pt x="1057910" y="5594985"/>
                  <a:pt x="1038225" y="5594985"/>
                  <a:pt x="1026160" y="5607050"/>
                </a:cubicBezTo>
                <a:close/>
                <a:moveTo>
                  <a:pt x="1069975" y="4732020"/>
                </a:moveTo>
                <a:cubicBezTo>
                  <a:pt x="1057910" y="4719955"/>
                  <a:pt x="1038225" y="4719955"/>
                  <a:pt x="1026160" y="4732020"/>
                </a:cubicBezTo>
                <a:cubicBezTo>
                  <a:pt x="1014095" y="4744085"/>
                  <a:pt x="1014095" y="4763770"/>
                  <a:pt x="1026160" y="4775835"/>
                </a:cubicBezTo>
                <a:cubicBezTo>
                  <a:pt x="1038225" y="4787900"/>
                  <a:pt x="1057910" y="4787900"/>
                  <a:pt x="1069975" y="4775835"/>
                </a:cubicBezTo>
                <a:cubicBezTo>
                  <a:pt x="1082040" y="4763770"/>
                  <a:pt x="1082040" y="4744085"/>
                  <a:pt x="1069975" y="4732020"/>
                </a:cubicBezTo>
                <a:close/>
                <a:moveTo>
                  <a:pt x="960755" y="2873375"/>
                </a:moveTo>
                <a:cubicBezTo>
                  <a:pt x="1021080" y="2813050"/>
                  <a:pt x="1021080" y="2715260"/>
                  <a:pt x="960755" y="2654935"/>
                </a:cubicBezTo>
                <a:cubicBezTo>
                  <a:pt x="900430" y="2594610"/>
                  <a:pt x="802640" y="2594610"/>
                  <a:pt x="742315" y="2654935"/>
                </a:cubicBezTo>
                <a:cubicBezTo>
                  <a:pt x="681990" y="2715260"/>
                  <a:pt x="681990" y="2813050"/>
                  <a:pt x="742315" y="2873375"/>
                </a:cubicBezTo>
                <a:cubicBezTo>
                  <a:pt x="802640" y="2933700"/>
                  <a:pt x="900430" y="2933700"/>
                  <a:pt x="960755" y="2873375"/>
                </a:cubicBezTo>
                <a:close/>
                <a:moveTo>
                  <a:pt x="1113790" y="4250690"/>
                </a:moveTo>
                <a:cubicBezTo>
                  <a:pt x="1089660" y="4226560"/>
                  <a:pt x="1050290" y="4226560"/>
                  <a:pt x="1026160" y="4250690"/>
                </a:cubicBezTo>
                <a:cubicBezTo>
                  <a:pt x="1002030" y="4274820"/>
                  <a:pt x="1002030" y="4314190"/>
                  <a:pt x="1026160" y="4338320"/>
                </a:cubicBezTo>
                <a:cubicBezTo>
                  <a:pt x="1050290" y="4362450"/>
                  <a:pt x="1089660" y="4362450"/>
                  <a:pt x="1113790" y="4338320"/>
                </a:cubicBezTo>
                <a:cubicBezTo>
                  <a:pt x="1137920" y="4314190"/>
                  <a:pt x="1137920" y="4275455"/>
                  <a:pt x="1113790" y="4250690"/>
                </a:cubicBezTo>
                <a:close/>
                <a:moveTo>
                  <a:pt x="1289050" y="4951095"/>
                </a:moveTo>
                <a:cubicBezTo>
                  <a:pt x="1276985" y="4939030"/>
                  <a:pt x="1257300" y="4939030"/>
                  <a:pt x="1245235" y="4951095"/>
                </a:cubicBezTo>
                <a:cubicBezTo>
                  <a:pt x="1233170" y="4963160"/>
                  <a:pt x="1233170" y="4982845"/>
                  <a:pt x="1245235" y="4994910"/>
                </a:cubicBezTo>
                <a:cubicBezTo>
                  <a:pt x="1257300" y="5006975"/>
                  <a:pt x="1276985" y="5006975"/>
                  <a:pt x="1289050" y="4994910"/>
                </a:cubicBezTo>
                <a:cubicBezTo>
                  <a:pt x="1301115" y="4982845"/>
                  <a:pt x="1301115" y="4963160"/>
                  <a:pt x="1289050" y="4951095"/>
                </a:cubicBezTo>
                <a:close/>
                <a:moveTo>
                  <a:pt x="1245235" y="5388610"/>
                </a:moveTo>
                <a:cubicBezTo>
                  <a:pt x="1233170" y="5400675"/>
                  <a:pt x="1233170" y="5420360"/>
                  <a:pt x="1245235" y="5432425"/>
                </a:cubicBezTo>
                <a:cubicBezTo>
                  <a:pt x="1257300" y="5444490"/>
                  <a:pt x="1276985" y="5444490"/>
                  <a:pt x="1289050" y="5432425"/>
                </a:cubicBezTo>
                <a:cubicBezTo>
                  <a:pt x="1301115" y="5420360"/>
                  <a:pt x="1301115" y="5400675"/>
                  <a:pt x="1289050" y="5388610"/>
                </a:cubicBezTo>
                <a:cubicBezTo>
                  <a:pt x="1276985" y="5376545"/>
                  <a:pt x="1257300" y="5376545"/>
                  <a:pt x="1245235" y="5388610"/>
                </a:cubicBezTo>
                <a:close/>
                <a:moveTo>
                  <a:pt x="1069975" y="5169535"/>
                </a:moveTo>
                <a:cubicBezTo>
                  <a:pt x="1057910" y="5157470"/>
                  <a:pt x="1038225" y="5157470"/>
                  <a:pt x="1026160" y="5169535"/>
                </a:cubicBezTo>
                <a:cubicBezTo>
                  <a:pt x="1014095" y="5181600"/>
                  <a:pt x="1014095" y="5201285"/>
                  <a:pt x="1026160" y="5213350"/>
                </a:cubicBezTo>
                <a:cubicBezTo>
                  <a:pt x="1038225" y="5225415"/>
                  <a:pt x="1057910" y="5225415"/>
                  <a:pt x="1069975" y="5213350"/>
                </a:cubicBezTo>
                <a:cubicBezTo>
                  <a:pt x="1082040" y="5201285"/>
                  <a:pt x="1082040" y="5181600"/>
                  <a:pt x="1069975" y="5169535"/>
                </a:cubicBezTo>
                <a:close/>
                <a:moveTo>
                  <a:pt x="851535" y="4513580"/>
                </a:moveTo>
                <a:cubicBezTo>
                  <a:pt x="839470" y="4501515"/>
                  <a:pt x="819785" y="4501515"/>
                  <a:pt x="807720" y="4513580"/>
                </a:cubicBezTo>
                <a:cubicBezTo>
                  <a:pt x="795655" y="4525645"/>
                  <a:pt x="795655" y="4545330"/>
                  <a:pt x="807720" y="4557395"/>
                </a:cubicBezTo>
                <a:cubicBezTo>
                  <a:pt x="819785" y="4569460"/>
                  <a:pt x="839470" y="4569460"/>
                  <a:pt x="851535" y="4557395"/>
                </a:cubicBezTo>
                <a:cubicBezTo>
                  <a:pt x="863600" y="4545330"/>
                  <a:pt x="863600" y="4525645"/>
                  <a:pt x="851535" y="4513580"/>
                </a:cubicBezTo>
                <a:close/>
                <a:moveTo>
                  <a:pt x="632460" y="4775835"/>
                </a:moveTo>
                <a:cubicBezTo>
                  <a:pt x="644525" y="4763770"/>
                  <a:pt x="644525" y="4744085"/>
                  <a:pt x="632460" y="4732020"/>
                </a:cubicBezTo>
                <a:cubicBezTo>
                  <a:pt x="620395" y="4719955"/>
                  <a:pt x="600710" y="4719955"/>
                  <a:pt x="588645" y="4732020"/>
                </a:cubicBezTo>
                <a:cubicBezTo>
                  <a:pt x="576580" y="4744085"/>
                  <a:pt x="576580" y="4763770"/>
                  <a:pt x="588645" y="4775835"/>
                </a:cubicBezTo>
                <a:cubicBezTo>
                  <a:pt x="600710" y="4787900"/>
                  <a:pt x="620395" y="4787900"/>
                  <a:pt x="632460" y="4775835"/>
                </a:cubicBezTo>
                <a:close/>
                <a:moveTo>
                  <a:pt x="873125" y="5847715"/>
                </a:moveTo>
                <a:cubicBezTo>
                  <a:pt x="885190" y="5835650"/>
                  <a:pt x="885190" y="5815965"/>
                  <a:pt x="873125" y="5803900"/>
                </a:cubicBezTo>
                <a:cubicBezTo>
                  <a:pt x="861060" y="5791835"/>
                  <a:pt x="841375" y="5791835"/>
                  <a:pt x="829310" y="5803900"/>
                </a:cubicBezTo>
                <a:cubicBezTo>
                  <a:pt x="817245" y="5815965"/>
                  <a:pt x="817245" y="5835650"/>
                  <a:pt x="829310" y="5847715"/>
                </a:cubicBezTo>
                <a:cubicBezTo>
                  <a:pt x="841375" y="5859780"/>
                  <a:pt x="861060" y="5859780"/>
                  <a:pt x="873125" y="5847715"/>
                </a:cubicBezTo>
                <a:close/>
                <a:moveTo>
                  <a:pt x="588645" y="5213350"/>
                </a:moveTo>
                <a:cubicBezTo>
                  <a:pt x="600710" y="5225415"/>
                  <a:pt x="620395" y="5225415"/>
                  <a:pt x="632460" y="5213350"/>
                </a:cubicBezTo>
                <a:cubicBezTo>
                  <a:pt x="644525" y="5201285"/>
                  <a:pt x="644525" y="5181600"/>
                  <a:pt x="632460" y="5169535"/>
                </a:cubicBezTo>
                <a:cubicBezTo>
                  <a:pt x="620395" y="5157470"/>
                  <a:pt x="600710" y="5157470"/>
                  <a:pt x="588645" y="5169535"/>
                </a:cubicBezTo>
                <a:cubicBezTo>
                  <a:pt x="576580" y="5181600"/>
                  <a:pt x="576580" y="5201285"/>
                  <a:pt x="588645" y="5213350"/>
                </a:cubicBezTo>
                <a:close/>
                <a:moveTo>
                  <a:pt x="807720" y="4951095"/>
                </a:moveTo>
                <a:cubicBezTo>
                  <a:pt x="795655" y="4963160"/>
                  <a:pt x="795655" y="4982845"/>
                  <a:pt x="807720" y="4994910"/>
                </a:cubicBezTo>
                <a:cubicBezTo>
                  <a:pt x="819785" y="5006975"/>
                  <a:pt x="839470" y="5006975"/>
                  <a:pt x="851535" y="4994910"/>
                </a:cubicBezTo>
                <a:cubicBezTo>
                  <a:pt x="863600" y="4982845"/>
                  <a:pt x="863600" y="4963160"/>
                  <a:pt x="851535" y="4951095"/>
                </a:cubicBezTo>
                <a:cubicBezTo>
                  <a:pt x="839470" y="4939030"/>
                  <a:pt x="819785" y="4939030"/>
                  <a:pt x="807720" y="4951095"/>
                </a:cubicBezTo>
                <a:close/>
                <a:moveTo>
                  <a:pt x="851535" y="5431790"/>
                </a:moveTo>
                <a:cubicBezTo>
                  <a:pt x="863600" y="5419725"/>
                  <a:pt x="863600" y="5400040"/>
                  <a:pt x="851535" y="5387975"/>
                </a:cubicBezTo>
                <a:cubicBezTo>
                  <a:pt x="839470" y="5375910"/>
                  <a:pt x="819785" y="5375910"/>
                  <a:pt x="807720" y="5387975"/>
                </a:cubicBezTo>
                <a:cubicBezTo>
                  <a:pt x="795655" y="5400040"/>
                  <a:pt x="795655" y="5419725"/>
                  <a:pt x="807720" y="5431790"/>
                </a:cubicBezTo>
                <a:cubicBezTo>
                  <a:pt x="819785" y="5443855"/>
                  <a:pt x="839470" y="5444490"/>
                  <a:pt x="851535" y="5431790"/>
                </a:cubicBezTo>
                <a:close/>
                <a:moveTo>
                  <a:pt x="1004570" y="6109970"/>
                </a:moveTo>
                <a:cubicBezTo>
                  <a:pt x="1040765" y="6146165"/>
                  <a:pt x="1099820" y="6146165"/>
                  <a:pt x="1136015" y="6109970"/>
                </a:cubicBezTo>
                <a:cubicBezTo>
                  <a:pt x="1172210" y="6073775"/>
                  <a:pt x="1172210" y="6014720"/>
                  <a:pt x="1136015" y="5978525"/>
                </a:cubicBezTo>
                <a:cubicBezTo>
                  <a:pt x="1099820" y="5942330"/>
                  <a:pt x="1040765" y="5942330"/>
                  <a:pt x="1004570" y="5978525"/>
                </a:cubicBezTo>
                <a:cubicBezTo>
                  <a:pt x="968375" y="6014720"/>
                  <a:pt x="968375" y="6073775"/>
                  <a:pt x="1004570" y="6109970"/>
                </a:cubicBezTo>
                <a:close/>
                <a:moveTo>
                  <a:pt x="304800" y="3310890"/>
                </a:moveTo>
                <a:cubicBezTo>
                  <a:pt x="244475" y="3250565"/>
                  <a:pt x="146685" y="3250565"/>
                  <a:pt x="86360" y="3310890"/>
                </a:cubicBezTo>
                <a:cubicBezTo>
                  <a:pt x="26035" y="3371215"/>
                  <a:pt x="26035" y="3469005"/>
                  <a:pt x="86360" y="3529330"/>
                </a:cubicBezTo>
                <a:cubicBezTo>
                  <a:pt x="146685" y="3589655"/>
                  <a:pt x="244475" y="3589655"/>
                  <a:pt x="304800" y="3529330"/>
                </a:cubicBezTo>
                <a:cubicBezTo>
                  <a:pt x="365125" y="3469005"/>
                  <a:pt x="365125" y="3371215"/>
                  <a:pt x="304800" y="3310890"/>
                </a:cubicBezTo>
                <a:close/>
                <a:moveTo>
                  <a:pt x="523240" y="3529330"/>
                </a:moveTo>
                <a:cubicBezTo>
                  <a:pt x="462915" y="3469005"/>
                  <a:pt x="365125" y="3469005"/>
                  <a:pt x="304800" y="3529330"/>
                </a:cubicBezTo>
                <a:cubicBezTo>
                  <a:pt x="244475" y="3589655"/>
                  <a:pt x="244475" y="3687445"/>
                  <a:pt x="304800" y="3747770"/>
                </a:cubicBezTo>
                <a:cubicBezTo>
                  <a:pt x="365125" y="3808095"/>
                  <a:pt x="462915" y="3808095"/>
                  <a:pt x="523240" y="3747770"/>
                </a:cubicBezTo>
                <a:cubicBezTo>
                  <a:pt x="583565" y="3687445"/>
                  <a:pt x="583565" y="3589655"/>
                  <a:pt x="523240" y="3529330"/>
                </a:cubicBezTo>
                <a:close/>
                <a:moveTo>
                  <a:pt x="742315" y="3747770"/>
                </a:moveTo>
                <a:cubicBezTo>
                  <a:pt x="681990" y="3687445"/>
                  <a:pt x="584200" y="3687445"/>
                  <a:pt x="523875" y="3747770"/>
                </a:cubicBezTo>
                <a:cubicBezTo>
                  <a:pt x="463550" y="3808095"/>
                  <a:pt x="463550" y="3905885"/>
                  <a:pt x="523875" y="3966210"/>
                </a:cubicBezTo>
                <a:cubicBezTo>
                  <a:pt x="584200" y="4026535"/>
                  <a:pt x="681990" y="4026535"/>
                  <a:pt x="742315" y="3966210"/>
                </a:cubicBezTo>
                <a:cubicBezTo>
                  <a:pt x="802640" y="3906520"/>
                  <a:pt x="802640" y="3808730"/>
                  <a:pt x="742315" y="3747770"/>
                </a:cubicBezTo>
                <a:close/>
                <a:moveTo>
                  <a:pt x="742315" y="3966845"/>
                </a:moveTo>
                <a:cubicBezTo>
                  <a:pt x="681990" y="4027170"/>
                  <a:pt x="681990" y="4124960"/>
                  <a:pt x="742315" y="4185285"/>
                </a:cubicBezTo>
                <a:cubicBezTo>
                  <a:pt x="802640" y="4245610"/>
                  <a:pt x="900430" y="4245610"/>
                  <a:pt x="960755" y="4185285"/>
                </a:cubicBezTo>
                <a:cubicBezTo>
                  <a:pt x="1021080" y="4124960"/>
                  <a:pt x="1021080" y="4027170"/>
                  <a:pt x="960755" y="3966845"/>
                </a:cubicBezTo>
                <a:cubicBezTo>
                  <a:pt x="900430" y="3906520"/>
                  <a:pt x="802640" y="3906520"/>
                  <a:pt x="742315" y="3966845"/>
                </a:cubicBezTo>
                <a:close/>
                <a:moveTo>
                  <a:pt x="523240" y="3310890"/>
                </a:moveTo>
                <a:cubicBezTo>
                  <a:pt x="583565" y="3250565"/>
                  <a:pt x="583565" y="3152775"/>
                  <a:pt x="523240" y="3092450"/>
                </a:cubicBezTo>
                <a:cubicBezTo>
                  <a:pt x="462915" y="3032125"/>
                  <a:pt x="365125" y="3032125"/>
                  <a:pt x="304800" y="3092450"/>
                </a:cubicBezTo>
                <a:cubicBezTo>
                  <a:pt x="244475" y="3152775"/>
                  <a:pt x="244475" y="3250565"/>
                  <a:pt x="304800" y="3310890"/>
                </a:cubicBezTo>
                <a:cubicBezTo>
                  <a:pt x="365125" y="3371215"/>
                  <a:pt x="462915" y="3371215"/>
                  <a:pt x="523240" y="3310890"/>
                </a:cubicBezTo>
                <a:close/>
                <a:moveTo>
                  <a:pt x="742315" y="3091815"/>
                </a:moveTo>
                <a:cubicBezTo>
                  <a:pt x="802640" y="3031490"/>
                  <a:pt x="802640" y="2933700"/>
                  <a:pt x="742315" y="2873375"/>
                </a:cubicBezTo>
                <a:cubicBezTo>
                  <a:pt x="681990" y="2813050"/>
                  <a:pt x="584200" y="2813050"/>
                  <a:pt x="523875" y="2873375"/>
                </a:cubicBezTo>
                <a:cubicBezTo>
                  <a:pt x="463550" y="2933700"/>
                  <a:pt x="463550" y="3031490"/>
                  <a:pt x="523875" y="3091815"/>
                </a:cubicBezTo>
                <a:cubicBezTo>
                  <a:pt x="583565" y="3152140"/>
                  <a:pt x="681990" y="3152140"/>
                  <a:pt x="742315" y="3091815"/>
                </a:cubicBezTo>
                <a:close/>
                <a:moveTo>
                  <a:pt x="1179830" y="3529330"/>
                </a:moveTo>
                <a:cubicBezTo>
                  <a:pt x="1119505" y="3589655"/>
                  <a:pt x="1119505" y="3687445"/>
                  <a:pt x="1179830" y="3747770"/>
                </a:cubicBezTo>
                <a:cubicBezTo>
                  <a:pt x="1240155" y="3808095"/>
                  <a:pt x="1337945" y="3808095"/>
                  <a:pt x="1398270" y="3747770"/>
                </a:cubicBezTo>
                <a:cubicBezTo>
                  <a:pt x="1458595" y="3687445"/>
                  <a:pt x="1458595" y="3589655"/>
                  <a:pt x="1398270" y="3529330"/>
                </a:cubicBezTo>
                <a:cubicBezTo>
                  <a:pt x="1337945" y="3469005"/>
                  <a:pt x="1240155" y="3469005"/>
                  <a:pt x="1179830" y="3529330"/>
                </a:cubicBezTo>
                <a:close/>
                <a:moveTo>
                  <a:pt x="1223010" y="6197600"/>
                </a:moveTo>
                <a:cubicBezTo>
                  <a:pt x="1186815" y="6233795"/>
                  <a:pt x="1186815" y="6292850"/>
                  <a:pt x="1223010" y="6329045"/>
                </a:cubicBezTo>
                <a:cubicBezTo>
                  <a:pt x="1259205" y="6365240"/>
                  <a:pt x="1318260" y="6365240"/>
                  <a:pt x="1354455" y="6329045"/>
                </a:cubicBezTo>
                <a:cubicBezTo>
                  <a:pt x="1390650" y="6292850"/>
                  <a:pt x="1390650" y="6233795"/>
                  <a:pt x="1354455" y="6197600"/>
                </a:cubicBezTo>
                <a:cubicBezTo>
                  <a:pt x="1318260" y="6161405"/>
                  <a:pt x="1259205" y="6161405"/>
                  <a:pt x="1223010" y="6197600"/>
                </a:cubicBezTo>
                <a:close/>
                <a:moveTo>
                  <a:pt x="1354455" y="5760085"/>
                </a:moveTo>
                <a:cubicBezTo>
                  <a:pt x="1318260" y="5723890"/>
                  <a:pt x="1259205" y="5723890"/>
                  <a:pt x="1223010" y="5760085"/>
                </a:cubicBezTo>
                <a:cubicBezTo>
                  <a:pt x="1186815" y="5796280"/>
                  <a:pt x="1186815" y="5855335"/>
                  <a:pt x="1223010" y="5891530"/>
                </a:cubicBezTo>
                <a:cubicBezTo>
                  <a:pt x="1259205" y="5927725"/>
                  <a:pt x="1318260" y="5927725"/>
                  <a:pt x="1354455" y="5891530"/>
                </a:cubicBezTo>
                <a:cubicBezTo>
                  <a:pt x="1390650" y="5855335"/>
                  <a:pt x="1390650" y="5796280"/>
                  <a:pt x="1354455" y="5760085"/>
                </a:cubicBezTo>
                <a:close/>
                <a:moveTo>
                  <a:pt x="3366770" y="4841240"/>
                </a:moveTo>
                <a:cubicBezTo>
                  <a:pt x="3306445" y="4901565"/>
                  <a:pt x="3306445" y="4999355"/>
                  <a:pt x="3366770" y="5059680"/>
                </a:cubicBezTo>
                <a:cubicBezTo>
                  <a:pt x="3427095" y="5120005"/>
                  <a:pt x="3524885" y="5120005"/>
                  <a:pt x="3585210" y="5059680"/>
                </a:cubicBezTo>
                <a:cubicBezTo>
                  <a:pt x="3645535" y="4999355"/>
                  <a:pt x="3645535" y="4901565"/>
                  <a:pt x="3585210" y="4841240"/>
                </a:cubicBezTo>
                <a:cubicBezTo>
                  <a:pt x="3524885" y="4780915"/>
                  <a:pt x="3427095" y="4780915"/>
                  <a:pt x="3366770" y="4841240"/>
                </a:cubicBezTo>
                <a:close/>
                <a:moveTo>
                  <a:pt x="1617345" y="3310890"/>
                </a:moveTo>
                <a:cubicBezTo>
                  <a:pt x="1557020" y="3250565"/>
                  <a:pt x="1459230" y="3250565"/>
                  <a:pt x="1398905" y="3310890"/>
                </a:cubicBezTo>
                <a:cubicBezTo>
                  <a:pt x="1338580" y="3371215"/>
                  <a:pt x="1338580" y="3469005"/>
                  <a:pt x="1398905" y="3529330"/>
                </a:cubicBezTo>
                <a:cubicBezTo>
                  <a:pt x="1459230" y="3589655"/>
                  <a:pt x="1557020" y="3589655"/>
                  <a:pt x="1617345" y="3529330"/>
                </a:cubicBezTo>
                <a:cubicBezTo>
                  <a:pt x="1677670" y="3469005"/>
                  <a:pt x="1677670" y="3371215"/>
                  <a:pt x="1617345" y="3310890"/>
                </a:cubicBezTo>
                <a:close/>
                <a:moveTo>
                  <a:pt x="960755" y="3747770"/>
                </a:moveTo>
                <a:cubicBezTo>
                  <a:pt x="900430" y="3808095"/>
                  <a:pt x="900430" y="3905885"/>
                  <a:pt x="960755" y="3966210"/>
                </a:cubicBezTo>
                <a:cubicBezTo>
                  <a:pt x="1021080" y="4026535"/>
                  <a:pt x="1118870" y="4026535"/>
                  <a:pt x="1179195" y="3966210"/>
                </a:cubicBezTo>
                <a:cubicBezTo>
                  <a:pt x="1239520" y="3905885"/>
                  <a:pt x="1239520" y="3808095"/>
                  <a:pt x="1179195" y="3747770"/>
                </a:cubicBezTo>
                <a:cubicBezTo>
                  <a:pt x="1118870" y="3687445"/>
                  <a:pt x="1021080" y="3687445"/>
                  <a:pt x="960755" y="3747770"/>
                </a:cubicBezTo>
                <a:close/>
                <a:moveTo>
                  <a:pt x="1332865" y="4119880"/>
                </a:moveTo>
                <a:cubicBezTo>
                  <a:pt x="1356995" y="4095750"/>
                  <a:pt x="1356995" y="4056380"/>
                  <a:pt x="1332865" y="4032250"/>
                </a:cubicBezTo>
                <a:cubicBezTo>
                  <a:pt x="1308735" y="4008120"/>
                  <a:pt x="1269365" y="4008120"/>
                  <a:pt x="1245235" y="4032250"/>
                </a:cubicBezTo>
                <a:cubicBezTo>
                  <a:pt x="1221105" y="4056380"/>
                  <a:pt x="1221105" y="4095750"/>
                  <a:pt x="1245235" y="4119880"/>
                </a:cubicBezTo>
                <a:cubicBezTo>
                  <a:pt x="1269365" y="4144010"/>
                  <a:pt x="1308735" y="4144010"/>
                  <a:pt x="1332865" y="4119880"/>
                </a:cubicBezTo>
                <a:close/>
                <a:moveTo>
                  <a:pt x="3716655" y="5191760"/>
                </a:moveTo>
                <a:cubicBezTo>
                  <a:pt x="3728720" y="5179695"/>
                  <a:pt x="3728720" y="5160010"/>
                  <a:pt x="3716655" y="5147945"/>
                </a:cubicBezTo>
                <a:cubicBezTo>
                  <a:pt x="3704590" y="5135880"/>
                  <a:pt x="3684905" y="5135880"/>
                  <a:pt x="3672840" y="5147945"/>
                </a:cubicBezTo>
                <a:cubicBezTo>
                  <a:pt x="3660775" y="5160010"/>
                  <a:pt x="3660775" y="5179695"/>
                  <a:pt x="3672840" y="5191760"/>
                </a:cubicBezTo>
                <a:cubicBezTo>
                  <a:pt x="3684905" y="5203825"/>
                  <a:pt x="3704590" y="5203825"/>
                  <a:pt x="3716655" y="5191760"/>
                </a:cubicBezTo>
                <a:close/>
                <a:moveTo>
                  <a:pt x="3891915" y="5847715"/>
                </a:moveTo>
                <a:cubicBezTo>
                  <a:pt x="3903980" y="5859780"/>
                  <a:pt x="3923665" y="5859780"/>
                  <a:pt x="3935730" y="5847715"/>
                </a:cubicBezTo>
                <a:cubicBezTo>
                  <a:pt x="3947795" y="5835650"/>
                  <a:pt x="3947795" y="5815965"/>
                  <a:pt x="3935730" y="5803900"/>
                </a:cubicBezTo>
                <a:cubicBezTo>
                  <a:pt x="3923665" y="5791835"/>
                  <a:pt x="3903980" y="5791835"/>
                  <a:pt x="3891915" y="5803900"/>
                </a:cubicBezTo>
                <a:cubicBezTo>
                  <a:pt x="3879850" y="5815965"/>
                  <a:pt x="3879850" y="5835650"/>
                  <a:pt x="3891915" y="5847715"/>
                </a:cubicBezTo>
                <a:close/>
                <a:moveTo>
                  <a:pt x="3672840" y="6503670"/>
                </a:moveTo>
                <a:cubicBezTo>
                  <a:pt x="3684905" y="6515735"/>
                  <a:pt x="3704590" y="6515735"/>
                  <a:pt x="3716655" y="6503670"/>
                </a:cubicBezTo>
                <a:cubicBezTo>
                  <a:pt x="3728720" y="6491605"/>
                  <a:pt x="3728720" y="6471920"/>
                  <a:pt x="3716655" y="6459855"/>
                </a:cubicBezTo>
                <a:cubicBezTo>
                  <a:pt x="3704590" y="6447790"/>
                  <a:pt x="3684905" y="6447790"/>
                  <a:pt x="3672840" y="6459855"/>
                </a:cubicBezTo>
                <a:cubicBezTo>
                  <a:pt x="3660775" y="6471920"/>
                  <a:pt x="3660775" y="6491605"/>
                  <a:pt x="3672840" y="6503670"/>
                </a:cubicBezTo>
                <a:close/>
                <a:moveTo>
                  <a:pt x="3935730" y="4972685"/>
                </a:moveTo>
                <a:cubicBezTo>
                  <a:pt x="3947795" y="4960620"/>
                  <a:pt x="3947795" y="4940935"/>
                  <a:pt x="3935730" y="4928870"/>
                </a:cubicBezTo>
                <a:cubicBezTo>
                  <a:pt x="3923665" y="4916805"/>
                  <a:pt x="3903980" y="4916805"/>
                  <a:pt x="3891915" y="4928870"/>
                </a:cubicBezTo>
                <a:cubicBezTo>
                  <a:pt x="3879850" y="4940935"/>
                  <a:pt x="3879850" y="4960620"/>
                  <a:pt x="3891915" y="4972685"/>
                </a:cubicBezTo>
                <a:cubicBezTo>
                  <a:pt x="3903980" y="4984750"/>
                  <a:pt x="3923030" y="4984750"/>
                  <a:pt x="3935730" y="4972685"/>
                </a:cubicBezTo>
                <a:close/>
                <a:moveTo>
                  <a:pt x="3891915" y="5410200"/>
                </a:moveTo>
                <a:cubicBezTo>
                  <a:pt x="3903980" y="5422265"/>
                  <a:pt x="3923665" y="5422265"/>
                  <a:pt x="3935730" y="5410200"/>
                </a:cubicBezTo>
                <a:cubicBezTo>
                  <a:pt x="3947795" y="5398135"/>
                  <a:pt x="3947795" y="5378450"/>
                  <a:pt x="3935730" y="5366385"/>
                </a:cubicBezTo>
                <a:cubicBezTo>
                  <a:pt x="3923665" y="5354320"/>
                  <a:pt x="3903980" y="5354320"/>
                  <a:pt x="3891915" y="5366385"/>
                </a:cubicBezTo>
                <a:cubicBezTo>
                  <a:pt x="3879850" y="5378450"/>
                  <a:pt x="3879850" y="5398135"/>
                  <a:pt x="3891915" y="5410200"/>
                </a:cubicBezTo>
                <a:close/>
                <a:moveTo>
                  <a:pt x="3672840" y="5629275"/>
                </a:moveTo>
                <a:cubicBezTo>
                  <a:pt x="3684905" y="5641340"/>
                  <a:pt x="3704590" y="5641340"/>
                  <a:pt x="3716655" y="5629275"/>
                </a:cubicBezTo>
                <a:cubicBezTo>
                  <a:pt x="3728720" y="5617210"/>
                  <a:pt x="3728720" y="5597525"/>
                  <a:pt x="3716655" y="5585460"/>
                </a:cubicBezTo>
                <a:cubicBezTo>
                  <a:pt x="3704590" y="5573395"/>
                  <a:pt x="3684905" y="5573395"/>
                  <a:pt x="3672840" y="5585460"/>
                </a:cubicBezTo>
                <a:cubicBezTo>
                  <a:pt x="3660775" y="5597525"/>
                  <a:pt x="3660775" y="5616575"/>
                  <a:pt x="3672840" y="5629275"/>
                </a:cubicBezTo>
                <a:close/>
                <a:moveTo>
                  <a:pt x="3672840" y="6066155"/>
                </a:moveTo>
                <a:cubicBezTo>
                  <a:pt x="3684905" y="6078220"/>
                  <a:pt x="3704590" y="6078220"/>
                  <a:pt x="3716655" y="6066155"/>
                </a:cubicBezTo>
                <a:cubicBezTo>
                  <a:pt x="3728720" y="6054090"/>
                  <a:pt x="3728720" y="6034405"/>
                  <a:pt x="3716655" y="6022340"/>
                </a:cubicBezTo>
                <a:cubicBezTo>
                  <a:pt x="3704590" y="6010275"/>
                  <a:pt x="3684905" y="6010275"/>
                  <a:pt x="3672840" y="6022340"/>
                </a:cubicBezTo>
                <a:cubicBezTo>
                  <a:pt x="3660775" y="6034405"/>
                  <a:pt x="3660775" y="6054090"/>
                  <a:pt x="3672840" y="6066155"/>
                </a:cubicBezTo>
                <a:close/>
                <a:moveTo>
                  <a:pt x="3147695" y="5060315"/>
                </a:moveTo>
                <a:cubicBezTo>
                  <a:pt x="3087370" y="5120640"/>
                  <a:pt x="3087370" y="5218430"/>
                  <a:pt x="3147695" y="5278755"/>
                </a:cubicBezTo>
                <a:cubicBezTo>
                  <a:pt x="3208020" y="5339080"/>
                  <a:pt x="3305810" y="5339080"/>
                  <a:pt x="3366135" y="5278755"/>
                </a:cubicBezTo>
                <a:cubicBezTo>
                  <a:pt x="3426460" y="5218430"/>
                  <a:pt x="3426460" y="5120640"/>
                  <a:pt x="3366135" y="5060315"/>
                </a:cubicBezTo>
                <a:cubicBezTo>
                  <a:pt x="3306445" y="4999990"/>
                  <a:pt x="3208655" y="4999990"/>
                  <a:pt x="3147695" y="5060315"/>
                </a:cubicBezTo>
                <a:close/>
                <a:moveTo>
                  <a:pt x="610870" y="5585460"/>
                </a:moveTo>
                <a:cubicBezTo>
                  <a:pt x="598805" y="5597525"/>
                  <a:pt x="598805" y="5617210"/>
                  <a:pt x="610870" y="5629275"/>
                </a:cubicBezTo>
                <a:cubicBezTo>
                  <a:pt x="622935" y="5641340"/>
                  <a:pt x="642620" y="5641340"/>
                  <a:pt x="654685" y="5629275"/>
                </a:cubicBezTo>
                <a:cubicBezTo>
                  <a:pt x="666750" y="5617210"/>
                  <a:pt x="666750" y="5597525"/>
                  <a:pt x="654685" y="5585460"/>
                </a:cubicBezTo>
                <a:cubicBezTo>
                  <a:pt x="642620" y="5573395"/>
                  <a:pt x="622935" y="5573395"/>
                  <a:pt x="610870" y="5585460"/>
                </a:cubicBezTo>
                <a:close/>
                <a:moveTo>
                  <a:pt x="4066540" y="6547485"/>
                </a:moveTo>
                <a:cubicBezTo>
                  <a:pt x="4102735" y="6583681"/>
                  <a:pt x="4161790" y="6583681"/>
                  <a:pt x="4197985" y="6547485"/>
                </a:cubicBezTo>
                <a:cubicBezTo>
                  <a:pt x="4234180" y="6511290"/>
                  <a:pt x="4234180" y="6452235"/>
                  <a:pt x="4197985" y="6416040"/>
                </a:cubicBezTo>
                <a:cubicBezTo>
                  <a:pt x="4161790" y="6379845"/>
                  <a:pt x="4102735" y="6379845"/>
                  <a:pt x="4066540" y="6416040"/>
                </a:cubicBezTo>
                <a:cubicBezTo>
                  <a:pt x="4030345" y="6452235"/>
                  <a:pt x="4030345" y="6511290"/>
                  <a:pt x="4066540" y="6547485"/>
                </a:cubicBezTo>
                <a:close/>
                <a:moveTo>
                  <a:pt x="4110355" y="5585460"/>
                </a:moveTo>
                <a:cubicBezTo>
                  <a:pt x="4098290" y="5597525"/>
                  <a:pt x="4098290" y="5617210"/>
                  <a:pt x="4110355" y="5629275"/>
                </a:cubicBezTo>
                <a:cubicBezTo>
                  <a:pt x="4122420" y="5641340"/>
                  <a:pt x="4142105" y="5641340"/>
                  <a:pt x="4154170" y="5629275"/>
                </a:cubicBezTo>
                <a:cubicBezTo>
                  <a:pt x="4166235" y="5617210"/>
                  <a:pt x="4166235" y="5597525"/>
                  <a:pt x="4154170" y="5585460"/>
                </a:cubicBezTo>
                <a:cubicBezTo>
                  <a:pt x="4142105" y="5573395"/>
                  <a:pt x="4122420" y="5573395"/>
                  <a:pt x="4110355" y="5585460"/>
                </a:cubicBezTo>
                <a:close/>
                <a:moveTo>
                  <a:pt x="4110355" y="6066155"/>
                </a:moveTo>
                <a:cubicBezTo>
                  <a:pt x="4122420" y="6078220"/>
                  <a:pt x="4142105" y="6078220"/>
                  <a:pt x="4154170" y="6066155"/>
                </a:cubicBezTo>
                <a:cubicBezTo>
                  <a:pt x="4166235" y="6054090"/>
                  <a:pt x="4166235" y="6034405"/>
                  <a:pt x="4154170" y="6022340"/>
                </a:cubicBezTo>
                <a:cubicBezTo>
                  <a:pt x="4142105" y="6010275"/>
                  <a:pt x="4122420" y="6010275"/>
                  <a:pt x="4110355" y="6022340"/>
                </a:cubicBezTo>
                <a:cubicBezTo>
                  <a:pt x="4098290" y="6034405"/>
                  <a:pt x="4098290" y="6054090"/>
                  <a:pt x="4110355" y="6066155"/>
                </a:cubicBezTo>
                <a:close/>
                <a:moveTo>
                  <a:pt x="4154170" y="4710430"/>
                </a:moveTo>
                <a:cubicBezTo>
                  <a:pt x="4142105" y="4698365"/>
                  <a:pt x="4122420" y="4698365"/>
                  <a:pt x="4110355" y="4710430"/>
                </a:cubicBezTo>
                <a:cubicBezTo>
                  <a:pt x="4098290" y="4722495"/>
                  <a:pt x="4098290" y="4742180"/>
                  <a:pt x="4110355" y="4754245"/>
                </a:cubicBezTo>
                <a:cubicBezTo>
                  <a:pt x="4122420" y="4766310"/>
                  <a:pt x="4142105" y="4766310"/>
                  <a:pt x="4154170" y="4754245"/>
                </a:cubicBezTo>
                <a:cubicBezTo>
                  <a:pt x="4166235" y="4742180"/>
                  <a:pt x="4166235" y="4722495"/>
                  <a:pt x="4154170" y="4710430"/>
                </a:cubicBezTo>
                <a:close/>
                <a:moveTo>
                  <a:pt x="3848100" y="6766560"/>
                </a:moveTo>
                <a:cubicBezTo>
                  <a:pt x="3884295" y="6802756"/>
                  <a:pt x="3943350" y="6802756"/>
                  <a:pt x="3979545" y="6766560"/>
                </a:cubicBezTo>
                <a:cubicBezTo>
                  <a:pt x="4015740" y="6730365"/>
                  <a:pt x="4015740" y="6671310"/>
                  <a:pt x="3979545" y="6635115"/>
                </a:cubicBezTo>
                <a:cubicBezTo>
                  <a:pt x="3943350" y="6598920"/>
                  <a:pt x="3884295" y="6598920"/>
                  <a:pt x="3848100" y="6635115"/>
                </a:cubicBezTo>
                <a:cubicBezTo>
                  <a:pt x="3811905" y="6671310"/>
                  <a:pt x="3811905" y="6730365"/>
                  <a:pt x="3848100" y="6766560"/>
                </a:cubicBezTo>
                <a:close/>
                <a:moveTo>
                  <a:pt x="4154170" y="5147945"/>
                </a:moveTo>
                <a:cubicBezTo>
                  <a:pt x="4142105" y="5135880"/>
                  <a:pt x="4122420" y="5135880"/>
                  <a:pt x="4110355" y="5147945"/>
                </a:cubicBezTo>
                <a:cubicBezTo>
                  <a:pt x="4098290" y="5160010"/>
                  <a:pt x="4098290" y="5179695"/>
                  <a:pt x="4110355" y="5191760"/>
                </a:cubicBezTo>
                <a:cubicBezTo>
                  <a:pt x="4122420" y="5203825"/>
                  <a:pt x="4142105" y="5203825"/>
                  <a:pt x="4154170" y="5191760"/>
                </a:cubicBezTo>
                <a:cubicBezTo>
                  <a:pt x="4166235" y="5179695"/>
                  <a:pt x="4166235" y="5160010"/>
                  <a:pt x="4154170" y="5147945"/>
                </a:cubicBezTo>
                <a:close/>
                <a:moveTo>
                  <a:pt x="3891915" y="6285230"/>
                </a:moveTo>
                <a:cubicBezTo>
                  <a:pt x="3903980" y="6297295"/>
                  <a:pt x="3923665" y="6297295"/>
                  <a:pt x="3935730" y="6285230"/>
                </a:cubicBezTo>
                <a:cubicBezTo>
                  <a:pt x="3947795" y="6273165"/>
                  <a:pt x="3947795" y="6253480"/>
                  <a:pt x="3935730" y="6241415"/>
                </a:cubicBezTo>
                <a:cubicBezTo>
                  <a:pt x="3923665" y="6229350"/>
                  <a:pt x="3903980" y="6229350"/>
                  <a:pt x="3891915" y="6241415"/>
                </a:cubicBezTo>
                <a:cubicBezTo>
                  <a:pt x="3879850" y="6253480"/>
                  <a:pt x="3879850" y="6273165"/>
                  <a:pt x="3891915" y="6285230"/>
                </a:cubicBezTo>
                <a:close/>
                <a:moveTo>
                  <a:pt x="960755" y="6372860"/>
                </a:moveTo>
                <a:cubicBezTo>
                  <a:pt x="1021080" y="6312535"/>
                  <a:pt x="1021080" y="6214745"/>
                  <a:pt x="960755" y="6154420"/>
                </a:cubicBezTo>
                <a:cubicBezTo>
                  <a:pt x="900430" y="6094095"/>
                  <a:pt x="802640" y="6094095"/>
                  <a:pt x="742315" y="6154420"/>
                </a:cubicBezTo>
                <a:cubicBezTo>
                  <a:pt x="681990" y="6214745"/>
                  <a:pt x="681990" y="6312535"/>
                  <a:pt x="742315" y="6372860"/>
                </a:cubicBezTo>
                <a:cubicBezTo>
                  <a:pt x="802640" y="6433185"/>
                  <a:pt x="900430" y="6433185"/>
                  <a:pt x="960755" y="6372860"/>
                </a:cubicBezTo>
                <a:close/>
                <a:moveTo>
                  <a:pt x="742315" y="6591300"/>
                </a:moveTo>
                <a:cubicBezTo>
                  <a:pt x="802640" y="6530975"/>
                  <a:pt x="802640" y="6433185"/>
                  <a:pt x="742315" y="6372860"/>
                </a:cubicBezTo>
                <a:cubicBezTo>
                  <a:pt x="681990" y="6312535"/>
                  <a:pt x="584200" y="6312535"/>
                  <a:pt x="523875" y="6372860"/>
                </a:cubicBezTo>
                <a:cubicBezTo>
                  <a:pt x="463550" y="6433185"/>
                  <a:pt x="463550" y="6530975"/>
                  <a:pt x="523875" y="6591300"/>
                </a:cubicBezTo>
                <a:cubicBezTo>
                  <a:pt x="583565" y="6651625"/>
                  <a:pt x="681355" y="6651625"/>
                  <a:pt x="742315" y="6591300"/>
                </a:cubicBezTo>
                <a:close/>
                <a:moveTo>
                  <a:pt x="523240" y="6591300"/>
                </a:moveTo>
                <a:cubicBezTo>
                  <a:pt x="462915" y="6530975"/>
                  <a:pt x="365125" y="6530975"/>
                  <a:pt x="304800" y="6591300"/>
                </a:cubicBezTo>
                <a:cubicBezTo>
                  <a:pt x="244475" y="6651625"/>
                  <a:pt x="244475" y="6749415"/>
                  <a:pt x="304800" y="6809740"/>
                </a:cubicBezTo>
                <a:cubicBezTo>
                  <a:pt x="365125" y="6870065"/>
                  <a:pt x="462915" y="6870065"/>
                  <a:pt x="523240" y="6809740"/>
                </a:cubicBezTo>
                <a:cubicBezTo>
                  <a:pt x="583565" y="6749415"/>
                  <a:pt x="583565" y="6651625"/>
                  <a:pt x="523240" y="6591300"/>
                </a:cubicBezTo>
                <a:close/>
                <a:moveTo>
                  <a:pt x="3454400" y="6722745"/>
                </a:moveTo>
                <a:cubicBezTo>
                  <a:pt x="3466465" y="6734810"/>
                  <a:pt x="3486150" y="6734810"/>
                  <a:pt x="3498215" y="6722745"/>
                </a:cubicBezTo>
                <a:cubicBezTo>
                  <a:pt x="3510280" y="6710681"/>
                  <a:pt x="3510280" y="6690995"/>
                  <a:pt x="3498215" y="6678931"/>
                </a:cubicBezTo>
                <a:cubicBezTo>
                  <a:pt x="3486150" y="6666865"/>
                  <a:pt x="3466465" y="6666865"/>
                  <a:pt x="3454400" y="6678931"/>
                </a:cubicBezTo>
                <a:cubicBezTo>
                  <a:pt x="3442335" y="6690995"/>
                  <a:pt x="3442335" y="6710681"/>
                  <a:pt x="3454400" y="6722745"/>
                </a:cubicBezTo>
                <a:close/>
                <a:moveTo>
                  <a:pt x="5685155" y="4972685"/>
                </a:moveTo>
                <a:cubicBezTo>
                  <a:pt x="5697220" y="4960620"/>
                  <a:pt x="5697220" y="4940935"/>
                  <a:pt x="5685155" y="4928870"/>
                </a:cubicBezTo>
                <a:cubicBezTo>
                  <a:pt x="5673090" y="4916805"/>
                  <a:pt x="5653405" y="4916805"/>
                  <a:pt x="5641340" y="4928870"/>
                </a:cubicBezTo>
                <a:cubicBezTo>
                  <a:pt x="5629275" y="4940935"/>
                  <a:pt x="5629275" y="4960620"/>
                  <a:pt x="5641340" y="4972685"/>
                </a:cubicBezTo>
                <a:cubicBezTo>
                  <a:pt x="5653405" y="4984750"/>
                  <a:pt x="5673090" y="4984750"/>
                  <a:pt x="5685155" y="4972685"/>
                </a:cubicBezTo>
                <a:close/>
                <a:moveTo>
                  <a:pt x="523240" y="6810375"/>
                </a:moveTo>
                <a:cubicBezTo>
                  <a:pt x="509270" y="6824345"/>
                  <a:pt x="498475" y="6840856"/>
                  <a:pt x="490855" y="6858000"/>
                </a:cubicBezTo>
                <a:lnTo>
                  <a:pt x="774700" y="6858000"/>
                </a:lnTo>
                <a:cubicBezTo>
                  <a:pt x="767080" y="6840856"/>
                  <a:pt x="756285" y="6824345"/>
                  <a:pt x="742315" y="6810375"/>
                </a:cubicBezTo>
                <a:cubicBezTo>
                  <a:pt x="681355" y="6749415"/>
                  <a:pt x="583565" y="6749415"/>
                  <a:pt x="523240" y="6810375"/>
                </a:cubicBezTo>
                <a:close/>
                <a:moveTo>
                  <a:pt x="85725" y="6810375"/>
                </a:moveTo>
                <a:cubicBezTo>
                  <a:pt x="71755" y="6824345"/>
                  <a:pt x="60960" y="6840856"/>
                  <a:pt x="53340" y="6858000"/>
                </a:cubicBezTo>
                <a:lnTo>
                  <a:pt x="337185" y="6858000"/>
                </a:lnTo>
                <a:cubicBezTo>
                  <a:pt x="329565" y="6840856"/>
                  <a:pt x="318770" y="6824345"/>
                  <a:pt x="304800" y="6810375"/>
                </a:cubicBezTo>
                <a:cubicBezTo>
                  <a:pt x="244475" y="6749415"/>
                  <a:pt x="146050" y="6749415"/>
                  <a:pt x="85725" y="6810375"/>
                </a:cubicBezTo>
                <a:close/>
                <a:moveTo>
                  <a:pt x="3454400" y="5847715"/>
                </a:moveTo>
                <a:cubicBezTo>
                  <a:pt x="3466465" y="5859780"/>
                  <a:pt x="3486150" y="5859780"/>
                  <a:pt x="3498215" y="5847715"/>
                </a:cubicBezTo>
                <a:cubicBezTo>
                  <a:pt x="3510280" y="5835650"/>
                  <a:pt x="3510280" y="5815965"/>
                  <a:pt x="3498215" y="5803900"/>
                </a:cubicBezTo>
                <a:cubicBezTo>
                  <a:pt x="3486150" y="5791835"/>
                  <a:pt x="3466465" y="5791835"/>
                  <a:pt x="3454400" y="5803900"/>
                </a:cubicBezTo>
                <a:cubicBezTo>
                  <a:pt x="3442335" y="5815965"/>
                  <a:pt x="3442335" y="5835650"/>
                  <a:pt x="3454400" y="5847715"/>
                </a:cubicBezTo>
                <a:close/>
                <a:moveTo>
                  <a:pt x="3498215" y="5410200"/>
                </a:moveTo>
                <a:cubicBezTo>
                  <a:pt x="3510280" y="5398135"/>
                  <a:pt x="3510280" y="5378450"/>
                  <a:pt x="3498215" y="5366385"/>
                </a:cubicBezTo>
                <a:cubicBezTo>
                  <a:pt x="3486150" y="5354320"/>
                  <a:pt x="3466465" y="5354320"/>
                  <a:pt x="3454400" y="5366385"/>
                </a:cubicBezTo>
                <a:cubicBezTo>
                  <a:pt x="3442335" y="5378450"/>
                  <a:pt x="3442335" y="5398135"/>
                  <a:pt x="3454400" y="5410200"/>
                </a:cubicBezTo>
                <a:cubicBezTo>
                  <a:pt x="3466465" y="5422265"/>
                  <a:pt x="3486150" y="5422265"/>
                  <a:pt x="3498215" y="5410200"/>
                </a:cubicBezTo>
                <a:close/>
                <a:moveTo>
                  <a:pt x="3454400" y="6285230"/>
                </a:moveTo>
                <a:cubicBezTo>
                  <a:pt x="3466465" y="6297295"/>
                  <a:pt x="3486150" y="6297295"/>
                  <a:pt x="3498215" y="6285230"/>
                </a:cubicBezTo>
                <a:cubicBezTo>
                  <a:pt x="3510280" y="6273165"/>
                  <a:pt x="3510280" y="6253480"/>
                  <a:pt x="3498215" y="6241415"/>
                </a:cubicBezTo>
                <a:cubicBezTo>
                  <a:pt x="3486150" y="6229350"/>
                  <a:pt x="3466465" y="6229350"/>
                  <a:pt x="3454400" y="6241415"/>
                </a:cubicBezTo>
                <a:cubicBezTo>
                  <a:pt x="3442335" y="6253480"/>
                  <a:pt x="3442335" y="6273165"/>
                  <a:pt x="3454400" y="6285230"/>
                </a:cubicBezTo>
                <a:close/>
                <a:moveTo>
                  <a:pt x="1398270" y="6591300"/>
                </a:moveTo>
                <a:cubicBezTo>
                  <a:pt x="1337945" y="6530975"/>
                  <a:pt x="1240155" y="6530975"/>
                  <a:pt x="1179830" y="6591300"/>
                </a:cubicBezTo>
                <a:cubicBezTo>
                  <a:pt x="1119505" y="6651625"/>
                  <a:pt x="1119505" y="6749415"/>
                  <a:pt x="1179830" y="6809740"/>
                </a:cubicBezTo>
                <a:cubicBezTo>
                  <a:pt x="1240155" y="6870065"/>
                  <a:pt x="1337945" y="6870065"/>
                  <a:pt x="1398270" y="6809740"/>
                </a:cubicBezTo>
                <a:cubicBezTo>
                  <a:pt x="1458595" y="6749415"/>
                  <a:pt x="1458595" y="6651625"/>
                  <a:pt x="1398270" y="6591300"/>
                </a:cubicBezTo>
                <a:close/>
                <a:moveTo>
                  <a:pt x="1616710" y="6810375"/>
                </a:moveTo>
                <a:cubicBezTo>
                  <a:pt x="1556385" y="6750050"/>
                  <a:pt x="1458595" y="6750050"/>
                  <a:pt x="1398270" y="6810375"/>
                </a:cubicBezTo>
                <a:cubicBezTo>
                  <a:pt x="1384300" y="6824345"/>
                  <a:pt x="1373505" y="6840856"/>
                  <a:pt x="1365885" y="6858000"/>
                </a:cubicBezTo>
                <a:lnTo>
                  <a:pt x="1649730" y="6858000"/>
                </a:lnTo>
                <a:cubicBezTo>
                  <a:pt x="1642110" y="6840856"/>
                  <a:pt x="1631315" y="6824345"/>
                  <a:pt x="1616710" y="6810375"/>
                </a:cubicBezTo>
                <a:close/>
                <a:moveTo>
                  <a:pt x="960755" y="6591300"/>
                </a:moveTo>
                <a:cubicBezTo>
                  <a:pt x="900430" y="6530975"/>
                  <a:pt x="802640" y="6530975"/>
                  <a:pt x="742315" y="6591300"/>
                </a:cubicBezTo>
                <a:cubicBezTo>
                  <a:pt x="681990" y="6651625"/>
                  <a:pt x="681990" y="6749415"/>
                  <a:pt x="742315" y="6809740"/>
                </a:cubicBezTo>
                <a:cubicBezTo>
                  <a:pt x="802640" y="6870065"/>
                  <a:pt x="900430" y="6870065"/>
                  <a:pt x="960755" y="6809740"/>
                </a:cubicBezTo>
                <a:cubicBezTo>
                  <a:pt x="1021080" y="6749415"/>
                  <a:pt x="1021080" y="6651625"/>
                  <a:pt x="960755" y="6591300"/>
                </a:cubicBezTo>
                <a:close/>
                <a:moveTo>
                  <a:pt x="3629025" y="6853556"/>
                </a:moveTo>
                <a:cubicBezTo>
                  <a:pt x="3627755" y="6854825"/>
                  <a:pt x="3626485" y="6856095"/>
                  <a:pt x="3625215" y="6858000"/>
                </a:cubicBezTo>
                <a:lnTo>
                  <a:pt x="3764280" y="6858000"/>
                </a:lnTo>
                <a:cubicBezTo>
                  <a:pt x="3763010" y="6856731"/>
                  <a:pt x="3761740" y="6855460"/>
                  <a:pt x="3760470" y="6853556"/>
                </a:cubicBezTo>
                <a:cubicBezTo>
                  <a:pt x="3724275" y="6817360"/>
                  <a:pt x="3665220" y="6817360"/>
                  <a:pt x="3629025" y="6853556"/>
                </a:cubicBezTo>
                <a:close/>
                <a:moveTo>
                  <a:pt x="2710815" y="4622800"/>
                </a:moveTo>
                <a:cubicBezTo>
                  <a:pt x="2771140" y="4562475"/>
                  <a:pt x="2771140" y="4464685"/>
                  <a:pt x="2710815" y="4404360"/>
                </a:cubicBezTo>
                <a:cubicBezTo>
                  <a:pt x="2650490" y="4344035"/>
                  <a:pt x="2552700" y="4344035"/>
                  <a:pt x="2492375" y="4404360"/>
                </a:cubicBezTo>
                <a:cubicBezTo>
                  <a:pt x="2432050" y="4464685"/>
                  <a:pt x="2432050" y="4562475"/>
                  <a:pt x="2492375" y="4622800"/>
                </a:cubicBezTo>
                <a:cubicBezTo>
                  <a:pt x="2552065" y="4683125"/>
                  <a:pt x="2649855" y="4683125"/>
                  <a:pt x="2710815" y="4622800"/>
                </a:cubicBezTo>
                <a:close/>
                <a:moveTo>
                  <a:pt x="2929255" y="4404360"/>
                </a:moveTo>
                <a:cubicBezTo>
                  <a:pt x="2989580" y="4344035"/>
                  <a:pt x="2989580" y="4246245"/>
                  <a:pt x="2929255" y="4185920"/>
                </a:cubicBezTo>
                <a:cubicBezTo>
                  <a:pt x="2868930" y="4125595"/>
                  <a:pt x="2771140" y="4125595"/>
                  <a:pt x="2710815" y="4185920"/>
                </a:cubicBezTo>
                <a:cubicBezTo>
                  <a:pt x="2650490" y="4246245"/>
                  <a:pt x="2650490" y="4344035"/>
                  <a:pt x="2710815" y="4404360"/>
                </a:cubicBezTo>
                <a:cubicBezTo>
                  <a:pt x="2771140" y="4464685"/>
                  <a:pt x="2868930" y="4464685"/>
                  <a:pt x="2929255" y="4404360"/>
                </a:cubicBezTo>
                <a:close/>
                <a:moveTo>
                  <a:pt x="2273300" y="5060315"/>
                </a:moveTo>
                <a:cubicBezTo>
                  <a:pt x="2333625" y="4999990"/>
                  <a:pt x="2333625" y="4902200"/>
                  <a:pt x="2273300" y="4841875"/>
                </a:cubicBezTo>
                <a:cubicBezTo>
                  <a:pt x="2212975" y="4781550"/>
                  <a:pt x="2115185" y="4781550"/>
                  <a:pt x="2054860" y="4841875"/>
                </a:cubicBezTo>
                <a:cubicBezTo>
                  <a:pt x="1994535" y="4902200"/>
                  <a:pt x="1994535" y="4999990"/>
                  <a:pt x="2054860" y="5060315"/>
                </a:cubicBezTo>
                <a:cubicBezTo>
                  <a:pt x="2114550" y="5120640"/>
                  <a:pt x="2212975" y="5120640"/>
                  <a:pt x="2273300" y="5060315"/>
                </a:cubicBezTo>
                <a:close/>
                <a:moveTo>
                  <a:pt x="2491740" y="4841240"/>
                </a:moveTo>
                <a:cubicBezTo>
                  <a:pt x="2552065" y="4780915"/>
                  <a:pt x="2552065" y="4683125"/>
                  <a:pt x="2491740" y="4622800"/>
                </a:cubicBezTo>
                <a:cubicBezTo>
                  <a:pt x="2431415" y="4562475"/>
                  <a:pt x="2333625" y="4562475"/>
                  <a:pt x="2273300" y="4622800"/>
                </a:cubicBezTo>
                <a:cubicBezTo>
                  <a:pt x="2212975" y="4683125"/>
                  <a:pt x="2212975" y="4780915"/>
                  <a:pt x="2273300" y="4841240"/>
                </a:cubicBezTo>
                <a:cubicBezTo>
                  <a:pt x="2333625" y="4901565"/>
                  <a:pt x="2431415" y="4902200"/>
                  <a:pt x="2491740" y="4841240"/>
                </a:cubicBezTo>
                <a:close/>
                <a:moveTo>
                  <a:pt x="3366770" y="3966845"/>
                </a:moveTo>
                <a:cubicBezTo>
                  <a:pt x="3427095" y="3906520"/>
                  <a:pt x="3427095" y="3808730"/>
                  <a:pt x="3366770" y="3748405"/>
                </a:cubicBezTo>
                <a:cubicBezTo>
                  <a:pt x="3306445" y="3688080"/>
                  <a:pt x="3208655" y="3688080"/>
                  <a:pt x="3148330" y="3748405"/>
                </a:cubicBezTo>
                <a:cubicBezTo>
                  <a:pt x="3088005" y="3808730"/>
                  <a:pt x="3088005" y="3906520"/>
                  <a:pt x="3148330" y="3966845"/>
                </a:cubicBezTo>
                <a:cubicBezTo>
                  <a:pt x="3208655" y="4027170"/>
                  <a:pt x="3306445" y="4027170"/>
                  <a:pt x="3366770" y="3966845"/>
                </a:cubicBezTo>
                <a:close/>
                <a:moveTo>
                  <a:pt x="3585210" y="3747770"/>
                </a:moveTo>
                <a:cubicBezTo>
                  <a:pt x="3645535" y="3687445"/>
                  <a:pt x="3645535" y="3589655"/>
                  <a:pt x="3585210" y="3529330"/>
                </a:cubicBezTo>
                <a:cubicBezTo>
                  <a:pt x="3524885" y="3469005"/>
                  <a:pt x="3427095" y="3469005"/>
                  <a:pt x="3366770" y="3529330"/>
                </a:cubicBezTo>
                <a:cubicBezTo>
                  <a:pt x="3306445" y="3589655"/>
                  <a:pt x="3306445" y="3687445"/>
                  <a:pt x="3366770" y="3747770"/>
                </a:cubicBezTo>
                <a:cubicBezTo>
                  <a:pt x="3427095" y="3808095"/>
                  <a:pt x="3524885" y="3808095"/>
                  <a:pt x="3585210" y="3747770"/>
                </a:cubicBezTo>
                <a:close/>
                <a:moveTo>
                  <a:pt x="3147695" y="4185285"/>
                </a:moveTo>
                <a:cubicBezTo>
                  <a:pt x="3208020" y="4124960"/>
                  <a:pt x="3208020" y="4027170"/>
                  <a:pt x="3147695" y="3966845"/>
                </a:cubicBezTo>
                <a:cubicBezTo>
                  <a:pt x="3087370" y="3906520"/>
                  <a:pt x="2989580" y="3906520"/>
                  <a:pt x="2929255" y="3966845"/>
                </a:cubicBezTo>
                <a:cubicBezTo>
                  <a:pt x="2868930" y="4027170"/>
                  <a:pt x="2868930" y="4124960"/>
                  <a:pt x="2929255" y="4185285"/>
                </a:cubicBezTo>
                <a:cubicBezTo>
                  <a:pt x="2989580" y="4245610"/>
                  <a:pt x="3087370" y="4245610"/>
                  <a:pt x="3147695" y="4185285"/>
                </a:cubicBezTo>
                <a:close/>
                <a:moveTo>
                  <a:pt x="2491740" y="5716270"/>
                </a:moveTo>
                <a:cubicBezTo>
                  <a:pt x="2431415" y="5776595"/>
                  <a:pt x="2431415" y="5874385"/>
                  <a:pt x="2491740" y="5934710"/>
                </a:cubicBezTo>
                <a:cubicBezTo>
                  <a:pt x="2552065" y="5995035"/>
                  <a:pt x="2649855" y="5995035"/>
                  <a:pt x="2710180" y="5934710"/>
                </a:cubicBezTo>
                <a:cubicBezTo>
                  <a:pt x="2770505" y="5874385"/>
                  <a:pt x="2770505" y="5776595"/>
                  <a:pt x="2710180" y="5716270"/>
                </a:cubicBezTo>
                <a:cubicBezTo>
                  <a:pt x="2649855" y="5655945"/>
                  <a:pt x="2552065" y="5655945"/>
                  <a:pt x="2491740" y="5716270"/>
                </a:cubicBezTo>
                <a:close/>
                <a:moveTo>
                  <a:pt x="2710815" y="5497830"/>
                </a:moveTo>
                <a:cubicBezTo>
                  <a:pt x="2650490" y="5558155"/>
                  <a:pt x="2650490" y="5655945"/>
                  <a:pt x="2710815" y="5716270"/>
                </a:cubicBezTo>
                <a:cubicBezTo>
                  <a:pt x="2771140" y="5776595"/>
                  <a:pt x="2868930" y="5776595"/>
                  <a:pt x="2929255" y="5716270"/>
                </a:cubicBezTo>
                <a:cubicBezTo>
                  <a:pt x="2989580" y="5655945"/>
                  <a:pt x="2989580" y="5558155"/>
                  <a:pt x="2929255" y="5497830"/>
                </a:cubicBezTo>
                <a:cubicBezTo>
                  <a:pt x="2868930" y="5437505"/>
                  <a:pt x="2771140" y="5437505"/>
                  <a:pt x="2710815" y="5497830"/>
                </a:cubicBezTo>
                <a:close/>
                <a:moveTo>
                  <a:pt x="2929255" y="5278755"/>
                </a:moveTo>
                <a:cubicBezTo>
                  <a:pt x="2868930" y="5339080"/>
                  <a:pt x="2868930" y="5436870"/>
                  <a:pt x="2929255" y="5497195"/>
                </a:cubicBezTo>
                <a:cubicBezTo>
                  <a:pt x="2989580" y="5557520"/>
                  <a:pt x="3087370" y="5557520"/>
                  <a:pt x="3147695" y="5497195"/>
                </a:cubicBezTo>
                <a:cubicBezTo>
                  <a:pt x="3208020" y="5436870"/>
                  <a:pt x="3208020" y="5339080"/>
                  <a:pt x="3147695" y="5278755"/>
                </a:cubicBezTo>
                <a:cubicBezTo>
                  <a:pt x="3087370" y="5218430"/>
                  <a:pt x="2989580" y="5218430"/>
                  <a:pt x="2929255" y="5278755"/>
                </a:cubicBezTo>
                <a:close/>
                <a:moveTo>
                  <a:pt x="2054225" y="5060315"/>
                </a:moveTo>
                <a:cubicBezTo>
                  <a:pt x="1993900" y="4999990"/>
                  <a:pt x="1896110" y="4999990"/>
                  <a:pt x="1835785" y="5060315"/>
                </a:cubicBezTo>
                <a:cubicBezTo>
                  <a:pt x="1775460" y="5120640"/>
                  <a:pt x="1775460" y="5218430"/>
                  <a:pt x="1835785" y="5278755"/>
                </a:cubicBezTo>
                <a:cubicBezTo>
                  <a:pt x="1896110" y="5339080"/>
                  <a:pt x="1993900" y="5339080"/>
                  <a:pt x="2054225" y="5278755"/>
                </a:cubicBezTo>
                <a:cubicBezTo>
                  <a:pt x="2114550" y="5218430"/>
                  <a:pt x="2114550" y="5120640"/>
                  <a:pt x="2054225" y="5060315"/>
                </a:cubicBezTo>
                <a:close/>
                <a:moveTo>
                  <a:pt x="2491740" y="5497830"/>
                </a:moveTo>
                <a:cubicBezTo>
                  <a:pt x="2431415" y="5437505"/>
                  <a:pt x="2333625" y="5437505"/>
                  <a:pt x="2273300" y="5497830"/>
                </a:cubicBezTo>
                <a:cubicBezTo>
                  <a:pt x="2212975" y="5558155"/>
                  <a:pt x="2212975" y="5655945"/>
                  <a:pt x="2273300" y="5716270"/>
                </a:cubicBezTo>
                <a:cubicBezTo>
                  <a:pt x="2333625" y="5776595"/>
                  <a:pt x="2431415" y="5776595"/>
                  <a:pt x="2491740" y="5716270"/>
                </a:cubicBezTo>
                <a:cubicBezTo>
                  <a:pt x="2552065" y="5655945"/>
                  <a:pt x="2552065" y="5558155"/>
                  <a:pt x="2491740" y="5497830"/>
                </a:cubicBezTo>
                <a:close/>
                <a:moveTo>
                  <a:pt x="2273300" y="5278755"/>
                </a:moveTo>
                <a:cubicBezTo>
                  <a:pt x="2212975" y="5218430"/>
                  <a:pt x="2115185" y="5218430"/>
                  <a:pt x="2054860" y="5278755"/>
                </a:cubicBezTo>
                <a:cubicBezTo>
                  <a:pt x="1994535" y="5339080"/>
                  <a:pt x="1994535" y="5436870"/>
                  <a:pt x="2054860" y="5497195"/>
                </a:cubicBezTo>
                <a:cubicBezTo>
                  <a:pt x="2115185" y="5557520"/>
                  <a:pt x="2212975" y="5557520"/>
                  <a:pt x="2273300" y="5497195"/>
                </a:cubicBezTo>
                <a:cubicBezTo>
                  <a:pt x="2333625" y="5437505"/>
                  <a:pt x="2333625" y="5339715"/>
                  <a:pt x="2273300" y="5278755"/>
                </a:cubicBezTo>
                <a:close/>
                <a:moveTo>
                  <a:pt x="3585210" y="3966845"/>
                </a:moveTo>
                <a:cubicBezTo>
                  <a:pt x="3645535" y="4027170"/>
                  <a:pt x="3743325" y="4027170"/>
                  <a:pt x="3803650" y="3966845"/>
                </a:cubicBezTo>
                <a:cubicBezTo>
                  <a:pt x="3863975" y="3906520"/>
                  <a:pt x="3863975" y="3808730"/>
                  <a:pt x="3803650" y="3748405"/>
                </a:cubicBezTo>
                <a:cubicBezTo>
                  <a:pt x="3743325" y="3688080"/>
                  <a:pt x="3645535" y="3688080"/>
                  <a:pt x="3585210" y="3748405"/>
                </a:cubicBezTo>
                <a:cubicBezTo>
                  <a:pt x="3524885" y="3808095"/>
                  <a:pt x="3524885" y="3906520"/>
                  <a:pt x="3585210" y="3966845"/>
                </a:cubicBezTo>
                <a:close/>
                <a:moveTo>
                  <a:pt x="2491740" y="5278755"/>
                </a:moveTo>
                <a:cubicBezTo>
                  <a:pt x="2431415" y="5339080"/>
                  <a:pt x="2431415" y="5436870"/>
                  <a:pt x="2491740" y="5497195"/>
                </a:cubicBezTo>
                <a:cubicBezTo>
                  <a:pt x="2552065" y="5557520"/>
                  <a:pt x="2649855" y="5557520"/>
                  <a:pt x="2710180" y="5497195"/>
                </a:cubicBezTo>
                <a:cubicBezTo>
                  <a:pt x="2770505" y="5436870"/>
                  <a:pt x="2770505" y="5339080"/>
                  <a:pt x="2710180" y="5278755"/>
                </a:cubicBezTo>
                <a:cubicBezTo>
                  <a:pt x="2649855" y="5218430"/>
                  <a:pt x="2552065" y="5218430"/>
                  <a:pt x="2491740" y="5278755"/>
                </a:cubicBezTo>
                <a:close/>
                <a:moveTo>
                  <a:pt x="3585210" y="4185285"/>
                </a:moveTo>
                <a:cubicBezTo>
                  <a:pt x="3645535" y="4124960"/>
                  <a:pt x="3645535" y="4027170"/>
                  <a:pt x="3585210" y="3966845"/>
                </a:cubicBezTo>
                <a:cubicBezTo>
                  <a:pt x="3524885" y="3906520"/>
                  <a:pt x="3427095" y="3906520"/>
                  <a:pt x="3366770" y="3966845"/>
                </a:cubicBezTo>
                <a:cubicBezTo>
                  <a:pt x="3306445" y="4027170"/>
                  <a:pt x="3306445" y="4124960"/>
                  <a:pt x="3366770" y="4185285"/>
                </a:cubicBezTo>
                <a:cubicBezTo>
                  <a:pt x="3427095" y="4245610"/>
                  <a:pt x="3524885" y="4245610"/>
                  <a:pt x="3585210" y="4185285"/>
                </a:cubicBezTo>
                <a:close/>
                <a:moveTo>
                  <a:pt x="2491740" y="5060315"/>
                </a:moveTo>
                <a:cubicBezTo>
                  <a:pt x="2431415" y="4999990"/>
                  <a:pt x="2333625" y="4999990"/>
                  <a:pt x="2273300" y="5060315"/>
                </a:cubicBezTo>
                <a:cubicBezTo>
                  <a:pt x="2212975" y="5120640"/>
                  <a:pt x="2212975" y="5218430"/>
                  <a:pt x="2273300" y="5278755"/>
                </a:cubicBezTo>
                <a:cubicBezTo>
                  <a:pt x="2333625" y="5339080"/>
                  <a:pt x="2431415" y="5339080"/>
                  <a:pt x="2491740" y="5278755"/>
                </a:cubicBezTo>
                <a:cubicBezTo>
                  <a:pt x="2552065" y="5218430"/>
                  <a:pt x="2552065" y="5120640"/>
                  <a:pt x="2491740" y="5060315"/>
                </a:cubicBezTo>
                <a:close/>
                <a:moveTo>
                  <a:pt x="2710815" y="5060315"/>
                </a:moveTo>
                <a:cubicBezTo>
                  <a:pt x="2771140" y="4999990"/>
                  <a:pt x="2771140" y="4902200"/>
                  <a:pt x="2710815" y="4841875"/>
                </a:cubicBezTo>
                <a:cubicBezTo>
                  <a:pt x="2650490" y="4781550"/>
                  <a:pt x="2552700" y="4781550"/>
                  <a:pt x="2492375" y="4841875"/>
                </a:cubicBezTo>
                <a:cubicBezTo>
                  <a:pt x="2432050" y="4902200"/>
                  <a:pt x="2432050" y="4999990"/>
                  <a:pt x="2492375" y="5060315"/>
                </a:cubicBezTo>
                <a:cubicBezTo>
                  <a:pt x="2552065" y="5120640"/>
                  <a:pt x="2649855" y="5120640"/>
                  <a:pt x="2710815" y="5060315"/>
                </a:cubicBezTo>
                <a:close/>
                <a:moveTo>
                  <a:pt x="3147695" y="4622800"/>
                </a:moveTo>
                <a:cubicBezTo>
                  <a:pt x="3208020" y="4562475"/>
                  <a:pt x="3208020" y="4464685"/>
                  <a:pt x="3147695" y="4404360"/>
                </a:cubicBezTo>
                <a:cubicBezTo>
                  <a:pt x="3087370" y="4344035"/>
                  <a:pt x="2989580" y="4344035"/>
                  <a:pt x="2929255" y="4404360"/>
                </a:cubicBezTo>
                <a:cubicBezTo>
                  <a:pt x="2868930" y="4464685"/>
                  <a:pt x="2868930" y="4562475"/>
                  <a:pt x="2929255" y="4622800"/>
                </a:cubicBezTo>
                <a:cubicBezTo>
                  <a:pt x="2989580" y="4683125"/>
                  <a:pt x="3087370" y="4683125"/>
                  <a:pt x="3147695" y="4622800"/>
                </a:cubicBezTo>
                <a:close/>
                <a:moveTo>
                  <a:pt x="3366770" y="4404360"/>
                </a:moveTo>
                <a:cubicBezTo>
                  <a:pt x="3427095" y="4344035"/>
                  <a:pt x="3427095" y="4246245"/>
                  <a:pt x="3366770" y="4185920"/>
                </a:cubicBezTo>
                <a:cubicBezTo>
                  <a:pt x="3306445" y="4125595"/>
                  <a:pt x="3208655" y="4125595"/>
                  <a:pt x="3148330" y="4185920"/>
                </a:cubicBezTo>
                <a:cubicBezTo>
                  <a:pt x="3088005" y="4246245"/>
                  <a:pt x="3088005" y="4344035"/>
                  <a:pt x="3148330" y="4404360"/>
                </a:cubicBezTo>
                <a:cubicBezTo>
                  <a:pt x="3208655" y="4464685"/>
                  <a:pt x="3306445" y="4464685"/>
                  <a:pt x="3366770" y="4404360"/>
                </a:cubicBezTo>
                <a:close/>
                <a:moveTo>
                  <a:pt x="2929255" y="4841240"/>
                </a:moveTo>
                <a:cubicBezTo>
                  <a:pt x="2989580" y="4780915"/>
                  <a:pt x="2989580" y="4683125"/>
                  <a:pt x="2929255" y="4622800"/>
                </a:cubicBezTo>
                <a:cubicBezTo>
                  <a:pt x="2868930" y="4562475"/>
                  <a:pt x="2771140" y="4562475"/>
                  <a:pt x="2710815" y="4622800"/>
                </a:cubicBezTo>
                <a:cubicBezTo>
                  <a:pt x="2650490" y="4683125"/>
                  <a:pt x="2650490" y="4780915"/>
                  <a:pt x="2710815" y="4841240"/>
                </a:cubicBezTo>
                <a:cubicBezTo>
                  <a:pt x="2771140" y="4901565"/>
                  <a:pt x="2868930" y="4902200"/>
                  <a:pt x="2929255" y="4841240"/>
                </a:cubicBezTo>
                <a:close/>
                <a:moveTo>
                  <a:pt x="3366770" y="4404360"/>
                </a:moveTo>
                <a:cubicBezTo>
                  <a:pt x="3306445" y="4464685"/>
                  <a:pt x="3306445" y="4562475"/>
                  <a:pt x="3366770" y="4622800"/>
                </a:cubicBezTo>
                <a:cubicBezTo>
                  <a:pt x="3427095" y="4683125"/>
                  <a:pt x="3524885" y="4683125"/>
                  <a:pt x="3585210" y="4622800"/>
                </a:cubicBezTo>
                <a:cubicBezTo>
                  <a:pt x="3645535" y="4562475"/>
                  <a:pt x="3645535" y="4464685"/>
                  <a:pt x="3585210" y="4404360"/>
                </a:cubicBezTo>
                <a:cubicBezTo>
                  <a:pt x="3524885" y="4343400"/>
                  <a:pt x="3427095" y="4343400"/>
                  <a:pt x="3366770" y="4404360"/>
                </a:cubicBezTo>
                <a:close/>
                <a:moveTo>
                  <a:pt x="3585210" y="4185285"/>
                </a:moveTo>
                <a:cubicBezTo>
                  <a:pt x="3524885" y="4245610"/>
                  <a:pt x="3524885" y="4343400"/>
                  <a:pt x="3585210" y="4403725"/>
                </a:cubicBezTo>
                <a:cubicBezTo>
                  <a:pt x="3645535" y="4464050"/>
                  <a:pt x="3743325" y="4464050"/>
                  <a:pt x="3803650" y="4403725"/>
                </a:cubicBezTo>
                <a:cubicBezTo>
                  <a:pt x="3863975" y="4343400"/>
                  <a:pt x="3863975" y="4245610"/>
                  <a:pt x="3803650" y="4185285"/>
                </a:cubicBezTo>
                <a:cubicBezTo>
                  <a:pt x="3743960" y="4124960"/>
                  <a:pt x="3645535" y="4124960"/>
                  <a:pt x="3585210" y="4185285"/>
                </a:cubicBezTo>
                <a:close/>
                <a:moveTo>
                  <a:pt x="3804285" y="4185285"/>
                </a:moveTo>
                <a:cubicBezTo>
                  <a:pt x="3864610" y="4245610"/>
                  <a:pt x="3962400" y="4245610"/>
                  <a:pt x="4022725" y="4185285"/>
                </a:cubicBezTo>
                <a:cubicBezTo>
                  <a:pt x="4083050" y="4124960"/>
                  <a:pt x="4083050" y="4027170"/>
                  <a:pt x="4022725" y="3966845"/>
                </a:cubicBezTo>
                <a:cubicBezTo>
                  <a:pt x="3962400" y="3906520"/>
                  <a:pt x="3864610" y="3906520"/>
                  <a:pt x="3804285" y="3966845"/>
                </a:cubicBezTo>
                <a:cubicBezTo>
                  <a:pt x="3743960" y="4027170"/>
                  <a:pt x="3743960" y="4124960"/>
                  <a:pt x="3804285" y="4185285"/>
                </a:cubicBezTo>
                <a:close/>
                <a:moveTo>
                  <a:pt x="3147695" y="4622800"/>
                </a:moveTo>
                <a:cubicBezTo>
                  <a:pt x="3087370" y="4683125"/>
                  <a:pt x="3087370" y="4780915"/>
                  <a:pt x="3147695" y="4841240"/>
                </a:cubicBezTo>
                <a:cubicBezTo>
                  <a:pt x="3208020" y="4901565"/>
                  <a:pt x="3305810" y="4901565"/>
                  <a:pt x="3366135" y="4841240"/>
                </a:cubicBezTo>
                <a:cubicBezTo>
                  <a:pt x="3426460" y="4780915"/>
                  <a:pt x="3426460" y="4683125"/>
                  <a:pt x="3366135" y="4622800"/>
                </a:cubicBezTo>
                <a:cubicBezTo>
                  <a:pt x="3306445" y="4562475"/>
                  <a:pt x="3208655" y="4562475"/>
                  <a:pt x="3147695" y="4622800"/>
                </a:cubicBezTo>
                <a:close/>
                <a:moveTo>
                  <a:pt x="2710815" y="5060315"/>
                </a:moveTo>
                <a:cubicBezTo>
                  <a:pt x="2650490" y="5120640"/>
                  <a:pt x="2650490" y="5218430"/>
                  <a:pt x="2710815" y="5278755"/>
                </a:cubicBezTo>
                <a:cubicBezTo>
                  <a:pt x="2771140" y="5339080"/>
                  <a:pt x="2868930" y="5339080"/>
                  <a:pt x="2929255" y="5278755"/>
                </a:cubicBezTo>
                <a:cubicBezTo>
                  <a:pt x="2989580" y="5218430"/>
                  <a:pt x="2989580" y="5120640"/>
                  <a:pt x="2929255" y="5060315"/>
                </a:cubicBezTo>
                <a:cubicBezTo>
                  <a:pt x="2868930" y="4999990"/>
                  <a:pt x="2771140" y="4999990"/>
                  <a:pt x="2710815" y="5060315"/>
                </a:cubicBezTo>
                <a:close/>
                <a:moveTo>
                  <a:pt x="2929255" y="4841240"/>
                </a:moveTo>
                <a:cubicBezTo>
                  <a:pt x="2868930" y="4901565"/>
                  <a:pt x="2868930" y="4999355"/>
                  <a:pt x="2929255" y="5059680"/>
                </a:cubicBezTo>
                <a:cubicBezTo>
                  <a:pt x="2989580" y="5120005"/>
                  <a:pt x="3087370" y="5120005"/>
                  <a:pt x="3147695" y="5059680"/>
                </a:cubicBezTo>
                <a:cubicBezTo>
                  <a:pt x="3208020" y="4999355"/>
                  <a:pt x="3208020" y="4901565"/>
                  <a:pt x="3147695" y="4841240"/>
                </a:cubicBezTo>
                <a:cubicBezTo>
                  <a:pt x="3087370" y="4780915"/>
                  <a:pt x="2989580" y="4780915"/>
                  <a:pt x="2929255" y="4841240"/>
                </a:cubicBezTo>
                <a:close/>
                <a:moveTo>
                  <a:pt x="8222615" y="2829560"/>
                </a:moveTo>
                <a:cubicBezTo>
                  <a:pt x="8258810" y="2865755"/>
                  <a:pt x="8317865" y="2865755"/>
                  <a:pt x="8354060" y="2829560"/>
                </a:cubicBezTo>
                <a:cubicBezTo>
                  <a:pt x="8390255" y="2793365"/>
                  <a:pt x="8390255" y="2734310"/>
                  <a:pt x="8354060" y="2698115"/>
                </a:cubicBezTo>
                <a:cubicBezTo>
                  <a:pt x="8317865" y="2661920"/>
                  <a:pt x="8258810" y="2661920"/>
                  <a:pt x="8222615" y="2698115"/>
                </a:cubicBezTo>
                <a:cubicBezTo>
                  <a:pt x="8186420" y="2734310"/>
                  <a:pt x="8186420" y="2792730"/>
                  <a:pt x="8222615" y="2829560"/>
                </a:cubicBezTo>
                <a:close/>
                <a:moveTo>
                  <a:pt x="8922385" y="817245"/>
                </a:moveTo>
                <a:cubicBezTo>
                  <a:pt x="8934450" y="829310"/>
                  <a:pt x="8954135" y="829310"/>
                  <a:pt x="8966200" y="817245"/>
                </a:cubicBezTo>
                <a:cubicBezTo>
                  <a:pt x="8978265" y="805180"/>
                  <a:pt x="8978265" y="785495"/>
                  <a:pt x="8966200" y="773430"/>
                </a:cubicBezTo>
                <a:cubicBezTo>
                  <a:pt x="8954135" y="761365"/>
                  <a:pt x="8934450" y="761365"/>
                  <a:pt x="8922385" y="773430"/>
                </a:cubicBezTo>
                <a:cubicBezTo>
                  <a:pt x="8910320" y="785495"/>
                  <a:pt x="8910320" y="805180"/>
                  <a:pt x="8922385" y="817245"/>
                </a:cubicBezTo>
                <a:close/>
                <a:moveTo>
                  <a:pt x="8966200" y="379730"/>
                </a:moveTo>
                <a:cubicBezTo>
                  <a:pt x="8978265" y="367665"/>
                  <a:pt x="8978265" y="347980"/>
                  <a:pt x="8966200" y="335915"/>
                </a:cubicBezTo>
                <a:cubicBezTo>
                  <a:pt x="8954135" y="323850"/>
                  <a:pt x="8934450" y="323850"/>
                  <a:pt x="8922385" y="335915"/>
                </a:cubicBezTo>
                <a:cubicBezTo>
                  <a:pt x="8910320" y="347980"/>
                  <a:pt x="8910320" y="367665"/>
                  <a:pt x="8922385" y="379730"/>
                </a:cubicBezTo>
                <a:cubicBezTo>
                  <a:pt x="8934450" y="391795"/>
                  <a:pt x="8954135" y="391795"/>
                  <a:pt x="8966200" y="379730"/>
                </a:cubicBezTo>
                <a:close/>
                <a:moveTo>
                  <a:pt x="8660130" y="1954530"/>
                </a:moveTo>
                <a:cubicBezTo>
                  <a:pt x="8696325" y="1990725"/>
                  <a:pt x="8755380" y="1990725"/>
                  <a:pt x="8791575" y="1954530"/>
                </a:cubicBezTo>
                <a:cubicBezTo>
                  <a:pt x="8827770" y="1918335"/>
                  <a:pt x="8827770" y="1859280"/>
                  <a:pt x="8791575" y="1823085"/>
                </a:cubicBezTo>
                <a:cubicBezTo>
                  <a:pt x="8755380" y="1786890"/>
                  <a:pt x="8696325" y="1786890"/>
                  <a:pt x="8660130" y="1823085"/>
                </a:cubicBezTo>
                <a:cubicBezTo>
                  <a:pt x="8623935" y="1859280"/>
                  <a:pt x="8623935" y="1918335"/>
                  <a:pt x="8660130" y="1954530"/>
                </a:cubicBezTo>
                <a:close/>
                <a:moveTo>
                  <a:pt x="8309610" y="598170"/>
                </a:moveTo>
                <a:cubicBezTo>
                  <a:pt x="8321675" y="586105"/>
                  <a:pt x="8321675" y="566420"/>
                  <a:pt x="8309610" y="554355"/>
                </a:cubicBezTo>
                <a:cubicBezTo>
                  <a:pt x="8297545" y="542290"/>
                  <a:pt x="8277860" y="542290"/>
                  <a:pt x="8265795" y="554355"/>
                </a:cubicBezTo>
                <a:cubicBezTo>
                  <a:pt x="8253731" y="566420"/>
                  <a:pt x="8253731" y="586105"/>
                  <a:pt x="8265795" y="598170"/>
                </a:cubicBezTo>
                <a:cubicBezTo>
                  <a:pt x="8278495" y="610235"/>
                  <a:pt x="8297545" y="610235"/>
                  <a:pt x="8309610" y="598170"/>
                </a:cubicBezTo>
                <a:close/>
                <a:moveTo>
                  <a:pt x="8703310" y="1429385"/>
                </a:moveTo>
                <a:cubicBezTo>
                  <a:pt x="8691245" y="1441450"/>
                  <a:pt x="8691245" y="1461135"/>
                  <a:pt x="8703310" y="1473200"/>
                </a:cubicBezTo>
                <a:cubicBezTo>
                  <a:pt x="8715375" y="1485265"/>
                  <a:pt x="8735060" y="1485265"/>
                  <a:pt x="8747125" y="1473200"/>
                </a:cubicBezTo>
                <a:cubicBezTo>
                  <a:pt x="8759190" y="1461135"/>
                  <a:pt x="8759190" y="1441450"/>
                  <a:pt x="8747125" y="1429385"/>
                </a:cubicBezTo>
                <a:cubicBezTo>
                  <a:pt x="8735060" y="1417320"/>
                  <a:pt x="8716010" y="1417320"/>
                  <a:pt x="8703310" y="1429385"/>
                </a:cubicBezTo>
                <a:close/>
                <a:moveTo>
                  <a:pt x="8922385" y="1254760"/>
                </a:moveTo>
                <a:cubicBezTo>
                  <a:pt x="8934450" y="1266825"/>
                  <a:pt x="8954135" y="1266825"/>
                  <a:pt x="8966200" y="1254760"/>
                </a:cubicBezTo>
                <a:cubicBezTo>
                  <a:pt x="8978265" y="1242695"/>
                  <a:pt x="8978265" y="1223010"/>
                  <a:pt x="8966200" y="1210945"/>
                </a:cubicBezTo>
                <a:cubicBezTo>
                  <a:pt x="8954135" y="1198880"/>
                  <a:pt x="8934450" y="1198880"/>
                  <a:pt x="8922385" y="1210945"/>
                </a:cubicBezTo>
                <a:cubicBezTo>
                  <a:pt x="8910320" y="1223010"/>
                  <a:pt x="8910320" y="1242695"/>
                  <a:pt x="8922385" y="1254760"/>
                </a:cubicBezTo>
                <a:close/>
                <a:moveTo>
                  <a:pt x="8747125" y="991870"/>
                </a:moveTo>
                <a:cubicBezTo>
                  <a:pt x="8735060" y="979805"/>
                  <a:pt x="8715375" y="979805"/>
                  <a:pt x="8703310" y="991870"/>
                </a:cubicBezTo>
                <a:cubicBezTo>
                  <a:pt x="8691245" y="1003935"/>
                  <a:pt x="8691245" y="1023620"/>
                  <a:pt x="8703310" y="1035685"/>
                </a:cubicBezTo>
                <a:cubicBezTo>
                  <a:pt x="8715375" y="1047750"/>
                  <a:pt x="8735060" y="1047750"/>
                  <a:pt x="8747125" y="1035685"/>
                </a:cubicBezTo>
                <a:cubicBezTo>
                  <a:pt x="8759190" y="1023620"/>
                  <a:pt x="8759190" y="1003935"/>
                  <a:pt x="8747125" y="991870"/>
                </a:cubicBezTo>
                <a:close/>
                <a:moveTo>
                  <a:pt x="9709785" y="3310255"/>
                </a:moveTo>
                <a:cubicBezTo>
                  <a:pt x="9770110" y="3249930"/>
                  <a:pt x="9770110" y="3152140"/>
                  <a:pt x="9709785" y="3091815"/>
                </a:cubicBezTo>
                <a:cubicBezTo>
                  <a:pt x="9649460" y="3031490"/>
                  <a:pt x="9551670" y="3031490"/>
                  <a:pt x="9491345" y="3091815"/>
                </a:cubicBezTo>
                <a:cubicBezTo>
                  <a:pt x="9431020" y="3152140"/>
                  <a:pt x="9431020" y="3249930"/>
                  <a:pt x="9491345" y="3310255"/>
                </a:cubicBezTo>
                <a:cubicBezTo>
                  <a:pt x="9551670" y="3370580"/>
                  <a:pt x="9649460" y="3370580"/>
                  <a:pt x="9709785" y="3310255"/>
                </a:cubicBezTo>
                <a:close/>
                <a:moveTo>
                  <a:pt x="9490710" y="3529330"/>
                </a:moveTo>
                <a:cubicBezTo>
                  <a:pt x="9430385" y="3589655"/>
                  <a:pt x="9430385" y="3687445"/>
                  <a:pt x="9490710" y="3747770"/>
                </a:cubicBezTo>
                <a:cubicBezTo>
                  <a:pt x="9551035" y="3808095"/>
                  <a:pt x="9648825" y="3808095"/>
                  <a:pt x="9709150" y="3747770"/>
                </a:cubicBezTo>
                <a:cubicBezTo>
                  <a:pt x="9769475" y="3687445"/>
                  <a:pt x="9769475" y="3589655"/>
                  <a:pt x="9709150" y="3529330"/>
                </a:cubicBezTo>
                <a:cubicBezTo>
                  <a:pt x="9649460" y="3469005"/>
                  <a:pt x="9551670" y="3469005"/>
                  <a:pt x="9490710" y="3529330"/>
                </a:cubicBezTo>
                <a:close/>
                <a:moveTo>
                  <a:pt x="567055" y="6109970"/>
                </a:moveTo>
                <a:cubicBezTo>
                  <a:pt x="603250" y="6146165"/>
                  <a:pt x="662305" y="6146165"/>
                  <a:pt x="698500" y="6109970"/>
                </a:cubicBezTo>
                <a:cubicBezTo>
                  <a:pt x="734695" y="6073775"/>
                  <a:pt x="734695" y="6014720"/>
                  <a:pt x="698500" y="5978525"/>
                </a:cubicBezTo>
                <a:cubicBezTo>
                  <a:pt x="662305" y="5942330"/>
                  <a:pt x="603250" y="5942330"/>
                  <a:pt x="567055" y="5978525"/>
                </a:cubicBezTo>
                <a:cubicBezTo>
                  <a:pt x="530860" y="6014720"/>
                  <a:pt x="530860" y="6073775"/>
                  <a:pt x="567055" y="6109970"/>
                </a:cubicBezTo>
                <a:close/>
                <a:moveTo>
                  <a:pt x="8900160" y="1713865"/>
                </a:moveTo>
                <a:cubicBezTo>
                  <a:pt x="8924290" y="1737995"/>
                  <a:pt x="8963660" y="1737995"/>
                  <a:pt x="8987790" y="1713865"/>
                </a:cubicBezTo>
                <a:cubicBezTo>
                  <a:pt x="9011920" y="1689735"/>
                  <a:pt x="9011920" y="1650365"/>
                  <a:pt x="8987790" y="1626235"/>
                </a:cubicBezTo>
                <a:cubicBezTo>
                  <a:pt x="8963660" y="1602105"/>
                  <a:pt x="8924290" y="1602105"/>
                  <a:pt x="8900160" y="1626235"/>
                </a:cubicBezTo>
                <a:cubicBezTo>
                  <a:pt x="8876030" y="1650365"/>
                  <a:pt x="8876030" y="1689735"/>
                  <a:pt x="8900160" y="1713865"/>
                </a:cubicBezTo>
                <a:close/>
                <a:moveTo>
                  <a:pt x="8703310" y="598170"/>
                </a:moveTo>
                <a:cubicBezTo>
                  <a:pt x="8715375" y="610235"/>
                  <a:pt x="8735060" y="610235"/>
                  <a:pt x="8747125" y="598170"/>
                </a:cubicBezTo>
                <a:cubicBezTo>
                  <a:pt x="8759190" y="586105"/>
                  <a:pt x="8759190" y="566420"/>
                  <a:pt x="8747125" y="554355"/>
                </a:cubicBezTo>
                <a:cubicBezTo>
                  <a:pt x="8735060" y="542290"/>
                  <a:pt x="8715375" y="542290"/>
                  <a:pt x="8703310" y="554355"/>
                </a:cubicBezTo>
                <a:cubicBezTo>
                  <a:pt x="8691245" y="566420"/>
                  <a:pt x="8691245" y="586105"/>
                  <a:pt x="8703310" y="598170"/>
                </a:cubicBezTo>
                <a:close/>
                <a:moveTo>
                  <a:pt x="8878570" y="2172970"/>
                </a:moveTo>
                <a:cubicBezTo>
                  <a:pt x="8914765" y="2209165"/>
                  <a:pt x="8973820" y="2209165"/>
                  <a:pt x="9010015" y="2172970"/>
                </a:cubicBezTo>
                <a:cubicBezTo>
                  <a:pt x="9046210" y="2136775"/>
                  <a:pt x="9046210" y="2077720"/>
                  <a:pt x="9010015" y="2041525"/>
                </a:cubicBezTo>
                <a:cubicBezTo>
                  <a:pt x="8973820" y="2005330"/>
                  <a:pt x="8914765" y="2005330"/>
                  <a:pt x="8878570" y="2041525"/>
                </a:cubicBezTo>
                <a:cubicBezTo>
                  <a:pt x="8842375" y="2077720"/>
                  <a:pt x="8842375" y="2136775"/>
                  <a:pt x="8878570" y="2172970"/>
                </a:cubicBezTo>
                <a:close/>
                <a:moveTo>
                  <a:pt x="8878570" y="2610485"/>
                </a:moveTo>
                <a:cubicBezTo>
                  <a:pt x="8914765" y="2646680"/>
                  <a:pt x="8973820" y="2646680"/>
                  <a:pt x="9010015" y="2610485"/>
                </a:cubicBezTo>
                <a:cubicBezTo>
                  <a:pt x="9046210" y="2574290"/>
                  <a:pt x="9046210" y="2515235"/>
                  <a:pt x="9010015" y="2479040"/>
                </a:cubicBezTo>
                <a:cubicBezTo>
                  <a:pt x="8973820" y="2442845"/>
                  <a:pt x="8914765" y="2442845"/>
                  <a:pt x="8878570" y="2479040"/>
                </a:cubicBezTo>
                <a:cubicBezTo>
                  <a:pt x="8842375" y="2515870"/>
                  <a:pt x="8842375" y="2574290"/>
                  <a:pt x="8878570" y="2610485"/>
                </a:cubicBezTo>
                <a:close/>
                <a:moveTo>
                  <a:pt x="8878570" y="3048000"/>
                </a:moveTo>
                <a:cubicBezTo>
                  <a:pt x="8914765" y="3084195"/>
                  <a:pt x="8973820" y="3084195"/>
                  <a:pt x="9010015" y="3048000"/>
                </a:cubicBezTo>
                <a:cubicBezTo>
                  <a:pt x="9046210" y="3011805"/>
                  <a:pt x="9046210" y="2952750"/>
                  <a:pt x="9010015" y="2916555"/>
                </a:cubicBezTo>
                <a:cubicBezTo>
                  <a:pt x="8973820" y="2880360"/>
                  <a:pt x="8914765" y="2880360"/>
                  <a:pt x="8878570" y="2916555"/>
                </a:cubicBezTo>
                <a:cubicBezTo>
                  <a:pt x="8842375" y="2952750"/>
                  <a:pt x="8842375" y="3011805"/>
                  <a:pt x="8878570" y="3048000"/>
                </a:cubicBezTo>
                <a:close/>
                <a:moveTo>
                  <a:pt x="8484870" y="817245"/>
                </a:moveTo>
                <a:cubicBezTo>
                  <a:pt x="8496935" y="829310"/>
                  <a:pt x="8516620" y="829310"/>
                  <a:pt x="8528685" y="817245"/>
                </a:cubicBezTo>
                <a:cubicBezTo>
                  <a:pt x="8540750" y="805180"/>
                  <a:pt x="8540750" y="785495"/>
                  <a:pt x="8528685" y="773430"/>
                </a:cubicBezTo>
                <a:cubicBezTo>
                  <a:pt x="8516620" y="761365"/>
                  <a:pt x="8496935" y="761365"/>
                  <a:pt x="8484870" y="773430"/>
                </a:cubicBezTo>
                <a:cubicBezTo>
                  <a:pt x="8472805" y="785495"/>
                  <a:pt x="8472805" y="805180"/>
                  <a:pt x="8484870" y="817245"/>
                </a:cubicBezTo>
                <a:close/>
                <a:moveTo>
                  <a:pt x="8200390" y="3288665"/>
                </a:moveTo>
                <a:cubicBezTo>
                  <a:pt x="8248650" y="3336925"/>
                  <a:pt x="8326756" y="3336925"/>
                  <a:pt x="8375650" y="3288665"/>
                </a:cubicBezTo>
                <a:cubicBezTo>
                  <a:pt x="8423910" y="3240405"/>
                  <a:pt x="8423910" y="3162300"/>
                  <a:pt x="8375650" y="3113405"/>
                </a:cubicBezTo>
                <a:cubicBezTo>
                  <a:pt x="8327390" y="3065145"/>
                  <a:pt x="8249285" y="3065145"/>
                  <a:pt x="8200390" y="3113405"/>
                </a:cubicBezTo>
                <a:cubicBezTo>
                  <a:pt x="8152131" y="3161665"/>
                  <a:pt x="8152131" y="3240405"/>
                  <a:pt x="8200390" y="3288665"/>
                </a:cubicBezTo>
                <a:close/>
                <a:moveTo>
                  <a:pt x="8222615" y="2392045"/>
                </a:moveTo>
                <a:cubicBezTo>
                  <a:pt x="8258810" y="2428240"/>
                  <a:pt x="8317865" y="2428240"/>
                  <a:pt x="8354060" y="2392045"/>
                </a:cubicBezTo>
                <a:cubicBezTo>
                  <a:pt x="8390255" y="2355850"/>
                  <a:pt x="8390255" y="2296795"/>
                  <a:pt x="8354060" y="2260600"/>
                </a:cubicBezTo>
                <a:cubicBezTo>
                  <a:pt x="8317865" y="2224405"/>
                  <a:pt x="8258810" y="2224405"/>
                  <a:pt x="8222615" y="2260600"/>
                </a:cubicBezTo>
                <a:cubicBezTo>
                  <a:pt x="8186420" y="2296795"/>
                  <a:pt x="8186420" y="2355850"/>
                  <a:pt x="8222615" y="2392045"/>
                </a:cubicBezTo>
                <a:close/>
                <a:moveTo>
                  <a:pt x="9665970" y="204470"/>
                </a:moveTo>
                <a:cubicBezTo>
                  <a:pt x="9702165" y="168275"/>
                  <a:pt x="9702165" y="109220"/>
                  <a:pt x="9665970" y="73025"/>
                </a:cubicBezTo>
                <a:cubicBezTo>
                  <a:pt x="9629775" y="36830"/>
                  <a:pt x="9570720" y="36830"/>
                  <a:pt x="9534525" y="73025"/>
                </a:cubicBezTo>
                <a:cubicBezTo>
                  <a:pt x="9498330" y="109220"/>
                  <a:pt x="9498330" y="168275"/>
                  <a:pt x="9534525" y="204470"/>
                </a:cubicBezTo>
                <a:cubicBezTo>
                  <a:pt x="9570720" y="240665"/>
                  <a:pt x="9629775" y="240665"/>
                  <a:pt x="9665970" y="204470"/>
                </a:cubicBezTo>
                <a:close/>
                <a:moveTo>
                  <a:pt x="8266431" y="1910715"/>
                </a:moveTo>
                <a:cubicBezTo>
                  <a:pt x="8278495" y="1922780"/>
                  <a:pt x="8298181" y="1922780"/>
                  <a:pt x="8310245" y="1910715"/>
                </a:cubicBezTo>
                <a:cubicBezTo>
                  <a:pt x="8322310" y="1898650"/>
                  <a:pt x="8322310" y="1878965"/>
                  <a:pt x="8310245" y="1866900"/>
                </a:cubicBezTo>
                <a:cubicBezTo>
                  <a:pt x="8298181" y="1854835"/>
                  <a:pt x="8278495" y="1854835"/>
                  <a:pt x="8266431" y="1866900"/>
                </a:cubicBezTo>
                <a:cubicBezTo>
                  <a:pt x="8254365" y="1878965"/>
                  <a:pt x="8254365" y="1898650"/>
                  <a:pt x="8266431" y="1910715"/>
                </a:cubicBezTo>
                <a:close/>
                <a:moveTo>
                  <a:pt x="8266431" y="1473200"/>
                </a:moveTo>
                <a:cubicBezTo>
                  <a:pt x="8278495" y="1485265"/>
                  <a:pt x="8298181" y="1485265"/>
                  <a:pt x="8310245" y="1473200"/>
                </a:cubicBezTo>
                <a:cubicBezTo>
                  <a:pt x="8322310" y="1461135"/>
                  <a:pt x="8322310" y="1441450"/>
                  <a:pt x="8310245" y="1429385"/>
                </a:cubicBezTo>
                <a:cubicBezTo>
                  <a:pt x="8298181" y="1417320"/>
                  <a:pt x="8278495" y="1417320"/>
                  <a:pt x="8266431" y="1429385"/>
                </a:cubicBezTo>
                <a:cubicBezTo>
                  <a:pt x="8254365" y="1441450"/>
                  <a:pt x="8254365" y="1461135"/>
                  <a:pt x="8266431" y="1473200"/>
                </a:cubicBezTo>
                <a:close/>
                <a:moveTo>
                  <a:pt x="8441055" y="3048000"/>
                </a:moveTo>
                <a:cubicBezTo>
                  <a:pt x="8477250" y="3084195"/>
                  <a:pt x="8536305" y="3084195"/>
                  <a:pt x="8572500" y="3048000"/>
                </a:cubicBezTo>
                <a:cubicBezTo>
                  <a:pt x="8608695" y="3011805"/>
                  <a:pt x="8608695" y="2952750"/>
                  <a:pt x="8572500" y="2916555"/>
                </a:cubicBezTo>
                <a:cubicBezTo>
                  <a:pt x="8536305" y="2880360"/>
                  <a:pt x="8477250" y="2880360"/>
                  <a:pt x="8441055" y="2916555"/>
                </a:cubicBezTo>
                <a:cubicBezTo>
                  <a:pt x="8404860" y="2952750"/>
                  <a:pt x="8404860" y="3011805"/>
                  <a:pt x="8441055" y="3048000"/>
                </a:cubicBezTo>
                <a:close/>
                <a:moveTo>
                  <a:pt x="8441055" y="2610485"/>
                </a:moveTo>
                <a:cubicBezTo>
                  <a:pt x="8477250" y="2646680"/>
                  <a:pt x="8536305" y="2646680"/>
                  <a:pt x="8572500" y="2610485"/>
                </a:cubicBezTo>
                <a:cubicBezTo>
                  <a:pt x="8608695" y="2574290"/>
                  <a:pt x="8608695" y="2515235"/>
                  <a:pt x="8572500" y="2479040"/>
                </a:cubicBezTo>
                <a:cubicBezTo>
                  <a:pt x="8536305" y="2442845"/>
                  <a:pt x="8477250" y="2442845"/>
                  <a:pt x="8441055" y="2479040"/>
                </a:cubicBezTo>
                <a:cubicBezTo>
                  <a:pt x="8404860" y="2515870"/>
                  <a:pt x="8404860" y="2574290"/>
                  <a:pt x="8441055" y="2610485"/>
                </a:cubicBezTo>
                <a:close/>
                <a:moveTo>
                  <a:pt x="8419465" y="3507105"/>
                </a:moveTo>
                <a:cubicBezTo>
                  <a:pt x="8467725" y="3555365"/>
                  <a:pt x="8545830" y="3555365"/>
                  <a:pt x="8594725" y="3507105"/>
                </a:cubicBezTo>
                <a:cubicBezTo>
                  <a:pt x="8642985" y="3458845"/>
                  <a:pt x="8642985" y="3380740"/>
                  <a:pt x="8594725" y="3331845"/>
                </a:cubicBezTo>
                <a:cubicBezTo>
                  <a:pt x="8546465" y="3283585"/>
                  <a:pt x="8468360" y="3283585"/>
                  <a:pt x="8419465" y="3331845"/>
                </a:cubicBezTo>
                <a:cubicBezTo>
                  <a:pt x="8371206" y="3380740"/>
                  <a:pt x="8371206" y="3458845"/>
                  <a:pt x="8419465" y="3507105"/>
                </a:cubicBezTo>
                <a:close/>
                <a:moveTo>
                  <a:pt x="8441055" y="2172970"/>
                </a:moveTo>
                <a:cubicBezTo>
                  <a:pt x="8477250" y="2209165"/>
                  <a:pt x="8536305" y="2209165"/>
                  <a:pt x="8572500" y="2172970"/>
                </a:cubicBezTo>
                <a:cubicBezTo>
                  <a:pt x="8608695" y="2136775"/>
                  <a:pt x="8608695" y="2077720"/>
                  <a:pt x="8572500" y="2041525"/>
                </a:cubicBezTo>
                <a:cubicBezTo>
                  <a:pt x="8536305" y="2005330"/>
                  <a:pt x="8477250" y="2005330"/>
                  <a:pt x="8441055" y="2041525"/>
                </a:cubicBezTo>
                <a:cubicBezTo>
                  <a:pt x="8404860" y="2077720"/>
                  <a:pt x="8404860" y="2136775"/>
                  <a:pt x="8441055" y="2172970"/>
                </a:cubicBezTo>
                <a:close/>
                <a:moveTo>
                  <a:pt x="8484870" y="1254760"/>
                </a:moveTo>
                <a:cubicBezTo>
                  <a:pt x="8496935" y="1266825"/>
                  <a:pt x="8516620" y="1266825"/>
                  <a:pt x="8528685" y="1254760"/>
                </a:cubicBezTo>
                <a:cubicBezTo>
                  <a:pt x="8540750" y="1242695"/>
                  <a:pt x="8540750" y="1223010"/>
                  <a:pt x="8528685" y="1210945"/>
                </a:cubicBezTo>
                <a:cubicBezTo>
                  <a:pt x="8516620" y="1198880"/>
                  <a:pt x="8496935" y="1198880"/>
                  <a:pt x="8484870" y="1210945"/>
                </a:cubicBezTo>
                <a:cubicBezTo>
                  <a:pt x="8472805" y="1223010"/>
                  <a:pt x="8472805" y="1242695"/>
                  <a:pt x="8484870" y="1254760"/>
                </a:cubicBezTo>
                <a:close/>
                <a:moveTo>
                  <a:pt x="8484870" y="1691640"/>
                </a:moveTo>
                <a:cubicBezTo>
                  <a:pt x="8496935" y="1703705"/>
                  <a:pt x="8516620" y="1703705"/>
                  <a:pt x="8528685" y="1691640"/>
                </a:cubicBezTo>
                <a:cubicBezTo>
                  <a:pt x="8540750" y="1679575"/>
                  <a:pt x="8540750" y="1659890"/>
                  <a:pt x="8528685" y="1647825"/>
                </a:cubicBezTo>
                <a:cubicBezTo>
                  <a:pt x="8516620" y="1635760"/>
                  <a:pt x="8496935" y="1635760"/>
                  <a:pt x="8484870" y="1647825"/>
                </a:cubicBezTo>
                <a:cubicBezTo>
                  <a:pt x="8472805" y="1659890"/>
                  <a:pt x="8472805" y="1679575"/>
                  <a:pt x="8484870" y="1691640"/>
                </a:cubicBezTo>
                <a:close/>
                <a:moveTo>
                  <a:pt x="8528685" y="379730"/>
                </a:moveTo>
                <a:cubicBezTo>
                  <a:pt x="8540750" y="367665"/>
                  <a:pt x="8540750" y="347980"/>
                  <a:pt x="8528685" y="335915"/>
                </a:cubicBezTo>
                <a:cubicBezTo>
                  <a:pt x="8516620" y="323850"/>
                  <a:pt x="8496935" y="323850"/>
                  <a:pt x="8484870" y="335915"/>
                </a:cubicBezTo>
                <a:cubicBezTo>
                  <a:pt x="8472805" y="347980"/>
                  <a:pt x="8472805" y="367665"/>
                  <a:pt x="8484870" y="379730"/>
                </a:cubicBezTo>
                <a:cubicBezTo>
                  <a:pt x="8496935" y="391795"/>
                  <a:pt x="8516620" y="391795"/>
                  <a:pt x="8528685" y="379730"/>
                </a:cubicBezTo>
                <a:close/>
                <a:moveTo>
                  <a:pt x="8747125" y="160655"/>
                </a:moveTo>
                <a:cubicBezTo>
                  <a:pt x="8759190" y="148590"/>
                  <a:pt x="8759190" y="128905"/>
                  <a:pt x="8747125" y="116840"/>
                </a:cubicBezTo>
                <a:cubicBezTo>
                  <a:pt x="8735060" y="104775"/>
                  <a:pt x="8715375" y="104775"/>
                  <a:pt x="8703310" y="116840"/>
                </a:cubicBezTo>
                <a:cubicBezTo>
                  <a:pt x="8691245" y="128905"/>
                  <a:pt x="8691245" y="148590"/>
                  <a:pt x="8703310" y="160655"/>
                </a:cubicBezTo>
                <a:cubicBezTo>
                  <a:pt x="8715375" y="172720"/>
                  <a:pt x="8735060" y="172720"/>
                  <a:pt x="8747125" y="160655"/>
                </a:cubicBezTo>
                <a:close/>
                <a:moveTo>
                  <a:pt x="9228455" y="73660"/>
                </a:moveTo>
                <a:cubicBezTo>
                  <a:pt x="9192260" y="37465"/>
                  <a:pt x="9133205" y="37465"/>
                  <a:pt x="9097010" y="73660"/>
                </a:cubicBezTo>
                <a:cubicBezTo>
                  <a:pt x="9060815" y="109855"/>
                  <a:pt x="9060815" y="168910"/>
                  <a:pt x="9097010" y="205105"/>
                </a:cubicBezTo>
                <a:cubicBezTo>
                  <a:pt x="9133205" y="241300"/>
                  <a:pt x="9192260" y="241300"/>
                  <a:pt x="9228455" y="205105"/>
                </a:cubicBezTo>
                <a:cubicBezTo>
                  <a:pt x="9264650" y="168275"/>
                  <a:pt x="9264650" y="109855"/>
                  <a:pt x="9228455" y="73660"/>
                </a:cubicBezTo>
                <a:close/>
                <a:moveTo>
                  <a:pt x="9119235" y="1845310"/>
                </a:moveTo>
                <a:cubicBezTo>
                  <a:pt x="9095105" y="1869440"/>
                  <a:pt x="9095105" y="1908810"/>
                  <a:pt x="9119235" y="1932940"/>
                </a:cubicBezTo>
                <a:cubicBezTo>
                  <a:pt x="9143365" y="1957070"/>
                  <a:pt x="9182735" y="1957070"/>
                  <a:pt x="9206865" y="1932940"/>
                </a:cubicBezTo>
                <a:cubicBezTo>
                  <a:pt x="9230995" y="1908810"/>
                  <a:pt x="9230995" y="1869440"/>
                  <a:pt x="9206865" y="1845310"/>
                </a:cubicBezTo>
                <a:cubicBezTo>
                  <a:pt x="9182735" y="1821180"/>
                  <a:pt x="9143365" y="1820545"/>
                  <a:pt x="9119235" y="1845310"/>
                </a:cubicBezTo>
                <a:close/>
                <a:moveTo>
                  <a:pt x="9097010" y="2829560"/>
                </a:moveTo>
                <a:cubicBezTo>
                  <a:pt x="9133205" y="2865755"/>
                  <a:pt x="9192260" y="2865755"/>
                  <a:pt x="9228455" y="2829560"/>
                </a:cubicBezTo>
                <a:cubicBezTo>
                  <a:pt x="9264650" y="2793365"/>
                  <a:pt x="9264650" y="2734310"/>
                  <a:pt x="9228455" y="2698115"/>
                </a:cubicBezTo>
                <a:cubicBezTo>
                  <a:pt x="9192260" y="2661920"/>
                  <a:pt x="9133205" y="2661920"/>
                  <a:pt x="9097010" y="2698115"/>
                </a:cubicBezTo>
                <a:cubicBezTo>
                  <a:pt x="9060815" y="2734310"/>
                  <a:pt x="9060815" y="2792730"/>
                  <a:pt x="9097010" y="2829560"/>
                </a:cubicBezTo>
                <a:close/>
                <a:moveTo>
                  <a:pt x="9140825" y="1035685"/>
                </a:moveTo>
                <a:cubicBezTo>
                  <a:pt x="9152890" y="1047750"/>
                  <a:pt x="9172575" y="1047750"/>
                  <a:pt x="9184640" y="1035685"/>
                </a:cubicBezTo>
                <a:cubicBezTo>
                  <a:pt x="9196705" y="1023620"/>
                  <a:pt x="9196705" y="1003935"/>
                  <a:pt x="9184640" y="991870"/>
                </a:cubicBezTo>
                <a:cubicBezTo>
                  <a:pt x="9172575" y="979805"/>
                  <a:pt x="9152890" y="979805"/>
                  <a:pt x="9140825" y="991870"/>
                </a:cubicBezTo>
                <a:cubicBezTo>
                  <a:pt x="9128760" y="1003935"/>
                  <a:pt x="9128760" y="1023620"/>
                  <a:pt x="9140825" y="1035685"/>
                </a:cubicBezTo>
                <a:close/>
                <a:moveTo>
                  <a:pt x="9425305" y="1626235"/>
                </a:moveTo>
                <a:cubicBezTo>
                  <a:pt x="9401175" y="1602105"/>
                  <a:pt x="9361805" y="1602105"/>
                  <a:pt x="9337675" y="1626235"/>
                </a:cubicBezTo>
                <a:cubicBezTo>
                  <a:pt x="9313545" y="1650365"/>
                  <a:pt x="9313545" y="1689735"/>
                  <a:pt x="9337675" y="1713865"/>
                </a:cubicBezTo>
                <a:cubicBezTo>
                  <a:pt x="9361805" y="1737995"/>
                  <a:pt x="9401175" y="1737995"/>
                  <a:pt x="9425305" y="1713865"/>
                </a:cubicBezTo>
                <a:cubicBezTo>
                  <a:pt x="9449435" y="1689735"/>
                  <a:pt x="9449435" y="1650365"/>
                  <a:pt x="9425305" y="1626235"/>
                </a:cubicBezTo>
                <a:close/>
                <a:moveTo>
                  <a:pt x="9184640" y="598170"/>
                </a:moveTo>
                <a:cubicBezTo>
                  <a:pt x="9196705" y="586105"/>
                  <a:pt x="9196705" y="566420"/>
                  <a:pt x="9184640" y="554355"/>
                </a:cubicBezTo>
                <a:cubicBezTo>
                  <a:pt x="9172575" y="542290"/>
                  <a:pt x="9152890" y="542290"/>
                  <a:pt x="9140825" y="554355"/>
                </a:cubicBezTo>
                <a:cubicBezTo>
                  <a:pt x="9128760" y="566420"/>
                  <a:pt x="9128760" y="586105"/>
                  <a:pt x="9140825" y="598170"/>
                </a:cubicBezTo>
                <a:cubicBezTo>
                  <a:pt x="9152890" y="610235"/>
                  <a:pt x="9172575" y="610235"/>
                  <a:pt x="9184640" y="598170"/>
                </a:cubicBezTo>
                <a:close/>
                <a:moveTo>
                  <a:pt x="9097010" y="2392045"/>
                </a:moveTo>
                <a:cubicBezTo>
                  <a:pt x="9133205" y="2428240"/>
                  <a:pt x="9192260" y="2428240"/>
                  <a:pt x="9228455" y="2392045"/>
                </a:cubicBezTo>
                <a:cubicBezTo>
                  <a:pt x="9264650" y="2355850"/>
                  <a:pt x="9264650" y="2296795"/>
                  <a:pt x="9228455" y="2260600"/>
                </a:cubicBezTo>
                <a:cubicBezTo>
                  <a:pt x="9192260" y="2224405"/>
                  <a:pt x="9133205" y="2224405"/>
                  <a:pt x="9097010" y="2260600"/>
                </a:cubicBezTo>
                <a:cubicBezTo>
                  <a:pt x="9060815" y="2296795"/>
                  <a:pt x="9060815" y="2355850"/>
                  <a:pt x="9097010" y="2392045"/>
                </a:cubicBezTo>
                <a:close/>
                <a:moveTo>
                  <a:pt x="9316085" y="2610485"/>
                </a:moveTo>
                <a:cubicBezTo>
                  <a:pt x="9352280" y="2646680"/>
                  <a:pt x="9411335" y="2646680"/>
                  <a:pt x="9447530" y="2610485"/>
                </a:cubicBezTo>
                <a:cubicBezTo>
                  <a:pt x="9483725" y="2574290"/>
                  <a:pt x="9483725" y="2515235"/>
                  <a:pt x="9447530" y="2479040"/>
                </a:cubicBezTo>
                <a:cubicBezTo>
                  <a:pt x="9411335" y="2442845"/>
                  <a:pt x="9352280" y="2442845"/>
                  <a:pt x="9316085" y="2479040"/>
                </a:cubicBezTo>
                <a:cubicBezTo>
                  <a:pt x="9279890" y="2515870"/>
                  <a:pt x="9279890" y="2574290"/>
                  <a:pt x="9316085" y="2610485"/>
                </a:cubicBezTo>
                <a:close/>
                <a:moveTo>
                  <a:pt x="9534525" y="641985"/>
                </a:moveTo>
                <a:cubicBezTo>
                  <a:pt x="9570720" y="678180"/>
                  <a:pt x="9629775" y="678180"/>
                  <a:pt x="9665970" y="641985"/>
                </a:cubicBezTo>
                <a:cubicBezTo>
                  <a:pt x="9702165" y="605790"/>
                  <a:pt x="9702165" y="546735"/>
                  <a:pt x="9665970" y="510540"/>
                </a:cubicBezTo>
                <a:cubicBezTo>
                  <a:pt x="9629775" y="474345"/>
                  <a:pt x="9570720" y="474345"/>
                  <a:pt x="9534525" y="510540"/>
                </a:cubicBezTo>
                <a:cubicBezTo>
                  <a:pt x="9498330" y="546735"/>
                  <a:pt x="9498330" y="605790"/>
                  <a:pt x="9534525" y="641985"/>
                </a:cubicBezTo>
                <a:close/>
                <a:moveTo>
                  <a:pt x="9490710" y="3529330"/>
                </a:moveTo>
                <a:cubicBezTo>
                  <a:pt x="9551035" y="3469005"/>
                  <a:pt x="9551035" y="3371215"/>
                  <a:pt x="9490710" y="3310890"/>
                </a:cubicBezTo>
                <a:cubicBezTo>
                  <a:pt x="9430385" y="3250565"/>
                  <a:pt x="9332595" y="3250565"/>
                  <a:pt x="9272270" y="3310890"/>
                </a:cubicBezTo>
                <a:cubicBezTo>
                  <a:pt x="9211945" y="3371215"/>
                  <a:pt x="9211945" y="3469005"/>
                  <a:pt x="9272270" y="3529330"/>
                </a:cubicBezTo>
                <a:cubicBezTo>
                  <a:pt x="9332595" y="3589655"/>
                  <a:pt x="9430385" y="3589655"/>
                  <a:pt x="9490710" y="3529330"/>
                </a:cubicBezTo>
                <a:close/>
                <a:moveTo>
                  <a:pt x="9337675" y="2063750"/>
                </a:moveTo>
                <a:cubicBezTo>
                  <a:pt x="9313545" y="2087880"/>
                  <a:pt x="9313545" y="2127250"/>
                  <a:pt x="9337675" y="2151380"/>
                </a:cubicBezTo>
                <a:cubicBezTo>
                  <a:pt x="9361805" y="2175510"/>
                  <a:pt x="9401175" y="2175510"/>
                  <a:pt x="9425305" y="2151380"/>
                </a:cubicBezTo>
                <a:cubicBezTo>
                  <a:pt x="9449435" y="2127250"/>
                  <a:pt x="9449435" y="2087880"/>
                  <a:pt x="9425305" y="2063750"/>
                </a:cubicBezTo>
                <a:cubicBezTo>
                  <a:pt x="9401175" y="2039620"/>
                  <a:pt x="9361805" y="2039620"/>
                  <a:pt x="9337675" y="2063750"/>
                </a:cubicBezTo>
                <a:close/>
                <a:moveTo>
                  <a:pt x="9403715" y="817245"/>
                </a:moveTo>
                <a:cubicBezTo>
                  <a:pt x="9415780" y="805180"/>
                  <a:pt x="9415780" y="785495"/>
                  <a:pt x="9403715" y="773430"/>
                </a:cubicBezTo>
                <a:cubicBezTo>
                  <a:pt x="9391650" y="761365"/>
                  <a:pt x="9371965" y="761365"/>
                  <a:pt x="9359900" y="773430"/>
                </a:cubicBezTo>
                <a:cubicBezTo>
                  <a:pt x="9347835" y="785495"/>
                  <a:pt x="9347835" y="805180"/>
                  <a:pt x="9359900" y="817245"/>
                </a:cubicBezTo>
                <a:cubicBezTo>
                  <a:pt x="9371965" y="829310"/>
                  <a:pt x="9391650" y="829310"/>
                  <a:pt x="9403715" y="817245"/>
                </a:cubicBezTo>
                <a:close/>
                <a:moveTo>
                  <a:pt x="9425305" y="1188720"/>
                </a:moveTo>
                <a:cubicBezTo>
                  <a:pt x="9401175" y="1164590"/>
                  <a:pt x="9361805" y="1164590"/>
                  <a:pt x="9337675" y="1188720"/>
                </a:cubicBezTo>
                <a:cubicBezTo>
                  <a:pt x="9313545" y="1212850"/>
                  <a:pt x="9313545" y="1252220"/>
                  <a:pt x="9337675" y="1276350"/>
                </a:cubicBezTo>
                <a:cubicBezTo>
                  <a:pt x="9361805" y="1300480"/>
                  <a:pt x="9401175" y="1300480"/>
                  <a:pt x="9425305" y="1276350"/>
                </a:cubicBezTo>
                <a:cubicBezTo>
                  <a:pt x="9449435" y="1252220"/>
                  <a:pt x="9449435" y="1212850"/>
                  <a:pt x="9425305" y="1188720"/>
                </a:cubicBezTo>
                <a:close/>
                <a:moveTo>
                  <a:pt x="9447530" y="292100"/>
                </a:moveTo>
                <a:cubicBezTo>
                  <a:pt x="9411335" y="255905"/>
                  <a:pt x="9352280" y="255905"/>
                  <a:pt x="9316085" y="292100"/>
                </a:cubicBezTo>
                <a:cubicBezTo>
                  <a:pt x="9279890" y="328295"/>
                  <a:pt x="9279890" y="387350"/>
                  <a:pt x="9316085" y="423545"/>
                </a:cubicBezTo>
                <a:cubicBezTo>
                  <a:pt x="9352280" y="459740"/>
                  <a:pt x="9411335" y="459740"/>
                  <a:pt x="9447530" y="423545"/>
                </a:cubicBezTo>
                <a:cubicBezTo>
                  <a:pt x="9483725" y="387350"/>
                  <a:pt x="9483725" y="328295"/>
                  <a:pt x="9447530" y="292100"/>
                </a:cubicBezTo>
                <a:close/>
                <a:moveTo>
                  <a:pt x="10147300" y="3529330"/>
                </a:moveTo>
                <a:cubicBezTo>
                  <a:pt x="10207625" y="3589655"/>
                  <a:pt x="10305415" y="3589655"/>
                  <a:pt x="10365740" y="3529330"/>
                </a:cubicBezTo>
                <a:cubicBezTo>
                  <a:pt x="10426065" y="3469005"/>
                  <a:pt x="10426065" y="3371215"/>
                  <a:pt x="10365740" y="3310890"/>
                </a:cubicBezTo>
                <a:cubicBezTo>
                  <a:pt x="10305415" y="3250565"/>
                  <a:pt x="10207625" y="3250565"/>
                  <a:pt x="10147300" y="3310890"/>
                </a:cubicBezTo>
                <a:cubicBezTo>
                  <a:pt x="10086975" y="3370580"/>
                  <a:pt x="10086975" y="3469005"/>
                  <a:pt x="10147300" y="3529330"/>
                </a:cubicBezTo>
                <a:close/>
                <a:moveTo>
                  <a:pt x="9490710" y="3966845"/>
                </a:moveTo>
                <a:cubicBezTo>
                  <a:pt x="9430385" y="4027170"/>
                  <a:pt x="9430385" y="4124960"/>
                  <a:pt x="9490710" y="4185285"/>
                </a:cubicBezTo>
                <a:cubicBezTo>
                  <a:pt x="9551035" y="4245610"/>
                  <a:pt x="9648825" y="4245610"/>
                  <a:pt x="9709150" y="4185285"/>
                </a:cubicBezTo>
                <a:cubicBezTo>
                  <a:pt x="9769475" y="4124960"/>
                  <a:pt x="9769475" y="4027170"/>
                  <a:pt x="9709150" y="3966845"/>
                </a:cubicBezTo>
                <a:cubicBezTo>
                  <a:pt x="9649460" y="3906520"/>
                  <a:pt x="9551670" y="3906520"/>
                  <a:pt x="9490710" y="3966845"/>
                </a:cubicBezTo>
                <a:close/>
                <a:moveTo>
                  <a:pt x="9928225" y="3529330"/>
                </a:moveTo>
                <a:cubicBezTo>
                  <a:pt x="9867900" y="3589655"/>
                  <a:pt x="9867900" y="3687445"/>
                  <a:pt x="9928225" y="3747770"/>
                </a:cubicBezTo>
                <a:cubicBezTo>
                  <a:pt x="9988550" y="3808095"/>
                  <a:pt x="10086340" y="3808095"/>
                  <a:pt x="10146665" y="3747770"/>
                </a:cubicBezTo>
                <a:cubicBezTo>
                  <a:pt x="10206990" y="3687445"/>
                  <a:pt x="10206990" y="3589655"/>
                  <a:pt x="10146665" y="3529330"/>
                </a:cubicBezTo>
                <a:cubicBezTo>
                  <a:pt x="10086975" y="3469005"/>
                  <a:pt x="9989185" y="3469005"/>
                  <a:pt x="9928225" y="3529330"/>
                </a:cubicBezTo>
                <a:close/>
                <a:moveTo>
                  <a:pt x="9709785" y="3747770"/>
                </a:moveTo>
                <a:cubicBezTo>
                  <a:pt x="9649460" y="3808095"/>
                  <a:pt x="9649460" y="3905885"/>
                  <a:pt x="9709785" y="3966210"/>
                </a:cubicBezTo>
                <a:cubicBezTo>
                  <a:pt x="9770110" y="4026535"/>
                  <a:pt x="9867900" y="4026535"/>
                  <a:pt x="9928225" y="3966210"/>
                </a:cubicBezTo>
                <a:cubicBezTo>
                  <a:pt x="9988550" y="3905885"/>
                  <a:pt x="9988550" y="3808095"/>
                  <a:pt x="9928225" y="3747770"/>
                </a:cubicBezTo>
                <a:cubicBezTo>
                  <a:pt x="9867900" y="3687445"/>
                  <a:pt x="9770110" y="3687445"/>
                  <a:pt x="9709785" y="3747770"/>
                </a:cubicBezTo>
                <a:close/>
                <a:moveTo>
                  <a:pt x="9272270" y="3529330"/>
                </a:moveTo>
                <a:cubicBezTo>
                  <a:pt x="9211945" y="3469005"/>
                  <a:pt x="9114155" y="3469005"/>
                  <a:pt x="9053830" y="3529330"/>
                </a:cubicBezTo>
                <a:cubicBezTo>
                  <a:pt x="8993505" y="3589655"/>
                  <a:pt x="8993505" y="3687445"/>
                  <a:pt x="9053830" y="3747770"/>
                </a:cubicBezTo>
                <a:cubicBezTo>
                  <a:pt x="9114155" y="3808095"/>
                  <a:pt x="9211945" y="3808095"/>
                  <a:pt x="9272270" y="3747770"/>
                </a:cubicBezTo>
                <a:cubicBezTo>
                  <a:pt x="9332595" y="3687445"/>
                  <a:pt x="9332595" y="3589655"/>
                  <a:pt x="9272270" y="3529330"/>
                </a:cubicBezTo>
                <a:close/>
                <a:moveTo>
                  <a:pt x="9490710" y="3747770"/>
                </a:moveTo>
                <a:cubicBezTo>
                  <a:pt x="9430385" y="3687445"/>
                  <a:pt x="9332595" y="3687445"/>
                  <a:pt x="9272270" y="3747770"/>
                </a:cubicBezTo>
                <a:cubicBezTo>
                  <a:pt x="9211945" y="3808095"/>
                  <a:pt x="9211945" y="3905885"/>
                  <a:pt x="9272270" y="3966210"/>
                </a:cubicBezTo>
                <a:cubicBezTo>
                  <a:pt x="9332595" y="4026535"/>
                  <a:pt x="9430385" y="4026535"/>
                  <a:pt x="9490710" y="3966210"/>
                </a:cubicBezTo>
                <a:cubicBezTo>
                  <a:pt x="9551670" y="3906520"/>
                  <a:pt x="9551670" y="3808095"/>
                  <a:pt x="9490710" y="3747770"/>
                </a:cubicBezTo>
                <a:close/>
                <a:moveTo>
                  <a:pt x="9709785" y="3091815"/>
                </a:moveTo>
                <a:cubicBezTo>
                  <a:pt x="9770110" y="3152140"/>
                  <a:pt x="9867900" y="3152140"/>
                  <a:pt x="9928225" y="3091815"/>
                </a:cubicBezTo>
                <a:cubicBezTo>
                  <a:pt x="9988550" y="3031490"/>
                  <a:pt x="9988550" y="2933700"/>
                  <a:pt x="9928225" y="2873375"/>
                </a:cubicBezTo>
                <a:cubicBezTo>
                  <a:pt x="9867900" y="2813050"/>
                  <a:pt x="9770110" y="2813050"/>
                  <a:pt x="9709785" y="2873375"/>
                </a:cubicBezTo>
                <a:cubicBezTo>
                  <a:pt x="9649460" y="2933700"/>
                  <a:pt x="9649460" y="3031490"/>
                  <a:pt x="9709785" y="3091815"/>
                </a:cubicBezTo>
                <a:close/>
                <a:moveTo>
                  <a:pt x="9272270" y="3310255"/>
                </a:moveTo>
                <a:cubicBezTo>
                  <a:pt x="9332595" y="3249930"/>
                  <a:pt x="9332595" y="3152140"/>
                  <a:pt x="9272270" y="3091815"/>
                </a:cubicBezTo>
                <a:cubicBezTo>
                  <a:pt x="9211945" y="3031490"/>
                  <a:pt x="9114155" y="3031490"/>
                  <a:pt x="9053830" y="3091815"/>
                </a:cubicBezTo>
                <a:cubicBezTo>
                  <a:pt x="8993505" y="3152140"/>
                  <a:pt x="8993505" y="3249930"/>
                  <a:pt x="9053830" y="3310255"/>
                </a:cubicBezTo>
                <a:cubicBezTo>
                  <a:pt x="9114155" y="3370580"/>
                  <a:pt x="9211945" y="3370580"/>
                  <a:pt x="9272270" y="3310255"/>
                </a:cubicBezTo>
                <a:close/>
                <a:moveTo>
                  <a:pt x="9490710" y="3091815"/>
                </a:moveTo>
                <a:cubicBezTo>
                  <a:pt x="9551035" y="3031490"/>
                  <a:pt x="9551035" y="2933700"/>
                  <a:pt x="9490710" y="2873375"/>
                </a:cubicBezTo>
                <a:cubicBezTo>
                  <a:pt x="9430385" y="2813050"/>
                  <a:pt x="9332595" y="2813050"/>
                  <a:pt x="9272270" y="2873375"/>
                </a:cubicBezTo>
                <a:cubicBezTo>
                  <a:pt x="9211945" y="2933700"/>
                  <a:pt x="9211945" y="3031490"/>
                  <a:pt x="9272270" y="3091815"/>
                </a:cubicBezTo>
                <a:cubicBezTo>
                  <a:pt x="9332595" y="3152140"/>
                  <a:pt x="9430385" y="3152140"/>
                  <a:pt x="9490710" y="3091815"/>
                </a:cubicBezTo>
                <a:close/>
                <a:moveTo>
                  <a:pt x="8834755" y="3529330"/>
                </a:moveTo>
                <a:cubicBezTo>
                  <a:pt x="8895080" y="3589655"/>
                  <a:pt x="8992870" y="3589655"/>
                  <a:pt x="9053195" y="3529330"/>
                </a:cubicBezTo>
                <a:cubicBezTo>
                  <a:pt x="9113520" y="3469005"/>
                  <a:pt x="9113520" y="3371215"/>
                  <a:pt x="9053195" y="3310890"/>
                </a:cubicBezTo>
                <a:cubicBezTo>
                  <a:pt x="8992870" y="3250565"/>
                  <a:pt x="8895080" y="3250565"/>
                  <a:pt x="8834755" y="3310890"/>
                </a:cubicBezTo>
                <a:cubicBezTo>
                  <a:pt x="8774430" y="3370580"/>
                  <a:pt x="8774430" y="3469005"/>
                  <a:pt x="8834755" y="3529330"/>
                </a:cubicBezTo>
                <a:close/>
                <a:moveTo>
                  <a:pt x="9709785" y="2872740"/>
                </a:moveTo>
                <a:cubicBezTo>
                  <a:pt x="9770110" y="2812415"/>
                  <a:pt x="9770110" y="2714625"/>
                  <a:pt x="9709785" y="2654300"/>
                </a:cubicBezTo>
                <a:cubicBezTo>
                  <a:pt x="9649460" y="2593975"/>
                  <a:pt x="9551670" y="2593975"/>
                  <a:pt x="9491345" y="2654300"/>
                </a:cubicBezTo>
                <a:cubicBezTo>
                  <a:pt x="9431020" y="2714625"/>
                  <a:pt x="9431020" y="2812415"/>
                  <a:pt x="9491345" y="2872740"/>
                </a:cubicBezTo>
                <a:cubicBezTo>
                  <a:pt x="9551670" y="2933700"/>
                  <a:pt x="9649460" y="2933700"/>
                  <a:pt x="9709785" y="2872740"/>
                </a:cubicBezTo>
                <a:close/>
                <a:moveTo>
                  <a:pt x="9928225" y="3310255"/>
                </a:moveTo>
                <a:cubicBezTo>
                  <a:pt x="9988550" y="3370580"/>
                  <a:pt x="10086340" y="3370580"/>
                  <a:pt x="10146665" y="3310255"/>
                </a:cubicBezTo>
                <a:cubicBezTo>
                  <a:pt x="10206990" y="3249930"/>
                  <a:pt x="10206990" y="3152140"/>
                  <a:pt x="10146665" y="3091815"/>
                </a:cubicBezTo>
                <a:cubicBezTo>
                  <a:pt x="10086340" y="3031490"/>
                  <a:pt x="9988550" y="3031490"/>
                  <a:pt x="9928225" y="3091815"/>
                </a:cubicBezTo>
                <a:cubicBezTo>
                  <a:pt x="9867900" y="3152140"/>
                  <a:pt x="9867900" y="3249930"/>
                  <a:pt x="9928225" y="3310255"/>
                </a:cubicBezTo>
                <a:close/>
                <a:moveTo>
                  <a:pt x="9206865" y="1407795"/>
                </a:moveTo>
                <a:cubicBezTo>
                  <a:pt x="9182735" y="1383665"/>
                  <a:pt x="9143365" y="1383665"/>
                  <a:pt x="9119235" y="1407795"/>
                </a:cubicBezTo>
                <a:cubicBezTo>
                  <a:pt x="9095105" y="1431925"/>
                  <a:pt x="9095105" y="1471295"/>
                  <a:pt x="9119235" y="1495425"/>
                </a:cubicBezTo>
                <a:cubicBezTo>
                  <a:pt x="9143365" y="1519555"/>
                  <a:pt x="9182735" y="1519555"/>
                  <a:pt x="9206865" y="1495425"/>
                </a:cubicBezTo>
                <a:cubicBezTo>
                  <a:pt x="9230995" y="1470660"/>
                  <a:pt x="9230995" y="1431925"/>
                  <a:pt x="9206865" y="1407795"/>
                </a:cubicBezTo>
                <a:close/>
                <a:moveTo>
                  <a:pt x="9709785" y="3529330"/>
                </a:moveTo>
                <a:cubicBezTo>
                  <a:pt x="9770110" y="3589655"/>
                  <a:pt x="9867900" y="3589655"/>
                  <a:pt x="9928225" y="3529330"/>
                </a:cubicBezTo>
                <a:cubicBezTo>
                  <a:pt x="9988550" y="3469005"/>
                  <a:pt x="9988550" y="3371215"/>
                  <a:pt x="9928225" y="3310890"/>
                </a:cubicBezTo>
                <a:cubicBezTo>
                  <a:pt x="9867900" y="3250565"/>
                  <a:pt x="9770110" y="3250565"/>
                  <a:pt x="9709785" y="3310890"/>
                </a:cubicBezTo>
                <a:cubicBezTo>
                  <a:pt x="9649460" y="3370580"/>
                  <a:pt x="9649460" y="3469005"/>
                  <a:pt x="9709785" y="3529330"/>
                </a:cubicBezTo>
                <a:close/>
                <a:moveTo>
                  <a:pt x="6254115" y="2172970"/>
                </a:moveTo>
                <a:cubicBezTo>
                  <a:pt x="6290310" y="2209165"/>
                  <a:pt x="6349365" y="2209165"/>
                  <a:pt x="6385560" y="2172970"/>
                </a:cubicBezTo>
                <a:cubicBezTo>
                  <a:pt x="6421755" y="2136775"/>
                  <a:pt x="6421755" y="2077720"/>
                  <a:pt x="6385560" y="2041525"/>
                </a:cubicBezTo>
                <a:cubicBezTo>
                  <a:pt x="6349365" y="2005330"/>
                  <a:pt x="6290310" y="2005330"/>
                  <a:pt x="6254115" y="2041525"/>
                </a:cubicBezTo>
                <a:cubicBezTo>
                  <a:pt x="6217920" y="2077720"/>
                  <a:pt x="6217920" y="2136775"/>
                  <a:pt x="6254115" y="2172970"/>
                </a:cubicBezTo>
                <a:close/>
                <a:moveTo>
                  <a:pt x="6384925" y="1297940"/>
                </a:moveTo>
                <a:cubicBezTo>
                  <a:pt x="6421120" y="1261745"/>
                  <a:pt x="6421120" y="1202690"/>
                  <a:pt x="6384925" y="1166495"/>
                </a:cubicBezTo>
                <a:cubicBezTo>
                  <a:pt x="6348730" y="1130300"/>
                  <a:pt x="6289675" y="1130300"/>
                  <a:pt x="6253480" y="1166495"/>
                </a:cubicBezTo>
                <a:cubicBezTo>
                  <a:pt x="6217285" y="1202690"/>
                  <a:pt x="6217285" y="1261745"/>
                  <a:pt x="6253480" y="1297940"/>
                </a:cubicBezTo>
                <a:cubicBezTo>
                  <a:pt x="6290310" y="1334135"/>
                  <a:pt x="6348730" y="1334135"/>
                  <a:pt x="6384925" y="1297940"/>
                </a:cubicBezTo>
                <a:close/>
                <a:moveTo>
                  <a:pt x="6866256" y="2654300"/>
                </a:moveTo>
                <a:cubicBezTo>
                  <a:pt x="6805931" y="2714625"/>
                  <a:pt x="6805931" y="2812415"/>
                  <a:pt x="6866256" y="2872740"/>
                </a:cubicBezTo>
                <a:cubicBezTo>
                  <a:pt x="6926581" y="2933065"/>
                  <a:pt x="7024370" y="2933065"/>
                  <a:pt x="7084695" y="2872740"/>
                </a:cubicBezTo>
                <a:cubicBezTo>
                  <a:pt x="7145020" y="2812415"/>
                  <a:pt x="7145020" y="2714625"/>
                  <a:pt x="7084695" y="2654300"/>
                </a:cubicBezTo>
                <a:cubicBezTo>
                  <a:pt x="7024370" y="2593975"/>
                  <a:pt x="6926581" y="2593975"/>
                  <a:pt x="6866256" y="2654300"/>
                </a:cubicBezTo>
                <a:close/>
                <a:moveTo>
                  <a:pt x="6494780" y="95250"/>
                </a:moveTo>
                <a:cubicBezTo>
                  <a:pt x="6470650" y="119380"/>
                  <a:pt x="6470650" y="158750"/>
                  <a:pt x="6494780" y="182880"/>
                </a:cubicBezTo>
                <a:cubicBezTo>
                  <a:pt x="6518910" y="207010"/>
                  <a:pt x="6558281" y="207010"/>
                  <a:pt x="6582410" y="182880"/>
                </a:cubicBezTo>
                <a:cubicBezTo>
                  <a:pt x="6606540" y="158750"/>
                  <a:pt x="6606540" y="119380"/>
                  <a:pt x="6582410" y="95250"/>
                </a:cubicBezTo>
                <a:cubicBezTo>
                  <a:pt x="6558281" y="71120"/>
                  <a:pt x="6518910" y="71120"/>
                  <a:pt x="6494780" y="95250"/>
                </a:cubicBezTo>
                <a:close/>
                <a:moveTo>
                  <a:pt x="7085331" y="2654300"/>
                </a:moveTo>
                <a:cubicBezTo>
                  <a:pt x="7145656" y="2714625"/>
                  <a:pt x="7243445" y="2714625"/>
                  <a:pt x="7303770" y="2654300"/>
                </a:cubicBezTo>
                <a:cubicBezTo>
                  <a:pt x="7364095" y="2593975"/>
                  <a:pt x="7364095" y="2496185"/>
                  <a:pt x="7303770" y="2435860"/>
                </a:cubicBezTo>
                <a:cubicBezTo>
                  <a:pt x="7243445" y="2375535"/>
                  <a:pt x="7145656" y="2375535"/>
                  <a:pt x="7085331" y="2435860"/>
                </a:cubicBezTo>
                <a:cubicBezTo>
                  <a:pt x="7024370" y="2496185"/>
                  <a:pt x="7024370" y="2593975"/>
                  <a:pt x="7085331" y="2654300"/>
                </a:cubicBezTo>
                <a:close/>
                <a:moveTo>
                  <a:pt x="6275705" y="313690"/>
                </a:moveTo>
                <a:cubicBezTo>
                  <a:pt x="6251575" y="337820"/>
                  <a:pt x="6251575" y="377190"/>
                  <a:pt x="6275705" y="401320"/>
                </a:cubicBezTo>
                <a:cubicBezTo>
                  <a:pt x="6299835" y="425450"/>
                  <a:pt x="6339205" y="425450"/>
                  <a:pt x="6363335" y="401320"/>
                </a:cubicBezTo>
                <a:cubicBezTo>
                  <a:pt x="6387465" y="377190"/>
                  <a:pt x="6387465" y="337820"/>
                  <a:pt x="6363335" y="313690"/>
                </a:cubicBezTo>
                <a:cubicBezTo>
                  <a:pt x="6339205" y="289560"/>
                  <a:pt x="6299835" y="289560"/>
                  <a:pt x="6275705" y="313690"/>
                </a:cubicBezTo>
                <a:close/>
                <a:moveTo>
                  <a:pt x="260985" y="3791585"/>
                </a:moveTo>
                <a:cubicBezTo>
                  <a:pt x="224790" y="3755390"/>
                  <a:pt x="165735" y="3755390"/>
                  <a:pt x="129540" y="3791585"/>
                </a:cubicBezTo>
                <a:cubicBezTo>
                  <a:pt x="93345" y="3827780"/>
                  <a:pt x="93345" y="3886835"/>
                  <a:pt x="129540" y="3923030"/>
                </a:cubicBezTo>
                <a:cubicBezTo>
                  <a:pt x="165735" y="3959225"/>
                  <a:pt x="224790" y="3959225"/>
                  <a:pt x="260985" y="3923030"/>
                </a:cubicBezTo>
                <a:cubicBezTo>
                  <a:pt x="297180" y="3886835"/>
                  <a:pt x="297180" y="3827780"/>
                  <a:pt x="260985" y="3791585"/>
                </a:cubicBezTo>
                <a:close/>
                <a:moveTo>
                  <a:pt x="6254115" y="1735455"/>
                </a:moveTo>
                <a:cubicBezTo>
                  <a:pt x="6290310" y="1771650"/>
                  <a:pt x="6349365" y="1771650"/>
                  <a:pt x="6385560" y="1735455"/>
                </a:cubicBezTo>
                <a:cubicBezTo>
                  <a:pt x="6421755" y="1699260"/>
                  <a:pt x="6421755" y="1640205"/>
                  <a:pt x="6385560" y="1604010"/>
                </a:cubicBezTo>
                <a:cubicBezTo>
                  <a:pt x="6349365" y="1567815"/>
                  <a:pt x="6290310" y="1567815"/>
                  <a:pt x="6254115" y="1604010"/>
                </a:cubicBezTo>
                <a:cubicBezTo>
                  <a:pt x="6217920" y="1640205"/>
                  <a:pt x="6217920" y="1699260"/>
                  <a:pt x="6254115" y="1735455"/>
                </a:cubicBezTo>
                <a:close/>
                <a:moveTo>
                  <a:pt x="6866256" y="2872740"/>
                </a:moveTo>
                <a:cubicBezTo>
                  <a:pt x="6805931" y="2812415"/>
                  <a:pt x="6708140" y="2812415"/>
                  <a:pt x="6647815" y="2872740"/>
                </a:cubicBezTo>
                <a:cubicBezTo>
                  <a:pt x="6587490" y="2933065"/>
                  <a:pt x="6587490" y="3030855"/>
                  <a:pt x="6647815" y="3091180"/>
                </a:cubicBezTo>
                <a:cubicBezTo>
                  <a:pt x="6708140" y="3151505"/>
                  <a:pt x="6805931" y="3151505"/>
                  <a:pt x="6866256" y="3091180"/>
                </a:cubicBezTo>
                <a:cubicBezTo>
                  <a:pt x="6926581" y="3031490"/>
                  <a:pt x="6926581" y="2933700"/>
                  <a:pt x="6866256" y="2872740"/>
                </a:cubicBezTo>
                <a:close/>
                <a:moveTo>
                  <a:pt x="7085331" y="2435860"/>
                </a:moveTo>
                <a:cubicBezTo>
                  <a:pt x="7145656" y="2375535"/>
                  <a:pt x="7145656" y="2277745"/>
                  <a:pt x="7085331" y="2217420"/>
                </a:cubicBezTo>
                <a:cubicBezTo>
                  <a:pt x="7025006" y="2157095"/>
                  <a:pt x="6927215" y="2157095"/>
                  <a:pt x="6866890" y="2217420"/>
                </a:cubicBezTo>
                <a:cubicBezTo>
                  <a:pt x="6806565" y="2277745"/>
                  <a:pt x="6806565" y="2375535"/>
                  <a:pt x="6866890" y="2435860"/>
                </a:cubicBezTo>
                <a:cubicBezTo>
                  <a:pt x="6926581" y="2496185"/>
                  <a:pt x="7024370" y="2496185"/>
                  <a:pt x="7085331" y="2435860"/>
                </a:cubicBezTo>
                <a:close/>
                <a:moveTo>
                  <a:pt x="7085331" y="2872740"/>
                </a:moveTo>
                <a:cubicBezTo>
                  <a:pt x="7025006" y="2933065"/>
                  <a:pt x="7025006" y="3030855"/>
                  <a:pt x="7085331" y="3091180"/>
                </a:cubicBezTo>
                <a:cubicBezTo>
                  <a:pt x="7145656" y="3151505"/>
                  <a:pt x="7243445" y="3151505"/>
                  <a:pt x="7303770" y="3091180"/>
                </a:cubicBezTo>
                <a:cubicBezTo>
                  <a:pt x="7364095" y="3030855"/>
                  <a:pt x="7364095" y="2933065"/>
                  <a:pt x="7303770" y="2872740"/>
                </a:cubicBezTo>
                <a:cubicBezTo>
                  <a:pt x="7243445" y="2812415"/>
                  <a:pt x="7145656" y="2812415"/>
                  <a:pt x="7085331" y="2872740"/>
                </a:cubicBezTo>
                <a:close/>
                <a:moveTo>
                  <a:pt x="7303770" y="2654300"/>
                </a:moveTo>
                <a:cubicBezTo>
                  <a:pt x="7243445" y="2714625"/>
                  <a:pt x="7243445" y="2812415"/>
                  <a:pt x="7303770" y="2872740"/>
                </a:cubicBezTo>
                <a:cubicBezTo>
                  <a:pt x="7364095" y="2933065"/>
                  <a:pt x="7461885" y="2933065"/>
                  <a:pt x="7522210" y="2872740"/>
                </a:cubicBezTo>
                <a:cubicBezTo>
                  <a:pt x="7582535" y="2812415"/>
                  <a:pt x="7582535" y="2714625"/>
                  <a:pt x="7522210" y="2654300"/>
                </a:cubicBezTo>
                <a:cubicBezTo>
                  <a:pt x="7461885" y="2593975"/>
                  <a:pt x="7364095" y="2593975"/>
                  <a:pt x="7303770" y="2654300"/>
                </a:cubicBezTo>
                <a:close/>
                <a:moveTo>
                  <a:pt x="6647815" y="2654300"/>
                </a:moveTo>
                <a:cubicBezTo>
                  <a:pt x="6587490" y="2593975"/>
                  <a:pt x="6489700" y="2593975"/>
                  <a:pt x="6429375" y="2654300"/>
                </a:cubicBezTo>
                <a:cubicBezTo>
                  <a:pt x="6369050" y="2714625"/>
                  <a:pt x="6369050" y="2812415"/>
                  <a:pt x="6429375" y="2872740"/>
                </a:cubicBezTo>
                <a:cubicBezTo>
                  <a:pt x="6489700" y="2933065"/>
                  <a:pt x="6587490" y="2933065"/>
                  <a:pt x="6647815" y="2872740"/>
                </a:cubicBezTo>
                <a:cubicBezTo>
                  <a:pt x="6708140" y="2812415"/>
                  <a:pt x="6708140" y="2714625"/>
                  <a:pt x="6647815" y="2654300"/>
                </a:cubicBezTo>
                <a:close/>
                <a:moveTo>
                  <a:pt x="6866256" y="2654300"/>
                </a:moveTo>
                <a:cubicBezTo>
                  <a:pt x="6926581" y="2593975"/>
                  <a:pt x="6926581" y="2496185"/>
                  <a:pt x="6866256" y="2435860"/>
                </a:cubicBezTo>
                <a:cubicBezTo>
                  <a:pt x="6805931" y="2375535"/>
                  <a:pt x="6708140" y="2375535"/>
                  <a:pt x="6647815" y="2435860"/>
                </a:cubicBezTo>
                <a:cubicBezTo>
                  <a:pt x="6587490" y="2496185"/>
                  <a:pt x="6587490" y="2593975"/>
                  <a:pt x="6647815" y="2654300"/>
                </a:cubicBezTo>
                <a:cubicBezTo>
                  <a:pt x="6708140" y="2714625"/>
                  <a:pt x="6805931" y="2714625"/>
                  <a:pt x="6866256" y="2654300"/>
                </a:cubicBezTo>
                <a:close/>
                <a:moveTo>
                  <a:pt x="6866256" y="3091815"/>
                </a:moveTo>
                <a:cubicBezTo>
                  <a:pt x="6805931" y="3152140"/>
                  <a:pt x="6805931" y="3249930"/>
                  <a:pt x="6866256" y="3310255"/>
                </a:cubicBezTo>
                <a:cubicBezTo>
                  <a:pt x="6926581" y="3370580"/>
                  <a:pt x="7024370" y="3370580"/>
                  <a:pt x="7084695" y="3310255"/>
                </a:cubicBezTo>
                <a:cubicBezTo>
                  <a:pt x="7145020" y="3249930"/>
                  <a:pt x="7145020" y="3152140"/>
                  <a:pt x="7084695" y="3091815"/>
                </a:cubicBezTo>
                <a:cubicBezTo>
                  <a:pt x="7024370" y="3031490"/>
                  <a:pt x="6926581" y="3031490"/>
                  <a:pt x="6866256" y="3091815"/>
                </a:cubicBezTo>
                <a:close/>
                <a:moveTo>
                  <a:pt x="348615" y="6197600"/>
                </a:moveTo>
                <a:cubicBezTo>
                  <a:pt x="312420" y="6233795"/>
                  <a:pt x="312420" y="6292850"/>
                  <a:pt x="348615" y="6329045"/>
                </a:cubicBezTo>
                <a:cubicBezTo>
                  <a:pt x="384810" y="6365240"/>
                  <a:pt x="443865" y="6365240"/>
                  <a:pt x="480060" y="6329045"/>
                </a:cubicBezTo>
                <a:cubicBezTo>
                  <a:pt x="516255" y="6292850"/>
                  <a:pt x="516255" y="6233795"/>
                  <a:pt x="480060" y="6197600"/>
                </a:cubicBezTo>
                <a:cubicBezTo>
                  <a:pt x="443230" y="6161405"/>
                  <a:pt x="384810" y="6161405"/>
                  <a:pt x="348615" y="6197600"/>
                </a:cubicBezTo>
                <a:close/>
                <a:moveTo>
                  <a:pt x="370205" y="4951095"/>
                </a:moveTo>
                <a:cubicBezTo>
                  <a:pt x="358140" y="4963160"/>
                  <a:pt x="358140" y="4982845"/>
                  <a:pt x="370205" y="4994910"/>
                </a:cubicBezTo>
                <a:cubicBezTo>
                  <a:pt x="382270" y="5006975"/>
                  <a:pt x="401955" y="5006975"/>
                  <a:pt x="414020" y="4994910"/>
                </a:cubicBezTo>
                <a:cubicBezTo>
                  <a:pt x="426085" y="4982845"/>
                  <a:pt x="426085" y="4963160"/>
                  <a:pt x="414020" y="4951095"/>
                </a:cubicBezTo>
                <a:cubicBezTo>
                  <a:pt x="401955" y="4939030"/>
                  <a:pt x="382270" y="4939030"/>
                  <a:pt x="370205" y="4951095"/>
                </a:cubicBezTo>
                <a:close/>
                <a:moveTo>
                  <a:pt x="391795" y="5410200"/>
                </a:moveTo>
                <a:cubicBezTo>
                  <a:pt x="403860" y="5422265"/>
                  <a:pt x="423545" y="5422265"/>
                  <a:pt x="435610" y="5410200"/>
                </a:cubicBezTo>
                <a:cubicBezTo>
                  <a:pt x="447675" y="5398135"/>
                  <a:pt x="447675" y="5378450"/>
                  <a:pt x="435610" y="5366385"/>
                </a:cubicBezTo>
                <a:cubicBezTo>
                  <a:pt x="423545" y="5354320"/>
                  <a:pt x="403860" y="5354320"/>
                  <a:pt x="391795" y="5366385"/>
                </a:cubicBezTo>
                <a:cubicBezTo>
                  <a:pt x="379730" y="5378450"/>
                  <a:pt x="379730" y="5398135"/>
                  <a:pt x="391795" y="5410200"/>
                </a:cubicBezTo>
                <a:close/>
                <a:moveTo>
                  <a:pt x="8266431" y="1035685"/>
                </a:moveTo>
                <a:cubicBezTo>
                  <a:pt x="8278495" y="1047750"/>
                  <a:pt x="8298181" y="1047750"/>
                  <a:pt x="8310245" y="1035685"/>
                </a:cubicBezTo>
                <a:cubicBezTo>
                  <a:pt x="8322310" y="1023620"/>
                  <a:pt x="8322310" y="1003935"/>
                  <a:pt x="8310245" y="991870"/>
                </a:cubicBezTo>
                <a:cubicBezTo>
                  <a:pt x="8298181" y="979805"/>
                  <a:pt x="8278495" y="979805"/>
                  <a:pt x="8266431" y="991870"/>
                </a:cubicBezTo>
                <a:cubicBezTo>
                  <a:pt x="8254365" y="1003935"/>
                  <a:pt x="8254365" y="1023620"/>
                  <a:pt x="8266431" y="1035685"/>
                </a:cubicBezTo>
                <a:close/>
                <a:moveTo>
                  <a:pt x="698500" y="4229100"/>
                </a:moveTo>
                <a:cubicBezTo>
                  <a:pt x="662305" y="4192905"/>
                  <a:pt x="603250" y="4192905"/>
                  <a:pt x="567055" y="4229100"/>
                </a:cubicBezTo>
                <a:cubicBezTo>
                  <a:pt x="530860" y="4265295"/>
                  <a:pt x="530860" y="4324350"/>
                  <a:pt x="567055" y="4360545"/>
                </a:cubicBezTo>
                <a:cubicBezTo>
                  <a:pt x="603250" y="4396740"/>
                  <a:pt x="662305" y="4396740"/>
                  <a:pt x="698500" y="4360545"/>
                </a:cubicBezTo>
                <a:cubicBezTo>
                  <a:pt x="734695" y="4324350"/>
                  <a:pt x="734695" y="4265295"/>
                  <a:pt x="698500" y="4229100"/>
                </a:cubicBezTo>
                <a:close/>
                <a:moveTo>
                  <a:pt x="479425" y="5760085"/>
                </a:moveTo>
                <a:cubicBezTo>
                  <a:pt x="443230" y="5723890"/>
                  <a:pt x="384175" y="5723890"/>
                  <a:pt x="347980" y="5760085"/>
                </a:cubicBezTo>
                <a:cubicBezTo>
                  <a:pt x="311785" y="5796280"/>
                  <a:pt x="311785" y="5855335"/>
                  <a:pt x="347980" y="5891530"/>
                </a:cubicBezTo>
                <a:cubicBezTo>
                  <a:pt x="384175" y="5927725"/>
                  <a:pt x="443230" y="5927725"/>
                  <a:pt x="479425" y="5891530"/>
                </a:cubicBezTo>
                <a:cubicBezTo>
                  <a:pt x="515620" y="5855335"/>
                  <a:pt x="515620" y="5796280"/>
                  <a:pt x="479425" y="5760085"/>
                </a:cubicBezTo>
                <a:close/>
                <a:moveTo>
                  <a:pt x="260985" y="5979160"/>
                </a:moveTo>
                <a:cubicBezTo>
                  <a:pt x="224790" y="5942965"/>
                  <a:pt x="165735" y="5942965"/>
                  <a:pt x="129540" y="5979160"/>
                </a:cubicBezTo>
                <a:cubicBezTo>
                  <a:pt x="93345" y="6015355"/>
                  <a:pt x="93345" y="6074410"/>
                  <a:pt x="129540" y="6110605"/>
                </a:cubicBezTo>
                <a:cubicBezTo>
                  <a:pt x="165735" y="6146800"/>
                  <a:pt x="224790" y="6146800"/>
                  <a:pt x="260985" y="6110605"/>
                </a:cubicBezTo>
                <a:cubicBezTo>
                  <a:pt x="297180" y="6074410"/>
                  <a:pt x="297180" y="6015355"/>
                  <a:pt x="260985" y="5979160"/>
                </a:cubicBezTo>
                <a:close/>
                <a:moveTo>
                  <a:pt x="479425" y="4010660"/>
                </a:moveTo>
                <a:cubicBezTo>
                  <a:pt x="443230" y="3974465"/>
                  <a:pt x="384175" y="3974465"/>
                  <a:pt x="347980" y="4010660"/>
                </a:cubicBezTo>
                <a:cubicBezTo>
                  <a:pt x="311785" y="4046855"/>
                  <a:pt x="311785" y="4105910"/>
                  <a:pt x="347980" y="4142105"/>
                </a:cubicBezTo>
                <a:cubicBezTo>
                  <a:pt x="384175" y="4178300"/>
                  <a:pt x="443230" y="4178300"/>
                  <a:pt x="479425" y="4142105"/>
                </a:cubicBezTo>
                <a:cubicBezTo>
                  <a:pt x="515620" y="4105275"/>
                  <a:pt x="515620" y="4046855"/>
                  <a:pt x="479425" y="4010660"/>
                </a:cubicBezTo>
                <a:close/>
                <a:moveTo>
                  <a:pt x="260985" y="4666615"/>
                </a:moveTo>
                <a:cubicBezTo>
                  <a:pt x="224790" y="4630420"/>
                  <a:pt x="165735" y="4630420"/>
                  <a:pt x="129540" y="4666615"/>
                </a:cubicBezTo>
                <a:cubicBezTo>
                  <a:pt x="93345" y="4702810"/>
                  <a:pt x="93345" y="4761865"/>
                  <a:pt x="129540" y="4798060"/>
                </a:cubicBezTo>
                <a:cubicBezTo>
                  <a:pt x="165735" y="4834255"/>
                  <a:pt x="224790" y="4834255"/>
                  <a:pt x="260985" y="4798060"/>
                </a:cubicBezTo>
                <a:cubicBezTo>
                  <a:pt x="297180" y="4761865"/>
                  <a:pt x="297180" y="4702810"/>
                  <a:pt x="260985" y="4666615"/>
                </a:cubicBezTo>
                <a:close/>
                <a:moveTo>
                  <a:pt x="260985" y="5541645"/>
                </a:moveTo>
                <a:cubicBezTo>
                  <a:pt x="224790" y="5505450"/>
                  <a:pt x="165735" y="5505450"/>
                  <a:pt x="129540" y="5541645"/>
                </a:cubicBezTo>
                <a:cubicBezTo>
                  <a:pt x="93345" y="5577840"/>
                  <a:pt x="93345" y="5636895"/>
                  <a:pt x="129540" y="5673090"/>
                </a:cubicBezTo>
                <a:cubicBezTo>
                  <a:pt x="165735" y="5709285"/>
                  <a:pt x="224790" y="5709285"/>
                  <a:pt x="260985" y="5673090"/>
                </a:cubicBezTo>
                <a:cubicBezTo>
                  <a:pt x="297180" y="5636260"/>
                  <a:pt x="297180" y="5577840"/>
                  <a:pt x="260985" y="5541645"/>
                </a:cubicBezTo>
                <a:close/>
                <a:moveTo>
                  <a:pt x="217170" y="5191760"/>
                </a:moveTo>
                <a:cubicBezTo>
                  <a:pt x="229235" y="5179695"/>
                  <a:pt x="229235" y="5160010"/>
                  <a:pt x="217170" y="5147945"/>
                </a:cubicBezTo>
                <a:cubicBezTo>
                  <a:pt x="205105" y="5135880"/>
                  <a:pt x="185420" y="5135880"/>
                  <a:pt x="173355" y="5147945"/>
                </a:cubicBezTo>
                <a:cubicBezTo>
                  <a:pt x="161290" y="5160010"/>
                  <a:pt x="161290" y="5179695"/>
                  <a:pt x="173355" y="5191760"/>
                </a:cubicBezTo>
                <a:cubicBezTo>
                  <a:pt x="185420" y="5203825"/>
                  <a:pt x="205105" y="5203825"/>
                  <a:pt x="217170" y="5191760"/>
                </a:cubicBezTo>
                <a:close/>
                <a:moveTo>
                  <a:pt x="260985" y="4229100"/>
                </a:moveTo>
                <a:cubicBezTo>
                  <a:pt x="224790" y="4192905"/>
                  <a:pt x="165735" y="4192905"/>
                  <a:pt x="129540" y="4229100"/>
                </a:cubicBezTo>
                <a:cubicBezTo>
                  <a:pt x="93345" y="4265295"/>
                  <a:pt x="93345" y="4324350"/>
                  <a:pt x="129540" y="4360545"/>
                </a:cubicBezTo>
                <a:cubicBezTo>
                  <a:pt x="165735" y="4396740"/>
                  <a:pt x="224790" y="4396740"/>
                  <a:pt x="260985" y="4360545"/>
                </a:cubicBezTo>
                <a:cubicBezTo>
                  <a:pt x="297180" y="4324350"/>
                  <a:pt x="297180" y="4265295"/>
                  <a:pt x="260985" y="4229100"/>
                </a:cubicBezTo>
                <a:close/>
                <a:moveTo>
                  <a:pt x="129540" y="6416675"/>
                </a:moveTo>
                <a:cubicBezTo>
                  <a:pt x="93345" y="6452870"/>
                  <a:pt x="93345" y="6511925"/>
                  <a:pt x="129540" y="6548120"/>
                </a:cubicBezTo>
                <a:cubicBezTo>
                  <a:pt x="165735" y="6584315"/>
                  <a:pt x="224790" y="6584315"/>
                  <a:pt x="260985" y="6548120"/>
                </a:cubicBezTo>
                <a:cubicBezTo>
                  <a:pt x="297180" y="6511925"/>
                  <a:pt x="297180" y="6452870"/>
                  <a:pt x="260985" y="6416675"/>
                </a:cubicBezTo>
                <a:cubicBezTo>
                  <a:pt x="224790" y="6379845"/>
                  <a:pt x="165735" y="6379845"/>
                  <a:pt x="129540" y="6416675"/>
                </a:cubicBezTo>
                <a:close/>
                <a:moveTo>
                  <a:pt x="479425" y="4448175"/>
                </a:moveTo>
                <a:cubicBezTo>
                  <a:pt x="443230" y="4411980"/>
                  <a:pt x="384175" y="4411980"/>
                  <a:pt x="347980" y="4448175"/>
                </a:cubicBezTo>
                <a:cubicBezTo>
                  <a:pt x="311785" y="4484370"/>
                  <a:pt x="311785" y="4543425"/>
                  <a:pt x="347980" y="4579620"/>
                </a:cubicBezTo>
                <a:cubicBezTo>
                  <a:pt x="384175" y="4615815"/>
                  <a:pt x="443230" y="4615815"/>
                  <a:pt x="479425" y="4579620"/>
                </a:cubicBezTo>
                <a:cubicBezTo>
                  <a:pt x="515620" y="4543425"/>
                  <a:pt x="515620" y="4484370"/>
                  <a:pt x="479425" y="4448175"/>
                </a:cubicBezTo>
                <a:close/>
                <a:moveTo>
                  <a:pt x="7872731" y="1035685"/>
                </a:moveTo>
                <a:cubicBezTo>
                  <a:pt x="7884795" y="1023620"/>
                  <a:pt x="7884795" y="1003935"/>
                  <a:pt x="7872731" y="991870"/>
                </a:cubicBezTo>
                <a:cubicBezTo>
                  <a:pt x="7860665" y="979805"/>
                  <a:pt x="7840981" y="979805"/>
                  <a:pt x="7828915" y="991870"/>
                </a:cubicBezTo>
                <a:cubicBezTo>
                  <a:pt x="7816850" y="1003935"/>
                  <a:pt x="7816850" y="1023620"/>
                  <a:pt x="7828915" y="1035685"/>
                </a:cubicBezTo>
                <a:cubicBezTo>
                  <a:pt x="7840981" y="1047750"/>
                  <a:pt x="7860665" y="1047750"/>
                  <a:pt x="7872731" y="1035685"/>
                </a:cubicBezTo>
                <a:close/>
                <a:moveTo>
                  <a:pt x="7828915" y="1910715"/>
                </a:moveTo>
                <a:cubicBezTo>
                  <a:pt x="7840981" y="1922780"/>
                  <a:pt x="7860665" y="1922780"/>
                  <a:pt x="7872731" y="1910715"/>
                </a:cubicBezTo>
                <a:cubicBezTo>
                  <a:pt x="7884795" y="1898650"/>
                  <a:pt x="7884795" y="1878965"/>
                  <a:pt x="7872731" y="1866900"/>
                </a:cubicBezTo>
                <a:cubicBezTo>
                  <a:pt x="7860665" y="1854835"/>
                  <a:pt x="7840981" y="1854835"/>
                  <a:pt x="7828915" y="1866900"/>
                </a:cubicBezTo>
                <a:cubicBezTo>
                  <a:pt x="7816850" y="1878965"/>
                  <a:pt x="7816850" y="1898650"/>
                  <a:pt x="7828915" y="1910715"/>
                </a:cubicBezTo>
                <a:close/>
                <a:moveTo>
                  <a:pt x="7828915" y="2348230"/>
                </a:moveTo>
                <a:cubicBezTo>
                  <a:pt x="7840981" y="2360295"/>
                  <a:pt x="7860665" y="2360295"/>
                  <a:pt x="7872731" y="2348230"/>
                </a:cubicBezTo>
                <a:cubicBezTo>
                  <a:pt x="7884795" y="2336165"/>
                  <a:pt x="7884795" y="2316480"/>
                  <a:pt x="7872731" y="2304415"/>
                </a:cubicBezTo>
                <a:cubicBezTo>
                  <a:pt x="7860665" y="2292350"/>
                  <a:pt x="7840981" y="2292350"/>
                  <a:pt x="7828915" y="2304415"/>
                </a:cubicBezTo>
                <a:cubicBezTo>
                  <a:pt x="7816850" y="2316480"/>
                  <a:pt x="7816850" y="2336165"/>
                  <a:pt x="7828915" y="2348230"/>
                </a:cubicBezTo>
                <a:close/>
                <a:moveTo>
                  <a:pt x="7828915" y="1473200"/>
                </a:moveTo>
                <a:cubicBezTo>
                  <a:pt x="7840981" y="1485265"/>
                  <a:pt x="7860665" y="1485265"/>
                  <a:pt x="7872731" y="1473200"/>
                </a:cubicBezTo>
                <a:cubicBezTo>
                  <a:pt x="7884795" y="1461135"/>
                  <a:pt x="7884795" y="1441450"/>
                  <a:pt x="7872731" y="1429385"/>
                </a:cubicBezTo>
                <a:cubicBezTo>
                  <a:pt x="7860665" y="1417320"/>
                  <a:pt x="7840981" y="1417320"/>
                  <a:pt x="7828915" y="1429385"/>
                </a:cubicBezTo>
                <a:cubicBezTo>
                  <a:pt x="7816850" y="1441450"/>
                  <a:pt x="7816850" y="1461135"/>
                  <a:pt x="7828915" y="1473200"/>
                </a:cubicBezTo>
                <a:close/>
                <a:moveTo>
                  <a:pt x="7609840" y="2129155"/>
                </a:moveTo>
                <a:cubicBezTo>
                  <a:pt x="7621906" y="2141220"/>
                  <a:pt x="7641590" y="2141220"/>
                  <a:pt x="7653656" y="2129155"/>
                </a:cubicBezTo>
                <a:cubicBezTo>
                  <a:pt x="7665720" y="2117090"/>
                  <a:pt x="7665720" y="2097405"/>
                  <a:pt x="7653656" y="2085340"/>
                </a:cubicBezTo>
                <a:cubicBezTo>
                  <a:pt x="7641590" y="2073275"/>
                  <a:pt x="7621906" y="2073275"/>
                  <a:pt x="7609840" y="2085340"/>
                </a:cubicBezTo>
                <a:cubicBezTo>
                  <a:pt x="7597775" y="2097405"/>
                  <a:pt x="7597775" y="2117090"/>
                  <a:pt x="7609840" y="2129155"/>
                </a:cubicBezTo>
                <a:close/>
                <a:moveTo>
                  <a:pt x="7762875" y="2851150"/>
                </a:moveTo>
                <a:cubicBezTo>
                  <a:pt x="7811135" y="2899410"/>
                  <a:pt x="7889240" y="2899410"/>
                  <a:pt x="7938135" y="2851150"/>
                </a:cubicBezTo>
                <a:cubicBezTo>
                  <a:pt x="7986395" y="2802890"/>
                  <a:pt x="7986395" y="2724785"/>
                  <a:pt x="7938135" y="2675890"/>
                </a:cubicBezTo>
                <a:cubicBezTo>
                  <a:pt x="7889875" y="2627630"/>
                  <a:pt x="7811770" y="2627630"/>
                  <a:pt x="7762875" y="2675890"/>
                </a:cubicBezTo>
                <a:cubicBezTo>
                  <a:pt x="7714615" y="2724785"/>
                  <a:pt x="7714615" y="2802890"/>
                  <a:pt x="7762875" y="2851150"/>
                </a:cubicBezTo>
                <a:close/>
                <a:moveTo>
                  <a:pt x="8047356" y="1691640"/>
                </a:moveTo>
                <a:cubicBezTo>
                  <a:pt x="8059420" y="1703705"/>
                  <a:pt x="8079106" y="1703705"/>
                  <a:pt x="8091170" y="1691640"/>
                </a:cubicBezTo>
                <a:cubicBezTo>
                  <a:pt x="8103235" y="1679575"/>
                  <a:pt x="8103235" y="1659890"/>
                  <a:pt x="8091170" y="1647825"/>
                </a:cubicBezTo>
                <a:cubicBezTo>
                  <a:pt x="8079106" y="1635760"/>
                  <a:pt x="8059420" y="1635760"/>
                  <a:pt x="8047356" y="1647825"/>
                </a:cubicBezTo>
                <a:cubicBezTo>
                  <a:pt x="8035290" y="1659890"/>
                  <a:pt x="8035290" y="1679575"/>
                  <a:pt x="8047356" y="1691640"/>
                </a:cubicBezTo>
                <a:close/>
                <a:moveTo>
                  <a:pt x="8003540" y="2610485"/>
                </a:moveTo>
                <a:cubicBezTo>
                  <a:pt x="8039735" y="2646680"/>
                  <a:pt x="8098790" y="2646680"/>
                  <a:pt x="8134985" y="2610485"/>
                </a:cubicBezTo>
                <a:cubicBezTo>
                  <a:pt x="8171181" y="2574290"/>
                  <a:pt x="8171181" y="2515235"/>
                  <a:pt x="8134985" y="2479040"/>
                </a:cubicBezTo>
                <a:cubicBezTo>
                  <a:pt x="8098790" y="2442845"/>
                  <a:pt x="8039735" y="2442845"/>
                  <a:pt x="8003540" y="2479040"/>
                </a:cubicBezTo>
                <a:cubicBezTo>
                  <a:pt x="7967345" y="2515870"/>
                  <a:pt x="7967345" y="2574290"/>
                  <a:pt x="8003540" y="2610485"/>
                </a:cubicBezTo>
                <a:close/>
                <a:moveTo>
                  <a:pt x="8047356" y="2129155"/>
                </a:moveTo>
                <a:cubicBezTo>
                  <a:pt x="8059420" y="2141220"/>
                  <a:pt x="8079106" y="2141220"/>
                  <a:pt x="8091170" y="2129155"/>
                </a:cubicBezTo>
                <a:cubicBezTo>
                  <a:pt x="8103235" y="2117090"/>
                  <a:pt x="8103235" y="2097405"/>
                  <a:pt x="8091170" y="2085340"/>
                </a:cubicBezTo>
                <a:cubicBezTo>
                  <a:pt x="8079106" y="2073275"/>
                  <a:pt x="8059420" y="2073275"/>
                  <a:pt x="8047356" y="2085340"/>
                </a:cubicBezTo>
                <a:cubicBezTo>
                  <a:pt x="8035290" y="2097405"/>
                  <a:pt x="8035290" y="2117090"/>
                  <a:pt x="8047356" y="2129155"/>
                </a:cubicBezTo>
                <a:close/>
                <a:moveTo>
                  <a:pt x="7981950" y="3069590"/>
                </a:moveTo>
                <a:cubicBezTo>
                  <a:pt x="8030210" y="3117850"/>
                  <a:pt x="8108315" y="3117850"/>
                  <a:pt x="8157210" y="3069590"/>
                </a:cubicBezTo>
                <a:cubicBezTo>
                  <a:pt x="8205470" y="3021330"/>
                  <a:pt x="8205470" y="2943225"/>
                  <a:pt x="8157210" y="2894330"/>
                </a:cubicBezTo>
                <a:cubicBezTo>
                  <a:pt x="8108950" y="2845435"/>
                  <a:pt x="8030845" y="2846070"/>
                  <a:pt x="7981950" y="2894330"/>
                </a:cubicBezTo>
                <a:cubicBezTo>
                  <a:pt x="7933056" y="2942590"/>
                  <a:pt x="7933690" y="3021330"/>
                  <a:pt x="7981950" y="3069590"/>
                </a:cubicBezTo>
                <a:close/>
                <a:moveTo>
                  <a:pt x="8091170" y="817245"/>
                </a:moveTo>
                <a:cubicBezTo>
                  <a:pt x="8103235" y="805180"/>
                  <a:pt x="8103235" y="785495"/>
                  <a:pt x="8091170" y="773430"/>
                </a:cubicBezTo>
                <a:cubicBezTo>
                  <a:pt x="8079106" y="761365"/>
                  <a:pt x="8059420" y="761365"/>
                  <a:pt x="8047356" y="773430"/>
                </a:cubicBezTo>
                <a:cubicBezTo>
                  <a:pt x="8035290" y="785495"/>
                  <a:pt x="8035290" y="805180"/>
                  <a:pt x="8047356" y="817245"/>
                </a:cubicBezTo>
                <a:cubicBezTo>
                  <a:pt x="8059420" y="829310"/>
                  <a:pt x="8079106" y="829310"/>
                  <a:pt x="8091170" y="817245"/>
                </a:cubicBezTo>
                <a:close/>
                <a:moveTo>
                  <a:pt x="7653656" y="1254760"/>
                </a:moveTo>
                <a:cubicBezTo>
                  <a:pt x="7665720" y="1242695"/>
                  <a:pt x="7665720" y="1223010"/>
                  <a:pt x="7653656" y="1210945"/>
                </a:cubicBezTo>
                <a:cubicBezTo>
                  <a:pt x="7641590" y="1198880"/>
                  <a:pt x="7621906" y="1198880"/>
                  <a:pt x="7609840" y="1210945"/>
                </a:cubicBezTo>
                <a:cubicBezTo>
                  <a:pt x="7597775" y="1223010"/>
                  <a:pt x="7597775" y="1242695"/>
                  <a:pt x="7609840" y="1254760"/>
                </a:cubicBezTo>
                <a:cubicBezTo>
                  <a:pt x="7621906" y="1266825"/>
                  <a:pt x="7641590" y="1266825"/>
                  <a:pt x="7653656" y="1254760"/>
                </a:cubicBezTo>
                <a:close/>
                <a:moveTo>
                  <a:pt x="8047356" y="1254760"/>
                </a:moveTo>
                <a:cubicBezTo>
                  <a:pt x="8059420" y="1266825"/>
                  <a:pt x="8079106" y="1266825"/>
                  <a:pt x="8091170" y="1254760"/>
                </a:cubicBezTo>
                <a:cubicBezTo>
                  <a:pt x="8103235" y="1242695"/>
                  <a:pt x="8103235" y="1223010"/>
                  <a:pt x="8091170" y="1210945"/>
                </a:cubicBezTo>
                <a:cubicBezTo>
                  <a:pt x="8079106" y="1198880"/>
                  <a:pt x="8059420" y="1198880"/>
                  <a:pt x="8047356" y="1210945"/>
                </a:cubicBezTo>
                <a:cubicBezTo>
                  <a:pt x="8035290" y="1223010"/>
                  <a:pt x="8035290" y="1242695"/>
                  <a:pt x="8047356" y="1254760"/>
                </a:cubicBezTo>
                <a:close/>
                <a:moveTo>
                  <a:pt x="6210300" y="2654300"/>
                </a:moveTo>
                <a:cubicBezTo>
                  <a:pt x="6270625" y="2714625"/>
                  <a:pt x="6368415" y="2714625"/>
                  <a:pt x="6428740" y="2654300"/>
                </a:cubicBezTo>
                <a:cubicBezTo>
                  <a:pt x="6489065" y="2593975"/>
                  <a:pt x="6489065" y="2496185"/>
                  <a:pt x="6428740" y="2435860"/>
                </a:cubicBezTo>
                <a:cubicBezTo>
                  <a:pt x="6368415" y="2375535"/>
                  <a:pt x="6270625" y="2375535"/>
                  <a:pt x="6210300" y="2435860"/>
                </a:cubicBezTo>
                <a:cubicBezTo>
                  <a:pt x="6149975" y="2496185"/>
                  <a:pt x="6149975" y="2593975"/>
                  <a:pt x="6210300" y="2654300"/>
                </a:cubicBezTo>
                <a:close/>
                <a:moveTo>
                  <a:pt x="7085331" y="1998345"/>
                </a:moveTo>
                <a:cubicBezTo>
                  <a:pt x="7145656" y="1938020"/>
                  <a:pt x="7145656" y="1840230"/>
                  <a:pt x="7085331" y="1779905"/>
                </a:cubicBezTo>
                <a:cubicBezTo>
                  <a:pt x="7025006" y="1719580"/>
                  <a:pt x="6927215" y="1719580"/>
                  <a:pt x="6866890" y="1779905"/>
                </a:cubicBezTo>
                <a:cubicBezTo>
                  <a:pt x="6806565" y="1840230"/>
                  <a:pt x="6806565" y="1938020"/>
                  <a:pt x="6866890" y="1998345"/>
                </a:cubicBezTo>
                <a:cubicBezTo>
                  <a:pt x="6926581" y="2058670"/>
                  <a:pt x="7024370" y="2058670"/>
                  <a:pt x="7085331" y="1998345"/>
                </a:cubicBezTo>
                <a:close/>
                <a:moveTo>
                  <a:pt x="6866256" y="2216785"/>
                </a:moveTo>
                <a:cubicBezTo>
                  <a:pt x="6926581" y="2156460"/>
                  <a:pt x="6926581" y="2058670"/>
                  <a:pt x="6866256" y="1998345"/>
                </a:cubicBezTo>
                <a:cubicBezTo>
                  <a:pt x="6805931" y="1938020"/>
                  <a:pt x="6708140" y="1938020"/>
                  <a:pt x="6647815" y="1998345"/>
                </a:cubicBezTo>
                <a:cubicBezTo>
                  <a:pt x="6587490" y="2058670"/>
                  <a:pt x="6587490" y="2156460"/>
                  <a:pt x="6647815" y="2216785"/>
                </a:cubicBezTo>
                <a:cubicBezTo>
                  <a:pt x="6708140" y="2277110"/>
                  <a:pt x="6805931" y="2277110"/>
                  <a:pt x="6866256" y="2216785"/>
                </a:cubicBezTo>
                <a:close/>
                <a:moveTo>
                  <a:pt x="6647815" y="2435860"/>
                </a:moveTo>
                <a:cubicBezTo>
                  <a:pt x="6708140" y="2375535"/>
                  <a:pt x="6708140" y="2277745"/>
                  <a:pt x="6647815" y="2217420"/>
                </a:cubicBezTo>
                <a:cubicBezTo>
                  <a:pt x="6587490" y="2157095"/>
                  <a:pt x="6489700" y="2157095"/>
                  <a:pt x="6429375" y="2217420"/>
                </a:cubicBezTo>
                <a:cubicBezTo>
                  <a:pt x="6369050" y="2277745"/>
                  <a:pt x="6369050" y="2375535"/>
                  <a:pt x="6429375" y="2435860"/>
                </a:cubicBezTo>
                <a:cubicBezTo>
                  <a:pt x="6489065" y="2496185"/>
                  <a:pt x="6587490" y="2496185"/>
                  <a:pt x="6647815" y="2435860"/>
                </a:cubicBezTo>
                <a:close/>
                <a:moveTo>
                  <a:pt x="7522210" y="2654300"/>
                </a:moveTo>
                <a:cubicBezTo>
                  <a:pt x="7582535" y="2714625"/>
                  <a:pt x="7680325" y="2714625"/>
                  <a:pt x="7740650" y="2654300"/>
                </a:cubicBezTo>
                <a:cubicBezTo>
                  <a:pt x="7800975" y="2593975"/>
                  <a:pt x="7800975" y="2496185"/>
                  <a:pt x="7740650" y="2435860"/>
                </a:cubicBezTo>
                <a:cubicBezTo>
                  <a:pt x="7680325" y="2375535"/>
                  <a:pt x="7582535" y="2375535"/>
                  <a:pt x="7522210" y="2435860"/>
                </a:cubicBezTo>
                <a:cubicBezTo>
                  <a:pt x="7461885" y="2496185"/>
                  <a:pt x="7461885" y="2593975"/>
                  <a:pt x="7522210" y="2654300"/>
                </a:cubicBezTo>
                <a:close/>
                <a:moveTo>
                  <a:pt x="7303770" y="2435860"/>
                </a:moveTo>
                <a:cubicBezTo>
                  <a:pt x="7364095" y="2496185"/>
                  <a:pt x="7461885" y="2496185"/>
                  <a:pt x="7522210" y="2435860"/>
                </a:cubicBezTo>
                <a:cubicBezTo>
                  <a:pt x="7582535" y="2375535"/>
                  <a:pt x="7582535" y="2277745"/>
                  <a:pt x="7522210" y="2217420"/>
                </a:cubicBezTo>
                <a:cubicBezTo>
                  <a:pt x="7461885" y="2157095"/>
                  <a:pt x="7364095" y="2157095"/>
                  <a:pt x="7303770" y="2217420"/>
                </a:cubicBezTo>
                <a:cubicBezTo>
                  <a:pt x="7243445" y="2277110"/>
                  <a:pt x="7243445" y="2374900"/>
                  <a:pt x="7303770" y="2435860"/>
                </a:cubicBezTo>
                <a:close/>
                <a:moveTo>
                  <a:pt x="7085331" y="2216785"/>
                </a:moveTo>
                <a:cubicBezTo>
                  <a:pt x="7145656" y="2277110"/>
                  <a:pt x="7243445" y="2277110"/>
                  <a:pt x="7303770" y="2216785"/>
                </a:cubicBezTo>
                <a:cubicBezTo>
                  <a:pt x="7364095" y="2156460"/>
                  <a:pt x="7364095" y="2058670"/>
                  <a:pt x="7303770" y="1998345"/>
                </a:cubicBezTo>
                <a:cubicBezTo>
                  <a:pt x="7243445" y="1938020"/>
                  <a:pt x="7145656" y="1938020"/>
                  <a:pt x="7085331" y="1998345"/>
                </a:cubicBezTo>
                <a:cubicBezTo>
                  <a:pt x="7024370" y="2058670"/>
                  <a:pt x="7024370" y="2156460"/>
                  <a:pt x="7085331" y="2216785"/>
                </a:cubicBezTo>
                <a:close/>
                <a:moveTo>
                  <a:pt x="7435215" y="1473200"/>
                </a:moveTo>
                <a:cubicBezTo>
                  <a:pt x="7447281" y="1461135"/>
                  <a:pt x="7447281" y="1441450"/>
                  <a:pt x="7435215" y="1429385"/>
                </a:cubicBezTo>
                <a:cubicBezTo>
                  <a:pt x="7423150" y="1417320"/>
                  <a:pt x="7403465" y="1417320"/>
                  <a:pt x="7391400" y="1429385"/>
                </a:cubicBezTo>
                <a:cubicBezTo>
                  <a:pt x="7379335" y="1441450"/>
                  <a:pt x="7379335" y="1461135"/>
                  <a:pt x="7391400" y="1473200"/>
                </a:cubicBezTo>
                <a:cubicBezTo>
                  <a:pt x="7403465" y="1485265"/>
                  <a:pt x="7423150" y="1485265"/>
                  <a:pt x="7435215" y="1473200"/>
                </a:cubicBezTo>
                <a:close/>
                <a:moveTo>
                  <a:pt x="7391400" y="1910715"/>
                </a:moveTo>
                <a:cubicBezTo>
                  <a:pt x="7403465" y="1922780"/>
                  <a:pt x="7423150" y="1922780"/>
                  <a:pt x="7435215" y="1910715"/>
                </a:cubicBezTo>
                <a:cubicBezTo>
                  <a:pt x="7447281" y="1898650"/>
                  <a:pt x="7447281" y="1878965"/>
                  <a:pt x="7435215" y="1866900"/>
                </a:cubicBezTo>
                <a:cubicBezTo>
                  <a:pt x="7423150" y="1854835"/>
                  <a:pt x="7403465" y="1854835"/>
                  <a:pt x="7391400" y="1866900"/>
                </a:cubicBezTo>
                <a:cubicBezTo>
                  <a:pt x="7379335" y="1878965"/>
                  <a:pt x="7379335" y="1898650"/>
                  <a:pt x="7391400" y="1910715"/>
                </a:cubicBezTo>
                <a:close/>
                <a:moveTo>
                  <a:pt x="7216140" y="1691640"/>
                </a:moveTo>
                <a:cubicBezTo>
                  <a:pt x="7228206" y="1679575"/>
                  <a:pt x="7228206" y="1659890"/>
                  <a:pt x="7216140" y="1647825"/>
                </a:cubicBezTo>
                <a:cubicBezTo>
                  <a:pt x="7204075" y="1635760"/>
                  <a:pt x="7184390" y="1635760"/>
                  <a:pt x="7172325" y="1647825"/>
                </a:cubicBezTo>
                <a:cubicBezTo>
                  <a:pt x="7160260" y="1659890"/>
                  <a:pt x="7160260" y="1679575"/>
                  <a:pt x="7172325" y="1691640"/>
                </a:cubicBezTo>
                <a:cubicBezTo>
                  <a:pt x="7184390" y="1703705"/>
                  <a:pt x="7204075" y="1703705"/>
                  <a:pt x="7216140" y="1691640"/>
                </a:cubicBezTo>
                <a:close/>
                <a:moveTo>
                  <a:pt x="7609840" y="1691640"/>
                </a:moveTo>
                <a:cubicBezTo>
                  <a:pt x="7621906" y="1703705"/>
                  <a:pt x="7641590" y="1703705"/>
                  <a:pt x="7653656" y="1691640"/>
                </a:cubicBezTo>
                <a:cubicBezTo>
                  <a:pt x="7665720" y="1679575"/>
                  <a:pt x="7665720" y="1659890"/>
                  <a:pt x="7653656" y="1647825"/>
                </a:cubicBezTo>
                <a:cubicBezTo>
                  <a:pt x="7641590" y="1635760"/>
                  <a:pt x="7621906" y="1635760"/>
                  <a:pt x="7609840" y="1647825"/>
                </a:cubicBezTo>
                <a:cubicBezTo>
                  <a:pt x="7597775" y="1659890"/>
                  <a:pt x="7597775" y="1679575"/>
                  <a:pt x="7609840" y="1691640"/>
                </a:cubicBezTo>
                <a:close/>
                <a:moveTo>
                  <a:pt x="6472555" y="1954530"/>
                </a:moveTo>
                <a:cubicBezTo>
                  <a:pt x="6508750" y="1990725"/>
                  <a:pt x="6567806" y="1990725"/>
                  <a:pt x="6604000" y="1954530"/>
                </a:cubicBezTo>
                <a:cubicBezTo>
                  <a:pt x="6640195" y="1918335"/>
                  <a:pt x="6640195" y="1859280"/>
                  <a:pt x="6604000" y="1823085"/>
                </a:cubicBezTo>
                <a:cubicBezTo>
                  <a:pt x="6567806" y="1786890"/>
                  <a:pt x="6508750" y="1786890"/>
                  <a:pt x="6472555" y="1823085"/>
                </a:cubicBezTo>
                <a:cubicBezTo>
                  <a:pt x="6436360" y="1859280"/>
                  <a:pt x="6436360" y="1918335"/>
                  <a:pt x="6472555" y="1954530"/>
                </a:cubicBezTo>
                <a:close/>
                <a:moveTo>
                  <a:pt x="6604000" y="1517015"/>
                </a:moveTo>
                <a:cubicBezTo>
                  <a:pt x="6640195" y="1480820"/>
                  <a:pt x="6640195" y="1421765"/>
                  <a:pt x="6604000" y="1385570"/>
                </a:cubicBezTo>
                <a:cubicBezTo>
                  <a:pt x="6567806" y="1349375"/>
                  <a:pt x="6508750" y="1349375"/>
                  <a:pt x="6472555" y="1385570"/>
                </a:cubicBezTo>
                <a:cubicBezTo>
                  <a:pt x="6436360" y="1421765"/>
                  <a:pt x="6436360" y="1480820"/>
                  <a:pt x="6472555" y="1517015"/>
                </a:cubicBezTo>
                <a:cubicBezTo>
                  <a:pt x="6508750" y="1553210"/>
                  <a:pt x="6567806" y="1553210"/>
                  <a:pt x="6604000" y="1517015"/>
                </a:cubicBezTo>
                <a:close/>
                <a:moveTo>
                  <a:pt x="6822440" y="1735455"/>
                </a:moveTo>
                <a:cubicBezTo>
                  <a:pt x="6858635" y="1699260"/>
                  <a:pt x="6858635" y="1640205"/>
                  <a:pt x="6822440" y="1604010"/>
                </a:cubicBezTo>
                <a:cubicBezTo>
                  <a:pt x="6786245" y="1567815"/>
                  <a:pt x="6727190" y="1567815"/>
                  <a:pt x="6690995" y="1604010"/>
                </a:cubicBezTo>
                <a:cubicBezTo>
                  <a:pt x="6654800" y="1640205"/>
                  <a:pt x="6654800" y="1699260"/>
                  <a:pt x="6690995" y="1735455"/>
                </a:cubicBezTo>
                <a:cubicBezTo>
                  <a:pt x="6727825" y="1771650"/>
                  <a:pt x="6786245" y="1771650"/>
                  <a:pt x="6822440" y="1735455"/>
                </a:cubicBezTo>
                <a:close/>
                <a:moveTo>
                  <a:pt x="960755" y="6810375"/>
                </a:moveTo>
                <a:cubicBezTo>
                  <a:pt x="946785" y="6824345"/>
                  <a:pt x="935990" y="6840856"/>
                  <a:pt x="928370" y="6858000"/>
                </a:cubicBezTo>
                <a:lnTo>
                  <a:pt x="1212215" y="6858000"/>
                </a:lnTo>
                <a:cubicBezTo>
                  <a:pt x="1204595" y="6840856"/>
                  <a:pt x="1193800" y="6824345"/>
                  <a:pt x="1179830" y="6810375"/>
                </a:cubicBezTo>
                <a:cubicBezTo>
                  <a:pt x="1118870" y="6749415"/>
                  <a:pt x="1021080" y="6749415"/>
                  <a:pt x="960755" y="6810375"/>
                </a:cubicBezTo>
                <a:close/>
                <a:moveTo>
                  <a:pt x="895350" y="1845310"/>
                </a:moveTo>
                <a:cubicBezTo>
                  <a:pt x="871220" y="1821180"/>
                  <a:pt x="831850" y="1821180"/>
                  <a:pt x="807720" y="1845310"/>
                </a:cubicBezTo>
                <a:cubicBezTo>
                  <a:pt x="783590" y="1869440"/>
                  <a:pt x="783590" y="1908810"/>
                  <a:pt x="807720" y="1932940"/>
                </a:cubicBezTo>
                <a:cubicBezTo>
                  <a:pt x="831850" y="1957070"/>
                  <a:pt x="871220" y="1957070"/>
                  <a:pt x="895350" y="1932940"/>
                </a:cubicBezTo>
                <a:cubicBezTo>
                  <a:pt x="919480" y="1908175"/>
                  <a:pt x="919480" y="1869440"/>
                  <a:pt x="895350" y="1845310"/>
                </a:cubicBezTo>
                <a:close/>
                <a:moveTo>
                  <a:pt x="1245235" y="1932305"/>
                </a:moveTo>
                <a:cubicBezTo>
                  <a:pt x="1269365" y="1956435"/>
                  <a:pt x="1308735" y="1956435"/>
                  <a:pt x="1332865" y="1932305"/>
                </a:cubicBezTo>
                <a:cubicBezTo>
                  <a:pt x="1356995" y="1908175"/>
                  <a:pt x="1356995" y="1868805"/>
                  <a:pt x="1332865" y="1844675"/>
                </a:cubicBezTo>
                <a:cubicBezTo>
                  <a:pt x="1308735" y="1820545"/>
                  <a:pt x="1269365" y="1820545"/>
                  <a:pt x="1245235" y="1844675"/>
                </a:cubicBezTo>
                <a:cubicBezTo>
                  <a:pt x="1221105" y="1869440"/>
                  <a:pt x="1221105" y="1908175"/>
                  <a:pt x="1245235" y="1932305"/>
                </a:cubicBezTo>
                <a:close/>
                <a:moveTo>
                  <a:pt x="1354455" y="73660"/>
                </a:moveTo>
                <a:cubicBezTo>
                  <a:pt x="1318260" y="37465"/>
                  <a:pt x="1259205" y="37465"/>
                  <a:pt x="1223010" y="73660"/>
                </a:cubicBezTo>
                <a:cubicBezTo>
                  <a:pt x="1186815" y="109855"/>
                  <a:pt x="1186815" y="168910"/>
                  <a:pt x="1223010" y="205105"/>
                </a:cubicBezTo>
                <a:cubicBezTo>
                  <a:pt x="1259205" y="241300"/>
                  <a:pt x="1318260" y="241300"/>
                  <a:pt x="1354455" y="205105"/>
                </a:cubicBezTo>
                <a:cubicBezTo>
                  <a:pt x="1390650" y="168275"/>
                  <a:pt x="1390650" y="109855"/>
                  <a:pt x="1354455" y="73660"/>
                </a:cubicBezTo>
                <a:close/>
                <a:moveTo>
                  <a:pt x="1245235" y="1495425"/>
                </a:moveTo>
                <a:cubicBezTo>
                  <a:pt x="1269365" y="1519555"/>
                  <a:pt x="1308735" y="1519555"/>
                  <a:pt x="1332865" y="1495425"/>
                </a:cubicBezTo>
                <a:cubicBezTo>
                  <a:pt x="1356995" y="1471295"/>
                  <a:pt x="1356995" y="1431925"/>
                  <a:pt x="1332865" y="1407795"/>
                </a:cubicBezTo>
                <a:cubicBezTo>
                  <a:pt x="1308735" y="1383665"/>
                  <a:pt x="1269365" y="1383665"/>
                  <a:pt x="1245235" y="1407795"/>
                </a:cubicBezTo>
                <a:cubicBezTo>
                  <a:pt x="1221105" y="1431925"/>
                  <a:pt x="1221105" y="1471295"/>
                  <a:pt x="1245235" y="1495425"/>
                </a:cubicBezTo>
                <a:close/>
                <a:moveTo>
                  <a:pt x="1223645" y="2698115"/>
                </a:moveTo>
                <a:cubicBezTo>
                  <a:pt x="1187450" y="2734310"/>
                  <a:pt x="1187450" y="2793365"/>
                  <a:pt x="1223645" y="2829560"/>
                </a:cubicBezTo>
                <a:cubicBezTo>
                  <a:pt x="1259840" y="2865755"/>
                  <a:pt x="1318895" y="2865755"/>
                  <a:pt x="1355090" y="2829560"/>
                </a:cubicBezTo>
                <a:cubicBezTo>
                  <a:pt x="1391285" y="2793365"/>
                  <a:pt x="1391285" y="2734310"/>
                  <a:pt x="1355090" y="2698115"/>
                </a:cubicBezTo>
                <a:cubicBezTo>
                  <a:pt x="1318260" y="2661920"/>
                  <a:pt x="1259840" y="2661920"/>
                  <a:pt x="1223645" y="2698115"/>
                </a:cubicBezTo>
                <a:close/>
                <a:moveTo>
                  <a:pt x="1266825" y="1035685"/>
                </a:moveTo>
                <a:cubicBezTo>
                  <a:pt x="1278890" y="1047750"/>
                  <a:pt x="1298575" y="1047750"/>
                  <a:pt x="1310640" y="1035685"/>
                </a:cubicBezTo>
                <a:cubicBezTo>
                  <a:pt x="1322705" y="1023620"/>
                  <a:pt x="1322705" y="1003935"/>
                  <a:pt x="1310640" y="991870"/>
                </a:cubicBezTo>
                <a:cubicBezTo>
                  <a:pt x="1298575" y="979805"/>
                  <a:pt x="1278890" y="979805"/>
                  <a:pt x="1266825" y="991870"/>
                </a:cubicBezTo>
                <a:cubicBezTo>
                  <a:pt x="1254760" y="1003935"/>
                  <a:pt x="1254760" y="1023620"/>
                  <a:pt x="1266825" y="1035685"/>
                </a:cubicBezTo>
                <a:close/>
                <a:moveTo>
                  <a:pt x="1310640" y="598170"/>
                </a:moveTo>
                <a:cubicBezTo>
                  <a:pt x="1322705" y="586105"/>
                  <a:pt x="1322705" y="566420"/>
                  <a:pt x="1310640" y="554355"/>
                </a:cubicBezTo>
                <a:cubicBezTo>
                  <a:pt x="1298575" y="542290"/>
                  <a:pt x="1278890" y="542290"/>
                  <a:pt x="1266825" y="554355"/>
                </a:cubicBezTo>
                <a:cubicBezTo>
                  <a:pt x="1254760" y="566420"/>
                  <a:pt x="1254760" y="586105"/>
                  <a:pt x="1266825" y="598170"/>
                </a:cubicBezTo>
                <a:cubicBezTo>
                  <a:pt x="1278890" y="610235"/>
                  <a:pt x="1298575" y="610235"/>
                  <a:pt x="1310640" y="598170"/>
                </a:cubicBezTo>
                <a:close/>
                <a:moveTo>
                  <a:pt x="348615" y="2698115"/>
                </a:moveTo>
                <a:cubicBezTo>
                  <a:pt x="312420" y="2734310"/>
                  <a:pt x="312420" y="2793365"/>
                  <a:pt x="348615" y="2829560"/>
                </a:cubicBezTo>
                <a:cubicBezTo>
                  <a:pt x="384810" y="2865755"/>
                  <a:pt x="443865" y="2865755"/>
                  <a:pt x="480060" y="2829560"/>
                </a:cubicBezTo>
                <a:cubicBezTo>
                  <a:pt x="516255" y="2793365"/>
                  <a:pt x="516255" y="2734310"/>
                  <a:pt x="480060" y="2698115"/>
                </a:cubicBezTo>
                <a:cubicBezTo>
                  <a:pt x="443230" y="2661920"/>
                  <a:pt x="384810" y="2661920"/>
                  <a:pt x="348615" y="2698115"/>
                </a:cubicBezTo>
                <a:close/>
                <a:moveTo>
                  <a:pt x="916940" y="73660"/>
                </a:moveTo>
                <a:cubicBezTo>
                  <a:pt x="880745" y="37465"/>
                  <a:pt x="821690" y="37465"/>
                  <a:pt x="785495" y="73660"/>
                </a:cubicBezTo>
                <a:cubicBezTo>
                  <a:pt x="749300" y="109855"/>
                  <a:pt x="749300" y="168910"/>
                  <a:pt x="785495" y="205105"/>
                </a:cubicBezTo>
                <a:cubicBezTo>
                  <a:pt x="821690" y="241300"/>
                  <a:pt x="880745" y="241300"/>
                  <a:pt x="916940" y="205105"/>
                </a:cubicBezTo>
                <a:cubicBezTo>
                  <a:pt x="953135" y="168910"/>
                  <a:pt x="953135" y="109855"/>
                  <a:pt x="916940" y="73660"/>
                </a:cubicBezTo>
                <a:close/>
                <a:moveTo>
                  <a:pt x="479425" y="2260600"/>
                </a:moveTo>
                <a:cubicBezTo>
                  <a:pt x="443230" y="2224405"/>
                  <a:pt x="384175" y="2224405"/>
                  <a:pt x="347980" y="2260600"/>
                </a:cubicBezTo>
                <a:cubicBezTo>
                  <a:pt x="311785" y="2296795"/>
                  <a:pt x="311785" y="2355850"/>
                  <a:pt x="347980" y="2392045"/>
                </a:cubicBezTo>
                <a:cubicBezTo>
                  <a:pt x="384175" y="2428240"/>
                  <a:pt x="443230" y="2428240"/>
                  <a:pt x="479425" y="2392045"/>
                </a:cubicBezTo>
                <a:cubicBezTo>
                  <a:pt x="515620" y="2355850"/>
                  <a:pt x="515620" y="2296795"/>
                  <a:pt x="479425" y="2260600"/>
                </a:cubicBezTo>
                <a:close/>
                <a:moveTo>
                  <a:pt x="807720" y="2282825"/>
                </a:moveTo>
                <a:cubicBezTo>
                  <a:pt x="783590" y="2306955"/>
                  <a:pt x="783590" y="2346325"/>
                  <a:pt x="807720" y="2370455"/>
                </a:cubicBezTo>
                <a:cubicBezTo>
                  <a:pt x="831850" y="2394585"/>
                  <a:pt x="871220" y="2394585"/>
                  <a:pt x="895350" y="2370455"/>
                </a:cubicBezTo>
                <a:cubicBezTo>
                  <a:pt x="919480" y="2346325"/>
                  <a:pt x="919480" y="2306955"/>
                  <a:pt x="895350" y="2282825"/>
                </a:cubicBezTo>
                <a:cubicBezTo>
                  <a:pt x="871220" y="2258695"/>
                  <a:pt x="831850" y="2258695"/>
                  <a:pt x="807720" y="2282825"/>
                </a:cubicBezTo>
                <a:close/>
                <a:moveTo>
                  <a:pt x="1354455" y="2260600"/>
                </a:moveTo>
                <a:cubicBezTo>
                  <a:pt x="1318260" y="2224405"/>
                  <a:pt x="1259205" y="2224405"/>
                  <a:pt x="1223010" y="2260600"/>
                </a:cubicBezTo>
                <a:cubicBezTo>
                  <a:pt x="1186815" y="2296795"/>
                  <a:pt x="1186815" y="2355850"/>
                  <a:pt x="1223010" y="2392045"/>
                </a:cubicBezTo>
                <a:cubicBezTo>
                  <a:pt x="1259205" y="2428240"/>
                  <a:pt x="1318260" y="2428240"/>
                  <a:pt x="1354455" y="2392045"/>
                </a:cubicBezTo>
                <a:cubicBezTo>
                  <a:pt x="1390650" y="2355850"/>
                  <a:pt x="1390650" y="2296795"/>
                  <a:pt x="1354455" y="2260600"/>
                </a:cubicBezTo>
                <a:close/>
                <a:moveTo>
                  <a:pt x="895350" y="1407795"/>
                </a:moveTo>
                <a:cubicBezTo>
                  <a:pt x="871220" y="1383665"/>
                  <a:pt x="831850" y="1383665"/>
                  <a:pt x="807720" y="1407795"/>
                </a:cubicBezTo>
                <a:cubicBezTo>
                  <a:pt x="783590" y="1431925"/>
                  <a:pt x="783590" y="1471295"/>
                  <a:pt x="807720" y="1495425"/>
                </a:cubicBezTo>
                <a:cubicBezTo>
                  <a:pt x="831850" y="1519555"/>
                  <a:pt x="871220" y="1519555"/>
                  <a:pt x="895350" y="1495425"/>
                </a:cubicBezTo>
                <a:cubicBezTo>
                  <a:pt x="919480" y="1471295"/>
                  <a:pt x="919480" y="1431925"/>
                  <a:pt x="895350" y="1407795"/>
                </a:cubicBezTo>
                <a:close/>
                <a:moveTo>
                  <a:pt x="916940" y="511175"/>
                </a:moveTo>
                <a:cubicBezTo>
                  <a:pt x="880745" y="474980"/>
                  <a:pt x="821690" y="474980"/>
                  <a:pt x="785495" y="511175"/>
                </a:cubicBezTo>
                <a:cubicBezTo>
                  <a:pt x="749300" y="547370"/>
                  <a:pt x="749300" y="606425"/>
                  <a:pt x="785495" y="642620"/>
                </a:cubicBezTo>
                <a:cubicBezTo>
                  <a:pt x="821690" y="678815"/>
                  <a:pt x="880745" y="678815"/>
                  <a:pt x="916940" y="642620"/>
                </a:cubicBezTo>
                <a:cubicBezTo>
                  <a:pt x="953135" y="605790"/>
                  <a:pt x="953135" y="547370"/>
                  <a:pt x="916940" y="511175"/>
                </a:cubicBezTo>
                <a:close/>
                <a:moveTo>
                  <a:pt x="895350" y="970280"/>
                </a:moveTo>
                <a:cubicBezTo>
                  <a:pt x="871220" y="946150"/>
                  <a:pt x="831850" y="946150"/>
                  <a:pt x="807720" y="970280"/>
                </a:cubicBezTo>
                <a:cubicBezTo>
                  <a:pt x="783590" y="994410"/>
                  <a:pt x="783590" y="1033780"/>
                  <a:pt x="807720" y="1057910"/>
                </a:cubicBezTo>
                <a:cubicBezTo>
                  <a:pt x="831850" y="1082040"/>
                  <a:pt x="871220" y="1082040"/>
                  <a:pt x="895350" y="1057910"/>
                </a:cubicBezTo>
                <a:cubicBezTo>
                  <a:pt x="919480" y="1033780"/>
                  <a:pt x="919480" y="994410"/>
                  <a:pt x="895350" y="970280"/>
                </a:cubicBezTo>
                <a:close/>
                <a:moveTo>
                  <a:pt x="1682750" y="4907280"/>
                </a:moveTo>
                <a:cubicBezTo>
                  <a:pt x="1658620" y="4931410"/>
                  <a:pt x="1658620" y="4970780"/>
                  <a:pt x="1682750" y="4994910"/>
                </a:cubicBezTo>
                <a:cubicBezTo>
                  <a:pt x="1706880" y="5019040"/>
                  <a:pt x="1746250" y="5019040"/>
                  <a:pt x="1770380" y="4994910"/>
                </a:cubicBezTo>
                <a:cubicBezTo>
                  <a:pt x="1794510" y="4970780"/>
                  <a:pt x="1794510" y="4931410"/>
                  <a:pt x="1770380" y="4907280"/>
                </a:cubicBezTo>
                <a:cubicBezTo>
                  <a:pt x="1745615" y="4883150"/>
                  <a:pt x="1706880" y="4883150"/>
                  <a:pt x="1682750" y="4907280"/>
                </a:cubicBezTo>
                <a:close/>
                <a:moveTo>
                  <a:pt x="2513965" y="926465"/>
                </a:moveTo>
                <a:cubicBezTo>
                  <a:pt x="2465705" y="974725"/>
                  <a:pt x="2465705" y="1052830"/>
                  <a:pt x="2513965" y="1101725"/>
                </a:cubicBezTo>
                <a:cubicBezTo>
                  <a:pt x="2562225" y="1150620"/>
                  <a:pt x="2640330" y="1149985"/>
                  <a:pt x="2689225" y="1101725"/>
                </a:cubicBezTo>
                <a:cubicBezTo>
                  <a:pt x="2738120" y="1053465"/>
                  <a:pt x="2737485" y="975360"/>
                  <a:pt x="2689225" y="926465"/>
                </a:cubicBezTo>
                <a:cubicBezTo>
                  <a:pt x="2640330" y="878205"/>
                  <a:pt x="2562225" y="878205"/>
                  <a:pt x="2513965" y="926465"/>
                </a:cubicBezTo>
                <a:close/>
                <a:moveTo>
                  <a:pt x="1026160" y="1713865"/>
                </a:moveTo>
                <a:cubicBezTo>
                  <a:pt x="1050290" y="1737995"/>
                  <a:pt x="1089660" y="1737995"/>
                  <a:pt x="1113790" y="1713865"/>
                </a:cubicBezTo>
                <a:cubicBezTo>
                  <a:pt x="1137920" y="1689735"/>
                  <a:pt x="1137920" y="1650365"/>
                  <a:pt x="1113790" y="1626235"/>
                </a:cubicBezTo>
                <a:cubicBezTo>
                  <a:pt x="1089660" y="1602105"/>
                  <a:pt x="1050290" y="1602105"/>
                  <a:pt x="1026160" y="1626235"/>
                </a:cubicBezTo>
                <a:cubicBezTo>
                  <a:pt x="1002030" y="1650365"/>
                  <a:pt x="1002030" y="1689735"/>
                  <a:pt x="1026160" y="1713865"/>
                </a:cubicBezTo>
                <a:close/>
                <a:moveTo>
                  <a:pt x="1769745" y="4032250"/>
                </a:moveTo>
                <a:cubicBezTo>
                  <a:pt x="1745615" y="4008120"/>
                  <a:pt x="1706245" y="4008120"/>
                  <a:pt x="1682115" y="4032250"/>
                </a:cubicBezTo>
                <a:cubicBezTo>
                  <a:pt x="1657985" y="4056380"/>
                  <a:pt x="1657985" y="4095750"/>
                  <a:pt x="1682115" y="4119880"/>
                </a:cubicBezTo>
                <a:cubicBezTo>
                  <a:pt x="1706245" y="4144010"/>
                  <a:pt x="1745615" y="4144010"/>
                  <a:pt x="1769745" y="4119880"/>
                </a:cubicBezTo>
                <a:cubicBezTo>
                  <a:pt x="1793875" y="4095750"/>
                  <a:pt x="1794510" y="4056380"/>
                  <a:pt x="1769745" y="4032250"/>
                </a:cubicBezTo>
                <a:close/>
                <a:moveTo>
                  <a:pt x="3235325" y="817245"/>
                </a:moveTo>
                <a:cubicBezTo>
                  <a:pt x="3247390" y="829310"/>
                  <a:pt x="3267075" y="829310"/>
                  <a:pt x="3279140" y="817245"/>
                </a:cubicBezTo>
                <a:cubicBezTo>
                  <a:pt x="3291205" y="805180"/>
                  <a:pt x="3291205" y="785495"/>
                  <a:pt x="3279140" y="773430"/>
                </a:cubicBezTo>
                <a:cubicBezTo>
                  <a:pt x="3267075" y="761365"/>
                  <a:pt x="3247390" y="761365"/>
                  <a:pt x="3235325" y="773430"/>
                </a:cubicBezTo>
                <a:cubicBezTo>
                  <a:pt x="3223260" y="785495"/>
                  <a:pt x="3223260" y="805180"/>
                  <a:pt x="3235325" y="817245"/>
                </a:cubicBezTo>
                <a:close/>
                <a:moveTo>
                  <a:pt x="3235325" y="1254760"/>
                </a:moveTo>
                <a:cubicBezTo>
                  <a:pt x="3247390" y="1266825"/>
                  <a:pt x="3267075" y="1266825"/>
                  <a:pt x="3279140" y="1254760"/>
                </a:cubicBezTo>
                <a:cubicBezTo>
                  <a:pt x="3291205" y="1242695"/>
                  <a:pt x="3291205" y="1223010"/>
                  <a:pt x="3279140" y="1210945"/>
                </a:cubicBezTo>
                <a:cubicBezTo>
                  <a:pt x="3267075" y="1198880"/>
                  <a:pt x="3247390" y="1198880"/>
                  <a:pt x="3235325" y="1210945"/>
                </a:cubicBezTo>
                <a:cubicBezTo>
                  <a:pt x="3223260" y="1223010"/>
                  <a:pt x="3223260" y="1242695"/>
                  <a:pt x="3235325" y="1254760"/>
                </a:cubicBezTo>
                <a:close/>
                <a:moveTo>
                  <a:pt x="1769745" y="3594735"/>
                </a:moveTo>
                <a:cubicBezTo>
                  <a:pt x="1745615" y="3570605"/>
                  <a:pt x="1706245" y="3570605"/>
                  <a:pt x="1682115" y="3594735"/>
                </a:cubicBezTo>
                <a:cubicBezTo>
                  <a:pt x="1657985" y="3618865"/>
                  <a:pt x="1657985" y="3658235"/>
                  <a:pt x="1682115" y="3682365"/>
                </a:cubicBezTo>
                <a:cubicBezTo>
                  <a:pt x="1706245" y="3706495"/>
                  <a:pt x="1745615" y="3706495"/>
                  <a:pt x="1769745" y="3682365"/>
                </a:cubicBezTo>
                <a:cubicBezTo>
                  <a:pt x="1794510" y="3658235"/>
                  <a:pt x="1794510" y="3618865"/>
                  <a:pt x="1769745" y="3594735"/>
                </a:cubicBezTo>
                <a:close/>
                <a:moveTo>
                  <a:pt x="3279140" y="379730"/>
                </a:moveTo>
                <a:cubicBezTo>
                  <a:pt x="3291205" y="367665"/>
                  <a:pt x="3291205" y="347980"/>
                  <a:pt x="3279140" y="335915"/>
                </a:cubicBezTo>
                <a:cubicBezTo>
                  <a:pt x="3267075" y="323850"/>
                  <a:pt x="3247390" y="323850"/>
                  <a:pt x="3235325" y="335915"/>
                </a:cubicBezTo>
                <a:cubicBezTo>
                  <a:pt x="3223260" y="347980"/>
                  <a:pt x="3223260" y="367665"/>
                  <a:pt x="3235325" y="379730"/>
                </a:cubicBezTo>
                <a:cubicBezTo>
                  <a:pt x="3247390" y="391795"/>
                  <a:pt x="3267075" y="391795"/>
                  <a:pt x="3279140" y="379730"/>
                </a:cubicBezTo>
                <a:close/>
                <a:moveTo>
                  <a:pt x="392430" y="1035685"/>
                </a:moveTo>
                <a:cubicBezTo>
                  <a:pt x="404495" y="1047750"/>
                  <a:pt x="424180" y="1047750"/>
                  <a:pt x="436245" y="1035685"/>
                </a:cubicBezTo>
                <a:cubicBezTo>
                  <a:pt x="448310" y="1023620"/>
                  <a:pt x="448310" y="1003935"/>
                  <a:pt x="436245" y="991870"/>
                </a:cubicBezTo>
                <a:cubicBezTo>
                  <a:pt x="424180" y="979805"/>
                  <a:pt x="404495" y="979805"/>
                  <a:pt x="392430" y="991870"/>
                </a:cubicBezTo>
                <a:cubicBezTo>
                  <a:pt x="380365" y="1003935"/>
                  <a:pt x="380365" y="1023620"/>
                  <a:pt x="392430" y="1035685"/>
                </a:cubicBezTo>
                <a:close/>
                <a:moveTo>
                  <a:pt x="1704340" y="598170"/>
                </a:moveTo>
                <a:cubicBezTo>
                  <a:pt x="1716405" y="610235"/>
                  <a:pt x="1736090" y="610235"/>
                  <a:pt x="1748155" y="598170"/>
                </a:cubicBezTo>
                <a:cubicBezTo>
                  <a:pt x="1760220" y="586105"/>
                  <a:pt x="1760220" y="566420"/>
                  <a:pt x="1748155" y="554355"/>
                </a:cubicBezTo>
                <a:cubicBezTo>
                  <a:pt x="1736090" y="542290"/>
                  <a:pt x="1716405" y="542290"/>
                  <a:pt x="1704340" y="554355"/>
                </a:cubicBezTo>
                <a:cubicBezTo>
                  <a:pt x="1692275" y="566420"/>
                  <a:pt x="1692275" y="586105"/>
                  <a:pt x="1704340" y="598170"/>
                </a:cubicBezTo>
                <a:close/>
                <a:moveTo>
                  <a:pt x="1748155" y="160655"/>
                </a:moveTo>
                <a:cubicBezTo>
                  <a:pt x="1760220" y="148590"/>
                  <a:pt x="1760220" y="128905"/>
                  <a:pt x="1748155" y="116840"/>
                </a:cubicBezTo>
                <a:cubicBezTo>
                  <a:pt x="1736090" y="104775"/>
                  <a:pt x="1716405" y="104775"/>
                  <a:pt x="1704340" y="116840"/>
                </a:cubicBezTo>
                <a:cubicBezTo>
                  <a:pt x="1692275" y="128905"/>
                  <a:pt x="1692275" y="148590"/>
                  <a:pt x="1704340" y="160655"/>
                </a:cubicBezTo>
                <a:cubicBezTo>
                  <a:pt x="1716405" y="172720"/>
                  <a:pt x="1736090" y="172720"/>
                  <a:pt x="1748155" y="160655"/>
                </a:cubicBezTo>
                <a:close/>
                <a:moveTo>
                  <a:pt x="1704340" y="1035685"/>
                </a:moveTo>
                <a:cubicBezTo>
                  <a:pt x="1716405" y="1047750"/>
                  <a:pt x="1736090" y="1047750"/>
                  <a:pt x="1748155" y="1035685"/>
                </a:cubicBezTo>
                <a:cubicBezTo>
                  <a:pt x="1760220" y="1023620"/>
                  <a:pt x="1760220" y="1003935"/>
                  <a:pt x="1748155" y="991870"/>
                </a:cubicBezTo>
                <a:cubicBezTo>
                  <a:pt x="1736090" y="979805"/>
                  <a:pt x="1716405" y="979805"/>
                  <a:pt x="1704340" y="991870"/>
                </a:cubicBezTo>
                <a:cubicBezTo>
                  <a:pt x="1692275" y="1003935"/>
                  <a:pt x="1692275" y="1023620"/>
                  <a:pt x="1704340" y="1035685"/>
                </a:cubicBezTo>
                <a:close/>
                <a:moveTo>
                  <a:pt x="1791970" y="3135630"/>
                </a:moveTo>
                <a:cubicBezTo>
                  <a:pt x="1755775" y="3099435"/>
                  <a:pt x="1696720" y="3099435"/>
                  <a:pt x="1660525" y="3135630"/>
                </a:cubicBezTo>
                <a:cubicBezTo>
                  <a:pt x="1624330" y="3171825"/>
                  <a:pt x="1624330" y="3230880"/>
                  <a:pt x="1660525" y="3267075"/>
                </a:cubicBezTo>
                <a:cubicBezTo>
                  <a:pt x="1696720" y="3303270"/>
                  <a:pt x="1755775" y="3303270"/>
                  <a:pt x="1791970" y="3267075"/>
                </a:cubicBezTo>
                <a:cubicBezTo>
                  <a:pt x="1828165" y="3230880"/>
                  <a:pt x="1828165" y="3171825"/>
                  <a:pt x="1791970" y="3135630"/>
                </a:cubicBezTo>
                <a:close/>
                <a:moveTo>
                  <a:pt x="1791970" y="2698115"/>
                </a:moveTo>
                <a:cubicBezTo>
                  <a:pt x="1755775" y="2661920"/>
                  <a:pt x="1696720" y="2661920"/>
                  <a:pt x="1660525" y="2698115"/>
                </a:cubicBezTo>
                <a:cubicBezTo>
                  <a:pt x="1624330" y="2734310"/>
                  <a:pt x="1624330" y="2793365"/>
                  <a:pt x="1660525" y="2829560"/>
                </a:cubicBezTo>
                <a:cubicBezTo>
                  <a:pt x="1696720" y="2865755"/>
                  <a:pt x="1755775" y="2865755"/>
                  <a:pt x="1791970" y="2829560"/>
                </a:cubicBezTo>
                <a:cubicBezTo>
                  <a:pt x="1828165" y="2793365"/>
                  <a:pt x="1828165" y="2734310"/>
                  <a:pt x="1791970" y="2698115"/>
                </a:cubicBezTo>
                <a:close/>
                <a:moveTo>
                  <a:pt x="1791970" y="2260600"/>
                </a:moveTo>
                <a:cubicBezTo>
                  <a:pt x="1755775" y="2224405"/>
                  <a:pt x="1696720" y="2224405"/>
                  <a:pt x="1660525" y="2260600"/>
                </a:cubicBezTo>
                <a:cubicBezTo>
                  <a:pt x="1624330" y="2296795"/>
                  <a:pt x="1624330" y="2355850"/>
                  <a:pt x="1660525" y="2392045"/>
                </a:cubicBezTo>
                <a:cubicBezTo>
                  <a:pt x="1696720" y="2428240"/>
                  <a:pt x="1755775" y="2428240"/>
                  <a:pt x="1791970" y="2392045"/>
                </a:cubicBezTo>
                <a:cubicBezTo>
                  <a:pt x="1828165" y="2355850"/>
                  <a:pt x="1828165" y="2296795"/>
                  <a:pt x="1791970" y="2260600"/>
                </a:cubicBezTo>
                <a:close/>
                <a:moveTo>
                  <a:pt x="1791970" y="1823085"/>
                </a:moveTo>
                <a:cubicBezTo>
                  <a:pt x="1755775" y="1786890"/>
                  <a:pt x="1696720" y="1786890"/>
                  <a:pt x="1660525" y="1823085"/>
                </a:cubicBezTo>
                <a:cubicBezTo>
                  <a:pt x="1624330" y="1859280"/>
                  <a:pt x="1624330" y="1918335"/>
                  <a:pt x="1660525" y="1954530"/>
                </a:cubicBezTo>
                <a:cubicBezTo>
                  <a:pt x="1696720" y="1990725"/>
                  <a:pt x="1755775" y="1990725"/>
                  <a:pt x="1791970" y="1954530"/>
                </a:cubicBezTo>
                <a:cubicBezTo>
                  <a:pt x="1828165" y="1918335"/>
                  <a:pt x="1828165" y="1859280"/>
                  <a:pt x="1791970" y="1823085"/>
                </a:cubicBezTo>
                <a:close/>
                <a:moveTo>
                  <a:pt x="1769745" y="4469765"/>
                </a:moveTo>
                <a:cubicBezTo>
                  <a:pt x="1745615" y="4445635"/>
                  <a:pt x="1706245" y="4445635"/>
                  <a:pt x="1682115" y="4469765"/>
                </a:cubicBezTo>
                <a:cubicBezTo>
                  <a:pt x="1657985" y="4493895"/>
                  <a:pt x="1657985" y="4533265"/>
                  <a:pt x="1682115" y="4557395"/>
                </a:cubicBezTo>
                <a:cubicBezTo>
                  <a:pt x="1706245" y="4581525"/>
                  <a:pt x="1745615" y="4581525"/>
                  <a:pt x="1769745" y="4557395"/>
                </a:cubicBezTo>
                <a:cubicBezTo>
                  <a:pt x="1793875" y="4533265"/>
                  <a:pt x="1794510" y="4493895"/>
                  <a:pt x="1769745" y="4469765"/>
                </a:cubicBezTo>
                <a:close/>
                <a:moveTo>
                  <a:pt x="242570" y="0"/>
                </a:moveTo>
                <a:lnTo>
                  <a:pt x="147955" y="0"/>
                </a:lnTo>
                <a:cubicBezTo>
                  <a:pt x="177165" y="17145"/>
                  <a:pt x="213360" y="17145"/>
                  <a:pt x="242570" y="0"/>
                </a:cubicBezTo>
                <a:close/>
                <a:moveTo>
                  <a:pt x="260985" y="2042160"/>
                </a:moveTo>
                <a:cubicBezTo>
                  <a:pt x="224790" y="2005965"/>
                  <a:pt x="165735" y="2005965"/>
                  <a:pt x="129540" y="2042160"/>
                </a:cubicBezTo>
                <a:cubicBezTo>
                  <a:pt x="93345" y="2078355"/>
                  <a:pt x="93345" y="2137410"/>
                  <a:pt x="129540" y="2173605"/>
                </a:cubicBezTo>
                <a:cubicBezTo>
                  <a:pt x="165735" y="2209800"/>
                  <a:pt x="224790" y="2209800"/>
                  <a:pt x="260985" y="2173605"/>
                </a:cubicBezTo>
                <a:cubicBezTo>
                  <a:pt x="297180" y="2136775"/>
                  <a:pt x="297180" y="2078355"/>
                  <a:pt x="260985" y="2042160"/>
                </a:cubicBezTo>
                <a:close/>
                <a:moveTo>
                  <a:pt x="589280" y="1276350"/>
                </a:moveTo>
                <a:cubicBezTo>
                  <a:pt x="613410" y="1300480"/>
                  <a:pt x="652780" y="1300480"/>
                  <a:pt x="676910" y="1276350"/>
                </a:cubicBezTo>
                <a:cubicBezTo>
                  <a:pt x="701040" y="1252220"/>
                  <a:pt x="701040" y="1212850"/>
                  <a:pt x="676910" y="1188720"/>
                </a:cubicBezTo>
                <a:cubicBezTo>
                  <a:pt x="652780" y="1164590"/>
                  <a:pt x="613410" y="1164590"/>
                  <a:pt x="589280" y="1188720"/>
                </a:cubicBezTo>
                <a:cubicBezTo>
                  <a:pt x="565150" y="1212850"/>
                  <a:pt x="565150" y="1252220"/>
                  <a:pt x="589280" y="1276350"/>
                </a:cubicBezTo>
                <a:close/>
                <a:moveTo>
                  <a:pt x="151765" y="1713865"/>
                </a:moveTo>
                <a:cubicBezTo>
                  <a:pt x="175895" y="1737995"/>
                  <a:pt x="215265" y="1737995"/>
                  <a:pt x="239395" y="1713865"/>
                </a:cubicBezTo>
                <a:cubicBezTo>
                  <a:pt x="263525" y="1689735"/>
                  <a:pt x="263525" y="1650365"/>
                  <a:pt x="239395" y="1626235"/>
                </a:cubicBezTo>
                <a:cubicBezTo>
                  <a:pt x="215265" y="1602105"/>
                  <a:pt x="175895" y="1602105"/>
                  <a:pt x="151765" y="1626235"/>
                </a:cubicBezTo>
                <a:cubicBezTo>
                  <a:pt x="127635" y="1650365"/>
                  <a:pt x="127635" y="1689735"/>
                  <a:pt x="151765" y="1713865"/>
                </a:cubicBezTo>
                <a:close/>
                <a:moveTo>
                  <a:pt x="129540" y="2917190"/>
                </a:moveTo>
                <a:cubicBezTo>
                  <a:pt x="93345" y="2953385"/>
                  <a:pt x="93345" y="3012440"/>
                  <a:pt x="129540" y="3048635"/>
                </a:cubicBezTo>
                <a:cubicBezTo>
                  <a:pt x="165735" y="3084830"/>
                  <a:pt x="224790" y="3084830"/>
                  <a:pt x="260985" y="3048635"/>
                </a:cubicBezTo>
                <a:cubicBezTo>
                  <a:pt x="297180" y="3012440"/>
                  <a:pt x="297180" y="2953385"/>
                  <a:pt x="260985" y="2917190"/>
                </a:cubicBezTo>
                <a:cubicBezTo>
                  <a:pt x="224790" y="2880360"/>
                  <a:pt x="165735" y="2880360"/>
                  <a:pt x="129540" y="2917190"/>
                </a:cubicBezTo>
                <a:close/>
                <a:moveTo>
                  <a:pt x="654685" y="817245"/>
                </a:moveTo>
                <a:cubicBezTo>
                  <a:pt x="666750" y="805180"/>
                  <a:pt x="666750" y="785495"/>
                  <a:pt x="654685" y="773430"/>
                </a:cubicBezTo>
                <a:cubicBezTo>
                  <a:pt x="642620" y="761365"/>
                  <a:pt x="622935" y="761365"/>
                  <a:pt x="610870" y="773430"/>
                </a:cubicBezTo>
                <a:cubicBezTo>
                  <a:pt x="598805" y="785495"/>
                  <a:pt x="598805" y="805180"/>
                  <a:pt x="610870" y="817245"/>
                </a:cubicBezTo>
                <a:cubicBezTo>
                  <a:pt x="622935" y="829310"/>
                  <a:pt x="642620" y="829310"/>
                  <a:pt x="654685" y="817245"/>
                </a:cubicBezTo>
                <a:close/>
                <a:moveTo>
                  <a:pt x="260985" y="2479675"/>
                </a:moveTo>
                <a:cubicBezTo>
                  <a:pt x="224790" y="2443480"/>
                  <a:pt x="165735" y="2443480"/>
                  <a:pt x="129540" y="2479675"/>
                </a:cubicBezTo>
                <a:cubicBezTo>
                  <a:pt x="93345" y="2515870"/>
                  <a:pt x="93345" y="2574925"/>
                  <a:pt x="129540" y="2611120"/>
                </a:cubicBezTo>
                <a:cubicBezTo>
                  <a:pt x="165735" y="2647315"/>
                  <a:pt x="224790" y="2647315"/>
                  <a:pt x="260985" y="2611120"/>
                </a:cubicBezTo>
                <a:cubicBezTo>
                  <a:pt x="297180" y="2574290"/>
                  <a:pt x="297180" y="2515870"/>
                  <a:pt x="260985" y="2479675"/>
                </a:cubicBezTo>
                <a:close/>
                <a:moveTo>
                  <a:pt x="589280" y="2151380"/>
                </a:moveTo>
                <a:cubicBezTo>
                  <a:pt x="613410" y="2175510"/>
                  <a:pt x="652780" y="2175510"/>
                  <a:pt x="676910" y="2151380"/>
                </a:cubicBezTo>
                <a:cubicBezTo>
                  <a:pt x="701040" y="2127250"/>
                  <a:pt x="701040" y="2087880"/>
                  <a:pt x="676910" y="2063750"/>
                </a:cubicBezTo>
                <a:cubicBezTo>
                  <a:pt x="652780" y="2039620"/>
                  <a:pt x="613410" y="2039620"/>
                  <a:pt x="589280" y="2063750"/>
                </a:cubicBezTo>
                <a:cubicBezTo>
                  <a:pt x="565150" y="2087880"/>
                  <a:pt x="565150" y="2127250"/>
                  <a:pt x="589280" y="2151380"/>
                </a:cubicBezTo>
                <a:close/>
                <a:moveTo>
                  <a:pt x="589280" y="1713865"/>
                </a:moveTo>
                <a:cubicBezTo>
                  <a:pt x="613410" y="1737995"/>
                  <a:pt x="652780" y="1737995"/>
                  <a:pt x="676910" y="1713865"/>
                </a:cubicBezTo>
                <a:cubicBezTo>
                  <a:pt x="701040" y="1689735"/>
                  <a:pt x="701040" y="1650365"/>
                  <a:pt x="676910" y="1626235"/>
                </a:cubicBezTo>
                <a:cubicBezTo>
                  <a:pt x="652780" y="1602105"/>
                  <a:pt x="613410" y="1602105"/>
                  <a:pt x="589280" y="1626235"/>
                </a:cubicBezTo>
                <a:cubicBezTo>
                  <a:pt x="565150" y="1650365"/>
                  <a:pt x="565150" y="1689735"/>
                  <a:pt x="589280" y="1713865"/>
                </a:cubicBezTo>
                <a:close/>
                <a:moveTo>
                  <a:pt x="1092200" y="817245"/>
                </a:moveTo>
                <a:cubicBezTo>
                  <a:pt x="1104265" y="805180"/>
                  <a:pt x="1104265" y="785495"/>
                  <a:pt x="1092200" y="773430"/>
                </a:cubicBezTo>
                <a:cubicBezTo>
                  <a:pt x="1080135" y="761365"/>
                  <a:pt x="1060450" y="761365"/>
                  <a:pt x="1048385" y="773430"/>
                </a:cubicBezTo>
                <a:cubicBezTo>
                  <a:pt x="1036320" y="785495"/>
                  <a:pt x="1036320" y="805180"/>
                  <a:pt x="1048385" y="817245"/>
                </a:cubicBezTo>
                <a:cubicBezTo>
                  <a:pt x="1060450" y="829310"/>
                  <a:pt x="1080135" y="829310"/>
                  <a:pt x="1092200" y="817245"/>
                </a:cubicBezTo>
                <a:close/>
                <a:moveTo>
                  <a:pt x="680085" y="0"/>
                </a:moveTo>
                <a:lnTo>
                  <a:pt x="585470" y="0"/>
                </a:lnTo>
                <a:cubicBezTo>
                  <a:pt x="614680" y="17145"/>
                  <a:pt x="650875" y="17145"/>
                  <a:pt x="680085" y="0"/>
                </a:cubicBezTo>
                <a:close/>
                <a:moveTo>
                  <a:pt x="1026160" y="1276350"/>
                </a:moveTo>
                <a:cubicBezTo>
                  <a:pt x="1050290" y="1300480"/>
                  <a:pt x="1089660" y="1300480"/>
                  <a:pt x="1113790" y="1276350"/>
                </a:cubicBezTo>
                <a:cubicBezTo>
                  <a:pt x="1137920" y="1252220"/>
                  <a:pt x="1137920" y="1212850"/>
                  <a:pt x="1113790" y="1188720"/>
                </a:cubicBezTo>
                <a:cubicBezTo>
                  <a:pt x="1089660" y="1164590"/>
                  <a:pt x="1050290" y="1164590"/>
                  <a:pt x="1026160" y="1188720"/>
                </a:cubicBezTo>
                <a:cubicBezTo>
                  <a:pt x="1002030" y="1212850"/>
                  <a:pt x="1002030" y="1252220"/>
                  <a:pt x="1026160" y="1276350"/>
                </a:cubicBezTo>
                <a:close/>
                <a:moveTo>
                  <a:pt x="173355" y="1254760"/>
                </a:moveTo>
                <a:cubicBezTo>
                  <a:pt x="185420" y="1266825"/>
                  <a:pt x="205105" y="1266825"/>
                  <a:pt x="217170" y="1254760"/>
                </a:cubicBezTo>
                <a:cubicBezTo>
                  <a:pt x="229235" y="1242695"/>
                  <a:pt x="229235" y="1223010"/>
                  <a:pt x="217170" y="1210945"/>
                </a:cubicBezTo>
                <a:cubicBezTo>
                  <a:pt x="205105" y="1198880"/>
                  <a:pt x="185420" y="1198880"/>
                  <a:pt x="173355" y="1210945"/>
                </a:cubicBezTo>
                <a:cubicBezTo>
                  <a:pt x="161290" y="1223010"/>
                  <a:pt x="161290" y="1242695"/>
                  <a:pt x="173355" y="1254760"/>
                </a:cubicBezTo>
                <a:close/>
                <a:moveTo>
                  <a:pt x="567055" y="2610485"/>
                </a:moveTo>
                <a:cubicBezTo>
                  <a:pt x="603250" y="2646680"/>
                  <a:pt x="662305" y="2646680"/>
                  <a:pt x="698500" y="2610485"/>
                </a:cubicBezTo>
                <a:cubicBezTo>
                  <a:pt x="734695" y="2574290"/>
                  <a:pt x="734695" y="2515235"/>
                  <a:pt x="698500" y="2479040"/>
                </a:cubicBezTo>
                <a:cubicBezTo>
                  <a:pt x="662305" y="2442845"/>
                  <a:pt x="603250" y="2442845"/>
                  <a:pt x="567055" y="2479040"/>
                </a:cubicBezTo>
                <a:cubicBezTo>
                  <a:pt x="530860" y="2515235"/>
                  <a:pt x="530860" y="2574290"/>
                  <a:pt x="567055" y="2610485"/>
                </a:cubicBezTo>
                <a:close/>
                <a:moveTo>
                  <a:pt x="698500" y="292100"/>
                </a:moveTo>
                <a:cubicBezTo>
                  <a:pt x="662305" y="255905"/>
                  <a:pt x="603250" y="255905"/>
                  <a:pt x="567055" y="292100"/>
                </a:cubicBezTo>
                <a:cubicBezTo>
                  <a:pt x="530860" y="328295"/>
                  <a:pt x="530860" y="387350"/>
                  <a:pt x="567055" y="423545"/>
                </a:cubicBezTo>
                <a:cubicBezTo>
                  <a:pt x="603250" y="459740"/>
                  <a:pt x="662305" y="459740"/>
                  <a:pt x="698500" y="423545"/>
                </a:cubicBezTo>
                <a:cubicBezTo>
                  <a:pt x="734695" y="387350"/>
                  <a:pt x="734695" y="328295"/>
                  <a:pt x="698500" y="292100"/>
                </a:cubicBezTo>
                <a:close/>
                <a:moveTo>
                  <a:pt x="370205" y="1932305"/>
                </a:moveTo>
                <a:cubicBezTo>
                  <a:pt x="394335" y="1956435"/>
                  <a:pt x="433705" y="1956435"/>
                  <a:pt x="457835" y="1932305"/>
                </a:cubicBezTo>
                <a:cubicBezTo>
                  <a:pt x="481965" y="1908175"/>
                  <a:pt x="481965" y="1868805"/>
                  <a:pt x="457835" y="1844675"/>
                </a:cubicBezTo>
                <a:cubicBezTo>
                  <a:pt x="433705" y="1820545"/>
                  <a:pt x="394335" y="1820545"/>
                  <a:pt x="370205" y="1844675"/>
                </a:cubicBezTo>
                <a:cubicBezTo>
                  <a:pt x="346075" y="1869440"/>
                  <a:pt x="346075" y="1908175"/>
                  <a:pt x="370205" y="1932305"/>
                </a:cubicBezTo>
                <a:close/>
                <a:moveTo>
                  <a:pt x="41910" y="3135630"/>
                </a:moveTo>
                <a:cubicBezTo>
                  <a:pt x="29845" y="3123565"/>
                  <a:pt x="15240" y="3115310"/>
                  <a:pt x="0" y="3111500"/>
                </a:cubicBezTo>
                <a:lnTo>
                  <a:pt x="0" y="3291205"/>
                </a:lnTo>
                <a:cubicBezTo>
                  <a:pt x="15240" y="3287395"/>
                  <a:pt x="29845" y="3279140"/>
                  <a:pt x="41910" y="3267075"/>
                </a:cubicBezTo>
                <a:cubicBezTo>
                  <a:pt x="78740" y="3230880"/>
                  <a:pt x="78740" y="3171825"/>
                  <a:pt x="41910" y="3135630"/>
                </a:cubicBezTo>
                <a:close/>
                <a:moveTo>
                  <a:pt x="41910" y="5322570"/>
                </a:moveTo>
                <a:cubicBezTo>
                  <a:pt x="29845" y="5310505"/>
                  <a:pt x="15240" y="5302250"/>
                  <a:pt x="0" y="5298440"/>
                </a:cubicBezTo>
                <a:lnTo>
                  <a:pt x="0" y="5477510"/>
                </a:lnTo>
                <a:cubicBezTo>
                  <a:pt x="15240" y="5473700"/>
                  <a:pt x="29845" y="5465445"/>
                  <a:pt x="41910" y="5453380"/>
                </a:cubicBezTo>
                <a:cubicBezTo>
                  <a:pt x="78105" y="5417820"/>
                  <a:pt x="78105" y="5358765"/>
                  <a:pt x="41910" y="5322570"/>
                </a:cubicBezTo>
                <a:close/>
                <a:moveTo>
                  <a:pt x="41910" y="2698115"/>
                </a:moveTo>
                <a:cubicBezTo>
                  <a:pt x="29845" y="2686050"/>
                  <a:pt x="15240" y="2677795"/>
                  <a:pt x="0" y="2673985"/>
                </a:cubicBezTo>
                <a:lnTo>
                  <a:pt x="0" y="2853690"/>
                </a:lnTo>
                <a:cubicBezTo>
                  <a:pt x="15240" y="2849880"/>
                  <a:pt x="29845" y="2841625"/>
                  <a:pt x="41910" y="2829560"/>
                </a:cubicBezTo>
                <a:cubicBezTo>
                  <a:pt x="78740" y="2793365"/>
                  <a:pt x="78740" y="2734310"/>
                  <a:pt x="41910" y="2698115"/>
                </a:cubicBezTo>
                <a:close/>
                <a:moveTo>
                  <a:pt x="370205" y="1495425"/>
                </a:moveTo>
                <a:cubicBezTo>
                  <a:pt x="394335" y="1519555"/>
                  <a:pt x="433705" y="1519555"/>
                  <a:pt x="457835" y="1495425"/>
                </a:cubicBezTo>
                <a:cubicBezTo>
                  <a:pt x="481965" y="1471295"/>
                  <a:pt x="481965" y="1431925"/>
                  <a:pt x="457835" y="1407795"/>
                </a:cubicBezTo>
                <a:cubicBezTo>
                  <a:pt x="433705" y="1383665"/>
                  <a:pt x="394335" y="1383665"/>
                  <a:pt x="370205" y="1407795"/>
                </a:cubicBezTo>
                <a:cubicBezTo>
                  <a:pt x="346075" y="1431925"/>
                  <a:pt x="346075" y="1471295"/>
                  <a:pt x="370205" y="1495425"/>
                </a:cubicBezTo>
                <a:close/>
                <a:moveTo>
                  <a:pt x="41910" y="2260600"/>
                </a:moveTo>
                <a:cubicBezTo>
                  <a:pt x="29845" y="2248535"/>
                  <a:pt x="15240" y="2240280"/>
                  <a:pt x="0" y="2236470"/>
                </a:cubicBezTo>
                <a:lnTo>
                  <a:pt x="0" y="2416175"/>
                </a:lnTo>
                <a:cubicBezTo>
                  <a:pt x="15240" y="2412365"/>
                  <a:pt x="29845" y="2404110"/>
                  <a:pt x="41910" y="2392045"/>
                </a:cubicBezTo>
                <a:cubicBezTo>
                  <a:pt x="78740" y="2355850"/>
                  <a:pt x="78740" y="2296795"/>
                  <a:pt x="41910" y="2260600"/>
                </a:cubicBezTo>
                <a:close/>
                <a:moveTo>
                  <a:pt x="435610" y="598170"/>
                </a:moveTo>
                <a:cubicBezTo>
                  <a:pt x="447675" y="586105"/>
                  <a:pt x="447675" y="566420"/>
                  <a:pt x="435610" y="554355"/>
                </a:cubicBezTo>
                <a:cubicBezTo>
                  <a:pt x="423545" y="542290"/>
                  <a:pt x="403860" y="542290"/>
                  <a:pt x="391795" y="554355"/>
                </a:cubicBezTo>
                <a:cubicBezTo>
                  <a:pt x="379730" y="566420"/>
                  <a:pt x="379730" y="586105"/>
                  <a:pt x="391795" y="598170"/>
                </a:cubicBezTo>
                <a:cubicBezTo>
                  <a:pt x="403860" y="610235"/>
                  <a:pt x="423545" y="610235"/>
                  <a:pt x="435610" y="598170"/>
                </a:cubicBezTo>
                <a:close/>
                <a:moveTo>
                  <a:pt x="479425" y="73660"/>
                </a:moveTo>
                <a:cubicBezTo>
                  <a:pt x="443230" y="37465"/>
                  <a:pt x="384175" y="37465"/>
                  <a:pt x="347980" y="73660"/>
                </a:cubicBezTo>
                <a:cubicBezTo>
                  <a:pt x="311785" y="109855"/>
                  <a:pt x="311785" y="168910"/>
                  <a:pt x="347980" y="205105"/>
                </a:cubicBezTo>
                <a:cubicBezTo>
                  <a:pt x="384175" y="241300"/>
                  <a:pt x="443230" y="241300"/>
                  <a:pt x="479425" y="205105"/>
                </a:cubicBezTo>
                <a:cubicBezTo>
                  <a:pt x="515620" y="168910"/>
                  <a:pt x="515620" y="109855"/>
                  <a:pt x="479425" y="73660"/>
                </a:cubicBezTo>
                <a:close/>
                <a:moveTo>
                  <a:pt x="0" y="119380"/>
                </a:moveTo>
                <a:lnTo>
                  <a:pt x="0" y="158750"/>
                </a:lnTo>
                <a:cubicBezTo>
                  <a:pt x="10160" y="147320"/>
                  <a:pt x="10160" y="130810"/>
                  <a:pt x="0" y="119380"/>
                </a:cubicBezTo>
                <a:close/>
                <a:moveTo>
                  <a:pt x="41910" y="1823085"/>
                </a:moveTo>
                <a:cubicBezTo>
                  <a:pt x="29845" y="1811020"/>
                  <a:pt x="15240" y="1802765"/>
                  <a:pt x="0" y="1798955"/>
                </a:cubicBezTo>
                <a:lnTo>
                  <a:pt x="0" y="1978660"/>
                </a:lnTo>
                <a:cubicBezTo>
                  <a:pt x="15240" y="1974850"/>
                  <a:pt x="29845" y="1966595"/>
                  <a:pt x="41910" y="1954530"/>
                </a:cubicBezTo>
                <a:cubicBezTo>
                  <a:pt x="78740" y="1918335"/>
                  <a:pt x="78740" y="1859280"/>
                  <a:pt x="41910" y="1823085"/>
                </a:cubicBezTo>
                <a:close/>
                <a:moveTo>
                  <a:pt x="217170" y="379730"/>
                </a:moveTo>
                <a:cubicBezTo>
                  <a:pt x="229235" y="367665"/>
                  <a:pt x="229235" y="347980"/>
                  <a:pt x="217170" y="335915"/>
                </a:cubicBezTo>
                <a:cubicBezTo>
                  <a:pt x="205105" y="323850"/>
                  <a:pt x="185420" y="323850"/>
                  <a:pt x="173355" y="335915"/>
                </a:cubicBezTo>
                <a:cubicBezTo>
                  <a:pt x="161290" y="347980"/>
                  <a:pt x="161290" y="367665"/>
                  <a:pt x="173355" y="379730"/>
                </a:cubicBezTo>
                <a:cubicBezTo>
                  <a:pt x="185420" y="391795"/>
                  <a:pt x="205105" y="391795"/>
                  <a:pt x="217170" y="379730"/>
                </a:cubicBezTo>
                <a:close/>
                <a:moveTo>
                  <a:pt x="173355" y="817245"/>
                </a:moveTo>
                <a:cubicBezTo>
                  <a:pt x="185420" y="829310"/>
                  <a:pt x="205105" y="829310"/>
                  <a:pt x="217170" y="817245"/>
                </a:cubicBezTo>
                <a:cubicBezTo>
                  <a:pt x="229235" y="805180"/>
                  <a:pt x="229235" y="785495"/>
                  <a:pt x="217170" y="773430"/>
                </a:cubicBezTo>
                <a:cubicBezTo>
                  <a:pt x="205105" y="761365"/>
                  <a:pt x="185420" y="761365"/>
                  <a:pt x="173355" y="773430"/>
                </a:cubicBezTo>
                <a:cubicBezTo>
                  <a:pt x="161290" y="785495"/>
                  <a:pt x="161290" y="805180"/>
                  <a:pt x="173355" y="817245"/>
                </a:cubicBezTo>
                <a:close/>
                <a:moveTo>
                  <a:pt x="0" y="556260"/>
                </a:moveTo>
                <a:lnTo>
                  <a:pt x="0" y="596265"/>
                </a:lnTo>
                <a:cubicBezTo>
                  <a:pt x="10160" y="584835"/>
                  <a:pt x="10160" y="568325"/>
                  <a:pt x="0" y="556260"/>
                </a:cubicBezTo>
                <a:close/>
                <a:moveTo>
                  <a:pt x="0" y="993775"/>
                </a:moveTo>
                <a:lnTo>
                  <a:pt x="0" y="1033780"/>
                </a:lnTo>
                <a:cubicBezTo>
                  <a:pt x="10160" y="1022350"/>
                  <a:pt x="10160" y="1005205"/>
                  <a:pt x="0" y="993775"/>
                </a:cubicBezTo>
                <a:close/>
                <a:moveTo>
                  <a:pt x="0" y="1431290"/>
                </a:moveTo>
                <a:lnTo>
                  <a:pt x="0" y="1471295"/>
                </a:lnTo>
                <a:cubicBezTo>
                  <a:pt x="10160" y="1459865"/>
                  <a:pt x="10160" y="1442720"/>
                  <a:pt x="0" y="1431290"/>
                </a:cubicBezTo>
                <a:close/>
                <a:moveTo>
                  <a:pt x="1704340" y="1473200"/>
                </a:moveTo>
                <a:cubicBezTo>
                  <a:pt x="1716405" y="1485265"/>
                  <a:pt x="1736090" y="1485265"/>
                  <a:pt x="1748155" y="1473200"/>
                </a:cubicBezTo>
                <a:cubicBezTo>
                  <a:pt x="1760220" y="1461135"/>
                  <a:pt x="1760220" y="1441450"/>
                  <a:pt x="1748155" y="1429385"/>
                </a:cubicBezTo>
                <a:cubicBezTo>
                  <a:pt x="1736090" y="1417320"/>
                  <a:pt x="1716405" y="1417320"/>
                  <a:pt x="1704340" y="1429385"/>
                </a:cubicBezTo>
                <a:cubicBezTo>
                  <a:pt x="1692275" y="1441450"/>
                  <a:pt x="1692275" y="1461135"/>
                  <a:pt x="1704340" y="1473200"/>
                </a:cubicBezTo>
                <a:close/>
                <a:moveTo>
                  <a:pt x="2667000" y="2698115"/>
                </a:moveTo>
                <a:cubicBezTo>
                  <a:pt x="2630805" y="2661920"/>
                  <a:pt x="2571750" y="2661920"/>
                  <a:pt x="2535555" y="2698115"/>
                </a:cubicBezTo>
                <a:cubicBezTo>
                  <a:pt x="2499360" y="2734310"/>
                  <a:pt x="2499360" y="2793365"/>
                  <a:pt x="2535555" y="2829560"/>
                </a:cubicBezTo>
                <a:cubicBezTo>
                  <a:pt x="2571750" y="2865755"/>
                  <a:pt x="2630805" y="2865755"/>
                  <a:pt x="2667000" y="2829560"/>
                </a:cubicBezTo>
                <a:cubicBezTo>
                  <a:pt x="2703195" y="2792730"/>
                  <a:pt x="2703195" y="2734310"/>
                  <a:pt x="2667000" y="2698115"/>
                </a:cubicBezTo>
                <a:close/>
                <a:moveTo>
                  <a:pt x="2667000" y="3573145"/>
                </a:moveTo>
                <a:cubicBezTo>
                  <a:pt x="2630805" y="3536950"/>
                  <a:pt x="2571750" y="3536950"/>
                  <a:pt x="2535555" y="3573145"/>
                </a:cubicBezTo>
                <a:cubicBezTo>
                  <a:pt x="2499360" y="3609340"/>
                  <a:pt x="2499360" y="3668395"/>
                  <a:pt x="2535555" y="3704590"/>
                </a:cubicBezTo>
                <a:cubicBezTo>
                  <a:pt x="2571750" y="3740785"/>
                  <a:pt x="2630805" y="3740785"/>
                  <a:pt x="2667000" y="3704590"/>
                </a:cubicBezTo>
                <a:cubicBezTo>
                  <a:pt x="2703195" y="3667760"/>
                  <a:pt x="2703195" y="3609340"/>
                  <a:pt x="2667000" y="3573145"/>
                </a:cubicBezTo>
                <a:close/>
                <a:moveTo>
                  <a:pt x="2667000" y="3135630"/>
                </a:moveTo>
                <a:cubicBezTo>
                  <a:pt x="2630805" y="3099435"/>
                  <a:pt x="2571750" y="3099435"/>
                  <a:pt x="2535555" y="3135630"/>
                </a:cubicBezTo>
                <a:cubicBezTo>
                  <a:pt x="2499360" y="3171825"/>
                  <a:pt x="2499360" y="3230880"/>
                  <a:pt x="2535555" y="3267075"/>
                </a:cubicBezTo>
                <a:cubicBezTo>
                  <a:pt x="2571750" y="3303270"/>
                  <a:pt x="2630805" y="3303270"/>
                  <a:pt x="2667000" y="3267075"/>
                </a:cubicBezTo>
                <a:cubicBezTo>
                  <a:pt x="2703195" y="3230245"/>
                  <a:pt x="2703195" y="3171825"/>
                  <a:pt x="2667000" y="3135630"/>
                </a:cubicBezTo>
                <a:close/>
                <a:moveTo>
                  <a:pt x="2535555" y="4010660"/>
                </a:moveTo>
                <a:cubicBezTo>
                  <a:pt x="2499360" y="4046855"/>
                  <a:pt x="2499360" y="4105910"/>
                  <a:pt x="2535555" y="4142105"/>
                </a:cubicBezTo>
                <a:cubicBezTo>
                  <a:pt x="2571750" y="4178300"/>
                  <a:pt x="2630805" y="4178300"/>
                  <a:pt x="2667000" y="4142105"/>
                </a:cubicBezTo>
                <a:cubicBezTo>
                  <a:pt x="2703195" y="4105910"/>
                  <a:pt x="2703195" y="4046855"/>
                  <a:pt x="2667000" y="4010660"/>
                </a:cubicBezTo>
                <a:cubicBezTo>
                  <a:pt x="2630805" y="3974465"/>
                  <a:pt x="2571750" y="3974465"/>
                  <a:pt x="2535555" y="4010660"/>
                </a:cubicBezTo>
                <a:close/>
                <a:moveTo>
                  <a:pt x="2907665" y="2019935"/>
                </a:moveTo>
                <a:cubicBezTo>
                  <a:pt x="2859405" y="1971675"/>
                  <a:pt x="2781300" y="1971675"/>
                  <a:pt x="2732405" y="2019935"/>
                </a:cubicBezTo>
                <a:cubicBezTo>
                  <a:pt x="2684145" y="2068195"/>
                  <a:pt x="2684145" y="2146300"/>
                  <a:pt x="2732405" y="2195195"/>
                </a:cubicBezTo>
                <a:cubicBezTo>
                  <a:pt x="2780665" y="2244090"/>
                  <a:pt x="2858770" y="2243455"/>
                  <a:pt x="2907665" y="2195195"/>
                </a:cubicBezTo>
                <a:cubicBezTo>
                  <a:pt x="2955925" y="2146935"/>
                  <a:pt x="2955925" y="2068195"/>
                  <a:pt x="2907665" y="2019935"/>
                </a:cubicBezTo>
                <a:close/>
                <a:moveTo>
                  <a:pt x="2885440" y="3048000"/>
                </a:moveTo>
                <a:cubicBezTo>
                  <a:pt x="2921635" y="3011805"/>
                  <a:pt x="2921635" y="2952750"/>
                  <a:pt x="2885440" y="2916555"/>
                </a:cubicBezTo>
                <a:cubicBezTo>
                  <a:pt x="2849245" y="2880360"/>
                  <a:pt x="2790190" y="2880360"/>
                  <a:pt x="2753995" y="2916555"/>
                </a:cubicBezTo>
                <a:cubicBezTo>
                  <a:pt x="2717800" y="2952750"/>
                  <a:pt x="2717800" y="3011805"/>
                  <a:pt x="2753995" y="3048000"/>
                </a:cubicBezTo>
                <a:cubicBezTo>
                  <a:pt x="2790825" y="3084195"/>
                  <a:pt x="2849245" y="3084195"/>
                  <a:pt x="2885440" y="3048000"/>
                </a:cubicBezTo>
                <a:close/>
                <a:moveTo>
                  <a:pt x="2885440" y="2479040"/>
                </a:moveTo>
                <a:cubicBezTo>
                  <a:pt x="2849245" y="2442845"/>
                  <a:pt x="2790190" y="2442845"/>
                  <a:pt x="2753995" y="2479040"/>
                </a:cubicBezTo>
                <a:cubicBezTo>
                  <a:pt x="2717800" y="2515235"/>
                  <a:pt x="2717800" y="2574290"/>
                  <a:pt x="2753995" y="2610485"/>
                </a:cubicBezTo>
                <a:cubicBezTo>
                  <a:pt x="2790190" y="2646680"/>
                  <a:pt x="2849245" y="2646680"/>
                  <a:pt x="2885440" y="2610485"/>
                </a:cubicBezTo>
                <a:cubicBezTo>
                  <a:pt x="2921635" y="2574290"/>
                  <a:pt x="2921635" y="2515870"/>
                  <a:pt x="2885440" y="2479040"/>
                </a:cubicBezTo>
                <a:close/>
                <a:moveTo>
                  <a:pt x="2470150" y="2019935"/>
                </a:moveTo>
                <a:cubicBezTo>
                  <a:pt x="2421890" y="1971675"/>
                  <a:pt x="2343785" y="1971675"/>
                  <a:pt x="2294890" y="2019935"/>
                </a:cubicBezTo>
                <a:cubicBezTo>
                  <a:pt x="2246630" y="2068195"/>
                  <a:pt x="2246630" y="2146300"/>
                  <a:pt x="2294890" y="2195195"/>
                </a:cubicBezTo>
                <a:cubicBezTo>
                  <a:pt x="2343150" y="2244090"/>
                  <a:pt x="2421255" y="2243455"/>
                  <a:pt x="2470150" y="2195195"/>
                </a:cubicBezTo>
                <a:cubicBezTo>
                  <a:pt x="2519045" y="2146935"/>
                  <a:pt x="2518410" y="2068195"/>
                  <a:pt x="2470150" y="2019935"/>
                </a:cubicBezTo>
                <a:close/>
                <a:moveTo>
                  <a:pt x="2447925" y="2479675"/>
                </a:moveTo>
                <a:cubicBezTo>
                  <a:pt x="2411730" y="2443480"/>
                  <a:pt x="2352675" y="2443480"/>
                  <a:pt x="2316480" y="2479675"/>
                </a:cubicBezTo>
                <a:cubicBezTo>
                  <a:pt x="2280285" y="2515870"/>
                  <a:pt x="2280285" y="2574925"/>
                  <a:pt x="2316480" y="2611120"/>
                </a:cubicBezTo>
                <a:cubicBezTo>
                  <a:pt x="2352675" y="2647315"/>
                  <a:pt x="2411730" y="2647315"/>
                  <a:pt x="2447925" y="2611120"/>
                </a:cubicBezTo>
                <a:cubicBezTo>
                  <a:pt x="2484120" y="2574290"/>
                  <a:pt x="2484120" y="2515870"/>
                  <a:pt x="2447925" y="2479675"/>
                </a:cubicBezTo>
                <a:close/>
                <a:moveTo>
                  <a:pt x="2447925" y="3048000"/>
                </a:moveTo>
                <a:cubicBezTo>
                  <a:pt x="2484120" y="3011805"/>
                  <a:pt x="2484120" y="2952750"/>
                  <a:pt x="2447925" y="2916555"/>
                </a:cubicBezTo>
                <a:cubicBezTo>
                  <a:pt x="2411730" y="2880360"/>
                  <a:pt x="2352675" y="2880360"/>
                  <a:pt x="2316480" y="2916555"/>
                </a:cubicBezTo>
                <a:cubicBezTo>
                  <a:pt x="2280285" y="2952750"/>
                  <a:pt x="2280285" y="3011805"/>
                  <a:pt x="2316480" y="3048000"/>
                </a:cubicBezTo>
                <a:cubicBezTo>
                  <a:pt x="2353310" y="3084195"/>
                  <a:pt x="2411730" y="3084195"/>
                  <a:pt x="2447925" y="3048000"/>
                </a:cubicBezTo>
                <a:close/>
                <a:moveTo>
                  <a:pt x="2688590" y="2239010"/>
                </a:moveTo>
                <a:cubicBezTo>
                  <a:pt x="2640330" y="2190750"/>
                  <a:pt x="2562225" y="2190750"/>
                  <a:pt x="2513330" y="2239010"/>
                </a:cubicBezTo>
                <a:cubicBezTo>
                  <a:pt x="2465070" y="2287270"/>
                  <a:pt x="2465070" y="2365375"/>
                  <a:pt x="2513330" y="2414270"/>
                </a:cubicBezTo>
                <a:cubicBezTo>
                  <a:pt x="2561590" y="2462530"/>
                  <a:pt x="2639695" y="2462530"/>
                  <a:pt x="2688590" y="2414270"/>
                </a:cubicBezTo>
                <a:cubicBezTo>
                  <a:pt x="2736850" y="2365375"/>
                  <a:pt x="2736850" y="2287270"/>
                  <a:pt x="2688590" y="2239010"/>
                </a:cubicBezTo>
                <a:close/>
                <a:moveTo>
                  <a:pt x="2753995" y="3791585"/>
                </a:moveTo>
                <a:cubicBezTo>
                  <a:pt x="2717800" y="3827780"/>
                  <a:pt x="2717800" y="3886835"/>
                  <a:pt x="2753995" y="3923030"/>
                </a:cubicBezTo>
                <a:cubicBezTo>
                  <a:pt x="2790190" y="3959225"/>
                  <a:pt x="2849245" y="3959225"/>
                  <a:pt x="2885440" y="3923030"/>
                </a:cubicBezTo>
                <a:cubicBezTo>
                  <a:pt x="2921635" y="3886835"/>
                  <a:pt x="2921635" y="3827780"/>
                  <a:pt x="2885440" y="3791585"/>
                </a:cubicBezTo>
                <a:cubicBezTo>
                  <a:pt x="2849245" y="3755390"/>
                  <a:pt x="2790825" y="3755390"/>
                  <a:pt x="2753995" y="3791585"/>
                </a:cubicBezTo>
                <a:close/>
                <a:moveTo>
                  <a:pt x="2447925" y="3791585"/>
                </a:moveTo>
                <a:cubicBezTo>
                  <a:pt x="2411730" y="3755390"/>
                  <a:pt x="2352675" y="3755390"/>
                  <a:pt x="2316480" y="3791585"/>
                </a:cubicBezTo>
                <a:cubicBezTo>
                  <a:pt x="2280285" y="3827780"/>
                  <a:pt x="2280285" y="3886835"/>
                  <a:pt x="2316480" y="3923030"/>
                </a:cubicBezTo>
                <a:cubicBezTo>
                  <a:pt x="2352675" y="3959225"/>
                  <a:pt x="2411730" y="3959225"/>
                  <a:pt x="2447925" y="3923030"/>
                </a:cubicBezTo>
                <a:cubicBezTo>
                  <a:pt x="2484120" y="3886835"/>
                  <a:pt x="2484120" y="3827780"/>
                  <a:pt x="2447925" y="3791585"/>
                </a:cubicBezTo>
                <a:close/>
                <a:moveTo>
                  <a:pt x="2338705" y="4250690"/>
                </a:moveTo>
                <a:cubicBezTo>
                  <a:pt x="2314575" y="4274820"/>
                  <a:pt x="2314575" y="4314190"/>
                  <a:pt x="2338705" y="4338320"/>
                </a:cubicBezTo>
                <a:cubicBezTo>
                  <a:pt x="2362835" y="4362450"/>
                  <a:pt x="2402205" y="4362450"/>
                  <a:pt x="2426335" y="4338320"/>
                </a:cubicBezTo>
                <a:cubicBezTo>
                  <a:pt x="2450465" y="4314190"/>
                  <a:pt x="2450465" y="4274820"/>
                  <a:pt x="2426335" y="4250690"/>
                </a:cubicBezTo>
                <a:cubicBezTo>
                  <a:pt x="2402205" y="4226560"/>
                  <a:pt x="2362835" y="4226560"/>
                  <a:pt x="2338705" y="4250690"/>
                </a:cubicBezTo>
                <a:close/>
                <a:moveTo>
                  <a:pt x="2207260" y="4032250"/>
                </a:moveTo>
                <a:cubicBezTo>
                  <a:pt x="2183130" y="4008120"/>
                  <a:pt x="2143760" y="4008120"/>
                  <a:pt x="2119630" y="4032250"/>
                </a:cubicBezTo>
                <a:cubicBezTo>
                  <a:pt x="2095500" y="4056380"/>
                  <a:pt x="2095500" y="4095750"/>
                  <a:pt x="2119630" y="4119880"/>
                </a:cubicBezTo>
                <a:cubicBezTo>
                  <a:pt x="2143760" y="4144010"/>
                  <a:pt x="2183130" y="4144010"/>
                  <a:pt x="2207260" y="4119880"/>
                </a:cubicBezTo>
                <a:cubicBezTo>
                  <a:pt x="2231390" y="4095750"/>
                  <a:pt x="2231390" y="4056380"/>
                  <a:pt x="2207260" y="4032250"/>
                </a:cubicBezTo>
                <a:close/>
                <a:moveTo>
                  <a:pt x="2317115" y="3485515"/>
                </a:moveTo>
                <a:cubicBezTo>
                  <a:pt x="2353310" y="3521710"/>
                  <a:pt x="2412365" y="3521710"/>
                  <a:pt x="2448560" y="3485515"/>
                </a:cubicBezTo>
                <a:cubicBezTo>
                  <a:pt x="2484755" y="3449320"/>
                  <a:pt x="2484755" y="3390265"/>
                  <a:pt x="2448560" y="3354070"/>
                </a:cubicBezTo>
                <a:cubicBezTo>
                  <a:pt x="2412365" y="3317875"/>
                  <a:pt x="2353310" y="3317875"/>
                  <a:pt x="2317115" y="3354070"/>
                </a:cubicBezTo>
                <a:cubicBezTo>
                  <a:pt x="2280920" y="3390265"/>
                  <a:pt x="2280920" y="3449320"/>
                  <a:pt x="2317115" y="3485515"/>
                </a:cubicBezTo>
                <a:close/>
                <a:moveTo>
                  <a:pt x="3191510" y="3354070"/>
                </a:moveTo>
                <a:cubicBezTo>
                  <a:pt x="3155315" y="3390265"/>
                  <a:pt x="3155315" y="3449320"/>
                  <a:pt x="3191510" y="3485515"/>
                </a:cubicBezTo>
                <a:cubicBezTo>
                  <a:pt x="3227705" y="3521710"/>
                  <a:pt x="3286760" y="3521710"/>
                  <a:pt x="3322955" y="3485515"/>
                </a:cubicBezTo>
                <a:cubicBezTo>
                  <a:pt x="3359150" y="3449320"/>
                  <a:pt x="3359150" y="3390265"/>
                  <a:pt x="3322955" y="3354070"/>
                </a:cubicBezTo>
                <a:cubicBezTo>
                  <a:pt x="3286760" y="3317875"/>
                  <a:pt x="3227705" y="3317875"/>
                  <a:pt x="3191510" y="3354070"/>
                </a:cubicBezTo>
                <a:close/>
                <a:moveTo>
                  <a:pt x="3322955" y="2479040"/>
                </a:moveTo>
                <a:cubicBezTo>
                  <a:pt x="3286760" y="2442845"/>
                  <a:pt x="3227705" y="2442845"/>
                  <a:pt x="3191510" y="2479040"/>
                </a:cubicBezTo>
                <a:cubicBezTo>
                  <a:pt x="3155315" y="2515235"/>
                  <a:pt x="3155315" y="2574290"/>
                  <a:pt x="3191510" y="2610485"/>
                </a:cubicBezTo>
                <a:cubicBezTo>
                  <a:pt x="3227705" y="2646680"/>
                  <a:pt x="3286760" y="2646680"/>
                  <a:pt x="3322955" y="2610485"/>
                </a:cubicBezTo>
                <a:cubicBezTo>
                  <a:pt x="3359150" y="2574290"/>
                  <a:pt x="3359150" y="2515870"/>
                  <a:pt x="3322955" y="2479040"/>
                </a:cubicBezTo>
                <a:close/>
                <a:moveTo>
                  <a:pt x="3322955" y="2916555"/>
                </a:moveTo>
                <a:cubicBezTo>
                  <a:pt x="3286760" y="2880360"/>
                  <a:pt x="3227705" y="2880360"/>
                  <a:pt x="3191510" y="2916555"/>
                </a:cubicBezTo>
                <a:cubicBezTo>
                  <a:pt x="3155315" y="2952750"/>
                  <a:pt x="3155315" y="3011805"/>
                  <a:pt x="3191510" y="3048000"/>
                </a:cubicBezTo>
                <a:cubicBezTo>
                  <a:pt x="3227705" y="3084195"/>
                  <a:pt x="3286760" y="3084195"/>
                  <a:pt x="3322955" y="3048000"/>
                </a:cubicBezTo>
                <a:cubicBezTo>
                  <a:pt x="3359150" y="3011805"/>
                  <a:pt x="3359150" y="2952750"/>
                  <a:pt x="3322955" y="2916555"/>
                </a:cubicBezTo>
                <a:close/>
                <a:moveTo>
                  <a:pt x="3322955" y="2042160"/>
                </a:moveTo>
                <a:cubicBezTo>
                  <a:pt x="3286760" y="2005965"/>
                  <a:pt x="3227705" y="2005965"/>
                  <a:pt x="3191510" y="2042160"/>
                </a:cubicBezTo>
                <a:cubicBezTo>
                  <a:pt x="3155315" y="2078355"/>
                  <a:pt x="3155315" y="2137410"/>
                  <a:pt x="3191510" y="2173605"/>
                </a:cubicBezTo>
                <a:cubicBezTo>
                  <a:pt x="3227705" y="2209800"/>
                  <a:pt x="3286760" y="2209800"/>
                  <a:pt x="3322955" y="2173605"/>
                </a:cubicBezTo>
                <a:cubicBezTo>
                  <a:pt x="3359150" y="2137410"/>
                  <a:pt x="3359150" y="2078355"/>
                  <a:pt x="3322955" y="2042160"/>
                </a:cubicBezTo>
                <a:close/>
                <a:moveTo>
                  <a:pt x="2491740" y="29845"/>
                </a:moveTo>
                <a:cubicBezTo>
                  <a:pt x="2500630" y="20955"/>
                  <a:pt x="2508250" y="10795"/>
                  <a:pt x="2514600" y="0"/>
                </a:cubicBezTo>
                <a:lnTo>
                  <a:pt x="2249805" y="0"/>
                </a:lnTo>
                <a:cubicBezTo>
                  <a:pt x="2256155" y="10795"/>
                  <a:pt x="2263775" y="20320"/>
                  <a:pt x="2272665" y="29845"/>
                </a:cubicBezTo>
                <a:cubicBezTo>
                  <a:pt x="2333625" y="90170"/>
                  <a:pt x="2431415" y="90170"/>
                  <a:pt x="2491740" y="29845"/>
                </a:cubicBezTo>
                <a:close/>
                <a:moveTo>
                  <a:pt x="2054225" y="29845"/>
                </a:moveTo>
                <a:cubicBezTo>
                  <a:pt x="2063115" y="20955"/>
                  <a:pt x="2070735" y="10795"/>
                  <a:pt x="2077085" y="0"/>
                </a:cubicBezTo>
                <a:lnTo>
                  <a:pt x="1812290" y="0"/>
                </a:lnTo>
                <a:cubicBezTo>
                  <a:pt x="1818640" y="10795"/>
                  <a:pt x="1826260" y="20320"/>
                  <a:pt x="1835150" y="29845"/>
                </a:cubicBezTo>
                <a:cubicBezTo>
                  <a:pt x="1896110" y="90170"/>
                  <a:pt x="1993900" y="90170"/>
                  <a:pt x="2054225" y="29845"/>
                </a:cubicBezTo>
                <a:close/>
                <a:moveTo>
                  <a:pt x="2054225" y="248285"/>
                </a:moveTo>
                <a:cubicBezTo>
                  <a:pt x="2114550" y="308610"/>
                  <a:pt x="2212340" y="308610"/>
                  <a:pt x="2272665" y="248285"/>
                </a:cubicBezTo>
                <a:cubicBezTo>
                  <a:pt x="2332990" y="187960"/>
                  <a:pt x="2332990" y="90170"/>
                  <a:pt x="2272665" y="29845"/>
                </a:cubicBezTo>
                <a:cubicBezTo>
                  <a:pt x="2259965" y="17145"/>
                  <a:pt x="2245995" y="7620"/>
                  <a:pt x="2230755" y="0"/>
                </a:cubicBezTo>
                <a:lnTo>
                  <a:pt x="2096135" y="0"/>
                </a:lnTo>
                <a:cubicBezTo>
                  <a:pt x="2080895" y="7620"/>
                  <a:pt x="2066925" y="17145"/>
                  <a:pt x="2054225" y="29845"/>
                </a:cubicBezTo>
                <a:cubicBezTo>
                  <a:pt x="1993900" y="90170"/>
                  <a:pt x="1993900" y="187960"/>
                  <a:pt x="2054225" y="248285"/>
                </a:cubicBezTo>
                <a:close/>
                <a:moveTo>
                  <a:pt x="3104515" y="2698115"/>
                </a:moveTo>
                <a:cubicBezTo>
                  <a:pt x="3068320" y="2661920"/>
                  <a:pt x="3009265" y="2661920"/>
                  <a:pt x="2973070" y="2698115"/>
                </a:cubicBezTo>
                <a:cubicBezTo>
                  <a:pt x="2936875" y="2734310"/>
                  <a:pt x="2936875" y="2793365"/>
                  <a:pt x="2973070" y="2829560"/>
                </a:cubicBezTo>
                <a:cubicBezTo>
                  <a:pt x="3009265" y="2865755"/>
                  <a:pt x="3068320" y="2865755"/>
                  <a:pt x="3104515" y="2829560"/>
                </a:cubicBezTo>
                <a:cubicBezTo>
                  <a:pt x="3140710" y="2792730"/>
                  <a:pt x="3140710" y="2734310"/>
                  <a:pt x="3104515" y="2698115"/>
                </a:cubicBezTo>
                <a:close/>
                <a:moveTo>
                  <a:pt x="2885440" y="3354070"/>
                </a:moveTo>
                <a:cubicBezTo>
                  <a:pt x="2849245" y="3317875"/>
                  <a:pt x="2790190" y="3317875"/>
                  <a:pt x="2753995" y="3354070"/>
                </a:cubicBezTo>
                <a:cubicBezTo>
                  <a:pt x="2717800" y="3390265"/>
                  <a:pt x="2717800" y="3449320"/>
                  <a:pt x="2753995" y="3485515"/>
                </a:cubicBezTo>
                <a:cubicBezTo>
                  <a:pt x="2790190" y="3521710"/>
                  <a:pt x="2849245" y="3521710"/>
                  <a:pt x="2885440" y="3485515"/>
                </a:cubicBezTo>
                <a:cubicBezTo>
                  <a:pt x="2921635" y="3449320"/>
                  <a:pt x="2921635" y="3390265"/>
                  <a:pt x="2885440" y="3354070"/>
                </a:cubicBezTo>
                <a:close/>
                <a:moveTo>
                  <a:pt x="3104515" y="2260600"/>
                </a:moveTo>
                <a:cubicBezTo>
                  <a:pt x="3068320" y="2224405"/>
                  <a:pt x="3009265" y="2224405"/>
                  <a:pt x="2973070" y="2260600"/>
                </a:cubicBezTo>
                <a:cubicBezTo>
                  <a:pt x="2936875" y="2296795"/>
                  <a:pt x="2936875" y="2355850"/>
                  <a:pt x="2973070" y="2392045"/>
                </a:cubicBezTo>
                <a:cubicBezTo>
                  <a:pt x="3009265" y="2428240"/>
                  <a:pt x="3068320" y="2428240"/>
                  <a:pt x="3104515" y="2392045"/>
                </a:cubicBezTo>
                <a:cubicBezTo>
                  <a:pt x="3140710" y="2355850"/>
                  <a:pt x="3140710" y="2296795"/>
                  <a:pt x="3104515" y="2260600"/>
                </a:cubicBezTo>
                <a:close/>
                <a:moveTo>
                  <a:pt x="3126105" y="1801495"/>
                </a:moveTo>
                <a:cubicBezTo>
                  <a:pt x="3077845" y="1753235"/>
                  <a:pt x="2999740" y="1753235"/>
                  <a:pt x="2950845" y="1801495"/>
                </a:cubicBezTo>
                <a:cubicBezTo>
                  <a:pt x="2902585" y="1849755"/>
                  <a:pt x="2902585" y="1927860"/>
                  <a:pt x="2950845" y="1976755"/>
                </a:cubicBezTo>
                <a:cubicBezTo>
                  <a:pt x="2999105" y="2025015"/>
                  <a:pt x="3077210" y="2025015"/>
                  <a:pt x="3126105" y="1976755"/>
                </a:cubicBezTo>
                <a:cubicBezTo>
                  <a:pt x="3174365" y="1927860"/>
                  <a:pt x="3174365" y="1849755"/>
                  <a:pt x="3126105" y="1801495"/>
                </a:cubicBezTo>
                <a:close/>
                <a:moveTo>
                  <a:pt x="3345180" y="1582420"/>
                </a:moveTo>
                <a:cubicBezTo>
                  <a:pt x="3296920" y="1534160"/>
                  <a:pt x="3218815" y="1534160"/>
                  <a:pt x="3169920" y="1582420"/>
                </a:cubicBezTo>
                <a:cubicBezTo>
                  <a:pt x="3121660" y="1630680"/>
                  <a:pt x="3121660" y="1708785"/>
                  <a:pt x="3169920" y="1757680"/>
                </a:cubicBezTo>
                <a:cubicBezTo>
                  <a:pt x="3218180" y="1805940"/>
                  <a:pt x="3296285" y="1805940"/>
                  <a:pt x="3345180" y="1757680"/>
                </a:cubicBezTo>
                <a:cubicBezTo>
                  <a:pt x="3393440" y="1709420"/>
                  <a:pt x="3393440" y="1630680"/>
                  <a:pt x="3345180" y="1582420"/>
                </a:cubicBezTo>
                <a:close/>
                <a:moveTo>
                  <a:pt x="3104515" y="3135630"/>
                </a:moveTo>
                <a:cubicBezTo>
                  <a:pt x="3068320" y="3099435"/>
                  <a:pt x="3009265" y="3099435"/>
                  <a:pt x="2973070" y="3135630"/>
                </a:cubicBezTo>
                <a:cubicBezTo>
                  <a:pt x="2936875" y="3171825"/>
                  <a:pt x="2936875" y="3230880"/>
                  <a:pt x="2973070" y="3267075"/>
                </a:cubicBezTo>
                <a:cubicBezTo>
                  <a:pt x="3009265" y="3303270"/>
                  <a:pt x="3068320" y="3303270"/>
                  <a:pt x="3104515" y="3267075"/>
                </a:cubicBezTo>
                <a:cubicBezTo>
                  <a:pt x="3140710" y="3230245"/>
                  <a:pt x="3140710" y="3171825"/>
                  <a:pt x="3104515" y="3135630"/>
                </a:cubicBezTo>
                <a:close/>
                <a:moveTo>
                  <a:pt x="2973070" y="3573145"/>
                </a:moveTo>
                <a:cubicBezTo>
                  <a:pt x="2936875" y="3609340"/>
                  <a:pt x="2936875" y="3668395"/>
                  <a:pt x="2973070" y="3704590"/>
                </a:cubicBezTo>
                <a:cubicBezTo>
                  <a:pt x="3009265" y="3740785"/>
                  <a:pt x="3068320" y="3740785"/>
                  <a:pt x="3104515" y="3704590"/>
                </a:cubicBezTo>
                <a:cubicBezTo>
                  <a:pt x="3140710" y="3668395"/>
                  <a:pt x="3140710" y="3609340"/>
                  <a:pt x="3104515" y="3573145"/>
                </a:cubicBezTo>
                <a:cubicBezTo>
                  <a:pt x="3068320" y="3536950"/>
                  <a:pt x="3009265" y="3536950"/>
                  <a:pt x="2973070" y="3573145"/>
                </a:cubicBezTo>
                <a:close/>
                <a:moveTo>
                  <a:pt x="2294890" y="1582420"/>
                </a:moveTo>
                <a:cubicBezTo>
                  <a:pt x="2246630" y="1630680"/>
                  <a:pt x="2246630" y="1708785"/>
                  <a:pt x="2294890" y="1757680"/>
                </a:cubicBezTo>
                <a:cubicBezTo>
                  <a:pt x="2343150" y="1805940"/>
                  <a:pt x="2421255" y="1805940"/>
                  <a:pt x="2470150" y="1757680"/>
                </a:cubicBezTo>
                <a:cubicBezTo>
                  <a:pt x="2518410" y="1709420"/>
                  <a:pt x="2518410" y="1631315"/>
                  <a:pt x="2470150" y="1582420"/>
                </a:cubicBezTo>
                <a:cubicBezTo>
                  <a:pt x="2421890" y="1534160"/>
                  <a:pt x="2343150" y="1534160"/>
                  <a:pt x="2294890" y="1582420"/>
                </a:cubicBezTo>
                <a:close/>
                <a:moveTo>
                  <a:pt x="2294890" y="1320165"/>
                </a:moveTo>
                <a:cubicBezTo>
                  <a:pt x="2343150" y="1368425"/>
                  <a:pt x="2421255" y="1368425"/>
                  <a:pt x="2470150" y="1320165"/>
                </a:cubicBezTo>
                <a:cubicBezTo>
                  <a:pt x="2518410" y="1271905"/>
                  <a:pt x="2518410" y="1193800"/>
                  <a:pt x="2470150" y="1144905"/>
                </a:cubicBezTo>
                <a:cubicBezTo>
                  <a:pt x="2421890" y="1096645"/>
                  <a:pt x="2343785" y="1096645"/>
                  <a:pt x="2294890" y="1144905"/>
                </a:cubicBezTo>
                <a:cubicBezTo>
                  <a:pt x="2246630" y="1193800"/>
                  <a:pt x="2246630" y="1271905"/>
                  <a:pt x="2294890" y="1320165"/>
                </a:cubicBezTo>
                <a:close/>
                <a:moveTo>
                  <a:pt x="1967230" y="379730"/>
                </a:moveTo>
                <a:cubicBezTo>
                  <a:pt x="1979295" y="367665"/>
                  <a:pt x="1979295" y="347980"/>
                  <a:pt x="1967230" y="335915"/>
                </a:cubicBezTo>
                <a:cubicBezTo>
                  <a:pt x="1955165" y="323850"/>
                  <a:pt x="1935480" y="323850"/>
                  <a:pt x="1923415" y="335915"/>
                </a:cubicBezTo>
                <a:cubicBezTo>
                  <a:pt x="1911350" y="347980"/>
                  <a:pt x="1911350" y="367665"/>
                  <a:pt x="1923415" y="379730"/>
                </a:cubicBezTo>
                <a:cubicBezTo>
                  <a:pt x="1935480" y="391795"/>
                  <a:pt x="1955165" y="391795"/>
                  <a:pt x="1967230" y="379730"/>
                </a:cubicBezTo>
                <a:close/>
                <a:moveTo>
                  <a:pt x="2076450" y="1538605"/>
                </a:moveTo>
                <a:cubicBezTo>
                  <a:pt x="2124710" y="1586865"/>
                  <a:pt x="2202815" y="1586865"/>
                  <a:pt x="2251710" y="1538605"/>
                </a:cubicBezTo>
                <a:cubicBezTo>
                  <a:pt x="2299970" y="1490345"/>
                  <a:pt x="2299970" y="1412240"/>
                  <a:pt x="2251710" y="1363345"/>
                </a:cubicBezTo>
                <a:cubicBezTo>
                  <a:pt x="2203450" y="1315085"/>
                  <a:pt x="2125345" y="1315085"/>
                  <a:pt x="2076450" y="1363345"/>
                </a:cubicBezTo>
                <a:cubicBezTo>
                  <a:pt x="2028190" y="1412240"/>
                  <a:pt x="2028190" y="1490345"/>
                  <a:pt x="2076450" y="1538605"/>
                </a:cubicBezTo>
                <a:close/>
                <a:moveTo>
                  <a:pt x="1923415" y="1254760"/>
                </a:moveTo>
                <a:cubicBezTo>
                  <a:pt x="1935480" y="1266825"/>
                  <a:pt x="1955165" y="1266825"/>
                  <a:pt x="1967230" y="1254760"/>
                </a:cubicBezTo>
                <a:cubicBezTo>
                  <a:pt x="1979295" y="1242695"/>
                  <a:pt x="1979295" y="1223010"/>
                  <a:pt x="1967230" y="1210945"/>
                </a:cubicBezTo>
                <a:cubicBezTo>
                  <a:pt x="1955165" y="1198880"/>
                  <a:pt x="1935480" y="1198880"/>
                  <a:pt x="1923415" y="1210945"/>
                </a:cubicBezTo>
                <a:cubicBezTo>
                  <a:pt x="1911350" y="1223010"/>
                  <a:pt x="1911350" y="1242695"/>
                  <a:pt x="1923415" y="1254760"/>
                </a:cubicBezTo>
                <a:close/>
                <a:moveTo>
                  <a:pt x="2732405" y="1320165"/>
                </a:moveTo>
                <a:cubicBezTo>
                  <a:pt x="2780665" y="1368425"/>
                  <a:pt x="2858770" y="1368425"/>
                  <a:pt x="2907665" y="1320165"/>
                </a:cubicBezTo>
                <a:cubicBezTo>
                  <a:pt x="2955925" y="1271905"/>
                  <a:pt x="2955925" y="1193800"/>
                  <a:pt x="2907665" y="1144905"/>
                </a:cubicBezTo>
                <a:cubicBezTo>
                  <a:pt x="2859405" y="1096645"/>
                  <a:pt x="2781300" y="1096645"/>
                  <a:pt x="2732405" y="1144905"/>
                </a:cubicBezTo>
                <a:cubicBezTo>
                  <a:pt x="2684145" y="1193800"/>
                  <a:pt x="2684145" y="1271905"/>
                  <a:pt x="2732405" y="1320165"/>
                </a:cubicBezTo>
                <a:close/>
                <a:moveTo>
                  <a:pt x="2141855" y="1035685"/>
                </a:moveTo>
                <a:cubicBezTo>
                  <a:pt x="2153920" y="1047750"/>
                  <a:pt x="2173605" y="1047750"/>
                  <a:pt x="2185670" y="1035685"/>
                </a:cubicBezTo>
                <a:cubicBezTo>
                  <a:pt x="2197735" y="1023620"/>
                  <a:pt x="2197735" y="1003935"/>
                  <a:pt x="2185670" y="991870"/>
                </a:cubicBezTo>
                <a:cubicBezTo>
                  <a:pt x="2173605" y="979805"/>
                  <a:pt x="2153920" y="979805"/>
                  <a:pt x="2141855" y="991870"/>
                </a:cubicBezTo>
                <a:cubicBezTo>
                  <a:pt x="2129790" y="1003935"/>
                  <a:pt x="2129790" y="1023620"/>
                  <a:pt x="2141855" y="1035685"/>
                </a:cubicBezTo>
                <a:close/>
                <a:moveTo>
                  <a:pt x="2185670" y="598170"/>
                </a:moveTo>
                <a:cubicBezTo>
                  <a:pt x="2197735" y="586105"/>
                  <a:pt x="2197735" y="566420"/>
                  <a:pt x="2185670" y="554355"/>
                </a:cubicBezTo>
                <a:cubicBezTo>
                  <a:pt x="2173605" y="542290"/>
                  <a:pt x="2153920" y="542290"/>
                  <a:pt x="2141855" y="554355"/>
                </a:cubicBezTo>
                <a:cubicBezTo>
                  <a:pt x="2129790" y="566420"/>
                  <a:pt x="2129790" y="586105"/>
                  <a:pt x="2141855" y="598170"/>
                </a:cubicBezTo>
                <a:cubicBezTo>
                  <a:pt x="2153920" y="610235"/>
                  <a:pt x="2173605" y="610235"/>
                  <a:pt x="2185670" y="598170"/>
                </a:cubicBezTo>
                <a:close/>
                <a:moveTo>
                  <a:pt x="2404745" y="817245"/>
                </a:moveTo>
                <a:cubicBezTo>
                  <a:pt x="2416810" y="805180"/>
                  <a:pt x="2416810" y="785495"/>
                  <a:pt x="2404745" y="773430"/>
                </a:cubicBezTo>
                <a:cubicBezTo>
                  <a:pt x="2392680" y="761365"/>
                  <a:pt x="2372995" y="761365"/>
                  <a:pt x="2360930" y="773430"/>
                </a:cubicBezTo>
                <a:cubicBezTo>
                  <a:pt x="2348865" y="785495"/>
                  <a:pt x="2348865" y="805180"/>
                  <a:pt x="2360930" y="817245"/>
                </a:cubicBezTo>
                <a:cubicBezTo>
                  <a:pt x="2372995" y="829310"/>
                  <a:pt x="2392680" y="829310"/>
                  <a:pt x="2404745" y="817245"/>
                </a:cubicBezTo>
                <a:close/>
                <a:moveTo>
                  <a:pt x="2688590" y="1538605"/>
                </a:moveTo>
                <a:cubicBezTo>
                  <a:pt x="2736850" y="1490345"/>
                  <a:pt x="2736850" y="1412240"/>
                  <a:pt x="2688590" y="1363345"/>
                </a:cubicBezTo>
                <a:cubicBezTo>
                  <a:pt x="2640330" y="1315085"/>
                  <a:pt x="2562225" y="1315085"/>
                  <a:pt x="2513330" y="1363345"/>
                </a:cubicBezTo>
                <a:cubicBezTo>
                  <a:pt x="2465070" y="1411605"/>
                  <a:pt x="2465070" y="1489710"/>
                  <a:pt x="2513330" y="1538605"/>
                </a:cubicBezTo>
                <a:cubicBezTo>
                  <a:pt x="2562225" y="1587500"/>
                  <a:pt x="2640330" y="1587500"/>
                  <a:pt x="2688590" y="1538605"/>
                </a:cubicBezTo>
                <a:close/>
                <a:moveTo>
                  <a:pt x="2688590" y="1976120"/>
                </a:moveTo>
                <a:cubicBezTo>
                  <a:pt x="2736850" y="1927860"/>
                  <a:pt x="2736850" y="1849755"/>
                  <a:pt x="2688590" y="1800860"/>
                </a:cubicBezTo>
                <a:cubicBezTo>
                  <a:pt x="2640330" y="1752600"/>
                  <a:pt x="2562225" y="1752600"/>
                  <a:pt x="2513330" y="1800860"/>
                </a:cubicBezTo>
                <a:cubicBezTo>
                  <a:pt x="2465070" y="1849120"/>
                  <a:pt x="2465070" y="1927225"/>
                  <a:pt x="2513330" y="1976120"/>
                </a:cubicBezTo>
                <a:cubicBezTo>
                  <a:pt x="2562225" y="2024380"/>
                  <a:pt x="2640330" y="2024380"/>
                  <a:pt x="2688590" y="1976120"/>
                </a:cubicBezTo>
                <a:close/>
                <a:moveTo>
                  <a:pt x="2907665" y="1757680"/>
                </a:moveTo>
                <a:cubicBezTo>
                  <a:pt x="2955925" y="1709420"/>
                  <a:pt x="2955925" y="1631315"/>
                  <a:pt x="2907665" y="1582420"/>
                </a:cubicBezTo>
                <a:cubicBezTo>
                  <a:pt x="2859405" y="1534160"/>
                  <a:pt x="2781300" y="1534160"/>
                  <a:pt x="2732405" y="1582420"/>
                </a:cubicBezTo>
                <a:cubicBezTo>
                  <a:pt x="2684145" y="1630680"/>
                  <a:pt x="2684145" y="1708785"/>
                  <a:pt x="2732405" y="1757680"/>
                </a:cubicBezTo>
                <a:cubicBezTo>
                  <a:pt x="2780665" y="1805940"/>
                  <a:pt x="2859405" y="1805940"/>
                  <a:pt x="2907665" y="1757680"/>
                </a:cubicBezTo>
                <a:close/>
                <a:moveTo>
                  <a:pt x="2841625" y="817245"/>
                </a:moveTo>
                <a:cubicBezTo>
                  <a:pt x="2853690" y="805180"/>
                  <a:pt x="2853690" y="785495"/>
                  <a:pt x="2841625" y="773430"/>
                </a:cubicBezTo>
                <a:cubicBezTo>
                  <a:pt x="2829560" y="761365"/>
                  <a:pt x="2809875" y="761365"/>
                  <a:pt x="2797810" y="773430"/>
                </a:cubicBezTo>
                <a:cubicBezTo>
                  <a:pt x="2785745" y="785495"/>
                  <a:pt x="2785745" y="805180"/>
                  <a:pt x="2797810" y="817245"/>
                </a:cubicBezTo>
                <a:cubicBezTo>
                  <a:pt x="2809875" y="829310"/>
                  <a:pt x="2829560" y="829310"/>
                  <a:pt x="2841625" y="817245"/>
                </a:cubicBezTo>
                <a:close/>
                <a:moveTo>
                  <a:pt x="3016885" y="1035685"/>
                </a:moveTo>
                <a:cubicBezTo>
                  <a:pt x="3028950" y="1047750"/>
                  <a:pt x="3048635" y="1047750"/>
                  <a:pt x="3060700" y="1035685"/>
                </a:cubicBezTo>
                <a:cubicBezTo>
                  <a:pt x="3072765" y="1023620"/>
                  <a:pt x="3072765" y="1003935"/>
                  <a:pt x="3060700" y="991870"/>
                </a:cubicBezTo>
                <a:cubicBezTo>
                  <a:pt x="3048635" y="979805"/>
                  <a:pt x="3028950" y="979805"/>
                  <a:pt x="3016885" y="991870"/>
                </a:cubicBezTo>
                <a:cubicBezTo>
                  <a:pt x="3004820" y="1003935"/>
                  <a:pt x="3004820" y="1023620"/>
                  <a:pt x="3016885" y="1035685"/>
                </a:cubicBezTo>
                <a:close/>
                <a:moveTo>
                  <a:pt x="2951480" y="1538605"/>
                </a:moveTo>
                <a:cubicBezTo>
                  <a:pt x="2999740" y="1586865"/>
                  <a:pt x="3077845" y="1586865"/>
                  <a:pt x="3126740" y="1538605"/>
                </a:cubicBezTo>
                <a:cubicBezTo>
                  <a:pt x="3175000" y="1490345"/>
                  <a:pt x="3175000" y="1412240"/>
                  <a:pt x="3126740" y="1363345"/>
                </a:cubicBezTo>
                <a:cubicBezTo>
                  <a:pt x="3078480" y="1315085"/>
                  <a:pt x="3000375" y="1315085"/>
                  <a:pt x="2951480" y="1363345"/>
                </a:cubicBezTo>
                <a:cubicBezTo>
                  <a:pt x="2903220" y="1412240"/>
                  <a:pt x="2903220" y="1490345"/>
                  <a:pt x="2951480" y="1538605"/>
                </a:cubicBezTo>
                <a:close/>
                <a:moveTo>
                  <a:pt x="3060700" y="598170"/>
                </a:moveTo>
                <a:cubicBezTo>
                  <a:pt x="3072765" y="586105"/>
                  <a:pt x="3072765" y="566420"/>
                  <a:pt x="3060700" y="554355"/>
                </a:cubicBezTo>
                <a:cubicBezTo>
                  <a:pt x="3048635" y="542290"/>
                  <a:pt x="3028950" y="542290"/>
                  <a:pt x="3016885" y="554355"/>
                </a:cubicBezTo>
                <a:cubicBezTo>
                  <a:pt x="3004820" y="566420"/>
                  <a:pt x="3004820" y="586105"/>
                  <a:pt x="3016885" y="598170"/>
                </a:cubicBezTo>
                <a:cubicBezTo>
                  <a:pt x="3028950" y="610235"/>
                  <a:pt x="3048635" y="610235"/>
                  <a:pt x="3060700" y="598170"/>
                </a:cubicBezTo>
                <a:close/>
                <a:moveTo>
                  <a:pt x="2229485" y="2260600"/>
                </a:moveTo>
                <a:cubicBezTo>
                  <a:pt x="2193290" y="2224405"/>
                  <a:pt x="2134235" y="2224405"/>
                  <a:pt x="2098040" y="2260600"/>
                </a:cubicBezTo>
                <a:cubicBezTo>
                  <a:pt x="2061845" y="2296795"/>
                  <a:pt x="2061845" y="2355850"/>
                  <a:pt x="2098040" y="2392045"/>
                </a:cubicBezTo>
                <a:cubicBezTo>
                  <a:pt x="2134235" y="2428240"/>
                  <a:pt x="2193290" y="2428240"/>
                  <a:pt x="2229485" y="2392045"/>
                </a:cubicBezTo>
                <a:cubicBezTo>
                  <a:pt x="2265680" y="2355850"/>
                  <a:pt x="2265680" y="2296795"/>
                  <a:pt x="2229485" y="2260600"/>
                </a:cubicBezTo>
                <a:close/>
                <a:moveTo>
                  <a:pt x="2251075" y="1801495"/>
                </a:moveTo>
                <a:cubicBezTo>
                  <a:pt x="2202815" y="1753235"/>
                  <a:pt x="2124710" y="1753235"/>
                  <a:pt x="2075815" y="1801495"/>
                </a:cubicBezTo>
                <a:cubicBezTo>
                  <a:pt x="2027555" y="1849755"/>
                  <a:pt x="2027555" y="1927860"/>
                  <a:pt x="2075815" y="1976755"/>
                </a:cubicBezTo>
                <a:cubicBezTo>
                  <a:pt x="2124075" y="2025015"/>
                  <a:pt x="2202180" y="2025015"/>
                  <a:pt x="2251075" y="1976755"/>
                </a:cubicBezTo>
                <a:cubicBezTo>
                  <a:pt x="2299970" y="1927860"/>
                  <a:pt x="2299970" y="1849755"/>
                  <a:pt x="2251075" y="1801495"/>
                </a:cubicBezTo>
                <a:close/>
                <a:moveTo>
                  <a:pt x="1901190" y="4688205"/>
                </a:moveTo>
                <a:cubicBezTo>
                  <a:pt x="1877060" y="4712335"/>
                  <a:pt x="1877060" y="4751705"/>
                  <a:pt x="1901190" y="4775835"/>
                </a:cubicBezTo>
                <a:cubicBezTo>
                  <a:pt x="1925320" y="4799965"/>
                  <a:pt x="1964690" y="4799965"/>
                  <a:pt x="1988820" y="4775835"/>
                </a:cubicBezTo>
                <a:cubicBezTo>
                  <a:pt x="2012950" y="4751705"/>
                  <a:pt x="2012950" y="4712335"/>
                  <a:pt x="1988820" y="4688205"/>
                </a:cubicBezTo>
                <a:cubicBezTo>
                  <a:pt x="1964690" y="4664075"/>
                  <a:pt x="1925320" y="4664075"/>
                  <a:pt x="1901190" y="4688205"/>
                </a:cubicBezTo>
                <a:close/>
                <a:moveTo>
                  <a:pt x="1988820" y="4250690"/>
                </a:moveTo>
                <a:cubicBezTo>
                  <a:pt x="1964690" y="4226560"/>
                  <a:pt x="1925320" y="4226560"/>
                  <a:pt x="1901190" y="4250690"/>
                </a:cubicBezTo>
                <a:cubicBezTo>
                  <a:pt x="1877060" y="4274820"/>
                  <a:pt x="1877060" y="4314190"/>
                  <a:pt x="1901190" y="4338320"/>
                </a:cubicBezTo>
                <a:cubicBezTo>
                  <a:pt x="1925320" y="4362450"/>
                  <a:pt x="1964690" y="4362450"/>
                  <a:pt x="1988820" y="4338320"/>
                </a:cubicBezTo>
                <a:cubicBezTo>
                  <a:pt x="2012950" y="4314190"/>
                  <a:pt x="2012950" y="4275455"/>
                  <a:pt x="1988820" y="4250690"/>
                </a:cubicBezTo>
                <a:close/>
                <a:moveTo>
                  <a:pt x="2120265" y="4469765"/>
                </a:moveTo>
                <a:cubicBezTo>
                  <a:pt x="2096135" y="4493895"/>
                  <a:pt x="2096135" y="4533265"/>
                  <a:pt x="2120265" y="4557395"/>
                </a:cubicBezTo>
                <a:cubicBezTo>
                  <a:pt x="2144395" y="4581525"/>
                  <a:pt x="2183765" y="4581525"/>
                  <a:pt x="2207895" y="4557395"/>
                </a:cubicBezTo>
                <a:cubicBezTo>
                  <a:pt x="2232025" y="4533265"/>
                  <a:pt x="2232025" y="4493895"/>
                  <a:pt x="2207895" y="4469765"/>
                </a:cubicBezTo>
                <a:cubicBezTo>
                  <a:pt x="2183765" y="4445635"/>
                  <a:pt x="2144395" y="4445635"/>
                  <a:pt x="2120265" y="4469765"/>
                </a:cubicBezTo>
                <a:close/>
                <a:moveTo>
                  <a:pt x="2229485" y="3573145"/>
                </a:moveTo>
                <a:cubicBezTo>
                  <a:pt x="2193290" y="3536950"/>
                  <a:pt x="2134235" y="3536950"/>
                  <a:pt x="2098040" y="3573145"/>
                </a:cubicBezTo>
                <a:cubicBezTo>
                  <a:pt x="2061845" y="3609340"/>
                  <a:pt x="2061845" y="3668395"/>
                  <a:pt x="2098040" y="3704590"/>
                </a:cubicBezTo>
                <a:cubicBezTo>
                  <a:pt x="2134235" y="3740785"/>
                  <a:pt x="2193290" y="3740785"/>
                  <a:pt x="2229485" y="3704590"/>
                </a:cubicBezTo>
                <a:cubicBezTo>
                  <a:pt x="2265680" y="3667760"/>
                  <a:pt x="2265680" y="3609340"/>
                  <a:pt x="2229485" y="3573145"/>
                </a:cubicBezTo>
                <a:close/>
                <a:moveTo>
                  <a:pt x="2229485" y="3135630"/>
                </a:moveTo>
                <a:cubicBezTo>
                  <a:pt x="2193290" y="3099435"/>
                  <a:pt x="2134235" y="3099435"/>
                  <a:pt x="2098040" y="3135630"/>
                </a:cubicBezTo>
                <a:cubicBezTo>
                  <a:pt x="2061845" y="3171825"/>
                  <a:pt x="2061845" y="3230880"/>
                  <a:pt x="2098040" y="3267075"/>
                </a:cubicBezTo>
                <a:cubicBezTo>
                  <a:pt x="2134235" y="3303270"/>
                  <a:pt x="2193290" y="3303270"/>
                  <a:pt x="2229485" y="3267075"/>
                </a:cubicBezTo>
                <a:cubicBezTo>
                  <a:pt x="2265680" y="3230245"/>
                  <a:pt x="2265680" y="3171825"/>
                  <a:pt x="2229485" y="3135630"/>
                </a:cubicBezTo>
                <a:close/>
                <a:moveTo>
                  <a:pt x="2229485" y="2698115"/>
                </a:moveTo>
                <a:cubicBezTo>
                  <a:pt x="2193290" y="2661920"/>
                  <a:pt x="2134235" y="2661920"/>
                  <a:pt x="2098040" y="2698115"/>
                </a:cubicBezTo>
                <a:cubicBezTo>
                  <a:pt x="2061845" y="2734310"/>
                  <a:pt x="2061845" y="2793365"/>
                  <a:pt x="2098040" y="2829560"/>
                </a:cubicBezTo>
                <a:cubicBezTo>
                  <a:pt x="2134235" y="2865755"/>
                  <a:pt x="2193290" y="2865755"/>
                  <a:pt x="2229485" y="2829560"/>
                </a:cubicBezTo>
                <a:cubicBezTo>
                  <a:pt x="2265680" y="2793365"/>
                  <a:pt x="2265680" y="2734310"/>
                  <a:pt x="2229485" y="2698115"/>
                </a:cubicBezTo>
                <a:close/>
                <a:moveTo>
                  <a:pt x="1988820" y="3813810"/>
                </a:moveTo>
                <a:cubicBezTo>
                  <a:pt x="1964690" y="3789680"/>
                  <a:pt x="1925320" y="3789680"/>
                  <a:pt x="1901190" y="3813810"/>
                </a:cubicBezTo>
                <a:cubicBezTo>
                  <a:pt x="1877060" y="3837940"/>
                  <a:pt x="1877060" y="3877310"/>
                  <a:pt x="1901190" y="3901440"/>
                </a:cubicBezTo>
                <a:cubicBezTo>
                  <a:pt x="1925320" y="3925570"/>
                  <a:pt x="1964690" y="3925570"/>
                  <a:pt x="1988820" y="3901440"/>
                </a:cubicBezTo>
                <a:cubicBezTo>
                  <a:pt x="2012950" y="3877310"/>
                  <a:pt x="2012950" y="3837940"/>
                  <a:pt x="1988820" y="3813810"/>
                </a:cubicBezTo>
                <a:close/>
                <a:moveTo>
                  <a:pt x="2011045" y="2479675"/>
                </a:moveTo>
                <a:cubicBezTo>
                  <a:pt x="1974850" y="2443480"/>
                  <a:pt x="1915795" y="2443480"/>
                  <a:pt x="1879600" y="2479675"/>
                </a:cubicBezTo>
                <a:cubicBezTo>
                  <a:pt x="1843405" y="2515870"/>
                  <a:pt x="1843405" y="2574925"/>
                  <a:pt x="1879600" y="2611120"/>
                </a:cubicBezTo>
                <a:cubicBezTo>
                  <a:pt x="1915795" y="2647315"/>
                  <a:pt x="1974850" y="2647315"/>
                  <a:pt x="2011045" y="2611120"/>
                </a:cubicBezTo>
                <a:cubicBezTo>
                  <a:pt x="2047240" y="2574290"/>
                  <a:pt x="2047240" y="2515870"/>
                  <a:pt x="2011045" y="2479675"/>
                </a:cubicBezTo>
                <a:close/>
                <a:moveTo>
                  <a:pt x="2011045" y="2042160"/>
                </a:moveTo>
                <a:cubicBezTo>
                  <a:pt x="1974850" y="2005965"/>
                  <a:pt x="1915795" y="2005965"/>
                  <a:pt x="1879600" y="2042160"/>
                </a:cubicBezTo>
                <a:cubicBezTo>
                  <a:pt x="1843405" y="2078355"/>
                  <a:pt x="1843405" y="2137410"/>
                  <a:pt x="1879600" y="2173605"/>
                </a:cubicBezTo>
                <a:cubicBezTo>
                  <a:pt x="1915795" y="2209800"/>
                  <a:pt x="1974850" y="2209800"/>
                  <a:pt x="2011045" y="2173605"/>
                </a:cubicBezTo>
                <a:cubicBezTo>
                  <a:pt x="2047240" y="2136775"/>
                  <a:pt x="2047240" y="2078355"/>
                  <a:pt x="2011045" y="2042160"/>
                </a:cubicBezTo>
                <a:close/>
                <a:moveTo>
                  <a:pt x="1923415" y="817245"/>
                </a:moveTo>
                <a:cubicBezTo>
                  <a:pt x="1935480" y="829310"/>
                  <a:pt x="1955165" y="829310"/>
                  <a:pt x="1967230" y="817245"/>
                </a:cubicBezTo>
                <a:cubicBezTo>
                  <a:pt x="1979295" y="805180"/>
                  <a:pt x="1979295" y="785495"/>
                  <a:pt x="1967230" y="773430"/>
                </a:cubicBezTo>
                <a:cubicBezTo>
                  <a:pt x="1955165" y="761365"/>
                  <a:pt x="1935480" y="761365"/>
                  <a:pt x="1923415" y="773430"/>
                </a:cubicBezTo>
                <a:cubicBezTo>
                  <a:pt x="1911350" y="785495"/>
                  <a:pt x="1911350" y="805180"/>
                  <a:pt x="1923415" y="817245"/>
                </a:cubicBezTo>
                <a:close/>
                <a:moveTo>
                  <a:pt x="2032635" y="1582420"/>
                </a:moveTo>
                <a:cubicBezTo>
                  <a:pt x="1984375" y="1534160"/>
                  <a:pt x="1906270" y="1534160"/>
                  <a:pt x="1857375" y="1582420"/>
                </a:cubicBezTo>
                <a:cubicBezTo>
                  <a:pt x="1809115" y="1630680"/>
                  <a:pt x="1809115" y="1708785"/>
                  <a:pt x="1857375" y="1757680"/>
                </a:cubicBezTo>
                <a:cubicBezTo>
                  <a:pt x="1905635" y="1805940"/>
                  <a:pt x="1983740" y="1805940"/>
                  <a:pt x="2032635" y="1757680"/>
                </a:cubicBezTo>
                <a:cubicBezTo>
                  <a:pt x="2080895" y="1709420"/>
                  <a:pt x="2080895" y="1630680"/>
                  <a:pt x="2032635" y="1582420"/>
                </a:cubicBezTo>
                <a:close/>
                <a:moveTo>
                  <a:pt x="2010410" y="3354070"/>
                </a:moveTo>
                <a:cubicBezTo>
                  <a:pt x="1974215" y="3317875"/>
                  <a:pt x="1915160" y="3317875"/>
                  <a:pt x="1878965" y="3354070"/>
                </a:cubicBezTo>
                <a:cubicBezTo>
                  <a:pt x="1842770" y="3390265"/>
                  <a:pt x="1842770" y="3449320"/>
                  <a:pt x="1878965" y="3485515"/>
                </a:cubicBezTo>
                <a:cubicBezTo>
                  <a:pt x="1915160" y="3521710"/>
                  <a:pt x="1974215" y="3521710"/>
                  <a:pt x="2010410" y="3485515"/>
                </a:cubicBezTo>
                <a:cubicBezTo>
                  <a:pt x="2046605" y="3449320"/>
                  <a:pt x="2046605" y="3390265"/>
                  <a:pt x="2010410" y="3354070"/>
                </a:cubicBezTo>
                <a:close/>
                <a:moveTo>
                  <a:pt x="2011045" y="2917190"/>
                </a:moveTo>
                <a:cubicBezTo>
                  <a:pt x="1974850" y="2880995"/>
                  <a:pt x="1915795" y="2880995"/>
                  <a:pt x="1879600" y="2917190"/>
                </a:cubicBezTo>
                <a:cubicBezTo>
                  <a:pt x="1843405" y="2953385"/>
                  <a:pt x="1843405" y="3012440"/>
                  <a:pt x="1879600" y="3048635"/>
                </a:cubicBezTo>
                <a:cubicBezTo>
                  <a:pt x="1915795" y="3084830"/>
                  <a:pt x="1974850" y="3084830"/>
                  <a:pt x="2011045" y="3048635"/>
                </a:cubicBezTo>
                <a:cubicBezTo>
                  <a:pt x="2047240" y="3012440"/>
                  <a:pt x="2047240" y="2953385"/>
                  <a:pt x="2011045" y="2917190"/>
                </a:cubicBezTo>
                <a:close/>
                <a:moveTo>
                  <a:pt x="1004570" y="2610485"/>
                </a:moveTo>
                <a:cubicBezTo>
                  <a:pt x="1040765" y="2646680"/>
                  <a:pt x="1099820" y="2646680"/>
                  <a:pt x="1136015" y="2610485"/>
                </a:cubicBezTo>
                <a:cubicBezTo>
                  <a:pt x="1172210" y="2574290"/>
                  <a:pt x="1172210" y="2515235"/>
                  <a:pt x="1136015" y="2479040"/>
                </a:cubicBezTo>
                <a:cubicBezTo>
                  <a:pt x="1099820" y="2442845"/>
                  <a:pt x="1040765" y="2442845"/>
                  <a:pt x="1004570" y="2479040"/>
                </a:cubicBezTo>
                <a:cubicBezTo>
                  <a:pt x="968375" y="2515235"/>
                  <a:pt x="968375" y="2574290"/>
                  <a:pt x="1004570" y="2610485"/>
                </a:cubicBezTo>
                <a:close/>
                <a:moveTo>
                  <a:pt x="9429115" y="0"/>
                </a:moveTo>
                <a:lnTo>
                  <a:pt x="9334500" y="0"/>
                </a:lnTo>
                <a:cubicBezTo>
                  <a:pt x="9363710" y="17145"/>
                  <a:pt x="9399905" y="17145"/>
                  <a:pt x="9429115" y="0"/>
                </a:cubicBezTo>
                <a:close/>
                <a:moveTo>
                  <a:pt x="9866630" y="0"/>
                </a:moveTo>
                <a:lnTo>
                  <a:pt x="9772015" y="0"/>
                </a:lnTo>
                <a:cubicBezTo>
                  <a:pt x="9801225" y="17145"/>
                  <a:pt x="9837420" y="17145"/>
                  <a:pt x="9866630" y="0"/>
                </a:cubicBezTo>
                <a:close/>
                <a:moveTo>
                  <a:pt x="8991600" y="0"/>
                </a:moveTo>
                <a:lnTo>
                  <a:pt x="8896985" y="0"/>
                </a:lnTo>
                <a:cubicBezTo>
                  <a:pt x="8926195" y="17145"/>
                  <a:pt x="8962390" y="17145"/>
                  <a:pt x="8991600" y="0"/>
                </a:cubicBezTo>
                <a:close/>
                <a:moveTo>
                  <a:pt x="11021695" y="6809740"/>
                </a:moveTo>
                <a:cubicBezTo>
                  <a:pt x="11082020" y="6749415"/>
                  <a:pt x="11082020" y="6651625"/>
                  <a:pt x="11021695" y="6591300"/>
                </a:cubicBezTo>
                <a:cubicBezTo>
                  <a:pt x="10961370" y="6530975"/>
                  <a:pt x="10863580" y="6530975"/>
                  <a:pt x="10803255" y="6591300"/>
                </a:cubicBezTo>
                <a:cubicBezTo>
                  <a:pt x="10742930" y="6651625"/>
                  <a:pt x="10742930" y="6749415"/>
                  <a:pt x="10803255" y="6809740"/>
                </a:cubicBezTo>
                <a:cubicBezTo>
                  <a:pt x="10863580" y="6870065"/>
                  <a:pt x="10961370" y="6870065"/>
                  <a:pt x="11021695" y="6809740"/>
                </a:cubicBezTo>
                <a:close/>
                <a:moveTo>
                  <a:pt x="8178800" y="29845"/>
                </a:moveTo>
                <a:cubicBezTo>
                  <a:pt x="8187690" y="20955"/>
                  <a:pt x="8195310" y="10795"/>
                  <a:pt x="8201660" y="0"/>
                </a:cubicBezTo>
                <a:lnTo>
                  <a:pt x="7936865" y="0"/>
                </a:lnTo>
                <a:cubicBezTo>
                  <a:pt x="7943215" y="10795"/>
                  <a:pt x="7950835" y="20320"/>
                  <a:pt x="7959725" y="29845"/>
                </a:cubicBezTo>
                <a:cubicBezTo>
                  <a:pt x="8020050" y="90170"/>
                  <a:pt x="8118475" y="90170"/>
                  <a:pt x="8178800" y="29845"/>
                </a:cubicBezTo>
                <a:close/>
                <a:moveTo>
                  <a:pt x="7741285" y="248285"/>
                </a:moveTo>
                <a:cubicBezTo>
                  <a:pt x="7801610" y="308610"/>
                  <a:pt x="7899400" y="308610"/>
                  <a:pt x="7959725" y="248285"/>
                </a:cubicBezTo>
                <a:cubicBezTo>
                  <a:pt x="8020050" y="187960"/>
                  <a:pt x="8020050" y="90170"/>
                  <a:pt x="7959725" y="29845"/>
                </a:cubicBezTo>
                <a:cubicBezTo>
                  <a:pt x="7947025" y="17145"/>
                  <a:pt x="7933056" y="7620"/>
                  <a:pt x="7917815" y="0"/>
                </a:cubicBezTo>
                <a:lnTo>
                  <a:pt x="7782560" y="0"/>
                </a:lnTo>
                <a:cubicBezTo>
                  <a:pt x="7767320" y="7620"/>
                  <a:pt x="7753350" y="17145"/>
                  <a:pt x="7740650" y="29845"/>
                </a:cubicBezTo>
                <a:cubicBezTo>
                  <a:pt x="7680960" y="90170"/>
                  <a:pt x="7680960" y="187960"/>
                  <a:pt x="7741285" y="248285"/>
                </a:cubicBezTo>
                <a:close/>
                <a:moveTo>
                  <a:pt x="12159615" y="204470"/>
                </a:moveTo>
                <a:cubicBezTo>
                  <a:pt x="12169140" y="213995"/>
                  <a:pt x="12180570" y="220980"/>
                  <a:pt x="12192000" y="225425"/>
                </a:cubicBezTo>
                <a:lnTo>
                  <a:pt x="12192000" y="52070"/>
                </a:lnTo>
                <a:cubicBezTo>
                  <a:pt x="12179935" y="56515"/>
                  <a:pt x="12169140" y="63500"/>
                  <a:pt x="12159615" y="73025"/>
                </a:cubicBezTo>
                <a:cubicBezTo>
                  <a:pt x="12123420" y="109855"/>
                  <a:pt x="12123420" y="168275"/>
                  <a:pt x="12159615" y="204470"/>
                </a:cubicBezTo>
                <a:close/>
                <a:moveTo>
                  <a:pt x="11918950" y="7620"/>
                </a:moveTo>
                <a:cubicBezTo>
                  <a:pt x="11967210" y="55880"/>
                  <a:pt x="12045315" y="55880"/>
                  <a:pt x="12094210" y="7620"/>
                </a:cubicBezTo>
                <a:cubicBezTo>
                  <a:pt x="12096750" y="5080"/>
                  <a:pt x="12098655" y="2540"/>
                  <a:pt x="12101195" y="0"/>
                </a:cubicBezTo>
                <a:lnTo>
                  <a:pt x="11911965" y="0"/>
                </a:lnTo>
                <a:cubicBezTo>
                  <a:pt x="11913870" y="2540"/>
                  <a:pt x="11916410" y="5080"/>
                  <a:pt x="11918950" y="7620"/>
                </a:cubicBezTo>
                <a:close/>
                <a:moveTo>
                  <a:pt x="7085331" y="685800"/>
                </a:moveTo>
                <a:cubicBezTo>
                  <a:pt x="7025006" y="746125"/>
                  <a:pt x="7025006" y="843915"/>
                  <a:pt x="7085331" y="904240"/>
                </a:cubicBezTo>
                <a:cubicBezTo>
                  <a:pt x="7145656" y="964565"/>
                  <a:pt x="7243445" y="964565"/>
                  <a:pt x="7303770" y="904240"/>
                </a:cubicBezTo>
                <a:cubicBezTo>
                  <a:pt x="7364095" y="843915"/>
                  <a:pt x="7364095" y="746125"/>
                  <a:pt x="7303770" y="685800"/>
                </a:cubicBezTo>
                <a:cubicBezTo>
                  <a:pt x="7243445" y="625475"/>
                  <a:pt x="7145656" y="625475"/>
                  <a:pt x="7085331" y="685800"/>
                </a:cubicBezTo>
                <a:close/>
                <a:moveTo>
                  <a:pt x="7303770" y="467360"/>
                </a:moveTo>
                <a:cubicBezTo>
                  <a:pt x="7243445" y="527685"/>
                  <a:pt x="7243445" y="625475"/>
                  <a:pt x="7303770" y="685800"/>
                </a:cubicBezTo>
                <a:cubicBezTo>
                  <a:pt x="7364095" y="746125"/>
                  <a:pt x="7461885" y="746125"/>
                  <a:pt x="7522210" y="685800"/>
                </a:cubicBezTo>
                <a:cubicBezTo>
                  <a:pt x="7582535" y="625475"/>
                  <a:pt x="7582535" y="527685"/>
                  <a:pt x="7522210" y="467360"/>
                </a:cubicBezTo>
                <a:cubicBezTo>
                  <a:pt x="7461885" y="406400"/>
                  <a:pt x="7364095" y="406400"/>
                  <a:pt x="7303770" y="467360"/>
                </a:cubicBezTo>
                <a:close/>
                <a:moveTo>
                  <a:pt x="7303770" y="467360"/>
                </a:moveTo>
                <a:cubicBezTo>
                  <a:pt x="7364095" y="407035"/>
                  <a:pt x="7364095" y="309245"/>
                  <a:pt x="7303770" y="248920"/>
                </a:cubicBezTo>
                <a:cubicBezTo>
                  <a:pt x="7243445" y="188595"/>
                  <a:pt x="7145656" y="188595"/>
                  <a:pt x="7085331" y="248920"/>
                </a:cubicBezTo>
                <a:cubicBezTo>
                  <a:pt x="7025006" y="309245"/>
                  <a:pt x="7025006" y="407035"/>
                  <a:pt x="7085331" y="467360"/>
                </a:cubicBezTo>
                <a:cubicBezTo>
                  <a:pt x="7145656" y="527685"/>
                  <a:pt x="7243445" y="527685"/>
                  <a:pt x="7303770" y="467360"/>
                </a:cubicBezTo>
                <a:close/>
                <a:moveTo>
                  <a:pt x="7522210" y="248285"/>
                </a:moveTo>
                <a:cubicBezTo>
                  <a:pt x="7461885" y="308610"/>
                  <a:pt x="7461885" y="406400"/>
                  <a:pt x="7522210" y="466725"/>
                </a:cubicBezTo>
                <a:cubicBezTo>
                  <a:pt x="7582535" y="527050"/>
                  <a:pt x="7680325" y="527050"/>
                  <a:pt x="7740650" y="466725"/>
                </a:cubicBezTo>
                <a:cubicBezTo>
                  <a:pt x="7800975" y="406400"/>
                  <a:pt x="7800975" y="308610"/>
                  <a:pt x="7740650" y="248285"/>
                </a:cubicBezTo>
                <a:cubicBezTo>
                  <a:pt x="7680960" y="187960"/>
                  <a:pt x="7583170" y="187960"/>
                  <a:pt x="7522210" y="248285"/>
                </a:cubicBezTo>
                <a:close/>
                <a:moveTo>
                  <a:pt x="6866256" y="904240"/>
                </a:moveTo>
                <a:cubicBezTo>
                  <a:pt x="6805931" y="964565"/>
                  <a:pt x="6805931" y="1062355"/>
                  <a:pt x="6866256" y="1122680"/>
                </a:cubicBezTo>
                <a:cubicBezTo>
                  <a:pt x="6926581" y="1183005"/>
                  <a:pt x="7024370" y="1183005"/>
                  <a:pt x="7084695" y="1122680"/>
                </a:cubicBezTo>
                <a:cubicBezTo>
                  <a:pt x="7145020" y="1062355"/>
                  <a:pt x="7145020" y="964565"/>
                  <a:pt x="7084695" y="904240"/>
                </a:cubicBezTo>
                <a:cubicBezTo>
                  <a:pt x="7024370" y="843915"/>
                  <a:pt x="6926581" y="843915"/>
                  <a:pt x="6866256" y="904240"/>
                </a:cubicBezTo>
                <a:close/>
                <a:moveTo>
                  <a:pt x="7085331" y="685800"/>
                </a:moveTo>
                <a:cubicBezTo>
                  <a:pt x="7145656" y="625475"/>
                  <a:pt x="7145656" y="527685"/>
                  <a:pt x="7085331" y="467360"/>
                </a:cubicBezTo>
                <a:cubicBezTo>
                  <a:pt x="7025006" y="407035"/>
                  <a:pt x="6927215" y="407035"/>
                  <a:pt x="6866890" y="467360"/>
                </a:cubicBezTo>
                <a:cubicBezTo>
                  <a:pt x="6806565" y="527685"/>
                  <a:pt x="6806565" y="625475"/>
                  <a:pt x="6866890" y="685800"/>
                </a:cubicBezTo>
                <a:cubicBezTo>
                  <a:pt x="6926581" y="746125"/>
                  <a:pt x="7024370" y="746125"/>
                  <a:pt x="7085331" y="685800"/>
                </a:cubicBezTo>
                <a:close/>
                <a:moveTo>
                  <a:pt x="6866256" y="685800"/>
                </a:moveTo>
                <a:cubicBezTo>
                  <a:pt x="6805931" y="625475"/>
                  <a:pt x="6708140" y="625475"/>
                  <a:pt x="6647815" y="685800"/>
                </a:cubicBezTo>
                <a:cubicBezTo>
                  <a:pt x="6587490" y="746125"/>
                  <a:pt x="6587490" y="843915"/>
                  <a:pt x="6647815" y="904240"/>
                </a:cubicBezTo>
                <a:cubicBezTo>
                  <a:pt x="6708140" y="964565"/>
                  <a:pt x="6805931" y="964565"/>
                  <a:pt x="6866256" y="904240"/>
                </a:cubicBezTo>
                <a:cubicBezTo>
                  <a:pt x="6926581" y="843915"/>
                  <a:pt x="6926581" y="746125"/>
                  <a:pt x="6866256" y="685800"/>
                </a:cubicBezTo>
                <a:close/>
                <a:moveTo>
                  <a:pt x="10803255" y="6809740"/>
                </a:moveTo>
                <a:cubicBezTo>
                  <a:pt x="10742930" y="6749415"/>
                  <a:pt x="10645140" y="6749415"/>
                  <a:pt x="10584815" y="6809740"/>
                </a:cubicBezTo>
                <a:cubicBezTo>
                  <a:pt x="10570845" y="6823710"/>
                  <a:pt x="10560050" y="6840220"/>
                  <a:pt x="10552430" y="6858000"/>
                </a:cubicBezTo>
                <a:lnTo>
                  <a:pt x="10836275" y="6858000"/>
                </a:lnTo>
                <a:cubicBezTo>
                  <a:pt x="10828020" y="6840856"/>
                  <a:pt x="10817225" y="6824345"/>
                  <a:pt x="10803255" y="6809740"/>
                </a:cubicBezTo>
                <a:close/>
                <a:moveTo>
                  <a:pt x="9709785" y="6809740"/>
                </a:moveTo>
                <a:cubicBezTo>
                  <a:pt x="9695815" y="6823710"/>
                  <a:pt x="9685020" y="6840220"/>
                  <a:pt x="9677400" y="6858000"/>
                </a:cubicBezTo>
                <a:lnTo>
                  <a:pt x="9961245" y="6858000"/>
                </a:lnTo>
                <a:cubicBezTo>
                  <a:pt x="9953625" y="6840856"/>
                  <a:pt x="9942830" y="6824345"/>
                  <a:pt x="9928860" y="6809740"/>
                </a:cubicBezTo>
                <a:cubicBezTo>
                  <a:pt x="9867900" y="6749415"/>
                  <a:pt x="9770110" y="6749415"/>
                  <a:pt x="9709785" y="6809740"/>
                </a:cubicBezTo>
                <a:close/>
                <a:moveTo>
                  <a:pt x="10147300" y="6591300"/>
                </a:moveTo>
                <a:cubicBezTo>
                  <a:pt x="10086975" y="6530975"/>
                  <a:pt x="9989185" y="6530975"/>
                  <a:pt x="9928860" y="6591300"/>
                </a:cubicBezTo>
                <a:cubicBezTo>
                  <a:pt x="9868535" y="6651625"/>
                  <a:pt x="9868535" y="6749415"/>
                  <a:pt x="9928860" y="6809740"/>
                </a:cubicBezTo>
                <a:cubicBezTo>
                  <a:pt x="9989185" y="6870065"/>
                  <a:pt x="10086975" y="6870065"/>
                  <a:pt x="10147300" y="6809740"/>
                </a:cubicBezTo>
                <a:cubicBezTo>
                  <a:pt x="10207625" y="6749415"/>
                  <a:pt x="10207625" y="6651625"/>
                  <a:pt x="10147300" y="6591300"/>
                </a:cubicBezTo>
                <a:close/>
                <a:moveTo>
                  <a:pt x="9709785" y="6591300"/>
                </a:moveTo>
                <a:cubicBezTo>
                  <a:pt x="9649460" y="6530975"/>
                  <a:pt x="9551670" y="6530975"/>
                  <a:pt x="9491345" y="6591300"/>
                </a:cubicBezTo>
                <a:cubicBezTo>
                  <a:pt x="9431020" y="6651625"/>
                  <a:pt x="9431020" y="6749415"/>
                  <a:pt x="9491345" y="6809740"/>
                </a:cubicBezTo>
                <a:cubicBezTo>
                  <a:pt x="9551670" y="6870065"/>
                  <a:pt x="9649460" y="6870065"/>
                  <a:pt x="9709785" y="6809740"/>
                </a:cubicBezTo>
                <a:cubicBezTo>
                  <a:pt x="9770110" y="6749415"/>
                  <a:pt x="9770110" y="6651625"/>
                  <a:pt x="9709785" y="6591300"/>
                </a:cubicBezTo>
                <a:close/>
                <a:moveTo>
                  <a:pt x="9490710" y="6591300"/>
                </a:moveTo>
                <a:cubicBezTo>
                  <a:pt x="9551035" y="6530975"/>
                  <a:pt x="9551035" y="6433185"/>
                  <a:pt x="9490710" y="6372860"/>
                </a:cubicBezTo>
                <a:cubicBezTo>
                  <a:pt x="9430385" y="6312535"/>
                  <a:pt x="9332595" y="6312535"/>
                  <a:pt x="9272270" y="6372860"/>
                </a:cubicBezTo>
                <a:cubicBezTo>
                  <a:pt x="9211945" y="6433185"/>
                  <a:pt x="9211945" y="6530975"/>
                  <a:pt x="9272270" y="6591300"/>
                </a:cubicBezTo>
                <a:cubicBezTo>
                  <a:pt x="9332595" y="6651625"/>
                  <a:pt x="9430385" y="6651625"/>
                  <a:pt x="9490710" y="6591300"/>
                </a:cubicBezTo>
                <a:close/>
                <a:moveTo>
                  <a:pt x="9272270" y="6809740"/>
                </a:moveTo>
                <a:cubicBezTo>
                  <a:pt x="9258300" y="6823710"/>
                  <a:pt x="9247505" y="6840220"/>
                  <a:pt x="9239885" y="6858000"/>
                </a:cubicBezTo>
                <a:lnTo>
                  <a:pt x="9523730" y="6858000"/>
                </a:lnTo>
                <a:cubicBezTo>
                  <a:pt x="9516110" y="6840856"/>
                  <a:pt x="9505315" y="6824345"/>
                  <a:pt x="9491345" y="6809740"/>
                </a:cubicBezTo>
                <a:cubicBezTo>
                  <a:pt x="9430385" y="6749415"/>
                  <a:pt x="9332595" y="6749415"/>
                  <a:pt x="9272270" y="6809740"/>
                </a:cubicBezTo>
                <a:close/>
                <a:moveTo>
                  <a:pt x="10147300" y="6809740"/>
                </a:moveTo>
                <a:cubicBezTo>
                  <a:pt x="10133330" y="6823710"/>
                  <a:pt x="10122535" y="6840220"/>
                  <a:pt x="10114915" y="6858000"/>
                </a:cubicBezTo>
                <a:lnTo>
                  <a:pt x="10398760" y="6858000"/>
                </a:lnTo>
                <a:cubicBezTo>
                  <a:pt x="10391140" y="6840856"/>
                  <a:pt x="10380345" y="6824345"/>
                  <a:pt x="10366375" y="6809740"/>
                </a:cubicBezTo>
                <a:cubicBezTo>
                  <a:pt x="10305415" y="6749415"/>
                  <a:pt x="10207625" y="6749415"/>
                  <a:pt x="10147300" y="6809740"/>
                </a:cubicBezTo>
                <a:close/>
                <a:moveTo>
                  <a:pt x="9272270" y="6591300"/>
                </a:moveTo>
                <a:cubicBezTo>
                  <a:pt x="9211945" y="6530975"/>
                  <a:pt x="9114155" y="6530975"/>
                  <a:pt x="9053830" y="6591300"/>
                </a:cubicBezTo>
                <a:cubicBezTo>
                  <a:pt x="8993505" y="6651625"/>
                  <a:pt x="8993505" y="6749415"/>
                  <a:pt x="9053830" y="6809740"/>
                </a:cubicBezTo>
                <a:cubicBezTo>
                  <a:pt x="9114155" y="6870065"/>
                  <a:pt x="9211945" y="6870065"/>
                  <a:pt x="9272270" y="6809740"/>
                </a:cubicBezTo>
                <a:cubicBezTo>
                  <a:pt x="9332595" y="6749415"/>
                  <a:pt x="9332595" y="6651625"/>
                  <a:pt x="9272270" y="6591300"/>
                </a:cubicBezTo>
                <a:close/>
                <a:moveTo>
                  <a:pt x="11678285" y="6809740"/>
                </a:moveTo>
                <a:cubicBezTo>
                  <a:pt x="11738610" y="6870065"/>
                  <a:pt x="11836400" y="6870065"/>
                  <a:pt x="11896725" y="6809740"/>
                </a:cubicBezTo>
                <a:cubicBezTo>
                  <a:pt x="11957050" y="6749415"/>
                  <a:pt x="11957050" y="6651625"/>
                  <a:pt x="11896725" y="6591300"/>
                </a:cubicBezTo>
                <a:cubicBezTo>
                  <a:pt x="11836400" y="6530975"/>
                  <a:pt x="11738610" y="6530975"/>
                  <a:pt x="11678285" y="6591300"/>
                </a:cubicBezTo>
                <a:cubicBezTo>
                  <a:pt x="11617960" y="6651625"/>
                  <a:pt x="11617960" y="6749415"/>
                  <a:pt x="11678285" y="6809740"/>
                </a:cubicBezTo>
                <a:close/>
                <a:moveTo>
                  <a:pt x="11459210" y="6591300"/>
                </a:moveTo>
                <a:cubicBezTo>
                  <a:pt x="11519535" y="6651625"/>
                  <a:pt x="11617325" y="6651625"/>
                  <a:pt x="11677650" y="6591300"/>
                </a:cubicBezTo>
                <a:cubicBezTo>
                  <a:pt x="11737975" y="6530975"/>
                  <a:pt x="11737975" y="6433185"/>
                  <a:pt x="11677650" y="6372860"/>
                </a:cubicBezTo>
                <a:cubicBezTo>
                  <a:pt x="11617325" y="6312535"/>
                  <a:pt x="11519535" y="6312535"/>
                  <a:pt x="11459210" y="6372860"/>
                </a:cubicBezTo>
                <a:cubicBezTo>
                  <a:pt x="11398885" y="6433185"/>
                  <a:pt x="11398885" y="6530975"/>
                  <a:pt x="11459210" y="6591300"/>
                </a:cubicBezTo>
                <a:close/>
                <a:moveTo>
                  <a:pt x="11459210" y="6372225"/>
                </a:moveTo>
                <a:cubicBezTo>
                  <a:pt x="11519535" y="6311900"/>
                  <a:pt x="11519535" y="6214110"/>
                  <a:pt x="11459210" y="6153785"/>
                </a:cubicBezTo>
                <a:cubicBezTo>
                  <a:pt x="11398885" y="6093460"/>
                  <a:pt x="11301095" y="6093460"/>
                  <a:pt x="11240770" y="6153785"/>
                </a:cubicBezTo>
                <a:cubicBezTo>
                  <a:pt x="11180445" y="6214110"/>
                  <a:pt x="11180445" y="6311900"/>
                  <a:pt x="11240770" y="6372225"/>
                </a:cubicBezTo>
                <a:cubicBezTo>
                  <a:pt x="11301095" y="6433185"/>
                  <a:pt x="11398885" y="6433185"/>
                  <a:pt x="11459210" y="6372225"/>
                </a:cubicBezTo>
                <a:close/>
                <a:moveTo>
                  <a:pt x="11240770" y="6591300"/>
                </a:moveTo>
                <a:cubicBezTo>
                  <a:pt x="11301095" y="6530975"/>
                  <a:pt x="11301095" y="6433185"/>
                  <a:pt x="11240770" y="6372860"/>
                </a:cubicBezTo>
                <a:cubicBezTo>
                  <a:pt x="11180445" y="6312535"/>
                  <a:pt x="11082655" y="6312535"/>
                  <a:pt x="11022330" y="6372860"/>
                </a:cubicBezTo>
                <a:cubicBezTo>
                  <a:pt x="10962005" y="6433185"/>
                  <a:pt x="10962005" y="6530975"/>
                  <a:pt x="11022330" y="6591300"/>
                </a:cubicBezTo>
                <a:cubicBezTo>
                  <a:pt x="11082655" y="6651625"/>
                  <a:pt x="11180445" y="6651625"/>
                  <a:pt x="11240770" y="6591300"/>
                </a:cubicBezTo>
                <a:close/>
                <a:moveTo>
                  <a:pt x="12148185" y="6858000"/>
                </a:moveTo>
                <a:cubicBezTo>
                  <a:pt x="12140565" y="6840856"/>
                  <a:pt x="12129770" y="6824345"/>
                  <a:pt x="12115800" y="6809740"/>
                </a:cubicBezTo>
                <a:cubicBezTo>
                  <a:pt x="12055475" y="6749415"/>
                  <a:pt x="11957685" y="6749415"/>
                  <a:pt x="11897360" y="6809740"/>
                </a:cubicBezTo>
                <a:cubicBezTo>
                  <a:pt x="11883390" y="6823710"/>
                  <a:pt x="11872595" y="6840220"/>
                  <a:pt x="11864975" y="6858000"/>
                </a:cubicBezTo>
                <a:lnTo>
                  <a:pt x="12148185" y="6858000"/>
                </a:lnTo>
                <a:close/>
                <a:moveTo>
                  <a:pt x="11021695" y="6809740"/>
                </a:moveTo>
                <a:cubicBezTo>
                  <a:pt x="11007725" y="6823710"/>
                  <a:pt x="10996930" y="6840220"/>
                  <a:pt x="10989310" y="6858000"/>
                </a:cubicBezTo>
                <a:lnTo>
                  <a:pt x="11273155" y="6858000"/>
                </a:lnTo>
                <a:cubicBezTo>
                  <a:pt x="11265535" y="6840856"/>
                  <a:pt x="11254740" y="6824345"/>
                  <a:pt x="11240770" y="6809740"/>
                </a:cubicBezTo>
                <a:cubicBezTo>
                  <a:pt x="11180445" y="6749415"/>
                  <a:pt x="11082655" y="6749415"/>
                  <a:pt x="11021695" y="6809740"/>
                </a:cubicBezTo>
                <a:close/>
                <a:moveTo>
                  <a:pt x="11459210" y="6809740"/>
                </a:moveTo>
                <a:cubicBezTo>
                  <a:pt x="11445240" y="6823710"/>
                  <a:pt x="11434445" y="6840220"/>
                  <a:pt x="11426825" y="6858000"/>
                </a:cubicBezTo>
                <a:lnTo>
                  <a:pt x="11710670" y="6858000"/>
                </a:lnTo>
                <a:cubicBezTo>
                  <a:pt x="11703050" y="6840856"/>
                  <a:pt x="11692255" y="6824345"/>
                  <a:pt x="11678285" y="6809740"/>
                </a:cubicBezTo>
                <a:cubicBezTo>
                  <a:pt x="11617960" y="6749415"/>
                  <a:pt x="11519535" y="6749415"/>
                  <a:pt x="11459210" y="6809740"/>
                </a:cubicBezTo>
                <a:close/>
                <a:moveTo>
                  <a:pt x="11459210" y="6591300"/>
                </a:moveTo>
                <a:cubicBezTo>
                  <a:pt x="11398885" y="6530975"/>
                  <a:pt x="11301095" y="6530975"/>
                  <a:pt x="11240770" y="6591300"/>
                </a:cubicBezTo>
                <a:cubicBezTo>
                  <a:pt x="11180445" y="6651625"/>
                  <a:pt x="11180445" y="6749415"/>
                  <a:pt x="11240770" y="6809740"/>
                </a:cubicBezTo>
                <a:cubicBezTo>
                  <a:pt x="11301095" y="6870065"/>
                  <a:pt x="11398885" y="6870065"/>
                  <a:pt x="11459210" y="6809740"/>
                </a:cubicBezTo>
                <a:cubicBezTo>
                  <a:pt x="11519535" y="6749415"/>
                  <a:pt x="11519535" y="6651625"/>
                  <a:pt x="11459210" y="6591300"/>
                </a:cubicBezTo>
                <a:close/>
                <a:moveTo>
                  <a:pt x="2491740" y="6591300"/>
                </a:moveTo>
                <a:cubicBezTo>
                  <a:pt x="2552065" y="6530975"/>
                  <a:pt x="2552065" y="6433185"/>
                  <a:pt x="2491740" y="6372860"/>
                </a:cubicBezTo>
                <a:cubicBezTo>
                  <a:pt x="2431415" y="6312535"/>
                  <a:pt x="2333625" y="6312535"/>
                  <a:pt x="2273300" y="6372860"/>
                </a:cubicBezTo>
                <a:cubicBezTo>
                  <a:pt x="2212975" y="6433185"/>
                  <a:pt x="2212975" y="6530975"/>
                  <a:pt x="2273300" y="6591300"/>
                </a:cubicBezTo>
                <a:cubicBezTo>
                  <a:pt x="2333625" y="6651625"/>
                  <a:pt x="2431415" y="6651625"/>
                  <a:pt x="2491740" y="6591300"/>
                </a:cubicBezTo>
                <a:close/>
                <a:moveTo>
                  <a:pt x="2710815" y="6591300"/>
                </a:moveTo>
                <a:cubicBezTo>
                  <a:pt x="2650490" y="6530975"/>
                  <a:pt x="2552700" y="6530975"/>
                  <a:pt x="2492375" y="6591300"/>
                </a:cubicBezTo>
                <a:cubicBezTo>
                  <a:pt x="2432050" y="6651625"/>
                  <a:pt x="2432050" y="6749415"/>
                  <a:pt x="2492375" y="6809740"/>
                </a:cubicBezTo>
                <a:cubicBezTo>
                  <a:pt x="2552700" y="6870065"/>
                  <a:pt x="2650490" y="6870065"/>
                  <a:pt x="2710815" y="6809740"/>
                </a:cubicBezTo>
                <a:cubicBezTo>
                  <a:pt x="2771140" y="6749415"/>
                  <a:pt x="2771140" y="6651625"/>
                  <a:pt x="2710815" y="6591300"/>
                </a:cubicBezTo>
                <a:close/>
                <a:moveTo>
                  <a:pt x="2710815" y="6810375"/>
                </a:moveTo>
                <a:cubicBezTo>
                  <a:pt x="2696845" y="6824345"/>
                  <a:pt x="2686050" y="6840856"/>
                  <a:pt x="2678430" y="6858000"/>
                </a:cubicBezTo>
                <a:lnTo>
                  <a:pt x="2962275" y="6858000"/>
                </a:lnTo>
                <a:cubicBezTo>
                  <a:pt x="2954655" y="6840856"/>
                  <a:pt x="2943860" y="6824345"/>
                  <a:pt x="2929890" y="6810375"/>
                </a:cubicBezTo>
                <a:cubicBezTo>
                  <a:pt x="2868930" y="6749415"/>
                  <a:pt x="2771140" y="6749415"/>
                  <a:pt x="2710815" y="6810375"/>
                </a:cubicBezTo>
                <a:close/>
                <a:moveTo>
                  <a:pt x="2273300" y="6810375"/>
                </a:moveTo>
                <a:cubicBezTo>
                  <a:pt x="2259330" y="6824345"/>
                  <a:pt x="2248535" y="6840856"/>
                  <a:pt x="2240915" y="6858000"/>
                </a:cubicBezTo>
                <a:lnTo>
                  <a:pt x="2524760" y="6858000"/>
                </a:lnTo>
                <a:cubicBezTo>
                  <a:pt x="2517140" y="6840856"/>
                  <a:pt x="2506345" y="6824345"/>
                  <a:pt x="2492375" y="6810375"/>
                </a:cubicBezTo>
                <a:cubicBezTo>
                  <a:pt x="2431415" y="6749415"/>
                  <a:pt x="2333625" y="6749415"/>
                  <a:pt x="2273300" y="6810375"/>
                </a:cubicBezTo>
                <a:close/>
                <a:moveTo>
                  <a:pt x="8397240" y="29845"/>
                </a:moveTo>
                <a:cubicBezTo>
                  <a:pt x="8457565" y="90170"/>
                  <a:pt x="8555355" y="90170"/>
                  <a:pt x="8615680" y="29845"/>
                </a:cubicBezTo>
                <a:cubicBezTo>
                  <a:pt x="8624570" y="20955"/>
                  <a:pt x="8632190" y="10795"/>
                  <a:pt x="8638540" y="0"/>
                </a:cubicBezTo>
                <a:lnTo>
                  <a:pt x="8373745" y="0"/>
                </a:lnTo>
                <a:cubicBezTo>
                  <a:pt x="8380731" y="10795"/>
                  <a:pt x="8388350" y="20320"/>
                  <a:pt x="8397240" y="29845"/>
                </a:cubicBezTo>
                <a:close/>
                <a:moveTo>
                  <a:pt x="3399155" y="6858000"/>
                </a:moveTo>
                <a:cubicBezTo>
                  <a:pt x="3391535" y="6840856"/>
                  <a:pt x="3380740" y="6824345"/>
                  <a:pt x="3366770" y="6810375"/>
                </a:cubicBezTo>
                <a:cubicBezTo>
                  <a:pt x="3306445" y="6750050"/>
                  <a:pt x="3208655" y="6750050"/>
                  <a:pt x="3148330" y="6810375"/>
                </a:cubicBezTo>
                <a:cubicBezTo>
                  <a:pt x="3134360" y="6824345"/>
                  <a:pt x="3123565" y="6840856"/>
                  <a:pt x="3115945" y="6858000"/>
                </a:cubicBezTo>
                <a:lnTo>
                  <a:pt x="3399155" y="6858000"/>
                </a:lnTo>
                <a:close/>
                <a:moveTo>
                  <a:pt x="2929255" y="6810375"/>
                </a:moveTo>
                <a:cubicBezTo>
                  <a:pt x="2989580" y="6870700"/>
                  <a:pt x="3087370" y="6870700"/>
                  <a:pt x="3147695" y="6810375"/>
                </a:cubicBezTo>
                <a:cubicBezTo>
                  <a:pt x="3208020" y="6750050"/>
                  <a:pt x="3208020" y="6652260"/>
                  <a:pt x="3147695" y="6591935"/>
                </a:cubicBezTo>
                <a:cubicBezTo>
                  <a:pt x="3087370" y="6531610"/>
                  <a:pt x="2989580" y="6531610"/>
                  <a:pt x="2929255" y="6591935"/>
                </a:cubicBezTo>
                <a:cubicBezTo>
                  <a:pt x="2868930" y="6651625"/>
                  <a:pt x="2868930" y="6749415"/>
                  <a:pt x="2929255" y="6810375"/>
                </a:cubicBezTo>
                <a:close/>
                <a:moveTo>
                  <a:pt x="41910" y="6635115"/>
                </a:moveTo>
                <a:cubicBezTo>
                  <a:pt x="29845" y="6623050"/>
                  <a:pt x="15240" y="6614795"/>
                  <a:pt x="0" y="6610985"/>
                </a:cubicBezTo>
                <a:lnTo>
                  <a:pt x="0" y="6790056"/>
                </a:lnTo>
                <a:cubicBezTo>
                  <a:pt x="15240" y="6786245"/>
                  <a:pt x="29845" y="6777990"/>
                  <a:pt x="41910" y="6765925"/>
                </a:cubicBezTo>
                <a:cubicBezTo>
                  <a:pt x="78105" y="6730365"/>
                  <a:pt x="78105" y="6671310"/>
                  <a:pt x="41910" y="6635115"/>
                </a:cubicBezTo>
                <a:close/>
                <a:moveTo>
                  <a:pt x="2710815" y="6591300"/>
                </a:moveTo>
                <a:cubicBezTo>
                  <a:pt x="2771140" y="6651625"/>
                  <a:pt x="2868930" y="6651625"/>
                  <a:pt x="2929255" y="6591300"/>
                </a:cubicBezTo>
                <a:cubicBezTo>
                  <a:pt x="2989580" y="6530975"/>
                  <a:pt x="2989580" y="6433185"/>
                  <a:pt x="2929255" y="6372860"/>
                </a:cubicBezTo>
                <a:cubicBezTo>
                  <a:pt x="2868930" y="6312535"/>
                  <a:pt x="2771140" y="6312535"/>
                  <a:pt x="2710815" y="6372860"/>
                </a:cubicBezTo>
                <a:cubicBezTo>
                  <a:pt x="2649855" y="6433185"/>
                  <a:pt x="2649855" y="6530975"/>
                  <a:pt x="2710815" y="6591300"/>
                </a:cubicBezTo>
                <a:close/>
                <a:moveTo>
                  <a:pt x="4066540" y="6853556"/>
                </a:moveTo>
                <a:cubicBezTo>
                  <a:pt x="4065270" y="6854825"/>
                  <a:pt x="4064000" y="6856095"/>
                  <a:pt x="4062730" y="6858000"/>
                </a:cubicBezTo>
                <a:lnTo>
                  <a:pt x="4201795" y="6858000"/>
                </a:lnTo>
                <a:cubicBezTo>
                  <a:pt x="4200525" y="6856731"/>
                  <a:pt x="4199255" y="6855460"/>
                  <a:pt x="4197985" y="6853556"/>
                </a:cubicBezTo>
                <a:cubicBezTo>
                  <a:pt x="4161790" y="6817360"/>
                  <a:pt x="4102735" y="6817360"/>
                  <a:pt x="4066540" y="6853556"/>
                </a:cubicBezTo>
                <a:close/>
                <a:moveTo>
                  <a:pt x="8220710" y="0"/>
                </a:moveTo>
                <a:cubicBezTo>
                  <a:pt x="8205470" y="7620"/>
                  <a:pt x="8191500" y="17145"/>
                  <a:pt x="8178800" y="29845"/>
                </a:cubicBezTo>
                <a:cubicBezTo>
                  <a:pt x="8118475" y="90170"/>
                  <a:pt x="8118475" y="187960"/>
                  <a:pt x="8178800" y="248285"/>
                </a:cubicBezTo>
                <a:cubicBezTo>
                  <a:pt x="8239125" y="308610"/>
                  <a:pt x="8336915" y="308610"/>
                  <a:pt x="8397240" y="248285"/>
                </a:cubicBezTo>
                <a:cubicBezTo>
                  <a:pt x="8457565" y="187960"/>
                  <a:pt x="8457565" y="90170"/>
                  <a:pt x="8397240" y="29845"/>
                </a:cubicBezTo>
                <a:cubicBezTo>
                  <a:pt x="8384540" y="17145"/>
                  <a:pt x="8370570" y="7620"/>
                  <a:pt x="8355331" y="0"/>
                </a:cubicBezTo>
                <a:lnTo>
                  <a:pt x="8220710" y="0"/>
                </a:lnTo>
                <a:close/>
                <a:moveTo>
                  <a:pt x="2054225" y="6810375"/>
                </a:moveTo>
                <a:cubicBezTo>
                  <a:pt x="1993900" y="6750050"/>
                  <a:pt x="1896110" y="6750050"/>
                  <a:pt x="1835785" y="6810375"/>
                </a:cubicBezTo>
                <a:cubicBezTo>
                  <a:pt x="1821815" y="6824345"/>
                  <a:pt x="1811020" y="6840856"/>
                  <a:pt x="1803400" y="6858000"/>
                </a:cubicBezTo>
                <a:lnTo>
                  <a:pt x="2087245" y="6858000"/>
                </a:lnTo>
                <a:cubicBezTo>
                  <a:pt x="2079625" y="6840856"/>
                  <a:pt x="2068830" y="6824345"/>
                  <a:pt x="2054225" y="6810375"/>
                </a:cubicBezTo>
                <a:close/>
                <a:moveTo>
                  <a:pt x="4635500" y="6853556"/>
                </a:moveTo>
                <a:cubicBezTo>
                  <a:pt x="4599305" y="6817360"/>
                  <a:pt x="4540250" y="6817360"/>
                  <a:pt x="4504055" y="6853556"/>
                </a:cubicBezTo>
                <a:cubicBezTo>
                  <a:pt x="4502785" y="6854825"/>
                  <a:pt x="4501515" y="6856095"/>
                  <a:pt x="4500245" y="6858000"/>
                </a:cubicBezTo>
                <a:lnTo>
                  <a:pt x="4639310" y="6858000"/>
                </a:lnTo>
                <a:cubicBezTo>
                  <a:pt x="4638040" y="6856731"/>
                  <a:pt x="4636770" y="6855460"/>
                  <a:pt x="4635500" y="6853556"/>
                </a:cubicBezTo>
                <a:close/>
                <a:moveTo>
                  <a:pt x="2710815" y="6372860"/>
                </a:moveTo>
                <a:cubicBezTo>
                  <a:pt x="2771140" y="6312535"/>
                  <a:pt x="2771140" y="6214745"/>
                  <a:pt x="2710815" y="6154420"/>
                </a:cubicBezTo>
                <a:cubicBezTo>
                  <a:pt x="2650490" y="6094095"/>
                  <a:pt x="2552700" y="6094095"/>
                  <a:pt x="2492375" y="6154420"/>
                </a:cubicBezTo>
                <a:cubicBezTo>
                  <a:pt x="2432050" y="6214745"/>
                  <a:pt x="2432050" y="6312535"/>
                  <a:pt x="2492375" y="6372860"/>
                </a:cubicBezTo>
                <a:cubicBezTo>
                  <a:pt x="2552065" y="6433185"/>
                  <a:pt x="2649855" y="6433185"/>
                  <a:pt x="2710815" y="6372860"/>
                </a:cubicBezTo>
                <a:close/>
                <a:moveTo>
                  <a:pt x="7741285" y="29845"/>
                </a:moveTo>
                <a:cubicBezTo>
                  <a:pt x="7750175" y="20955"/>
                  <a:pt x="7757795" y="10795"/>
                  <a:pt x="7764145" y="0"/>
                </a:cubicBezTo>
                <a:lnTo>
                  <a:pt x="7499350" y="0"/>
                </a:lnTo>
                <a:cubicBezTo>
                  <a:pt x="7505700" y="10795"/>
                  <a:pt x="7513320" y="20320"/>
                  <a:pt x="7522210" y="29845"/>
                </a:cubicBezTo>
                <a:cubicBezTo>
                  <a:pt x="7583170" y="90170"/>
                  <a:pt x="7680960" y="90170"/>
                  <a:pt x="7741285" y="29845"/>
                </a:cubicBezTo>
                <a:close/>
                <a:moveTo>
                  <a:pt x="9709785" y="6372225"/>
                </a:moveTo>
                <a:cubicBezTo>
                  <a:pt x="9770110" y="6311900"/>
                  <a:pt x="9770110" y="6214110"/>
                  <a:pt x="9709785" y="6153785"/>
                </a:cubicBezTo>
                <a:cubicBezTo>
                  <a:pt x="9649460" y="6093460"/>
                  <a:pt x="9551670" y="6093460"/>
                  <a:pt x="9491345" y="6153785"/>
                </a:cubicBezTo>
                <a:cubicBezTo>
                  <a:pt x="9431020" y="6214110"/>
                  <a:pt x="9431020" y="6311900"/>
                  <a:pt x="9491345" y="6372225"/>
                </a:cubicBezTo>
                <a:cubicBezTo>
                  <a:pt x="9551035" y="6433185"/>
                  <a:pt x="9649460" y="6433185"/>
                  <a:pt x="9709785" y="6372225"/>
                </a:cubicBezTo>
                <a:close/>
                <a:moveTo>
                  <a:pt x="2273300" y="6810375"/>
                </a:moveTo>
                <a:cubicBezTo>
                  <a:pt x="2333625" y="6750050"/>
                  <a:pt x="2333625" y="6652260"/>
                  <a:pt x="2273300" y="6591935"/>
                </a:cubicBezTo>
                <a:cubicBezTo>
                  <a:pt x="2212975" y="6531610"/>
                  <a:pt x="2115185" y="6531610"/>
                  <a:pt x="2054860" y="6591935"/>
                </a:cubicBezTo>
                <a:cubicBezTo>
                  <a:pt x="1994535" y="6652260"/>
                  <a:pt x="1994535" y="6750050"/>
                  <a:pt x="2054860" y="6810375"/>
                </a:cubicBezTo>
                <a:cubicBezTo>
                  <a:pt x="2115185" y="6870700"/>
                  <a:pt x="2212975" y="6870700"/>
                  <a:pt x="2273300" y="6810375"/>
                </a:cubicBezTo>
                <a:close/>
                <a:moveTo>
                  <a:pt x="6866256" y="467360"/>
                </a:moveTo>
                <a:cubicBezTo>
                  <a:pt x="6926581" y="407035"/>
                  <a:pt x="6926581" y="309245"/>
                  <a:pt x="6866256" y="248920"/>
                </a:cubicBezTo>
                <a:cubicBezTo>
                  <a:pt x="6805931" y="188595"/>
                  <a:pt x="6708140" y="188595"/>
                  <a:pt x="6647815" y="248920"/>
                </a:cubicBezTo>
                <a:cubicBezTo>
                  <a:pt x="6587490" y="309245"/>
                  <a:pt x="6587490" y="407035"/>
                  <a:pt x="6647815" y="467360"/>
                </a:cubicBezTo>
                <a:cubicBezTo>
                  <a:pt x="6708140" y="527685"/>
                  <a:pt x="6805931" y="527685"/>
                  <a:pt x="6866256" y="467360"/>
                </a:cubicBezTo>
                <a:close/>
                <a:moveTo>
                  <a:pt x="6647815" y="685800"/>
                </a:moveTo>
                <a:cubicBezTo>
                  <a:pt x="6708140" y="625475"/>
                  <a:pt x="6708140" y="527685"/>
                  <a:pt x="6647815" y="467360"/>
                </a:cubicBezTo>
                <a:cubicBezTo>
                  <a:pt x="6587490" y="407035"/>
                  <a:pt x="6489700" y="407035"/>
                  <a:pt x="6429375" y="467360"/>
                </a:cubicBezTo>
                <a:cubicBezTo>
                  <a:pt x="6369050" y="527685"/>
                  <a:pt x="6369050" y="625475"/>
                  <a:pt x="6429375" y="685800"/>
                </a:cubicBezTo>
                <a:cubicBezTo>
                  <a:pt x="6489065" y="746125"/>
                  <a:pt x="6587490" y="746125"/>
                  <a:pt x="6647815" y="685800"/>
                </a:cubicBezTo>
                <a:close/>
                <a:moveTo>
                  <a:pt x="6428740" y="685800"/>
                </a:moveTo>
                <a:cubicBezTo>
                  <a:pt x="6368415" y="625475"/>
                  <a:pt x="6270625" y="625475"/>
                  <a:pt x="6210300" y="685800"/>
                </a:cubicBezTo>
                <a:cubicBezTo>
                  <a:pt x="6149975" y="746125"/>
                  <a:pt x="6149975" y="843915"/>
                  <a:pt x="6210300" y="904240"/>
                </a:cubicBezTo>
                <a:cubicBezTo>
                  <a:pt x="6270625" y="964565"/>
                  <a:pt x="6368415" y="964565"/>
                  <a:pt x="6428740" y="904240"/>
                </a:cubicBezTo>
                <a:cubicBezTo>
                  <a:pt x="6489065" y="843915"/>
                  <a:pt x="6489065" y="746125"/>
                  <a:pt x="6428740" y="685800"/>
                </a:cubicBezTo>
                <a:close/>
                <a:moveTo>
                  <a:pt x="7303770" y="29845"/>
                </a:moveTo>
                <a:cubicBezTo>
                  <a:pt x="7312660" y="20955"/>
                  <a:pt x="7320281" y="10795"/>
                  <a:pt x="7326631" y="0"/>
                </a:cubicBezTo>
                <a:lnTo>
                  <a:pt x="7061835" y="0"/>
                </a:lnTo>
                <a:cubicBezTo>
                  <a:pt x="7068185" y="10795"/>
                  <a:pt x="7075806" y="20320"/>
                  <a:pt x="7084695" y="29845"/>
                </a:cubicBezTo>
                <a:cubicBezTo>
                  <a:pt x="7145656" y="90170"/>
                  <a:pt x="7243445" y="90170"/>
                  <a:pt x="7303770" y="29845"/>
                </a:cubicBezTo>
                <a:close/>
                <a:moveTo>
                  <a:pt x="7303770" y="248285"/>
                </a:moveTo>
                <a:cubicBezTo>
                  <a:pt x="7364095" y="308610"/>
                  <a:pt x="7461885" y="308610"/>
                  <a:pt x="7522210" y="248285"/>
                </a:cubicBezTo>
                <a:cubicBezTo>
                  <a:pt x="7582535" y="187960"/>
                  <a:pt x="7582535" y="90170"/>
                  <a:pt x="7522210" y="29845"/>
                </a:cubicBezTo>
                <a:cubicBezTo>
                  <a:pt x="7509510" y="17145"/>
                  <a:pt x="7495540" y="7620"/>
                  <a:pt x="7480300" y="0"/>
                </a:cubicBezTo>
                <a:lnTo>
                  <a:pt x="7345045" y="0"/>
                </a:lnTo>
                <a:cubicBezTo>
                  <a:pt x="7329806" y="7620"/>
                  <a:pt x="7315835" y="17145"/>
                  <a:pt x="7303135" y="29845"/>
                </a:cubicBezTo>
                <a:cubicBezTo>
                  <a:pt x="7243445" y="90170"/>
                  <a:pt x="7243445" y="187960"/>
                  <a:pt x="7303770" y="248285"/>
                </a:cubicBezTo>
                <a:close/>
                <a:moveTo>
                  <a:pt x="6647815" y="904240"/>
                </a:moveTo>
                <a:cubicBezTo>
                  <a:pt x="6587490" y="843915"/>
                  <a:pt x="6489700" y="843915"/>
                  <a:pt x="6429375" y="904240"/>
                </a:cubicBezTo>
                <a:cubicBezTo>
                  <a:pt x="6369050" y="964565"/>
                  <a:pt x="6369050" y="1062355"/>
                  <a:pt x="6429375" y="1122680"/>
                </a:cubicBezTo>
                <a:cubicBezTo>
                  <a:pt x="6489700" y="1183005"/>
                  <a:pt x="6587490" y="1183005"/>
                  <a:pt x="6647815" y="1122680"/>
                </a:cubicBezTo>
                <a:cubicBezTo>
                  <a:pt x="6708140" y="1062990"/>
                  <a:pt x="6708140" y="965200"/>
                  <a:pt x="6647815" y="904240"/>
                </a:cubicBezTo>
                <a:close/>
                <a:moveTo>
                  <a:pt x="7959725" y="248285"/>
                </a:moveTo>
                <a:cubicBezTo>
                  <a:pt x="7899400" y="308610"/>
                  <a:pt x="7899400" y="406400"/>
                  <a:pt x="7959725" y="466725"/>
                </a:cubicBezTo>
                <a:cubicBezTo>
                  <a:pt x="8020050" y="527050"/>
                  <a:pt x="8117840" y="527050"/>
                  <a:pt x="8178165" y="466725"/>
                </a:cubicBezTo>
                <a:cubicBezTo>
                  <a:pt x="8238490" y="406400"/>
                  <a:pt x="8238490" y="308610"/>
                  <a:pt x="8178165" y="248285"/>
                </a:cubicBezTo>
                <a:cubicBezTo>
                  <a:pt x="8118475" y="187960"/>
                  <a:pt x="8020050" y="187960"/>
                  <a:pt x="7959725" y="248285"/>
                </a:cubicBezTo>
                <a:close/>
                <a:moveTo>
                  <a:pt x="7085331" y="248285"/>
                </a:moveTo>
                <a:cubicBezTo>
                  <a:pt x="7145656" y="187960"/>
                  <a:pt x="7145656" y="90170"/>
                  <a:pt x="7085331" y="29845"/>
                </a:cubicBezTo>
                <a:cubicBezTo>
                  <a:pt x="7072631" y="17145"/>
                  <a:pt x="7058660" y="7620"/>
                  <a:pt x="7043420" y="0"/>
                </a:cubicBezTo>
                <a:lnTo>
                  <a:pt x="6908165" y="0"/>
                </a:lnTo>
                <a:cubicBezTo>
                  <a:pt x="6892925" y="7620"/>
                  <a:pt x="6878956" y="17145"/>
                  <a:pt x="6866256" y="29845"/>
                </a:cubicBezTo>
                <a:cubicBezTo>
                  <a:pt x="6805931" y="90170"/>
                  <a:pt x="6805931" y="187960"/>
                  <a:pt x="6866256" y="248285"/>
                </a:cubicBezTo>
                <a:cubicBezTo>
                  <a:pt x="6926581" y="308610"/>
                  <a:pt x="7024370" y="308610"/>
                  <a:pt x="7085331" y="248285"/>
                </a:cubicBezTo>
                <a:close/>
                <a:moveTo>
                  <a:pt x="7522210" y="685800"/>
                </a:moveTo>
                <a:cubicBezTo>
                  <a:pt x="7461885" y="746125"/>
                  <a:pt x="7461885" y="843915"/>
                  <a:pt x="7522210" y="904240"/>
                </a:cubicBezTo>
                <a:cubicBezTo>
                  <a:pt x="7582535" y="964565"/>
                  <a:pt x="7680325" y="964565"/>
                  <a:pt x="7740650" y="904240"/>
                </a:cubicBezTo>
                <a:cubicBezTo>
                  <a:pt x="7800975" y="843915"/>
                  <a:pt x="7800975" y="746125"/>
                  <a:pt x="7740650" y="685800"/>
                </a:cubicBezTo>
                <a:cubicBezTo>
                  <a:pt x="7680960" y="625475"/>
                  <a:pt x="7583170" y="625475"/>
                  <a:pt x="7522210" y="685800"/>
                </a:cubicBezTo>
                <a:close/>
                <a:moveTo>
                  <a:pt x="7741285" y="467360"/>
                </a:moveTo>
                <a:cubicBezTo>
                  <a:pt x="7680960" y="527685"/>
                  <a:pt x="7680960" y="625475"/>
                  <a:pt x="7741285" y="685800"/>
                </a:cubicBezTo>
                <a:cubicBezTo>
                  <a:pt x="7801610" y="746125"/>
                  <a:pt x="7899400" y="746125"/>
                  <a:pt x="7959725" y="685800"/>
                </a:cubicBezTo>
                <a:cubicBezTo>
                  <a:pt x="8020050" y="625475"/>
                  <a:pt x="8020050" y="527685"/>
                  <a:pt x="7959725" y="467360"/>
                </a:cubicBezTo>
                <a:cubicBezTo>
                  <a:pt x="7899400" y="406400"/>
                  <a:pt x="7801610" y="406400"/>
                  <a:pt x="7741285" y="467360"/>
                </a:cubicBezTo>
                <a:close/>
                <a:moveTo>
                  <a:pt x="7303770" y="904240"/>
                </a:moveTo>
                <a:cubicBezTo>
                  <a:pt x="7243445" y="964565"/>
                  <a:pt x="7243445" y="1062355"/>
                  <a:pt x="7303770" y="1122680"/>
                </a:cubicBezTo>
                <a:cubicBezTo>
                  <a:pt x="7364095" y="1183005"/>
                  <a:pt x="7461885" y="1183005"/>
                  <a:pt x="7522210" y="1122680"/>
                </a:cubicBezTo>
                <a:cubicBezTo>
                  <a:pt x="7582535" y="1062355"/>
                  <a:pt x="7582535" y="964565"/>
                  <a:pt x="7522210" y="904240"/>
                </a:cubicBezTo>
                <a:cubicBezTo>
                  <a:pt x="7461885" y="843915"/>
                  <a:pt x="7364095" y="843915"/>
                  <a:pt x="7303770" y="904240"/>
                </a:cubicBezTo>
                <a:close/>
                <a:moveTo>
                  <a:pt x="6866256" y="1341755"/>
                </a:moveTo>
                <a:cubicBezTo>
                  <a:pt x="6805931" y="1402080"/>
                  <a:pt x="6805931" y="1499870"/>
                  <a:pt x="6866256" y="1560195"/>
                </a:cubicBezTo>
                <a:cubicBezTo>
                  <a:pt x="6926581" y="1620520"/>
                  <a:pt x="7024370" y="1620520"/>
                  <a:pt x="7084695" y="1560195"/>
                </a:cubicBezTo>
                <a:cubicBezTo>
                  <a:pt x="7145020" y="1499870"/>
                  <a:pt x="7145020" y="1402080"/>
                  <a:pt x="7084695" y="1341755"/>
                </a:cubicBezTo>
                <a:cubicBezTo>
                  <a:pt x="7024370" y="1281430"/>
                  <a:pt x="6926581" y="1281430"/>
                  <a:pt x="6866256" y="1341755"/>
                </a:cubicBezTo>
                <a:close/>
                <a:moveTo>
                  <a:pt x="7085331" y="1123315"/>
                </a:moveTo>
                <a:cubicBezTo>
                  <a:pt x="7025006" y="1183640"/>
                  <a:pt x="7025006" y="1281430"/>
                  <a:pt x="7085331" y="1341755"/>
                </a:cubicBezTo>
                <a:cubicBezTo>
                  <a:pt x="7145656" y="1402080"/>
                  <a:pt x="7243445" y="1402080"/>
                  <a:pt x="7303770" y="1341755"/>
                </a:cubicBezTo>
                <a:cubicBezTo>
                  <a:pt x="7364095" y="1281430"/>
                  <a:pt x="7364095" y="1183640"/>
                  <a:pt x="7303770" y="1123315"/>
                </a:cubicBezTo>
                <a:cubicBezTo>
                  <a:pt x="7243445" y="1062990"/>
                  <a:pt x="7145656" y="1062990"/>
                  <a:pt x="7085331" y="1123315"/>
                </a:cubicBezTo>
                <a:close/>
                <a:moveTo>
                  <a:pt x="6866256" y="1123315"/>
                </a:moveTo>
                <a:cubicBezTo>
                  <a:pt x="6805931" y="1062990"/>
                  <a:pt x="6708140" y="1062990"/>
                  <a:pt x="6647815" y="1123315"/>
                </a:cubicBezTo>
                <a:cubicBezTo>
                  <a:pt x="6587490" y="1183640"/>
                  <a:pt x="6587490" y="1281430"/>
                  <a:pt x="6647815" y="1341755"/>
                </a:cubicBezTo>
                <a:cubicBezTo>
                  <a:pt x="6708140" y="1402080"/>
                  <a:pt x="6805931" y="1402080"/>
                  <a:pt x="6866256" y="1341755"/>
                </a:cubicBezTo>
                <a:cubicBezTo>
                  <a:pt x="6926581" y="1281430"/>
                  <a:pt x="6926581" y="1183640"/>
                  <a:pt x="6866256" y="1123315"/>
                </a:cubicBezTo>
                <a:close/>
                <a:moveTo>
                  <a:pt x="5116830" y="3091815"/>
                </a:moveTo>
                <a:cubicBezTo>
                  <a:pt x="5056505" y="3152140"/>
                  <a:pt x="5056505" y="3249930"/>
                  <a:pt x="5116830" y="3310255"/>
                </a:cubicBezTo>
                <a:cubicBezTo>
                  <a:pt x="5177155" y="3370580"/>
                  <a:pt x="5274945" y="3370580"/>
                  <a:pt x="5335270" y="3310255"/>
                </a:cubicBezTo>
                <a:cubicBezTo>
                  <a:pt x="5395595" y="3249930"/>
                  <a:pt x="5395595" y="3152140"/>
                  <a:pt x="5335270" y="3091815"/>
                </a:cubicBezTo>
                <a:cubicBezTo>
                  <a:pt x="5274945" y="3031490"/>
                  <a:pt x="5177155" y="3031490"/>
                  <a:pt x="5116830" y="3091815"/>
                </a:cubicBezTo>
                <a:close/>
                <a:moveTo>
                  <a:pt x="1791970" y="5760085"/>
                </a:moveTo>
                <a:cubicBezTo>
                  <a:pt x="1755775" y="5723890"/>
                  <a:pt x="1696720" y="5723890"/>
                  <a:pt x="1660525" y="5760085"/>
                </a:cubicBezTo>
                <a:cubicBezTo>
                  <a:pt x="1624330" y="5796280"/>
                  <a:pt x="1624330" y="5855335"/>
                  <a:pt x="1660525" y="5891530"/>
                </a:cubicBezTo>
                <a:cubicBezTo>
                  <a:pt x="1696720" y="5927725"/>
                  <a:pt x="1755775" y="5927725"/>
                  <a:pt x="1791970" y="5891530"/>
                </a:cubicBezTo>
                <a:cubicBezTo>
                  <a:pt x="1828165" y="5855335"/>
                  <a:pt x="1828165" y="5796280"/>
                  <a:pt x="1791970" y="5760085"/>
                </a:cubicBezTo>
                <a:close/>
                <a:moveTo>
                  <a:pt x="1791970" y="5322570"/>
                </a:moveTo>
                <a:cubicBezTo>
                  <a:pt x="1755775" y="5286375"/>
                  <a:pt x="1696720" y="5286375"/>
                  <a:pt x="1660525" y="5322570"/>
                </a:cubicBezTo>
                <a:cubicBezTo>
                  <a:pt x="1624330" y="5358765"/>
                  <a:pt x="1624330" y="5417820"/>
                  <a:pt x="1660525" y="5454015"/>
                </a:cubicBezTo>
                <a:cubicBezTo>
                  <a:pt x="1696720" y="5490210"/>
                  <a:pt x="1755775" y="5490210"/>
                  <a:pt x="1791970" y="5454015"/>
                </a:cubicBezTo>
                <a:cubicBezTo>
                  <a:pt x="1828165" y="5417820"/>
                  <a:pt x="1828165" y="5358765"/>
                  <a:pt x="1791970" y="5322570"/>
                </a:cubicBezTo>
                <a:close/>
                <a:moveTo>
                  <a:pt x="1660525" y="6635115"/>
                </a:moveTo>
                <a:cubicBezTo>
                  <a:pt x="1624330" y="6671310"/>
                  <a:pt x="1624330" y="6730365"/>
                  <a:pt x="1660525" y="6766560"/>
                </a:cubicBezTo>
                <a:cubicBezTo>
                  <a:pt x="1696720" y="6802756"/>
                  <a:pt x="1755775" y="6802756"/>
                  <a:pt x="1791970" y="6766560"/>
                </a:cubicBezTo>
                <a:cubicBezTo>
                  <a:pt x="1828165" y="6730365"/>
                  <a:pt x="1828165" y="6671310"/>
                  <a:pt x="1791970" y="6635115"/>
                </a:cubicBezTo>
                <a:cubicBezTo>
                  <a:pt x="1755775" y="6598920"/>
                  <a:pt x="1696720" y="6598920"/>
                  <a:pt x="1660525" y="6635115"/>
                </a:cubicBezTo>
                <a:close/>
                <a:moveTo>
                  <a:pt x="41910" y="3573145"/>
                </a:moveTo>
                <a:cubicBezTo>
                  <a:pt x="29845" y="3561080"/>
                  <a:pt x="15240" y="3552825"/>
                  <a:pt x="0" y="3549015"/>
                </a:cubicBezTo>
                <a:lnTo>
                  <a:pt x="0" y="3728720"/>
                </a:lnTo>
                <a:cubicBezTo>
                  <a:pt x="15240" y="3724910"/>
                  <a:pt x="29845" y="3716655"/>
                  <a:pt x="41910" y="3704590"/>
                </a:cubicBezTo>
                <a:cubicBezTo>
                  <a:pt x="78740" y="3667760"/>
                  <a:pt x="78740" y="3609340"/>
                  <a:pt x="41910" y="3573145"/>
                </a:cubicBezTo>
                <a:close/>
                <a:moveTo>
                  <a:pt x="41910" y="4010660"/>
                </a:moveTo>
                <a:cubicBezTo>
                  <a:pt x="29845" y="3998595"/>
                  <a:pt x="15240" y="3990340"/>
                  <a:pt x="0" y="3986530"/>
                </a:cubicBezTo>
                <a:lnTo>
                  <a:pt x="0" y="4165600"/>
                </a:lnTo>
                <a:cubicBezTo>
                  <a:pt x="15240" y="4161790"/>
                  <a:pt x="29845" y="4153535"/>
                  <a:pt x="41910" y="4141470"/>
                </a:cubicBezTo>
                <a:cubicBezTo>
                  <a:pt x="78740" y="4105275"/>
                  <a:pt x="78740" y="4046855"/>
                  <a:pt x="41910" y="4010660"/>
                </a:cubicBezTo>
                <a:close/>
                <a:moveTo>
                  <a:pt x="1791970" y="6197600"/>
                </a:moveTo>
                <a:cubicBezTo>
                  <a:pt x="1755775" y="6161405"/>
                  <a:pt x="1696720" y="6161405"/>
                  <a:pt x="1660525" y="6197600"/>
                </a:cubicBezTo>
                <a:cubicBezTo>
                  <a:pt x="1624330" y="6233795"/>
                  <a:pt x="1624330" y="6292850"/>
                  <a:pt x="1660525" y="6329045"/>
                </a:cubicBezTo>
                <a:cubicBezTo>
                  <a:pt x="1696720" y="6365240"/>
                  <a:pt x="1755775" y="6365240"/>
                  <a:pt x="1791970" y="6329045"/>
                </a:cubicBezTo>
                <a:cubicBezTo>
                  <a:pt x="1828165" y="6292850"/>
                  <a:pt x="1828165" y="6233795"/>
                  <a:pt x="1791970" y="6197600"/>
                </a:cubicBezTo>
                <a:close/>
                <a:moveTo>
                  <a:pt x="4416425" y="6197600"/>
                </a:moveTo>
                <a:cubicBezTo>
                  <a:pt x="4380230" y="6161405"/>
                  <a:pt x="4321175" y="6161405"/>
                  <a:pt x="4284980" y="6197600"/>
                </a:cubicBezTo>
                <a:cubicBezTo>
                  <a:pt x="4248785" y="6233795"/>
                  <a:pt x="4248785" y="6292850"/>
                  <a:pt x="4284980" y="6329045"/>
                </a:cubicBezTo>
                <a:cubicBezTo>
                  <a:pt x="4321175" y="6365240"/>
                  <a:pt x="4380230" y="6365240"/>
                  <a:pt x="4416425" y="6329045"/>
                </a:cubicBezTo>
                <a:cubicBezTo>
                  <a:pt x="4452620" y="6292850"/>
                  <a:pt x="4452620" y="6233795"/>
                  <a:pt x="4416425" y="6197600"/>
                </a:cubicBezTo>
                <a:close/>
                <a:moveTo>
                  <a:pt x="41910" y="4448175"/>
                </a:moveTo>
                <a:cubicBezTo>
                  <a:pt x="29845" y="4436110"/>
                  <a:pt x="15240" y="4427855"/>
                  <a:pt x="0" y="4424045"/>
                </a:cubicBezTo>
                <a:lnTo>
                  <a:pt x="0" y="4603750"/>
                </a:lnTo>
                <a:cubicBezTo>
                  <a:pt x="15240" y="4599940"/>
                  <a:pt x="29845" y="4591685"/>
                  <a:pt x="41910" y="4579620"/>
                </a:cubicBezTo>
                <a:cubicBezTo>
                  <a:pt x="78740" y="4542790"/>
                  <a:pt x="78740" y="4484370"/>
                  <a:pt x="41910" y="4448175"/>
                </a:cubicBezTo>
                <a:close/>
                <a:moveTo>
                  <a:pt x="5116830" y="2654300"/>
                </a:moveTo>
                <a:cubicBezTo>
                  <a:pt x="5177155" y="2593975"/>
                  <a:pt x="5177155" y="2496185"/>
                  <a:pt x="5116830" y="2435860"/>
                </a:cubicBezTo>
                <a:cubicBezTo>
                  <a:pt x="5056505" y="2375535"/>
                  <a:pt x="4958715" y="2375535"/>
                  <a:pt x="4898390" y="2435860"/>
                </a:cubicBezTo>
                <a:cubicBezTo>
                  <a:pt x="4838065" y="2496185"/>
                  <a:pt x="4838065" y="2593975"/>
                  <a:pt x="4898390" y="2654300"/>
                </a:cubicBezTo>
                <a:cubicBezTo>
                  <a:pt x="4958080" y="2714625"/>
                  <a:pt x="5055870" y="2714625"/>
                  <a:pt x="5116830" y="2654300"/>
                </a:cubicBezTo>
                <a:close/>
                <a:moveTo>
                  <a:pt x="4897755" y="2654300"/>
                </a:moveTo>
                <a:cubicBezTo>
                  <a:pt x="4837430" y="2593975"/>
                  <a:pt x="4739640" y="2593975"/>
                  <a:pt x="4679315" y="2654300"/>
                </a:cubicBezTo>
                <a:cubicBezTo>
                  <a:pt x="4618990" y="2714625"/>
                  <a:pt x="4618990" y="2812415"/>
                  <a:pt x="4679315" y="2872740"/>
                </a:cubicBezTo>
                <a:cubicBezTo>
                  <a:pt x="4739640" y="2933065"/>
                  <a:pt x="4837430" y="2933065"/>
                  <a:pt x="4897755" y="2872740"/>
                </a:cubicBezTo>
                <a:cubicBezTo>
                  <a:pt x="4958080" y="2812415"/>
                  <a:pt x="4958080" y="2714625"/>
                  <a:pt x="4897755" y="2654300"/>
                </a:cubicBezTo>
                <a:close/>
                <a:moveTo>
                  <a:pt x="5116830" y="2872740"/>
                </a:moveTo>
                <a:cubicBezTo>
                  <a:pt x="5056505" y="2812415"/>
                  <a:pt x="4958715" y="2812415"/>
                  <a:pt x="4898390" y="2872740"/>
                </a:cubicBezTo>
                <a:cubicBezTo>
                  <a:pt x="4838065" y="2933065"/>
                  <a:pt x="4838065" y="3030855"/>
                  <a:pt x="4898390" y="3091180"/>
                </a:cubicBezTo>
                <a:cubicBezTo>
                  <a:pt x="4958715" y="3151505"/>
                  <a:pt x="5056505" y="3151505"/>
                  <a:pt x="5116830" y="3091180"/>
                </a:cubicBezTo>
                <a:cubicBezTo>
                  <a:pt x="5177155" y="3031490"/>
                  <a:pt x="5177155" y="2933700"/>
                  <a:pt x="5116830" y="2872740"/>
                </a:cubicBezTo>
                <a:close/>
                <a:moveTo>
                  <a:pt x="5335270" y="2654300"/>
                </a:moveTo>
                <a:cubicBezTo>
                  <a:pt x="5395595" y="2714625"/>
                  <a:pt x="5493385" y="2714625"/>
                  <a:pt x="5553710" y="2654300"/>
                </a:cubicBezTo>
                <a:cubicBezTo>
                  <a:pt x="5614035" y="2593975"/>
                  <a:pt x="5614035" y="2496185"/>
                  <a:pt x="5553710" y="2435860"/>
                </a:cubicBezTo>
                <a:cubicBezTo>
                  <a:pt x="5493385" y="2375535"/>
                  <a:pt x="5395595" y="2375535"/>
                  <a:pt x="5335270" y="2435860"/>
                </a:cubicBezTo>
                <a:cubicBezTo>
                  <a:pt x="5274945" y="2496185"/>
                  <a:pt x="5274945" y="2593975"/>
                  <a:pt x="5335270" y="2654300"/>
                </a:cubicBezTo>
                <a:close/>
                <a:moveTo>
                  <a:pt x="5116830" y="2654300"/>
                </a:moveTo>
                <a:cubicBezTo>
                  <a:pt x="5056505" y="2714625"/>
                  <a:pt x="5056505" y="2812415"/>
                  <a:pt x="5116830" y="2872740"/>
                </a:cubicBezTo>
                <a:cubicBezTo>
                  <a:pt x="5177155" y="2933065"/>
                  <a:pt x="5274945" y="2933065"/>
                  <a:pt x="5335270" y="2872740"/>
                </a:cubicBezTo>
                <a:cubicBezTo>
                  <a:pt x="5395595" y="2812415"/>
                  <a:pt x="5395595" y="2714625"/>
                  <a:pt x="5335270" y="2654300"/>
                </a:cubicBezTo>
                <a:cubicBezTo>
                  <a:pt x="5274945" y="2593975"/>
                  <a:pt x="5177155" y="2593975"/>
                  <a:pt x="5116830" y="2654300"/>
                </a:cubicBezTo>
                <a:close/>
                <a:moveTo>
                  <a:pt x="5335270" y="2435860"/>
                </a:moveTo>
                <a:cubicBezTo>
                  <a:pt x="5395595" y="2375535"/>
                  <a:pt x="5395595" y="2277745"/>
                  <a:pt x="5335270" y="2217420"/>
                </a:cubicBezTo>
                <a:cubicBezTo>
                  <a:pt x="5274945" y="2157095"/>
                  <a:pt x="5177155" y="2157095"/>
                  <a:pt x="5116830" y="2217420"/>
                </a:cubicBezTo>
                <a:cubicBezTo>
                  <a:pt x="5056505" y="2277745"/>
                  <a:pt x="5056505" y="2375535"/>
                  <a:pt x="5116830" y="2435860"/>
                </a:cubicBezTo>
                <a:cubicBezTo>
                  <a:pt x="5177155" y="2496185"/>
                  <a:pt x="5274945" y="2496185"/>
                  <a:pt x="5335270" y="2435860"/>
                </a:cubicBezTo>
                <a:close/>
                <a:moveTo>
                  <a:pt x="4285615" y="6635115"/>
                </a:moveTo>
                <a:cubicBezTo>
                  <a:pt x="4249420" y="6671310"/>
                  <a:pt x="4249420" y="6730365"/>
                  <a:pt x="4285615" y="6766560"/>
                </a:cubicBezTo>
                <a:cubicBezTo>
                  <a:pt x="4321810" y="6802756"/>
                  <a:pt x="4380865" y="6802756"/>
                  <a:pt x="4417060" y="6766560"/>
                </a:cubicBezTo>
                <a:cubicBezTo>
                  <a:pt x="4453255" y="6730365"/>
                  <a:pt x="4453255" y="6671310"/>
                  <a:pt x="4417060" y="6635115"/>
                </a:cubicBezTo>
                <a:cubicBezTo>
                  <a:pt x="4380865" y="6598920"/>
                  <a:pt x="4321810" y="6598920"/>
                  <a:pt x="4285615" y="6635115"/>
                </a:cubicBezTo>
                <a:close/>
                <a:moveTo>
                  <a:pt x="41910" y="5760085"/>
                </a:moveTo>
                <a:cubicBezTo>
                  <a:pt x="29845" y="5748020"/>
                  <a:pt x="15240" y="5739765"/>
                  <a:pt x="0" y="5735955"/>
                </a:cubicBezTo>
                <a:lnTo>
                  <a:pt x="0" y="5915025"/>
                </a:lnTo>
                <a:cubicBezTo>
                  <a:pt x="15240" y="5911215"/>
                  <a:pt x="29845" y="5902960"/>
                  <a:pt x="41910" y="5890895"/>
                </a:cubicBezTo>
                <a:cubicBezTo>
                  <a:pt x="78105" y="5855335"/>
                  <a:pt x="78105" y="5796280"/>
                  <a:pt x="41910" y="5760085"/>
                </a:cubicBezTo>
                <a:close/>
                <a:moveTo>
                  <a:pt x="1529715" y="379730"/>
                </a:moveTo>
                <a:cubicBezTo>
                  <a:pt x="1541780" y="367665"/>
                  <a:pt x="1541780" y="347980"/>
                  <a:pt x="1529715" y="335915"/>
                </a:cubicBezTo>
                <a:cubicBezTo>
                  <a:pt x="1517650" y="323850"/>
                  <a:pt x="1497965" y="323850"/>
                  <a:pt x="1485900" y="335915"/>
                </a:cubicBezTo>
                <a:cubicBezTo>
                  <a:pt x="1473835" y="347980"/>
                  <a:pt x="1473835" y="367665"/>
                  <a:pt x="1485900" y="379730"/>
                </a:cubicBezTo>
                <a:cubicBezTo>
                  <a:pt x="1497965" y="391795"/>
                  <a:pt x="1517650" y="391795"/>
                  <a:pt x="1529715" y="379730"/>
                </a:cubicBezTo>
                <a:close/>
                <a:moveTo>
                  <a:pt x="1485900" y="817245"/>
                </a:moveTo>
                <a:cubicBezTo>
                  <a:pt x="1497965" y="829310"/>
                  <a:pt x="1517650" y="829310"/>
                  <a:pt x="1529715" y="817245"/>
                </a:cubicBezTo>
                <a:cubicBezTo>
                  <a:pt x="1541780" y="805180"/>
                  <a:pt x="1541780" y="785495"/>
                  <a:pt x="1529715" y="773430"/>
                </a:cubicBezTo>
                <a:cubicBezTo>
                  <a:pt x="1517650" y="761365"/>
                  <a:pt x="1497965" y="761365"/>
                  <a:pt x="1485900" y="773430"/>
                </a:cubicBezTo>
                <a:cubicBezTo>
                  <a:pt x="1473835" y="785495"/>
                  <a:pt x="1473835" y="805180"/>
                  <a:pt x="1485900" y="817245"/>
                </a:cubicBezTo>
                <a:close/>
                <a:moveTo>
                  <a:pt x="1463675" y="1713865"/>
                </a:moveTo>
                <a:cubicBezTo>
                  <a:pt x="1487805" y="1737995"/>
                  <a:pt x="1527175" y="1737995"/>
                  <a:pt x="1551305" y="1713865"/>
                </a:cubicBezTo>
                <a:cubicBezTo>
                  <a:pt x="1575435" y="1689735"/>
                  <a:pt x="1575435" y="1650365"/>
                  <a:pt x="1551305" y="1626235"/>
                </a:cubicBezTo>
                <a:cubicBezTo>
                  <a:pt x="1527175" y="1602105"/>
                  <a:pt x="1487805" y="1602105"/>
                  <a:pt x="1463675" y="1626235"/>
                </a:cubicBezTo>
                <a:cubicBezTo>
                  <a:pt x="1439545" y="1650365"/>
                  <a:pt x="1439545" y="1689735"/>
                  <a:pt x="1463675" y="1713865"/>
                </a:cubicBezTo>
                <a:close/>
                <a:moveTo>
                  <a:pt x="1485900" y="1254760"/>
                </a:moveTo>
                <a:cubicBezTo>
                  <a:pt x="1497965" y="1266825"/>
                  <a:pt x="1517650" y="1266825"/>
                  <a:pt x="1529715" y="1254760"/>
                </a:cubicBezTo>
                <a:cubicBezTo>
                  <a:pt x="1541780" y="1242695"/>
                  <a:pt x="1541780" y="1223010"/>
                  <a:pt x="1529715" y="1210945"/>
                </a:cubicBezTo>
                <a:cubicBezTo>
                  <a:pt x="1517650" y="1198880"/>
                  <a:pt x="1497965" y="1198880"/>
                  <a:pt x="1485900" y="1210945"/>
                </a:cubicBezTo>
                <a:cubicBezTo>
                  <a:pt x="1473835" y="1223010"/>
                  <a:pt x="1473835" y="1242695"/>
                  <a:pt x="1485900" y="1254760"/>
                </a:cubicBezTo>
                <a:close/>
                <a:moveTo>
                  <a:pt x="2491740" y="248285"/>
                </a:moveTo>
                <a:cubicBezTo>
                  <a:pt x="2552065" y="308610"/>
                  <a:pt x="2649855" y="308610"/>
                  <a:pt x="2710180" y="248285"/>
                </a:cubicBezTo>
                <a:cubicBezTo>
                  <a:pt x="2770505" y="187960"/>
                  <a:pt x="2770505" y="90170"/>
                  <a:pt x="2710180" y="29845"/>
                </a:cubicBezTo>
                <a:cubicBezTo>
                  <a:pt x="2697480" y="17145"/>
                  <a:pt x="2683510" y="7620"/>
                  <a:pt x="2668270" y="0"/>
                </a:cubicBezTo>
                <a:lnTo>
                  <a:pt x="2533650" y="0"/>
                </a:lnTo>
                <a:cubicBezTo>
                  <a:pt x="2518410" y="7620"/>
                  <a:pt x="2504440" y="17145"/>
                  <a:pt x="2491740" y="29845"/>
                </a:cubicBezTo>
                <a:cubicBezTo>
                  <a:pt x="2431415" y="90170"/>
                  <a:pt x="2431415" y="187960"/>
                  <a:pt x="2491740" y="248285"/>
                </a:cubicBezTo>
                <a:close/>
                <a:moveTo>
                  <a:pt x="1117600" y="0"/>
                </a:moveTo>
                <a:lnTo>
                  <a:pt x="1022985" y="0"/>
                </a:lnTo>
                <a:cubicBezTo>
                  <a:pt x="1052195" y="17145"/>
                  <a:pt x="1088390" y="17145"/>
                  <a:pt x="1117600" y="0"/>
                </a:cubicBezTo>
                <a:close/>
                <a:moveTo>
                  <a:pt x="41910" y="4885690"/>
                </a:moveTo>
                <a:cubicBezTo>
                  <a:pt x="29845" y="4873625"/>
                  <a:pt x="15240" y="4865370"/>
                  <a:pt x="0" y="4861560"/>
                </a:cubicBezTo>
                <a:lnTo>
                  <a:pt x="0" y="5041265"/>
                </a:lnTo>
                <a:cubicBezTo>
                  <a:pt x="15240" y="5037455"/>
                  <a:pt x="29845" y="5029200"/>
                  <a:pt x="41910" y="5017135"/>
                </a:cubicBezTo>
                <a:cubicBezTo>
                  <a:pt x="78740" y="4980305"/>
                  <a:pt x="78740" y="4921885"/>
                  <a:pt x="41910" y="4885690"/>
                </a:cubicBezTo>
                <a:close/>
                <a:moveTo>
                  <a:pt x="1136015" y="292100"/>
                </a:moveTo>
                <a:cubicBezTo>
                  <a:pt x="1099820" y="255905"/>
                  <a:pt x="1040765" y="255905"/>
                  <a:pt x="1004570" y="292100"/>
                </a:cubicBezTo>
                <a:cubicBezTo>
                  <a:pt x="968375" y="328295"/>
                  <a:pt x="968375" y="387350"/>
                  <a:pt x="1004570" y="423545"/>
                </a:cubicBezTo>
                <a:cubicBezTo>
                  <a:pt x="1040765" y="459740"/>
                  <a:pt x="1099820" y="459740"/>
                  <a:pt x="1136015" y="423545"/>
                </a:cubicBezTo>
                <a:cubicBezTo>
                  <a:pt x="1172210" y="387350"/>
                  <a:pt x="1172210" y="328295"/>
                  <a:pt x="1136015" y="292100"/>
                </a:cubicBezTo>
                <a:close/>
                <a:moveTo>
                  <a:pt x="1573530" y="2479675"/>
                </a:moveTo>
                <a:cubicBezTo>
                  <a:pt x="1537335" y="2443480"/>
                  <a:pt x="1478280" y="2443480"/>
                  <a:pt x="1442085" y="2479675"/>
                </a:cubicBezTo>
                <a:cubicBezTo>
                  <a:pt x="1405890" y="2515870"/>
                  <a:pt x="1405890" y="2574925"/>
                  <a:pt x="1442085" y="2611120"/>
                </a:cubicBezTo>
                <a:cubicBezTo>
                  <a:pt x="1478280" y="2647315"/>
                  <a:pt x="1537335" y="2647315"/>
                  <a:pt x="1573530" y="2611120"/>
                </a:cubicBezTo>
                <a:cubicBezTo>
                  <a:pt x="1609725" y="2574290"/>
                  <a:pt x="1609725" y="2515870"/>
                  <a:pt x="1573530" y="2479675"/>
                </a:cubicBezTo>
                <a:close/>
                <a:moveTo>
                  <a:pt x="1555115" y="0"/>
                </a:moveTo>
                <a:lnTo>
                  <a:pt x="1460500" y="0"/>
                </a:lnTo>
                <a:cubicBezTo>
                  <a:pt x="1489710" y="17145"/>
                  <a:pt x="1525905" y="17145"/>
                  <a:pt x="1555115" y="0"/>
                </a:cubicBezTo>
                <a:close/>
                <a:moveTo>
                  <a:pt x="1026160" y="2151380"/>
                </a:moveTo>
                <a:cubicBezTo>
                  <a:pt x="1050290" y="2175510"/>
                  <a:pt x="1089660" y="2175510"/>
                  <a:pt x="1113790" y="2151380"/>
                </a:cubicBezTo>
                <a:cubicBezTo>
                  <a:pt x="1137920" y="2127250"/>
                  <a:pt x="1137920" y="2087880"/>
                  <a:pt x="1113790" y="2063750"/>
                </a:cubicBezTo>
                <a:cubicBezTo>
                  <a:pt x="1089660" y="2039620"/>
                  <a:pt x="1050290" y="2039620"/>
                  <a:pt x="1026160" y="2063750"/>
                </a:cubicBezTo>
                <a:cubicBezTo>
                  <a:pt x="1002030" y="2087880"/>
                  <a:pt x="1002030" y="2127250"/>
                  <a:pt x="1026160" y="2151380"/>
                </a:cubicBezTo>
                <a:close/>
                <a:moveTo>
                  <a:pt x="41910" y="6197600"/>
                </a:moveTo>
                <a:cubicBezTo>
                  <a:pt x="29845" y="6185535"/>
                  <a:pt x="15240" y="6177280"/>
                  <a:pt x="0" y="6173470"/>
                </a:cubicBezTo>
                <a:lnTo>
                  <a:pt x="0" y="6352540"/>
                </a:lnTo>
                <a:cubicBezTo>
                  <a:pt x="15240" y="6348730"/>
                  <a:pt x="29845" y="6340475"/>
                  <a:pt x="41910" y="6328410"/>
                </a:cubicBezTo>
                <a:cubicBezTo>
                  <a:pt x="78105" y="6292850"/>
                  <a:pt x="78105" y="6233795"/>
                  <a:pt x="41910" y="6197600"/>
                </a:cubicBezTo>
                <a:close/>
                <a:moveTo>
                  <a:pt x="1442085" y="2917190"/>
                </a:moveTo>
                <a:cubicBezTo>
                  <a:pt x="1405890" y="2953385"/>
                  <a:pt x="1405890" y="3012440"/>
                  <a:pt x="1442085" y="3048635"/>
                </a:cubicBezTo>
                <a:cubicBezTo>
                  <a:pt x="1478280" y="3084830"/>
                  <a:pt x="1537335" y="3084830"/>
                  <a:pt x="1573530" y="3048635"/>
                </a:cubicBezTo>
                <a:cubicBezTo>
                  <a:pt x="1609725" y="3012440"/>
                  <a:pt x="1609725" y="2953385"/>
                  <a:pt x="1573530" y="2917190"/>
                </a:cubicBezTo>
                <a:cubicBezTo>
                  <a:pt x="1537335" y="2880360"/>
                  <a:pt x="1478280" y="2880360"/>
                  <a:pt x="1442085" y="2917190"/>
                </a:cubicBezTo>
                <a:close/>
                <a:moveTo>
                  <a:pt x="1573530" y="2042160"/>
                </a:moveTo>
                <a:cubicBezTo>
                  <a:pt x="1537335" y="2005965"/>
                  <a:pt x="1478280" y="2005965"/>
                  <a:pt x="1442085" y="2042160"/>
                </a:cubicBezTo>
                <a:cubicBezTo>
                  <a:pt x="1405890" y="2078355"/>
                  <a:pt x="1405890" y="2137410"/>
                  <a:pt x="1442085" y="2173605"/>
                </a:cubicBezTo>
                <a:cubicBezTo>
                  <a:pt x="1478280" y="2209800"/>
                  <a:pt x="1537335" y="2209800"/>
                  <a:pt x="1573530" y="2173605"/>
                </a:cubicBezTo>
                <a:cubicBezTo>
                  <a:pt x="1609725" y="2136775"/>
                  <a:pt x="1609725" y="2078355"/>
                  <a:pt x="1573530" y="2042160"/>
                </a:cubicBezTo>
                <a:close/>
                <a:moveTo>
                  <a:pt x="4547870" y="5629275"/>
                </a:moveTo>
                <a:cubicBezTo>
                  <a:pt x="4559935" y="5641340"/>
                  <a:pt x="4579620" y="5641340"/>
                  <a:pt x="4591685" y="5629275"/>
                </a:cubicBezTo>
                <a:cubicBezTo>
                  <a:pt x="4603750" y="5617210"/>
                  <a:pt x="4603750" y="5597525"/>
                  <a:pt x="4591685" y="5585460"/>
                </a:cubicBezTo>
                <a:cubicBezTo>
                  <a:pt x="4579620" y="5573395"/>
                  <a:pt x="4559935" y="5573395"/>
                  <a:pt x="4547870" y="5585460"/>
                </a:cubicBezTo>
                <a:cubicBezTo>
                  <a:pt x="4535805" y="5597525"/>
                  <a:pt x="4535805" y="5616575"/>
                  <a:pt x="4547870" y="5629275"/>
                </a:cubicBezTo>
                <a:close/>
                <a:moveTo>
                  <a:pt x="9709785" y="6591300"/>
                </a:moveTo>
                <a:cubicBezTo>
                  <a:pt x="9770110" y="6651625"/>
                  <a:pt x="9867900" y="6651625"/>
                  <a:pt x="9928225" y="6591300"/>
                </a:cubicBezTo>
                <a:cubicBezTo>
                  <a:pt x="9988550" y="6530975"/>
                  <a:pt x="9988550" y="6433185"/>
                  <a:pt x="9928225" y="6372860"/>
                </a:cubicBezTo>
                <a:cubicBezTo>
                  <a:pt x="9867900" y="6312535"/>
                  <a:pt x="9770110" y="6312535"/>
                  <a:pt x="9709785" y="6372860"/>
                </a:cubicBezTo>
                <a:cubicBezTo>
                  <a:pt x="9649460" y="6433185"/>
                  <a:pt x="9649460" y="6530975"/>
                  <a:pt x="9709785" y="6591300"/>
                </a:cubicBezTo>
                <a:close/>
                <a:moveTo>
                  <a:pt x="4591685" y="4754245"/>
                </a:moveTo>
                <a:cubicBezTo>
                  <a:pt x="4603750" y="4742180"/>
                  <a:pt x="4603750" y="4722495"/>
                  <a:pt x="4591685" y="4710430"/>
                </a:cubicBezTo>
                <a:cubicBezTo>
                  <a:pt x="4579620" y="4698365"/>
                  <a:pt x="4559935" y="4698365"/>
                  <a:pt x="4547870" y="4710430"/>
                </a:cubicBezTo>
                <a:cubicBezTo>
                  <a:pt x="4535805" y="4722495"/>
                  <a:pt x="4535805" y="4742180"/>
                  <a:pt x="4547870" y="4754245"/>
                </a:cubicBezTo>
                <a:cubicBezTo>
                  <a:pt x="4559935" y="4766310"/>
                  <a:pt x="4579620" y="4766310"/>
                  <a:pt x="4591685" y="4754245"/>
                </a:cubicBezTo>
                <a:close/>
                <a:moveTo>
                  <a:pt x="4853940" y="4010660"/>
                </a:moveTo>
                <a:cubicBezTo>
                  <a:pt x="4817745" y="3974465"/>
                  <a:pt x="4758690" y="3974465"/>
                  <a:pt x="4722495" y="4010660"/>
                </a:cubicBezTo>
                <a:cubicBezTo>
                  <a:pt x="4686300" y="4046855"/>
                  <a:pt x="4686300" y="4105910"/>
                  <a:pt x="4722495" y="4142105"/>
                </a:cubicBezTo>
                <a:cubicBezTo>
                  <a:pt x="4758690" y="4178300"/>
                  <a:pt x="4817745" y="4178300"/>
                  <a:pt x="4853940" y="4142105"/>
                </a:cubicBezTo>
                <a:cubicBezTo>
                  <a:pt x="4890135" y="4105275"/>
                  <a:pt x="4890135" y="4046855"/>
                  <a:pt x="4853940" y="4010660"/>
                </a:cubicBezTo>
                <a:close/>
                <a:moveTo>
                  <a:pt x="4547870" y="5191760"/>
                </a:moveTo>
                <a:cubicBezTo>
                  <a:pt x="4559935" y="5203825"/>
                  <a:pt x="4579620" y="5203825"/>
                  <a:pt x="4591685" y="5191760"/>
                </a:cubicBezTo>
                <a:cubicBezTo>
                  <a:pt x="4603750" y="5179695"/>
                  <a:pt x="4603750" y="5160010"/>
                  <a:pt x="4591685" y="5147945"/>
                </a:cubicBezTo>
                <a:cubicBezTo>
                  <a:pt x="4579620" y="5135880"/>
                  <a:pt x="4559935" y="5135880"/>
                  <a:pt x="4547870" y="5147945"/>
                </a:cubicBezTo>
                <a:cubicBezTo>
                  <a:pt x="4535805" y="5160010"/>
                  <a:pt x="4535805" y="5179695"/>
                  <a:pt x="4547870" y="5191760"/>
                </a:cubicBezTo>
                <a:close/>
                <a:moveTo>
                  <a:pt x="4744720" y="3682365"/>
                </a:moveTo>
                <a:cubicBezTo>
                  <a:pt x="4768850" y="3706495"/>
                  <a:pt x="4808220" y="3706495"/>
                  <a:pt x="4832350" y="3682365"/>
                </a:cubicBezTo>
                <a:cubicBezTo>
                  <a:pt x="4856480" y="3658235"/>
                  <a:pt x="4856480" y="3618865"/>
                  <a:pt x="4832350" y="3594735"/>
                </a:cubicBezTo>
                <a:cubicBezTo>
                  <a:pt x="4808220" y="3570605"/>
                  <a:pt x="4768850" y="3570605"/>
                  <a:pt x="4744720" y="3594735"/>
                </a:cubicBezTo>
                <a:cubicBezTo>
                  <a:pt x="4720590" y="3618865"/>
                  <a:pt x="4720590" y="3658235"/>
                  <a:pt x="4744720" y="3682365"/>
                </a:cubicBezTo>
                <a:close/>
                <a:moveTo>
                  <a:pt x="4832350" y="3244850"/>
                </a:moveTo>
                <a:cubicBezTo>
                  <a:pt x="4856480" y="3220720"/>
                  <a:pt x="4856480" y="3181350"/>
                  <a:pt x="4832350" y="3157220"/>
                </a:cubicBezTo>
                <a:cubicBezTo>
                  <a:pt x="4808220" y="3133090"/>
                  <a:pt x="4768850" y="3133090"/>
                  <a:pt x="4744720" y="3157220"/>
                </a:cubicBezTo>
                <a:cubicBezTo>
                  <a:pt x="4720590" y="3181350"/>
                  <a:pt x="4720590" y="3220720"/>
                  <a:pt x="4744720" y="3244850"/>
                </a:cubicBezTo>
                <a:cubicBezTo>
                  <a:pt x="4768850" y="3268980"/>
                  <a:pt x="4808220" y="3268980"/>
                  <a:pt x="4832350" y="3244850"/>
                </a:cubicBezTo>
                <a:close/>
                <a:moveTo>
                  <a:pt x="4635500" y="4229100"/>
                </a:moveTo>
                <a:cubicBezTo>
                  <a:pt x="4599305" y="4192905"/>
                  <a:pt x="4540250" y="4192905"/>
                  <a:pt x="4504055" y="4229100"/>
                </a:cubicBezTo>
                <a:cubicBezTo>
                  <a:pt x="4467860" y="4265295"/>
                  <a:pt x="4467860" y="4324350"/>
                  <a:pt x="4504055" y="4360545"/>
                </a:cubicBezTo>
                <a:cubicBezTo>
                  <a:pt x="4540250" y="4396740"/>
                  <a:pt x="4599305" y="4396740"/>
                  <a:pt x="4635500" y="4360545"/>
                </a:cubicBezTo>
                <a:cubicBezTo>
                  <a:pt x="4671695" y="4324350"/>
                  <a:pt x="4671695" y="4265295"/>
                  <a:pt x="4635500" y="4229100"/>
                </a:cubicBezTo>
                <a:close/>
                <a:moveTo>
                  <a:pt x="5597525" y="6766560"/>
                </a:moveTo>
                <a:cubicBezTo>
                  <a:pt x="5633720" y="6802756"/>
                  <a:pt x="5692775" y="6802756"/>
                  <a:pt x="5728970" y="6766560"/>
                </a:cubicBezTo>
                <a:cubicBezTo>
                  <a:pt x="5765165" y="6730365"/>
                  <a:pt x="5765165" y="6671310"/>
                  <a:pt x="5728970" y="6635115"/>
                </a:cubicBezTo>
                <a:cubicBezTo>
                  <a:pt x="5692775" y="6598920"/>
                  <a:pt x="5633720" y="6598920"/>
                  <a:pt x="5597525" y="6635115"/>
                </a:cubicBezTo>
                <a:cubicBezTo>
                  <a:pt x="5561330" y="6671310"/>
                  <a:pt x="5561330" y="6730365"/>
                  <a:pt x="5597525" y="6766560"/>
                </a:cubicBezTo>
                <a:close/>
                <a:moveTo>
                  <a:pt x="4526280" y="3463290"/>
                </a:moveTo>
                <a:cubicBezTo>
                  <a:pt x="4550410" y="3487420"/>
                  <a:pt x="4589780" y="3487420"/>
                  <a:pt x="4613910" y="3463290"/>
                </a:cubicBezTo>
                <a:cubicBezTo>
                  <a:pt x="4638040" y="3439160"/>
                  <a:pt x="4638040" y="3399790"/>
                  <a:pt x="4613910" y="3375660"/>
                </a:cubicBezTo>
                <a:cubicBezTo>
                  <a:pt x="4589780" y="3351530"/>
                  <a:pt x="4550410" y="3351530"/>
                  <a:pt x="4526280" y="3375660"/>
                </a:cubicBezTo>
                <a:cubicBezTo>
                  <a:pt x="4502150" y="3399790"/>
                  <a:pt x="4501515" y="3439160"/>
                  <a:pt x="4526280" y="3463290"/>
                </a:cubicBezTo>
                <a:close/>
                <a:moveTo>
                  <a:pt x="8441055" y="6853556"/>
                </a:moveTo>
                <a:cubicBezTo>
                  <a:pt x="8439785" y="6854825"/>
                  <a:pt x="8438515" y="6856095"/>
                  <a:pt x="8437245" y="6858000"/>
                </a:cubicBezTo>
                <a:lnTo>
                  <a:pt x="8576310" y="6858000"/>
                </a:lnTo>
                <a:cubicBezTo>
                  <a:pt x="8575040" y="6856731"/>
                  <a:pt x="8573770" y="6854825"/>
                  <a:pt x="8572500" y="6853556"/>
                </a:cubicBezTo>
                <a:cubicBezTo>
                  <a:pt x="8536305" y="6817360"/>
                  <a:pt x="8477250" y="6817360"/>
                  <a:pt x="8441055" y="6853556"/>
                </a:cubicBezTo>
                <a:close/>
                <a:moveTo>
                  <a:pt x="8834755" y="6809740"/>
                </a:moveTo>
                <a:cubicBezTo>
                  <a:pt x="8820785" y="6823710"/>
                  <a:pt x="8809990" y="6840220"/>
                  <a:pt x="8802370" y="6858000"/>
                </a:cubicBezTo>
                <a:lnTo>
                  <a:pt x="9086215" y="6858000"/>
                </a:lnTo>
                <a:cubicBezTo>
                  <a:pt x="9078595" y="6840856"/>
                  <a:pt x="9067800" y="6824345"/>
                  <a:pt x="9053830" y="6809740"/>
                </a:cubicBezTo>
                <a:cubicBezTo>
                  <a:pt x="8992870" y="6749415"/>
                  <a:pt x="8895080" y="6749415"/>
                  <a:pt x="8834755" y="6809740"/>
                </a:cubicBezTo>
                <a:close/>
                <a:moveTo>
                  <a:pt x="5073015" y="6853556"/>
                </a:moveTo>
                <a:cubicBezTo>
                  <a:pt x="5036820" y="6817360"/>
                  <a:pt x="4977765" y="6817360"/>
                  <a:pt x="4941570" y="6853556"/>
                </a:cubicBezTo>
                <a:cubicBezTo>
                  <a:pt x="4940300" y="6854825"/>
                  <a:pt x="4939030" y="6856095"/>
                  <a:pt x="4937760" y="6858000"/>
                </a:cubicBezTo>
                <a:lnTo>
                  <a:pt x="5076825" y="6858000"/>
                </a:lnTo>
                <a:cubicBezTo>
                  <a:pt x="5075555" y="6856731"/>
                  <a:pt x="5074285" y="6855460"/>
                  <a:pt x="5073015" y="6853556"/>
                </a:cubicBezTo>
                <a:close/>
                <a:moveTo>
                  <a:pt x="4613275" y="3026410"/>
                </a:moveTo>
                <a:cubicBezTo>
                  <a:pt x="4637405" y="3002280"/>
                  <a:pt x="4637405" y="2962910"/>
                  <a:pt x="4613275" y="2938780"/>
                </a:cubicBezTo>
                <a:cubicBezTo>
                  <a:pt x="4589145" y="2914650"/>
                  <a:pt x="4549775" y="2914650"/>
                  <a:pt x="4525645" y="2938780"/>
                </a:cubicBezTo>
                <a:cubicBezTo>
                  <a:pt x="4501515" y="2962910"/>
                  <a:pt x="4501515" y="3002280"/>
                  <a:pt x="4525645" y="3026410"/>
                </a:cubicBezTo>
                <a:cubicBezTo>
                  <a:pt x="4550410" y="3050540"/>
                  <a:pt x="4589145" y="3050540"/>
                  <a:pt x="4613275" y="3026410"/>
                </a:cubicBezTo>
                <a:close/>
                <a:moveTo>
                  <a:pt x="4526280" y="3900805"/>
                </a:moveTo>
                <a:cubicBezTo>
                  <a:pt x="4550410" y="3924935"/>
                  <a:pt x="4589780" y="3924935"/>
                  <a:pt x="4613910" y="3900805"/>
                </a:cubicBezTo>
                <a:cubicBezTo>
                  <a:pt x="4638040" y="3876675"/>
                  <a:pt x="4638040" y="3837305"/>
                  <a:pt x="4613910" y="3813175"/>
                </a:cubicBezTo>
                <a:cubicBezTo>
                  <a:pt x="4589780" y="3789045"/>
                  <a:pt x="4550410" y="3789045"/>
                  <a:pt x="4526280" y="3813175"/>
                </a:cubicBezTo>
                <a:cubicBezTo>
                  <a:pt x="4501515" y="3837940"/>
                  <a:pt x="4501515" y="3876675"/>
                  <a:pt x="4526280" y="3900805"/>
                </a:cubicBezTo>
                <a:close/>
                <a:moveTo>
                  <a:pt x="4635500" y="6547485"/>
                </a:moveTo>
                <a:cubicBezTo>
                  <a:pt x="4671695" y="6511290"/>
                  <a:pt x="4671695" y="6452235"/>
                  <a:pt x="4635500" y="6416040"/>
                </a:cubicBezTo>
                <a:cubicBezTo>
                  <a:pt x="4599305" y="6379845"/>
                  <a:pt x="4540250" y="6379845"/>
                  <a:pt x="4504055" y="6416040"/>
                </a:cubicBezTo>
                <a:cubicBezTo>
                  <a:pt x="4467860" y="6452235"/>
                  <a:pt x="4467860" y="6511290"/>
                  <a:pt x="4504055" y="6547485"/>
                </a:cubicBezTo>
                <a:cubicBezTo>
                  <a:pt x="4540250" y="6583681"/>
                  <a:pt x="4599305" y="6583681"/>
                  <a:pt x="4635500" y="6547485"/>
                </a:cubicBezTo>
                <a:close/>
                <a:moveTo>
                  <a:pt x="4679315" y="2654300"/>
                </a:moveTo>
                <a:cubicBezTo>
                  <a:pt x="4739640" y="2593975"/>
                  <a:pt x="4739640" y="2496185"/>
                  <a:pt x="4679315" y="2435860"/>
                </a:cubicBezTo>
                <a:cubicBezTo>
                  <a:pt x="4618990" y="2375535"/>
                  <a:pt x="4521200" y="2375535"/>
                  <a:pt x="4460875" y="2435860"/>
                </a:cubicBezTo>
                <a:cubicBezTo>
                  <a:pt x="4400550" y="2496185"/>
                  <a:pt x="4400550" y="2593975"/>
                  <a:pt x="4460875" y="2654300"/>
                </a:cubicBezTo>
                <a:cubicBezTo>
                  <a:pt x="4520565" y="2714625"/>
                  <a:pt x="4618990" y="2714625"/>
                  <a:pt x="4679315" y="2654300"/>
                </a:cubicBezTo>
                <a:close/>
                <a:moveTo>
                  <a:pt x="5335270" y="2216785"/>
                </a:moveTo>
                <a:cubicBezTo>
                  <a:pt x="5395595" y="2277110"/>
                  <a:pt x="5493385" y="2277110"/>
                  <a:pt x="5553710" y="2216785"/>
                </a:cubicBezTo>
                <a:cubicBezTo>
                  <a:pt x="5614035" y="2156460"/>
                  <a:pt x="5614035" y="2058670"/>
                  <a:pt x="5553710" y="1998345"/>
                </a:cubicBezTo>
                <a:cubicBezTo>
                  <a:pt x="5493385" y="1938020"/>
                  <a:pt x="5395595" y="1938020"/>
                  <a:pt x="5335270" y="1998345"/>
                </a:cubicBezTo>
                <a:cubicBezTo>
                  <a:pt x="5274945" y="2058670"/>
                  <a:pt x="5274945" y="2156460"/>
                  <a:pt x="5335270" y="2216785"/>
                </a:cubicBezTo>
                <a:close/>
                <a:moveTo>
                  <a:pt x="5335270" y="1998345"/>
                </a:moveTo>
                <a:cubicBezTo>
                  <a:pt x="5395595" y="1938020"/>
                  <a:pt x="5395595" y="1840230"/>
                  <a:pt x="5335270" y="1779905"/>
                </a:cubicBezTo>
                <a:cubicBezTo>
                  <a:pt x="5274945" y="1719580"/>
                  <a:pt x="5177155" y="1719580"/>
                  <a:pt x="5116830" y="1779905"/>
                </a:cubicBezTo>
                <a:cubicBezTo>
                  <a:pt x="5056505" y="1840230"/>
                  <a:pt x="5056505" y="1938020"/>
                  <a:pt x="5116830" y="1998345"/>
                </a:cubicBezTo>
                <a:cubicBezTo>
                  <a:pt x="5177155" y="2058670"/>
                  <a:pt x="5274945" y="2058670"/>
                  <a:pt x="5335270" y="1998345"/>
                </a:cubicBezTo>
                <a:close/>
                <a:moveTo>
                  <a:pt x="4853940" y="4447540"/>
                </a:moveTo>
                <a:cubicBezTo>
                  <a:pt x="4817745" y="4411345"/>
                  <a:pt x="4758690" y="4411345"/>
                  <a:pt x="4722495" y="4447540"/>
                </a:cubicBezTo>
                <a:cubicBezTo>
                  <a:pt x="4686300" y="4483735"/>
                  <a:pt x="4686300" y="4542790"/>
                  <a:pt x="4722495" y="4578985"/>
                </a:cubicBezTo>
                <a:cubicBezTo>
                  <a:pt x="4758690" y="4615180"/>
                  <a:pt x="4817745" y="4615180"/>
                  <a:pt x="4853940" y="4578985"/>
                </a:cubicBezTo>
                <a:cubicBezTo>
                  <a:pt x="4890135" y="4542790"/>
                  <a:pt x="4890135" y="4484370"/>
                  <a:pt x="4853940" y="4447540"/>
                </a:cubicBezTo>
                <a:close/>
                <a:moveTo>
                  <a:pt x="5553710" y="2654300"/>
                </a:moveTo>
                <a:cubicBezTo>
                  <a:pt x="5493385" y="2714625"/>
                  <a:pt x="5493385" y="2812415"/>
                  <a:pt x="5553710" y="2872740"/>
                </a:cubicBezTo>
                <a:cubicBezTo>
                  <a:pt x="5614035" y="2933065"/>
                  <a:pt x="5711825" y="2933065"/>
                  <a:pt x="5772150" y="2872740"/>
                </a:cubicBezTo>
                <a:cubicBezTo>
                  <a:pt x="5832475" y="2812415"/>
                  <a:pt x="5832475" y="2714625"/>
                  <a:pt x="5772150" y="2654300"/>
                </a:cubicBezTo>
                <a:cubicBezTo>
                  <a:pt x="5712460" y="2593975"/>
                  <a:pt x="5614670" y="2593975"/>
                  <a:pt x="5553710" y="2654300"/>
                </a:cubicBezTo>
                <a:close/>
                <a:moveTo>
                  <a:pt x="5553710" y="2435860"/>
                </a:moveTo>
                <a:cubicBezTo>
                  <a:pt x="5614035" y="2496185"/>
                  <a:pt x="5711825" y="2496185"/>
                  <a:pt x="5772150" y="2435860"/>
                </a:cubicBezTo>
                <a:cubicBezTo>
                  <a:pt x="5832475" y="2375535"/>
                  <a:pt x="5832475" y="2277745"/>
                  <a:pt x="5772150" y="2217420"/>
                </a:cubicBezTo>
                <a:cubicBezTo>
                  <a:pt x="5711825" y="2157095"/>
                  <a:pt x="5614035" y="2157095"/>
                  <a:pt x="5553710" y="2217420"/>
                </a:cubicBezTo>
                <a:cubicBezTo>
                  <a:pt x="5493385" y="2277110"/>
                  <a:pt x="5493385" y="2374900"/>
                  <a:pt x="5553710" y="2435860"/>
                </a:cubicBezTo>
                <a:close/>
                <a:moveTo>
                  <a:pt x="4897755" y="2435860"/>
                </a:moveTo>
                <a:cubicBezTo>
                  <a:pt x="4958080" y="2375535"/>
                  <a:pt x="4958080" y="2277745"/>
                  <a:pt x="4897755" y="2217420"/>
                </a:cubicBezTo>
                <a:cubicBezTo>
                  <a:pt x="4837430" y="2157095"/>
                  <a:pt x="4739640" y="2157095"/>
                  <a:pt x="4679315" y="2217420"/>
                </a:cubicBezTo>
                <a:cubicBezTo>
                  <a:pt x="4618990" y="2277745"/>
                  <a:pt x="4618990" y="2375535"/>
                  <a:pt x="4679315" y="2435860"/>
                </a:cubicBezTo>
                <a:cubicBezTo>
                  <a:pt x="4739640" y="2496185"/>
                  <a:pt x="4837430" y="2496185"/>
                  <a:pt x="4897755" y="2435860"/>
                </a:cubicBezTo>
                <a:close/>
                <a:moveTo>
                  <a:pt x="5772785" y="2654300"/>
                </a:moveTo>
                <a:cubicBezTo>
                  <a:pt x="5833110" y="2714625"/>
                  <a:pt x="5930900" y="2714625"/>
                  <a:pt x="5991225" y="2654300"/>
                </a:cubicBezTo>
                <a:cubicBezTo>
                  <a:pt x="6051550" y="2593975"/>
                  <a:pt x="6051550" y="2496185"/>
                  <a:pt x="5991225" y="2435860"/>
                </a:cubicBezTo>
                <a:cubicBezTo>
                  <a:pt x="5930900" y="2375535"/>
                  <a:pt x="5833110" y="2375535"/>
                  <a:pt x="5772785" y="2435860"/>
                </a:cubicBezTo>
                <a:cubicBezTo>
                  <a:pt x="5712460" y="2496185"/>
                  <a:pt x="5712460" y="2593975"/>
                  <a:pt x="5772785" y="2654300"/>
                </a:cubicBezTo>
                <a:close/>
                <a:moveTo>
                  <a:pt x="5116830" y="2216785"/>
                </a:moveTo>
                <a:cubicBezTo>
                  <a:pt x="5177155" y="2156460"/>
                  <a:pt x="5177155" y="2058670"/>
                  <a:pt x="5116830" y="1998345"/>
                </a:cubicBezTo>
                <a:cubicBezTo>
                  <a:pt x="5056505" y="1938020"/>
                  <a:pt x="4958715" y="1938020"/>
                  <a:pt x="4898390" y="1998345"/>
                </a:cubicBezTo>
                <a:cubicBezTo>
                  <a:pt x="4838065" y="2058670"/>
                  <a:pt x="4838065" y="2156460"/>
                  <a:pt x="4898390" y="2216785"/>
                </a:cubicBezTo>
                <a:cubicBezTo>
                  <a:pt x="4958080" y="2277110"/>
                  <a:pt x="5055870" y="2277110"/>
                  <a:pt x="5116830" y="2216785"/>
                </a:cubicBezTo>
                <a:close/>
                <a:moveTo>
                  <a:pt x="5335270" y="2872740"/>
                </a:moveTo>
                <a:cubicBezTo>
                  <a:pt x="5274945" y="2933065"/>
                  <a:pt x="5274945" y="3030855"/>
                  <a:pt x="5335270" y="3091180"/>
                </a:cubicBezTo>
                <a:cubicBezTo>
                  <a:pt x="5395595" y="3151505"/>
                  <a:pt x="5493385" y="3151505"/>
                  <a:pt x="5553710" y="3091180"/>
                </a:cubicBezTo>
                <a:cubicBezTo>
                  <a:pt x="5614035" y="3030855"/>
                  <a:pt x="5614035" y="2933065"/>
                  <a:pt x="5553710" y="2872740"/>
                </a:cubicBezTo>
                <a:cubicBezTo>
                  <a:pt x="5493385" y="2812415"/>
                  <a:pt x="5395595" y="2812415"/>
                  <a:pt x="5335270" y="2872740"/>
                </a:cubicBezTo>
                <a:close/>
                <a:moveTo>
                  <a:pt x="4744720" y="6306820"/>
                </a:moveTo>
                <a:cubicBezTo>
                  <a:pt x="4768850" y="6330950"/>
                  <a:pt x="4808220" y="6330950"/>
                  <a:pt x="4832350" y="6306820"/>
                </a:cubicBezTo>
                <a:cubicBezTo>
                  <a:pt x="4856480" y="6282690"/>
                  <a:pt x="4856480" y="6243320"/>
                  <a:pt x="4832350" y="6219190"/>
                </a:cubicBezTo>
                <a:cubicBezTo>
                  <a:pt x="4808220" y="6195060"/>
                  <a:pt x="4768850" y="6195060"/>
                  <a:pt x="4744720" y="6219190"/>
                </a:cubicBezTo>
                <a:cubicBezTo>
                  <a:pt x="4720590" y="6243320"/>
                  <a:pt x="4720590" y="6282690"/>
                  <a:pt x="4744720" y="6306820"/>
                </a:cubicBezTo>
                <a:close/>
                <a:moveTo>
                  <a:pt x="4723130" y="6766560"/>
                </a:moveTo>
                <a:cubicBezTo>
                  <a:pt x="4759325" y="6802756"/>
                  <a:pt x="4818380" y="6802756"/>
                  <a:pt x="4854575" y="6766560"/>
                </a:cubicBezTo>
                <a:cubicBezTo>
                  <a:pt x="4890770" y="6730365"/>
                  <a:pt x="4890770" y="6671310"/>
                  <a:pt x="4854575" y="6635115"/>
                </a:cubicBezTo>
                <a:cubicBezTo>
                  <a:pt x="4818380" y="6598920"/>
                  <a:pt x="4759325" y="6598920"/>
                  <a:pt x="4723130" y="6635115"/>
                </a:cubicBezTo>
                <a:cubicBezTo>
                  <a:pt x="4686935" y="6671310"/>
                  <a:pt x="4686300" y="6730365"/>
                  <a:pt x="4723130" y="6766560"/>
                </a:cubicBezTo>
                <a:close/>
                <a:moveTo>
                  <a:pt x="4744720" y="5869305"/>
                </a:moveTo>
                <a:cubicBezTo>
                  <a:pt x="4768850" y="5893435"/>
                  <a:pt x="4808220" y="5893435"/>
                  <a:pt x="4832350" y="5869305"/>
                </a:cubicBezTo>
                <a:cubicBezTo>
                  <a:pt x="4856480" y="5845175"/>
                  <a:pt x="4856480" y="5805805"/>
                  <a:pt x="4832350" y="5781675"/>
                </a:cubicBezTo>
                <a:cubicBezTo>
                  <a:pt x="4808220" y="5757545"/>
                  <a:pt x="4768850" y="5757545"/>
                  <a:pt x="4744720" y="5781675"/>
                </a:cubicBezTo>
                <a:cubicBezTo>
                  <a:pt x="4720590" y="5805805"/>
                  <a:pt x="4720590" y="5845175"/>
                  <a:pt x="4744720" y="5869305"/>
                </a:cubicBezTo>
                <a:close/>
                <a:moveTo>
                  <a:pt x="4766310" y="5410200"/>
                </a:moveTo>
                <a:cubicBezTo>
                  <a:pt x="4778375" y="5422265"/>
                  <a:pt x="4798060" y="5422265"/>
                  <a:pt x="4810125" y="5410200"/>
                </a:cubicBezTo>
                <a:cubicBezTo>
                  <a:pt x="4822190" y="5398135"/>
                  <a:pt x="4822190" y="5378450"/>
                  <a:pt x="4810125" y="5366385"/>
                </a:cubicBezTo>
                <a:cubicBezTo>
                  <a:pt x="4798060" y="5354320"/>
                  <a:pt x="4778375" y="5354320"/>
                  <a:pt x="4766310" y="5366385"/>
                </a:cubicBezTo>
                <a:cubicBezTo>
                  <a:pt x="4754245" y="5378450"/>
                  <a:pt x="4754245" y="5398135"/>
                  <a:pt x="4766310" y="5410200"/>
                </a:cubicBezTo>
                <a:close/>
                <a:moveTo>
                  <a:pt x="4810125" y="4972685"/>
                </a:moveTo>
                <a:cubicBezTo>
                  <a:pt x="4822190" y="4960620"/>
                  <a:pt x="4822190" y="4940935"/>
                  <a:pt x="4810125" y="4928870"/>
                </a:cubicBezTo>
                <a:cubicBezTo>
                  <a:pt x="4798060" y="4916805"/>
                  <a:pt x="4778375" y="4916805"/>
                  <a:pt x="4766310" y="4928870"/>
                </a:cubicBezTo>
                <a:cubicBezTo>
                  <a:pt x="4754245" y="4940935"/>
                  <a:pt x="4754245" y="4960620"/>
                  <a:pt x="4766310" y="4972685"/>
                </a:cubicBezTo>
                <a:cubicBezTo>
                  <a:pt x="4778375" y="4984750"/>
                  <a:pt x="4798060" y="4984750"/>
                  <a:pt x="4810125" y="4972685"/>
                </a:cubicBezTo>
                <a:close/>
                <a:moveTo>
                  <a:pt x="4526280" y="6088380"/>
                </a:moveTo>
                <a:cubicBezTo>
                  <a:pt x="4550410" y="6112510"/>
                  <a:pt x="4589780" y="6112510"/>
                  <a:pt x="4613910" y="6088380"/>
                </a:cubicBezTo>
                <a:cubicBezTo>
                  <a:pt x="4638040" y="6064250"/>
                  <a:pt x="4638040" y="6024880"/>
                  <a:pt x="4613910" y="6000750"/>
                </a:cubicBezTo>
                <a:cubicBezTo>
                  <a:pt x="4589780" y="5976620"/>
                  <a:pt x="4550410" y="5976620"/>
                  <a:pt x="4526280" y="6000750"/>
                </a:cubicBezTo>
                <a:cubicBezTo>
                  <a:pt x="4501515" y="6024880"/>
                  <a:pt x="4501515" y="6064250"/>
                  <a:pt x="4526280" y="6088380"/>
                </a:cubicBezTo>
                <a:close/>
                <a:moveTo>
                  <a:pt x="8353425" y="4141470"/>
                </a:moveTo>
                <a:cubicBezTo>
                  <a:pt x="8389620" y="4105275"/>
                  <a:pt x="8389620" y="4046220"/>
                  <a:pt x="8353425" y="4010025"/>
                </a:cubicBezTo>
                <a:cubicBezTo>
                  <a:pt x="8317231" y="3973830"/>
                  <a:pt x="8258175" y="3973830"/>
                  <a:pt x="8221981" y="4010025"/>
                </a:cubicBezTo>
                <a:cubicBezTo>
                  <a:pt x="8185785" y="4046220"/>
                  <a:pt x="8185785" y="4105275"/>
                  <a:pt x="8221981" y="4141470"/>
                </a:cubicBezTo>
                <a:cubicBezTo>
                  <a:pt x="8258175" y="4177665"/>
                  <a:pt x="8317231" y="4177665"/>
                  <a:pt x="8353425" y="4141470"/>
                </a:cubicBezTo>
                <a:close/>
                <a:moveTo>
                  <a:pt x="8222615" y="4578985"/>
                </a:moveTo>
                <a:cubicBezTo>
                  <a:pt x="8258810" y="4615180"/>
                  <a:pt x="8317865" y="4615180"/>
                  <a:pt x="8354060" y="4578985"/>
                </a:cubicBezTo>
                <a:cubicBezTo>
                  <a:pt x="8390255" y="4542790"/>
                  <a:pt x="8390255" y="4483735"/>
                  <a:pt x="8354060" y="4447540"/>
                </a:cubicBezTo>
                <a:cubicBezTo>
                  <a:pt x="8317865" y="4411345"/>
                  <a:pt x="8258810" y="4411345"/>
                  <a:pt x="8222615" y="4447540"/>
                </a:cubicBezTo>
                <a:cubicBezTo>
                  <a:pt x="8186420" y="4484370"/>
                  <a:pt x="8186420" y="4542790"/>
                  <a:pt x="8222615" y="4578985"/>
                </a:cubicBezTo>
                <a:close/>
                <a:moveTo>
                  <a:pt x="8309610" y="4928870"/>
                </a:moveTo>
                <a:cubicBezTo>
                  <a:pt x="8297545" y="4916805"/>
                  <a:pt x="8277860" y="4916805"/>
                  <a:pt x="8265795" y="4928870"/>
                </a:cubicBezTo>
                <a:cubicBezTo>
                  <a:pt x="8253731" y="4940935"/>
                  <a:pt x="8253731" y="4960620"/>
                  <a:pt x="8265795" y="4972685"/>
                </a:cubicBezTo>
                <a:cubicBezTo>
                  <a:pt x="8277860" y="4984750"/>
                  <a:pt x="8297545" y="4984750"/>
                  <a:pt x="8309610" y="4972685"/>
                </a:cubicBezTo>
                <a:cubicBezTo>
                  <a:pt x="8321675" y="4960620"/>
                  <a:pt x="8321675" y="4940935"/>
                  <a:pt x="8309610" y="4928870"/>
                </a:cubicBezTo>
                <a:close/>
                <a:moveTo>
                  <a:pt x="6822440" y="6853556"/>
                </a:moveTo>
                <a:cubicBezTo>
                  <a:pt x="6786245" y="6817360"/>
                  <a:pt x="6727190" y="6817360"/>
                  <a:pt x="6690995" y="6853556"/>
                </a:cubicBezTo>
                <a:cubicBezTo>
                  <a:pt x="6689725" y="6854825"/>
                  <a:pt x="6688456" y="6856095"/>
                  <a:pt x="6687185" y="6858000"/>
                </a:cubicBezTo>
                <a:lnTo>
                  <a:pt x="6826250" y="6858000"/>
                </a:lnTo>
                <a:cubicBezTo>
                  <a:pt x="6824981" y="6856731"/>
                  <a:pt x="6823710" y="6855460"/>
                  <a:pt x="6822440" y="6853556"/>
                </a:cubicBezTo>
                <a:close/>
                <a:moveTo>
                  <a:pt x="6384925" y="6547485"/>
                </a:moveTo>
                <a:cubicBezTo>
                  <a:pt x="6421120" y="6511290"/>
                  <a:pt x="6421120" y="6452235"/>
                  <a:pt x="6384925" y="6416040"/>
                </a:cubicBezTo>
                <a:cubicBezTo>
                  <a:pt x="6348730" y="6379845"/>
                  <a:pt x="6289675" y="6379845"/>
                  <a:pt x="6253480" y="6416040"/>
                </a:cubicBezTo>
                <a:cubicBezTo>
                  <a:pt x="6217285" y="6452235"/>
                  <a:pt x="6217285" y="6511290"/>
                  <a:pt x="6253480" y="6547485"/>
                </a:cubicBezTo>
                <a:cubicBezTo>
                  <a:pt x="6289675" y="6583681"/>
                  <a:pt x="6348730" y="6583681"/>
                  <a:pt x="6384925" y="6547485"/>
                </a:cubicBezTo>
                <a:close/>
                <a:moveTo>
                  <a:pt x="8266431" y="5366385"/>
                </a:moveTo>
                <a:cubicBezTo>
                  <a:pt x="8254365" y="5378450"/>
                  <a:pt x="8254365" y="5398135"/>
                  <a:pt x="8266431" y="5410200"/>
                </a:cubicBezTo>
                <a:cubicBezTo>
                  <a:pt x="8278495" y="5422265"/>
                  <a:pt x="8298181" y="5422265"/>
                  <a:pt x="8310245" y="5410200"/>
                </a:cubicBezTo>
                <a:cubicBezTo>
                  <a:pt x="8322310" y="5398135"/>
                  <a:pt x="8322310" y="5378450"/>
                  <a:pt x="8310245" y="5366385"/>
                </a:cubicBezTo>
                <a:cubicBezTo>
                  <a:pt x="8298181" y="5354320"/>
                  <a:pt x="8278495" y="5354320"/>
                  <a:pt x="8266431" y="5366385"/>
                </a:cubicBezTo>
                <a:close/>
                <a:moveTo>
                  <a:pt x="7566025" y="6853556"/>
                </a:moveTo>
                <a:cubicBezTo>
                  <a:pt x="7564756" y="6854825"/>
                  <a:pt x="7563485" y="6856095"/>
                  <a:pt x="7562215" y="6858000"/>
                </a:cubicBezTo>
                <a:lnTo>
                  <a:pt x="7701281" y="6858000"/>
                </a:lnTo>
                <a:cubicBezTo>
                  <a:pt x="7700010" y="6856731"/>
                  <a:pt x="7698740" y="6854825"/>
                  <a:pt x="7697470" y="6853556"/>
                </a:cubicBezTo>
                <a:cubicBezTo>
                  <a:pt x="7661275" y="6817360"/>
                  <a:pt x="7602220" y="6817360"/>
                  <a:pt x="7566025" y="6853556"/>
                </a:cubicBezTo>
                <a:close/>
                <a:moveTo>
                  <a:pt x="7544435" y="3332480"/>
                </a:moveTo>
                <a:cubicBezTo>
                  <a:pt x="7496175" y="3380740"/>
                  <a:pt x="7496175" y="3458845"/>
                  <a:pt x="7544435" y="3507740"/>
                </a:cubicBezTo>
                <a:cubicBezTo>
                  <a:pt x="7592695" y="3556000"/>
                  <a:pt x="7670800" y="3556000"/>
                  <a:pt x="7719695" y="3507740"/>
                </a:cubicBezTo>
                <a:cubicBezTo>
                  <a:pt x="7767956" y="3459480"/>
                  <a:pt x="7767956" y="3381375"/>
                  <a:pt x="7719695" y="3332480"/>
                </a:cubicBezTo>
                <a:cubicBezTo>
                  <a:pt x="7670800" y="3284220"/>
                  <a:pt x="7592695" y="3284220"/>
                  <a:pt x="7544435" y="3332480"/>
                </a:cubicBezTo>
                <a:close/>
                <a:moveTo>
                  <a:pt x="8091170" y="4710430"/>
                </a:moveTo>
                <a:cubicBezTo>
                  <a:pt x="8079106" y="4698365"/>
                  <a:pt x="8059420" y="4698365"/>
                  <a:pt x="8047356" y="4710430"/>
                </a:cubicBezTo>
                <a:cubicBezTo>
                  <a:pt x="8035290" y="4722495"/>
                  <a:pt x="8035290" y="4742180"/>
                  <a:pt x="8047356" y="4754245"/>
                </a:cubicBezTo>
                <a:cubicBezTo>
                  <a:pt x="8059420" y="4766310"/>
                  <a:pt x="8079106" y="4766310"/>
                  <a:pt x="8091170" y="4754245"/>
                </a:cubicBezTo>
                <a:cubicBezTo>
                  <a:pt x="8103235" y="4742180"/>
                  <a:pt x="8103235" y="4722495"/>
                  <a:pt x="8091170" y="4710430"/>
                </a:cubicBezTo>
                <a:close/>
                <a:moveTo>
                  <a:pt x="8134985" y="4229100"/>
                </a:moveTo>
                <a:cubicBezTo>
                  <a:pt x="8098790" y="4192905"/>
                  <a:pt x="8039735" y="4192905"/>
                  <a:pt x="8003540" y="4229100"/>
                </a:cubicBezTo>
                <a:cubicBezTo>
                  <a:pt x="7967345" y="4265295"/>
                  <a:pt x="7967345" y="4324350"/>
                  <a:pt x="8003540" y="4360545"/>
                </a:cubicBezTo>
                <a:cubicBezTo>
                  <a:pt x="8039735" y="4396740"/>
                  <a:pt x="8098790" y="4396740"/>
                  <a:pt x="8134985" y="4360545"/>
                </a:cubicBezTo>
                <a:cubicBezTo>
                  <a:pt x="8171181" y="4324350"/>
                  <a:pt x="8171181" y="4265295"/>
                  <a:pt x="8134985" y="4229100"/>
                </a:cubicBezTo>
                <a:close/>
                <a:moveTo>
                  <a:pt x="7762875" y="3550920"/>
                </a:moveTo>
                <a:cubicBezTo>
                  <a:pt x="7714615" y="3599180"/>
                  <a:pt x="7714615" y="3677285"/>
                  <a:pt x="7762875" y="3726180"/>
                </a:cubicBezTo>
                <a:cubicBezTo>
                  <a:pt x="7811135" y="3774440"/>
                  <a:pt x="7889240" y="3774440"/>
                  <a:pt x="7938135" y="3726180"/>
                </a:cubicBezTo>
                <a:cubicBezTo>
                  <a:pt x="7986395" y="3677920"/>
                  <a:pt x="7986395" y="3599815"/>
                  <a:pt x="7938135" y="3550920"/>
                </a:cubicBezTo>
                <a:cubicBezTo>
                  <a:pt x="7889875" y="3502660"/>
                  <a:pt x="7811135" y="3502660"/>
                  <a:pt x="7762875" y="3550920"/>
                </a:cubicBezTo>
                <a:close/>
                <a:moveTo>
                  <a:pt x="6888481" y="5300980"/>
                </a:moveTo>
                <a:cubicBezTo>
                  <a:pt x="6840220" y="5349240"/>
                  <a:pt x="6840220" y="5427345"/>
                  <a:pt x="6888481" y="5476240"/>
                </a:cubicBezTo>
                <a:cubicBezTo>
                  <a:pt x="6936740" y="5524500"/>
                  <a:pt x="7014845" y="5524500"/>
                  <a:pt x="7063740" y="5476240"/>
                </a:cubicBezTo>
                <a:cubicBezTo>
                  <a:pt x="7112000" y="5427980"/>
                  <a:pt x="7112000" y="5349875"/>
                  <a:pt x="7063740" y="5300980"/>
                </a:cubicBezTo>
                <a:cubicBezTo>
                  <a:pt x="7014845" y="5252720"/>
                  <a:pt x="6936740" y="5252720"/>
                  <a:pt x="6888481" y="5300980"/>
                </a:cubicBezTo>
                <a:close/>
                <a:moveTo>
                  <a:pt x="8200390" y="5913120"/>
                </a:moveTo>
                <a:cubicBezTo>
                  <a:pt x="8248650" y="5961380"/>
                  <a:pt x="8326756" y="5961380"/>
                  <a:pt x="8375650" y="5913120"/>
                </a:cubicBezTo>
                <a:cubicBezTo>
                  <a:pt x="8424545" y="5864860"/>
                  <a:pt x="8423910" y="5786755"/>
                  <a:pt x="8375650" y="5737860"/>
                </a:cubicBezTo>
                <a:cubicBezTo>
                  <a:pt x="8327390" y="5689600"/>
                  <a:pt x="8249285" y="5689600"/>
                  <a:pt x="8200390" y="5737860"/>
                </a:cubicBezTo>
                <a:cubicBezTo>
                  <a:pt x="8152131" y="5786755"/>
                  <a:pt x="8152131" y="5864860"/>
                  <a:pt x="8200390" y="5913120"/>
                </a:cubicBezTo>
                <a:close/>
                <a:moveTo>
                  <a:pt x="7981950" y="3769995"/>
                </a:moveTo>
                <a:cubicBezTo>
                  <a:pt x="7933690" y="3818255"/>
                  <a:pt x="7933690" y="3896360"/>
                  <a:pt x="7981950" y="3945255"/>
                </a:cubicBezTo>
                <a:cubicBezTo>
                  <a:pt x="8030210" y="3993515"/>
                  <a:pt x="8108315" y="3993515"/>
                  <a:pt x="8157210" y="3945255"/>
                </a:cubicBezTo>
                <a:cubicBezTo>
                  <a:pt x="8205470" y="3896995"/>
                  <a:pt x="8205470" y="3818890"/>
                  <a:pt x="8157210" y="3769995"/>
                </a:cubicBezTo>
                <a:cubicBezTo>
                  <a:pt x="8108315" y="3721735"/>
                  <a:pt x="8030210" y="3721735"/>
                  <a:pt x="7981950" y="3769995"/>
                </a:cubicBezTo>
                <a:close/>
                <a:moveTo>
                  <a:pt x="8091170" y="5147945"/>
                </a:moveTo>
                <a:cubicBezTo>
                  <a:pt x="8079106" y="5135880"/>
                  <a:pt x="8059420" y="5135880"/>
                  <a:pt x="8047356" y="5147945"/>
                </a:cubicBezTo>
                <a:cubicBezTo>
                  <a:pt x="8035290" y="5160010"/>
                  <a:pt x="8035290" y="5179695"/>
                  <a:pt x="8047356" y="5191760"/>
                </a:cubicBezTo>
                <a:cubicBezTo>
                  <a:pt x="8059420" y="5203825"/>
                  <a:pt x="8079106" y="5203825"/>
                  <a:pt x="8091170" y="5191760"/>
                </a:cubicBezTo>
                <a:cubicBezTo>
                  <a:pt x="8103235" y="5179695"/>
                  <a:pt x="8103235" y="5160010"/>
                  <a:pt x="8091170" y="5147945"/>
                </a:cubicBezTo>
                <a:close/>
                <a:moveTo>
                  <a:pt x="8047356" y="5585460"/>
                </a:moveTo>
                <a:cubicBezTo>
                  <a:pt x="8035290" y="5597525"/>
                  <a:pt x="8035290" y="5617210"/>
                  <a:pt x="8047356" y="5629275"/>
                </a:cubicBezTo>
                <a:cubicBezTo>
                  <a:pt x="8059420" y="5641340"/>
                  <a:pt x="8079106" y="5641340"/>
                  <a:pt x="8091170" y="5629275"/>
                </a:cubicBezTo>
                <a:cubicBezTo>
                  <a:pt x="8103235" y="5617210"/>
                  <a:pt x="8103235" y="5597525"/>
                  <a:pt x="8091170" y="5585460"/>
                </a:cubicBezTo>
                <a:cubicBezTo>
                  <a:pt x="8079106" y="5573395"/>
                  <a:pt x="8059420" y="5573395"/>
                  <a:pt x="8047356" y="5585460"/>
                </a:cubicBezTo>
                <a:close/>
                <a:moveTo>
                  <a:pt x="6888481" y="6788150"/>
                </a:moveTo>
                <a:cubicBezTo>
                  <a:pt x="6936740" y="6836410"/>
                  <a:pt x="7014845" y="6836410"/>
                  <a:pt x="7063740" y="6788150"/>
                </a:cubicBezTo>
                <a:cubicBezTo>
                  <a:pt x="7112635" y="6739890"/>
                  <a:pt x="7112000" y="6661785"/>
                  <a:pt x="7063740" y="6612890"/>
                </a:cubicBezTo>
                <a:cubicBezTo>
                  <a:pt x="7015481" y="6563995"/>
                  <a:pt x="6937375" y="6564631"/>
                  <a:pt x="6888481" y="6612890"/>
                </a:cubicBezTo>
                <a:cubicBezTo>
                  <a:pt x="6839585" y="6661150"/>
                  <a:pt x="6839585" y="6739890"/>
                  <a:pt x="6888481" y="6788150"/>
                </a:cubicBezTo>
                <a:close/>
                <a:moveTo>
                  <a:pt x="7566025" y="6416040"/>
                </a:moveTo>
                <a:cubicBezTo>
                  <a:pt x="7529831" y="6452235"/>
                  <a:pt x="7529831" y="6511290"/>
                  <a:pt x="7566025" y="6547485"/>
                </a:cubicBezTo>
                <a:cubicBezTo>
                  <a:pt x="7602220" y="6583681"/>
                  <a:pt x="7661275" y="6583681"/>
                  <a:pt x="7697470" y="6547485"/>
                </a:cubicBezTo>
                <a:cubicBezTo>
                  <a:pt x="7733665" y="6511290"/>
                  <a:pt x="7733665" y="6452235"/>
                  <a:pt x="7697470" y="6416040"/>
                </a:cubicBezTo>
                <a:cubicBezTo>
                  <a:pt x="7661275" y="6379845"/>
                  <a:pt x="7602220" y="6379845"/>
                  <a:pt x="7566025" y="6416040"/>
                </a:cubicBezTo>
                <a:close/>
                <a:moveTo>
                  <a:pt x="7347585" y="6635115"/>
                </a:moveTo>
                <a:cubicBezTo>
                  <a:pt x="7311390" y="6671310"/>
                  <a:pt x="7311390" y="6730365"/>
                  <a:pt x="7347585" y="6766560"/>
                </a:cubicBezTo>
                <a:cubicBezTo>
                  <a:pt x="7383781" y="6802756"/>
                  <a:pt x="7442835" y="6802756"/>
                  <a:pt x="7479031" y="6766560"/>
                </a:cubicBezTo>
                <a:cubicBezTo>
                  <a:pt x="7515225" y="6730365"/>
                  <a:pt x="7515225" y="6671310"/>
                  <a:pt x="7479031" y="6635115"/>
                </a:cubicBezTo>
                <a:cubicBezTo>
                  <a:pt x="7442200" y="6598920"/>
                  <a:pt x="7383781" y="6598920"/>
                  <a:pt x="7347585" y="6635115"/>
                </a:cubicBezTo>
                <a:close/>
                <a:moveTo>
                  <a:pt x="6472555" y="6635115"/>
                </a:moveTo>
                <a:cubicBezTo>
                  <a:pt x="6436360" y="6671310"/>
                  <a:pt x="6436360" y="6730365"/>
                  <a:pt x="6472555" y="6766560"/>
                </a:cubicBezTo>
                <a:cubicBezTo>
                  <a:pt x="6508750" y="6802756"/>
                  <a:pt x="6567806" y="6802756"/>
                  <a:pt x="6604000" y="6766560"/>
                </a:cubicBezTo>
                <a:cubicBezTo>
                  <a:pt x="6640195" y="6730365"/>
                  <a:pt x="6640195" y="6671310"/>
                  <a:pt x="6604000" y="6635115"/>
                </a:cubicBezTo>
                <a:cubicBezTo>
                  <a:pt x="6567806" y="6598920"/>
                  <a:pt x="6508750" y="6598920"/>
                  <a:pt x="6472555" y="6635115"/>
                </a:cubicBezTo>
                <a:close/>
                <a:moveTo>
                  <a:pt x="7609840" y="5629275"/>
                </a:moveTo>
                <a:cubicBezTo>
                  <a:pt x="7621906" y="5641340"/>
                  <a:pt x="7641590" y="5641340"/>
                  <a:pt x="7653656" y="5629275"/>
                </a:cubicBezTo>
                <a:cubicBezTo>
                  <a:pt x="7665720" y="5617210"/>
                  <a:pt x="7665720" y="5597525"/>
                  <a:pt x="7653656" y="5585460"/>
                </a:cubicBezTo>
                <a:cubicBezTo>
                  <a:pt x="7641590" y="5573395"/>
                  <a:pt x="7621906" y="5573395"/>
                  <a:pt x="7609840" y="5585460"/>
                </a:cubicBezTo>
                <a:cubicBezTo>
                  <a:pt x="7597775" y="5597525"/>
                  <a:pt x="7597775" y="5616575"/>
                  <a:pt x="7609840" y="5629275"/>
                </a:cubicBezTo>
                <a:close/>
                <a:moveTo>
                  <a:pt x="7544435" y="6132195"/>
                </a:moveTo>
                <a:cubicBezTo>
                  <a:pt x="7592695" y="6180455"/>
                  <a:pt x="7670800" y="6180455"/>
                  <a:pt x="7719695" y="6132195"/>
                </a:cubicBezTo>
                <a:cubicBezTo>
                  <a:pt x="7767956" y="6083935"/>
                  <a:pt x="7767956" y="6005830"/>
                  <a:pt x="7719695" y="5956935"/>
                </a:cubicBezTo>
                <a:cubicBezTo>
                  <a:pt x="7671435" y="5908675"/>
                  <a:pt x="7593331" y="5908675"/>
                  <a:pt x="7544435" y="5956935"/>
                </a:cubicBezTo>
                <a:cubicBezTo>
                  <a:pt x="7496175" y="6005195"/>
                  <a:pt x="7496175" y="6083935"/>
                  <a:pt x="7544435" y="6132195"/>
                </a:cubicBezTo>
                <a:close/>
                <a:moveTo>
                  <a:pt x="6625590" y="6176010"/>
                </a:moveTo>
                <a:cubicBezTo>
                  <a:pt x="6577331" y="6127750"/>
                  <a:pt x="6499225" y="6127750"/>
                  <a:pt x="6450330" y="6176010"/>
                </a:cubicBezTo>
                <a:cubicBezTo>
                  <a:pt x="6402070" y="6224270"/>
                  <a:pt x="6402070" y="6302375"/>
                  <a:pt x="6450330" y="6351270"/>
                </a:cubicBezTo>
                <a:cubicBezTo>
                  <a:pt x="6498590" y="6399530"/>
                  <a:pt x="6576695" y="6399530"/>
                  <a:pt x="6625590" y="6351270"/>
                </a:cubicBezTo>
                <a:cubicBezTo>
                  <a:pt x="6673850" y="6302375"/>
                  <a:pt x="6673850" y="6224270"/>
                  <a:pt x="6625590" y="6176010"/>
                </a:cubicBezTo>
                <a:close/>
                <a:moveTo>
                  <a:pt x="7500620" y="6176010"/>
                </a:moveTo>
                <a:cubicBezTo>
                  <a:pt x="7452360" y="6127750"/>
                  <a:pt x="7374256" y="6127750"/>
                  <a:pt x="7325360" y="6176010"/>
                </a:cubicBezTo>
                <a:cubicBezTo>
                  <a:pt x="7277100" y="6224270"/>
                  <a:pt x="7277100" y="6302375"/>
                  <a:pt x="7325360" y="6351270"/>
                </a:cubicBezTo>
                <a:cubicBezTo>
                  <a:pt x="7373620" y="6399530"/>
                  <a:pt x="7451725" y="6399530"/>
                  <a:pt x="7500620" y="6351270"/>
                </a:cubicBezTo>
                <a:cubicBezTo>
                  <a:pt x="7548881" y="6302375"/>
                  <a:pt x="7548881" y="6224270"/>
                  <a:pt x="7500620" y="6176010"/>
                </a:cubicBezTo>
                <a:close/>
                <a:moveTo>
                  <a:pt x="7063106" y="6350635"/>
                </a:moveTo>
                <a:cubicBezTo>
                  <a:pt x="7111365" y="6302375"/>
                  <a:pt x="7111365" y="6224270"/>
                  <a:pt x="7063106" y="6175375"/>
                </a:cubicBezTo>
                <a:cubicBezTo>
                  <a:pt x="7014845" y="6127115"/>
                  <a:pt x="6936740" y="6127115"/>
                  <a:pt x="6887845" y="6175375"/>
                </a:cubicBezTo>
                <a:cubicBezTo>
                  <a:pt x="6839585" y="6223635"/>
                  <a:pt x="6839585" y="6301740"/>
                  <a:pt x="6887845" y="6350635"/>
                </a:cubicBezTo>
                <a:cubicBezTo>
                  <a:pt x="6936740" y="6398895"/>
                  <a:pt x="7014845" y="6398895"/>
                  <a:pt x="7063106" y="6350635"/>
                </a:cubicBezTo>
                <a:close/>
                <a:moveTo>
                  <a:pt x="6669406" y="5956935"/>
                </a:moveTo>
                <a:cubicBezTo>
                  <a:pt x="6621145" y="6005195"/>
                  <a:pt x="6621145" y="6083300"/>
                  <a:pt x="6669406" y="6132195"/>
                </a:cubicBezTo>
                <a:cubicBezTo>
                  <a:pt x="6717665" y="6180455"/>
                  <a:pt x="6795770" y="6180455"/>
                  <a:pt x="6844665" y="6132195"/>
                </a:cubicBezTo>
                <a:cubicBezTo>
                  <a:pt x="6892925" y="6083935"/>
                  <a:pt x="6892925" y="6005830"/>
                  <a:pt x="6844665" y="5956935"/>
                </a:cubicBezTo>
                <a:cubicBezTo>
                  <a:pt x="6796406" y="5908675"/>
                  <a:pt x="6717665" y="5908675"/>
                  <a:pt x="6669406" y="5956935"/>
                </a:cubicBezTo>
                <a:close/>
                <a:moveTo>
                  <a:pt x="7128510" y="6853556"/>
                </a:moveTo>
                <a:cubicBezTo>
                  <a:pt x="7127240" y="6854825"/>
                  <a:pt x="7125970" y="6856095"/>
                  <a:pt x="7124700" y="6858000"/>
                </a:cubicBezTo>
                <a:lnTo>
                  <a:pt x="7263765" y="6858000"/>
                </a:lnTo>
                <a:cubicBezTo>
                  <a:pt x="7262495" y="6856731"/>
                  <a:pt x="7261225" y="6854825"/>
                  <a:pt x="7259956" y="6853556"/>
                </a:cubicBezTo>
                <a:cubicBezTo>
                  <a:pt x="7223760" y="6817360"/>
                  <a:pt x="7164706" y="6817360"/>
                  <a:pt x="7128510" y="6853556"/>
                </a:cubicBezTo>
                <a:close/>
                <a:moveTo>
                  <a:pt x="6844665" y="6569710"/>
                </a:moveTo>
                <a:cubicBezTo>
                  <a:pt x="6892925" y="6521450"/>
                  <a:pt x="6892925" y="6443345"/>
                  <a:pt x="6844665" y="6394450"/>
                </a:cubicBezTo>
                <a:cubicBezTo>
                  <a:pt x="6796406" y="6346190"/>
                  <a:pt x="6718300" y="6346190"/>
                  <a:pt x="6669406" y="6394450"/>
                </a:cubicBezTo>
                <a:cubicBezTo>
                  <a:pt x="6621145" y="6442710"/>
                  <a:pt x="6621145" y="6520815"/>
                  <a:pt x="6669406" y="6569710"/>
                </a:cubicBezTo>
                <a:cubicBezTo>
                  <a:pt x="6717665" y="6617970"/>
                  <a:pt x="6796406" y="6617970"/>
                  <a:pt x="6844665" y="6569710"/>
                </a:cubicBezTo>
                <a:close/>
                <a:moveTo>
                  <a:pt x="7282181" y="6569710"/>
                </a:moveTo>
                <a:cubicBezTo>
                  <a:pt x="7330440" y="6521450"/>
                  <a:pt x="7330440" y="6443345"/>
                  <a:pt x="7282181" y="6394450"/>
                </a:cubicBezTo>
                <a:cubicBezTo>
                  <a:pt x="7233920" y="6346190"/>
                  <a:pt x="7155815" y="6346190"/>
                  <a:pt x="7106920" y="6394450"/>
                </a:cubicBezTo>
                <a:cubicBezTo>
                  <a:pt x="7058660" y="6442710"/>
                  <a:pt x="7058660" y="6520815"/>
                  <a:pt x="7106920" y="6569710"/>
                </a:cubicBezTo>
                <a:cubicBezTo>
                  <a:pt x="7155181" y="6617970"/>
                  <a:pt x="7233285" y="6617970"/>
                  <a:pt x="7282181" y="6569710"/>
                </a:cubicBezTo>
                <a:close/>
                <a:moveTo>
                  <a:pt x="6888481" y="5738495"/>
                </a:moveTo>
                <a:cubicBezTo>
                  <a:pt x="6840220" y="5786755"/>
                  <a:pt x="6840220" y="5864860"/>
                  <a:pt x="6888481" y="5913755"/>
                </a:cubicBezTo>
                <a:cubicBezTo>
                  <a:pt x="6936740" y="5962015"/>
                  <a:pt x="7014845" y="5962015"/>
                  <a:pt x="7063740" y="5913755"/>
                </a:cubicBezTo>
                <a:cubicBezTo>
                  <a:pt x="7112000" y="5865495"/>
                  <a:pt x="7112000" y="5787390"/>
                  <a:pt x="7063740" y="5738495"/>
                </a:cubicBezTo>
                <a:cubicBezTo>
                  <a:pt x="7014845" y="5690235"/>
                  <a:pt x="6936740" y="5690235"/>
                  <a:pt x="6888481" y="5738495"/>
                </a:cubicBezTo>
                <a:close/>
                <a:moveTo>
                  <a:pt x="7106920" y="5956935"/>
                </a:moveTo>
                <a:cubicBezTo>
                  <a:pt x="7058660" y="6005195"/>
                  <a:pt x="7058660" y="6083300"/>
                  <a:pt x="7106920" y="6132195"/>
                </a:cubicBezTo>
                <a:cubicBezTo>
                  <a:pt x="7155181" y="6180455"/>
                  <a:pt x="7233285" y="6180455"/>
                  <a:pt x="7282181" y="6132195"/>
                </a:cubicBezTo>
                <a:cubicBezTo>
                  <a:pt x="7330440" y="6083935"/>
                  <a:pt x="7330440" y="6005830"/>
                  <a:pt x="7282181" y="5956935"/>
                </a:cubicBezTo>
                <a:cubicBezTo>
                  <a:pt x="7233285" y="5908675"/>
                  <a:pt x="7155181" y="5908675"/>
                  <a:pt x="7106920" y="5956935"/>
                </a:cubicBezTo>
                <a:close/>
                <a:moveTo>
                  <a:pt x="6035040" y="6329045"/>
                </a:moveTo>
                <a:cubicBezTo>
                  <a:pt x="6071235" y="6365240"/>
                  <a:pt x="6130290" y="6365240"/>
                  <a:pt x="6166485" y="6329045"/>
                </a:cubicBezTo>
                <a:cubicBezTo>
                  <a:pt x="6202680" y="6292850"/>
                  <a:pt x="6202680" y="6233795"/>
                  <a:pt x="6166485" y="6197600"/>
                </a:cubicBezTo>
                <a:cubicBezTo>
                  <a:pt x="6130290" y="6161405"/>
                  <a:pt x="6071235" y="6161405"/>
                  <a:pt x="6035040" y="6197600"/>
                </a:cubicBezTo>
                <a:cubicBezTo>
                  <a:pt x="5998845" y="6233795"/>
                  <a:pt x="5998845" y="6292850"/>
                  <a:pt x="6035040" y="6329045"/>
                </a:cubicBezTo>
                <a:close/>
                <a:moveTo>
                  <a:pt x="6057265" y="3594735"/>
                </a:moveTo>
                <a:cubicBezTo>
                  <a:pt x="6033135" y="3618865"/>
                  <a:pt x="6033135" y="3658235"/>
                  <a:pt x="6057265" y="3682365"/>
                </a:cubicBezTo>
                <a:cubicBezTo>
                  <a:pt x="6081395" y="3706495"/>
                  <a:pt x="6120765" y="3706495"/>
                  <a:pt x="6144895" y="3682365"/>
                </a:cubicBezTo>
                <a:cubicBezTo>
                  <a:pt x="6169025" y="3658235"/>
                  <a:pt x="6169025" y="3618865"/>
                  <a:pt x="6144895" y="3594735"/>
                </a:cubicBezTo>
                <a:cubicBezTo>
                  <a:pt x="6120765" y="3570605"/>
                  <a:pt x="6081395" y="3570605"/>
                  <a:pt x="6057265" y="3594735"/>
                </a:cubicBezTo>
                <a:close/>
                <a:moveTo>
                  <a:pt x="7106920" y="3332480"/>
                </a:moveTo>
                <a:cubicBezTo>
                  <a:pt x="7058660" y="3380740"/>
                  <a:pt x="7058660" y="3458845"/>
                  <a:pt x="7106920" y="3507740"/>
                </a:cubicBezTo>
                <a:cubicBezTo>
                  <a:pt x="7155181" y="3556000"/>
                  <a:pt x="7233285" y="3556000"/>
                  <a:pt x="7282181" y="3507740"/>
                </a:cubicBezTo>
                <a:cubicBezTo>
                  <a:pt x="7330440" y="3459480"/>
                  <a:pt x="7330440" y="3381375"/>
                  <a:pt x="7282181" y="3332480"/>
                </a:cubicBezTo>
                <a:cubicBezTo>
                  <a:pt x="7233285" y="3284220"/>
                  <a:pt x="7155181" y="3284220"/>
                  <a:pt x="7106920" y="3332480"/>
                </a:cubicBezTo>
                <a:close/>
                <a:moveTo>
                  <a:pt x="6144260" y="3157220"/>
                </a:moveTo>
                <a:cubicBezTo>
                  <a:pt x="6120130" y="3133090"/>
                  <a:pt x="6080760" y="3133090"/>
                  <a:pt x="6056630" y="3157220"/>
                </a:cubicBezTo>
                <a:cubicBezTo>
                  <a:pt x="6032500" y="3181350"/>
                  <a:pt x="6032500" y="3220720"/>
                  <a:pt x="6056630" y="3244850"/>
                </a:cubicBezTo>
                <a:cubicBezTo>
                  <a:pt x="6080760" y="3268980"/>
                  <a:pt x="6120130" y="3268980"/>
                  <a:pt x="6144260" y="3244850"/>
                </a:cubicBezTo>
                <a:cubicBezTo>
                  <a:pt x="6168390" y="3220720"/>
                  <a:pt x="6168390" y="3181350"/>
                  <a:pt x="6144260" y="3157220"/>
                </a:cubicBezTo>
                <a:close/>
                <a:moveTo>
                  <a:pt x="7325360" y="3113405"/>
                </a:moveTo>
                <a:cubicBezTo>
                  <a:pt x="7277100" y="3161665"/>
                  <a:pt x="7277100" y="3239770"/>
                  <a:pt x="7325360" y="3288665"/>
                </a:cubicBezTo>
                <a:cubicBezTo>
                  <a:pt x="7373620" y="3336925"/>
                  <a:pt x="7451725" y="3336925"/>
                  <a:pt x="7500620" y="3288665"/>
                </a:cubicBezTo>
                <a:cubicBezTo>
                  <a:pt x="7548881" y="3240405"/>
                  <a:pt x="7548881" y="3162300"/>
                  <a:pt x="7500620" y="3113405"/>
                </a:cubicBezTo>
                <a:cubicBezTo>
                  <a:pt x="7452360" y="3065145"/>
                  <a:pt x="7374256" y="3065145"/>
                  <a:pt x="7325360" y="3113405"/>
                </a:cubicBezTo>
                <a:close/>
                <a:moveTo>
                  <a:pt x="7981950" y="3332480"/>
                </a:moveTo>
                <a:cubicBezTo>
                  <a:pt x="7933690" y="3380740"/>
                  <a:pt x="7933690" y="3458845"/>
                  <a:pt x="7981950" y="3507740"/>
                </a:cubicBezTo>
                <a:cubicBezTo>
                  <a:pt x="8030210" y="3556000"/>
                  <a:pt x="8108315" y="3556000"/>
                  <a:pt x="8157210" y="3507740"/>
                </a:cubicBezTo>
                <a:cubicBezTo>
                  <a:pt x="8205470" y="3459480"/>
                  <a:pt x="8205470" y="3381375"/>
                  <a:pt x="8157210" y="3332480"/>
                </a:cubicBezTo>
                <a:cubicBezTo>
                  <a:pt x="8108315" y="3284220"/>
                  <a:pt x="8030210" y="3284220"/>
                  <a:pt x="7981950" y="3332480"/>
                </a:cubicBezTo>
                <a:close/>
                <a:moveTo>
                  <a:pt x="7762875" y="3113405"/>
                </a:moveTo>
                <a:cubicBezTo>
                  <a:pt x="7714615" y="3161665"/>
                  <a:pt x="7714615" y="3239770"/>
                  <a:pt x="7762875" y="3288665"/>
                </a:cubicBezTo>
                <a:cubicBezTo>
                  <a:pt x="7811135" y="3336925"/>
                  <a:pt x="7889240" y="3336925"/>
                  <a:pt x="7938135" y="3288665"/>
                </a:cubicBezTo>
                <a:cubicBezTo>
                  <a:pt x="7986395" y="3240405"/>
                  <a:pt x="7986395" y="3162300"/>
                  <a:pt x="7938135" y="3113405"/>
                </a:cubicBezTo>
                <a:cubicBezTo>
                  <a:pt x="7889875" y="3065145"/>
                  <a:pt x="7811135" y="3065145"/>
                  <a:pt x="7762875" y="3113405"/>
                </a:cubicBezTo>
                <a:close/>
                <a:moveTo>
                  <a:pt x="7544435" y="2894965"/>
                </a:moveTo>
                <a:cubicBezTo>
                  <a:pt x="7496175" y="2943225"/>
                  <a:pt x="7496175" y="3021330"/>
                  <a:pt x="7544435" y="3070225"/>
                </a:cubicBezTo>
                <a:cubicBezTo>
                  <a:pt x="7592695" y="3118485"/>
                  <a:pt x="7670800" y="3118485"/>
                  <a:pt x="7719695" y="3070225"/>
                </a:cubicBezTo>
                <a:cubicBezTo>
                  <a:pt x="7767956" y="3021965"/>
                  <a:pt x="7767956" y="2943860"/>
                  <a:pt x="7719695" y="2894965"/>
                </a:cubicBezTo>
                <a:cubicBezTo>
                  <a:pt x="7671435" y="2846070"/>
                  <a:pt x="7592695" y="2846705"/>
                  <a:pt x="7544435" y="2894965"/>
                </a:cubicBezTo>
                <a:close/>
                <a:moveTo>
                  <a:pt x="7653656" y="4754245"/>
                </a:moveTo>
                <a:cubicBezTo>
                  <a:pt x="7665720" y="4742180"/>
                  <a:pt x="7665720" y="4722495"/>
                  <a:pt x="7653656" y="4710430"/>
                </a:cubicBezTo>
                <a:cubicBezTo>
                  <a:pt x="7641590" y="4698365"/>
                  <a:pt x="7621906" y="4698365"/>
                  <a:pt x="7609840" y="4710430"/>
                </a:cubicBezTo>
                <a:cubicBezTo>
                  <a:pt x="7597775" y="4722495"/>
                  <a:pt x="7597775" y="4742180"/>
                  <a:pt x="7609840" y="4754245"/>
                </a:cubicBezTo>
                <a:cubicBezTo>
                  <a:pt x="7621906" y="4766310"/>
                  <a:pt x="7641590" y="4766310"/>
                  <a:pt x="7653656" y="4754245"/>
                </a:cubicBezTo>
                <a:close/>
                <a:moveTo>
                  <a:pt x="6144260" y="2719705"/>
                </a:moveTo>
                <a:cubicBezTo>
                  <a:pt x="6120130" y="2695575"/>
                  <a:pt x="6080760" y="2695575"/>
                  <a:pt x="6056630" y="2719705"/>
                </a:cubicBezTo>
                <a:cubicBezTo>
                  <a:pt x="6032500" y="2743835"/>
                  <a:pt x="6032500" y="2783205"/>
                  <a:pt x="6056630" y="2807335"/>
                </a:cubicBezTo>
                <a:cubicBezTo>
                  <a:pt x="6080760" y="2831465"/>
                  <a:pt x="6120130" y="2831465"/>
                  <a:pt x="6144260" y="2807335"/>
                </a:cubicBezTo>
                <a:cubicBezTo>
                  <a:pt x="6168390" y="2783205"/>
                  <a:pt x="6168390" y="2743835"/>
                  <a:pt x="6144260" y="2719705"/>
                </a:cubicBezTo>
                <a:close/>
                <a:moveTo>
                  <a:pt x="6122670" y="4928870"/>
                </a:moveTo>
                <a:cubicBezTo>
                  <a:pt x="6110605" y="4916805"/>
                  <a:pt x="6090920" y="4916805"/>
                  <a:pt x="6078855" y="4928870"/>
                </a:cubicBezTo>
                <a:cubicBezTo>
                  <a:pt x="6066790" y="4940935"/>
                  <a:pt x="6066790" y="4960620"/>
                  <a:pt x="6078855" y="4972685"/>
                </a:cubicBezTo>
                <a:cubicBezTo>
                  <a:pt x="6090920" y="4984750"/>
                  <a:pt x="6110605" y="4984750"/>
                  <a:pt x="6122670" y="4972685"/>
                </a:cubicBezTo>
                <a:cubicBezTo>
                  <a:pt x="6134735" y="4960620"/>
                  <a:pt x="6134735" y="4940935"/>
                  <a:pt x="6122670" y="4928870"/>
                </a:cubicBezTo>
                <a:close/>
                <a:moveTo>
                  <a:pt x="8200390" y="3550920"/>
                </a:moveTo>
                <a:cubicBezTo>
                  <a:pt x="8152131" y="3599180"/>
                  <a:pt x="8152131" y="3677285"/>
                  <a:pt x="8200390" y="3726180"/>
                </a:cubicBezTo>
                <a:cubicBezTo>
                  <a:pt x="8248650" y="3774440"/>
                  <a:pt x="8326756" y="3774440"/>
                  <a:pt x="8375650" y="3726180"/>
                </a:cubicBezTo>
                <a:cubicBezTo>
                  <a:pt x="8423910" y="3677920"/>
                  <a:pt x="8423910" y="3599815"/>
                  <a:pt x="8375650" y="3550920"/>
                </a:cubicBezTo>
                <a:cubicBezTo>
                  <a:pt x="8327390" y="3502660"/>
                  <a:pt x="8248650" y="3502660"/>
                  <a:pt x="8200390" y="3550920"/>
                </a:cubicBezTo>
                <a:close/>
                <a:moveTo>
                  <a:pt x="6122670" y="4491355"/>
                </a:moveTo>
                <a:cubicBezTo>
                  <a:pt x="6110605" y="4479290"/>
                  <a:pt x="6090920" y="4479290"/>
                  <a:pt x="6078855" y="4491355"/>
                </a:cubicBezTo>
                <a:cubicBezTo>
                  <a:pt x="6066790" y="4503420"/>
                  <a:pt x="6066790" y="4523105"/>
                  <a:pt x="6078855" y="4535170"/>
                </a:cubicBezTo>
                <a:cubicBezTo>
                  <a:pt x="6090920" y="4547235"/>
                  <a:pt x="6110605" y="4547235"/>
                  <a:pt x="6122670" y="4535170"/>
                </a:cubicBezTo>
                <a:cubicBezTo>
                  <a:pt x="6134735" y="4523105"/>
                  <a:pt x="6134735" y="4503420"/>
                  <a:pt x="6122670" y="4491355"/>
                </a:cubicBezTo>
                <a:close/>
                <a:moveTo>
                  <a:pt x="6144260" y="4119880"/>
                </a:moveTo>
                <a:cubicBezTo>
                  <a:pt x="6168390" y="4095750"/>
                  <a:pt x="6168390" y="4056380"/>
                  <a:pt x="6144260" y="4032250"/>
                </a:cubicBezTo>
                <a:cubicBezTo>
                  <a:pt x="6120130" y="4008120"/>
                  <a:pt x="6080760" y="4008120"/>
                  <a:pt x="6056630" y="4032250"/>
                </a:cubicBezTo>
                <a:cubicBezTo>
                  <a:pt x="6032500" y="4056380"/>
                  <a:pt x="6032500" y="4095750"/>
                  <a:pt x="6056630" y="4119880"/>
                </a:cubicBezTo>
                <a:cubicBezTo>
                  <a:pt x="6080760" y="4144010"/>
                  <a:pt x="6120130" y="4144010"/>
                  <a:pt x="6144260" y="4119880"/>
                </a:cubicBezTo>
                <a:close/>
                <a:moveTo>
                  <a:pt x="6078855" y="5803900"/>
                </a:moveTo>
                <a:cubicBezTo>
                  <a:pt x="6066790" y="5815965"/>
                  <a:pt x="6066790" y="5835650"/>
                  <a:pt x="6078855" y="5847715"/>
                </a:cubicBezTo>
                <a:cubicBezTo>
                  <a:pt x="6090920" y="5859780"/>
                  <a:pt x="6110605" y="5859780"/>
                  <a:pt x="6122670" y="5847715"/>
                </a:cubicBezTo>
                <a:cubicBezTo>
                  <a:pt x="6134735" y="5835650"/>
                  <a:pt x="6134735" y="5815965"/>
                  <a:pt x="6122670" y="5803900"/>
                </a:cubicBezTo>
                <a:cubicBezTo>
                  <a:pt x="6110605" y="5791835"/>
                  <a:pt x="6090920" y="5791835"/>
                  <a:pt x="6078855" y="5803900"/>
                </a:cubicBezTo>
                <a:close/>
                <a:moveTo>
                  <a:pt x="6122670" y="5366385"/>
                </a:moveTo>
                <a:cubicBezTo>
                  <a:pt x="6110605" y="5354320"/>
                  <a:pt x="6090920" y="5354320"/>
                  <a:pt x="6078855" y="5366385"/>
                </a:cubicBezTo>
                <a:cubicBezTo>
                  <a:pt x="6066790" y="5378450"/>
                  <a:pt x="6066790" y="5398135"/>
                  <a:pt x="6078855" y="5410200"/>
                </a:cubicBezTo>
                <a:cubicBezTo>
                  <a:pt x="6090920" y="5422265"/>
                  <a:pt x="6110605" y="5422265"/>
                  <a:pt x="6122670" y="5410200"/>
                </a:cubicBezTo>
                <a:cubicBezTo>
                  <a:pt x="6134735" y="5398135"/>
                  <a:pt x="6134735" y="5378450"/>
                  <a:pt x="6122670" y="5366385"/>
                </a:cubicBezTo>
                <a:close/>
                <a:moveTo>
                  <a:pt x="8637905" y="5738495"/>
                </a:moveTo>
                <a:cubicBezTo>
                  <a:pt x="8589645" y="5786755"/>
                  <a:pt x="8589645" y="5864860"/>
                  <a:pt x="8637905" y="5913755"/>
                </a:cubicBezTo>
                <a:cubicBezTo>
                  <a:pt x="8686165" y="5962650"/>
                  <a:pt x="8764270" y="5962015"/>
                  <a:pt x="8813165" y="5913755"/>
                </a:cubicBezTo>
                <a:cubicBezTo>
                  <a:pt x="8862060" y="5865495"/>
                  <a:pt x="8861425" y="5787390"/>
                  <a:pt x="8813165" y="5738495"/>
                </a:cubicBezTo>
                <a:cubicBezTo>
                  <a:pt x="8764270" y="5689600"/>
                  <a:pt x="8686165" y="5689600"/>
                  <a:pt x="8637905" y="5738495"/>
                </a:cubicBezTo>
                <a:close/>
                <a:moveTo>
                  <a:pt x="7828915" y="5366385"/>
                </a:moveTo>
                <a:cubicBezTo>
                  <a:pt x="7816850" y="5378450"/>
                  <a:pt x="7816850" y="5398135"/>
                  <a:pt x="7828915" y="5410200"/>
                </a:cubicBezTo>
                <a:cubicBezTo>
                  <a:pt x="7840981" y="5422265"/>
                  <a:pt x="7860665" y="5422265"/>
                  <a:pt x="7872731" y="5410200"/>
                </a:cubicBezTo>
                <a:cubicBezTo>
                  <a:pt x="7884795" y="5398135"/>
                  <a:pt x="7884795" y="5378450"/>
                  <a:pt x="7872731" y="5366385"/>
                </a:cubicBezTo>
                <a:cubicBezTo>
                  <a:pt x="7860665" y="5354320"/>
                  <a:pt x="7840981" y="5354320"/>
                  <a:pt x="7828915" y="5366385"/>
                </a:cubicBezTo>
                <a:close/>
                <a:moveTo>
                  <a:pt x="7325360" y="3550920"/>
                </a:moveTo>
                <a:cubicBezTo>
                  <a:pt x="7277100" y="3599180"/>
                  <a:pt x="7277100" y="3677285"/>
                  <a:pt x="7325360" y="3726180"/>
                </a:cubicBezTo>
                <a:cubicBezTo>
                  <a:pt x="7373620" y="3774440"/>
                  <a:pt x="7451725" y="3774440"/>
                  <a:pt x="7500620" y="3726180"/>
                </a:cubicBezTo>
                <a:cubicBezTo>
                  <a:pt x="7548881" y="3677920"/>
                  <a:pt x="7548881" y="3599815"/>
                  <a:pt x="7500620" y="3550920"/>
                </a:cubicBezTo>
                <a:cubicBezTo>
                  <a:pt x="7452360" y="3502660"/>
                  <a:pt x="7374256" y="3502660"/>
                  <a:pt x="7325360" y="3550920"/>
                </a:cubicBezTo>
                <a:close/>
                <a:moveTo>
                  <a:pt x="7872731" y="5847715"/>
                </a:moveTo>
                <a:cubicBezTo>
                  <a:pt x="7884795" y="5835650"/>
                  <a:pt x="7884795" y="5815965"/>
                  <a:pt x="7872731" y="5803900"/>
                </a:cubicBezTo>
                <a:cubicBezTo>
                  <a:pt x="7860665" y="5791835"/>
                  <a:pt x="7840981" y="5791835"/>
                  <a:pt x="7828915" y="5803900"/>
                </a:cubicBezTo>
                <a:cubicBezTo>
                  <a:pt x="7816850" y="5815965"/>
                  <a:pt x="7816850" y="5835650"/>
                  <a:pt x="7828915" y="5847715"/>
                </a:cubicBezTo>
                <a:cubicBezTo>
                  <a:pt x="7840981" y="5859780"/>
                  <a:pt x="7860665" y="5859780"/>
                  <a:pt x="7872731" y="5847715"/>
                </a:cubicBezTo>
                <a:close/>
                <a:moveTo>
                  <a:pt x="7785100" y="6329045"/>
                </a:moveTo>
                <a:cubicBezTo>
                  <a:pt x="7821295" y="6365240"/>
                  <a:pt x="7880350" y="6365240"/>
                  <a:pt x="7916545" y="6329045"/>
                </a:cubicBezTo>
                <a:cubicBezTo>
                  <a:pt x="7952740" y="6292850"/>
                  <a:pt x="7952740" y="6233795"/>
                  <a:pt x="7916545" y="6197600"/>
                </a:cubicBezTo>
                <a:cubicBezTo>
                  <a:pt x="7880350" y="6161405"/>
                  <a:pt x="7821295" y="6161405"/>
                  <a:pt x="7785100" y="6197600"/>
                </a:cubicBezTo>
                <a:cubicBezTo>
                  <a:pt x="7748906" y="6233795"/>
                  <a:pt x="7748906" y="6292850"/>
                  <a:pt x="7785100" y="6329045"/>
                </a:cubicBezTo>
                <a:close/>
                <a:moveTo>
                  <a:pt x="7719060" y="3944620"/>
                </a:moveTo>
                <a:cubicBezTo>
                  <a:pt x="7767320" y="3896360"/>
                  <a:pt x="7767320" y="3818255"/>
                  <a:pt x="7719060" y="3769360"/>
                </a:cubicBezTo>
                <a:cubicBezTo>
                  <a:pt x="7670800" y="3721100"/>
                  <a:pt x="7592695" y="3721100"/>
                  <a:pt x="7543800" y="3769360"/>
                </a:cubicBezTo>
                <a:cubicBezTo>
                  <a:pt x="7495540" y="3817620"/>
                  <a:pt x="7495540" y="3895725"/>
                  <a:pt x="7543800" y="3944620"/>
                </a:cubicBezTo>
                <a:cubicBezTo>
                  <a:pt x="7592695" y="3992880"/>
                  <a:pt x="7670800" y="3992880"/>
                  <a:pt x="7719060" y="3944620"/>
                </a:cubicBezTo>
                <a:close/>
                <a:moveTo>
                  <a:pt x="7872731" y="4928870"/>
                </a:moveTo>
                <a:cubicBezTo>
                  <a:pt x="7860665" y="4916805"/>
                  <a:pt x="7840981" y="4916805"/>
                  <a:pt x="7828915" y="4928870"/>
                </a:cubicBezTo>
                <a:cubicBezTo>
                  <a:pt x="7816850" y="4940935"/>
                  <a:pt x="7816850" y="4960620"/>
                  <a:pt x="7828915" y="4972685"/>
                </a:cubicBezTo>
                <a:cubicBezTo>
                  <a:pt x="7840981" y="4984750"/>
                  <a:pt x="7860665" y="4984750"/>
                  <a:pt x="7872731" y="4972685"/>
                </a:cubicBezTo>
                <a:cubicBezTo>
                  <a:pt x="7884795" y="4960620"/>
                  <a:pt x="7884795" y="4940935"/>
                  <a:pt x="7872731" y="4928870"/>
                </a:cubicBezTo>
                <a:close/>
                <a:moveTo>
                  <a:pt x="7938135" y="4163695"/>
                </a:moveTo>
                <a:cubicBezTo>
                  <a:pt x="7986395" y="4115435"/>
                  <a:pt x="7986395" y="4037330"/>
                  <a:pt x="7938135" y="3988435"/>
                </a:cubicBezTo>
                <a:cubicBezTo>
                  <a:pt x="7889875" y="3940175"/>
                  <a:pt x="7811770" y="3940175"/>
                  <a:pt x="7762875" y="3988435"/>
                </a:cubicBezTo>
                <a:cubicBezTo>
                  <a:pt x="7714615" y="4036695"/>
                  <a:pt x="7714615" y="4114800"/>
                  <a:pt x="7762875" y="4163695"/>
                </a:cubicBezTo>
                <a:cubicBezTo>
                  <a:pt x="7811135" y="4211955"/>
                  <a:pt x="7889875" y="4211955"/>
                  <a:pt x="7938135" y="4163695"/>
                </a:cubicBezTo>
                <a:close/>
                <a:moveTo>
                  <a:pt x="7872731" y="4491355"/>
                </a:moveTo>
                <a:cubicBezTo>
                  <a:pt x="7860665" y="4479290"/>
                  <a:pt x="7840981" y="4479290"/>
                  <a:pt x="7828915" y="4491355"/>
                </a:cubicBezTo>
                <a:cubicBezTo>
                  <a:pt x="7816850" y="4503420"/>
                  <a:pt x="7816850" y="4523105"/>
                  <a:pt x="7828915" y="4535170"/>
                </a:cubicBezTo>
                <a:cubicBezTo>
                  <a:pt x="7840981" y="4547235"/>
                  <a:pt x="7860665" y="4547235"/>
                  <a:pt x="7872731" y="4535170"/>
                </a:cubicBezTo>
                <a:cubicBezTo>
                  <a:pt x="7884795" y="4523105"/>
                  <a:pt x="7884795" y="4503420"/>
                  <a:pt x="7872731" y="4491355"/>
                </a:cubicBezTo>
                <a:close/>
                <a:moveTo>
                  <a:pt x="8813165" y="6350635"/>
                </a:moveTo>
                <a:cubicBezTo>
                  <a:pt x="8861425" y="6302375"/>
                  <a:pt x="8861425" y="6224270"/>
                  <a:pt x="8813165" y="6175375"/>
                </a:cubicBezTo>
                <a:cubicBezTo>
                  <a:pt x="8764905" y="6127115"/>
                  <a:pt x="8686800" y="6127115"/>
                  <a:pt x="8637905" y="6175375"/>
                </a:cubicBezTo>
                <a:cubicBezTo>
                  <a:pt x="8589645" y="6223635"/>
                  <a:pt x="8589645" y="6301740"/>
                  <a:pt x="8637905" y="6350635"/>
                </a:cubicBezTo>
                <a:cubicBezTo>
                  <a:pt x="8686165" y="6398895"/>
                  <a:pt x="8764270" y="6398895"/>
                  <a:pt x="8813165" y="6350635"/>
                </a:cubicBezTo>
                <a:close/>
                <a:moveTo>
                  <a:pt x="8594090" y="6132195"/>
                </a:moveTo>
                <a:cubicBezTo>
                  <a:pt x="8642350" y="6083935"/>
                  <a:pt x="8642350" y="6005830"/>
                  <a:pt x="8594090" y="5956935"/>
                </a:cubicBezTo>
                <a:cubicBezTo>
                  <a:pt x="8545830" y="5908040"/>
                  <a:pt x="8467725" y="5908675"/>
                  <a:pt x="8418830" y="5956935"/>
                </a:cubicBezTo>
                <a:cubicBezTo>
                  <a:pt x="8369935" y="6005195"/>
                  <a:pt x="8370570" y="6083300"/>
                  <a:pt x="8418830" y="6132195"/>
                </a:cubicBezTo>
                <a:cubicBezTo>
                  <a:pt x="8467725" y="6180455"/>
                  <a:pt x="8545830" y="6180455"/>
                  <a:pt x="8594090" y="6132195"/>
                </a:cubicBezTo>
                <a:close/>
                <a:moveTo>
                  <a:pt x="9031605" y="6132195"/>
                </a:moveTo>
                <a:cubicBezTo>
                  <a:pt x="9079865" y="6083935"/>
                  <a:pt x="9079865" y="6005830"/>
                  <a:pt x="9031605" y="5956935"/>
                </a:cubicBezTo>
                <a:cubicBezTo>
                  <a:pt x="8983345" y="5908040"/>
                  <a:pt x="8905240" y="5908675"/>
                  <a:pt x="8856345" y="5956935"/>
                </a:cubicBezTo>
                <a:cubicBezTo>
                  <a:pt x="8807450" y="6005195"/>
                  <a:pt x="8808085" y="6083300"/>
                  <a:pt x="8856345" y="6132195"/>
                </a:cubicBezTo>
                <a:cubicBezTo>
                  <a:pt x="8905240" y="6180455"/>
                  <a:pt x="8983345" y="6180455"/>
                  <a:pt x="9031605" y="6132195"/>
                </a:cubicBezTo>
                <a:close/>
                <a:moveTo>
                  <a:pt x="8003540" y="6416040"/>
                </a:moveTo>
                <a:cubicBezTo>
                  <a:pt x="7967345" y="6452235"/>
                  <a:pt x="7967345" y="6511290"/>
                  <a:pt x="8003540" y="6547485"/>
                </a:cubicBezTo>
                <a:cubicBezTo>
                  <a:pt x="8039735" y="6583681"/>
                  <a:pt x="8098790" y="6583681"/>
                  <a:pt x="8134985" y="6547485"/>
                </a:cubicBezTo>
                <a:cubicBezTo>
                  <a:pt x="8171181" y="6511290"/>
                  <a:pt x="8171181" y="6452235"/>
                  <a:pt x="8134985" y="6416040"/>
                </a:cubicBezTo>
                <a:cubicBezTo>
                  <a:pt x="8098790" y="6379845"/>
                  <a:pt x="8039735" y="6379845"/>
                  <a:pt x="8003540" y="6416040"/>
                </a:cubicBezTo>
                <a:close/>
                <a:moveTo>
                  <a:pt x="7785100" y="6765925"/>
                </a:moveTo>
                <a:cubicBezTo>
                  <a:pt x="7821295" y="6802120"/>
                  <a:pt x="7880350" y="6802120"/>
                  <a:pt x="7916545" y="6765925"/>
                </a:cubicBezTo>
                <a:cubicBezTo>
                  <a:pt x="7952740" y="6729731"/>
                  <a:pt x="7952740" y="6670675"/>
                  <a:pt x="7916545" y="6634481"/>
                </a:cubicBezTo>
                <a:cubicBezTo>
                  <a:pt x="7880350" y="6598285"/>
                  <a:pt x="7821295" y="6598285"/>
                  <a:pt x="7785100" y="6634481"/>
                </a:cubicBezTo>
                <a:cubicBezTo>
                  <a:pt x="7748906" y="6670675"/>
                  <a:pt x="7748906" y="6729731"/>
                  <a:pt x="7785100" y="6765925"/>
                </a:cubicBezTo>
                <a:close/>
                <a:moveTo>
                  <a:pt x="8156575" y="5956935"/>
                </a:moveTo>
                <a:cubicBezTo>
                  <a:pt x="8108315" y="5908675"/>
                  <a:pt x="8030210" y="5908675"/>
                  <a:pt x="7981315" y="5956935"/>
                </a:cubicBezTo>
                <a:cubicBezTo>
                  <a:pt x="7932420" y="6005195"/>
                  <a:pt x="7933056" y="6083300"/>
                  <a:pt x="7981315" y="6132195"/>
                </a:cubicBezTo>
                <a:cubicBezTo>
                  <a:pt x="8029575" y="6180455"/>
                  <a:pt x="8107681" y="6180455"/>
                  <a:pt x="8156575" y="6132195"/>
                </a:cubicBezTo>
                <a:cubicBezTo>
                  <a:pt x="8204835" y="6083300"/>
                  <a:pt x="8204835" y="6005195"/>
                  <a:pt x="8156575" y="5956935"/>
                </a:cubicBezTo>
                <a:close/>
                <a:moveTo>
                  <a:pt x="6363335" y="3026410"/>
                </a:moveTo>
                <a:cubicBezTo>
                  <a:pt x="6387465" y="3002280"/>
                  <a:pt x="6387465" y="2962910"/>
                  <a:pt x="6363335" y="2938780"/>
                </a:cubicBezTo>
                <a:cubicBezTo>
                  <a:pt x="6339205" y="2914650"/>
                  <a:pt x="6299835" y="2914650"/>
                  <a:pt x="6275705" y="2938780"/>
                </a:cubicBezTo>
                <a:cubicBezTo>
                  <a:pt x="6251575" y="2962910"/>
                  <a:pt x="6251575" y="3002280"/>
                  <a:pt x="6275705" y="3026410"/>
                </a:cubicBezTo>
                <a:cubicBezTo>
                  <a:pt x="6299835" y="3050540"/>
                  <a:pt x="6339205" y="3050540"/>
                  <a:pt x="6363335" y="3026410"/>
                </a:cubicBezTo>
                <a:close/>
                <a:moveTo>
                  <a:pt x="7522210" y="4404360"/>
                </a:moveTo>
                <a:cubicBezTo>
                  <a:pt x="7582535" y="4464685"/>
                  <a:pt x="7680325" y="4464685"/>
                  <a:pt x="7740650" y="4404360"/>
                </a:cubicBezTo>
                <a:cubicBezTo>
                  <a:pt x="7800975" y="4344035"/>
                  <a:pt x="7800975" y="4246245"/>
                  <a:pt x="7740650" y="4185920"/>
                </a:cubicBezTo>
                <a:cubicBezTo>
                  <a:pt x="7680325" y="4125595"/>
                  <a:pt x="7582535" y="4125595"/>
                  <a:pt x="7522210" y="4185920"/>
                </a:cubicBezTo>
                <a:cubicBezTo>
                  <a:pt x="7461885" y="4245610"/>
                  <a:pt x="7461885" y="4343400"/>
                  <a:pt x="7522210" y="4404360"/>
                </a:cubicBezTo>
                <a:close/>
                <a:moveTo>
                  <a:pt x="7609840" y="5191760"/>
                </a:moveTo>
                <a:cubicBezTo>
                  <a:pt x="7621906" y="5203825"/>
                  <a:pt x="7641590" y="5203825"/>
                  <a:pt x="7653656" y="5191760"/>
                </a:cubicBezTo>
                <a:cubicBezTo>
                  <a:pt x="7665720" y="5179695"/>
                  <a:pt x="7665720" y="5160010"/>
                  <a:pt x="7653656" y="5147945"/>
                </a:cubicBezTo>
                <a:cubicBezTo>
                  <a:pt x="7641590" y="5135880"/>
                  <a:pt x="7621906" y="5135880"/>
                  <a:pt x="7609840" y="5147945"/>
                </a:cubicBezTo>
                <a:cubicBezTo>
                  <a:pt x="7597775" y="5160010"/>
                  <a:pt x="7597775" y="5179695"/>
                  <a:pt x="7609840" y="5191760"/>
                </a:cubicBezTo>
                <a:close/>
                <a:moveTo>
                  <a:pt x="7085331" y="3966845"/>
                </a:moveTo>
                <a:cubicBezTo>
                  <a:pt x="7145656" y="4027170"/>
                  <a:pt x="7243445" y="4027170"/>
                  <a:pt x="7303770" y="3966845"/>
                </a:cubicBezTo>
                <a:cubicBezTo>
                  <a:pt x="7364095" y="3906520"/>
                  <a:pt x="7364095" y="3808730"/>
                  <a:pt x="7303770" y="3748405"/>
                </a:cubicBezTo>
                <a:cubicBezTo>
                  <a:pt x="7243445" y="3688080"/>
                  <a:pt x="7145656" y="3688080"/>
                  <a:pt x="7085331" y="3748405"/>
                </a:cubicBezTo>
                <a:cubicBezTo>
                  <a:pt x="7024370" y="3808095"/>
                  <a:pt x="7024370" y="3906520"/>
                  <a:pt x="7085331" y="3966845"/>
                </a:cubicBezTo>
                <a:close/>
                <a:moveTo>
                  <a:pt x="6647815" y="4404360"/>
                </a:moveTo>
                <a:cubicBezTo>
                  <a:pt x="6587490" y="4344035"/>
                  <a:pt x="6489700" y="4344035"/>
                  <a:pt x="6429375" y="4404360"/>
                </a:cubicBezTo>
                <a:cubicBezTo>
                  <a:pt x="6369050" y="4464685"/>
                  <a:pt x="6369050" y="4562475"/>
                  <a:pt x="6429375" y="4622800"/>
                </a:cubicBezTo>
                <a:cubicBezTo>
                  <a:pt x="6489700" y="4683125"/>
                  <a:pt x="6587490" y="4683125"/>
                  <a:pt x="6647815" y="4622800"/>
                </a:cubicBezTo>
                <a:cubicBezTo>
                  <a:pt x="6708140" y="4562475"/>
                  <a:pt x="6708140" y="4464685"/>
                  <a:pt x="6647815" y="4404360"/>
                </a:cubicBezTo>
                <a:close/>
                <a:moveTo>
                  <a:pt x="8441055" y="4360545"/>
                </a:moveTo>
                <a:cubicBezTo>
                  <a:pt x="8477250" y="4396740"/>
                  <a:pt x="8536305" y="4396740"/>
                  <a:pt x="8572500" y="4360545"/>
                </a:cubicBezTo>
                <a:cubicBezTo>
                  <a:pt x="8608695" y="4324350"/>
                  <a:pt x="8608695" y="4265295"/>
                  <a:pt x="8572500" y="4229100"/>
                </a:cubicBezTo>
                <a:cubicBezTo>
                  <a:pt x="8536305" y="4192905"/>
                  <a:pt x="8477250" y="4192905"/>
                  <a:pt x="8441055" y="4229100"/>
                </a:cubicBezTo>
                <a:cubicBezTo>
                  <a:pt x="8404860" y="4265295"/>
                  <a:pt x="8404860" y="4324350"/>
                  <a:pt x="8441055" y="4360545"/>
                </a:cubicBezTo>
                <a:close/>
                <a:moveTo>
                  <a:pt x="7085331" y="4622800"/>
                </a:moveTo>
                <a:cubicBezTo>
                  <a:pt x="7025006" y="4683125"/>
                  <a:pt x="7025006" y="4780915"/>
                  <a:pt x="7085331" y="4841240"/>
                </a:cubicBezTo>
                <a:cubicBezTo>
                  <a:pt x="7145656" y="4901565"/>
                  <a:pt x="7243445" y="4901565"/>
                  <a:pt x="7303770" y="4841240"/>
                </a:cubicBezTo>
                <a:cubicBezTo>
                  <a:pt x="7364095" y="4780915"/>
                  <a:pt x="7364095" y="4683125"/>
                  <a:pt x="7303770" y="4622800"/>
                </a:cubicBezTo>
                <a:cubicBezTo>
                  <a:pt x="7243445" y="4562475"/>
                  <a:pt x="7145656" y="4562475"/>
                  <a:pt x="7085331" y="4622800"/>
                </a:cubicBezTo>
                <a:close/>
                <a:moveTo>
                  <a:pt x="6866256" y="4841240"/>
                </a:moveTo>
                <a:cubicBezTo>
                  <a:pt x="6805931" y="4901565"/>
                  <a:pt x="6805931" y="4999355"/>
                  <a:pt x="6866256" y="5059680"/>
                </a:cubicBezTo>
                <a:cubicBezTo>
                  <a:pt x="6926581" y="5120005"/>
                  <a:pt x="7024370" y="5120005"/>
                  <a:pt x="7084695" y="5059680"/>
                </a:cubicBezTo>
                <a:cubicBezTo>
                  <a:pt x="7145020" y="4999355"/>
                  <a:pt x="7145020" y="4901565"/>
                  <a:pt x="7084695" y="4841240"/>
                </a:cubicBezTo>
                <a:cubicBezTo>
                  <a:pt x="7024370" y="4780915"/>
                  <a:pt x="6926581" y="4780915"/>
                  <a:pt x="6866256" y="4841240"/>
                </a:cubicBezTo>
                <a:close/>
                <a:moveTo>
                  <a:pt x="7303770" y="4185285"/>
                </a:moveTo>
                <a:cubicBezTo>
                  <a:pt x="7364095" y="4245610"/>
                  <a:pt x="7461885" y="4245610"/>
                  <a:pt x="7522210" y="4185285"/>
                </a:cubicBezTo>
                <a:cubicBezTo>
                  <a:pt x="7582535" y="4124960"/>
                  <a:pt x="7582535" y="4027170"/>
                  <a:pt x="7522210" y="3966845"/>
                </a:cubicBezTo>
                <a:cubicBezTo>
                  <a:pt x="7461885" y="3906520"/>
                  <a:pt x="7364095" y="3906520"/>
                  <a:pt x="7303770" y="3966845"/>
                </a:cubicBezTo>
                <a:cubicBezTo>
                  <a:pt x="7243445" y="4027170"/>
                  <a:pt x="7243445" y="4124960"/>
                  <a:pt x="7303770" y="4185285"/>
                </a:cubicBezTo>
                <a:close/>
                <a:moveTo>
                  <a:pt x="6581775" y="3244850"/>
                </a:moveTo>
                <a:cubicBezTo>
                  <a:pt x="6605906" y="3220720"/>
                  <a:pt x="6605906" y="3181350"/>
                  <a:pt x="6581775" y="3157220"/>
                </a:cubicBezTo>
                <a:cubicBezTo>
                  <a:pt x="6557645" y="3133090"/>
                  <a:pt x="6518275" y="3133090"/>
                  <a:pt x="6494145" y="3157220"/>
                </a:cubicBezTo>
                <a:cubicBezTo>
                  <a:pt x="6470015" y="3181350"/>
                  <a:pt x="6470015" y="3220720"/>
                  <a:pt x="6494145" y="3244850"/>
                </a:cubicBezTo>
                <a:cubicBezTo>
                  <a:pt x="6518910" y="3268980"/>
                  <a:pt x="6557645" y="3268980"/>
                  <a:pt x="6581775" y="3244850"/>
                </a:cubicBezTo>
                <a:close/>
                <a:moveTo>
                  <a:pt x="6494780" y="3682365"/>
                </a:moveTo>
                <a:cubicBezTo>
                  <a:pt x="6518910" y="3706495"/>
                  <a:pt x="6558281" y="3706495"/>
                  <a:pt x="6582410" y="3682365"/>
                </a:cubicBezTo>
                <a:cubicBezTo>
                  <a:pt x="6606540" y="3658235"/>
                  <a:pt x="6606540" y="3618865"/>
                  <a:pt x="6582410" y="3594735"/>
                </a:cubicBezTo>
                <a:cubicBezTo>
                  <a:pt x="6558281" y="3570605"/>
                  <a:pt x="6518910" y="3570605"/>
                  <a:pt x="6494780" y="3594735"/>
                </a:cubicBezTo>
                <a:cubicBezTo>
                  <a:pt x="6470650" y="3618865"/>
                  <a:pt x="6470650" y="3658235"/>
                  <a:pt x="6494780" y="3682365"/>
                </a:cubicBezTo>
                <a:close/>
                <a:moveTo>
                  <a:pt x="6800850" y="3463290"/>
                </a:moveTo>
                <a:cubicBezTo>
                  <a:pt x="6824981" y="3439160"/>
                  <a:pt x="6824981" y="3399790"/>
                  <a:pt x="6800850" y="3375660"/>
                </a:cubicBezTo>
                <a:cubicBezTo>
                  <a:pt x="6776720" y="3351530"/>
                  <a:pt x="6737350" y="3351530"/>
                  <a:pt x="6713220" y="3375660"/>
                </a:cubicBezTo>
                <a:cubicBezTo>
                  <a:pt x="6689090" y="3399790"/>
                  <a:pt x="6689090" y="3439160"/>
                  <a:pt x="6713220" y="3463290"/>
                </a:cubicBezTo>
                <a:cubicBezTo>
                  <a:pt x="6737350" y="3487420"/>
                  <a:pt x="6776720" y="3488055"/>
                  <a:pt x="6800850" y="3463290"/>
                </a:cubicBezTo>
                <a:close/>
                <a:moveTo>
                  <a:pt x="6210300" y="4404360"/>
                </a:moveTo>
                <a:cubicBezTo>
                  <a:pt x="6270625" y="4464685"/>
                  <a:pt x="6368415" y="4464685"/>
                  <a:pt x="6428740" y="4404360"/>
                </a:cubicBezTo>
                <a:cubicBezTo>
                  <a:pt x="6489065" y="4344035"/>
                  <a:pt x="6489065" y="4246245"/>
                  <a:pt x="6428740" y="4185920"/>
                </a:cubicBezTo>
                <a:cubicBezTo>
                  <a:pt x="6368415" y="4125595"/>
                  <a:pt x="6270625" y="4125595"/>
                  <a:pt x="6210300" y="4185920"/>
                </a:cubicBezTo>
                <a:cubicBezTo>
                  <a:pt x="6149975" y="4245610"/>
                  <a:pt x="6149975" y="4343400"/>
                  <a:pt x="6210300" y="4404360"/>
                </a:cubicBezTo>
                <a:close/>
                <a:moveTo>
                  <a:pt x="6866256" y="3966845"/>
                </a:moveTo>
                <a:cubicBezTo>
                  <a:pt x="6926581" y="3906520"/>
                  <a:pt x="6926581" y="3808730"/>
                  <a:pt x="6866256" y="3748405"/>
                </a:cubicBezTo>
                <a:cubicBezTo>
                  <a:pt x="6805931" y="3688080"/>
                  <a:pt x="6708140" y="3688080"/>
                  <a:pt x="6647815" y="3748405"/>
                </a:cubicBezTo>
                <a:cubicBezTo>
                  <a:pt x="6587490" y="3808730"/>
                  <a:pt x="6587490" y="3906520"/>
                  <a:pt x="6647815" y="3966845"/>
                </a:cubicBezTo>
                <a:cubicBezTo>
                  <a:pt x="6708140" y="4027170"/>
                  <a:pt x="6805931" y="4027170"/>
                  <a:pt x="6866256" y="3966845"/>
                </a:cubicBezTo>
                <a:close/>
                <a:moveTo>
                  <a:pt x="7085331" y="3747770"/>
                </a:moveTo>
                <a:cubicBezTo>
                  <a:pt x="7145656" y="3687445"/>
                  <a:pt x="7145656" y="3589655"/>
                  <a:pt x="7085331" y="3529330"/>
                </a:cubicBezTo>
                <a:cubicBezTo>
                  <a:pt x="7025006" y="3469005"/>
                  <a:pt x="6927215" y="3469005"/>
                  <a:pt x="6866890" y="3529330"/>
                </a:cubicBezTo>
                <a:cubicBezTo>
                  <a:pt x="6806565" y="3589655"/>
                  <a:pt x="6806565" y="3687445"/>
                  <a:pt x="6866890" y="3747770"/>
                </a:cubicBezTo>
                <a:cubicBezTo>
                  <a:pt x="6926581" y="3808095"/>
                  <a:pt x="7024370" y="3808095"/>
                  <a:pt x="7085331" y="3747770"/>
                </a:cubicBezTo>
                <a:close/>
                <a:moveTo>
                  <a:pt x="6647815" y="4185285"/>
                </a:moveTo>
                <a:cubicBezTo>
                  <a:pt x="6708140" y="4124960"/>
                  <a:pt x="6708140" y="4027170"/>
                  <a:pt x="6647815" y="3966845"/>
                </a:cubicBezTo>
                <a:cubicBezTo>
                  <a:pt x="6587490" y="3906520"/>
                  <a:pt x="6489700" y="3906520"/>
                  <a:pt x="6429375" y="3966845"/>
                </a:cubicBezTo>
                <a:cubicBezTo>
                  <a:pt x="6369050" y="4027170"/>
                  <a:pt x="6369050" y="4124960"/>
                  <a:pt x="6429375" y="4185285"/>
                </a:cubicBezTo>
                <a:cubicBezTo>
                  <a:pt x="6489065" y="4245610"/>
                  <a:pt x="6587490" y="4245610"/>
                  <a:pt x="6647815" y="4185285"/>
                </a:cubicBezTo>
                <a:close/>
                <a:moveTo>
                  <a:pt x="6866256" y="4622800"/>
                </a:moveTo>
                <a:cubicBezTo>
                  <a:pt x="6805931" y="4562475"/>
                  <a:pt x="6708140" y="4562475"/>
                  <a:pt x="6647815" y="4622800"/>
                </a:cubicBezTo>
                <a:cubicBezTo>
                  <a:pt x="6587490" y="4683125"/>
                  <a:pt x="6587490" y="4780915"/>
                  <a:pt x="6647815" y="4841240"/>
                </a:cubicBezTo>
                <a:cubicBezTo>
                  <a:pt x="6708140" y="4901565"/>
                  <a:pt x="6805931" y="4901565"/>
                  <a:pt x="6866256" y="4841240"/>
                </a:cubicBezTo>
                <a:cubicBezTo>
                  <a:pt x="6926581" y="4780915"/>
                  <a:pt x="6926581" y="4683125"/>
                  <a:pt x="6866256" y="4622800"/>
                </a:cubicBezTo>
                <a:close/>
                <a:moveTo>
                  <a:pt x="6035040" y="1954530"/>
                </a:moveTo>
                <a:cubicBezTo>
                  <a:pt x="6071235" y="1990725"/>
                  <a:pt x="6130290" y="1990725"/>
                  <a:pt x="6166485" y="1954530"/>
                </a:cubicBezTo>
                <a:cubicBezTo>
                  <a:pt x="6202680" y="1918335"/>
                  <a:pt x="6202680" y="1859280"/>
                  <a:pt x="6166485" y="1823085"/>
                </a:cubicBezTo>
                <a:cubicBezTo>
                  <a:pt x="6130290" y="1786890"/>
                  <a:pt x="6071235" y="1786890"/>
                  <a:pt x="6035040" y="1823085"/>
                </a:cubicBezTo>
                <a:cubicBezTo>
                  <a:pt x="5998845" y="1859280"/>
                  <a:pt x="5998845" y="1918335"/>
                  <a:pt x="6035040" y="1954530"/>
                </a:cubicBezTo>
                <a:close/>
                <a:moveTo>
                  <a:pt x="6166485" y="1517015"/>
                </a:moveTo>
                <a:cubicBezTo>
                  <a:pt x="6202680" y="1480820"/>
                  <a:pt x="6202680" y="1421765"/>
                  <a:pt x="6166485" y="1385570"/>
                </a:cubicBezTo>
                <a:cubicBezTo>
                  <a:pt x="6130290" y="1349375"/>
                  <a:pt x="6071235" y="1349375"/>
                  <a:pt x="6035040" y="1385570"/>
                </a:cubicBezTo>
                <a:cubicBezTo>
                  <a:pt x="5998845" y="1421765"/>
                  <a:pt x="5998845" y="1480820"/>
                  <a:pt x="6035040" y="1517015"/>
                </a:cubicBezTo>
                <a:cubicBezTo>
                  <a:pt x="6071235" y="1553210"/>
                  <a:pt x="6130290" y="1553210"/>
                  <a:pt x="6166485" y="1517015"/>
                </a:cubicBezTo>
                <a:close/>
                <a:moveTo>
                  <a:pt x="6035040" y="2392045"/>
                </a:moveTo>
                <a:cubicBezTo>
                  <a:pt x="6071235" y="2428240"/>
                  <a:pt x="6130290" y="2428240"/>
                  <a:pt x="6166485" y="2392045"/>
                </a:cubicBezTo>
                <a:cubicBezTo>
                  <a:pt x="6202680" y="2355850"/>
                  <a:pt x="6202680" y="2296795"/>
                  <a:pt x="6166485" y="2260600"/>
                </a:cubicBezTo>
                <a:cubicBezTo>
                  <a:pt x="6130290" y="2224405"/>
                  <a:pt x="6071235" y="2224405"/>
                  <a:pt x="6035040" y="2260600"/>
                </a:cubicBezTo>
                <a:cubicBezTo>
                  <a:pt x="5998845" y="2296795"/>
                  <a:pt x="5998845" y="2355850"/>
                  <a:pt x="6035040" y="2392045"/>
                </a:cubicBezTo>
                <a:close/>
                <a:moveTo>
                  <a:pt x="6866256" y="4404360"/>
                </a:moveTo>
                <a:cubicBezTo>
                  <a:pt x="6926581" y="4344035"/>
                  <a:pt x="6926581" y="4246245"/>
                  <a:pt x="6866256" y="4185920"/>
                </a:cubicBezTo>
                <a:cubicBezTo>
                  <a:pt x="6805931" y="4125595"/>
                  <a:pt x="6708140" y="4125595"/>
                  <a:pt x="6647815" y="4185920"/>
                </a:cubicBezTo>
                <a:cubicBezTo>
                  <a:pt x="6587490" y="4246245"/>
                  <a:pt x="6587490" y="4344035"/>
                  <a:pt x="6647815" y="4404360"/>
                </a:cubicBezTo>
                <a:cubicBezTo>
                  <a:pt x="6708140" y="4464685"/>
                  <a:pt x="6805931" y="4464685"/>
                  <a:pt x="6866256" y="4404360"/>
                </a:cubicBezTo>
                <a:close/>
                <a:moveTo>
                  <a:pt x="5838190" y="3463290"/>
                </a:moveTo>
                <a:cubicBezTo>
                  <a:pt x="5862320" y="3487420"/>
                  <a:pt x="5901690" y="3487420"/>
                  <a:pt x="5925820" y="3463290"/>
                </a:cubicBezTo>
                <a:cubicBezTo>
                  <a:pt x="5949950" y="3439160"/>
                  <a:pt x="5949950" y="3399790"/>
                  <a:pt x="5925820" y="3375660"/>
                </a:cubicBezTo>
                <a:cubicBezTo>
                  <a:pt x="5901690" y="3351530"/>
                  <a:pt x="5862320" y="3351530"/>
                  <a:pt x="5838190" y="3375660"/>
                </a:cubicBezTo>
                <a:cubicBezTo>
                  <a:pt x="5814060" y="3400425"/>
                  <a:pt x="5814060" y="3439160"/>
                  <a:pt x="5838190" y="3463290"/>
                </a:cubicBezTo>
                <a:close/>
                <a:moveTo>
                  <a:pt x="5925820" y="3026410"/>
                </a:moveTo>
                <a:cubicBezTo>
                  <a:pt x="5949950" y="3002280"/>
                  <a:pt x="5949950" y="2962910"/>
                  <a:pt x="5925820" y="2938780"/>
                </a:cubicBezTo>
                <a:cubicBezTo>
                  <a:pt x="5901690" y="2914650"/>
                  <a:pt x="5862320" y="2914650"/>
                  <a:pt x="5838190" y="2938780"/>
                </a:cubicBezTo>
                <a:cubicBezTo>
                  <a:pt x="5814060" y="2962910"/>
                  <a:pt x="5814060" y="3002280"/>
                  <a:pt x="5838190" y="3026410"/>
                </a:cubicBezTo>
                <a:cubicBezTo>
                  <a:pt x="5862320" y="3050540"/>
                  <a:pt x="5901690" y="3050540"/>
                  <a:pt x="5925820" y="3026410"/>
                </a:cubicBezTo>
                <a:close/>
                <a:moveTo>
                  <a:pt x="5838190" y="3900805"/>
                </a:moveTo>
                <a:cubicBezTo>
                  <a:pt x="5862320" y="3924935"/>
                  <a:pt x="5901690" y="3924935"/>
                  <a:pt x="5925820" y="3900805"/>
                </a:cubicBezTo>
                <a:cubicBezTo>
                  <a:pt x="5949950" y="3876675"/>
                  <a:pt x="5949950" y="3837305"/>
                  <a:pt x="5925820" y="3813175"/>
                </a:cubicBezTo>
                <a:cubicBezTo>
                  <a:pt x="5901690" y="3789045"/>
                  <a:pt x="5862320" y="3789045"/>
                  <a:pt x="5838190" y="3813175"/>
                </a:cubicBezTo>
                <a:cubicBezTo>
                  <a:pt x="5814060" y="3837940"/>
                  <a:pt x="5814060" y="3876675"/>
                  <a:pt x="5838190" y="3900805"/>
                </a:cubicBezTo>
                <a:close/>
                <a:moveTo>
                  <a:pt x="5816600" y="4360545"/>
                </a:moveTo>
                <a:cubicBezTo>
                  <a:pt x="5852795" y="4396740"/>
                  <a:pt x="5911850" y="4396740"/>
                  <a:pt x="5948045" y="4360545"/>
                </a:cubicBezTo>
                <a:cubicBezTo>
                  <a:pt x="5984240" y="4324350"/>
                  <a:pt x="5984240" y="4265295"/>
                  <a:pt x="5948045" y="4229100"/>
                </a:cubicBezTo>
                <a:cubicBezTo>
                  <a:pt x="5911850" y="4192905"/>
                  <a:pt x="5852795" y="4192905"/>
                  <a:pt x="5816600" y="4229100"/>
                </a:cubicBezTo>
                <a:cubicBezTo>
                  <a:pt x="5780405" y="4265295"/>
                  <a:pt x="5780405" y="4324350"/>
                  <a:pt x="5816600" y="4360545"/>
                </a:cubicBezTo>
                <a:close/>
                <a:moveTo>
                  <a:pt x="7085331" y="4404360"/>
                </a:moveTo>
                <a:cubicBezTo>
                  <a:pt x="7145656" y="4464685"/>
                  <a:pt x="7243445" y="4464685"/>
                  <a:pt x="7303770" y="4404360"/>
                </a:cubicBezTo>
                <a:cubicBezTo>
                  <a:pt x="7364095" y="4344035"/>
                  <a:pt x="7364095" y="4246245"/>
                  <a:pt x="7303770" y="4185920"/>
                </a:cubicBezTo>
                <a:cubicBezTo>
                  <a:pt x="7243445" y="4125595"/>
                  <a:pt x="7145656" y="4125595"/>
                  <a:pt x="7085331" y="4185920"/>
                </a:cubicBezTo>
                <a:cubicBezTo>
                  <a:pt x="7024370" y="4245610"/>
                  <a:pt x="7024370" y="4343400"/>
                  <a:pt x="7085331" y="4404360"/>
                </a:cubicBezTo>
                <a:close/>
                <a:moveTo>
                  <a:pt x="7085331" y="4185285"/>
                </a:moveTo>
                <a:cubicBezTo>
                  <a:pt x="7145656" y="4124960"/>
                  <a:pt x="7145656" y="4027170"/>
                  <a:pt x="7085331" y="3966845"/>
                </a:cubicBezTo>
                <a:cubicBezTo>
                  <a:pt x="7025006" y="3906520"/>
                  <a:pt x="6927215" y="3906520"/>
                  <a:pt x="6866890" y="3966845"/>
                </a:cubicBezTo>
                <a:cubicBezTo>
                  <a:pt x="6806565" y="4027170"/>
                  <a:pt x="6806565" y="4124960"/>
                  <a:pt x="6866890" y="4185285"/>
                </a:cubicBezTo>
                <a:cubicBezTo>
                  <a:pt x="6926581" y="4245610"/>
                  <a:pt x="7024370" y="4245610"/>
                  <a:pt x="7085331" y="4185285"/>
                </a:cubicBezTo>
                <a:close/>
                <a:moveTo>
                  <a:pt x="6866256" y="4404360"/>
                </a:moveTo>
                <a:cubicBezTo>
                  <a:pt x="6805931" y="4464685"/>
                  <a:pt x="6805931" y="4562475"/>
                  <a:pt x="6866256" y="4622800"/>
                </a:cubicBezTo>
                <a:cubicBezTo>
                  <a:pt x="6926581" y="4683125"/>
                  <a:pt x="7024370" y="4683125"/>
                  <a:pt x="7084695" y="4622800"/>
                </a:cubicBezTo>
                <a:cubicBezTo>
                  <a:pt x="7145020" y="4562475"/>
                  <a:pt x="7145020" y="4464685"/>
                  <a:pt x="7084695" y="4404360"/>
                </a:cubicBezTo>
                <a:cubicBezTo>
                  <a:pt x="7024370" y="4343400"/>
                  <a:pt x="6926581" y="4343400"/>
                  <a:pt x="6866256" y="4404360"/>
                </a:cubicBezTo>
                <a:close/>
                <a:moveTo>
                  <a:pt x="6035040" y="6766560"/>
                </a:moveTo>
                <a:cubicBezTo>
                  <a:pt x="6071235" y="6802756"/>
                  <a:pt x="6130290" y="6802756"/>
                  <a:pt x="6166485" y="6766560"/>
                </a:cubicBezTo>
                <a:cubicBezTo>
                  <a:pt x="6202680" y="6730365"/>
                  <a:pt x="6202680" y="6671310"/>
                  <a:pt x="6166485" y="6635115"/>
                </a:cubicBezTo>
                <a:cubicBezTo>
                  <a:pt x="6130290" y="6598920"/>
                  <a:pt x="6071235" y="6598920"/>
                  <a:pt x="6035040" y="6635115"/>
                </a:cubicBezTo>
                <a:cubicBezTo>
                  <a:pt x="5998845" y="6671310"/>
                  <a:pt x="5998845" y="6730365"/>
                  <a:pt x="6035040" y="6766560"/>
                </a:cubicBezTo>
                <a:close/>
                <a:moveTo>
                  <a:pt x="6275705" y="3900805"/>
                </a:moveTo>
                <a:cubicBezTo>
                  <a:pt x="6299835" y="3924935"/>
                  <a:pt x="6339205" y="3924935"/>
                  <a:pt x="6363335" y="3900805"/>
                </a:cubicBezTo>
                <a:cubicBezTo>
                  <a:pt x="6387465" y="3876675"/>
                  <a:pt x="6387465" y="3837305"/>
                  <a:pt x="6363335" y="3813175"/>
                </a:cubicBezTo>
                <a:cubicBezTo>
                  <a:pt x="6339205" y="3789045"/>
                  <a:pt x="6299835" y="3789045"/>
                  <a:pt x="6275705" y="3813175"/>
                </a:cubicBezTo>
                <a:cubicBezTo>
                  <a:pt x="6251575" y="3837940"/>
                  <a:pt x="6251575" y="3876675"/>
                  <a:pt x="6275705" y="3900805"/>
                </a:cubicBezTo>
                <a:close/>
                <a:moveTo>
                  <a:pt x="6275705" y="3463290"/>
                </a:moveTo>
                <a:cubicBezTo>
                  <a:pt x="6299835" y="3487420"/>
                  <a:pt x="6339205" y="3487420"/>
                  <a:pt x="6363335" y="3463290"/>
                </a:cubicBezTo>
                <a:cubicBezTo>
                  <a:pt x="6387465" y="3439160"/>
                  <a:pt x="6387465" y="3399790"/>
                  <a:pt x="6363335" y="3375660"/>
                </a:cubicBezTo>
                <a:cubicBezTo>
                  <a:pt x="6339205" y="3351530"/>
                  <a:pt x="6299835" y="3351530"/>
                  <a:pt x="6275705" y="3375660"/>
                </a:cubicBezTo>
                <a:cubicBezTo>
                  <a:pt x="6251575" y="3400425"/>
                  <a:pt x="6251575" y="3439160"/>
                  <a:pt x="6275705" y="3463290"/>
                </a:cubicBezTo>
                <a:close/>
                <a:moveTo>
                  <a:pt x="7303770" y="4404360"/>
                </a:moveTo>
                <a:cubicBezTo>
                  <a:pt x="7243445" y="4464685"/>
                  <a:pt x="7243445" y="4562475"/>
                  <a:pt x="7303770" y="4622800"/>
                </a:cubicBezTo>
                <a:cubicBezTo>
                  <a:pt x="7364095" y="4683125"/>
                  <a:pt x="7461885" y="4683125"/>
                  <a:pt x="7522210" y="4622800"/>
                </a:cubicBezTo>
                <a:cubicBezTo>
                  <a:pt x="7582535" y="4562475"/>
                  <a:pt x="7582535" y="4464685"/>
                  <a:pt x="7522210" y="4404360"/>
                </a:cubicBezTo>
                <a:cubicBezTo>
                  <a:pt x="7461885" y="4343400"/>
                  <a:pt x="7364095" y="4343400"/>
                  <a:pt x="7303770" y="4404360"/>
                </a:cubicBezTo>
                <a:close/>
                <a:moveTo>
                  <a:pt x="6231890" y="6132195"/>
                </a:moveTo>
                <a:cubicBezTo>
                  <a:pt x="6280150" y="6180455"/>
                  <a:pt x="6358255" y="6180455"/>
                  <a:pt x="6407150" y="6132195"/>
                </a:cubicBezTo>
                <a:cubicBezTo>
                  <a:pt x="6455410" y="6083935"/>
                  <a:pt x="6455410" y="6005830"/>
                  <a:pt x="6407150" y="5956935"/>
                </a:cubicBezTo>
                <a:cubicBezTo>
                  <a:pt x="6358890" y="5908675"/>
                  <a:pt x="6280785" y="5908675"/>
                  <a:pt x="6231890" y="5956935"/>
                </a:cubicBezTo>
                <a:cubicBezTo>
                  <a:pt x="6183630" y="6005195"/>
                  <a:pt x="6183630" y="6083935"/>
                  <a:pt x="6231890" y="6132195"/>
                </a:cubicBezTo>
                <a:close/>
                <a:moveTo>
                  <a:pt x="8222615" y="6635115"/>
                </a:moveTo>
                <a:cubicBezTo>
                  <a:pt x="8186420" y="6671310"/>
                  <a:pt x="8186420" y="6730365"/>
                  <a:pt x="8222615" y="6766560"/>
                </a:cubicBezTo>
                <a:cubicBezTo>
                  <a:pt x="8258810" y="6802756"/>
                  <a:pt x="8317865" y="6802756"/>
                  <a:pt x="8354060" y="6766560"/>
                </a:cubicBezTo>
                <a:cubicBezTo>
                  <a:pt x="8390255" y="6730365"/>
                  <a:pt x="8390255" y="6671310"/>
                  <a:pt x="8354060" y="6635115"/>
                </a:cubicBezTo>
                <a:cubicBezTo>
                  <a:pt x="8317865" y="6598920"/>
                  <a:pt x="8258810" y="6598920"/>
                  <a:pt x="8222615" y="6635115"/>
                </a:cubicBezTo>
                <a:close/>
                <a:moveTo>
                  <a:pt x="6560185" y="4972685"/>
                </a:moveTo>
                <a:cubicBezTo>
                  <a:pt x="6572250" y="4960620"/>
                  <a:pt x="6572250" y="4940935"/>
                  <a:pt x="6560185" y="4928870"/>
                </a:cubicBezTo>
                <a:cubicBezTo>
                  <a:pt x="6548120" y="4916805"/>
                  <a:pt x="6528435" y="4916805"/>
                  <a:pt x="6516370" y="4928870"/>
                </a:cubicBezTo>
                <a:cubicBezTo>
                  <a:pt x="6504306" y="4940935"/>
                  <a:pt x="6504306" y="4960620"/>
                  <a:pt x="6516370" y="4972685"/>
                </a:cubicBezTo>
                <a:cubicBezTo>
                  <a:pt x="6528435" y="4984750"/>
                  <a:pt x="6548120" y="4984750"/>
                  <a:pt x="6560185" y="4972685"/>
                </a:cubicBezTo>
                <a:close/>
                <a:moveTo>
                  <a:pt x="6450965" y="5913120"/>
                </a:moveTo>
                <a:cubicBezTo>
                  <a:pt x="6499225" y="5961380"/>
                  <a:pt x="6577331" y="5961380"/>
                  <a:pt x="6626225" y="5913120"/>
                </a:cubicBezTo>
                <a:cubicBezTo>
                  <a:pt x="6674485" y="5864860"/>
                  <a:pt x="6674485" y="5786755"/>
                  <a:pt x="6626225" y="5737860"/>
                </a:cubicBezTo>
                <a:cubicBezTo>
                  <a:pt x="6577965" y="5689600"/>
                  <a:pt x="6499860" y="5689600"/>
                  <a:pt x="6450965" y="5737860"/>
                </a:cubicBezTo>
                <a:cubicBezTo>
                  <a:pt x="6402705" y="5786755"/>
                  <a:pt x="6402705" y="5864860"/>
                  <a:pt x="6450965" y="5913120"/>
                </a:cubicBezTo>
                <a:close/>
                <a:moveTo>
                  <a:pt x="6297930" y="5191760"/>
                </a:moveTo>
                <a:cubicBezTo>
                  <a:pt x="6309995" y="5203825"/>
                  <a:pt x="6329680" y="5203825"/>
                  <a:pt x="6341745" y="5191760"/>
                </a:cubicBezTo>
                <a:cubicBezTo>
                  <a:pt x="6353810" y="5179695"/>
                  <a:pt x="6353810" y="5160010"/>
                  <a:pt x="6341745" y="5147945"/>
                </a:cubicBezTo>
                <a:cubicBezTo>
                  <a:pt x="6329680" y="5135880"/>
                  <a:pt x="6309995" y="5135880"/>
                  <a:pt x="6297930" y="5147945"/>
                </a:cubicBezTo>
                <a:cubicBezTo>
                  <a:pt x="6285865" y="5160010"/>
                  <a:pt x="6285865" y="5179695"/>
                  <a:pt x="6297930" y="5191760"/>
                </a:cubicBezTo>
                <a:close/>
                <a:moveTo>
                  <a:pt x="6341110" y="4754245"/>
                </a:moveTo>
                <a:cubicBezTo>
                  <a:pt x="6353175" y="4742180"/>
                  <a:pt x="6353175" y="4722495"/>
                  <a:pt x="6341110" y="4710430"/>
                </a:cubicBezTo>
                <a:cubicBezTo>
                  <a:pt x="6329045" y="4698365"/>
                  <a:pt x="6309360" y="4698365"/>
                  <a:pt x="6297295" y="4710430"/>
                </a:cubicBezTo>
                <a:cubicBezTo>
                  <a:pt x="6285230" y="4722495"/>
                  <a:pt x="6285230" y="4742180"/>
                  <a:pt x="6297295" y="4754245"/>
                </a:cubicBezTo>
                <a:cubicBezTo>
                  <a:pt x="6309360" y="4766310"/>
                  <a:pt x="6329045" y="4766310"/>
                  <a:pt x="6341110" y="4754245"/>
                </a:cubicBezTo>
                <a:close/>
                <a:moveTo>
                  <a:pt x="8572500" y="3923030"/>
                </a:moveTo>
                <a:cubicBezTo>
                  <a:pt x="8608695" y="3886835"/>
                  <a:pt x="8608695" y="3827780"/>
                  <a:pt x="8572500" y="3791585"/>
                </a:cubicBezTo>
                <a:cubicBezTo>
                  <a:pt x="8536305" y="3755390"/>
                  <a:pt x="8477250" y="3755390"/>
                  <a:pt x="8441055" y="3791585"/>
                </a:cubicBezTo>
                <a:cubicBezTo>
                  <a:pt x="8404860" y="3827780"/>
                  <a:pt x="8404860" y="3886835"/>
                  <a:pt x="8441055" y="3923030"/>
                </a:cubicBezTo>
                <a:cubicBezTo>
                  <a:pt x="8477250" y="3959225"/>
                  <a:pt x="8536305" y="3959225"/>
                  <a:pt x="8572500" y="3923030"/>
                </a:cubicBezTo>
                <a:close/>
                <a:moveTo>
                  <a:pt x="6516370" y="5410200"/>
                </a:moveTo>
                <a:cubicBezTo>
                  <a:pt x="6528435" y="5422265"/>
                  <a:pt x="6548120" y="5422265"/>
                  <a:pt x="6560185" y="5410200"/>
                </a:cubicBezTo>
                <a:cubicBezTo>
                  <a:pt x="6572250" y="5398135"/>
                  <a:pt x="6572250" y="5378450"/>
                  <a:pt x="6560185" y="5366385"/>
                </a:cubicBezTo>
                <a:cubicBezTo>
                  <a:pt x="6548120" y="5354320"/>
                  <a:pt x="6528435" y="5354320"/>
                  <a:pt x="6516370" y="5366385"/>
                </a:cubicBezTo>
                <a:cubicBezTo>
                  <a:pt x="6504306" y="5378450"/>
                  <a:pt x="6504306" y="5398135"/>
                  <a:pt x="6516370" y="5410200"/>
                </a:cubicBezTo>
                <a:close/>
                <a:moveTo>
                  <a:pt x="7435215" y="4972685"/>
                </a:moveTo>
                <a:cubicBezTo>
                  <a:pt x="7447281" y="4960620"/>
                  <a:pt x="7447281" y="4940935"/>
                  <a:pt x="7435215" y="4928870"/>
                </a:cubicBezTo>
                <a:cubicBezTo>
                  <a:pt x="7423150" y="4916805"/>
                  <a:pt x="7403465" y="4916805"/>
                  <a:pt x="7391400" y="4928870"/>
                </a:cubicBezTo>
                <a:cubicBezTo>
                  <a:pt x="7379335" y="4940935"/>
                  <a:pt x="7379335" y="4960620"/>
                  <a:pt x="7391400" y="4972685"/>
                </a:cubicBezTo>
                <a:cubicBezTo>
                  <a:pt x="7403465" y="4984750"/>
                  <a:pt x="7423150" y="4984750"/>
                  <a:pt x="7435215" y="4972685"/>
                </a:cubicBezTo>
                <a:close/>
                <a:moveTo>
                  <a:pt x="7325360" y="5913120"/>
                </a:moveTo>
                <a:cubicBezTo>
                  <a:pt x="7373620" y="5961380"/>
                  <a:pt x="7451725" y="5961380"/>
                  <a:pt x="7500620" y="5913120"/>
                </a:cubicBezTo>
                <a:cubicBezTo>
                  <a:pt x="7548881" y="5864860"/>
                  <a:pt x="7548881" y="5786755"/>
                  <a:pt x="7500620" y="5737860"/>
                </a:cubicBezTo>
                <a:cubicBezTo>
                  <a:pt x="7452360" y="5689600"/>
                  <a:pt x="7374256" y="5689600"/>
                  <a:pt x="7325360" y="5737860"/>
                </a:cubicBezTo>
                <a:cubicBezTo>
                  <a:pt x="7277100" y="5786755"/>
                  <a:pt x="7277100" y="5864860"/>
                  <a:pt x="7325360" y="5913120"/>
                </a:cubicBezTo>
                <a:close/>
                <a:moveTo>
                  <a:pt x="7391400" y="5410200"/>
                </a:moveTo>
                <a:cubicBezTo>
                  <a:pt x="7403465" y="5422265"/>
                  <a:pt x="7423150" y="5422265"/>
                  <a:pt x="7435215" y="5410200"/>
                </a:cubicBezTo>
                <a:cubicBezTo>
                  <a:pt x="7447281" y="5398135"/>
                  <a:pt x="7447281" y="5378450"/>
                  <a:pt x="7435215" y="5366385"/>
                </a:cubicBezTo>
                <a:cubicBezTo>
                  <a:pt x="7423150" y="5354320"/>
                  <a:pt x="7403465" y="5354320"/>
                  <a:pt x="7391400" y="5366385"/>
                </a:cubicBezTo>
                <a:cubicBezTo>
                  <a:pt x="7379335" y="5378450"/>
                  <a:pt x="7379335" y="5398135"/>
                  <a:pt x="7391400" y="5410200"/>
                </a:cubicBezTo>
                <a:close/>
                <a:moveTo>
                  <a:pt x="6669406" y="5694680"/>
                </a:moveTo>
                <a:cubicBezTo>
                  <a:pt x="6717665" y="5742940"/>
                  <a:pt x="6795770" y="5742940"/>
                  <a:pt x="6844665" y="5694680"/>
                </a:cubicBezTo>
                <a:cubicBezTo>
                  <a:pt x="6893560" y="5646420"/>
                  <a:pt x="6892925" y="5568315"/>
                  <a:pt x="6844665" y="5519420"/>
                </a:cubicBezTo>
                <a:cubicBezTo>
                  <a:pt x="6796406" y="5471160"/>
                  <a:pt x="6718300" y="5471160"/>
                  <a:pt x="6669406" y="5519420"/>
                </a:cubicBezTo>
                <a:cubicBezTo>
                  <a:pt x="6621145" y="5567680"/>
                  <a:pt x="6621145" y="5646420"/>
                  <a:pt x="6669406" y="5694680"/>
                </a:cubicBezTo>
                <a:close/>
                <a:moveTo>
                  <a:pt x="7216140" y="5191760"/>
                </a:moveTo>
                <a:cubicBezTo>
                  <a:pt x="7228206" y="5179695"/>
                  <a:pt x="7228206" y="5160010"/>
                  <a:pt x="7216140" y="5147945"/>
                </a:cubicBezTo>
                <a:cubicBezTo>
                  <a:pt x="7204075" y="5135880"/>
                  <a:pt x="7184390" y="5135880"/>
                  <a:pt x="7172325" y="5147945"/>
                </a:cubicBezTo>
                <a:cubicBezTo>
                  <a:pt x="7160260" y="5160010"/>
                  <a:pt x="7160260" y="5179695"/>
                  <a:pt x="7172325" y="5191760"/>
                </a:cubicBezTo>
                <a:cubicBezTo>
                  <a:pt x="7184390" y="5203825"/>
                  <a:pt x="7204075" y="5203825"/>
                  <a:pt x="7216140" y="5191760"/>
                </a:cubicBezTo>
                <a:close/>
                <a:moveTo>
                  <a:pt x="6778625" y="5191760"/>
                </a:moveTo>
                <a:cubicBezTo>
                  <a:pt x="6790690" y="5179695"/>
                  <a:pt x="6790690" y="5160010"/>
                  <a:pt x="6778625" y="5147945"/>
                </a:cubicBezTo>
                <a:cubicBezTo>
                  <a:pt x="6766560" y="5135880"/>
                  <a:pt x="6746875" y="5135880"/>
                  <a:pt x="6734810" y="5147945"/>
                </a:cubicBezTo>
                <a:cubicBezTo>
                  <a:pt x="6722745" y="5160010"/>
                  <a:pt x="6722745" y="5179695"/>
                  <a:pt x="6734810" y="5191760"/>
                </a:cubicBezTo>
                <a:cubicBezTo>
                  <a:pt x="6746875" y="5203825"/>
                  <a:pt x="6766560" y="5203825"/>
                  <a:pt x="6778625" y="5191760"/>
                </a:cubicBezTo>
                <a:close/>
                <a:moveTo>
                  <a:pt x="7106920" y="5694680"/>
                </a:moveTo>
                <a:cubicBezTo>
                  <a:pt x="7155181" y="5742940"/>
                  <a:pt x="7233285" y="5742940"/>
                  <a:pt x="7282181" y="5694680"/>
                </a:cubicBezTo>
                <a:cubicBezTo>
                  <a:pt x="7331075" y="5646420"/>
                  <a:pt x="7330440" y="5568315"/>
                  <a:pt x="7282181" y="5519420"/>
                </a:cubicBezTo>
                <a:cubicBezTo>
                  <a:pt x="7233920" y="5471160"/>
                  <a:pt x="7155815" y="5471160"/>
                  <a:pt x="7106920" y="5519420"/>
                </a:cubicBezTo>
                <a:cubicBezTo>
                  <a:pt x="7058660" y="5567680"/>
                  <a:pt x="7058660" y="5646420"/>
                  <a:pt x="7106920" y="5694680"/>
                </a:cubicBezTo>
                <a:close/>
                <a:moveTo>
                  <a:pt x="6297930" y="5629275"/>
                </a:moveTo>
                <a:cubicBezTo>
                  <a:pt x="6309995" y="5641340"/>
                  <a:pt x="6329680" y="5641340"/>
                  <a:pt x="6341745" y="5629275"/>
                </a:cubicBezTo>
                <a:cubicBezTo>
                  <a:pt x="6353810" y="5617210"/>
                  <a:pt x="6353810" y="5597525"/>
                  <a:pt x="6341745" y="5585460"/>
                </a:cubicBezTo>
                <a:cubicBezTo>
                  <a:pt x="6329680" y="5573395"/>
                  <a:pt x="6309995" y="5573395"/>
                  <a:pt x="6297930" y="5585460"/>
                </a:cubicBezTo>
                <a:cubicBezTo>
                  <a:pt x="6285865" y="5597525"/>
                  <a:pt x="6285865" y="5616575"/>
                  <a:pt x="6297930" y="5629275"/>
                </a:cubicBezTo>
                <a:close/>
                <a:moveTo>
                  <a:pt x="8878570" y="4360545"/>
                </a:moveTo>
                <a:cubicBezTo>
                  <a:pt x="8914765" y="4396740"/>
                  <a:pt x="8973820" y="4396740"/>
                  <a:pt x="9010015" y="4360545"/>
                </a:cubicBezTo>
                <a:cubicBezTo>
                  <a:pt x="9046210" y="4324350"/>
                  <a:pt x="9046210" y="4265295"/>
                  <a:pt x="9010015" y="4229100"/>
                </a:cubicBezTo>
                <a:cubicBezTo>
                  <a:pt x="8973820" y="4192905"/>
                  <a:pt x="8914765" y="4192905"/>
                  <a:pt x="8878570" y="4229100"/>
                </a:cubicBezTo>
                <a:cubicBezTo>
                  <a:pt x="8842375" y="4265295"/>
                  <a:pt x="8842375" y="4324350"/>
                  <a:pt x="8878570" y="4360545"/>
                </a:cubicBezTo>
                <a:close/>
                <a:moveTo>
                  <a:pt x="9010015" y="3923030"/>
                </a:moveTo>
                <a:cubicBezTo>
                  <a:pt x="9046210" y="3886835"/>
                  <a:pt x="9046210" y="3827780"/>
                  <a:pt x="9010015" y="3791585"/>
                </a:cubicBezTo>
                <a:cubicBezTo>
                  <a:pt x="8973820" y="3755390"/>
                  <a:pt x="8914765" y="3755390"/>
                  <a:pt x="8878570" y="3791585"/>
                </a:cubicBezTo>
                <a:cubicBezTo>
                  <a:pt x="8842375" y="3827780"/>
                  <a:pt x="8842375" y="3886835"/>
                  <a:pt x="8878570" y="3923030"/>
                </a:cubicBezTo>
                <a:cubicBezTo>
                  <a:pt x="8914765" y="3959225"/>
                  <a:pt x="8973820" y="3959225"/>
                  <a:pt x="9010015" y="3923030"/>
                </a:cubicBezTo>
                <a:close/>
                <a:moveTo>
                  <a:pt x="8878570" y="4798060"/>
                </a:moveTo>
                <a:cubicBezTo>
                  <a:pt x="8914765" y="4834255"/>
                  <a:pt x="8973820" y="4834255"/>
                  <a:pt x="9010015" y="4798060"/>
                </a:cubicBezTo>
                <a:cubicBezTo>
                  <a:pt x="9046210" y="4761865"/>
                  <a:pt x="9046210" y="4702810"/>
                  <a:pt x="9010015" y="4666615"/>
                </a:cubicBezTo>
                <a:cubicBezTo>
                  <a:pt x="8973820" y="4630420"/>
                  <a:pt x="8914765" y="4630420"/>
                  <a:pt x="8878570" y="4666615"/>
                </a:cubicBezTo>
                <a:cubicBezTo>
                  <a:pt x="8842375" y="4702810"/>
                  <a:pt x="8842375" y="4761865"/>
                  <a:pt x="8878570" y="4798060"/>
                </a:cubicBezTo>
                <a:close/>
                <a:moveTo>
                  <a:pt x="8922385" y="5147945"/>
                </a:moveTo>
                <a:cubicBezTo>
                  <a:pt x="8910320" y="5160010"/>
                  <a:pt x="8910320" y="5179695"/>
                  <a:pt x="8922385" y="5191760"/>
                </a:cubicBezTo>
                <a:cubicBezTo>
                  <a:pt x="8934450" y="5203825"/>
                  <a:pt x="8954135" y="5203825"/>
                  <a:pt x="8966200" y="5191760"/>
                </a:cubicBezTo>
                <a:cubicBezTo>
                  <a:pt x="8978265" y="5179695"/>
                  <a:pt x="8978265" y="5160010"/>
                  <a:pt x="8966200" y="5147945"/>
                </a:cubicBezTo>
                <a:cubicBezTo>
                  <a:pt x="8954135" y="5135880"/>
                  <a:pt x="8934450" y="5135880"/>
                  <a:pt x="8922385" y="5147945"/>
                </a:cubicBezTo>
                <a:close/>
                <a:moveTo>
                  <a:pt x="8419465" y="5694680"/>
                </a:moveTo>
                <a:cubicBezTo>
                  <a:pt x="8467725" y="5742940"/>
                  <a:pt x="8545830" y="5742940"/>
                  <a:pt x="8594725" y="5694680"/>
                </a:cubicBezTo>
                <a:cubicBezTo>
                  <a:pt x="8642985" y="5646420"/>
                  <a:pt x="8642985" y="5568315"/>
                  <a:pt x="8594725" y="5519420"/>
                </a:cubicBezTo>
                <a:cubicBezTo>
                  <a:pt x="8546465" y="5471160"/>
                  <a:pt x="8468360" y="5471160"/>
                  <a:pt x="8419465" y="5519420"/>
                </a:cubicBezTo>
                <a:cubicBezTo>
                  <a:pt x="8370570" y="5567680"/>
                  <a:pt x="8370570" y="5646420"/>
                  <a:pt x="8419465" y="5694680"/>
                </a:cubicBezTo>
                <a:close/>
                <a:moveTo>
                  <a:pt x="8441055" y="4798060"/>
                </a:moveTo>
                <a:cubicBezTo>
                  <a:pt x="8477250" y="4834255"/>
                  <a:pt x="8536305" y="4834255"/>
                  <a:pt x="8572500" y="4798060"/>
                </a:cubicBezTo>
                <a:cubicBezTo>
                  <a:pt x="8608695" y="4761865"/>
                  <a:pt x="8608695" y="4702810"/>
                  <a:pt x="8572500" y="4666615"/>
                </a:cubicBezTo>
                <a:cubicBezTo>
                  <a:pt x="8536305" y="4630420"/>
                  <a:pt x="8477250" y="4630420"/>
                  <a:pt x="8441055" y="4666615"/>
                </a:cubicBezTo>
                <a:cubicBezTo>
                  <a:pt x="8404860" y="4702810"/>
                  <a:pt x="8404860" y="4761865"/>
                  <a:pt x="8441055" y="4798060"/>
                </a:cubicBezTo>
                <a:close/>
                <a:moveTo>
                  <a:pt x="8375650" y="6175375"/>
                </a:moveTo>
                <a:cubicBezTo>
                  <a:pt x="8327390" y="6127115"/>
                  <a:pt x="8249285" y="6127115"/>
                  <a:pt x="8200390" y="6175375"/>
                </a:cubicBezTo>
                <a:cubicBezTo>
                  <a:pt x="8152131" y="6223635"/>
                  <a:pt x="8152131" y="6301740"/>
                  <a:pt x="8200390" y="6350635"/>
                </a:cubicBezTo>
                <a:cubicBezTo>
                  <a:pt x="8248650" y="6398895"/>
                  <a:pt x="8326756" y="6398895"/>
                  <a:pt x="8375650" y="6350635"/>
                </a:cubicBezTo>
                <a:cubicBezTo>
                  <a:pt x="8423910" y="6302375"/>
                  <a:pt x="8423910" y="6224270"/>
                  <a:pt x="8375650" y="6175375"/>
                </a:cubicBezTo>
                <a:close/>
                <a:moveTo>
                  <a:pt x="8484870" y="5147945"/>
                </a:moveTo>
                <a:cubicBezTo>
                  <a:pt x="8472805" y="5160010"/>
                  <a:pt x="8472805" y="5179695"/>
                  <a:pt x="8484870" y="5191760"/>
                </a:cubicBezTo>
                <a:cubicBezTo>
                  <a:pt x="8496935" y="5203825"/>
                  <a:pt x="8516620" y="5203825"/>
                  <a:pt x="8528685" y="5191760"/>
                </a:cubicBezTo>
                <a:cubicBezTo>
                  <a:pt x="8540750" y="5179695"/>
                  <a:pt x="8540750" y="5160010"/>
                  <a:pt x="8528685" y="5147945"/>
                </a:cubicBezTo>
                <a:cubicBezTo>
                  <a:pt x="8516620" y="5135880"/>
                  <a:pt x="8496935" y="5135880"/>
                  <a:pt x="8484870" y="5147945"/>
                </a:cubicBezTo>
                <a:close/>
                <a:moveTo>
                  <a:pt x="9184640" y="5410200"/>
                </a:moveTo>
                <a:cubicBezTo>
                  <a:pt x="9196705" y="5398135"/>
                  <a:pt x="9196705" y="5378450"/>
                  <a:pt x="9184640" y="5366385"/>
                </a:cubicBezTo>
                <a:cubicBezTo>
                  <a:pt x="9172575" y="5354320"/>
                  <a:pt x="9152890" y="5354320"/>
                  <a:pt x="9140825" y="5366385"/>
                </a:cubicBezTo>
                <a:cubicBezTo>
                  <a:pt x="9128760" y="5378450"/>
                  <a:pt x="9128760" y="5398135"/>
                  <a:pt x="9140825" y="5410200"/>
                </a:cubicBezTo>
                <a:cubicBezTo>
                  <a:pt x="9152890" y="5422265"/>
                  <a:pt x="9172575" y="5422265"/>
                  <a:pt x="9184640" y="5410200"/>
                </a:cubicBezTo>
                <a:close/>
                <a:moveTo>
                  <a:pt x="9163050" y="4994275"/>
                </a:moveTo>
                <a:cubicBezTo>
                  <a:pt x="9175115" y="4982210"/>
                  <a:pt x="9175115" y="4962525"/>
                  <a:pt x="9163050" y="4950460"/>
                </a:cubicBezTo>
                <a:cubicBezTo>
                  <a:pt x="9150985" y="4938395"/>
                  <a:pt x="9131300" y="4938395"/>
                  <a:pt x="9119235" y="4950460"/>
                </a:cubicBezTo>
                <a:cubicBezTo>
                  <a:pt x="9107170" y="4962525"/>
                  <a:pt x="9107170" y="4982210"/>
                  <a:pt x="9119235" y="4994275"/>
                </a:cubicBezTo>
                <a:cubicBezTo>
                  <a:pt x="9131300" y="5006340"/>
                  <a:pt x="9150985" y="5006340"/>
                  <a:pt x="9163050" y="4994275"/>
                </a:cubicBezTo>
                <a:close/>
                <a:moveTo>
                  <a:pt x="9075420" y="5913120"/>
                </a:moveTo>
                <a:cubicBezTo>
                  <a:pt x="9123680" y="5961380"/>
                  <a:pt x="9201785" y="5961380"/>
                  <a:pt x="9250680" y="5913120"/>
                </a:cubicBezTo>
                <a:cubicBezTo>
                  <a:pt x="9298940" y="5864860"/>
                  <a:pt x="9298940" y="5786755"/>
                  <a:pt x="9250680" y="5737860"/>
                </a:cubicBezTo>
                <a:cubicBezTo>
                  <a:pt x="9202420" y="5689600"/>
                  <a:pt x="9124315" y="5689600"/>
                  <a:pt x="9075420" y="5737860"/>
                </a:cubicBezTo>
                <a:cubicBezTo>
                  <a:pt x="9027160" y="5786755"/>
                  <a:pt x="9027160" y="5864860"/>
                  <a:pt x="9075420" y="5913120"/>
                </a:cubicBezTo>
                <a:close/>
                <a:moveTo>
                  <a:pt x="8856345" y="5694680"/>
                </a:moveTo>
                <a:cubicBezTo>
                  <a:pt x="8904605" y="5742940"/>
                  <a:pt x="8982710" y="5742940"/>
                  <a:pt x="9031605" y="5694680"/>
                </a:cubicBezTo>
                <a:cubicBezTo>
                  <a:pt x="9079865" y="5646420"/>
                  <a:pt x="9079865" y="5568315"/>
                  <a:pt x="9031605" y="5519420"/>
                </a:cubicBezTo>
                <a:cubicBezTo>
                  <a:pt x="8983345" y="5471160"/>
                  <a:pt x="8905240" y="5471160"/>
                  <a:pt x="8856345" y="5519420"/>
                </a:cubicBezTo>
                <a:cubicBezTo>
                  <a:pt x="8808085" y="5567680"/>
                  <a:pt x="8808085" y="5646420"/>
                  <a:pt x="8856345" y="5694680"/>
                </a:cubicBezTo>
                <a:close/>
                <a:moveTo>
                  <a:pt x="9228455" y="4141470"/>
                </a:moveTo>
                <a:cubicBezTo>
                  <a:pt x="9264650" y="4105275"/>
                  <a:pt x="9264650" y="4046220"/>
                  <a:pt x="9228455" y="4010025"/>
                </a:cubicBezTo>
                <a:cubicBezTo>
                  <a:pt x="9192260" y="3973830"/>
                  <a:pt x="9133205" y="3973830"/>
                  <a:pt x="9097010" y="4010025"/>
                </a:cubicBezTo>
                <a:cubicBezTo>
                  <a:pt x="9060815" y="4046220"/>
                  <a:pt x="9060815" y="4105275"/>
                  <a:pt x="9097010" y="4141470"/>
                </a:cubicBezTo>
                <a:cubicBezTo>
                  <a:pt x="9133205" y="4177665"/>
                  <a:pt x="9192260" y="4177665"/>
                  <a:pt x="9228455" y="4141470"/>
                </a:cubicBezTo>
                <a:close/>
                <a:moveTo>
                  <a:pt x="9097010" y="4578985"/>
                </a:moveTo>
                <a:cubicBezTo>
                  <a:pt x="9133205" y="4615180"/>
                  <a:pt x="9192260" y="4615180"/>
                  <a:pt x="9228455" y="4578985"/>
                </a:cubicBezTo>
                <a:cubicBezTo>
                  <a:pt x="9264650" y="4542790"/>
                  <a:pt x="9264650" y="4483735"/>
                  <a:pt x="9228455" y="4447540"/>
                </a:cubicBezTo>
                <a:cubicBezTo>
                  <a:pt x="9192260" y="4411345"/>
                  <a:pt x="9133205" y="4411345"/>
                  <a:pt x="9097010" y="4447540"/>
                </a:cubicBezTo>
                <a:cubicBezTo>
                  <a:pt x="9060815" y="4484370"/>
                  <a:pt x="9060815" y="4542790"/>
                  <a:pt x="9097010" y="4578985"/>
                </a:cubicBezTo>
                <a:close/>
                <a:moveTo>
                  <a:pt x="8594090" y="6569075"/>
                </a:moveTo>
                <a:cubicBezTo>
                  <a:pt x="8642350" y="6520815"/>
                  <a:pt x="8642350" y="6442710"/>
                  <a:pt x="8594090" y="6393815"/>
                </a:cubicBezTo>
                <a:cubicBezTo>
                  <a:pt x="8545830" y="6345555"/>
                  <a:pt x="8467725" y="6345555"/>
                  <a:pt x="8418830" y="6393815"/>
                </a:cubicBezTo>
                <a:cubicBezTo>
                  <a:pt x="8370570" y="6442075"/>
                  <a:pt x="8370570" y="6520181"/>
                  <a:pt x="8418830" y="6569075"/>
                </a:cubicBezTo>
                <a:cubicBezTo>
                  <a:pt x="8467090" y="6617970"/>
                  <a:pt x="8545830" y="6617970"/>
                  <a:pt x="8594090" y="6569075"/>
                </a:cubicBezTo>
                <a:close/>
                <a:moveTo>
                  <a:pt x="3498215" y="160655"/>
                </a:moveTo>
                <a:cubicBezTo>
                  <a:pt x="3510280" y="148590"/>
                  <a:pt x="3510280" y="128905"/>
                  <a:pt x="3498215" y="116840"/>
                </a:cubicBezTo>
                <a:cubicBezTo>
                  <a:pt x="3486150" y="104775"/>
                  <a:pt x="3466465" y="104775"/>
                  <a:pt x="3454400" y="116840"/>
                </a:cubicBezTo>
                <a:cubicBezTo>
                  <a:pt x="3442335" y="128905"/>
                  <a:pt x="3442335" y="148590"/>
                  <a:pt x="3454400" y="160655"/>
                </a:cubicBezTo>
                <a:cubicBezTo>
                  <a:pt x="3466465" y="172720"/>
                  <a:pt x="3486150" y="172720"/>
                  <a:pt x="3498215" y="160655"/>
                </a:cubicBezTo>
                <a:close/>
                <a:moveTo>
                  <a:pt x="3454400" y="1035685"/>
                </a:moveTo>
                <a:cubicBezTo>
                  <a:pt x="3466465" y="1047750"/>
                  <a:pt x="3486150" y="1047750"/>
                  <a:pt x="3498215" y="1035685"/>
                </a:cubicBezTo>
                <a:cubicBezTo>
                  <a:pt x="3510280" y="1023620"/>
                  <a:pt x="3510280" y="1003935"/>
                  <a:pt x="3498215" y="991870"/>
                </a:cubicBezTo>
                <a:cubicBezTo>
                  <a:pt x="3486150" y="979805"/>
                  <a:pt x="3466465" y="979805"/>
                  <a:pt x="3454400" y="991870"/>
                </a:cubicBezTo>
                <a:cubicBezTo>
                  <a:pt x="3442335" y="1003935"/>
                  <a:pt x="3442335" y="1023620"/>
                  <a:pt x="3454400" y="1035685"/>
                </a:cubicBezTo>
                <a:close/>
                <a:moveTo>
                  <a:pt x="3454400" y="1473200"/>
                </a:moveTo>
                <a:cubicBezTo>
                  <a:pt x="3466465" y="1485265"/>
                  <a:pt x="3486150" y="1485265"/>
                  <a:pt x="3498215" y="1473200"/>
                </a:cubicBezTo>
                <a:cubicBezTo>
                  <a:pt x="3510280" y="1461135"/>
                  <a:pt x="3510280" y="1441450"/>
                  <a:pt x="3498215" y="1429385"/>
                </a:cubicBezTo>
                <a:cubicBezTo>
                  <a:pt x="3486150" y="1417320"/>
                  <a:pt x="3466465" y="1417320"/>
                  <a:pt x="3454400" y="1429385"/>
                </a:cubicBezTo>
                <a:cubicBezTo>
                  <a:pt x="3442335" y="1441450"/>
                  <a:pt x="3442335" y="1461135"/>
                  <a:pt x="3454400" y="1473200"/>
                </a:cubicBezTo>
                <a:close/>
                <a:moveTo>
                  <a:pt x="3541395" y="2260600"/>
                </a:moveTo>
                <a:cubicBezTo>
                  <a:pt x="3505200" y="2224405"/>
                  <a:pt x="3446145" y="2224405"/>
                  <a:pt x="3409950" y="2260600"/>
                </a:cubicBezTo>
                <a:cubicBezTo>
                  <a:pt x="3373755" y="2296795"/>
                  <a:pt x="3373755" y="2355850"/>
                  <a:pt x="3409950" y="2392045"/>
                </a:cubicBezTo>
                <a:cubicBezTo>
                  <a:pt x="3446145" y="2428240"/>
                  <a:pt x="3505200" y="2428240"/>
                  <a:pt x="3541395" y="2392045"/>
                </a:cubicBezTo>
                <a:cubicBezTo>
                  <a:pt x="3578225" y="2355850"/>
                  <a:pt x="3578225" y="2296795"/>
                  <a:pt x="3541395" y="2260600"/>
                </a:cubicBezTo>
                <a:close/>
                <a:moveTo>
                  <a:pt x="3454400" y="598170"/>
                </a:moveTo>
                <a:cubicBezTo>
                  <a:pt x="3466465" y="610235"/>
                  <a:pt x="3486150" y="610235"/>
                  <a:pt x="3498215" y="598170"/>
                </a:cubicBezTo>
                <a:cubicBezTo>
                  <a:pt x="3510280" y="586105"/>
                  <a:pt x="3510280" y="566420"/>
                  <a:pt x="3498215" y="554355"/>
                </a:cubicBezTo>
                <a:cubicBezTo>
                  <a:pt x="3486150" y="542290"/>
                  <a:pt x="3466465" y="542290"/>
                  <a:pt x="3454400" y="554355"/>
                </a:cubicBezTo>
                <a:cubicBezTo>
                  <a:pt x="3442335" y="566420"/>
                  <a:pt x="3442335" y="586105"/>
                  <a:pt x="3454400" y="598170"/>
                </a:cubicBezTo>
                <a:close/>
                <a:moveTo>
                  <a:pt x="4285615" y="641985"/>
                </a:moveTo>
                <a:cubicBezTo>
                  <a:pt x="4321810" y="678180"/>
                  <a:pt x="4380865" y="678180"/>
                  <a:pt x="4417060" y="641985"/>
                </a:cubicBezTo>
                <a:cubicBezTo>
                  <a:pt x="4453255" y="605790"/>
                  <a:pt x="4453255" y="546735"/>
                  <a:pt x="4417060" y="510540"/>
                </a:cubicBezTo>
                <a:cubicBezTo>
                  <a:pt x="4380865" y="474345"/>
                  <a:pt x="4321810" y="474345"/>
                  <a:pt x="4285615" y="510540"/>
                </a:cubicBezTo>
                <a:cubicBezTo>
                  <a:pt x="4249420" y="547370"/>
                  <a:pt x="4249420" y="605790"/>
                  <a:pt x="4285615" y="641985"/>
                </a:cubicBezTo>
                <a:close/>
                <a:moveTo>
                  <a:pt x="3541395" y="1823085"/>
                </a:moveTo>
                <a:cubicBezTo>
                  <a:pt x="3505200" y="1786890"/>
                  <a:pt x="3446145" y="1786890"/>
                  <a:pt x="3409950" y="1823085"/>
                </a:cubicBezTo>
                <a:cubicBezTo>
                  <a:pt x="3373755" y="1859280"/>
                  <a:pt x="3373755" y="1918335"/>
                  <a:pt x="3409950" y="1954530"/>
                </a:cubicBezTo>
                <a:cubicBezTo>
                  <a:pt x="3446145" y="1990725"/>
                  <a:pt x="3505200" y="1990725"/>
                  <a:pt x="3541395" y="1954530"/>
                </a:cubicBezTo>
                <a:cubicBezTo>
                  <a:pt x="3577590" y="1918335"/>
                  <a:pt x="3578225" y="1859280"/>
                  <a:pt x="3541395" y="1823085"/>
                </a:cubicBezTo>
                <a:close/>
                <a:moveTo>
                  <a:pt x="4416425" y="204470"/>
                </a:moveTo>
                <a:cubicBezTo>
                  <a:pt x="4452620" y="168275"/>
                  <a:pt x="4452620" y="109220"/>
                  <a:pt x="4416425" y="73025"/>
                </a:cubicBezTo>
                <a:cubicBezTo>
                  <a:pt x="4380230" y="36830"/>
                  <a:pt x="4321175" y="36830"/>
                  <a:pt x="4284980" y="73025"/>
                </a:cubicBezTo>
                <a:cubicBezTo>
                  <a:pt x="4248785" y="109220"/>
                  <a:pt x="4248785" y="168275"/>
                  <a:pt x="4284980" y="204470"/>
                </a:cubicBezTo>
                <a:cubicBezTo>
                  <a:pt x="4321175" y="240665"/>
                  <a:pt x="4380230" y="240665"/>
                  <a:pt x="4416425" y="204470"/>
                </a:cubicBezTo>
                <a:close/>
                <a:moveTo>
                  <a:pt x="3935730" y="554355"/>
                </a:moveTo>
                <a:cubicBezTo>
                  <a:pt x="3923665" y="542290"/>
                  <a:pt x="3903980" y="542290"/>
                  <a:pt x="3891915" y="554355"/>
                </a:cubicBezTo>
                <a:cubicBezTo>
                  <a:pt x="3879850" y="566420"/>
                  <a:pt x="3879850" y="586105"/>
                  <a:pt x="3891915" y="598170"/>
                </a:cubicBezTo>
                <a:cubicBezTo>
                  <a:pt x="3903980" y="610235"/>
                  <a:pt x="3923665" y="610235"/>
                  <a:pt x="3935730" y="598170"/>
                </a:cubicBezTo>
                <a:cubicBezTo>
                  <a:pt x="3947795" y="586105"/>
                  <a:pt x="3947795" y="566420"/>
                  <a:pt x="3935730" y="554355"/>
                </a:cubicBezTo>
                <a:close/>
                <a:moveTo>
                  <a:pt x="3410585" y="3135630"/>
                </a:moveTo>
                <a:cubicBezTo>
                  <a:pt x="3374390" y="3171825"/>
                  <a:pt x="3374390" y="3230880"/>
                  <a:pt x="3410585" y="3267075"/>
                </a:cubicBezTo>
                <a:cubicBezTo>
                  <a:pt x="3446780" y="3303270"/>
                  <a:pt x="3505835" y="3303270"/>
                  <a:pt x="3542030" y="3267075"/>
                </a:cubicBezTo>
                <a:cubicBezTo>
                  <a:pt x="3578225" y="3230880"/>
                  <a:pt x="3578225" y="3171825"/>
                  <a:pt x="3542030" y="3135630"/>
                </a:cubicBezTo>
                <a:cubicBezTo>
                  <a:pt x="3505835" y="3099435"/>
                  <a:pt x="3446780" y="3099435"/>
                  <a:pt x="3410585" y="3135630"/>
                </a:cubicBezTo>
                <a:close/>
                <a:moveTo>
                  <a:pt x="4963160" y="357505"/>
                </a:moveTo>
                <a:cubicBezTo>
                  <a:pt x="4951095" y="369570"/>
                  <a:pt x="4951095" y="389255"/>
                  <a:pt x="4963160" y="401320"/>
                </a:cubicBezTo>
                <a:cubicBezTo>
                  <a:pt x="4975225" y="413385"/>
                  <a:pt x="4994910" y="413385"/>
                  <a:pt x="5006975" y="401320"/>
                </a:cubicBezTo>
                <a:cubicBezTo>
                  <a:pt x="5019040" y="389255"/>
                  <a:pt x="5019040" y="369570"/>
                  <a:pt x="5006975" y="357505"/>
                </a:cubicBezTo>
                <a:cubicBezTo>
                  <a:pt x="4994910" y="345440"/>
                  <a:pt x="4975225" y="345440"/>
                  <a:pt x="4963160" y="357505"/>
                </a:cubicBezTo>
                <a:close/>
                <a:moveTo>
                  <a:pt x="3891915" y="991870"/>
                </a:moveTo>
                <a:cubicBezTo>
                  <a:pt x="3879850" y="1003935"/>
                  <a:pt x="3879850" y="1023620"/>
                  <a:pt x="3891915" y="1035685"/>
                </a:cubicBezTo>
                <a:cubicBezTo>
                  <a:pt x="3903980" y="1047750"/>
                  <a:pt x="3923665" y="1047750"/>
                  <a:pt x="3935730" y="1035685"/>
                </a:cubicBezTo>
                <a:cubicBezTo>
                  <a:pt x="3947795" y="1023620"/>
                  <a:pt x="3947795" y="1003935"/>
                  <a:pt x="3935730" y="991870"/>
                </a:cubicBezTo>
                <a:cubicBezTo>
                  <a:pt x="3923665" y="979805"/>
                  <a:pt x="3903980" y="979805"/>
                  <a:pt x="3891915" y="991870"/>
                </a:cubicBezTo>
                <a:close/>
                <a:moveTo>
                  <a:pt x="4263390" y="1101090"/>
                </a:moveTo>
                <a:cubicBezTo>
                  <a:pt x="4311650" y="1149350"/>
                  <a:pt x="4389755" y="1149350"/>
                  <a:pt x="4438650" y="1101090"/>
                </a:cubicBezTo>
                <a:cubicBezTo>
                  <a:pt x="4486910" y="1052830"/>
                  <a:pt x="4486910" y="974725"/>
                  <a:pt x="4438650" y="925830"/>
                </a:cubicBezTo>
                <a:cubicBezTo>
                  <a:pt x="4390390" y="877570"/>
                  <a:pt x="4312285" y="877570"/>
                  <a:pt x="4263390" y="925830"/>
                </a:cubicBezTo>
                <a:cubicBezTo>
                  <a:pt x="4215130" y="974725"/>
                  <a:pt x="4215130" y="1052830"/>
                  <a:pt x="4263390" y="1101090"/>
                </a:cubicBezTo>
                <a:close/>
                <a:moveTo>
                  <a:pt x="5029200" y="1254760"/>
                </a:moveTo>
                <a:cubicBezTo>
                  <a:pt x="5041265" y="1242695"/>
                  <a:pt x="5041265" y="1223010"/>
                  <a:pt x="5029200" y="1210945"/>
                </a:cubicBezTo>
                <a:cubicBezTo>
                  <a:pt x="5017135" y="1198880"/>
                  <a:pt x="4997450" y="1198880"/>
                  <a:pt x="4985385" y="1210945"/>
                </a:cubicBezTo>
                <a:cubicBezTo>
                  <a:pt x="4973320" y="1223010"/>
                  <a:pt x="4973320" y="1242695"/>
                  <a:pt x="4985385" y="1254760"/>
                </a:cubicBezTo>
                <a:cubicBezTo>
                  <a:pt x="4997450" y="1266825"/>
                  <a:pt x="5017135" y="1266825"/>
                  <a:pt x="5029200" y="1254760"/>
                </a:cubicBezTo>
                <a:close/>
                <a:moveTo>
                  <a:pt x="5006975" y="838835"/>
                </a:moveTo>
                <a:cubicBezTo>
                  <a:pt x="5019040" y="826770"/>
                  <a:pt x="5019040" y="807085"/>
                  <a:pt x="5006975" y="795020"/>
                </a:cubicBezTo>
                <a:cubicBezTo>
                  <a:pt x="4994910" y="782955"/>
                  <a:pt x="4975225" y="782955"/>
                  <a:pt x="4963160" y="795020"/>
                </a:cubicBezTo>
                <a:cubicBezTo>
                  <a:pt x="4951095" y="807085"/>
                  <a:pt x="4951095" y="826770"/>
                  <a:pt x="4963160" y="838835"/>
                </a:cubicBezTo>
                <a:cubicBezTo>
                  <a:pt x="4975225" y="850900"/>
                  <a:pt x="4994910" y="850900"/>
                  <a:pt x="5006975" y="838835"/>
                </a:cubicBezTo>
                <a:close/>
                <a:moveTo>
                  <a:pt x="3978910" y="2260600"/>
                </a:moveTo>
                <a:cubicBezTo>
                  <a:pt x="3942715" y="2224405"/>
                  <a:pt x="3883660" y="2224405"/>
                  <a:pt x="3847465" y="2260600"/>
                </a:cubicBezTo>
                <a:cubicBezTo>
                  <a:pt x="3811270" y="2296795"/>
                  <a:pt x="3811270" y="2355850"/>
                  <a:pt x="3847465" y="2392045"/>
                </a:cubicBezTo>
                <a:cubicBezTo>
                  <a:pt x="3883660" y="2428240"/>
                  <a:pt x="3942715" y="2428240"/>
                  <a:pt x="3978910" y="2392045"/>
                </a:cubicBezTo>
                <a:cubicBezTo>
                  <a:pt x="4015105" y="2355850"/>
                  <a:pt x="4015105" y="2296795"/>
                  <a:pt x="3978910" y="2260600"/>
                </a:cubicBezTo>
                <a:close/>
                <a:moveTo>
                  <a:pt x="3957320" y="3157220"/>
                </a:moveTo>
                <a:cubicBezTo>
                  <a:pt x="3933190" y="3133090"/>
                  <a:pt x="3893820" y="3133090"/>
                  <a:pt x="3869690" y="3157220"/>
                </a:cubicBezTo>
                <a:cubicBezTo>
                  <a:pt x="3845560" y="3181350"/>
                  <a:pt x="3845560" y="3220720"/>
                  <a:pt x="3869690" y="3244850"/>
                </a:cubicBezTo>
                <a:cubicBezTo>
                  <a:pt x="3893820" y="3268980"/>
                  <a:pt x="3933190" y="3268980"/>
                  <a:pt x="3957320" y="3244850"/>
                </a:cubicBezTo>
                <a:cubicBezTo>
                  <a:pt x="3981450" y="3220720"/>
                  <a:pt x="3981450" y="3181350"/>
                  <a:pt x="3957320" y="3157220"/>
                </a:cubicBezTo>
                <a:close/>
                <a:moveTo>
                  <a:pt x="3869690" y="3594735"/>
                </a:moveTo>
                <a:cubicBezTo>
                  <a:pt x="3845560" y="3618865"/>
                  <a:pt x="3845560" y="3658235"/>
                  <a:pt x="3869690" y="3682365"/>
                </a:cubicBezTo>
                <a:cubicBezTo>
                  <a:pt x="3893820" y="3706495"/>
                  <a:pt x="3933190" y="3706495"/>
                  <a:pt x="3957320" y="3682365"/>
                </a:cubicBezTo>
                <a:cubicBezTo>
                  <a:pt x="3981450" y="3658235"/>
                  <a:pt x="3981450" y="3618865"/>
                  <a:pt x="3957320" y="3594735"/>
                </a:cubicBezTo>
                <a:cubicBezTo>
                  <a:pt x="3933190" y="3570605"/>
                  <a:pt x="3893820" y="3570605"/>
                  <a:pt x="3869690" y="3594735"/>
                </a:cubicBezTo>
                <a:close/>
                <a:moveTo>
                  <a:pt x="3978910" y="2698115"/>
                </a:moveTo>
                <a:cubicBezTo>
                  <a:pt x="3942715" y="2661920"/>
                  <a:pt x="3883660" y="2661920"/>
                  <a:pt x="3847465" y="2698115"/>
                </a:cubicBezTo>
                <a:cubicBezTo>
                  <a:pt x="3811270" y="2734310"/>
                  <a:pt x="3811270" y="2793365"/>
                  <a:pt x="3847465" y="2829560"/>
                </a:cubicBezTo>
                <a:cubicBezTo>
                  <a:pt x="3883660" y="2865755"/>
                  <a:pt x="3942715" y="2865755"/>
                  <a:pt x="3978910" y="2829560"/>
                </a:cubicBezTo>
                <a:cubicBezTo>
                  <a:pt x="4015105" y="2792730"/>
                  <a:pt x="4015105" y="2734310"/>
                  <a:pt x="3978910" y="2698115"/>
                </a:cubicBezTo>
                <a:close/>
                <a:moveTo>
                  <a:pt x="4219575" y="2019935"/>
                </a:moveTo>
                <a:cubicBezTo>
                  <a:pt x="4171315" y="1971675"/>
                  <a:pt x="4093210" y="1971675"/>
                  <a:pt x="4044315" y="2019935"/>
                </a:cubicBezTo>
                <a:cubicBezTo>
                  <a:pt x="3996055" y="2068195"/>
                  <a:pt x="3996055" y="2146300"/>
                  <a:pt x="4044315" y="2195195"/>
                </a:cubicBezTo>
                <a:cubicBezTo>
                  <a:pt x="4092575" y="2243455"/>
                  <a:pt x="4170680" y="2243455"/>
                  <a:pt x="4219575" y="2195195"/>
                </a:cubicBezTo>
                <a:cubicBezTo>
                  <a:pt x="4267835" y="2146935"/>
                  <a:pt x="4267835" y="2068195"/>
                  <a:pt x="4219575" y="2019935"/>
                </a:cubicBezTo>
                <a:close/>
                <a:moveTo>
                  <a:pt x="4197985" y="2479040"/>
                </a:moveTo>
                <a:cubicBezTo>
                  <a:pt x="4161790" y="2442845"/>
                  <a:pt x="4102735" y="2442845"/>
                  <a:pt x="4066540" y="2479040"/>
                </a:cubicBezTo>
                <a:cubicBezTo>
                  <a:pt x="4030345" y="2515235"/>
                  <a:pt x="4030345" y="2574290"/>
                  <a:pt x="4066540" y="2610485"/>
                </a:cubicBezTo>
                <a:cubicBezTo>
                  <a:pt x="4102735" y="2646680"/>
                  <a:pt x="4161790" y="2646680"/>
                  <a:pt x="4197985" y="2610485"/>
                </a:cubicBezTo>
                <a:cubicBezTo>
                  <a:pt x="4234180" y="2574290"/>
                  <a:pt x="4234180" y="2515870"/>
                  <a:pt x="4197985" y="2479040"/>
                </a:cubicBezTo>
                <a:close/>
                <a:moveTo>
                  <a:pt x="4088765" y="3813810"/>
                </a:moveTo>
                <a:cubicBezTo>
                  <a:pt x="4064635" y="3837940"/>
                  <a:pt x="4064635" y="3877310"/>
                  <a:pt x="4088765" y="3901440"/>
                </a:cubicBezTo>
                <a:cubicBezTo>
                  <a:pt x="4112895" y="3925570"/>
                  <a:pt x="4152265" y="3925570"/>
                  <a:pt x="4176395" y="3901440"/>
                </a:cubicBezTo>
                <a:cubicBezTo>
                  <a:pt x="4200525" y="3877310"/>
                  <a:pt x="4200525" y="3837940"/>
                  <a:pt x="4176395" y="3813810"/>
                </a:cubicBezTo>
                <a:cubicBezTo>
                  <a:pt x="4151630" y="3789680"/>
                  <a:pt x="4112895" y="3789680"/>
                  <a:pt x="4088765" y="3813810"/>
                </a:cubicBezTo>
                <a:close/>
                <a:moveTo>
                  <a:pt x="4175760" y="2938780"/>
                </a:moveTo>
                <a:cubicBezTo>
                  <a:pt x="4151630" y="2914650"/>
                  <a:pt x="4112260" y="2914650"/>
                  <a:pt x="4088130" y="2938780"/>
                </a:cubicBezTo>
                <a:cubicBezTo>
                  <a:pt x="4064000" y="2962910"/>
                  <a:pt x="4064000" y="3002280"/>
                  <a:pt x="4088130" y="3026410"/>
                </a:cubicBezTo>
                <a:cubicBezTo>
                  <a:pt x="4112260" y="3050540"/>
                  <a:pt x="4151630" y="3050540"/>
                  <a:pt x="4175760" y="3026410"/>
                </a:cubicBezTo>
                <a:cubicBezTo>
                  <a:pt x="4199890" y="3002280"/>
                  <a:pt x="4199890" y="2962910"/>
                  <a:pt x="4175760" y="2938780"/>
                </a:cubicBezTo>
                <a:close/>
                <a:moveTo>
                  <a:pt x="3979545" y="73660"/>
                </a:moveTo>
                <a:cubicBezTo>
                  <a:pt x="3943350" y="37465"/>
                  <a:pt x="3884295" y="37465"/>
                  <a:pt x="3848100" y="73660"/>
                </a:cubicBezTo>
                <a:cubicBezTo>
                  <a:pt x="3811905" y="109855"/>
                  <a:pt x="3811905" y="168910"/>
                  <a:pt x="3848100" y="205105"/>
                </a:cubicBezTo>
                <a:cubicBezTo>
                  <a:pt x="3884295" y="241300"/>
                  <a:pt x="3943350" y="241300"/>
                  <a:pt x="3979545" y="205105"/>
                </a:cubicBezTo>
                <a:cubicBezTo>
                  <a:pt x="4015740" y="168910"/>
                  <a:pt x="4015740" y="109855"/>
                  <a:pt x="3979545" y="73660"/>
                </a:cubicBezTo>
                <a:close/>
                <a:moveTo>
                  <a:pt x="3760470" y="2172970"/>
                </a:moveTo>
                <a:cubicBezTo>
                  <a:pt x="3796665" y="2136775"/>
                  <a:pt x="3796665" y="2077720"/>
                  <a:pt x="3760470" y="2041525"/>
                </a:cubicBezTo>
                <a:cubicBezTo>
                  <a:pt x="3724275" y="2005330"/>
                  <a:pt x="3665220" y="2005330"/>
                  <a:pt x="3629025" y="2041525"/>
                </a:cubicBezTo>
                <a:cubicBezTo>
                  <a:pt x="3592830" y="2077720"/>
                  <a:pt x="3592830" y="2136775"/>
                  <a:pt x="3629025" y="2172970"/>
                </a:cubicBezTo>
                <a:cubicBezTo>
                  <a:pt x="3665220" y="2209165"/>
                  <a:pt x="3724275" y="2209165"/>
                  <a:pt x="3760470" y="2172970"/>
                </a:cubicBezTo>
                <a:close/>
                <a:moveTo>
                  <a:pt x="3541395" y="2698115"/>
                </a:moveTo>
                <a:cubicBezTo>
                  <a:pt x="3505200" y="2661920"/>
                  <a:pt x="3446145" y="2661920"/>
                  <a:pt x="3409950" y="2698115"/>
                </a:cubicBezTo>
                <a:cubicBezTo>
                  <a:pt x="3373755" y="2734310"/>
                  <a:pt x="3373755" y="2793365"/>
                  <a:pt x="3409950" y="2829560"/>
                </a:cubicBezTo>
                <a:cubicBezTo>
                  <a:pt x="3446145" y="2865755"/>
                  <a:pt x="3505200" y="2865755"/>
                  <a:pt x="3541395" y="2829560"/>
                </a:cubicBezTo>
                <a:cubicBezTo>
                  <a:pt x="3578225" y="2792730"/>
                  <a:pt x="3578225" y="2734310"/>
                  <a:pt x="3541395" y="2698115"/>
                </a:cubicBezTo>
                <a:close/>
                <a:moveTo>
                  <a:pt x="3629025" y="2610485"/>
                </a:moveTo>
                <a:cubicBezTo>
                  <a:pt x="3665220" y="2646680"/>
                  <a:pt x="3724275" y="2646680"/>
                  <a:pt x="3760470" y="2610485"/>
                </a:cubicBezTo>
                <a:cubicBezTo>
                  <a:pt x="3796665" y="2574290"/>
                  <a:pt x="3796665" y="2515235"/>
                  <a:pt x="3760470" y="2479040"/>
                </a:cubicBezTo>
                <a:cubicBezTo>
                  <a:pt x="3724275" y="2442845"/>
                  <a:pt x="3665220" y="2442845"/>
                  <a:pt x="3629025" y="2479040"/>
                </a:cubicBezTo>
                <a:cubicBezTo>
                  <a:pt x="3592830" y="2515235"/>
                  <a:pt x="3592830" y="2574290"/>
                  <a:pt x="3629025" y="2610485"/>
                </a:cubicBezTo>
                <a:close/>
                <a:moveTo>
                  <a:pt x="3782060" y="1582420"/>
                </a:moveTo>
                <a:cubicBezTo>
                  <a:pt x="3733800" y="1534160"/>
                  <a:pt x="3655695" y="1534160"/>
                  <a:pt x="3606800" y="1582420"/>
                </a:cubicBezTo>
                <a:cubicBezTo>
                  <a:pt x="3558540" y="1630680"/>
                  <a:pt x="3558540" y="1708785"/>
                  <a:pt x="3606800" y="1757680"/>
                </a:cubicBezTo>
                <a:cubicBezTo>
                  <a:pt x="3655060" y="1805940"/>
                  <a:pt x="3733165" y="1805940"/>
                  <a:pt x="3782060" y="1757680"/>
                </a:cubicBezTo>
                <a:cubicBezTo>
                  <a:pt x="3830320" y="1709420"/>
                  <a:pt x="3830320" y="1630680"/>
                  <a:pt x="3782060" y="1582420"/>
                </a:cubicBezTo>
                <a:close/>
                <a:moveTo>
                  <a:pt x="4001135" y="1801495"/>
                </a:moveTo>
                <a:cubicBezTo>
                  <a:pt x="3952875" y="1753235"/>
                  <a:pt x="3874770" y="1753235"/>
                  <a:pt x="3825875" y="1801495"/>
                </a:cubicBezTo>
                <a:cubicBezTo>
                  <a:pt x="3777615" y="1849755"/>
                  <a:pt x="3777615" y="1927860"/>
                  <a:pt x="3825875" y="1976755"/>
                </a:cubicBezTo>
                <a:cubicBezTo>
                  <a:pt x="3874135" y="2025015"/>
                  <a:pt x="3952240" y="2025015"/>
                  <a:pt x="4001135" y="1976755"/>
                </a:cubicBezTo>
                <a:cubicBezTo>
                  <a:pt x="4049395" y="1927860"/>
                  <a:pt x="4049395" y="1849755"/>
                  <a:pt x="4001135" y="1801495"/>
                </a:cubicBezTo>
                <a:close/>
                <a:moveTo>
                  <a:pt x="3760470" y="2916555"/>
                </a:moveTo>
                <a:cubicBezTo>
                  <a:pt x="3724275" y="2880360"/>
                  <a:pt x="3665220" y="2880360"/>
                  <a:pt x="3629025" y="2916555"/>
                </a:cubicBezTo>
                <a:cubicBezTo>
                  <a:pt x="3592830" y="2952750"/>
                  <a:pt x="3592830" y="3011805"/>
                  <a:pt x="3629025" y="3048000"/>
                </a:cubicBezTo>
                <a:cubicBezTo>
                  <a:pt x="3665220" y="3084195"/>
                  <a:pt x="3724275" y="3084195"/>
                  <a:pt x="3760470" y="3048000"/>
                </a:cubicBezTo>
                <a:cubicBezTo>
                  <a:pt x="3796665" y="3011805"/>
                  <a:pt x="3796665" y="2952750"/>
                  <a:pt x="3760470" y="2916555"/>
                </a:cubicBezTo>
                <a:close/>
                <a:moveTo>
                  <a:pt x="3651250" y="3376295"/>
                </a:moveTo>
                <a:cubicBezTo>
                  <a:pt x="3627120" y="3400425"/>
                  <a:pt x="3627120" y="3439795"/>
                  <a:pt x="3651250" y="3463925"/>
                </a:cubicBezTo>
                <a:cubicBezTo>
                  <a:pt x="3675380" y="3488055"/>
                  <a:pt x="3714750" y="3488055"/>
                  <a:pt x="3738880" y="3463925"/>
                </a:cubicBezTo>
                <a:cubicBezTo>
                  <a:pt x="3763010" y="3439795"/>
                  <a:pt x="3763010" y="3400425"/>
                  <a:pt x="3738880" y="3376295"/>
                </a:cubicBezTo>
                <a:cubicBezTo>
                  <a:pt x="3714750" y="3352165"/>
                  <a:pt x="3675380" y="3352165"/>
                  <a:pt x="3651250" y="3376295"/>
                </a:cubicBezTo>
                <a:close/>
                <a:moveTo>
                  <a:pt x="4066540" y="292100"/>
                </a:moveTo>
                <a:cubicBezTo>
                  <a:pt x="4030345" y="328295"/>
                  <a:pt x="4030345" y="387350"/>
                  <a:pt x="4066540" y="423545"/>
                </a:cubicBezTo>
                <a:cubicBezTo>
                  <a:pt x="4102735" y="459740"/>
                  <a:pt x="4161790" y="459740"/>
                  <a:pt x="4197985" y="423545"/>
                </a:cubicBezTo>
                <a:cubicBezTo>
                  <a:pt x="4234180" y="387350"/>
                  <a:pt x="4234180" y="328295"/>
                  <a:pt x="4197985" y="292100"/>
                </a:cubicBezTo>
                <a:cubicBezTo>
                  <a:pt x="4161790" y="255905"/>
                  <a:pt x="4102735" y="255905"/>
                  <a:pt x="4066540" y="292100"/>
                </a:cubicBezTo>
                <a:close/>
                <a:moveTo>
                  <a:pt x="4657090" y="2195195"/>
                </a:moveTo>
                <a:cubicBezTo>
                  <a:pt x="4705350" y="2146935"/>
                  <a:pt x="4705350" y="2068830"/>
                  <a:pt x="4657090" y="2019935"/>
                </a:cubicBezTo>
                <a:cubicBezTo>
                  <a:pt x="4608830" y="1971675"/>
                  <a:pt x="4530725" y="1971675"/>
                  <a:pt x="4481830" y="2019935"/>
                </a:cubicBezTo>
                <a:cubicBezTo>
                  <a:pt x="4433570" y="2068195"/>
                  <a:pt x="4433570" y="2146300"/>
                  <a:pt x="4481830" y="2195195"/>
                </a:cubicBezTo>
                <a:cubicBezTo>
                  <a:pt x="4530725" y="2243455"/>
                  <a:pt x="4608830" y="2243455"/>
                  <a:pt x="4657090" y="2195195"/>
                </a:cubicBezTo>
                <a:close/>
                <a:moveTo>
                  <a:pt x="4876165" y="1976120"/>
                </a:moveTo>
                <a:cubicBezTo>
                  <a:pt x="4924425" y="1927860"/>
                  <a:pt x="4924425" y="1849755"/>
                  <a:pt x="4876165" y="1800860"/>
                </a:cubicBezTo>
                <a:cubicBezTo>
                  <a:pt x="4827905" y="1752600"/>
                  <a:pt x="4749800" y="1752600"/>
                  <a:pt x="4700905" y="1800860"/>
                </a:cubicBezTo>
                <a:cubicBezTo>
                  <a:pt x="4652645" y="1849120"/>
                  <a:pt x="4652645" y="1927225"/>
                  <a:pt x="4700905" y="1976120"/>
                </a:cubicBezTo>
                <a:cubicBezTo>
                  <a:pt x="4749165" y="2024380"/>
                  <a:pt x="4827905" y="2024380"/>
                  <a:pt x="4876165" y="1976120"/>
                </a:cubicBezTo>
                <a:close/>
                <a:moveTo>
                  <a:pt x="5094605" y="1757680"/>
                </a:moveTo>
                <a:cubicBezTo>
                  <a:pt x="5142865" y="1709420"/>
                  <a:pt x="5142865" y="1631315"/>
                  <a:pt x="5094605" y="1582420"/>
                </a:cubicBezTo>
                <a:cubicBezTo>
                  <a:pt x="5046345" y="1534160"/>
                  <a:pt x="4968240" y="1534160"/>
                  <a:pt x="4919345" y="1582420"/>
                </a:cubicBezTo>
                <a:cubicBezTo>
                  <a:pt x="4871085" y="1630680"/>
                  <a:pt x="4871085" y="1708785"/>
                  <a:pt x="4919345" y="1757680"/>
                </a:cubicBezTo>
                <a:cubicBezTo>
                  <a:pt x="4968240" y="1805940"/>
                  <a:pt x="5046345" y="1805940"/>
                  <a:pt x="5094605" y="1757680"/>
                </a:cubicBezTo>
                <a:close/>
                <a:moveTo>
                  <a:pt x="3742055" y="0"/>
                </a:moveTo>
                <a:lnTo>
                  <a:pt x="3647440" y="0"/>
                </a:lnTo>
                <a:cubicBezTo>
                  <a:pt x="3676650" y="17145"/>
                  <a:pt x="3713480" y="17145"/>
                  <a:pt x="3742055" y="0"/>
                </a:cubicBezTo>
                <a:close/>
                <a:moveTo>
                  <a:pt x="3825875" y="1538605"/>
                </a:moveTo>
                <a:cubicBezTo>
                  <a:pt x="3874135" y="1586865"/>
                  <a:pt x="3952240" y="1586865"/>
                  <a:pt x="4001135" y="1538605"/>
                </a:cubicBezTo>
                <a:cubicBezTo>
                  <a:pt x="4049395" y="1490345"/>
                  <a:pt x="4049395" y="1412240"/>
                  <a:pt x="4001135" y="1363345"/>
                </a:cubicBezTo>
                <a:cubicBezTo>
                  <a:pt x="3952875" y="1314450"/>
                  <a:pt x="3874770" y="1315085"/>
                  <a:pt x="3825875" y="1363345"/>
                </a:cubicBezTo>
                <a:cubicBezTo>
                  <a:pt x="3776980" y="1411605"/>
                  <a:pt x="3777615" y="1490345"/>
                  <a:pt x="3825875" y="1538605"/>
                </a:cubicBezTo>
                <a:close/>
                <a:moveTo>
                  <a:pt x="3716655" y="773430"/>
                </a:moveTo>
                <a:cubicBezTo>
                  <a:pt x="3704590" y="761365"/>
                  <a:pt x="3684905" y="761365"/>
                  <a:pt x="3672840" y="773430"/>
                </a:cubicBezTo>
                <a:cubicBezTo>
                  <a:pt x="3660775" y="785495"/>
                  <a:pt x="3660775" y="805180"/>
                  <a:pt x="3672840" y="817245"/>
                </a:cubicBezTo>
                <a:cubicBezTo>
                  <a:pt x="3684905" y="829310"/>
                  <a:pt x="3704590" y="829310"/>
                  <a:pt x="3716655" y="817245"/>
                </a:cubicBezTo>
                <a:cubicBezTo>
                  <a:pt x="3728720" y="805180"/>
                  <a:pt x="3728720" y="785495"/>
                  <a:pt x="3716655" y="773430"/>
                </a:cubicBezTo>
                <a:close/>
                <a:moveTo>
                  <a:pt x="3672840" y="1210945"/>
                </a:moveTo>
                <a:cubicBezTo>
                  <a:pt x="3660775" y="1223010"/>
                  <a:pt x="3660775" y="1242695"/>
                  <a:pt x="3672840" y="1254760"/>
                </a:cubicBezTo>
                <a:cubicBezTo>
                  <a:pt x="3684905" y="1266825"/>
                  <a:pt x="3704590" y="1266825"/>
                  <a:pt x="3716655" y="1254760"/>
                </a:cubicBezTo>
                <a:cubicBezTo>
                  <a:pt x="3728720" y="1242695"/>
                  <a:pt x="3728720" y="1223010"/>
                  <a:pt x="3716655" y="1210945"/>
                </a:cubicBezTo>
                <a:cubicBezTo>
                  <a:pt x="3704590" y="1198880"/>
                  <a:pt x="3684905" y="1198880"/>
                  <a:pt x="3672840" y="1210945"/>
                </a:cubicBezTo>
                <a:close/>
                <a:moveTo>
                  <a:pt x="3716655" y="335915"/>
                </a:moveTo>
                <a:cubicBezTo>
                  <a:pt x="3704590" y="323850"/>
                  <a:pt x="3684905" y="323850"/>
                  <a:pt x="3672840" y="335915"/>
                </a:cubicBezTo>
                <a:cubicBezTo>
                  <a:pt x="3660775" y="347980"/>
                  <a:pt x="3660775" y="367665"/>
                  <a:pt x="3672840" y="379730"/>
                </a:cubicBezTo>
                <a:cubicBezTo>
                  <a:pt x="3684905" y="391795"/>
                  <a:pt x="3704590" y="391795"/>
                  <a:pt x="3716655" y="379730"/>
                </a:cubicBezTo>
                <a:cubicBezTo>
                  <a:pt x="3728720" y="367665"/>
                  <a:pt x="3728720" y="347980"/>
                  <a:pt x="3716655" y="335915"/>
                </a:cubicBezTo>
                <a:close/>
                <a:moveTo>
                  <a:pt x="4617085" y="0"/>
                </a:moveTo>
                <a:lnTo>
                  <a:pt x="4522470" y="0"/>
                </a:lnTo>
                <a:cubicBezTo>
                  <a:pt x="4551680" y="17145"/>
                  <a:pt x="4587875" y="17145"/>
                  <a:pt x="4617085" y="0"/>
                </a:cubicBezTo>
                <a:close/>
                <a:moveTo>
                  <a:pt x="2491740" y="467360"/>
                </a:moveTo>
                <a:cubicBezTo>
                  <a:pt x="2431415" y="527685"/>
                  <a:pt x="2431415" y="625475"/>
                  <a:pt x="2491740" y="685800"/>
                </a:cubicBezTo>
                <a:cubicBezTo>
                  <a:pt x="2552065" y="746125"/>
                  <a:pt x="2649855" y="746125"/>
                  <a:pt x="2710180" y="685800"/>
                </a:cubicBezTo>
                <a:cubicBezTo>
                  <a:pt x="2770505" y="625475"/>
                  <a:pt x="2770505" y="527685"/>
                  <a:pt x="2710180" y="467360"/>
                </a:cubicBezTo>
                <a:cubicBezTo>
                  <a:pt x="2650490" y="407035"/>
                  <a:pt x="2552065" y="407035"/>
                  <a:pt x="2491740" y="467360"/>
                </a:cubicBezTo>
                <a:close/>
                <a:moveTo>
                  <a:pt x="2929255" y="248285"/>
                </a:moveTo>
                <a:cubicBezTo>
                  <a:pt x="2989580" y="308610"/>
                  <a:pt x="3087370" y="308610"/>
                  <a:pt x="3147695" y="248285"/>
                </a:cubicBezTo>
                <a:cubicBezTo>
                  <a:pt x="3208020" y="187960"/>
                  <a:pt x="3208020" y="90170"/>
                  <a:pt x="3147695" y="29845"/>
                </a:cubicBezTo>
                <a:cubicBezTo>
                  <a:pt x="3134995" y="17145"/>
                  <a:pt x="3121025" y="7620"/>
                  <a:pt x="3105785" y="0"/>
                </a:cubicBezTo>
                <a:lnTo>
                  <a:pt x="2971165" y="0"/>
                </a:lnTo>
                <a:cubicBezTo>
                  <a:pt x="2955925" y="7620"/>
                  <a:pt x="2941955" y="17145"/>
                  <a:pt x="2929255" y="29845"/>
                </a:cubicBezTo>
                <a:cubicBezTo>
                  <a:pt x="2868930" y="90170"/>
                  <a:pt x="2868930" y="187960"/>
                  <a:pt x="2929255" y="248285"/>
                </a:cubicBezTo>
                <a:close/>
                <a:moveTo>
                  <a:pt x="2710815" y="248285"/>
                </a:moveTo>
                <a:cubicBezTo>
                  <a:pt x="2650490" y="308610"/>
                  <a:pt x="2650490" y="406400"/>
                  <a:pt x="2710815" y="466725"/>
                </a:cubicBezTo>
                <a:cubicBezTo>
                  <a:pt x="2771140" y="527050"/>
                  <a:pt x="2868930" y="527050"/>
                  <a:pt x="2929255" y="466725"/>
                </a:cubicBezTo>
                <a:cubicBezTo>
                  <a:pt x="2989580" y="406400"/>
                  <a:pt x="2989580" y="308610"/>
                  <a:pt x="2929255" y="248285"/>
                </a:cubicBezTo>
                <a:cubicBezTo>
                  <a:pt x="2868930" y="187960"/>
                  <a:pt x="2771140" y="187960"/>
                  <a:pt x="2710815" y="248285"/>
                </a:cubicBezTo>
                <a:close/>
                <a:moveTo>
                  <a:pt x="2491740" y="248285"/>
                </a:moveTo>
                <a:cubicBezTo>
                  <a:pt x="2431415" y="187960"/>
                  <a:pt x="2333625" y="187960"/>
                  <a:pt x="2273300" y="248285"/>
                </a:cubicBezTo>
                <a:cubicBezTo>
                  <a:pt x="2212975" y="308610"/>
                  <a:pt x="2212975" y="406400"/>
                  <a:pt x="2273300" y="466725"/>
                </a:cubicBezTo>
                <a:cubicBezTo>
                  <a:pt x="2333625" y="527050"/>
                  <a:pt x="2431415" y="527050"/>
                  <a:pt x="2491740" y="466725"/>
                </a:cubicBezTo>
                <a:cubicBezTo>
                  <a:pt x="2552065" y="407035"/>
                  <a:pt x="2552065" y="308610"/>
                  <a:pt x="2491740" y="248285"/>
                </a:cubicBezTo>
                <a:close/>
                <a:moveTo>
                  <a:pt x="4179570" y="0"/>
                </a:moveTo>
                <a:lnTo>
                  <a:pt x="4084955" y="0"/>
                </a:lnTo>
                <a:cubicBezTo>
                  <a:pt x="4114165" y="17145"/>
                  <a:pt x="4150360" y="17145"/>
                  <a:pt x="4179570" y="0"/>
                </a:cubicBezTo>
                <a:close/>
                <a:moveTo>
                  <a:pt x="3366770" y="29845"/>
                </a:moveTo>
                <a:cubicBezTo>
                  <a:pt x="3375660" y="20955"/>
                  <a:pt x="3383280" y="10795"/>
                  <a:pt x="3389630" y="0"/>
                </a:cubicBezTo>
                <a:lnTo>
                  <a:pt x="3124835" y="0"/>
                </a:lnTo>
                <a:cubicBezTo>
                  <a:pt x="3131185" y="10795"/>
                  <a:pt x="3138805" y="20320"/>
                  <a:pt x="3147695" y="29845"/>
                </a:cubicBezTo>
                <a:cubicBezTo>
                  <a:pt x="3208655" y="90170"/>
                  <a:pt x="3306445" y="90170"/>
                  <a:pt x="3366770" y="29845"/>
                </a:cubicBezTo>
                <a:close/>
                <a:moveTo>
                  <a:pt x="5054600" y="0"/>
                </a:moveTo>
                <a:lnTo>
                  <a:pt x="4959985" y="0"/>
                </a:lnTo>
                <a:cubicBezTo>
                  <a:pt x="4989195" y="17145"/>
                  <a:pt x="5025390" y="17145"/>
                  <a:pt x="5054600" y="0"/>
                </a:cubicBezTo>
                <a:close/>
                <a:moveTo>
                  <a:pt x="4876165" y="1538605"/>
                </a:moveTo>
                <a:cubicBezTo>
                  <a:pt x="4924425" y="1490345"/>
                  <a:pt x="4924425" y="1412240"/>
                  <a:pt x="4876165" y="1363345"/>
                </a:cubicBezTo>
                <a:cubicBezTo>
                  <a:pt x="4827905" y="1314450"/>
                  <a:pt x="4749800" y="1315085"/>
                  <a:pt x="4700905" y="1363345"/>
                </a:cubicBezTo>
                <a:cubicBezTo>
                  <a:pt x="4652010" y="1411605"/>
                  <a:pt x="4652645" y="1489710"/>
                  <a:pt x="4700905" y="1538605"/>
                </a:cubicBezTo>
                <a:cubicBezTo>
                  <a:pt x="4749165" y="1586865"/>
                  <a:pt x="4827905" y="1586865"/>
                  <a:pt x="4876165" y="1538605"/>
                </a:cubicBezTo>
                <a:close/>
                <a:moveTo>
                  <a:pt x="4810125" y="1035685"/>
                </a:moveTo>
                <a:cubicBezTo>
                  <a:pt x="4822190" y="1023620"/>
                  <a:pt x="4822190" y="1003935"/>
                  <a:pt x="4810125" y="991870"/>
                </a:cubicBezTo>
                <a:cubicBezTo>
                  <a:pt x="4798060" y="979805"/>
                  <a:pt x="4778375" y="979805"/>
                  <a:pt x="4766310" y="991870"/>
                </a:cubicBezTo>
                <a:cubicBezTo>
                  <a:pt x="4754245" y="1003935"/>
                  <a:pt x="4754245" y="1023620"/>
                  <a:pt x="4766310" y="1035685"/>
                </a:cubicBezTo>
                <a:cubicBezTo>
                  <a:pt x="4778375" y="1047750"/>
                  <a:pt x="4798060" y="1047750"/>
                  <a:pt x="4810125" y="1035685"/>
                </a:cubicBezTo>
                <a:close/>
                <a:moveTo>
                  <a:pt x="4657090" y="1757680"/>
                </a:moveTo>
                <a:cubicBezTo>
                  <a:pt x="4705350" y="1709420"/>
                  <a:pt x="4705350" y="1631315"/>
                  <a:pt x="4657090" y="1582420"/>
                </a:cubicBezTo>
                <a:cubicBezTo>
                  <a:pt x="4608830" y="1534160"/>
                  <a:pt x="4530725" y="1534160"/>
                  <a:pt x="4481830" y="1582420"/>
                </a:cubicBezTo>
                <a:cubicBezTo>
                  <a:pt x="4433570" y="1630680"/>
                  <a:pt x="4433570" y="1708785"/>
                  <a:pt x="4481830" y="1757680"/>
                </a:cubicBezTo>
                <a:cubicBezTo>
                  <a:pt x="4530725" y="1805940"/>
                  <a:pt x="4608830" y="1805940"/>
                  <a:pt x="4657090" y="1757680"/>
                </a:cubicBezTo>
                <a:close/>
                <a:moveTo>
                  <a:pt x="4219575" y="1757680"/>
                </a:moveTo>
                <a:cubicBezTo>
                  <a:pt x="4267835" y="1709420"/>
                  <a:pt x="4267835" y="1631315"/>
                  <a:pt x="4219575" y="1582420"/>
                </a:cubicBezTo>
                <a:cubicBezTo>
                  <a:pt x="4171315" y="1534160"/>
                  <a:pt x="4093210" y="1534160"/>
                  <a:pt x="4044315" y="1582420"/>
                </a:cubicBezTo>
                <a:cubicBezTo>
                  <a:pt x="3996055" y="1630680"/>
                  <a:pt x="3996055" y="1708785"/>
                  <a:pt x="4044315" y="1757680"/>
                </a:cubicBezTo>
                <a:cubicBezTo>
                  <a:pt x="4093210" y="1805940"/>
                  <a:pt x="4171315" y="1805940"/>
                  <a:pt x="4219575" y="1757680"/>
                </a:cubicBezTo>
                <a:close/>
                <a:moveTo>
                  <a:pt x="4438650" y="1976120"/>
                </a:moveTo>
                <a:cubicBezTo>
                  <a:pt x="4486910" y="1927860"/>
                  <a:pt x="4486910" y="1849755"/>
                  <a:pt x="4438650" y="1800860"/>
                </a:cubicBezTo>
                <a:cubicBezTo>
                  <a:pt x="4390390" y="1752600"/>
                  <a:pt x="4312285" y="1752600"/>
                  <a:pt x="4263390" y="1800860"/>
                </a:cubicBezTo>
                <a:cubicBezTo>
                  <a:pt x="4215130" y="1849120"/>
                  <a:pt x="4215130" y="1927225"/>
                  <a:pt x="4263390" y="1976120"/>
                </a:cubicBezTo>
                <a:cubicBezTo>
                  <a:pt x="4311650" y="2024380"/>
                  <a:pt x="4390390" y="2024380"/>
                  <a:pt x="4438650" y="1976120"/>
                </a:cubicBezTo>
                <a:close/>
                <a:moveTo>
                  <a:pt x="4788535" y="620395"/>
                </a:moveTo>
                <a:cubicBezTo>
                  <a:pt x="4800600" y="608330"/>
                  <a:pt x="4800600" y="588645"/>
                  <a:pt x="4788535" y="576580"/>
                </a:cubicBezTo>
                <a:cubicBezTo>
                  <a:pt x="4776470" y="564515"/>
                  <a:pt x="4756785" y="564515"/>
                  <a:pt x="4744720" y="576580"/>
                </a:cubicBezTo>
                <a:cubicBezTo>
                  <a:pt x="4732655" y="588645"/>
                  <a:pt x="4732655" y="608330"/>
                  <a:pt x="4744720" y="620395"/>
                </a:cubicBezTo>
                <a:cubicBezTo>
                  <a:pt x="4756785" y="632460"/>
                  <a:pt x="4776470" y="632460"/>
                  <a:pt x="4788535" y="620395"/>
                </a:cubicBezTo>
                <a:close/>
                <a:moveTo>
                  <a:pt x="4438650" y="1538605"/>
                </a:moveTo>
                <a:cubicBezTo>
                  <a:pt x="4486910" y="1490345"/>
                  <a:pt x="4486910" y="1412240"/>
                  <a:pt x="4438650" y="1363345"/>
                </a:cubicBezTo>
                <a:cubicBezTo>
                  <a:pt x="4390390" y="1314450"/>
                  <a:pt x="4312285" y="1315085"/>
                  <a:pt x="4263390" y="1363345"/>
                </a:cubicBezTo>
                <a:cubicBezTo>
                  <a:pt x="4214495" y="1411605"/>
                  <a:pt x="4215130" y="1489710"/>
                  <a:pt x="4263390" y="1538605"/>
                </a:cubicBezTo>
                <a:cubicBezTo>
                  <a:pt x="4311650" y="1586865"/>
                  <a:pt x="4390390" y="1586865"/>
                  <a:pt x="4438650" y="1538605"/>
                </a:cubicBezTo>
                <a:close/>
                <a:moveTo>
                  <a:pt x="4482465" y="1320165"/>
                </a:moveTo>
                <a:cubicBezTo>
                  <a:pt x="4530725" y="1368425"/>
                  <a:pt x="4608830" y="1368425"/>
                  <a:pt x="4657725" y="1320165"/>
                </a:cubicBezTo>
                <a:cubicBezTo>
                  <a:pt x="4705985" y="1271905"/>
                  <a:pt x="4705985" y="1193800"/>
                  <a:pt x="4657725" y="1144905"/>
                </a:cubicBezTo>
                <a:cubicBezTo>
                  <a:pt x="4609465" y="1096645"/>
                  <a:pt x="4531360" y="1096645"/>
                  <a:pt x="4482465" y="1144905"/>
                </a:cubicBezTo>
                <a:cubicBezTo>
                  <a:pt x="4434205" y="1193165"/>
                  <a:pt x="4434205" y="1271905"/>
                  <a:pt x="4482465" y="1320165"/>
                </a:cubicBezTo>
                <a:close/>
                <a:moveTo>
                  <a:pt x="4175760" y="3376295"/>
                </a:moveTo>
                <a:cubicBezTo>
                  <a:pt x="4151630" y="3352165"/>
                  <a:pt x="4112260" y="3352165"/>
                  <a:pt x="4088130" y="3376295"/>
                </a:cubicBezTo>
                <a:cubicBezTo>
                  <a:pt x="4064000" y="3400425"/>
                  <a:pt x="4064000" y="3439795"/>
                  <a:pt x="4088130" y="3463925"/>
                </a:cubicBezTo>
                <a:cubicBezTo>
                  <a:pt x="4112260" y="3488055"/>
                  <a:pt x="4151630" y="3488055"/>
                  <a:pt x="4175760" y="3463925"/>
                </a:cubicBezTo>
                <a:cubicBezTo>
                  <a:pt x="4199890" y="3439160"/>
                  <a:pt x="4199890" y="3400425"/>
                  <a:pt x="4175760" y="3376295"/>
                </a:cubicBezTo>
                <a:close/>
                <a:moveTo>
                  <a:pt x="4044950" y="1144905"/>
                </a:moveTo>
                <a:cubicBezTo>
                  <a:pt x="3996690" y="1193165"/>
                  <a:pt x="3996690" y="1271270"/>
                  <a:pt x="4044950" y="1320165"/>
                </a:cubicBezTo>
                <a:cubicBezTo>
                  <a:pt x="4093210" y="1368425"/>
                  <a:pt x="4171315" y="1368425"/>
                  <a:pt x="4220210" y="1320165"/>
                </a:cubicBezTo>
                <a:cubicBezTo>
                  <a:pt x="4268470" y="1271905"/>
                  <a:pt x="4268470" y="1193800"/>
                  <a:pt x="4220210" y="1144905"/>
                </a:cubicBezTo>
                <a:cubicBezTo>
                  <a:pt x="4171315" y="1096645"/>
                  <a:pt x="4093210" y="1096645"/>
                  <a:pt x="4044950" y="1144905"/>
                </a:cubicBezTo>
                <a:close/>
                <a:moveTo>
                  <a:pt x="4154170" y="817245"/>
                </a:moveTo>
                <a:cubicBezTo>
                  <a:pt x="4166235" y="805180"/>
                  <a:pt x="4166235" y="785495"/>
                  <a:pt x="4154170" y="773430"/>
                </a:cubicBezTo>
                <a:cubicBezTo>
                  <a:pt x="4142105" y="761365"/>
                  <a:pt x="4122420" y="761365"/>
                  <a:pt x="4110355" y="773430"/>
                </a:cubicBezTo>
                <a:cubicBezTo>
                  <a:pt x="4098290" y="785495"/>
                  <a:pt x="4098290" y="805180"/>
                  <a:pt x="4110355" y="817245"/>
                </a:cubicBezTo>
                <a:cubicBezTo>
                  <a:pt x="4122420" y="829310"/>
                  <a:pt x="4142105" y="829310"/>
                  <a:pt x="4154170" y="817245"/>
                </a:cubicBezTo>
                <a:close/>
                <a:moveTo>
                  <a:pt x="4853940" y="73660"/>
                </a:moveTo>
                <a:cubicBezTo>
                  <a:pt x="4817745" y="37465"/>
                  <a:pt x="4758690" y="37465"/>
                  <a:pt x="4722495" y="73660"/>
                </a:cubicBezTo>
                <a:cubicBezTo>
                  <a:pt x="4686300" y="109855"/>
                  <a:pt x="4686300" y="168910"/>
                  <a:pt x="4722495" y="205105"/>
                </a:cubicBezTo>
                <a:cubicBezTo>
                  <a:pt x="4758690" y="241300"/>
                  <a:pt x="4817745" y="241300"/>
                  <a:pt x="4853940" y="205105"/>
                </a:cubicBezTo>
                <a:cubicBezTo>
                  <a:pt x="4890135" y="168910"/>
                  <a:pt x="4890135" y="109855"/>
                  <a:pt x="4853940" y="73660"/>
                </a:cubicBezTo>
                <a:close/>
                <a:moveTo>
                  <a:pt x="4504055" y="292100"/>
                </a:moveTo>
                <a:cubicBezTo>
                  <a:pt x="4467860" y="328295"/>
                  <a:pt x="4467860" y="387350"/>
                  <a:pt x="4504055" y="423545"/>
                </a:cubicBezTo>
                <a:cubicBezTo>
                  <a:pt x="4540250" y="459740"/>
                  <a:pt x="4599305" y="459740"/>
                  <a:pt x="4635500" y="423545"/>
                </a:cubicBezTo>
                <a:cubicBezTo>
                  <a:pt x="4671695" y="387350"/>
                  <a:pt x="4671695" y="328295"/>
                  <a:pt x="4635500" y="292100"/>
                </a:cubicBezTo>
                <a:cubicBezTo>
                  <a:pt x="4599305" y="255905"/>
                  <a:pt x="4540250" y="255905"/>
                  <a:pt x="4504055" y="292100"/>
                </a:cubicBezTo>
                <a:close/>
                <a:moveTo>
                  <a:pt x="4547870" y="773430"/>
                </a:moveTo>
                <a:cubicBezTo>
                  <a:pt x="4535805" y="785495"/>
                  <a:pt x="4535805" y="805180"/>
                  <a:pt x="4547870" y="817245"/>
                </a:cubicBezTo>
                <a:cubicBezTo>
                  <a:pt x="4559935" y="829310"/>
                  <a:pt x="4579620" y="829310"/>
                  <a:pt x="4591685" y="817245"/>
                </a:cubicBezTo>
                <a:cubicBezTo>
                  <a:pt x="4603750" y="805180"/>
                  <a:pt x="4603750" y="785495"/>
                  <a:pt x="4591685" y="773430"/>
                </a:cubicBezTo>
                <a:cubicBezTo>
                  <a:pt x="4579620" y="761365"/>
                  <a:pt x="4559935" y="761365"/>
                  <a:pt x="4547870" y="773430"/>
                </a:cubicBezTo>
                <a:close/>
                <a:moveTo>
                  <a:pt x="2929255" y="29845"/>
                </a:moveTo>
                <a:cubicBezTo>
                  <a:pt x="2938145" y="20955"/>
                  <a:pt x="2945765" y="10795"/>
                  <a:pt x="2952115" y="0"/>
                </a:cubicBezTo>
                <a:lnTo>
                  <a:pt x="2687320" y="0"/>
                </a:lnTo>
                <a:cubicBezTo>
                  <a:pt x="2693670" y="10795"/>
                  <a:pt x="2701290" y="20320"/>
                  <a:pt x="2710180" y="29845"/>
                </a:cubicBezTo>
                <a:cubicBezTo>
                  <a:pt x="2771140" y="90170"/>
                  <a:pt x="2868930" y="90170"/>
                  <a:pt x="2929255" y="29845"/>
                </a:cubicBezTo>
                <a:close/>
                <a:moveTo>
                  <a:pt x="9337675" y="5213350"/>
                </a:moveTo>
                <a:cubicBezTo>
                  <a:pt x="9349740" y="5225415"/>
                  <a:pt x="9369425" y="5225415"/>
                  <a:pt x="9381490" y="5213350"/>
                </a:cubicBezTo>
                <a:cubicBezTo>
                  <a:pt x="9393555" y="5201285"/>
                  <a:pt x="9393555" y="5181600"/>
                  <a:pt x="9381490" y="5169535"/>
                </a:cubicBezTo>
                <a:cubicBezTo>
                  <a:pt x="9369425" y="5157470"/>
                  <a:pt x="9349740" y="5157470"/>
                  <a:pt x="9337675" y="5169535"/>
                </a:cubicBezTo>
                <a:cubicBezTo>
                  <a:pt x="9325610" y="5181600"/>
                  <a:pt x="9325610" y="5201285"/>
                  <a:pt x="9337675" y="5213350"/>
                </a:cubicBezTo>
                <a:close/>
                <a:moveTo>
                  <a:pt x="9469120" y="6132195"/>
                </a:moveTo>
                <a:cubicBezTo>
                  <a:pt x="9517380" y="6083935"/>
                  <a:pt x="9517380" y="6005830"/>
                  <a:pt x="9469120" y="5956935"/>
                </a:cubicBezTo>
                <a:cubicBezTo>
                  <a:pt x="9420860" y="5908675"/>
                  <a:pt x="9342755" y="5908675"/>
                  <a:pt x="9293860" y="5956935"/>
                </a:cubicBezTo>
                <a:cubicBezTo>
                  <a:pt x="9244965" y="6005195"/>
                  <a:pt x="9245600" y="6083300"/>
                  <a:pt x="9293860" y="6132195"/>
                </a:cubicBezTo>
                <a:cubicBezTo>
                  <a:pt x="9342120" y="6180455"/>
                  <a:pt x="9420860" y="6180455"/>
                  <a:pt x="9469120" y="6132195"/>
                </a:cubicBezTo>
                <a:close/>
                <a:moveTo>
                  <a:pt x="6384925" y="6853556"/>
                </a:moveTo>
                <a:cubicBezTo>
                  <a:pt x="6348730" y="6817360"/>
                  <a:pt x="6289675" y="6817360"/>
                  <a:pt x="6253480" y="6853556"/>
                </a:cubicBezTo>
                <a:cubicBezTo>
                  <a:pt x="6252210" y="6854825"/>
                  <a:pt x="6250940" y="6856095"/>
                  <a:pt x="6249670" y="6858000"/>
                </a:cubicBezTo>
                <a:lnTo>
                  <a:pt x="6388735" y="6858000"/>
                </a:lnTo>
                <a:cubicBezTo>
                  <a:pt x="6387465" y="6856731"/>
                  <a:pt x="6386195" y="6855460"/>
                  <a:pt x="6384925" y="6853556"/>
                </a:cubicBezTo>
                <a:close/>
                <a:moveTo>
                  <a:pt x="8660130" y="5016500"/>
                </a:moveTo>
                <a:cubicBezTo>
                  <a:pt x="8696325" y="5052695"/>
                  <a:pt x="8755380" y="5052695"/>
                  <a:pt x="8791575" y="5016500"/>
                </a:cubicBezTo>
                <a:cubicBezTo>
                  <a:pt x="8827770" y="4980305"/>
                  <a:pt x="8827770" y="4921250"/>
                  <a:pt x="8791575" y="4885055"/>
                </a:cubicBezTo>
                <a:cubicBezTo>
                  <a:pt x="8755380" y="4848860"/>
                  <a:pt x="8696325" y="4848860"/>
                  <a:pt x="8660130" y="4885055"/>
                </a:cubicBezTo>
                <a:cubicBezTo>
                  <a:pt x="8623935" y="4921250"/>
                  <a:pt x="8623935" y="4980305"/>
                  <a:pt x="8660130" y="5016500"/>
                </a:cubicBezTo>
                <a:close/>
                <a:moveTo>
                  <a:pt x="8813165" y="6788150"/>
                </a:moveTo>
                <a:cubicBezTo>
                  <a:pt x="8861425" y="6739890"/>
                  <a:pt x="8861425" y="6661785"/>
                  <a:pt x="8813165" y="6612890"/>
                </a:cubicBezTo>
                <a:cubicBezTo>
                  <a:pt x="8764905" y="6564631"/>
                  <a:pt x="8686800" y="6564631"/>
                  <a:pt x="8637905" y="6612890"/>
                </a:cubicBezTo>
                <a:cubicBezTo>
                  <a:pt x="8589645" y="6661150"/>
                  <a:pt x="8589645" y="6739256"/>
                  <a:pt x="8637905" y="6788150"/>
                </a:cubicBezTo>
                <a:cubicBezTo>
                  <a:pt x="8686165" y="6836410"/>
                  <a:pt x="8764270" y="6836410"/>
                  <a:pt x="8813165" y="6788150"/>
                </a:cubicBezTo>
                <a:close/>
                <a:moveTo>
                  <a:pt x="9031605" y="6569075"/>
                </a:moveTo>
                <a:cubicBezTo>
                  <a:pt x="9079865" y="6520815"/>
                  <a:pt x="9079865" y="6442710"/>
                  <a:pt x="9031605" y="6393815"/>
                </a:cubicBezTo>
                <a:cubicBezTo>
                  <a:pt x="8983345" y="6345555"/>
                  <a:pt x="8905240" y="6345555"/>
                  <a:pt x="8856345" y="6393815"/>
                </a:cubicBezTo>
                <a:cubicBezTo>
                  <a:pt x="8808085" y="6442075"/>
                  <a:pt x="8808085" y="6520181"/>
                  <a:pt x="8856345" y="6569075"/>
                </a:cubicBezTo>
                <a:cubicBezTo>
                  <a:pt x="8904605" y="6617970"/>
                  <a:pt x="8983345" y="6617970"/>
                  <a:pt x="9031605" y="6569075"/>
                </a:cubicBezTo>
                <a:close/>
                <a:moveTo>
                  <a:pt x="9250045" y="6350635"/>
                </a:moveTo>
                <a:cubicBezTo>
                  <a:pt x="9298305" y="6302375"/>
                  <a:pt x="9298305" y="6224270"/>
                  <a:pt x="9250045" y="6175375"/>
                </a:cubicBezTo>
                <a:cubicBezTo>
                  <a:pt x="9201785" y="6127115"/>
                  <a:pt x="9123680" y="6127115"/>
                  <a:pt x="9074785" y="6175375"/>
                </a:cubicBezTo>
                <a:cubicBezTo>
                  <a:pt x="9026525" y="6223635"/>
                  <a:pt x="9026525" y="6301740"/>
                  <a:pt x="9074785" y="6350635"/>
                </a:cubicBezTo>
                <a:cubicBezTo>
                  <a:pt x="9123680" y="6398895"/>
                  <a:pt x="9201785" y="6398895"/>
                  <a:pt x="9250045" y="6350635"/>
                </a:cubicBezTo>
                <a:close/>
                <a:moveTo>
                  <a:pt x="9381490" y="4775835"/>
                </a:moveTo>
                <a:cubicBezTo>
                  <a:pt x="9393555" y="4763770"/>
                  <a:pt x="9393555" y="4744085"/>
                  <a:pt x="9381490" y="4732020"/>
                </a:cubicBezTo>
                <a:cubicBezTo>
                  <a:pt x="9369425" y="4719955"/>
                  <a:pt x="9349740" y="4719955"/>
                  <a:pt x="9337675" y="4732020"/>
                </a:cubicBezTo>
                <a:cubicBezTo>
                  <a:pt x="9325610" y="4744085"/>
                  <a:pt x="9325610" y="4763770"/>
                  <a:pt x="9337675" y="4775835"/>
                </a:cubicBezTo>
                <a:cubicBezTo>
                  <a:pt x="9349740" y="4787900"/>
                  <a:pt x="9369425" y="4787900"/>
                  <a:pt x="9381490" y="4775835"/>
                </a:cubicBezTo>
                <a:close/>
                <a:moveTo>
                  <a:pt x="8660130" y="4141470"/>
                </a:moveTo>
                <a:cubicBezTo>
                  <a:pt x="8696325" y="4177665"/>
                  <a:pt x="8755380" y="4177665"/>
                  <a:pt x="8791575" y="4141470"/>
                </a:cubicBezTo>
                <a:cubicBezTo>
                  <a:pt x="8827770" y="4105275"/>
                  <a:pt x="8827770" y="4046220"/>
                  <a:pt x="8791575" y="4010025"/>
                </a:cubicBezTo>
                <a:cubicBezTo>
                  <a:pt x="8755380" y="3973830"/>
                  <a:pt x="8696325" y="3973830"/>
                  <a:pt x="8660130" y="4010025"/>
                </a:cubicBezTo>
                <a:cubicBezTo>
                  <a:pt x="8623935" y="4046855"/>
                  <a:pt x="8623935" y="4105275"/>
                  <a:pt x="8660130" y="4141470"/>
                </a:cubicBezTo>
                <a:close/>
                <a:moveTo>
                  <a:pt x="8660130" y="4578985"/>
                </a:moveTo>
                <a:cubicBezTo>
                  <a:pt x="8696325" y="4615180"/>
                  <a:pt x="8755380" y="4615180"/>
                  <a:pt x="8791575" y="4578985"/>
                </a:cubicBezTo>
                <a:cubicBezTo>
                  <a:pt x="8827770" y="4542790"/>
                  <a:pt x="8827770" y="4483735"/>
                  <a:pt x="8791575" y="4447540"/>
                </a:cubicBezTo>
                <a:cubicBezTo>
                  <a:pt x="8755380" y="4411345"/>
                  <a:pt x="8696325" y="4411345"/>
                  <a:pt x="8660130" y="4447540"/>
                </a:cubicBezTo>
                <a:cubicBezTo>
                  <a:pt x="8623935" y="4484370"/>
                  <a:pt x="8623935" y="4542790"/>
                  <a:pt x="8660130" y="4578985"/>
                </a:cubicBezTo>
                <a:close/>
                <a:moveTo>
                  <a:pt x="8660130" y="3703955"/>
                </a:moveTo>
                <a:cubicBezTo>
                  <a:pt x="8696325" y="3740150"/>
                  <a:pt x="8755380" y="3740150"/>
                  <a:pt x="8791575" y="3703955"/>
                </a:cubicBezTo>
                <a:cubicBezTo>
                  <a:pt x="8827770" y="3667760"/>
                  <a:pt x="8827770" y="3608705"/>
                  <a:pt x="8791575" y="3572510"/>
                </a:cubicBezTo>
                <a:cubicBezTo>
                  <a:pt x="8755380" y="3536315"/>
                  <a:pt x="8696325" y="3536315"/>
                  <a:pt x="8660130" y="3572510"/>
                </a:cubicBezTo>
                <a:cubicBezTo>
                  <a:pt x="8623935" y="3608705"/>
                  <a:pt x="8623935" y="3667760"/>
                  <a:pt x="8660130" y="3703955"/>
                </a:cubicBezTo>
                <a:close/>
                <a:moveTo>
                  <a:pt x="8660130" y="3266440"/>
                </a:moveTo>
                <a:cubicBezTo>
                  <a:pt x="8696325" y="3302635"/>
                  <a:pt x="8755380" y="3302635"/>
                  <a:pt x="8791575" y="3266440"/>
                </a:cubicBezTo>
                <a:cubicBezTo>
                  <a:pt x="8827770" y="3230245"/>
                  <a:pt x="8827770" y="3171190"/>
                  <a:pt x="8791575" y="3134995"/>
                </a:cubicBezTo>
                <a:cubicBezTo>
                  <a:pt x="8755380" y="3098800"/>
                  <a:pt x="8696325" y="3098800"/>
                  <a:pt x="8660130" y="3134995"/>
                </a:cubicBezTo>
                <a:cubicBezTo>
                  <a:pt x="8623935" y="3171190"/>
                  <a:pt x="8623935" y="3230245"/>
                  <a:pt x="8660130" y="3266440"/>
                </a:cubicBezTo>
                <a:close/>
                <a:moveTo>
                  <a:pt x="9447530" y="4229100"/>
                </a:moveTo>
                <a:cubicBezTo>
                  <a:pt x="9411335" y="4192905"/>
                  <a:pt x="9352280" y="4192905"/>
                  <a:pt x="9316085" y="4229100"/>
                </a:cubicBezTo>
                <a:cubicBezTo>
                  <a:pt x="9279890" y="4265295"/>
                  <a:pt x="9279890" y="4324350"/>
                  <a:pt x="9316085" y="4360545"/>
                </a:cubicBezTo>
                <a:cubicBezTo>
                  <a:pt x="9352280" y="4396740"/>
                  <a:pt x="9411335" y="4396740"/>
                  <a:pt x="9447530" y="4360545"/>
                </a:cubicBezTo>
                <a:cubicBezTo>
                  <a:pt x="9483725" y="4324350"/>
                  <a:pt x="9483725" y="4265295"/>
                  <a:pt x="9447530" y="4229100"/>
                </a:cubicBezTo>
                <a:close/>
                <a:moveTo>
                  <a:pt x="8660130" y="2392045"/>
                </a:moveTo>
                <a:cubicBezTo>
                  <a:pt x="8696325" y="2428240"/>
                  <a:pt x="8755380" y="2428240"/>
                  <a:pt x="8791575" y="2392045"/>
                </a:cubicBezTo>
                <a:cubicBezTo>
                  <a:pt x="8827770" y="2355850"/>
                  <a:pt x="8827770" y="2296795"/>
                  <a:pt x="8791575" y="2260600"/>
                </a:cubicBezTo>
                <a:cubicBezTo>
                  <a:pt x="8755380" y="2224405"/>
                  <a:pt x="8696325" y="2224405"/>
                  <a:pt x="8660130" y="2260600"/>
                </a:cubicBezTo>
                <a:cubicBezTo>
                  <a:pt x="8623935" y="2296795"/>
                  <a:pt x="8623935" y="2355850"/>
                  <a:pt x="8660130" y="2392045"/>
                </a:cubicBezTo>
                <a:close/>
                <a:moveTo>
                  <a:pt x="8660130" y="2829560"/>
                </a:moveTo>
                <a:cubicBezTo>
                  <a:pt x="8696325" y="2865755"/>
                  <a:pt x="8755380" y="2865755"/>
                  <a:pt x="8791575" y="2829560"/>
                </a:cubicBezTo>
                <a:cubicBezTo>
                  <a:pt x="8827770" y="2793365"/>
                  <a:pt x="8827770" y="2734310"/>
                  <a:pt x="8791575" y="2698115"/>
                </a:cubicBezTo>
                <a:cubicBezTo>
                  <a:pt x="8755380" y="2661920"/>
                  <a:pt x="8696325" y="2661920"/>
                  <a:pt x="8660130" y="2698115"/>
                </a:cubicBezTo>
                <a:cubicBezTo>
                  <a:pt x="8623935" y="2734310"/>
                  <a:pt x="8623935" y="2792730"/>
                  <a:pt x="8660130" y="2829560"/>
                </a:cubicBezTo>
                <a:close/>
                <a:moveTo>
                  <a:pt x="9403715" y="5628640"/>
                </a:moveTo>
                <a:cubicBezTo>
                  <a:pt x="9415780" y="5616575"/>
                  <a:pt x="9415780" y="5596890"/>
                  <a:pt x="9403715" y="5584825"/>
                </a:cubicBezTo>
                <a:cubicBezTo>
                  <a:pt x="9391650" y="5572760"/>
                  <a:pt x="9371965" y="5572760"/>
                  <a:pt x="9359900" y="5584825"/>
                </a:cubicBezTo>
                <a:cubicBezTo>
                  <a:pt x="9347835" y="5596890"/>
                  <a:pt x="9347835" y="5616575"/>
                  <a:pt x="9359900" y="5628640"/>
                </a:cubicBezTo>
                <a:cubicBezTo>
                  <a:pt x="9371965" y="5640705"/>
                  <a:pt x="9391650" y="5640705"/>
                  <a:pt x="9403715" y="5628640"/>
                </a:cubicBezTo>
                <a:close/>
                <a:moveTo>
                  <a:pt x="5816600" y="6547485"/>
                </a:moveTo>
                <a:cubicBezTo>
                  <a:pt x="5852795" y="6583681"/>
                  <a:pt x="5911850" y="6583681"/>
                  <a:pt x="5948045" y="6547485"/>
                </a:cubicBezTo>
                <a:cubicBezTo>
                  <a:pt x="5984240" y="6511290"/>
                  <a:pt x="5984240" y="6452235"/>
                  <a:pt x="5948045" y="6416040"/>
                </a:cubicBezTo>
                <a:cubicBezTo>
                  <a:pt x="5911850" y="6379845"/>
                  <a:pt x="5852795" y="6379845"/>
                  <a:pt x="5816600" y="6416040"/>
                </a:cubicBezTo>
                <a:cubicBezTo>
                  <a:pt x="5780405" y="6452235"/>
                  <a:pt x="5780405" y="6511290"/>
                  <a:pt x="5816600" y="6547485"/>
                </a:cubicBezTo>
                <a:close/>
                <a:moveTo>
                  <a:pt x="8003540" y="6853556"/>
                </a:moveTo>
                <a:cubicBezTo>
                  <a:pt x="8002270" y="6854825"/>
                  <a:pt x="8001000" y="6856095"/>
                  <a:pt x="7999731" y="6858000"/>
                </a:cubicBezTo>
                <a:lnTo>
                  <a:pt x="8138795" y="6858000"/>
                </a:lnTo>
                <a:cubicBezTo>
                  <a:pt x="8137525" y="6856731"/>
                  <a:pt x="8136256" y="6854825"/>
                  <a:pt x="8134985" y="6853556"/>
                </a:cubicBezTo>
                <a:cubicBezTo>
                  <a:pt x="8098790" y="6817360"/>
                  <a:pt x="8039735" y="6817360"/>
                  <a:pt x="8003540" y="6853556"/>
                </a:cubicBezTo>
                <a:close/>
                <a:moveTo>
                  <a:pt x="5947410" y="6853556"/>
                </a:moveTo>
                <a:cubicBezTo>
                  <a:pt x="5911215" y="6817360"/>
                  <a:pt x="5852160" y="6817360"/>
                  <a:pt x="5815965" y="6853556"/>
                </a:cubicBezTo>
                <a:cubicBezTo>
                  <a:pt x="5814695" y="6854825"/>
                  <a:pt x="5813425" y="6856095"/>
                  <a:pt x="5812155" y="6858000"/>
                </a:cubicBezTo>
                <a:lnTo>
                  <a:pt x="5951220" y="6858000"/>
                </a:lnTo>
                <a:cubicBezTo>
                  <a:pt x="5949950" y="6856731"/>
                  <a:pt x="5949315" y="6855460"/>
                  <a:pt x="5947410" y="6853556"/>
                </a:cubicBezTo>
                <a:close/>
                <a:moveTo>
                  <a:pt x="5860415" y="5629275"/>
                </a:moveTo>
                <a:cubicBezTo>
                  <a:pt x="5872480" y="5641340"/>
                  <a:pt x="5892165" y="5641340"/>
                  <a:pt x="5904230" y="5629275"/>
                </a:cubicBezTo>
                <a:cubicBezTo>
                  <a:pt x="5916295" y="5617210"/>
                  <a:pt x="5916295" y="5597525"/>
                  <a:pt x="5904230" y="5585460"/>
                </a:cubicBezTo>
                <a:cubicBezTo>
                  <a:pt x="5892165" y="5573395"/>
                  <a:pt x="5872480" y="5573395"/>
                  <a:pt x="5860415" y="5585460"/>
                </a:cubicBezTo>
                <a:cubicBezTo>
                  <a:pt x="5848350" y="5597525"/>
                  <a:pt x="5848350" y="5616575"/>
                  <a:pt x="5860415" y="5629275"/>
                </a:cubicBezTo>
                <a:close/>
                <a:moveTo>
                  <a:pt x="5379085" y="4360545"/>
                </a:moveTo>
                <a:cubicBezTo>
                  <a:pt x="5415280" y="4396740"/>
                  <a:pt x="5474335" y="4396740"/>
                  <a:pt x="5510530" y="4360545"/>
                </a:cubicBezTo>
                <a:cubicBezTo>
                  <a:pt x="5546725" y="4324350"/>
                  <a:pt x="5546725" y="4265295"/>
                  <a:pt x="5510530" y="4229100"/>
                </a:cubicBezTo>
                <a:cubicBezTo>
                  <a:pt x="5474335" y="4192905"/>
                  <a:pt x="5415280" y="4192905"/>
                  <a:pt x="5379085" y="4229100"/>
                </a:cubicBezTo>
                <a:cubicBezTo>
                  <a:pt x="5342890" y="4265295"/>
                  <a:pt x="5342890" y="4324350"/>
                  <a:pt x="5379085" y="4360545"/>
                </a:cubicBezTo>
                <a:close/>
                <a:moveTo>
                  <a:pt x="5860415" y="5191760"/>
                </a:moveTo>
                <a:cubicBezTo>
                  <a:pt x="5872480" y="5203825"/>
                  <a:pt x="5892165" y="5203825"/>
                  <a:pt x="5904230" y="5191760"/>
                </a:cubicBezTo>
                <a:cubicBezTo>
                  <a:pt x="5916295" y="5179695"/>
                  <a:pt x="5916295" y="5160010"/>
                  <a:pt x="5904230" y="5147945"/>
                </a:cubicBezTo>
                <a:cubicBezTo>
                  <a:pt x="5892165" y="5135880"/>
                  <a:pt x="5872480" y="5135880"/>
                  <a:pt x="5860415" y="5147945"/>
                </a:cubicBezTo>
                <a:cubicBezTo>
                  <a:pt x="5848350" y="5160010"/>
                  <a:pt x="5848350" y="5179695"/>
                  <a:pt x="5860415" y="5191760"/>
                </a:cubicBezTo>
                <a:close/>
                <a:moveTo>
                  <a:pt x="4438650" y="2239010"/>
                </a:moveTo>
                <a:cubicBezTo>
                  <a:pt x="4390390" y="2190750"/>
                  <a:pt x="4312285" y="2190750"/>
                  <a:pt x="4263390" y="2239010"/>
                </a:cubicBezTo>
                <a:cubicBezTo>
                  <a:pt x="4215130" y="2287270"/>
                  <a:pt x="4215130" y="2365375"/>
                  <a:pt x="4263390" y="2414270"/>
                </a:cubicBezTo>
                <a:cubicBezTo>
                  <a:pt x="4311650" y="2462530"/>
                  <a:pt x="4389755" y="2462530"/>
                  <a:pt x="4438650" y="2414270"/>
                </a:cubicBezTo>
                <a:cubicBezTo>
                  <a:pt x="4486910" y="2365375"/>
                  <a:pt x="4486910" y="2287270"/>
                  <a:pt x="4438650" y="2239010"/>
                </a:cubicBezTo>
                <a:close/>
                <a:moveTo>
                  <a:pt x="5838190" y="6088380"/>
                </a:moveTo>
                <a:cubicBezTo>
                  <a:pt x="5862320" y="6112510"/>
                  <a:pt x="5901690" y="6112510"/>
                  <a:pt x="5925820" y="6088380"/>
                </a:cubicBezTo>
                <a:cubicBezTo>
                  <a:pt x="5949950" y="6064250"/>
                  <a:pt x="5949950" y="6024880"/>
                  <a:pt x="5925820" y="6000750"/>
                </a:cubicBezTo>
                <a:cubicBezTo>
                  <a:pt x="5901690" y="5976620"/>
                  <a:pt x="5862320" y="5976620"/>
                  <a:pt x="5838190" y="6000750"/>
                </a:cubicBezTo>
                <a:cubicBezTo>
                  <a:pt x="5814060" y="6024880"/>
                  <a:pt x="5814060" y="6064250"/>
                  <a:pt x="5838190" y="6088380"/>
                </a:cubicBezTo>
                <a:close/>
                <a:moveTo>
                  <a:pt x="5488305" y="5563235"/>
                </a:moveTo>
                <a:cubicBezTo>
                  <a:pt x="5464175" y="5539105"/>
                  <a:pt x="5424805" y="5539105"/>
                  <a:pt x="5400675" y="5563235"/>
                </a:cubicBezTo>
                <a:cubicBezTo>
                  <a:pt x="5376545" y="5587365"/>
                  <a:pt x="5376545" y="5626735"/>
                  <a:pt x="5400675" y="5650865"/>
                </a:cubicBezTo>
                <a:cubicBezTo>
                  <a:pt x="5424805" y="5674995"/>
                  <a:pt x="5464175" y="5674995"/>
                  <a:pt x="5488305" y="5650865"/>
                </a:cubicBezTo>
                <a:cubicBezTo>
                  <a:pt x="5512435" y="5626735"/>
                  <a:pt x="5512435" y="5587365"/>
                  <a:pt x="5488305" y="5563235"/>
                </a:cubicBezTo>
                <a:close/>
                <a:moveTo>
                  <a:pt x="5466715" y="5191760"/>
                </a:moveTo>
                <a:cubicBezTo>
                  <a:pt x="5478780" y="5179695"/>
                  <a:pt x="5478780" y="5160010"/>
                  <a:pt x="5466715" y="5147945"/>
                </a:cubicBezTo>
                <a:cubicBezTo>
                  <a:pt x="5454650" y="5135880"/>
                  <a:pt x="5434965" y="5135880"/>
                  <a:pt x="5422900" y="5147945"/>
                </a:cubicBezTo>
                <a:cubicBezTo>
                  <a:pt x="5410835" y="5160010"/>
                  <a:pt x="5410835" y="5179695"/>
                  <a:pt x="5422900" y="5191760"/>
                </a:cubicBezTo>
                <a:cubicBezTo>
                  <a:pt x="5434965" y="5203825"/>
                  <a:pt x="5454650" y="5203825"/>
                  <a:pt x="5466715" y="5191760"/>
                </a:cubicBezTo>
                <a:close/>
                <a:moveTo>
                  <a:pt x="5379085" y="4798060"/>
                </a:moveTo>
                <a:cubicBezTo>
                  <a:pt x="5415280" y="4834255"/>
                  <a:pt x="5474335" y="4834255"/>
                  <a:pt x="5510530" y="4798060"/>
                </a:cubicBezTo>
                <a:cubicBezTo>
                  <a:pt x="5546725" y="4761865"/>
                  <a:pt x="5546725" y="4702810"/>
                  <a:pt x="5510530" y="4666615"/>
                </a:cubicBezTo>
                <a:cubicBezTo>
                  <a:pt x="5474335" y="4630420"/>
                  <a:pt x="5415280" y="4630420"/>
                  <a:pt x="5379085" y="4666615"/>
                </a:cubicBezTo>
                <a:cubicBezTo>
                  <a:pt x="5342890" y="4702810"/>
                  <a:pt x="5342890" y="4761865"/>
                  <a:pt x="5379085" y="4798060"/>
                </a:cubicBezTo>
                <a:close/>
                <a:moveTo>
                  <a:pt x="5510530" y="6853556"/>
                </a:moveTo>
                <a:cubicBezTo>
                  <a:pt x="5474335" y="6817360"/>
                  <a:pt x="5415280" y="6817360"/>
                  <a:pt x="5379085" y="6853556"/>
                </a:cubicBezTo>
                <a:cubicBezTo>
                  <a:pt x="5377815" y="6854825"/>
                  <a:pt x="5376545" y="6856095"/>
                  <a:pt x="5375275" y="6858000"/>
                </a:cubicBezTo>
                <a:lnTo>
                  <a:pt x="5514340" y="6858000"/>
                </a:lnTo>
                <a:cubicBezTo>
                  <a:pt x="5513070" y="6856731"/>
                  <a:pt x="5511800" y="6855460"/>
                  <a:pt x="5510530" y="6853556"/>
                </a:cubicBezTo>
                <a:close/>
                <a:moveTo>
                  <a:pt x="5488305" y="6000750"/>
                </a:moveTo>
                <a:cubicBezTo>
                  <a:pt x="5464175" y="5976620"/>
                  <a:pt x="5424805" y="5976620"/>
                  <a:pt x="5400675" y="6000750"/>
                </a:cubicBezTo>
                <a:cubicBezTo>
                  <a:pt x="5376545" y="6024880"/>
                  <a:pt x="5376545" y="6064250"/>
                  <a:pt x="5400675" y="6088380"/>
                </a:cubicBezTo>
                <a:cubicBezTo>
                  <a:pt x="5424805" y="6112510"/>
                  <a:pt x="5464175" y="6112510"/>
                  <a:pt x="5488305" y="6088380"/>
                </a:cubicBezTo>
                <a:cubicBezTo>
                  <a:pt x="5512435" y="6064250"/>
                  <a:pt x="5512435" y="6024880"/>
                  <a:pt x="5488305" y="6000750"/>
                </a:cubicBezTo>
                <a:close/>
                <a:moveTo>
                  <a:pt x="5400675" y="6438265"/>
                </a:moveTo>
                <a:cubicBezTo>
                  <a:pt x="5376545" y="6462395"/>
                  <a:pt x="5376545" y="6501765"/>
                  <a:pt x="5400675" y="6525895"/>
                </a:cubicBezTo>
                <a:cubicBezTo>
                  <a:pt x="5424805" y="6550025"/>
                  <a:pt x="5464175" y="6550025"/>
                  <a:pt x="5488305" y="6525895"/>
                </a:cubicBezTo>
                <a:cubicBezTo>
                  <a:pt x="5512435" y="6501765"/>
                  <a:pt x="5512435" y="6462395"/>
                  <a:pt x="5488305" y="6438265"/>
                </a:cubicBezTo>
                <a:cubicBezTo>
                  <a:pt x="5464175" y="6414135"/>
                  <a:pt x="5424805" y="6414135"/>
                  <a:pt x="5400675" y="6438265"/>
                </a:cubicBezTo>
                <a:close/>
                <a:moveTo>
                  <a:pt x="5904230" y="4754245"/>
                </a:moveTo>
                <a:cubicBezTo>
                  <a:pt x="5916295" y="4742180"/>
                  <a:pt x="5916295" y="4722495"/>
                  <a:pt x="5904230" y="4710430"/>
                </a:cubicBezTo>
                <a:cubicBezTo>
                  <a:pt x="5892165" y="4698365"/>
                  <a:pt x="5872480" y="4698365"/>
                  <a:pt x="5860415" y="4710430"/>
                </a:cubicBezTo>
                <a:cubicBezTo>
                  <a:pt x="5848350" y="4722495"/>
                  <a:pt x="5848350" y="4742180"/>
                  <a:pt x="5860415" y="4754245"/>
                </a:cubicBezTo>
                <a:cubicBezTo>
                  <a:pt x="5872480" y="4766310"/>
                  <a:pt x="5892165" y="4766310"/>
                  <a:pt x="5904230" y="4754245"/>
                </a:cubicBezTo>
                <a:close/>
                <a:moveTo>
                  <a:pt x="4372610" y="5366385"/>
                </a:moveTo>
                <a:cubicBezTo>
                  <a:pt x="4360545" y="5354320"/>
                  <a:pt x="4340860" y="5354320"/>
                  <a:pt x="4328795" y="5366385"/>
                </a:cubicBezTo>
                <a:cubicBezTo>
                  <a:pt x="4316730" y="5378450"/>
                  <a:pt x="4316730" y="5398135"/>
                  <a:pt x="4328795" y="5410200"/>
                </a:cubicBezTo>
                <a:cubicBezTo>
                  <a:pt x="4340860" y="5422265"/>
                  <a:pt x="4360545" y="5422265"/>
                  <a:pt x="4372610" y="5410200"/>
                </a:cubicBezTo>
                <a:cubicBezTo>
                  <a:pt x="4384675" y="5398135"/>
                  <a:pt x="4384675" y="5378450"/>
                  <a:pt x="4372610" y="5366385"/>
                </a:cubicBezTo>
                <a:close/>
                <a:moveTo>
                  <a:pt x="5182235" y="1057910"/>
                </a:moveTo>
                <a:cubicBezTo>
                  <a:pt x="5194300" y="1069975"/>
                  <a:pt x="5213985" y="1069975"/>
                  <a:pt x="5226050" y="1057910"/>
                </a:cubicBezTo>
                <a:cubicBezTo>
                  <a:pt x="5238115" y="1045845"/>
                  <a:pt x="5238115" y="1026160"/>
                  <a:pt x="5226050" y="1014095"/>
                </a:cubicBezTo>
                <a:cubicBezTo>
                  <a:pt x="5213985" y="1002030"/>
                  <a:pt x="5194300" y="1002030"/>
                  <a:pt x="5182235" y="1014095"/>
                </a:cubicBezTo>
                <a:cubicBezTo>
                  <a:pt x="5170170" y="1026160"/>
                  <a:pt x="5170170" y="1045845"/>
                  <a:pt x="5182235" y="1057910"/>
                </a:cubicBezTo>
                <a:close/>
                <a:moveTo>
                  <a:pt x="5247640" y="1473200"/>
                </a:moveTo>
                <a:cubicBezTo>
                  <a:pt x="5259705" y="1461135"/>
                  <a:pt x="5259705" y="1441450"/>
                  <a:pt x="5247640" y="1429385"/>
                </a:cubicBezTo>
                <a:cubicBezTo>
                  <a:pt x="5235575" y="1417320"/>
                  <a:pt x="5215890" y="1417320"/>
                  <a:pt x="5203825" y="1429385"/>
                </a:cubicBezTo>
                <a:cubicBezTo>
                  <a:pt x="5191760" y="1441450"/>
                  <a:pt x="5191760" y="1461135"/>
                  <a:pt x="5203825" y="1473200"/>
                </a:cubicBezTo>
                <a:cubicBezTo>
                  <a:pt x="5215890" y="1485265"/>
                  <a:pt x="5235575" y="1485265"/>
                  <a:pt x="5247640" y="1473200"/>
                </a:cubicBezTo>
                <a:close/>
                <a:moveTo>
                  <a:pt x="5226050" y="182880"/>
                </a:moveTo>
                <a:cubicBezTo>
                  <a:pt x="5238115" y="170815"/>
                  <a:pt x="5238115" y="151130"/>
                  <a:pt x="5226050" y="139065"/>
                </a:cubicBezTo>
                <a:cubicBezTo>
                  <a:pt x="5213985" y="127000"/>
                  <a:pt x="5194300" y="127000"/>
                  <a:pt x="5182235" y="139065"/>
                </a:cubicBezTo>
                <a:cubicBezTo>
                  <a:pt x="5170170" y="151130"/>
                  <a:pt x="5170170" y="170815"/>
                  <a:pt x="5182235" y="182880"/>
                </a:cubicBezTo>
                <a:cubicBezTo>
                  <a:pt x="5194300" y="194945"/>
                  <a:pt x="5213985" y="194945"/>
                  <a:pt x="5226050" y="182880"/>
                </a:cubicBezTo>
                <a:close/>
                <a:moveTo>
                  <a:pt x="5400675" y="357505"/>
                </a:moveTo>
                <a:cubicBezTo>
                  <a:pt x="5388610" y="369570"/>
                  <a:pt x="5388610" y="389255"/>
                  <a:pt x="5400675" y="401320"/>
                </a:cubicBezTo>
                <a:cubicBezTo>
                  <a:pt x="5412740" y="413385"/>
                  <a:pt x="5432425" y="413385"/>
                  <a:pt x="5444490" y="401320"/>
                </a:cubicBezTo>
                <a:cubicBezTo>
                  <a:pt x="5456555" y="389255"/>
                  <a:pt x="5456555" y="369570"/>
                  <a:pt x="5444490" y="357505"/>
                </a:cubicBezTo>
                <a:cubicBezTo>
                  <a:pt x="5432425" y="345440"/>
                  <a:pt x="5412740" y="345440"/>
                  <a:pt x="5400675" y="357505"/>
                </a:cubicBezTo>
                <a:close/>
                <a:moveTo>
                  <a:pt x="5444490" y="838835"/>
                </a:moveTo>
                <a:cubicBezTo>
                  <a:pt x="5456555" y="826770"/>
                  <a:pt x="5456555" y="807085"/>
                  <a:pt x="5444490" y="795020"/>
                </a:cubicBezTo>
                <a:cubicBezTo>
                  <a:pt x="5432425" y="782955"/>
                  <a:pt x="5412740" y="782955"/>
                  <a:pt x="5400675" y="795020"/>
                </a:cubicBezTo>
                <a:cubicBezTo>
                  <a:pt x="5388610" y="807085"/>
                  <a:pt x="5388610" y="826770"/>
                  <a:pt x="5400675" y="838835"/>
                </a:cubicBezTo>
                <a:cubicBezTo>
                  <a:pt x="5412740" y="850900"/>
                  <a:pt x="5432425" y="850900"/>
                  <a:pt x="5444490" y="838835"/>
                </a:cubicBezTo>
                <a:close/>
                <a:moveTo>
                  <a:pt x="5182235" y="620395"/>
                </a:moveTo>
                <a:cubicBezTo>
                  <a:pt x="5194300" y="632460"/>
                  <a:pt x="5213985" y="632460"/>
                  <a:pt x="5226050" y="620395"/>
                </a:cubicBezTo>
                <a:cubicBezTo>
                  <a:pt x="5238115" y="608330"/>
                  <a:pt x="5238115" y="588645"/>
                  <a:pt x="5226050" y="576580"/>
                </a:cubicBezTo>
                <a:cubicBezTo>
                  <a:pt x="5213985" y="564515"/>
                  <a:pt x="5194300" y="564515"/>
                  <a:pt x="5182235" y="576580"/>
                </a:cubicBezTo>
                <a:cubicBezTo>
                  <a:pt x="5170170" y="588645"/>
                  <a:pt x="5170170" y="608330"/>
                  <a:pt x="5182235" y="620395"/>
                </a:cubicBezTo>
                <a:close/>
                <a:moveTo>
                  <a:pt x="5379085" y="1735455"/>
                </a:moveTo>
                <a:cubicBezTo>
                  <a:pt x="5415280" y="1771650"/>
                  <a:pt x="5474335" y="1771650"/>
                  <a:pt x="5510530" y="1735455"/>
                </a:cubicBezTo>
                <a:cubicBezTo>
                  <a:pt x="5546725" y="1699260"/>
                  <a:pt x="5546725" y="1640205"/>
                  <a:pt x="5510530" y="1604010"/>
                </a:cubicBezTo>
                <a:cubicBezTo>
                  <a:pt x="5474335" y="1567815"/>
                  <a:pt x="5415280" y="1567815"/>
                  <a:pt x="5379085" y="1604010"/>
                </a:cubicBezTo>
                <a:cubicBezTo>
                  <a:pt x="5342890" y="1640205"/>
                  <a:pt x="5342890" y="1699260"/>
                  <a:pt x="5379085" y="1735455"/>
                </a:cubicBezTo>
                <a:close/>
                <a:moveTo>
                  <a:pt x="8637905" y="5475605"/>
                </a:moveTo>
                <a:cubicBezTo>
                  <a:pt x="8686165" y="5523865"/>
                  <a:pt x="8764270" y="5523865"/>
                  <a:pt x="8813165" y="5475605"/>
                </a:cubicBezTo>
                <a:cubicBezTo>
                  <a:pt x="8861425" y="5427345"/>
                  <a:pt x="8861425" y="5349240"/>
                  <a:pt x="8813165" y="5300345"/>
                </a:cubicBezTo>
                <a:cubicBezTo>
                  <a:pt x="8764905" y="5252085"/>
                  <a:pt x="8686800" y="5252085"/>
                  <a:pt x="8637905" y="5300345"/>
                </a:cubicBezTo>
                <a:cubicBezTo>
                  <a:pt x="8589645" y="5349240"/>
                  <a:pt x="8589645" y="5427345"/>
                  <a:pt x="8637905" y="5475605"/>
                </a:cubicBezTo>
                <a:close/>
                <a:moveTo>
                  <a:pt x="4394835" y="3594735"/>
                </a:moveTo>
                <a:cubicBezTo>
                  <a:pt x="4370705" y="3570605"/>
                  <a:pt x="4331335" y="3570605"/>
                  <a:pt x="4307205" y="3594735"/>
                </a:cubicBezTo>
                <a:cubicBezTo>
                  <a:pt x="4283075" y="3618865"/>
                  <a:pt x="4283075" y="3658235"/>
                  <a:pt x="4307205" y="3682365"/>
                </a:cubicBezTo>
                <a:cubicBezTo>
                  <a:pt x="4331335" y="3706495"/>
                  <a:pt x="4370705" y="3706495"/>
                  <a:pt x="4394835" y="3682365"/>
                </a:cubicBezTo>
                <a:cubicBezTo>
                  <a:pt x="4418965" y="3658235"/>
                  <a:pt x="4418965" y="3618865"/>
                  <a:pt x="4394835" y="3594735"/>
                </a:cubicBezTo>
                <a:close/>
                <a:moveTo>
                  <a:pt x="4329430" y="5803900"/>
                </a:moveTo>
                <a:cubicBezTo>
                  <a:pt x="4317365" y="5815965"/>
                  <a:pt x="4317365" y="5835650"/>
                  <a:pt x="4329430" y="5847715"/>
                </a:cubicBezTo>
                <a:cubicBezTo>
                  <a:pt x="4341495" y="5859780"/>
                  <a:pt x="4361180" y="5859780"/>
                  <a:pt x="4373245" y="5847715"/>
                </a:cubicBezTo>
                <a:cubicBezTo>
                  <a:pt x="4385310" y="5835650"/>
                  <a:pt x="4385310" y="5815965"/>
                  <a:pt x="4373245" y="5803900"/>
                </a:cubicBezTo>
                <a:cubicBezTo>
                  <a:pt x="4361180" y="5791835"/>
                  <a:pt x="4341495" y="5791835"/>
                  <a:pt x="4329430" y="5803900"/>
                </a:cubicBezTo>
                <a:close/>
                <a:moveTo>
                  <a:pt x="4394835" y="2719705"/>
                </a:moveTo>
                <a:cubicBezTo>
                  <a:pt x="4370705" y="2695575"/>
                  <a:pt x="4331335" y="2695575"/>
                  <a:pt x="4307205" y="2719705"/>
                </a:cubicBezTo>
                <a:cubicBezTo>
                  <a:pt x="4283075" y="2743835"/>
                  <a:pt x="4283075" y="2783205"/>
                  <a:pt x="4307205" y="2807335"/>
                </a:cubicBezTo>
                <a:cubicBezTo>
                  <a:pt x="4331335" y="2831465"/>
                  <a:pt x="4370705" y="2831465"/>
                  <a:pt x="4394835" y="2807335"/>
                </a:cubicBezTo>
                <a:cubicBezTo>
                  <a:pt x="4418965" y="2783205"/>
                  <a:pt x="4418965" y="2743835"/>
                  <a:pt x="4394835" y="2719705"/>
                </a:cubicBezTo>
                <a:close/>
                <a:moveTo>
                  <a:pt x="4394835" y="4032250"/>
                </a:moveTo>
                <a:cubicBezTo>
                  <a:pt x="4370705" y="4008120"/>
                  <a:pt x="4331335" y="4008120"/>
                  <a:pt x="4307205" y="4032250"/>
                </a:cubicBezTo>
                <a:cubicBezTo>
                  <a:pt x="4283075" y="4056380"/>
                  <a:pt x="4283075" y="4095750"/>
                  <a:pt x="4307205" y="4119880"/>
                </a:cubicBezTo>
                <a:cubicBezTo>
                  <a:pt x="4331335" y="4144010"/>
                  <a:pt x="4370705" y="4144010"/>
                  <a:pt x="4394835" y="4119880"/>
                </a:cubicBezTo>
                <a:cubicBezTo>
                  <a:pt x="4418965" y="4095750"/>
                  <a:pt x="4418965" y="4056380"/>
                  <a:pt x="4394835" y="4032250"/>
                </a:cubicBezTo>
                <a:close/>
                <a:moveTo>
                  <a:pt x="4372610" y="4928870"/>
                </a:moveTo>
                <a:cubicBezTo>
                  <a:pt x="4360545" y="4916805"/>
                  <a:pt x="4340860" y="4916805"/>
                  <a:pt x="4328795" y="4928870"/>
                </a:cubicBezTo>
                <a:cubicBezTo>
                  <a:pt x="4316730" y="4940935"/>
                  <a:pt x="4316730" y="4960620"/>
                  <a:pt x="4328795" y="4972685"/>
                </a:cubicBezTo>
                <a:cubicBezTo>
                  <a:pt x="4340860" y="4984750"/>
                  <a:pt x="4360545" y="4984750"/>
                  <a:pt x="4372610" y="4972685"/>
                </a:cubicBezTo>
                <a:cubicBezTo>
                  <a:pt x="4384675" y="4960620"/>
                  <a:pt x="4384675" y="4940935"/>
                  <a:pt x="4372610" y="4928870"/>
                </a:cubicBezTo>
                <a:close/>
                <a:moveTo>
                  <a:pt x="4372610" y="4491355"/>
                </a:moveTo>
                <a:cubicBezTo>
                  <a:pt x="4360545" y="4479290"/>
                  <a:pt x="4340860" y="4479290"/>
                  <a:pt x="4328795" y="4491355"/>
                </a:cubicBezTo>
                <a:cubicBezTo>
                  <a:pt x="4316730" y="4503420"/>
                  <a:pt x="4316730" y="4523105"/>
                  <a:pt x="4328795" y="4535170"/>
                </a:cubicBezTo>
                <a:cubicBezTo>
                  <a:pt x="4340860" y="4547235"/>
                  <a:pt x="4360545" y="4547235"/>
                  <a:pt x="4372610" y="4535170"/>
                </a:cubicBezTo>
                <a:cubicBezTo>
                  <a:pt x="4384675" y="4523105"/>
                  <a:pt x="4384675" y="4503420"/>
                  <a:pt x="4372610" y="4491355"/>
                </a:cubicBezTo>
                <a:close/>
                <a:moveTo>
                  <a:pt x="4394835" y="3157220"/>
                </a:moveTo>
                <a:cubicBezTo>
                  <a:pt x="4370705" y="3133090"/>
                  <a:pt x="4331335" y="3133090"/>
                  <a:pt x="4307205" y="3157220"/>
                </a:cubicBezTo>
                <a:cubicBezTo>
                  <a:pt x="4283075" y="3181350"/>
                  <a:pt x="4283075" y="3220720"/>
                  <a:pt x="4307205" y="3244850"/>
                </a:cubicBezTo>
                <a:cubicBezTo>
                  <a:pt x="4331335" y="3268980"/>
                  <a:pt x="4370705" y="3268980"/>
                  <a:pt x="4394835" y="3244850"/>
                </a:cubicBezTo>
                <a:cubicBezTo>
                  <a:pt x="4418965" y="3220720"/>
                  <a:pt x="4418965" y="3181350"/>
                  <a:pt x="4394835" y="3157220"/>
                </a:cubicBezTo>
                <a:close/>
                <a:moveTo>
                  <a:pt x="5816600" y="2042160"/>
                </a:moveTo>
                <a:cubicBezTo>
                  <a:pt x="5780405" y="2078355"/>
                  <a:pt x="5780405" y="2137410"/>
                  <a:pt x="5816600" y="2173605"/>
                </a:cubicBezTo>
                <a:cubicBezTo>
                  <a:pt x="5852795" y="2209800"/>
                  <a:pt x="5911850" y="2209800"/>
                  <a:pt x="5948045" y="2173605"/>
                </a:cubicBezTo>
                <a:cubicBezTo>
                  <a:pt x="5984240" y="2137410"/>
                  <a:pt x="5984240" y="2078355"/>
                  <a:pt x="5948045" y="2042160"/>
                </a:cubicBezTo>
                <a:cubicBezTo>
                  <a:pt x="5911850" y="2005965"/>
                  <a:pt x="5852795" y="2005330"/>
                  <a:pt x="5816600" y="2042160"/>
                </a:cubicBezTo>
                <a:close/>
                <a:moveTo>
                  <a:pt x="5947410" y="1167130"/>
                </a:moveTo>
                <a:cubicBezTo>
                  <a:pt x="5911215" y="1130935"/>
                  <a:pt x="5852160" y="1130935"/>
                  <a:pt x="5815965" y="1167130"/>
                </a:cubicBezTo>
                <a:cubicBezTo>
                  <a:pt x="5779770" y="1203325"/>
                  <a:pt x="5779770" y="1262380"/>
                  <a:pt x="5815965" y="1298575"/>
                </a:cubicBezTo>
                <a:cubicBezTo>
                  <a:pt x="5852160" y="1334770"/>
                  <a:pt x="5911215" y="1334770"/>
                  <a:pt x="5947410" y="1298575"/>
                </a:cubicBezTo>
                <a:cubicBezTo>
                  <a:pt x="5984240" y="1261745"/>
                  <a:pt x="5984240" y="1203325"/>
                  <a:pt x="5947410" y="1167130"/>
                </a:cubicBezTo>
                <a:close/>
                <a:moveTo>
                  <a:pt x="5925820" y="313690"/>
                </a:moveTo>
                <a:cubicBezTo>
                  <a:pt x="5901690" y="289560"/>
                  <a:pt x="5862320" y="289560"/>
                  <a:pt x="5838190" y="313690"/>
                </a:cubicBezTo>
                <a:cubicBezTo>
                  <a:pt x="5814060" y="337820"/>
                  <a:pt x="5814060" y="377190"/>
                  <a:pt x="5838190" y="401320"/>
                </a:cubicBezTo>
                <a:cubicBezTo>
                  <a:pt x="5862320" y="425450"/>
                  <a:pt x="5901690" y="425450"/>
                  <a:pt x="5925820" y="401320"/>
                </a:cubicBezTo>
                <a:cubicBezTo>
                  <a:pt x="5949950" y="377190"/>
                  <a:pt x="5949950" y="337820"/>
                  <a:pt x="5925820" y="313690"/>
                </a:cubicBezTo>
                <a:close/>
                <a:moveTo>
                  <a:pt x="5947410" y="1604645"/>
                </a:moveTo>
                <a:cubicBezTo>
                  <a:pt x="5911215" y="1568450"/>
                  <a:pt x="5852160" y="1568450"/>
                  <a:pt x="5815965" y="1604645"/>
                </a:cubicBezTo>
                <a:cubicBezTo>
                  <a:pt x="5779770" y="1640840"/>
                  <a:pt x="5779770" y="1699895"/>
                  <a:pt x="5815965" y="1736090"/>
                </a:cubicBezTo>
                <a:cubicBezTo>
                  <a:pt x="5852160" y="1772285"/>
                  <a:pt x="5911215" y="1772285"/>
                  <a:pt x="5947410" y="1736090"/>
                </a:cubicBezTo>
                <a:cubicBezTo>
                  <a:pt x="5984240" y="1699260"/>
                  <a:pt x="5984240" y="1640840"/>
                  <a:pt x="5947410" y="1604645"/>
                </a:cubicBezTo>
                <a:close/>
                <a:moveTo>
                  <a:pt x="6035040" y="948055"/>
                </a:moveTo>
                <a:cubicBezTo>
                  <a:pt x="5998845" y="984250"/>
                  <a:pt x="5998845" y="1043305"/>
                  <a:pt x="6035040" y="1079500"/>
                </a:cubicBezTo>
                <a:cubicBezTo>
                  <a:pt x="6071235" y="1115695"/>
                  <a:pt x="6130290" y="1115695"/>
                  <a:pt x="6166485" y="1079500"/>
                </a:cubicBezTo>
                <a:cubicBezTo>
                  <a:pt x="6202680" y="1043305"/>
                  <a:pt x="6202680" y="984250"/>
                  <a:pt x="6166485" y="948055"/>
                </a:cubicBezTo>
                <a:cubicBezTo>
                  <a:pt x="6130290" y="911860"/>
                  <a:pt x="6071235" y="911860"/>
                  <a:pt x="6035040" y="948055"/>
                </a:cubicBezTo>
                <a:close/>
                <a:moveTo>
                  <a:pt x="6057265" y="95250"/>
                </a:moveTo>
                <a:cubicBezTo>
                  <a:pt x="6033135" y="119380"/>
                  <a:pt x="6033135" y="158750"/>
                  <a:pt x="6057265" y="182880"/>
                </a:cubicBezTo>
                <a:cubicBezTo>
                  <a:pt x="6081395" y="207010"/>
                  <a:pt x="6120765" y="207010"/>
                  <a:pt x="6144895" y="182880"/>
                </a:cubicBezTo>
                <a:cubicBezTo>
                  <a:pt x="6169025" y="158750"/>
                  <a:pt x="6169025" y="119380"/>
                  <a:pt x="6144895" y="95250"/>
                </a:cubicBezTo>
                <a:cubicBezTo>
                  <a:pt x="6120765" y="71120"/>
                  <a:pt x="6081395" y="71120"/>
                  <a:pt x="6057265" y="95250"/>
                </a:cubicBezTo>
                <a:close/>
                <a:moveTo>
                  <a:pt x="6144260" y="620395"/>
                </a:moveTo>
                <a:cubicBezTo>
                  <a:pt x="6168390" y="596265"/>
                  <a:pt x="6168390" y="556895"/>
                  <a:pt x="6144260" y="532765"/>
                </a:cubicBezTo>
                <a:cubicBezTo>
                  <a:pt x="6120130" y="508635"/>
                  <a:pt x="6080760" y="508635"/>
                  <a:pt x="6056630" y="532765"/>
                </a:cubicBezTo>
                <a:cubicBezTo>
                  <a:pt x="6032500" y="556895"/>
                  <a:pt x="6032500" y="596265"/>
                  <a:pt x="6056630" y="620395"/>
                </a:cubicBezTo>
                <a:cubicBezTo>
                  <a:pt x="6080760" y="644525"/>
                  <a:pt x="6120130" y="644525"/>
                  <a:pt x="6144260" y="620395"/>
                </a:cubicBezTo>
                <a:close/>
                <a:moveTo>
                  <a:pt x="5838190" y="795020"/>
                </a:moveTo>
                <a:cubicBezTo>
                  <a:pt x="5826125" y="807085"/>
                  <a:pt x="5826125" y="826770"/>
                  <a:pt x="5838190" y="838835"/>
                </a:cubicBezTo>
                <a:cubicBezTo>
                  <a:pt x="5850255" y="850900"/>
                  <a:pt x="5869940" y="850900"/>
                  <a:pt x="5882005" y="838835"/>
                </a:cubicBezTo>
                <a:cubicBezTo>
                  <a:pt x="5894070" y="826770"/>
                  <a:pt x="5894070" y="807085"/>
                  <a:pt x="5882005" y="795020"/>
                </a:cubicBezTo>
                <a:cubicBezTo>
                  <a:pt x="5869940" y="782955"/>
                  <a:pt x="5850255" y="782955"/>
                  <a:pt x="5838190" y="795020"/>
                </a:cubicBezTo>
                <a:close/>
                <a:moveTo>
                  <a:pt x="5400675" y="1276350"/>
                </a:moveTo>
                <a:cubicBezTo>
                  <a:pt x="5412740" y="1288415"/>
                  <a:pt x="5432425" y="1288415"/>
                  <a:pt x="5444490" y="1276350"/>
                </a:cubicBezTo>
                <a:cubicBezTo>
                  <a:pt x="5456555" y="1264285"/>
                  <a:pt x="5456555" y="1244600"/>
                  <a:pt x="5444490" y="1232535"/>
                </a:cubicBezTo>
                <a:cubicBezTo>
                  <a:pt x="5432425" y="1220470"/>
                  <a:pt x="5412740" y="1220470"/>
                  <a:pt x="5400675" y="1232535"/>
                </a:cubicBezTo>
                <a:cubicBezTo>
                  <a:pt x="5388610" y="1244600"/>
                  <a:pt x="5388610" y="1264285"/>
                  <a:pt x="5400675" y="1276350"/>
                </a:cubicBezTo>
                <a:close/>
                <a:moveTo>
                  <a:pt x="5707380" y="95250"/>
                </a:moveTo>
                <a:cubicBezTo>
                  <a:pt x="5683250" y="71120"/>
                  <a:pt x="5643880" y="71120"/>
                  <a:pt x="5619750" y="95250"/>
                </a:cubicBezTo>
                <a:cubicBezTo>
                  <a:pt x="5595620" y="119380"/>
                  <a:pt x="5595620" y="158750"/>
                  <a:pt x="5619750" y="182880"/>
                </a:cubicBezTo>
                <a:cubicBezTo>
                  <a:pt x="5643880" y="207010"/>
                  <a:pt x="5683250" y="207010"/>
                  <a:pt x="5707380" y="182880"/>
                </a:cubicBezTo>
                <a:cubicBezTo>
                  <a:pt x="5731510" y="158750"/>
                  <a:pt x="5731510" y="119380"/>
                  <a:pt x="5707380" y="95250"/>
                </a:cubicBezTo>
                <a:close/>
                <a:moveTo>
                  <a:pt x="5663565" y="576580"/>
                </a:moveTo>
                <a:cubicBezTo>
                  <a:pt x="5651500" y="564515"/>
                  <a:pt x="5631815" y="564515"/>
                  <a:pt x="5619750" y="576580"/>
                </a:cubicBezTo>
                <a:cubicBezTo>
                  <a:pt x="5607685" y="588645"/>
                  <a:pt x="5607685" y="608330"/>
                  <a:pt x="5619750" y="620395"/>
                </a:cubicBezTo>
                <a:cubicBezTo>
                  <a:pt x="5631815" y="632460"/>
                  <a:pt x="5651500" y="632460"/>
                  <a:pt x="5663565" y="620395"/>
                </a:cubicBezTo>
                <a:cubicBezTo>
                  <a:pt x="5675630" y="608330"/>
                  <a:pt x="5675630" y="588645"/>
                  <a:pt x="5663565" y="576580"/>
                </a:cubicBezTo>
                <a:close/>
                <a:moveTo>
                  <a:pt x="5619750" y="1014095"/>
                </a:moveTo>
                <a:cubicBezTo>
                  <a:pt x="5607685" y="1026160"/>
                  <a:pt x="5607685" y="1045845"/>
                  <a:pt x="5619750" y="1057910"/>
                </a:cubicBezTo>
                <a:cubicBezTo>
                  <a:pt x="5631815" y="1069975"/>
                  <a:pt x="5651500" y="1069975"/>
                  <a:pt x="5663565" y="1057910"/>
                </a:cubicBezTo>
                <a:cubicBezTo>
                  <a:pt x="5675630" y="1045845"/>
                  <a:pt x="5675630" y="1026160"/>
                  <a:pt x="5663565" y="1014095"/>
                </a:cubicBezTo>
                <a:cubicBezTo>
                  <a:pt x="5651500" y="1002030"/>
                  <a:pt x="5631815" y="1002030"/>
                  <a:pt x="5619750" y="1014095"/>
                </a:cubicBezTo>
                <a:close/>
                <a:moveTo>
                  <a:pt x="5597525" y="1823085"/>
                </a:moveTo>
                <a:cubicBezTo>
                  <a:pt x="5561330" y="1859280"/>
                  <a:pt x="5561330" y="1918335"/>
                  <a:pt x="5597525" y="1954530"/>
                </a:cubicBezTo>
                <a:cubicBezTo>
                  <a:pt x="5633720" y="1990725"/>
                  <a:pt x="5692775" y="1990725"/>
                  <a:pt x="5728970" y="1954530"/>
                </a:cubicBezTo>
                <a:cubicBezTo>
                  <a:pt x="5765165" y="1918335"/>
                  <a:pt x="5765165" y="1859280"/>
                  <a:pt x="5728970" y="1823085"/>
                </a:cubicBezTo>
                <a:cubicBezTo>
                  <a:pt x="5692775" y="1786890"/>
                  <a:pt x="5633720" y="1786890"/>
                  <a:pt x="5597525" y="1823085"/>
                </a:cubicBezTo>
                <a:close/>
                <a:moveTo>
                  <a:pt x="5728970" y="1385570"/>
                </a:moveTo>
                <a:cubicBezTo>
                  <a:pt x="5692775" y="1349375"/>
                  <a:pt x="5633720" y="1349375"/>
                  <a:pt x="5597525" y="1385570"/>
                </a:cubicBezTo>
                <a:cubicBezTo>
                  <a:pt x="5561330" y="1421765"/>
                  <a:pt x="5561330" y="1480820"/>
                  <a:pt x="5597525" y="1517015"/>
                </a:cubicBezTo>
                <a:cubicBezTo>
                  <a:pt x="5633720" y="1553210"/>
                  <a:pt x="5692775" y="1553210"/>
                  <a:pt x="5728970" y="1517015"/>
                </a:cubicBezTo>
                <a:cubicBezTo>
                  <a:pt x="5765165" y="1480820"/>
                  <a:pt x="5765165" y="1421765"/>
                  <a:pt x="5728970" y="1385570"/>
                </a:cubicBezTo>
                <a:close/>
              </a:path>
            </a:pathLst>
          </a:custGeom>
          <a:solidFill>
            <a:srgbClr val="E8EBEE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08EFC0-135F-2AF7-5FCD-DA748AFBC5E3}"/>
              </a:ext>
            </a:extLst>
          </p:cNvPr>
          <p:cNvSpPr/>
          <p:nvPr userDrawn="1"/>
        </p:nvSpPr>
        <p:spPr>
          <a:xfrm>
            <a:off x="0" y="0"/>
            <a:ext cx="12180559" cy="25478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7FCBFD9-CA1F-2F98-39D5-9E610BEA156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10979 w 12192000"/>
              <a:gd name="connsiteY0" fmla="*/ 919656 h 6858000"/>
              <a:gd name="connsiteX1" fmla="*/ 1068878 w 12192000"/>
              <a:gd name="connsiteY1" fmla="*/ 1021359 h 6858000"/>
              <a:gd name="connsiteX2" fmla="*/ 1226778 w 12192000"/>
              <a:gd name="connsiteY2" fmla="*/ 919656 h 6858000"/>
              <a:gd name="connsiteX3" fmla="*/ 1334123 w 12192000"/>
              <a:gd name="connsiteY3" fmla="*/ 742743 h 6858000"/>
              <a:gd name="connsiteX4" fmla="*/ 1419360 w 12192000"/>
              <a:gd name="connsiteY4" fmla="*/ 742743 h 6858000"/>
              <a:gd name="connsiteX5" fmla="*/ 1469558 w 12192000"/>
              <a:gd name="connsiteY5" fmla="*/ 792941 h 6858000"/>
              <a:gd name="connsiteX6" fmla="*/ 1419360 w 12192000"/>
              <a:gd name="connsiteY6" fmla="*/ 843138 h 6858000"/>
              <a:gd name="connsiteX7" fmla="*/ 1334123 w 12192000"/>
              <a:gd name="connsiteY7" fmla="*/ 843138 h 6858000"/>
              <a:gd name="connsiteX8" fmla="*/ 1639127 w 12192000"/>
              <a:gd name="connsiteY8" fmla="*/ 679099 h 6858000"/>
              <a:gd name="connsiteX9" fmla="*/ 1555658 w 12192000"/>
              <a:gd name="connsiteY9" fmla="*/ 762569 h 6858000"/>
              <a:gd name="connsiteX10" fmla="*/ 1555658 w 12192000"/>
              <a:gd name="connsiteY10" fmla="*/ 933425 h 6858000"/>
              <a:gd name="connsiteX11" fmla="*/ 1639127 w 12192000"/>
              <a:gd name="connsiteY11" fmla="*/ 1016894 h 6858000"/>
              <a:gd name="connsiteX12" fmla="*/ 1786901 w 12192000"/>
              <a:gd name="connsiteY12" fmla="*/ 1016894 h 6858000"/>
              <a:gd name="connsiteX13" fmla="*/ 1790281 w 12192000"/>
              <a:gd name="connsiteY13" fmla="*/ 1013516 h 6858000"/>
              <a:gd name="connsiteX14" fmla="*/ 1790281 w 12192000"/>
              <a:gd name="connsiteY14" fmla="*/ 956629 h 6858000"/>
              <a:gd name="connsiteX15" fmla="*/ 1786901 w 12192000"/>
              <a:gd name="connsiteY15" fmla="*/ 953251 h 6858000"/>
              <a:gd name="connsiteX16" fmla="*/ 1639127 w 12192000"/>
              <a:gd name="connsiteY16" fmla="*/ 953251 h 6858000"/>
              <a:gd name="connsiteX17" fmla="*/ 1623216 w 12192000"/>
              <a:gd name="connsiteY17" fmla="*/ 937340 h 6858000"/>
              <a:gd name="connsiteX18" fmla="*/ 1623216 w 12192000"/>
              <a:gd name="connsiteY18" fmla="*/ 878840 h 6858000"/>
              <a:gd name="connsiteX19" fmla="*/ 1770990 w 12192000"/>
              <a:gd name="connsiteY19" fmla="*/ 878840 h 6858000"/>
              <a:gd name="connsiteX20" fmla="*/ 1774369 w 12192000"/>
              <a:gd name="connsiteY20" fmla="*/ 875462 h 6858000"/>
              <a:gd name="connsiteX21" fmla="*/ 1774369 w 12192000"/>
              <a:gd name="connsiteY21" fmla="*/ 818574 h 6858000"/>
              <a:gd name="connsiteX22" fmla="*/ 1770990 w 12192000"/>
              <a:gd name="connsiteY22" fmla="*/ 815197 h 6858000"/>
              <a:gd name="connsiteX23" fmla="*/ 1623216 w 12192000"/>
              <a:gd name="connsiteY23" fmla="*/ 815197 h 6858000"/>
              <a:gd name="connsiteX24" fmla="*/ 1623216 w 12192000"/>
              <a:gd name="connsiteY24" fmla="*/ 758654 h 6858000"/>
              <a:gd name="connsiteX25" fmla="*/ 1639127 w 12192000"/>
              <a:gd name="connsiteY25" fmla="*/ 742743 h 6858000"/>
              <a:gd name="connsiteX26" fmla="*/ 1786901 w 12192000"/>
              <a:gd name="connsiteY26" fmla="*/ 742743 h 6858000"/>
              <a:gd name="connsiteX27" fmla="*/ 1790281 w 12192000"/>
              <a:gd name="connsiteY27" fmla="*/ 739366 h 6858000"/>
              <a:gd name="connsiteX28" fmla="*/ 1790281 w 12192000"/>
              <a:gd name="connsiteY28" fmla="*/ 682477 h 6858000"/>
              <a:gd name="connsiteX29" fmla="*/ 1786901 w 12192000"/>
              <a:gd name="connsiteY29" fmla="*/ 679099 h 6858000"/>
              <a:gd name="connsiteX30" fmla="*/ 1269942 w 12192000"/>
              <a:gd name="connsiteY30" fmla="*/ 679099 h 6858000"/>
              <a:gd name="connsiteX31" fmla="*/ 1266565 w 12192000"/>
              <a:gd name="connsiteY31" fmla="*/ 682478 h 6858000"/>
              <a:gd name="connsiteX32" fmla="*/ 1266565 w 12192000"/>
              <a:gd name="connsiteY32" fmla="*/ 1013516 h 6858000"/>
              <a:gd name="connsiteX33" fmla="*/ 1269942 w 12192000"/>
              <a:gd name="connsiteY33" fmla="*/ 1016894 h 6858000"/>
              <a:gd name="connsiteX34" fmla="*/ 1330745 w 12192000"/>
              <a:gd name="connsiteY34" fmla="*/ 1016894 h 6858000"/>
              <a:gd name="connsiteX35" fmla="*/ 1334123 w 12192000"/>
              <a:gd name="connsiteY35" fmla="*/ 1013516 h 6858000"/>
              <a:gd name="connsiteX36" fmla="*/ 1334123 w 12192000"/>
              <a:gd name="connsiteY36" fmla="*/ 906781 h 6858000"/>
              <a:gd name="connsiteX37" fmla="*/ 1400228 w 12192000"/>
              <a:gd name="connsiteY37" fmla="*/ 907083 h 6858000"/>
              <a:gd name="connsiteX38" fmla="*/ 1467002 w 12192000"/>
              <a:gd name="connsiteY38" fmla="*/ 1014503 h 6858000"/>
              <a:gd name="connsiteX39" fmla="*/ 1471307 w 12192000"/>
              <a:gd name="connsiteY39" fmla="*/ 1016894 h 6858000"/>
              <a:gd name="connsiteX40" fmla="*/ 1535992 w 12192000"/>
              <a:gd name="connsiteY40" fmla="*/ 1016894 h 6858000"/>
              <a:gd name="connsiteX41" fmla="*/ 1538861 w 12192000"/>
              <a:gd name="connsiteY41" fmla="*/ 1011733 h 6858000"/>
              <a:gd name="connsiteX42" fmla="*/ 1467097 w 12192000"/>
              <a:gd name="connsiteY42" fmla="*/ 896288 h 6858000"/>
              <a:gd name="connsiteX43" fmla="*/ 1533190 w 12192000"/>
              <a:gd name="connsiteY43" fmla="*/ 791395 h 6858000"/>
              <a:gd name="connsiteX44" fmla="*/ 1417002 w 12192000"/>
              <a:gd name="connsiteY44" fmla="*/ 679099 h 6858000"/>
              <a:gd name="connsiteX45" fmla="*/ 519316 w 12192000"/>
              <a:gd name="connsiteY45" fmla="*/ 679099 h 6858000"/>
              <a:gd name="connsiteX46" fmla="*/ 515938 w 12192000"/>
              <a:gd name="connsiteY46" fmla="*/ 682478 h 6858000"/>
              <a:gd name="connsiteX47" fmla="*/ 515938 w 12192000"/>
              <a:gd name="connsiteY47" fmla="*/ 1013516 h 6858000"/>
              <a:gd name="connsiteX48" fmla="*/ 519316 w 12192000"/>
              <a:gd name="connsiteY48" fmla="*/ 1016894 h 6858000"/>
              <a:gd name="connsiteX49" fmla="*/ 580119 w 12192000"/>
              <a:gd name="connsiteY49" fmla="*/ 1016894 h 6858000"/>
              <a:gd name="connsiteX50" fmla="*/ 583496 w 12192000"/>
              <a:gd name="connsiteY50" fmla="*/ 1013516 h 6858000"/>
              <a:gd name="connsiteX51" fmla="*/ 583496 w 12192000"/>
              <a:gd name="connsiteY51" fmla="*/ 784845 h 6858000"/>
              <a:gd name="connsiteX52" fmla="*/ 674227 w 12192000"/>
              <a:gd name="connsiteY52" fmla="*/ 960597 h 6858000"/>
              <a:gd name="connsiteX53" fmla="*/ 712413 w 12192000"/>
              <a:gd name="connsiteY53" fmla="*/ 960597 h 6858000"/>
              <a:gd name="connsiteX54" fmla="*/ 803634 w 12192000"/>
              <a:gd name="connsiteY54" fmla="*/ 784845 h 6858000"/>
              <a:gd name="connsiteX55" fmla="*/ 803634 w 12192000"/>
              <a:gd name="connsiteY55" fmla="*/ 1013516 h 6858000"/>
              <a:gd name="connsiteX56" fmla="*/ 807012 w 12192000"/>
              <a:gd name="connsiteY56" fmla="*/ 1016894 h 6858000"/>
              <a:gd name="connsiteX57" fmla="*/ 867814 w 12192000"/>
              <a:gd name="connsiteY57" fmla="*/ 1016894 h 6858000"/>
              <a:gd name="connsiteX58" fmla="*/ 871192 w 12192000"/>
              <a:gd name="connsiteY58" fmla="*/ 1013516 h 6858000"/>
              <a:gd name="connsiteX59" fmla="*/ 871192 w 12192000"/>
              <a:gd name="connsiteY59" fmla="*/ 682478 h 6858000"/>
              <a:gd name="connsiteX60" fmla="*/ 867814 w 12192000"/>
              <a:gd name="connsiteY60" fmla="*/ 679099 h 6858000"/>
              <a:gd name="connsiteX61" fmla="*/ 791052 w 12192000"/>
              <a:gd name="connsiteY61" fmla="*/ 679099 h 6858000"/>
              <a:gd name="connsiteX62" fmla="*/ 786551 w 12192000"/>
              <a:gd name="connsiteY62" fmla="*/ 681839 h 6858000"/>
              <a:gd name="connsiteX63" fmla="*/ 693810 w 12192000"/>
              <a:gd name="connsiteY63" fmla="*/ 861154 h 6858000"/>
              <a:gd name="connsiteX64" fmla="*/ 601556 w 12192000"/>
              <a:gd name="connsiteY64" fmla="*/ 681848 h 6858000"/>
              <a:gd name="connsiteX65" fmla="*/ 597051 w 12192000"/>
              <a:gd name="connsiteY65" fmla="*/ 679099 h 6858000"/>
              <a:gd name="connsiteX66" fmla="*/ 1068878 w 12192000"/>
              <a:gd name="connsiteY66" fmla="*/ 674636 h 6858000"/>
              <a:gd name="connsiteX67" fmla="*/ 895517 w 12192000"/>
              <a:gd name="connsiteY67" fmla="*/ 847997 h 6858000"/>
              <a:gd name="connsiteX68" fmla="*/ 897163 w 12192000"/>
              <a:gd name="connsiteY68" fmla="*/ 871884 h 6858000"/>
              <a:gd name="connsiteX69" fmla="*/ 961920 w 12192000"/>
              <a:gd name="connsiteY69" fmla="*/ 871884 h 6858000"/>
              <a:gd name="connsiteX70" fmla="*/ 959280 w 12192000"/>
              <a:gd name="connsiteY70" fmla="*/ 847997 h 6858000"/>
              <a:gd name="connsiteX71" fmla="*/ 1068878 w 12192000"/>
              <a:gd name="connsiteY71" fmla="*/ 738397 h 6858000"/>
              <a:gd name="connsiteX72" fmla="*/ 1178479 w 12192000"/>
              <a:gd name="connsiteY72" fmla="*/ 847997 h 6858000"/>
              <a:gd name="connsiteX73" fmla="*/ 1175836 w 12192000"/>
              <a:gd name="connsiteY73" fmla="*/ 871884 h 6858000"/>
              <a:gd name="connsiteX74" fmla="*/ 1240594 w 12192000"/>
              <a:gd name="connsiteY74" fmla="*/ 871884 h 6858000"/>
              <a:gd name="connsiteX75" fmla="*/ 1242240 w 12192000"/>
              <a:gd name="connsiteY75" fmla="*/ 847997 h 6858000"/>
              <a:gd name="connsiteX76" fmla="*/ 1068878 w 12192000"/>
              <a:gd name="connsiteY76" fmla="*/ 674636 h 6858000"/>
              <a:gd name="connsiteX77" fmla="*/ 1075294 w 12192000"/>
              <a:gd name="connsiteY77" fmla="*/ 544446 h 6858000"/>
              <a:gd name="connsiteX78" fmla="*/ 1090876 w 12192000"/>
              <a:gd name="connsiteY78" fmla="*/ 588594 h 6858000"/>
              <a:gd name="connsiteX79" fmla="*/ 1059711 w 12192000"/>
              <a:gd name="connsiteY79" fmla="*/ 588594 h 6858000"/>
              <a:gd name="connsiteX80" fmla="*/ 799860 w 12192000"/>
              <a:gd name="connsiteY80" fmla="*/ 538560 h 6858000"/>
              <a:gd name="connsiteX81" fmla="*/ 835525 w 12192000"/>
              <a:gd name="connsiteY81" fmla="*/ 574571 h 6858000"/>
              <a:gd name="connsiteX82" fmla="*/ 799860 w 12192000"/>
              <a:gd name="connsiteY82" fmla="*/ 610583 h 6858000"/>
              <a:gd name="connsiteX83" fmla="*/ 764194 w 12192000"/>
              <a:gd name="connsiteY83" fmla="*/ 574571 h 6858000"/>
              <a:gd name="connsiteX84" fmla="*/ 799860 w 12192000"/>
              <a:gd name="connsiteY84" fmla="*/ 538560 h 6858000"/>
              <a:gd name="connsiteX85" fmla="*/ 1061464 w 12192000"/>
              <a:gd name="connsiteY85" fmla="*/ 514840 h 6858000"/>
              <a:gd name="connsiteX86" fmla="*/ 1059097 w 12192000"/>
              <a:gd name="connsiteY86" fmla="*/ 516480 h 6858000"/>
              <a:gd name="connsiteX87" fmla="*/ 1015512 w 12192000"/>
              <a:gd name="connsiteY87" fmla="*/ 632593 h 6858000"/>
              <a:gd name="connsiteX88" fmla="*/ 1016695 w 12192000"/>
              <a:gd name="connsiteY88" fmla="*/ 634302 h 6858000"/>
              <a:gd name="connsiteX89" fmla="*/ 1041825 w 12192000"/>
              <a:gd name="connsiteY89" fmla="*/ 634302 h 6858000"/>
              <a:gd name="connsiteX90" fmla="*/ 1044208 w 12192000"/>
              <a:gd name="connsiteY90" fmla="*/ 632620 h 6858000"/>
              <a:gd name="connsiteX91" fmla="*/ 1051055 w 12192000"/>
              <a:gd name="connsiteY91" fmla="*/ 613353 h 6858000"/>
              <a:gd name="connsiteX92" fmla="*/ 1099532 w 12192000"/>
              <a:gd name="connsiteY92" fmla="*/ 613353 h 6858000"/>
              <a:gd name="connsiteX93" fmla="*/ 1106379 w 12192000"/>
              <a:gd name="connsiteY93" fmla="*/ 632620 h 6858000"/>
              <a:gd name="connsiteX94" fmla="*/ 1108762 w 12192000"/>
              <a:gd name="connsiteY94" fmla="*/ 634302 h 6858000"/>
              <a:gd name="connsiteX95" fmla="*/ 1134583 w 12192000"/>
              <a:gd name="connsiteY95" fmla="*/ 634302 h 6858000"/>
              <a:gd name="connsiteX96" fmla="*/ 1135766 w 12192000"/>
              <a:gd name="connsiteY96" fmla="*/ 632592 h 6858000"/>
              <a:gd name="connsiteX97" fmla="*/ 1092012 w 12192000"/>
              <a:gd name="connsiteY97" fmla="*/ 516477 h 6858000"/>
              <a:gd name="connsiteX98" fmla="*/ 1089646 w 12192000"/>
              <a:gd name="connsiteY98" fmla="*/ 514840 h 6858000"/>
              <a:gd name="connsiteX99" fmla="*/ 877639 w 12192000"/>
              <a:gd name="connsiteY99" fmla="*/ 514840 h 6858000"/>
              <a:gd name="connsiteX100" fmla="*/ 876376 w 12192000"/>
              <a:gd name="connsiteY100" fmla="*/ 516104 h 6858000"/>
              <a:gd name="connsiteX101" fmla="*/ 876376 w 12192000"/>
              <a:gd name="connsiteY101" fmla="*/ 633038 h 6858000"/>
              <a:gd name="connsiteX102" fmla="*/ 877639 w 12192000"/>
              <a:gd name="connsiteY102" fmla="*/ 634302 h 6858000"/>
              <a:gd name="connsiteX103" fmla="*/ 901946 w 12192000"/>
              <a:gd name="connsiteY103" fmla="*/ 634302 h 6858000"/>
              <a:gd name="connsiteX104" fmla="*/ 903210 w 12192000"/>
              <a:gd name="connsiteY104" fmla="*/ 633038 h 6858000"/>
              <a:gd name="connsiteX105" fmla="*/ 903210 w 12192000"/>
              <a:gd name="connsiteY105" fmla="*/ 557604 h 6858000"/>
              <a:gd name="connsiteX106" fmla="*/ 933335 w 12192000"/>
              <a:gd name="connsiteY106" fmla="*/ 614218 h 6858000"/>
              <a:gd name="connsiteX107" fmla="*/ 948571 w 12192000"/>
              <a:gd name="connsiteY107" fmla="*/ 614218 h 6858000"/>
              <a:gd name="connsiteX108" fmla="*/ 978696 w 12192000"/>
              <a:gd name="connsiteY108" fmla="*/ 557604 h 6858000"/>
              <a:gd name="connsiteX109" fmla="*/ 978696 w 12192000"/>
              <a:gd name="connsiteY109" fmla="*/ 633038 h 6858000"/>
              <a:gd name="connsiteX110" fmla="*/ 979960 w 12192000"/>
              <a:gd name="connsiteY110" fmla="*/ 634302 h 6858000"/>
              <a:gd name="connsiteX111" fmla="*/ 1004267 w 12192000"/>
              <a:gd name="connsiteY111" fmla="*/ 634302 h 6858000"/>
              <a:gd name="connsiteX112" fmla="*/ 1005532 w 12192000"/>
              <a:gd name="connsiteY112" fmla="*/ 633038 h 6858000"/>
              <a:gd name="connsiteX113" fmla="*/ 1005532 w 12192000"/>
              <a:gd name="connsiteY113" fmla="*/ 516104 h 6858000"/>
              <a:gd name="connsiteX114" fmla="*/ 1004267 w 12192000"/>
              <a:gd name="connsiteY114" fmla="*/ 514840 h 6858000"/>
              <a:gd name="connsiteX115" fmla="*/ 974321 w 12192000"/>
              <a:gd name="connsiteY115" fmla="*/ 514840 h 6858000"/>
              <a:gd name="connsiteX116" fmla="*/ 972094 w 12192000"/>
              <a:gd name="connsiteY116" fmla="*/ 516173 h 6858000"/>
              <a:gd name="connsiteX117" fmla="*/ 941126 w 12192000"/>
              <a:gd name="connsiteY117" fmla="*/ 573878 h 6858000"/>
              <a:gd name="connsiteX118" fmla="*/ 910330 w 12192000"/>
              <a:gd name="connsiteY118" fmla="*/ 516178 h 6858000"/>
              <a:gd name="connsiteX119" fmla="*/ 908101 w 12192000"/>
              <a:gd name="connsiteY119" fmla="*/ 514840 h 6858000"/>
              <a:gd name="connsiteX120" fmla="*/ 622806 w 12192000"/>
              <a:gd name="connsiteY120" fmla="*/ 514840 h 6858000"/>
              <a:gd name="connsiteX121" fmla="*/ 621542 w 12192000"/>
              <a:gd name="connsiteY121" fmla="*/ 516104 h 6858000"/>
              <a:gd name="connsiteX122" fmla="*/ 621542 w 12192000"/>
              <a:gd name="connsiteY122" fmla="*/ 633038 h 6858000"/>
              <a:gd name="connsiteX123" fmla="*/ 622806 w 12192000"/>
              <a:gd name="connsiteY123" fmla="*/ 634302 h 6858000"/>
              <a:gd name="connsiteX124" fmla="*/ 647113 w 12192000"/>
              <a:gd name="connsiteY124" fmla="*/ 634302 h 6858000"/>
              <a:gd name="connsiteX125" fmla="*/ 648377 w 12192000"/>
              <a:gd name="connsiteY125" fmla="*/ 633038 h 6858000"/>
              <a:gd name="connsiteX126" fmla="*/ 648377 w 12192000"/>
              <a:gd name="connsiteY126" fmla="*/ 586863 h 6858000"/>
              <a:gd name="connsiteX127" fmla="*/ 696335 w 12192000"/>
              <a:gd name="connsiteY127" fmla="*/ 586863 h 6858000"/>
              <a:gd name="connsiteX128" fmla="*/ 696335 w 12192000"/>
              <a:gd name="connsiteY128" fmla="*/ 633038 h 6858000"/>
              <a:gd name="connsiteX129" fmla="*/ 697598 w 12192000"/>
              <a:gd name="connsiteY129" fmla="*/ 634302 h 6858000"/>
              <a:gd name="connsiteX130" fmla="*/ 721905 w 12192000"/>
              <a:gd name="connsiteY130" fmla="*/ 634302 h 6858000"/>
              <a:gd name="connsiteX131" fmla="*/ 723171 w 12192000"/>
              <a:gd name="connsiteY131" fmla="*/ 633038 h 6858000"/>
              <a:gd name="connsiteX132" fmla="*/ 723171 w 12192000"/>
              <a:gd name="connsiteY132" fmla="*/ 516104 h 6858000"/>
              <a:gd name="connsiteX133" fmla="*/ 721905 w 12192000"/>
              <a:gd name="connsiteY133" fmla="*/ 514840 h 6858000"/>
              <a:gd name="connsiteX134" fmla="*/ 697598 w 12192000"/>
              <a:gd name="connsiteY134" fmla="*/ 514840 h 6858000"/>
              <a:gd name="connsiteX135" fmla="*/ 696335 w 12192000"/>
              <a:gd name="connsiteY135" fmla="*/ 516104 h 6858000"/>
              <a:gd name="connsiteX136" fmla="*/ 696335 w 12192000"/>
              <a:gd name="connsiteY136" fmla="*/ 561586 h 6858000"/>
              <a:gd name="connsiteX137" fmla="*/ 648377 w 12192000"/>
              <a:gd name="connsiteY137" fmla="*/ 561586 h 6858000"/>
              <a:gd name="connsiteX138" fmla="*/ 648377 w 12192000"/>
              <a:gd name="connsiteY138" fmla="*/ 516104 h 6858000"/>
              <a:gd name="connsiteX139" fmla="*/ 647113 w 12192000"/>
              <a:gd name="connsiteY139" fmla="*/ 514840 h 6858000"/>
              <a:gd name="connsiteX140" fmla="*/ 517202 w 12192000"/>
              <a:gd name="connsiteY140" fmla="*/ 514840 h 6858000"/>
              <a:gd name="connsiteX141" fmla="*/ 515938 w 12192000"/>
              <a:gd name="connsiteY141" fmla="*/ 516104 h 6858000"/>
              <a:gd name="connsiteX142" fmla="*/ 515938 w 12192000"/>
              <a:gd name="connsiteY142" fmla="*/ 538854 h 6858000"/>
              <a:gd name="connsiteX143" fmla="*/ 517202 w 12192000"/>
              <a:gd name="connsiteY143" fmla="*/ 540118 h 6858000"/>
              <a:gd name="connsiteX144" fmla="*/ 549180 w 12192000"/>
              <a:gd name="connsiteY144" fmla="*/ 540118 h 6858000"/>
              <a:gd name="connsiteX145" fmla="*/ 549180 w 12192000"/>
              <a:gd name="connsiteY145" fmla="*/ 633038 h 6858000"/>
              <a:gd name="connsiteX146" fmla="*/ 550444 w 12192000"/>
              <a:gd name="connsiteY146" fmla="*/ 634302 h 6858000"/>
              <a:gd name="connsiteX147" fmla="*/ 574751 w 12192000"/>
              <a:gd name="connsiteY147" fmla="*/ 634302 h 6858000"/>
              <a:gd name="connsiteX148" fmla="*/ 576015 w 12192000"/>
              <a:gd name="connsiteY148" fmla="*/ 633038 h 6858000"/>
              <a:gd name="connsiteX149" fmla="*/ 576015 w 12192000"/>
              <a:gd name="connsiteY149" fmla="*/ 540118 h 6858000"/>
              <a:gd name="connsiteX150" fmla="*/ 607992 w 12192000"/>
              <a:gd name="connsiteY150" fmla="*/ 540118 h 6858000"/>
              <a:gd name="connsiteX151" fmla="*/ 609257 w 12192000"/>
              <a:gd name="connsiteY151" fmla="*/ 538854 h 6858000"/>
              <a:gd name="connsiteX152" fmla="*/ 609257 w 12192000"/>
              <a:gd name="connsiteY152" fmla="*/ 516104 h 6858000"/>
              <a:gd name="connsiteX153" fmla="*/ 607993 w 12192000"/>
              <a:gd name="connsiteY153" fmla="*/ 514840 h 6858000"/>
              <a:gd name="connsiteX154" fmla="*/ 1185521 w 12192000"/>
              <a:gd name="connsiteY154" fmla="*/ 512763 h 6858000"/>
              <a:gd name="connsiteX155" fmla="*/ 1139467 w 12192000"/>
              <a:gd name="connsiteY155" fmla="*/ 548428 h 6858000"/>
              <a:gd name="connsiteX156" fmla="*/ 1181193 w 12192000"/>
              <a:gd name="connsiteY156" fmla="*/ 586517 h 6858000"/>
              <a:gd name="connsiteX157" fmla="*/ 1205257 w 12192000"/>
              <a:gd name="connsiteY157" fmla="*/ 600714 h 6858000"/>
              <a:gd name="connsiteX158" fmla="*/ 1185347 w 12192000"/>
              <a:gd name="connsiteY158" fmla="*/ 612487 h 6858000"/>
              <a:gd name="connsiteX159" fmla="*/ 1149696 w 12192000"/>
              <a:gd name="connsiteY159" fmla="*/ 598202 h 6858000"/>
              <a:gd name="connsiteX160" fmla="*/ 1147843 w 12192000"/>
              <a:gd name="connsiteY160" fmla="*/ 598432 h 6858000"/>
              <a:gd name="connsiteX161" fmla="*/ 1135429 w 12192000"/>
              <a:gd name="connsiteY161" fmla="*/ 616740 h 6858000"/>
              <a:gd name="connsiteX162" fmla="*/ 1135636 w 12192000"/>
              <a:gd name="connsiteY162" fmla="*/ 618428 h 6858000"/>
              <a:gd name="connsiteX163" fmla="*/ 1185521 w 12192000"/>
              <a:gd name="connsiteY163" fmla="*/ 636379 h 6858000"/>
              <a:gd name="connsiteX164" fmla="*/ 1232785 w 12192000"/>
              <a:gd name="connsiteY164" fmla="*/ 599502 h 6858000"/>
              <a:gd name="connsiteX165" fmla="*/ 1188810 w 12192000"/>
              <a:gd name="connsiteY165" fmla="*/ 561066 h 6858000"/>
              <a:gd name="connsiteX166" fmla="*/ 1166996 w 12192000"/>
              <a:gd name="connsiteY166" fmla="*/ 547389 h 6858000"/>
              <a:gd name="connsiteX167" fmla="*/ 1185347 w 12192000"/>
              <a:gd name="connsiteY167" fmla="*/ 536655 h 6858000"/>
              <a:gd name="connsiteX168" fmla="*/ 1214192 w 12192000"/>
              <a:gd name="connsiteY168" fmla="*/ 546909 h 6858000"/>
              <a:gd name="connsiteX169" fmla="*/ 1216082 w 12192000"/>
              <a:gd name="connsiteY169" fmla="*/ 546626 h 6858000"/>
              <a:gd name="connsiteX170" fmla="*/ 1227215 w 12192000"/>
              <a:gd name="connsiteY170" fmla="*/ 528382 h 6858000"/>
              <a:gd name="connsiteX171" fmla="*/ 1227003 w 12192000"/>
              <a:gd name="connsiteY171" fmla="*/ 526766 h 6858000"/>
              <a:gd name="connsiteX172" fmla="*/ 1185521 w 12192000"/>
              <a:gd name="connsiteY172" fmla="*/ 512763 h 6858000"/>
              <a:gd name="connsiteX173" fmla="*/ 799860 w 12192000"/>
              <a:gd name="connsiteY173" fmla="*/ 512763 h 6858000"/>
              <a:gd name="connsiteX174" fmla="*/ 736666 w 12192000"/>
              <a:gd name="connsiteY174" fmla="*/ 574571 h 6858000"/>
              <a:gd name="connsiteX175" fmla="*/ 799860 w 12192000"/>
              <a:gd name="connsiteY175" fmla="*/ 636379 h 6858000"/>
              <a:gd name="connsiteX176" fmla="*/ 863053 w 12192000"/>
              <a:gd name="connsiteY176" fmla="*/ 574571 h 6858000"/>
              <a:gd name="connsiteX177" fmla="*/ 799860 w 12192000"/>
              <a:gd name="connsiteY177" fmla="*/ 512763 h 6858000"/>
              <a:gd name="connsiteX178" fmla="*/ 0 w 12192000"/>
              <a:gd name="connsiteY178" fmla="*/ 0 h 6858000"/>
              <a:gd name="connsiteX179" fmla="*/ 12192000 w 12192000"/>
              <a:gd name="connsiteY179" fmla="*/ 0 h 6858000"/>
              <a:gd name="connsiteX180" fmla="*/ 12192000 w 12192000"/>
              <a:gd name="connsiteY180" fmla="*/ 6858000 h 6858000"/>
              <a:gd name="connsiteX181" fmla="*/ 0 w 12192000"/>
              <a:gd name="connsiteY181" fmla="*/ 6858000 h 6858000"/>
              <a:gd name="connsiteX182" fmla="*/ 0 w 12192000"/>
              <a:gd name="connsiteY182" fmla="*/ 6358170 h 6858000"/>
              <a:gd name="connsiteX183" fmla="*/ 5354778 w 12192000"/>
              <a:gd name="connsiteY183" fmla="*/ 6358170 h 6858000"/>
              <a:gd name="connsiteX184" fmla="*/ 5455957 w 12192000"/>
              <a:gd name="connsiteY184" fmla="*/ 5599507 h 6858000"/>
              <a:gd name="connsiteX185" fmla="*/ 2577373 w 12192000"/>
              <a:gd name="connsiteY185" fmla="*/ 2722417 h 6858000"/>
              <a:gd name="connsiteX186" fmla="*/ 45356 w 12192000"/>
              <a:gd name="connsiteY186" fmla="*/ 4227981 h 6858000"/>
              <a:gd name="connsiteX187" fmla="*/ 0 w 12192000"/>
              <a:gd name="connsiteY187" fmla="*/ 43220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2192000" h="6858000">
                <a:moveTo>
                  <a:pt x="910979" y="919656"/>
                </a:moveTo>
                <a:cubicBezTo>
                  <a:pt x="938246" y="979645"/>
                  <a:pt x="998689" y="1021359"/>
                  <a:pt x="1068878" y="1021359"/>
                </a:cubicBezTo>
                <a:cubicBezTo>
                  <a:pt x="1139067" y="1021359"/>
                  <a:pt x="1199511" y="979645"/>
                  <a:pt x="1226778" y="919656"/>
                </a:cubicBezTo>
                <a:close/>
                <a:moveTo>
                  <a:pt x="1334123" y="742743"/>
                </a:moveTo>
                <a:lnTo>
                  <a:pt x="1419360" y="742743"/>
                </a:lnTo>
                <a:cubicBezTo>
                  <a:pt x="1447082" y="742743"/>
                  <a:pt x="1469558" y="765217"/>
                  <a:pt x="1469558" y="792941"/>
                </a:cubicBezTo>
                <a:cubicBezTo>
                  <a:pt x="1469558" y="820663"/>
                  <a:pt x="1447082" y="843138"/>
                  <a:pt x="1419360" y="843138"/>
                </a:cubicBezTo>
                <a:lnTo>
                  <a:pt x="1334123" y="843138"/>
                </a:lnTo>
                <a:close/>
                <a:moveTo>
                  <a:pt x="1639127" y="679099"/>
                </a:moveTo>
                <a:cubicBezTo>
                  <a:pt x="1593027" y="679099"/>
                  <a:pt x="1555658" y="716469"/>
                  <a:pt x="1555658" y="762569"/>
                </a:cubicBezTo>
                <a:lnTo>
                  <a:pt x="1555658" y="933425"/>
                </a:lnTo>
                <a:cubicBezTo>
                  <a:pt x="1555658" y="979525"/>
                  <a:pt x="1593027" y="1016894"/>
                  <a:pt x="1639127" y="1016894"/>
                </a:cubicBezTo>
                <a:lnTo>
                  <a:pt x="1786901" y="1016894"/>
                </a:lnTo>
                <a:cubicBezTo>
                  <a:pt x="1788767" y="1016894"/>
                  <a:pt x="1790281" y="1015382"/>
                  <a:pt x="1790281" y="1013516"/>
                </a:cubicBezTo>
                <a:lnTo>
                  <a:pt x="1790281" y="956629"/>
                </a:lnTo>
                <a:cubicBezTo>
                  <a:pt x="1790281" y="954763"/>
                  <a:pt x="1788767" y="953251"/>
                  <a:pt x="1786901" y="953251"/>
                </a:cubicBezTo>
                <a:lnTo>
                  <a:pt x="1639127" y="953251"/>
                </a:lnTo>
                <a:cubicBezTo>
                  <a:pt x="1630339" y="953251"/>
                  <a:pt x="1623216" y="946128"/>
                  <a:pt x="1623216" y="937340"/>
                </a:cubicBezTo>
                <a:lnTo>
                  <a:pt x="1623216" y="878840"/>
                </a:lnTo>
                <a:lnTo>
                  <a:pt x="1770990" y="878840"/>
                </a:lnTo>
                <a:cubicBezTo>
                  <a:pt x="1772856" y="878840"/>
                  <a:pt x="1774369" y="877328"/>
                  <a:pt x="1774369" y="875462"/>
                </a:cubicBezTo>
                <a:lnTo>
                  <a:pt x="1774369" y="818574"/>
                </a:lnTo>
                <a:cubicBezTo>
                  <a:pt x="1774369" y="816709"/>
                  <a:pt x="1772856" y="815197"/>
                  <a:pt x="1770990" y="815197"/>
                </a:cubicBezTo>
                <a:lnTo>
                  <a:pt x="1623216" y="815197"/>
                </a:lnTo>
                <a:lnTo>
                  <a:pt x="1623216" y="758654"/>
                </a:lnTo>
                <a:cubicBezTo>
                  <a:pt x="1623216" y="749866"/>
                  <a:pt x="1630339" y="742743"/>
                  <a:pt x="1639127" y="742743"/>
                </a:cubicBezTo>
                <a:lnTo>
                  <a:pt x="1786901" y="742743"/>
                </a:lnTo>
                <a:cubicBezTo>
                  <a:pt x="1788767" y="742743"/>
                  <a:pt x="1790281" y="741230"/>
                  <a:pt x="1790281" y="739366"/>
                </a:cubicBezTo>
                <a:lnTo>
                  <a:pt x="1790281" y="682477"/>
                </a:lnTo>
                <a:cubicBezTo>
                  <a:pt x="1790281" y="680612"/>
                  <a:pt x="1788767" y="679099"/>
                  <a:pt x="1786901" y="679099"/>
                </a:cubicBezTo>
                <a:close/>
                <a:moveTo>
                  <a:pt x="1269942" y="679099"/>
                </a:moveTo>
                <a:cubicBezTo>
                  <a:pt x="1268077" y="679099"/>
                  <a:pt x="1266565" y="680612"/>
                  <a:pt x="1266565" y="682478"/>
                </a:cubicBezTo>
                <a:lnTo>
                  <a:pt x="1266565" y="1013516"/>
                </a:lnTo>
                <a:cubicBezTo>
                  <a:pt x="1266565" y="1015382"/>
                  <a:pt x="1268077" y="1016894"/>
                  <a:pt x="1269942" y="1016894"/>
                </a:cubicBezTo>
                <a:lnTo>
                  <a:pt x="1330745" y="1016894"/>
                </a:lnTo>
                <a:cubicBezTo>
                  <a:pt x="1332611" y="1016894"/>
                  <a:pt x="1334123" y="1015382"/>
                  <a:pt x="1334123" y="1013516"/>
                </a:cubicBezTo>
                <a:lnTo>
                  <a:pt x="1334123" y="906781"/>
                </a:lnTo>
                <a:lnTo>
                  <a:pt x="1400228" y="907083"/>
                </a:lnTo>
                <a:lnTo>
                  <a:pt x="1467002" y="1014503"/>
                </a:lnTo>
                <a:cubicBezTo>
                  <a:pt x="1467927" y="1015990"/>
                  <a:pt x="1469554" y="1016894"/>
                  <a:pt x="1471307" y="1016894"/>
                </a:cubicBezTo>
                <a:lnTo>
                  <a:pt x="1535992" y="1016894"/>
                </a:lnTo>
                <a:cubicBezTo>
                  <a:pt x="1538641" y="1016894"/>
                  <a:pt x="1540259" y="1013984"/>
                  <a:pt x="1538861" y="1011733"/>
                </a:cubicBezTo>
                <a:lnTo>
                  <a:pt x="1467097" y="896288"/>
                </a:lnTo>
                <a:cubicBezTo>
                  <a:pt x="1506555" y="878029"/>
                  <a:pt x="1533808" y="837872"/>
                  <a:pt x="1533190" y="791395"/>
                </a:cubicBezTo>
                <a:cubicBezTo>
                  <a:pt x="1532357" y="728735"/>
                  <a:pt x="1479665" y="679099"/>
                  <a:pt x="1417002" y="679099"/>
                </a:cubicBezTo>
                <a:close/>
                <a:moveTo>
                  <a:pt x="519316" y="679099"/>
                </a:moveTo>
                <a:cubicBezTo>
                  <a:pt x="517450" y="679099"/>
                  <a:pt x="515938" y="680612"/>
                  <a:pt x="515938" y="682478"/>
                </a:cubicBezTo>
                <a:lnTo>
                  <a:pt x="515938" y="1013516"/>
                </a:lnTo>
                <a:cubicBezTo>
                  <a:pt x="515938" y="1015382"/>
                  <a:pt x="517450" y="1016894"/>
                  <a:pt x="519316" y="1016894"/>
                </a:cubicBezTo>
                <a:lnTo>
                  <a:pt x="580119" y="1016894"/>
                </a:lnTo>
                <a:cubicBezTo>
                  <a:pt x="581984" y="1016894"/>
                  <a:pt x="583496" y="1015382"/>
                  <a:pt x="583496" y="1013516"/>
                </a:cubicBezTo>
                <a:lnTo>
                  <a:pt x="583496" y="784845"/>
                </a:lnTo>
                <a:lnTo>
                  <a:pt x="674227" y="960597"/>
                </a:lnTo>
                <a:lnTo>
                  <a:pt x="712413" y="960597"/>
                </a:lnTo>
                <a:lnTo>
                  <a:pt x="803634" y="784845"/>
                </a:lnTo>
                <a:lnTo>
                  <a:pt x="803634" y="1013516"/>
                </a:lnTo>
                <a:cubicBezTo>
                  <a:pt x="803634" y="1015382"/>
                  <a:pt x="805146" y="1016894"/>
                  <a:pt x="807012" y="1016894"/>
                </a:cubicBezTo>
                <a:lnTo>
                  <a:pt x="867814" y="1016894"/>
                </a:lnTo>
                <a:cubicBezTo>
                  <a:pt x="869680" y="1016894"/>
                  <a:pt x="871192" y="1015382"/>
                  <a:pt x="871192" y="1013516"/>
                </a:cubicBezTo>
                <a:lnTo>
                  <a:pt x="871192" y="682478"/>
                </a:lnTo>
                <a:cubicBezTo>
                  <a:pt x="871192" y="680612"/>
                  <a:pt x="869680" y="679099"/>
                  <a:pt x="867814" y="679099"/>
                </a:cubicBezTo>
                <a:lnTo>
                  <a:pt x="791052" y="679099"/>
                </a:lnTo>
                <a:cubicBezTo>
                  <a:pt x="789158" y="679099"/>
                  <a:pt x="787423" y="680156"/>
                  <a:pt x="786551" y="681839"/>
                </a:cubicBezTo>
                <a:lnTo>
                  <a:pt x="693810" y="861154"/>
                </a:lnTo>
                <a:lnTo>
                  <a:pt x="601556" y="681848"/>
                </a:lnTo>
                <a:cubicBezTo>
                  <a:pt x="600688" y="680161"/>
                  <a:pt x="598949" y="679099"/>
                  <a:pt x="597051" y="679099"/>
                </a:cubicBezTo>
                <a:close/>
                <a:moveTo>
                  <a:pt x="1068878" y="674636"/>
                </a:moveTo>
                <a:cubicBezTo>
                  <a:pt x="973135" y="674636"/>
                  <a:pt x="895517" y="752252"/>
                  <a:pt x="895517" y="847997"/>
                </a:cubicBezTo>
                <a:cubicBezTo>
                  <a:pt x="895517" y="856102"/>
                  <a:pt x="896087" y="864074"/>
                  <a:pt x="897163" y="871884"/>
                </a:cubicBezTo>
                <a:lnTo>
                  <a:pt x="961920" y="871884"/>
                </a:lnTo>
                <a:cubicBezTo>
                  <a:pt x="960211" y="864190"/>
                  <a:pt x="959280" y="856204"/>
                  <a:pt x="959280" y="847997"/>
                </a:cubicBezTo>
                <a:cubicBezTo>
                  <a:pt x="959280" y="787467"/>
                  <a:pt x="1008349" y="738397"/>
                  <a:pt x="1068878" y="738397"/>
                </a:cubicBezTo>
                <a:cubicBezTo>
                  <a:pt x="1129410" y="738397"/>
                  <a:pt x="1178479" y="787467"/>
                  <a:pt x="1178479" y="847997"/>
                </a:cubicBezTo>
                <a:cubicBezTo>
                  <a:pt x="1178479" y="856204"/>
                  <a:pt x="1177548" y="864190"/>
                  <a:pt x="1175836" y="871884"/>
                </a:cubicBezTo>
                <a:lnTo>
                  <a:pt x="1240594" y="871884"/>
                </a:lnTo>
                <a:cubicBezTo>
                  <a:pt x="1241670" y="864074"/>
                  <a:pt x="1242240" y="856102"/>
                  <a:pt x="1242240" y="847997"/>
                </a:cubicBezTo>
                <a:cubicBezTo>
                  <a:pt x="1242240" y="752252"/>
                  <a:pt x="1164624" y="674636"/>
                  <a:pt x="1068878" y="674636"/>
                </a:cubicBezTo>
                <a:close/>
                <a:moveTo>
                  <a:pt x="1075294" y="544446"/>
                </a:moveTo>
                <a:lnTo>
                  <a:pt x="1090876" y="588594"/>
                </a:lnTo>
                <a:lnTo>
                  <a:pt x="1059711" y="588594"/>
                </a:lnTo>
                <a:close/>
                <a:moveTo>
                  <a:pt x="799860" y="538560"/>
                </a:moveTo>
                <a:cubicBezTo>
                  <a:pt x="820117" y="538560"/>
                  <a:pt x="835525" y="553968"/>
                  <a:pt x="835525" y="574571"/>
                </a:cubicBezTo>
                <a:cubicBezTo>
                  <a:pt x="835525" y="595174"/>
                  <a:pt x="820115" y="610583"/>
                  <a:pt x="799860" y="610583"/>
                </a:cubicBezTo>
                <a:cubicBezTo>
                  <a:pt x="779602" y="610583"/>
                  <a:pt x="764194" y="595173"/>
                  <a:pt x="764194" y="574571"/>
                </a:cubicBezTo>
                <a:cubicBezTo>
                  <a:pt x="764194" y="553969"/>
                  <a:pt x="779602" y="538560"/>
                  <a:pt x="799860" y="538560"/>
                </a:cubicBezTo>
                <a:close/>
                <a:moveTo>
                  <a:pt x="1061464" y="514840"/>
                </a:moveTo>
                <a:cubicBezTo>
                  <a:pt x="1060409" y="514840"/>
                  <a:pt x="1059467" y="515493"/>
                  <a:pt x="1059097" y="516480"/>
                </a:cubicBezTo>
                <a:lnTo>
                  <a:pt x="1015512" y="632593"/>
                </a:lnTo>
                <a:cubicBezTo>
                  <a:pt x="1015201" y="633420"/>
                  <a:pt x="1015812" y="634302"/>
                  <a:pt x="1016695" y="634302"/>
                </a:cubicBezTo>
                <a:lnTo>
                  <a:pt x="1041825" y="634302"/>
                </a:lnTo>
                <a:cubicBezTo>
                  <a:pt x="1042896" y="634302"/>
                  <a:pt x="1043849" y="633628"/>
                  <a:pt x="1044208" y="632620"/>
                </a:cubicBezTo>
                <a:lnTo>
                  <a:pt x="1051055" y="613353"/>
                </a:lnTo>
                <a:lnTo>
                  <a:pt x="1099532" y="613353"/>
                </a:lnTo>
                <a:lnTo>
                  <a:pt x="1106379" y="632620"/>
                </a:lnTo>
                <a:cubicBezTo>
                  <a:pt x="1106738" y="633628"/>
                  <a:pt x="1107691" y="634302"/>
                  <a:pt x="1108762" y="634302"/>
                </a:cubicBezTo>
                <a:lnTo>
                  <a:pt x="1134583" y="634302"/>
                </a:lnTo>
                <a:cubicBezTo>
                  <a:pt x="1135465" y="634302"/>
                  <a:pt x="1136077" y="633419"/>
                  <a:pt x="1135766" y="632592"/>
                </a:cubicBezTo>
                <a:lnTo>
                  <a:pt x="1092012" y="516477"/>
                </a:lnTo>
                <a:cubicBezTo>
                  <a:pt x="1091641" y="515492"/>
                  <a:pt x="1090698" y="514840"/>
                  <a:pt x="1089646" y="514840"/>
                </a:cubicBezTo>
                <a:close/>
                <a:moveTo>
                  <a:pt x="877639" y="514840"/>
                </a:moveTo>
                <a:cubicBezTo>
                  <a:pt x="876942" y="514840"/>
                  <a:pt x="876376" y="515406"/>
                  <a:pt x="876376" y="516104"/>
                </a:cubicBezTo>
                <a:lnTo>
                  <a:pt x="876376" y="633038"/>
                </a:lnTo>
                <a:cubicBezTo>
                  <a:pt x="876376" y="633736"/>
                  <a:pt x="876942" y="634302"/>
                  <a:pt x="877639" y="634302"/>
                </a:cubicBezTo>
                <a:lnTo>
                  <a:pt x="901946" y="634302"/>
                </a:lnTo>
                <a:cubicBezTo>
                  <a:pt x="902646" y="634302"/>
                  <a:pt x="903210" y="633736"/>
                  <a:pt x="903210" y="633038"/>
                </a:cubicBezTo>
                <a:lnTo>
                  <a:pt x="903210" y="557604"/>
                </a:lnTo>
                <a:lnTo>
                  <a:pt x="933335" y="614218"/>
                </a:lnTo>
                <a:lnTo>
                  <a:pt x="948571" y="614218"/>
                </a:lnTo>
                <a:lnTo>
                  <a:pt x="978696" y="557604"/>
                </a:lnTo>
                <a:lnTo>
                  <a:pt x="978696" y="633038"/>
                </a:lnTo>
                <a:cubicBezTo>
                  <a:pt x="978696" y="633736"/>
                  <a:pt x="979262" y="634302"/>
                  <a:pt x="979960" y="634302"/>
                </a:cubicBezTo>
                <a:lnTo>
                  <a:pt x="1004267" y="634302"/>
                </a:lnTo>
                <a:cubicBezTo>
                  <a:pt x="1004966" y="634302"/>
                  <a:pt x="1005532" y="633736"/>
                  <a:pt x="1005532" y="633038"/>
                </a:cubicBezTo>
                <a:lnTo>
                  <a:pt x="1005532" y="516104"/>
                </a:lnTo>
                <a:cubicBezTo>
                  <a:pt x="1005532" y="515406"/>
                  <a:pt x="1004966" y="514840"/>
                  <a:pt x="1004267" y="514840"/>
                </a:cubicBezTo>
                <a:lnTo>
                  <a:pt x="974321" y="514840"/>
                </a:lnTo>
                <a:cubicBezTo>
                  <a:pt x="973390" y="514840"/>
                  <a:pt x="972534" y="515352"/>
                  <a:pt x="972094" y="516173"/>
                </a:cubicBezTo>
                <a:lnTo>
                  <a:pt x="941126" y="573878"/>
                </a:lnTo>
                <a:lnTo>
                  <a:pt x="910330" y="516178"/>
                </a:lnTo>
                <a:cubicBezTo>
                  <a:pt x="909891" y="515354"/>
                  <a:pt x="909034" y="514840"/>
                  <a:pt x="908101" y="514840"/>
                </a:cubicBezTo>
                <a:close/>
                <a:moveTo>
                  <a:pt x="622806" y="514840"/>
                </a:moveTo>
                <a:cubicBezTo>
                  <a:pt x="622108" y="514840"/>
                  <a:pt x="621542" y="515406"/>
                  <a:pt x="621542" y="516104"/>
                </a:cubicBezTo>
                <a:lnTo>
                  <a:pt x="621542" y="633038"/>
                </a:lnTo>
                <a:cubicBezTo>
                  <a:pt x="621542" y="633736"/>
                  <a:pt x="622108" y="634302"/>
                  <a:pt x="622806" y="634302"/>
                </a:cubicBezTo>
                <a:lnTo>
                  <a:pt x="647113" y="634302"/>
                </a:lnTo>
                <a:cubicBezTo>
                  <a:pt x="647811" y="634302"/>
                  <a:pt x="648377" y="633736"/>
                  <a:pt x="648377" y="633038"/>
                </a:cubicBezTo>
                <a:lnTo>
                  <a:pt x="648377" y="586863"/>
                </a:lnTo>
                <a:lnTo>
                  <a:pt x="696335" y="586863"/>
                </a:lnTo>
                <a:lnTo>
                  <a:pt x="696335" y="633038"/>
                </a:lnTo>
                <a:cubicBezTo>
                  <a:pt x="696335" y="633736"/>
                  <a:pt x="696901" y="634302"/>
                  <a:pt x="697598" y="634302"/>
                </a:cubicBezTo>
                <a:lnTo>
                  <a:pt x="721905" y="634302"/>
                </a:lnTo>
                <a:cubicBezTo>
                  <a:pt x="722605" y="634302"/>
                  <a:pt x="723171" y="633736"/>
                  <a:pt x="723171" y="633038"/>
                </a:cubicBezTo>
                <a:lnTo>
                  <a:pt x="723171" y="516104"/>
                </a:lnTo>
                <a:cubicBezTo>
                  <a:pt x="723171" y="515406"/>
                  <a:pt x="722605" y="514840"/>
                  <a:pt x="721905" y="514840"/>
                </a:cubicBezTo>
                <a:lnTo>
                  <a:pt x="697598" y="514840"/>
                </a:lnTo>
                <a:cubicBezTo>
                  <a:pt x="696901" y="514840"/>
                  <a:pt x="696335" y="515406"/>
                  <a:pt x="696335" y="516104"/>
                </a:cubicBezTo>
                <a:lnTo>
                  <a:pt x="696335" y="561586"/>
                </a:lnTo>
                <a:lnTo>
                  <a:pt x="648377" y="561586"/>
                </a:lnTo>
                <a:lnTo>
                  <a:pt x="648377" y="516104"/>
                </a:lnTo>
                <a:cubicBezTo>
                  <a:pt x="648377" y="515406"/>
                  <a:pt x="647811" y="514840"/>
                  <a:pt x="647113" y="514840"/>
                </a:cubicBezTo>
                <a:close/>
                <a:moveTo>
                  <a:pt x="517202" y="514840"/>
                </a:moveTo>
                <a:cubicBezTo>
                  <a:pt x="516504" y="514840"/>
                  <a:pt x="515938" y="515406"/>
                  <a:pt x="515938" y="516104"/>
                </a:cubicBezTo>
                <a:lnTo>
                  <a:pt x="515938" y="538854"/>
                </a:lnTo>
                <a:cubicBezTo>
                  <a:pt x="515938" y="539552"/>
                  <a:pt x="516504" y="540118"/>
                  <a:pt x="517202" y="540118"/>
                </a:cubicBezTo>
                <a:lnTo>
                  <a:pt x="549180" y="540118"/>
                </a:lnTo>
                <a:lnTo>
                  <a:pt x="549180" y="633038"/>
                </a:lnTo>
                <a:cubicBezTo>
                  <a:pt x="549180" y="633736"/>
                  <a:pt x="549746" y="634302"/>
                  <a:pt x="550444" y="634302"/>
                </a:cubicBezTo>
                <a:lnTo>
                  <a:pt x="574751" y="634302"/>
                </a:lnTo>
                <a:cubicBezTo>
                  <a:pt x="575449" y="634302"/>
                  <a:pt x="576015" y="633736"/>
                  <a:pt x="576015" y="633038"/>
                </a:cubicBezTo>
                <a:lnTo>
                  <a:pt x="576015" y="540118"/>
                </a:lnTo>
                <a:lnTo>
                  <a:pt x="607992" y="540118"/>
                </a:lnTo>
                <a:cubicBezTo>
                  <a:pt x="608691" y="540118"/>
                  <a:pt x="609257" y="539552"/>
                  <a:pt x="609257" y="538854"/>
                </a:cubicBezTo>
                <a:lnTo>
                  <a:pt x="609257" y="516104"/>
                </a:lnTo>
                <a:cubicBezTo>
                  <a:pt x="609257" y="515406"/>
                  <a:pt x="608691" y="514840"/>
                  <a:pt x="607993" y="514840"/>
                </a:cubicBezTo>
                <a:close/>
                <a:moveTo>
                  <a:pt x="1185521" y="512763"/>
                </a:moveTo>
                <a:cubicBezTo>
                  <a:pt x="1157993" y="512763"/>
                  <a:pt x="1139467" y="526959"/>
                  <a:pt x="1139467" y="548428"/>
                </a:cubicBezTo>
                <a:cubicBezTo>
                  <a:pt x="1139467" y="569550"/>
                  <a:pt x="1157299" y="580804"/>
                  <a:pt x="1181193" y="586517"/>
                </a:cubicBezTo>
                <a:cubicBezTo>
                  <a:pt x="1193831" y="589633"/>
                  <a:pt x="1205257" y="592403"/>
                  <a:pt x="1205257" y="600714"/>
                </a:cubicBezTo>
                <a:cubicBezTo>
                  <a:pt x="1205257" y="607813"/>
                  <a:pt x="1196081" y="612487"/>
                  <a:pt x="1185347" y="612487"/>
                </a:cubicBezTo>
                <a:cubicBezTo>
                  <a:pt x="1173158" y="612487"/>
                  <a:pt x="1159359" y="606690"/>
                  <a:pt x="1149696" y="598202"/>
                </a:cubicBezTo>
                <a:cubicBezTo>
                  <a:pt x="1149126" y="597702"/>
                  <a:pt x="1148269" y="597804"/>
                  <a:pt x="1147843" y="598432"/>
                </a:cubicBezTo>
                <a:lnTo>
                  <a:pt x="1135429" y="616740"/>
                </a:lnTo>
                <a:cubicBezTo>
                  <a:pt x="1135068" y="617275"/>
                  <a:pt x="1135149" y="618004"/>
                  <a:pt x="1135636" y="618428"/>
                </a:cubicBezTo>
                <a:cubicBezTo>
                  <a:pt x="1148137" y="629263"/>
                  <a:pt x="1167408" y="636379"/>
                  <a:pt x="1185521" y="636379"/>
                </a:cubicBezTo>
                <a:cubicBezTo>
                  <a:pt x="1212183" y="636379"/>
                  <a:pt x="1232785" y="621490"/>
                  <a:pt x="1232785" y="599502"/>
                </a:cubicBezTo>
                <a:cubicBezTo>
                  <a:pt x="1232785" y="571628"/>
                  <a:pt x="1199371" y="563318"/>
                  <a:pt x="1188810" y="561066"/>
                </a:cubicBezTo>
                <a:cubicBezTo>
                  <a:pt x="1177903" y="558816"/>
                  <a:pt x="1166996" y="555180"/>
                  <a:pt x="1166996" y="547389"/>
                </a:cubicBezTo>
                <a:cubicBezTo>
                  <a:pt x="1166996" y="541156"/>
                  <a:pt x="1174612" y="536655"/>
                  <a:pt x="1185347" y="536655"/>
                </a:cubicBezTo>
                <a:cubicBezTo>
                  <a:pt x="1196022" y="536655"/>
                  <a:pt x="1207164" y="540861"/>
                  <a:pt x="1214192" y="546909"/>
                </a:cubicBezTo>
                <a:cubicBezTo>
                  <a:pt x="1214787" y="547420"/>
                  <a:pt x="1215673" y="547296"/>
                  <a:pt x="1216082" y="546626"/>
                </a:cubicBezTo>
                <a:lnTo>
                  <a:pt x="1227215" y="528382"/>
                </a:lnTo>
                <a:cubicBezTo>
                  <a:pt x="1227533" y="527859"/>
                  <a:pt x="1227456" y="527178"/>
                  <a:pt x="1227003" y="526766"/>
                </a:cubicBezTo>
                <a:cubicBezTo>
                  <a:pt x="1218082" y="518649"/>
                  <a:pt x="1203355" y="512763"/>
                  <a:pt x="1185521" y="512763"/>
                </a:cubicBezTo>
                <a:close/>
                <a:moveTo>
                  <a:pt x="799860" y="512763"/>
                </a:moveTo>
                <a:cubicBezTo>
                  <a:pt x="763847" y="512763"/>
                  <a:pt x="736666" y="539425"/>
                  <a:pt x="736666" y="574571"/>
                </a:cubicBezTo>
                <a:cubicBezTo>
                  <a:pt x="736666" y="609717"/>
                  <a:pt x="763847" y="636379"/>
                  <a:pt x="799860" y="636379"/>
                </a:cubicBezTo>
                <a:cubicBezTo>
                  <a:pt x="835697" y="636379"/>
                  <a:pt x="863053" y="609717"/>
                  <a:pt x="863053" y="574571"/>
                </a:cubicBezTo>
                <a:cubicBezTo>
                  <a:pt x="863053" y="539425"/>
                  <a:pt x="835697" y="512763"/>
                  <a:pt x="799860" y="51276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358170"/>
                </a:lnTo>
                <a:lnTo>
                  <a:pt x="5354778" y="6358170"/>
                </a:lnTo>
                <a:cubicBezTo>
                  <a:pt x="5420407" y="6116818"/>
                  <a:pt x="5455957" y="5861806"/>
                  <a:pt x="5455957" y="5599507"/>
                </a:cubicBezTo>
                <a:cubicBezTo>
                  <a:pt x="5455957" y="4010231"/>
                  <a:pt x="4167066" y="2722417"/>
                  <a:pt x="2577373" y="2722417"/>
                </a:cubicBezTo>
                <a:cubicBezTo>
                  <a:pt x="1483832" y="2722417"/>
                  <a:pt x="532898" y="3331111"/>
                  <a:pt x="45356" y="4227981"/>
                </a:cubicBezTo>
                <a:lnTo>
                  <a:pt x="0" y="43220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1440000" anchor="t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 err="1"/>
              <a:t>Plaats</a:t>
            </a:r>
            <a:r>
              <a:rPr lang="en-GB" dirty="0"/>
              <a:t> </a:t>
            </a:r>
            <a:r>
              <a:rPr lang="en-GB" dirty="0" err="1"/>
              <a:t>eerst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afbeelding</a:t>
            </a:r>
            <a:r>
              <a:rPr lang="en-GB" dirty="0"/>
              <a:t> </a:t>
            </a:r>
            <a:r>
              <a:rPr lang="en-GB" dirty="0" err="1"/>
              <a:t>voordat</a:t>
            </a:r>
            <a:r>
              <a:rPr lang="en-GB" dirty="0"/>
              <a:t> je de </a:t>
            </a:r>
            <a:r>
              <a:rPr lang="en-GB" dirty="0" err="1"/>
              <a:t>titel</a:t>
            </a:r>
            <a:r>
              <a:rPr lang="en-GB" dirty="0"/>
              <a:t> </a:t>
            </a:r>
            <a:r>
              <a:rPr lang="en-GB" dirty="0" err="1"/>
              <a:t>invult</a:t>
            </a:r>
            <a:r>
              <a:rPr lang="en-GB" dirty="0"/>
              <a:t>.</a:t>
            </a:r>
          </a:p>
        </p:txBody>
      </p:sp>
      <p:sp>
        <p:nvSpPr>
          <p:cNvPr id="5" name="Title 20">
            <a:extLst>
              <a:ext uri="{FF2B5EF4-FFF2-40B4-BE49-F238E27FC236}">
                <a16:creationId xmlns:a16="http://schemas.microsoft.com/office/drawing/2014/main" id="{B152DDB2-B7AF-F076-4764-CFB5ED0B26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4397819"/>
            <a:ext cx="4194959" cy="752514"/>
          </a:xfrm>
        </p:spPr>
        <p:txBody>
          <a:bodyPr wrap="square" lIns="108000" rIns="0" bIns="0" anchor="b">
            <a:sp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Korte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D50E6-C455-3BD2-FB90-1941D47E4A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7599" y="5162202"/>
            <a:ext cx="4203307" cy="513405"/>
          </a:xfrm>
          <a:prstGeom prst="rect">
            <a:avLst/>
          </a:prstGeom>
        </p:spPr>
        <p:txBody>
          <a:bodyPr wrap="square" lIns="108000" tIns="36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Ondertitel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4398D7-85A0-281A-1B38-7B6FC712C81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650058-07E5-4376-B89F-7397C1A151CF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CF13D48-EF81-B977-EAD2-065D28F89FA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2FBA262-B5EE-1B59-329C-4678FB34050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03531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taf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95052028-8C15-436E-2065-DB8CD62CBC35}"/>
              </a:ext>
            </a:extLst>
          </p:cNvPr>
          <p:cNvSpPr/>
          <p:nvPr/>
        </p:nvSpPr>
        <p:spPr>
          <a:xfrm rot="10800000">
            <a:off x="-2" y="-1579"/>
            <a:ext cx="4708560" cy="3152552"/>
          </a:xfrm>
          <a:custGeom>
            <a:avLst/>
            <a:gdLst>
              <a:gd name="connsiteX0" fmla="*/ 4708560 w 4708560"/>
              <a:gd name="connsiteY0" fmla="*/ 3152552 h 3152552"/>
              <a:gd name="connsiteX1" fmla="*/ 87732 w 4708560"/>
              <a:gd name="connsiteY1" fmla="*/ 3152552 h 3152552"/>
              <a:gd name="connsiteX2" fmla="*/ 0 w 4708560"/>
              <a:gd name="connsiteY2" fmla="*/ 2494717 h 3152552"/>
              <a:gd name="connsiteX3" fmla="*/ 2496801 w 4708560"/>
              <a:gd name="connsiteY3" fmla="*/ 0 h 3152552"/>
              <a:gd name="connsiteX4" fmla="*/ 4691538 w 4708560"/>
              <a:gd name="connsiteY4" fmla="*/ 1305470 h 3152552"/>
              <a:gd name="connsiteX5" fmla="*/ 4708560 w 4708560"/>
              <a:gd name="connsiteY5" fmla="*/ 1340786 h 315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8560" h="3152552">
                <a:moveTo>
                  <a:pt x="4708560" y="3152552"/>
                </a:moveTo>
                <a:lnTo>
                  <a:pt x="87732" y="3152552"/>
                </a:lnTo>
                <a:cubicBezTo>
                  <a:pt x="30825" y="2942487"/>
                  <a:pt x="0" y="2722156"/>
                  <a:pt x="0" y="2494717"/>
                </a:cubicBezTo>
                <a:cubicBezTo>
                  <a:pt x="0" y="1116660"/>
                  <a:pt x="1117593" y="0"/>
                  <a:pt x="2496801" y="0"/>
                </a:cubicBezTo>
                <a:cubicBezTo>
                  <a:pt x="3444463" y="0"/>
                  <a:pt x="4268845" y="527796"/>
                  <a:pt x="4691538" y="1305470"/>
                </a:cubicBezTo>
                <a:lnTo>
                  <a:pt x="4708560" y="1340786"/>
                </a:lnTo>
                <a:close/>
              </a:path>
            </a:pathLst>
          </a:custGeom>
          <a:solidFill>
            <a:schemeClr val="bg2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2B2C1027-25E9-7F63-E632-F7240E70D2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814001"/>
            <a:ext cx="4450081" cy="1116012"/>
          </a:xfrm>
        </p:spPr>
        <p:txBody>
          <a:bodyPr wrap="none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Inhoud</a:t>
            </a:r>
            <a:endParaRPr lang="en-BE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A4B26-B733-D3D1-F3E0-F9A9051B8E70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3985A564-39AB-4957-A260-A26CE9693593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434D6-F1FA-3A98-1E04-92D18AADB17E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83E560-C1B8-1228-8ADD-FA44100F7B20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672578-7A7F-6CAD-0B24-4E277903A79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24463" y="1628775"/>
            <a:ext cx="6451600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16383518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taf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>
            <a:extLst>
              <a:ext uri="{FF2B5EF4-FFF2-40B4-BE49-F238E27FC236}">
                <a16:creationId xmlns:a16="http://schemas.microsoft.com/office/drawing/2014/main" id="{711960DC-58DE-63C0-957D-625A21F9915A}"/>
              </a:ext>
            </a:extLst>
          </p:cNvPr>
          <p:cNvSpPr/>
          <p:nvPr userDrawn="1"/>
        </p:nvSpPr>
        <p:spPr>
          <a:xfrm rot="10800000">
            <a:off x="-3" y="3348809"/>
            <a:ext cx="4708558" cy="3153149"/>
          </a:xfrm>
          <a:custGeom>
            <a:avLst/>
            <a:gdLst>
              <a:gd name="connsiteX0" fmla="*/ 2506657 w 4693851"/>
              <a:gd name="connsiteY0" fmla="*/ 112116 h 3143300"/>
              <a:gd name="connsiteX1" fmla="*/ 2476737 w 4693851"/>
              <a:gd name="connsiteY1" fmla="*/ 598 h 3143300"/>
              <a:gd name="connsiteX2" fmla="*/ 2488583 w 4693851"/>
              <a:gd name="connsiteY2" fmla="*/ 0 h 3143300"/>
              <a:gd name="connsiteX3" fmla="*/ 2664240 w 4693851"/>
              <a:gd name="connsiteY3" fmla="*/ 6100 h 3143300"/>
              <a:gd name="connsiteX4" fmla="*/ 2686414 w 4693851"/>
              <a:gd name="connsiteY4" fmla="*/ 8419 h 3143300"/>
              <a:gd name="connsiteX5" fmla="*/ 3465186 w 4693851"/>
              <a:gd name="connsiteY5" fmla="*/ 240160 h 3143300"/>
              <a:gd name="connsiteX6" fmla="*/ 3452972 w 4693851"/>
              <a:gd name="connsiteY6" fmla="*/ 194634 h 3143300"/>
              <a:gd name="connsiteX7" fmla="*/ 3485079 w 4693851"/>
              <a:gd name="connsiteY7" fmla="*/ 207398 h 3143300"/>
              <a:gd name="connsiteX8" fmla="*/ 3505263 w 4693851"/>
              <a:gd name="connsiteY8" fmla="*/ 217040 h 3143300"/>
              <a:gd name="connsiteX9" fmla="*/ 1213476 w 4693851"/>
              <a:gd name="connsiteY9" fmla="*/ 458099 h 3143300"/>
              <a:gd name="connsiteX10" fmla="*/ 1189410 w 4693851"/>
              <a:gd name="connsiteY10" fmla="*/ 368398 h 3143300"/>
              <a:gd name="connsiteX11" fmla="*/ 1301836 w 4693851"/>
              <a:gd name="connsiteY11" fmla="*/ 300163 h 3143300"/>
              <a:gd name="connsiteX12" fmla="*/ 1519457 w 4693851"/>
              <a:gd name="connsiteY12" fmla="*/ 195435 h 3143300"/>
              <a:gd name="connsiteX13" fmla="*/ 1597569 w 4693851"/>
              <a:gd name="connsiteY13" fmla="*/ 166876 h 3143300"/>
              <a:gd name="connsiteX14" fmla="*/ 1598819 w 4693851"/>
              <a:gd name="connsiteY14" fmla="*/ 171534 h 3143300"/>
              <a:gd name="connsiteX15" fmla="*/ 1623014 w 4693851"/>
              <a:gd name="connsiteY15" fmla="*/ 157573 h 3143300"/>
              <a:gd name="connsiteX16" fmla="*/ 1748193 w 4693851"/>
              <a:gd name="connsiteY16" fmla="*/ 111806 h 3143300"/>
              <a:gd name="connsiteX17" fmla="*/ 1986792 w 4693851"/>
              <a:gd name="connsiteY17" fmla="*/ 50525 h 3143300"/>
              <a:gd name="connsiteX18" fmla="*/ 2026720 w 4693851"/>
              <a:gd name="connsiteY18" fmla="*/ 44438 h 3143300"/>
              <a:gd name="connsiteX19" fmla="*/ 2029806 w 4693851"/>
              <a:gd name="connsiteY19" fmla="*/ 55987 h 3143300"/>
              <a:gd name="connsiteX20" fmla="*/ 2058148 w 4693851"/>
              <a:gd name="connsiteY20" fmla="*/ 39647 h 3143300"/>
              <a:gd name="connsiteX21" fmla="*/ 2234006 w 4693851"/>
              <a:gd name="connsiteY21" fmla="*/ 12840 h 3143300"/>
              <a:gd name="connsiteX22" fmla="*/ 2468357 w 4693851"/>
              <a:gd name="connsiteY22" fmla="*/ 1020 h 3143300"/>
              <a:gd name="connsiteX23" fmla="*/ 2075450 w 4693851"/>
              <a:gd name="connsiteY23" fmla="*/ 227005 h 3143300"/>
              <a:gd name="connsiteX24" fmla="*/ 2044509 w 4693851"/>
              <a:gd name="connsiteY24" fmla="*/ 111677 h 3143300"/>
              <a:gd name="connsiteX25" fmla="*/ 1644463 w 4693851"/>
              <a:gd name="connsiteY25" fmla="*/ 342552 h 3143300"/>
              <a:gd name="connsiteX26" fmla="*/ 1613522 w 4693851"/>
              <a:gd name="connsiteY26" fmla="*/ 227224 h 3143300"/>
              <a:gd name="connsiteX27" fmla="*/ 469139 w 4693851"/>
              <a:gd name="connsiteY27" fmla="*/ 1036510 h 3143300"/>
              <a:gd name="connsiteX28" fmla="*/ 567500 w 4693851"/>
              <a:gd name="connsiteY28" fmla="*/ 905072 h 3143300"/>
              <a:gd name="connsiteX29" fmla="*/ 728162 w 4693851"/>
              <a:gd name="connsiteY29" fmla="*/ 728443 h 3143300"/>
              <a:gd name="connsiteX30" fmla="*/ 805466 w 4693851"/>
              <a:gd name="connsiteY30" fmla="*/ 658245 h 3143300"/>
              <a:gd name="connsiteX31" fmla="*/ 833180 w 4693851"/>
              <a:gd name="connsiteY31" fmla="*/ 761546 h 3143300"/>
              <a:gd name="connsiteX32" fmla="*/ 1233226 w 4693851"/>
              <a:gd name="connsiteY32" fmla="*/ 530672 h 3143300"/>
              <a:gd name="connsiteX33" fmla="*/ 1264168 w 4693851"/>
              <a:gd name="connsiteY33" fmla="*/ 645999 h 3143300"/>
              <a:gd name="connsiteX34" fmla="*/ 1664213 w 4693851"/>
              <a:gd name="connsiteY34" fmla="*/ 415125 h 3143300"/>
              <a:gd name="connsiteX35" fmla="*/ 1695155 w 4693851"/>
              <a:gd name="connsiteY35" fmla="*/ 530452 h 3143300"/>
              <a:gd name="connsiteX36" fmla="*/ 2095200 w 4693851"/>
              <a:gd name="connsiteY36" fmla="*/ 299578 h 3143300"/>
              <a:gd name="connsiteX37" fmla="*/ 2126142 w 4693851"/>
              <a:gd name="connsiteY37" fmla="*/ 414906 h 3143300"/>
              <a:gd name="connsiteX38" fmla="*/ 2526187 w 4693851"/>
              <a:gd name="connsiteY38" fmla="*/ 184250 h 3143300"/>
              <a:gd name="connsiteX39" fmla="*/ 2557129 w 4693851"/>
              <a:gd name="connsiteY39" fmla="*/ 299578 h 3143300"/>
              <a:gd name="connsiteX40" fmla="*/ 2957174 w 4693851"/>
              <a:gd name="connsiteY40" fmla="*/ 68923 h 3143300"/>
              <a:gd name="connsiteX41" fmla="*/ 2988116 w 4693851"/>
              <a:gd name="connsiteY41" fmla="*/ 184250 h 3143300"/>
              <a:gd name="connsiteX42" fmla="*/ 3151678 w 4693851"/>
              <a:gd name="connsiteY42" fmla="*/ 89849 h 3143300"/>
              <a:gd name="connsiteX43" fmla="*/ 3169859 w 4693851"/>
              <a:gd name="connsiteY43" fmla="*/ 94342 h 3143300"/>
              <a:gd name="connsiteX44" fmla="*/ 3329926 w 4693851"/>
              <a:gd name="connsiteY44" fmla="*/ 145718 h 3143300"/>
              <a:gd name="connsiteX45" fmla="*/ 3370268 w 4693851"/>
              <a:gd name="connsiteY45" fmla="*/ 161755 h 3143300"/>
              <a:gd name="connsiteX46" fmla="*/ 3034199 w 4693851"/>
              <a:gd name="connsiteY46" fmla="*/ 355707 h 3143300"/>
              <a:gd name="connsiteX47" fmla="*/ 3003257 w 4693851"/>
              <a:gd name="connsiteY47" fmla="*/ 240379 h 3143300"/>
              <a:gd name="connsiteX48" fmla="*/ 2603212 w 4693851"/>
              <a:gd name="connsiteY48" fmla="*/ 471254 h 3143300"/>
              <a:gd name="connsiteX49" fmla="*/ 2572270 w 4693851"/>
              <a:gd name="connsiteY49" fmla="*/ 355926 h 3143300"/>
              <a:gd name="connsiteX50" fmla="*/ 2172225 w 4693851"/>
              <a:gd name="connsiteY50" fmla="*/ 586801 h 3143300"/>
              <a:gd name="connsiteX51" fmla="*/ 2141283 w 4693851"/>
              <a:gd name="connsiteY51" fmla="*/ 471473 h 3143300"/>
              <a:gd name="connsiteX52" fmla="*/ 1741238 w 4693851"/>
              <a:gd name="connsiteY52" fmla="*/ 702347 h 3143300"/>
              <a:gd name="connsiteX53" fmla="*/ 1710296 w 4693851"/>
              <a:gd name="connsiteY53" fmla="*/ 587020 h 3143300"/>
              <a:gd name="connsiteX54" fmla="*/ 1310251 w 4693851"/>
              <a:gd name="connsiteY54" fmla="*/ 817675 h 3143300"/>
              <a:gd name="connsiteX55" fmla="*/ 1279309 w 4693851"/>
              <a:gd name="connsiteY55" fmla="*/ 702347 h 3143300"/>
              <a:gd name="connsiteX56" fmla="*/ 879264 w 4693851"/>
              <a:gd name="connsiteY56" fmla="*/ 933002 h 3143300"/>
              <a:gd name="connsiteX57" fmla="*/ 848322 w 4693851"/>
              <a:gd name="connsiteY57" fmla="*/ 817675 h 3143300"/>
              <a:gd name="connsiteX58" fmla="*/ 224255 w 4693851"/>
              <a:gd name="connsiteY58" fmla="*/ 1457784 h 3143300"/>
              <a:gd name="connsiteX59" fmla="*/ 299523 w 4693851"/>
              <a:gd name="connsiteY59" fmla="*/ 1301639 h 3143300"/>
              <a:gd name="connsiteX60" fmla="*/ 377951 w 4693851"/>
              <a:gd name="connsiteY60" fmla="*/ 1172634 h 3143300"/>
              <a:gd name="connsiteX61" fmla="*/ 467588 w 4693851"/>
              <a:gd name="connsiteY61" fmla="*/ 1120903 h 3143300"/>
              <a:gd name="connsiteX62" fmla="*/ 498529 w 4693851"/>
              <a:gd name="connsiteY62" fmla="*/ 1236230 h 3143300"/>
              <a:gd name="connsiteX63" fmla="*/ 898575 w 4693851"/>
              <a:gd name="connsiteY63" fmla="*/ 1005356 h 3143300"/>
              <a:gd name="connsiteX64" fmla="*/ 929516 w 4693851"/>
              <a:gd name="connsiteY64" fmla="*/ 1120684 h 3143300"/>
              <a:gd name="connsiteX65" fmla="*/ 1329562 w 4693851"/>
              <a:gd name="connsiteY65" fmla="*/ 889809 h 3143300"/>
              <a:gd name="connsiteX66" fmla="*/ 1360503 w 4693851"/>
              <a:gd name="connsiteY66" fmla="*/ 1005137 h 3143300"/>
              <a:gd name="connsiteX67" fmla="*/ 1760549 w 4693851"/>
              <a:gd name="connsiteY67" fmla="*/ 774263 h 3143300"/>
              <a:gd name="connsiteX68" fmla="*/ 1791490 w 4693851"/>
              <a:gd name="connsiteY68" fmla="*/ 889590 h 3143300"/>
              <a:gd name="connsiteX69" fmla="*/ 2191536 w 4693851"/>
              <a:gd name="connsiteY69" fmla="*/ 658716 h 3143300"/>
              <a:gd name="connsiteX70" fmla="*/ 2222477 w 4693851"/>
              <a:gd name="connsiteY70" fmla="*/ 774043 h 3143300"/>
              <a:gd name="connsiteX71" fmla="*/ 2622523 w 4693851"/>
              <a:gd name="connsiteY71" fmla="*/ 543169 h 3143300"/>
              <a:gd name="connsiteX72" fmla="*/ 2653464 w 4693851"/>
              <a:gd name="connsiteY72" fmla="*/ 658497 h 3143300"/>
              <a:gd name="connsiteX73" fmla="*/ 3053510 w 4693851"/>
              <a:gd name="connsiteY73" fmla="*/ 427842 h 3143300"/>
              <a:gd name="connsiteX74" fmla="*/ 3084452 w 4693851"/>
              <a:gd name="connsiteY74" fmla="*/ 543169 h 3143300"/>
              <a:gd name="connsiteX75" fmla="*/ 3484497 w 4693851"/>
              <a:gd name="connsiteY75" fmla="*/ 312514 h 3143300"/>
              <a:gd name="connsiteX76" fmla="*/ 3515439 w 4693851"/>
              <a:gd name="connsiteY76" fmla="*/ 427842 h 3143300"/>
              <a:gd name="connsiteX77" fmla="*/ 3705031 w 4693851"/>
              <a:gd name="connsiteY77" fmla="*/ 318425 h 3143300"/>
              <a:gd name="connsiteX78" fmla="*/ 3779017 w 4693851"/>
              <a:gd name="connsiteY78" fmla="*/ 360048 h 3143300"/>
              <a:gd name="connsiteX79" fmla="*/ 3870134 w 4693851"/>
              <a:gd name="connsiteY79" fmla="*/ 419589 h 3143300"/>
              <a:gd name="connsiteX80" fmla="*/ 3560644 w 4693851"/>
              <a:gd name="connsiteY80" fmla="*/ 598202 h 3143300"/>
              <a:gd name="connsiteX81" fmla="*/ 3529703 w 4693851"/>
              <a:gd name="connsiteY81" fmla="*/ 482874 h 3143300"/>
              <a:gd name="connsiteX82" fmla="*/ 3129657 w 4693851"/>
              <a:gd name="connsiteY82" fmla="*/ 713749 h 3143300"/>
              <a:gd name="connsiteX83" fmla="*/ 3098716 w 4693851"/>
              <a:gd name="connsiteY83" fmla="*/ 598421 h 3143300"/>
              <a:gd name="connsiteX84" fmla="*/ 2698670 w 4693851"/>
              <a:gd name="connsiteY84" fmla="*/ 829295 h 3143300"/>
              <a:gd name="connsiteX85" fmla="*/ 2667728 w 4693851"/>
              <a:gd name="connsiteY85" fmla="*/ 713968 h 3143300"/>
              <a:gd name="connsiteX86" fmla="*/ 2267683 w 4693851"/>
              <a:gd name="connsiteY86" fmla="*/ 944842 h 3143300"/>
              <a:gd name="connsiteX87" fmla="*/ 2236741 w 4693851"/>
              <a:gd name="connsiteY87" fmla="*/ 829515 h 3143300"/>
              <a:gd name="connsiteX88" fmla="*/ 1836696 w 4693851"/>
              <a:gd name="connsiteY88" fmla="*/ 1060170 h 3143300"/>
              <a:gd name="connsiteX89" fmla="*/ 1805754 w 4693851"/>
              <a:gd name="connsiteY89" fmla="*/ 944842 h 3143300"/>
              <a:gd name="connsiteX90" fmla="*/ 1405709 w 4693851"/>
              <a:gd name="connsiteY90" fmla="*/ 1175497 h 3143300"/>
              <a:gd name="connsiteX91" fmla="*/ 1374767 w 4693851"/>
              <a:gd name="connsiteY91" fmla="*/ 1060170 h 3143300"/>
              <a:gd name="connsiteX92" fmla="*/ 974722 w 4693851"/>
              <a:gd name="connsiteY92" fmla="*/ 1291044 h 3143300"/>
              <a:gd name="connsiteX93" fmla="*/ 943780 w 4693851"/>
              <a:gd name="connsiteY93" fmla="*/ 1175716 h 3143300"/>
              <a:gd name="connsiteX94" fmla="*/ 543735 w 4693851"/>
              <a:gd name="connsiteY94" fmla="*/ 1406591 h 3143300"/>
              <a:gd name="connsiteX95" fmla="*/ 512793 w 4693851"/>
              <a:gd name="connsiteY95" fmla="*/ 1291263 h 3143300"/>
              <a:gd name="connsiteX96" fmla="*/ 209083 w 4693851"/>
              <a:gd name="connsiteY96" fmla="*/ 1880837 h 3143300"/>
              <a:gd name="connsiteX97" fmla="*/ 178142 w 4693851"/>
              <a:gd name="connsiteY97" fmla="*/ 1765509 h 3143300"/>
              <a:gd name="connsiteX98" fmla="*/ 93900 w 4693851"/>
              <a:gd name="connsiteY98" fmla="*/ 1814127 h 3143300"/>
              <a:gd name="connsiteX99" fmla="*/ 111010 w 4693851"/>
              <a:gd name="connsiteY99" fmla="*/ 1747623 h 3143300"/>
              <a:gd name="connsiteX100" fmla="*/ 146955 w 4693851"/>
              <a:gd name="connsiteY100" fmla="*/ 1649473 h 3143300"/>
              <a:gd name="connsiteX101" fmla="*/ 163439 w 4693851"/>
              <a:gd name="connsiteY101" fmla="*/ 1710915 h 3143300"/>
              <a:gd name="connsiteX102" fmla="*/ 563484 w 4693851"/>
              <a:gd name="connsiteY102" fmla="*/ 1480041 h 3143300"/>
              <a:gd name="connsiteX103" fmla="*/ 594426 w 4693851"/>
              <a:gd name="connsiteY103" fmla="*/ 1595368 h 3143300"/>
              <a:gd name="connsiteX104" fmla="*/ 994471 w 4693851"/>
              <a:gd name="connsiteY104" fmla="*/ 1364494 h 3143300"/>
              <a:gd name="connsiteX105" fmla="*/ 1025413 w 4693851"/>
              <a:gd name="connsiteY105" fmla="*/ 1479822 h 3143300"/>
              <a:gd name="connsiteX106" fmla="*/ 1425458 w 4693851"/>
              <a:gd name="connsiteY106" fmla="*/ 1248947 h 3143300"/>
              <a:gd name="connsiteX107" fmla="*/ 1456400 w 4693851"/>
              <a:gd name="connsiteY107" fmla="*/ 1364275 h 3143300"/>
              <a:gd name="connsiteX108" fmla="*/ 1856446 w 4693851"/>
              <a:gd name="connsiteY108" fmla="*/ 1133400 h 3143300"/>
              <a:gd name="connsiteX109" fmla="*/ 1887387 w 4693851"/>
              <a:gd name="connsiteY109" fmla="*/ 1248728 h 3143300"/>
              <a:gd name="connsiteX110" fmla="*/ 2287433 w 4693851"/>
              <a:gd name="connsiteY110" fmla="*/ 1017854 h 3143300"/>
              <a:gd name="connsiteX111" fmla="*/ 2318374 w 4693851"/>
              <a:gd name="connsiteY111" fmla="*/ 1133181 h 3143300"/>
              <a:gd name="connsiteX112" fmla="*/ 2718420 w 4693851"/>
              <a:gd name="connsiteY112" fmla="*/ 902307 h 3143300"/>
              <a:gd name="connsiteX113" fmla="*/ 2749362 w 4693851"/>
              <a:gd name="connsiteY113" fmla="*/ 1017634 h 3143300"/>
              <a:gd name="connsiteX114" fmla="*/ 3149407 w 4693851"/>
              <a:gd name="connsiteY114" fmla="*/ 786760 h 3143300"/>
              <a:gd name="connsiteX115" fmla="*/ 3180349 w 4693851"/>
              <a:gd name="connsiteY115" fmla="*/ 902088 h 3143300"/>
              <a:gd name="connsiteX116" fmla="*/ 3580394 w 4693851"/>
              <a:gd name="connsiteY116" fmla="*/ 671213 h 3143300"/>
              <a:gd name="connsiteX117" fmla="*/ 3611336 w 4693851"/>
              <a:gd name="connsiteY117" fmla="*/ 786541 h 3143300"/>
              <a:gd name="connsiteX118" fmla="*/ 4011381 w 4693851"/>
              <a:gd name="connsiteY118" fmla="*/ 555667 h 3143300"/>
              <a:gd name="connsiteX119" fmla="*/ 4042323 w 4693851"/>
              <a:gd name="connsiteY119" fmla="*/ 670994 h 3143300"/>
              <a:gd name="connsiteX120" fmla="*/ 4130801 w 4693851"/>
              <a:gd name="connsiteY120" fmla="*/ 619932 h 3143300"/>
              <a:gd name="connsiteX121" fmla="*/ 4172902 w 4693851"/>
              <a:gd name="connsiteY121" fmla="*/ 656157 h 3143300"/>
              <a:gd name="connsiteX122" fmla="*/ 4259983 w 4693851"/>
              <a:gd name="connsiteY122" fmla="*/ 741642 h 3143300"/>
              <a:gd name="connsiteX123" fmla="*/ 4087967 w 4693851"/>
              <a:gd name="connsiteY123" fmla="*/ 840916 h 3143300"/>
              <a:gd name="connsiteX124" fmla="*/ 4057025 w 4693851"/>
              <a:gd name="connsiteY124" fmla="*/ 725588 h 3143300"/>
              <a:gd name="connsiteX125" fmla="*/ 3656980 w 4693851"/>
              <a:gd name="connsiteY125" fmla="*/ 956463 h 3143300"/>
              <a:gd name="connsiteX126" fmla="*/ 3626038 w 4693851"/>
              <a:gd name="connsiteY126" fmla="*/ 841135 h 3143300"/>
              <a:gd name="connsiteX127" fmla="*/ 3225993 w 4693851"/>
              <a:gd name="connsiteY127" fmla="*/ 1072009 h 3143300"/>
              <a:gd name="connsiteX128" fmla="*/ 3195051 w 4693851"/>
              <a:gd name="connsiteY128" fmla="*/ 956682 h 3143300"/>
              <a:gd name="connsiteX129" fmla="*/ 2795005 w 4693851"/>
              <a:gd name="connsiteY129" fmla="*/ 1187556 h 3143300"/>
              <a:gd name="connsiteX130" fmla="*/ 2764064 w 4693851"/>
              <a:gd name="connsiteY130" fmla="*/ 1072229 h 3143300"/>
              <a:gd name="connsiteX131" fmla="*/ 2364019 w 4693851"/>
              <a:gd name="connsiteY131" fmla="*/ 1303103 h 3143300"/>
              <a:gd name="connsiteX132" fmla="*/ 2333077 w 4693851"/>
              <a:gd name="connsiteY132" fmla="*/ 1187775 h 3143300"/>
              <a:gd name="connsiteX133" fmla="*/ 1933032 w 4693851"/>
              <a:gd name="connsiteY133" fmla="*/ 1418650 h 3143300"/>
              <a:gd name="connsiteX134" fmla="*/ 1902090 w 4693851"/>
              <a:gd name="connsiteY134" fmla="*/ 1303322 h 3143300"/>
              <a:gd name="connsiteX135" fmla="*/ 1502044 w 4693851"/>
              <a:gd name="connsiteY135" fmla="*/ 1534196 h 3143300"/>
              <a:gd name="connsiteX136" fmla="*/ 1471103 w 4693851"/>
              <a:gd name="connsiteY136" fmla="*/ 1418869 h 3143300"/>
              <a:gd name="connsiteX137" fmla="*/ 1071057 w 4693851"/>
              <a:gd name="connsiteY137" fmla="*/ 1649743 h 3143300"/>
              <a:gd name="connsiteX138" fmla="*/ 1040116 w 4693851"/>
              <a:gd name="connsiteY138" fmla="*/ 1534416 h 3143300"/>
              <a:gd name="connsiteX139" fmla="*/ 640070 w 4693851"/>
              <a:gd name="connsiteY139" fmla="*/ 1765290 h 3143300"/>
              <a:gd name="connsiteX140" fmla="*/ 609129 w 4693851"/>
              <a:gd name="connsiteY140" fmla="*/ 1649962 h 3143300"/>
              <a:gd name="connsiteX141" fmla="*/ 9664 w 4693851"/>
              <a:gd name="connsiteY141" fmla="*/ 2278480 h 3143300"/>
              <a:gd name="connsiteX142" fmla="*/ 11960 w 4693851"/>
              <a:gd name="connsiteY142" fmla="*/ 2233031 h 3143300"/>
              <a:gd name="connsiteX143" fmla="*/ 37714 w 4693851"/>
              <a:gd name="connsiteY143" fmla="*/ 2064367 h 3143300"/>
              <a:gd name="connsiteX144" fmla="*/ 228833 w 4693851"/>
              <a:gd name="connsiteY144" fmla="*/ 1954068 h 3143300"/>
              <a:gd name="connsiteX145" fmla="*/ 259775 w 4693851"/>
              <a:gd name="connsiteY145" fmla="*/ 2069395 h 3143300"/>
              <a:gd name="connsiteX146" fmla="*/ 659820 w 4693851"/>
              <a:gd name="connsiteY146" fmla="*/ 1838521 h 3143300"/>
              <a:gd name="connsiteX147" fmla="*/ 690762 w 4693851"/>
              <a:gd name="connsiteY147" fmla="*/ 1953848 h 3143300"/>
              <a:gd name="connsiteX148" fmla="*/ 1090807 w 4693851"/>
              <a:gd name="connsiteY148" fmla="*/ 1722974 h 3143300"/>
              <a:gd name="connsiteX149" fmla="*/ 1121749 w 4693851"/>
              <a:gd name="connsiteY149" fmla="*/ 1838302 h 3143300"/>
              <a:gd name="connsiteX150" fmla="*/ 1521794 w 4693851"/>
              <a:gd name="connsiteY150" fmla="*/ 1607427 h 3143300"/>
              <a:gd name="connsiteX151" fmla="*/ 1552736 w 4693851"/>
              <a:gd name="connsiteY151" fmla="*/ 1722755 h 3143300"/>
              <a:gd name="connsiteX152" fmla="*/ 1952781 w 4693851"/>
              <a:gd name="connsiteY152" fmla="*/ 1491880 h 3143300"/>
              <a:gd name="connsiteX153" fmla="*/ 1983723 w 4693851"/>
              <a:gd name="connsiteY153" fmla="*/ 1607208 h 3143300"/>
              <a:gd name="connsiteX154" fmla="*/ 2383769 w 4693851"/>
              <a:gd name="connsiteY154" fmla="*/ 1376334 h 3143300"/>
              <a:gd name="connsiteX155" fmla="*/ 2414710 w 4693851"/>
              <a:gd name="connsiteY155" fmla="*/ 1491661 h 3143300"/>
              <a:gd name="connsiteX156" fmla="*/ 2814756 w 4693851"/>
              <a:gd name="connsiteY156" fmla="*/ 1260787 h 3143300"/>
              <a:gd name="connsiteX157" fmla="*/ 2845697 w 4693851"/>
              <a:gd name="connsiteY157" fmla="*/ 1376114 h 3143300"/>
              <a:gd name="connsiteX158" fmla="*/ 3245743 w 4693851"/>
              <a:gd name="connsiteY158" fmla="*/ 1145240 h 3143300"/>
              <a:gd name="connsiteX159" fmla="*/ 3276684 w 4693851"/>
              <a:gd name="connsiteY159" fmla="*/ 1260568 h 3143300"/>
              <a:gd name="connsiteX160" fmla="*/ 3676730 w 4693851"/>
              <a:gd name="connsiteY160" fmla="*/ 1029693 h 3143300"/>
              <a:gd name="connsiteX161" fmla="*/ 3707671 w 4693851"/>
              <a:gd name="connsiteY161" fmla="*/ 1145021 h 3143300"/>
              <a:gd name="connsiteX162" fmla="*/ 4107717 w 4693851"/>
              <a:gd name="connsiteY162" fmla="*/ 914366 h 3143300"/>
              <a:gd name="connsiteX163" fmla="*/ 4138659 w 4693851"/>
              <a:gd name="connsiteY163" fmla="*/ 1029693 h 3143300"/>
              <a:gd name="connsiteX164" fmla="*/ 4386630 w 4693851"/>
              <a:gd name="connsiteY164" fmla="*/ 886720 h 3143300"/>
              <a:gd name="connsiteX165" fmla="*/ 4498272 w 4693851"/>
              <a:gd name="connsiteY165" fmla="*/ 1020298 h 3143300"/>
              <a:gd name="connsiteX166" fmla="*/ 4184522 w 4693851"/>
              <a:gd name="connsiteY166" fmla="*/ 1201369 h 3143300"/>
              <a:gd name="connsiteX167" fmla="*/ 4153581 w 4693851"/>
              <a:gd name="connsiteY167" fmla="*/ 1086042 h 3143300"/>
              <a:gd name="connsiteX168" fmla="*/ 3753535 w 4693851"/>
              <a:gd name="connsiteY168" fmla="*/ 1316916 h 3143300"/>
              <a:gd name="connsiteX169" fmla="*/ 3722593 w 4693851"/>
              <a:gd name="connsiteY169" fmla="*/ 1201588 h 3143300"/>
              <a:gd name="connsiteX170" fmla="*/ 3322548 w 4693851"/>
              <a:gd name="connsiteY170" fmla="*/ 1432243 h 3143300"/>
              <a:gd name="connsiteX171" fmla="*/ 3291606 w 4693851"/>
              <a:gd name="connsiteY171" fmla="*/ 1316916 h 3143300"/>
              <a:gd name="connsiteX172" fmla="*/ 2891561 w 4693851"/>
              <a:gd name="connsiteY172" fmla="*/ 1547571 h 3143300"/>
              <a:gd name="connsiteX173" fmla="*/ 2860619 w 4693851"/>
              <a:gd name="connsiteY173" fmla="*/ 1432243 h 3143300"/>
              <a:gd name="connsiteX174" fmla="*/ 2460574 w 4693851"/>
              <a:gd name="connsiteY174" fmla="*/ 1663118 h 3143300"/>
              <a:gd name="connsiteX175" fmla="*/ 2429632 w 4693851"/>
              <a:gd name="connsiteY175" fmla="*/ 1547790 h 3143300"/>
              <a:gd name="connsiteX176" fmla="*/ 2029587 w 4693851"/>
              <a:gd name="connsiteY176" fmla="*/ 1778665 h 3143300"/>
              <a:gd name="connsiteX177" fmla="*/ 1998645 w 4693851"/>
              <a:gd name="connsiteY177" fmla="*/ 1663337 h 3143300"/>
              <a:gd name="connsiteX178" fmla="*/ 1598599 w 4693851"/>
              <a:gd name="connsiteY178" fmla="*/ 1894211 h 3143300"/>
              <a:gd name="connsiteX179" fmla="*/ 1567658 w 4693851"/>
              <a:gd name="connsiteY179" fmla="*/ 1778884 h 3143300"/>
              <a:gd name="connsiteX180" fmla="*/ 1167612 w 4693851"/>
              <a:gd name="connsiteY180" fmla="*/ 2009758 h 3143300"/>
              <a:gd name="connsiteX181" fmla="*/ 1136671 w 4693851"/>
              <a:gd name="connsiteY181" fmla="*/ 1894431 h 3143300"/>
              <a:gd name="connsiteX182" fmla="*/ 736625 w 4693851"/>
              <a:gd name="connsiteY182" fmla="*/ 2125305 h 3143300"/>
              <a:gd name="connsiteX183" fmla="*/ 705684 w 4693851"/>
              <a:gd name="connsiteY183" fmla="*/ 2009977 h 3143300"/>
              <a:gd name="connsiteX184" fmla="*/ 305638 w 4693851"/>
              <a:gd name="connsiteY184" fmla="*/ 2240852 h 3143300"/>
              <a:gd name="connsiteX185" fmla="*/ 274697 w 4693851"/>
              <a:gd name="connsiteY185" fmla="*/ 2125524 h 3143300"/>
              <a:gd name="connsiteX186" fmla="*/ 12804 w 4693851"/>
              <a:gd name="connsiteY186" fmla="*/ 2691310 h 3143300"/>
              <a:gd name="connsiteX187" fmla="*/ 0 w 4693851"/>
              <a:gd name="connsiteY187" fmla="*/ 2500648 h 3143300"/>
              <a:gd name="connsiteX188" fmla="*/ 325169 w 4693851"/>
              <a:gd name="connsiteY188" fmla="*/ 2312986 h 3143300"/>
              <a:gd name="connsiteX189" fmla="*/ 356110 w 4693851"/>
              <a:gd name="connsiteY189" fmla="*/ 2428314 h 3143300"/>
              <a:gd name="connsiteX190" fmla="*/ 756156 w 4693851"/>
              <a:gd name="connsiteY190" fmla="*/ 2197439 h 3143300"/>
              <a:gd name="connsiteX191" fmla="*/ 787097 w 4693851"/>
              <a:gd name="connsiteY191" fmla="*/ 2312767 h 3143300"/>
              <a:gd name="connsiteX192" fmla="*/ 1187143 w 4693851"/>
              <a:gd name="connsiteY192" fmla="*/ 2081893 h 3143300"/>
              <a:gd name="connsiteX193" fmla="*/ 1218084 w 4693851"/>
              <a:gd name="connsiteY193" fmla="*/ 2197220 h 3143300"/>
              <a:gd name="connsiteX194" fmla="*/ 1618130 w 4693851"/>
              <a:gd name="connsiteY194" fmla="*/ 1966346 h 3143300"/>
              <a:gd name="connsiteX195" fmla="*/ 1649072 w 4693851"/>
              <a:gd name="connsiteY195" fmla="*/ 2081673 h 3143300"/>
              <a:gd name="connsiteX196" fmla="*/ 2049117 w 4693851"/>
              <a:gd name="connsiteY196" fmla="*/ 1850799 h 3143300"/>
              <a:gd name="connsiteX197" fmla="*/ 2080059 w 4693851"/>
              <a:gd name="connsiteY197" fmla="*/ 1966126 h 3143300"/>
              <a:gd name="connsiteX198" fmla="*/ 2480104 w 4693851"/>
              <a:gd name="connsiteY198" fmla="*/ 1735252 h 3143300"/>
              <a:gd name="connsiteX199" fmla="*/ 2511046 w 4693851"/>
              <a:gd name="connsiteY199" fmla="*/ 1850580 h 3143300"/>
              <a:gd name="connsiteX200" fmla="*/ 2911091 w 4693851"/>
              <a:gd name="connsiteY200" fmla="*/ 1619705 h 3143300"/>
              <a:gd name="connsiteX201" fmla="*/ 2942033 w 4693851"/>
              <a:gd name="connsiteY201" fmla="*/ 1735033 h 3143300"/>
              <a:gd name="connsiteX202" fmla="*/ 3342078 w 4693851"/>
              <a:gd name="connsiteY202" fmla="*/ 1504159 h 3143300"/>
              <a:gd name="connsiteX203" fmla="*/ 3373020 w 4693851"/>
              <a:gd name="connsiteY203" fmla="*/ 1619486 h 3143300"/>
              <a:gd name="connsiteX204" fmla="*/ 3773066 w 4693851"/>
              <a:gd name="connsiteY204" fmla="*/ 1388612 h 3143300"/>
              <a:gd name="connsiteX205" fmla="*/ 3804007 w 4693851"/>
              <a:gd name="connsiteY205" fmla="*/ 1503939 h 3143300"/>
              <a:gd name="connsiteX206" fmla="*/ 4204053 w 4693851"/>
              <a:gd name="connsiteY206" fmla="*/ 1273284 h 3143300"/>
              <a:gd name="connsiteX207" fmla="*/ 4234994 w 4693851"/>
              <a:gd name="connsiteY207" fmla="*/ 1388612 h 3143300"/>
              <a:gd name="connsiteX208" fmla="*/ 4599075 w 4693851"/>
              <a:gd name="connsiteY208" fmla="*/ 1178694 h 3143300"/>
              <a:gd name="connsiteX209" fmla="*/ 4676879 w 4693851"/>
              <a:gd name="connsiteY209" fmla="*/ 1301639 h 3143300"/>
              <a:gd name="connsiteX210" fmla="*/ 4693851 w 4693851"/>
              <a:gd name="connsiteY210" fmla="*/ 1336851 h 3143300"/>
              <a:gd name="connsiteX211" fmla="*/ 4693851 w 4693851"/>
              <a:gd name="connsiteY211" fmla="*/ 1376855 h 3143300"/>
              <a:gd name="connsiteX212" fmla="*/ 4681123 w 4693851"/>
              <a:gd name="connsiteY212" fmla="*/ 1329413 h 3143300"/>
              <a:gd name="connsiteX213" fmla="*/ 4281077 w 4693851"/>
              <a:gd name="connsiteY213" fmla="*/ 1560288 h 3143300"/>
              <a:gd name="connsiteX214" fmla="*/ 4250136 w 4693851"/>
              <a:gd name="connsiteY214" fmla="*/ 1444960 h 3143300"/>
              <a:gd name="connsiteX215" fmla="*/ 3850090 w 4693851"/>
              <a:gd name="connsiteY215" fmla="*/ 1675834 h 3143300"/>
              <a:gd name="connsiteX216" fmla="*/ 3819149 w 4693851"/>
              <a:gd name="connsiteY216" fmla="*/ 1560507 h 3143300"/>
              <a:gd name="connsiteX217" fmla="*/ 3419103 w 4693851"/>
              <a:gd name="connsiteY217" fmla="*/ 1791162 h 3143300"/>
              <a:gd name="connsiteX218" fmla="*/ 3388161 w 4693851"/>
              <a:gd name="connsiteY218" fmla="*/ 1675834 h 3143300"/>
              <a:gd name="connsiteX219" fmla="*/ 2988116 w 4693851"/>
              <a:gd name="connsiteY219" fmla="*/ 1906490 h 3143300"/>
              <a:gd name="connsiteX220" fmla="*/ 2957174 w 4693851"/>
              <a:gd name="connsiteY220" fmla="*/ 1791162 h 3143300"/>
              <a:gd name="connsiteX221" fmla="*/ 2557129 w 4693851"/>
              <a:gd name="connsiteY221" fmla="*/ 2022036 h 3143300"/>
              <a:gd name="connsiteX222" fmla="*/ 2526187 w 4693851"/>
              <a:gd name="connsiteY222" fmla="*/ 1906709 h 3143300"/>
              <a:gd name="connsiteX223" fmla="*/ 2126142 w 4693851"/>
              <a:gd name="connsiteY223" fmla="*/ 2137583 h 3143300"/>
              <a:gd name="connsiteX224" fmla="*/ 2095200 w 4693851"/>
              <a:gd name="connsiteY224" fmla="*/ 2022256 h 3143300"/>
              <a:gd name="connsiteX225" fmla="*/ 1695155 w 4693851"/>
              <a:gd name="connsiteY225" fmla="*/ 2253130 h 3143300"/>
              <a:gd name="connsiteX226" fmla="*/ 1664213 w 4693851"/>
              <a:gd name="connsiteY226" fmla="*/ 2137802 h 3143300"/>
              <a:gd name="connsiteX227" fmla="*/ 1264168 w 4693851"/>
              <a:gd name="connsiteY227" fmla="*/ 2368677 h 3143300"/>
              <a:gd name="connsiteX228" fmla="*/ 1233226 w 4693851"/>
              <a:gd name="connsiteY228" fmla="*/ 2253349 h 3143300"/>
              <a:gd name="connsiteX229" fmla="*/ 833180 w 4693851"/>
              <a:gd name="connsiteY229" fmla="*/ 2484223 h 3143300"/>
              <a:gd name="connsiteX230" fmla="*/ 802239 w 4693851"/>
              <a:gd name="connsiteY230" fmla="*/ 2368896 h 3143300"/>
              <a:gd name="connsiteX231" fmla="*/ 402193 w 4693851"/>
              <a:gd name="connsiteY231" fmla="*/ 2599770 h 3143300"/>
              <a:gd name="connsiteX232" fmla="*/ 371252 w 4693851"/>
              <a:gd name="connsiteY232" fmla="*/ 2484443 h 3143300"/>
              <a:gd name="connsiteX233" fmla="*/ 72142 w 4693851"/>
              <a:gd name="connsiteY233" fmla="*/ 3071893 h 3143300"/>
              <a:gd name="connsiteX234" fmla="*/ 36256 w 4693851"/>
              <a:gd name="connsiteY234" fmla="*/ 2894458 h 3143300"/>
              <a:gd name="connsiteX235" fmla="*/ 421504 w 4693851"/>
              <a:gd name="connsiteY235" fmla="*/ 2672124 h 3143300"/>
              <a:gd name="connsiteX236" fmla="*/ 452446 w 4693851"/>
              <a:gd name="connsiteY236" fmla="*/ 2787452 h 3143300"/>
              <a:gd name="connsiteX237" fmla="*/ 852492 w 4693851"/>
              <a:gd name="connsiteY237" fmla="*/ 2556577 h 3143300"/>
              <a:gd name="connsiteX238" fmla="*/ 883433 w 4693851"/>
              <a:gd name="connsiteY238" fmla="*/ 2671905 h 3143300"/>
              <a:gd name="connsiteX239" fmla="*/ 1283479 w 4693851"/>
              <a:gd name="connsiteY239" fmla="*/ 2441030 h 3143300"/>
              <a:gd name="connsiteX240" fmla="*/ 1314420 w 4693851"/>
              <a:gd name="connsiteY240" fmla="*/ 2556358 h 3143300"/>
              <a:gd name="connsiteX241" fmla="*/ 1714466 w 4693851"/>
              <a:gd name="connsiteY241" fmla="*/ 2325484 h 3143300"/>
              <a:gd name="connsiteX242" fmla="*/ 1745407 w 4693851"/>
              <a:gd name="connsiteY242" fmla="*/ 2440811 h 3143300"/>
              <a:gd name="connsiteX243" fmla="*/ 2145453 w 4693851"/>
              <a:gd name="connsiteY243" fmla="*/ 2209937 h 3143300"/>
              <a:gd name="connsiteX244" fmla="*/ 2176394 w 4693851"/>
              <a:gd name="connsiteY244" fmla="*/ 2325264 h 3143300"/>
              <a:gd name="connsiteX245" fmla="*/ 2576440 w 4693851"/>
              <a:gd name="connsiteY245" fmla="*/ 2094390 h 3143300"/>
              <a:gd name="connsiteX246" fmla="*/ 2607382 w 4693851"/>
              <a:gd name="connsiteY246" fmla="*/ 2209718 h 3143300"/>
              <a:gd name="connsiteX247" fmla="*/ 3007427 w 4693851"/>
              <a:gd name="connsiteY247" fmla="*/ 1978843 h 3143300"/>
              <a:gd name="connsiteX248" fmla="*/ 3038369 w 4693851"/>
              <a:gd name="connsiteY248" fmla="*/ 2094171 h 3143300"/>
              <a:gd name="connsiteX249" fmla="*/ 3438414 w 4693851"/>
              <a:gd name="connsiteY249" fmla="*/ 1863297 h 3143300"/>
              <a:gd name="connsiteX250" fmla="*/ 3469356 w 4693851"/>
              <a:gd name="connsiteY250" fmla="*/ 1978624 h 3143300"/>
              <a:gd name="connsiteX251" fmla="*/ 3869401 w 4693851"/>
              <a:gd name="connsiteY251" fmla="*/ 1747750 h 3143300"/>
              <a:gd name="connsiteX252" fmla="*/ 3900343 w 4693851"/>
              <a:gd name="connsiteY252" fmla="*/ 1863077 h 3143300"/>
              <a:gd name="connsiteX253" fmla="*/ 4300388 w 4693851"/>
              <a:gd name="connsiteY253" fmla="*/ 1632203 h 3143300"/>
              <a:gd name="connsiteX254" fmla="*/ 4331330 w 4693851"/>
              <a:gd name="connsiteY254" fmla="*/ 1747531 h 3143300"/>
              <a:gd name="connsiteX255" fmla="*/ 4693851 w 4693851"/>
              <a:gd name="connsiteY255" fmla="*/ 1538511 h 3143300"/>
              <a:gd name="connsiteX256" fmla="*/ 4693851 w 4693851"/>
              <a:gd name="connsiteY256" fmla="*/ 1736895 h 3143300"/>
              <a:gd name="connsiteX257" fmla="*/ 4377194 w 4693851"/>
              <a:gd name="connsiteY257" fmla="*/ 1919645 h 3143300"/>
              <a:gd name="connsiteX258" fmla="*/ 4346252 w 4693851"/>
              <a:gd name="connsiteY258" fmla="*/ 1804317 h 3143300"/>
              <a:gd name="connsiteX259" fmla="*/ 3946206 w 4693851"/>
              <a:gd name="connsiteY259" fmla="*/ 2034972 h 3143300"/>
              <a:gd name="connsiteX260" fmla="*/ 3915265 w 4693851"/>
              <a:gd name="connsiteY260" fmla="*/ 1919645 h 3143300"/>
              <a:gd name="connsiteX261" fmla="*/ 3515219 w 4693851"/>
              <a:gd name="connsiteY261" fmla="*/ 2150300 h 3143300"/>
              <a:gd name="connsiteX262" fmla="*/ 3484278 w 4693851"/>
              <a:gd name="connsiteY262" fmla="*/ 2034972 h 3143300"/>
              <a:gd name="connsiteX263" fmla="*/ 3084232 w 4693851"/>
              <a:gd name="connsiteY263" fmla="*/ 2265847 h 3143300"/>
              <a:gd name="connsiteX264" fmla="*/ 3053291 w 4693851"/>
              <a:gd name="connsiteY264" fmla="*/ 2150519 h 3143300"/>
              <a:gd name="connsiteX265" fmla="*/ 2653245 w 4693851"/>
              <a:gd name="connsiteY265" fmla="*/ 2381393 h 3143300"/>
              <a:gd name="connsiteX266" fmla="*/ 2622304 w 4693851"/>
              <a:gd name="connsiteY266" fmla="*/ 2266066 h 3143300"/>
              <a:gd name="connsiteX267" fmla="*/ 2222258 w 4693851"/>
              <a:gd name="connsiteY267" fmla="*/ 2496940 h 3143300"/>
              <a:gd name="connsiteX268" fmla="*/ 2191316 w 4693851"/>
              <a:gd name="connsiteY268" fmla="*/ 2381613 h 3143300"/>
              <a:gd name="connsiteX269" fmla="*/ 1791271 w 4693851"/>
              <a:gd name="connsiteY269" fmla="*/ 2612487 h 3143300"/>
              <a:gd name="connsiteX270" fmla="*/ 1760329 w 4693851"/>
              <a:gd name="connsiteY270" fmla="*/ 2497159 h 3143300"/>
              <a:gd name="connsiteX271" fmla="*/ 1360284 w 4693851"/>
              <a:gd name="connsiteY271" fmla="*/ 2728034 h 3143300"/>
              <a:gd name="connsiteX272" fmla="*/ 1329342 w 4693851"/>
              <a:gd name="connsiteY272" fmla="*/ 2612706 h 3143300"/>
              <a:gd name="connsiteX273" fmla="*/ 929297 w 4693851"/>
              <a:gd name="connsiteY273" fmla="*/ 2843581 h 3143300"/>
              <a:gd name="connsiteX274" fmla="*/ 898355 w 4693851"/>
              <a:gd name="connsiteY274" fmla="*/ 2728253 h 3143300"/>
              <a:gd name="connsiteX275" fmla="*/ 498310 w 4693851"/>
              <a:gd name="connsiteY275" fmla="*/ 2959127 h 3143300"/>
              <a:gd name="connsiteX276" fmla="*/ 467368 w 4693851"/>
              <a:gd name="connsiteY276" fmla="*/ 2843800 h 3143300"/>
              <a:gd name="connsiteX277" fmla="*/ 547899 w 4693851"/>
              <a:gd name="connsiteY277" fmla="*/ 3143300 h 3143300"/>
              <a:gd name="connsiteX278" fmla="*/ 323699 w 4693851"/>
              <a:gd name="connsiteY278" fmla="*/ 3143300 h 3143300"/>
              <a:gd name="connsiteX279" fmla="*/ 517840 w 4693851"/>
              <a:gd name="connsiteY279" fmla="*/ 3031262 h 3143300"/>
              <a:gd name="connsiteX280" fmla="*/ 1128609 w 4693851"/>
              <a:gd name="connsiteY280" fmla="*/ 3143300 h 3143300"/>
              <a:gd name="connsiteX281" fmla="*/ 1009697 w 4693851"/>
              <a:gd name="connsiteY281" fmla="*/ 3143300 h 3143300"/>
              <a:gd name="connsiteX282" fmla="*/ 994691 w 4693851"/>
              <a:gd name="connsiteY282" fmla="*/ 3087391 h 3143300"/>
              <a:gd name="connsiteX283" fmla="*/ 897783 w 4693851"/>
              <a:gd name="connsiteY283" fmla="*/ 3143300 h 3143300"/>
              <a:gd name="connsiteX284" fmla="*/ 554481 w 4693851"/>
              <a:gd name="connsiteY284" fmla="*/ 3143300 h 3143300"/>
              <a:gd name="connsiteX285" fmla="*/ 948827 w 4693851"/>
              <a:gd name="connsiteY285" fmla="*/ 2915715 h 3143300"/>
              <a:gd name="connsiteX286" fmla="*/ 979769 w 4693851"/>
              <a:gd name="connsiteY286" fmla="*/ 3031043 h 3143300"/>
              <a:gd name="connsiteX287" fmla="*/ 1379814 w 4693851"/>
              <a:gd name="connsiteY287" fmla="*/ 2800168 h 3143300"/>
              <a:gd name="connsiteX288" fmla="*/ 1410756 w 4693851"/>
              <a:gd name="connsiteY288" fmla="*/ 2915496 h 3143300"/>
              <a:gd name="connsiteX289" fmla="*/ 1810801 w 4693851"/>
              <a:gd name="connsiteY289" fmla="*/ 2684621 h 3143300"/>
              <a:gd name="connsiteX290" fmla="*/ 1841743 w 4693851"/>
              <a:gd name="connsiteY290" fmla="*/ 2799949 h 3143300"/>
              <a:gd name="connsiteX291" fmla="*/ 2241789 w 4693851"/>
              <a:gd name="connsiteY291" fmla="*/ 2569075 h 3143300"/>
              <a:gd name="connsiteX292" fmla="*/ 2272730 w 4693851"/>
              <a:gd name="connsiteY292" fmla="*/ 2684402 h 3143300"/>
              <a:gd name="connsiteX293" fmla="*/ 2672776 w 4693851"/>
              <a:gd name="connsiteY293" fmla="*/ 2453528 h 3143300"/>
              <a:gd name="connsiteX294" fmla="*/ 2703717 w 4693851"/>
              <a:gd name="connsiteY294" fmla="*/ 2568855 h 3143300"/>
              <a:gd name="connsiteX295" fmla="*/ 3103763 w 4693851"/>
              <a:gd name="connsiteY295" fmla="*/ 2337981 h 3143300"/>
              <a:gd name="connsiteX296" fmla="*/ 3134704 w 4693851"/>
              <a:gd name="connsiteY296" fmla="*/ 2453309 h 3143300"/>
              <a:gd name="connsiteX297" fmla="*/ 3534750 w 4693851"/>
              <a:gd name="connsiteY297" fmla="*/ 2222434 h 3143300"/>
              <a:gd name="connsiteX298" fmla="*/ 3565691 w 4693851"/>
              <a:gd name="connsiteY298" fmla="*/ 2337762 h 3143300"/>
              <a:gd name="connsiteX299" fmla="*/ 3965737 w 4693851"/>
              <a:gd name="connsiteY299" fmla="*/ 2106888 h 3143300"/>
              <a:gd name="connsiteX300" fmla="*/ 3996679 w 4693851"/>
              <a:gd name="connsiteY300" fmla="*/ 2222215 h 3143300"/>
              <a:gd name="connsiteX301" fmla="*/ 4396724 w 4693851"/>
              <a:gd name="connsiteY301" fmla="*/ 1991341 h 3143300"/>
              <a:gd name="connsiteX302" fmla="*/ 4427666 w 4693851"/>
              <a:gd name="connsiteY302" fmla="*/ 2106668 h 3143300"/>
              <a:gd name="connsiteX303" fmla="*/ 4693851 w 4693851"/>
              <a:gd name="connsiteY303" fmla="*/ 1953048 h 3143300"/>
              <a:gd name="connsiteX304" fmla="*/ 4693851 w 4693851"/>
              <a:gd name="connsiteY304" fmla="*/ 2151192 h 3143300"/>
              <a:gd name="connsiteX305" fmla="*/ 4473529 w 4693851"/>
              <a:gd name="connsiteY305" fmla="*/ 2278344 h 3143300"/>
              <a:gd name="connsiteX306" fmla="*/ 4442588 w 4693851"/>
              <a:gd name="connsiteY306" fmla="*/ 2163017 h 3143300"/>
              <a:gd name="connsiteX307" fmla="*/ 4042542 w 4693851"/>
              <a:gd name="connsiteY307" fmla="*/ 2393891 h 3143300"/>
              <a:gd name="connsiteX308" fmla="*/ 4011601 w 4693851"/>
              <a:gd name="connsiteY308" fmla="*/ 2278563 h 3143300"/>
              <a:gd name="connsiteX309" fmla="*/ 3611555 w 4693851"/>
              <a:gd name="connsiteY309" fmla="*/ 2509438 h 3143300"/>
              <a:gd name="connsiteX310" fmla="*/ 3580613 w 4693851"/>
              <a:gd name="connsiteY310" fmla="*/ 2394110 h 3143300"/>
              <a:gd name="connsiteX311" fmla="*/ 3180568 w 4693851"/>
              <a:gd name="connsiteY311" fmla="*/ 2624984 h 3143300"/>
              <a:gd name="connsiteX312" fmla="*/ 3149626 w 4693851"/>
              <a:gd name="connsiteY312" fmla="*/ 2509657 h 3143300"/>
              <a:gd name="connsiteX313" fmla="*/ 2749581 w 4693851"/>
              <a:gd name="connsiteY313" fmla="*/ 2740531 h 3143300"/>
              <a:gd name="connsiteX314" fmla="*/ 2718639 w 4693851"/>
              <a:gd name="connsiteY314" fmla="*/ 2625204 h 3143300"/>
              <a:gd name="connsiteX315" fmla="*/ 2318594 w 4693851"/>
              <a:gd name="connsiteY315" fmla="*/ 2856078 h 3143300"/>
              <a:gd name="connsiteX316" fmla="*/ 2287652 w 4693851"/>
              <a:gd name="connsiteY316" fmla="*/ 2740750 h 3143300"/>
              <a:gd name="connsiteX317" fmla="*/ 1887607 w 4693851"/>
              <a:gd name="connsiteY317" fmla="*/ 2971625 h 3143300"/>
              <a:gd name="connsiteX318" fmla="*/ 1856665 w 4693851"/>
              <a:gd name="connsiteY318" fmla="*/ 2856297 h 3143300"/>
              <a:gd name="connsiteX319" fmla="*/ 1456620 w 4693851"/>
              <a:gd name="connsiteY319" fmla="*/ 3087172 h 3143300"/>
              <a:gd name="connsiteX320" fmla="*/ 1425678 w 4693851"/>
              <a:gd name="connsiteY320" fmla="*/ 2971844 h 3143300"/>
              <a:gd name="connsiteX321" fmla="*/ 1933741 w 4693851"/>
              <a:gd name="connsiteY321" fmla="*/ 3143300 h 3143300"/>
              <a:gd name="connsiteX322" fmla="*/ 1733607 w 4693851"/>
              <a:gd name="connsiteY322" fmla="*/ 3143300 h 3143300"/>
              <a:gd name="connsiteX323" fmla="*/ 1906918 w 4693851"/>
              <a:gd name="connsiteY323" fmla="*/ 3043321 h 3143300"/>
              <a:gd name="connsiteX324" fmla="*/ 2538509 w 4693851"/>
              <a:gd name="connsiteY324" fmla="*/ 3143300 h 3143300"/>
              <a:gd name="connsiteX325" fmla="*/ 2395487 w 4693851"/>
              <a:gd name="connsiteY325" fmla="*/ 3143300 h 3143300"/>
              <a:gd name="connsiteX326" fmla="*/ 2383769 w 4693851"/>
              <a:gd name="connsiteY326" fmla="*/ 3099450 h 3143300"/>
              <a:gd name="connsiteX327" fmla="*/ 2307712 w 4693851"/>
              <a:gd name="connsiteY327" fmla="*/ 3143300 h 3143300"/>
              <a:gd name="connsiteX328" fmla="*/ 1964453 w 4693851"/>
              <a:gd name="connsiteY328" fmla="*/ 3143300 h 3143300"/>
              <a:gd name="connsiteX329" fmla="*/ 2337905 w 4693851"/>
              <a:gd name="connsiteY329" fmla="*/ 2927774 h 3143300"/>
              <a:gd name="connsiteX330" fmla="*/ 2368846 w 4693851"/>
              <a:gd name="connsiteY330" fmla="*/ 3043102 h 3143300"/>
              <a:gd name="connsiteX331" fmla="*/ 2768892 w 4693851"/>
              <a:gd name="connsiteY331" fmla="*/ 2812227 h 3143300"/>
              <a:gd name="connsiteX332" fmla="*/ 2799833 w 4693851"/>
              <a:gd name="connsiteY332" fmla="*/ 2927555 h 3143300"/>
              <a:gd name="connsiteX333" fmla="*/ 3199879 w 4693851"/>
              <a:gd name="connsiteY333" fmla="*/ 2696680 h 3143300"/>
              <a:gd name="connsiteX334" fmla="*/ 3230820 w 4693851"/>
              <a:gd name="connsiteY334" fmla="*/ 2812008 h 3143300"/>
              <a:gd name="connsiteX335" fmla="*/ 3630866 w 4693851"/>
              <a:gd name="connsiteY335" fmla="*/ 2581134 h 3143300"/>
              <a:gd name="connsiteX336" fmla="*/ 3661808 w 4693851"/>
              <a:gd name="connsiteY336" fmla="*/ 2696461 h 3143300"/>
              <a:gd name="connsiteX337" fmla="*/ 4061853 w 4693851"/>
              <a:gd name="connsiteY337" fmla="*/ 2465587 h 3143300"/>
              <a:gd name="connsiteX338" fmla="*/ 4092795 w 4693851"/>
              <a:gd name="connsiteY338" fmla="*/ 2580914 h 3143300"/>
              <a:gd name="connsiteX339" fmla="*/ 4492840 w 4693851"/>
              <a:gd name="connsiteY339" fmla="*/ 2350040 h 3143300"/>
              <a:gd name="connsiteX340" fmla="*/ 4523782 w 4693851"/>
              <a:gd name="connsiteY340" fmla="*/ 2465368 h 3143300"/>
              <a:gd name="connsiteX341" fmla="*/ 4523782 w 4693851"/>
              <a:gd name="connsiteY341" fmla="*/ 2466025 h 3143300"/>
              <a:gd name="connsiteX342" fmla="*/ 4693851 w 4693851"/>
              <a:gd name="connsiteY342" fmla="*/ 2367875 h 3143300"/>
              <a:gd name="connsiteX343" fmla="*/ 4693851 w 4693851"/>
              <a:gd name="connsiteY343" fmla="*/ 2565430 h 3143300"/>
              <a:gd name="connsiteX344" fmla="*/ 4569646 w 4693851"/>
              <a:gd name="connsiteY344" fmla="*/ 2637043 h 3143300"/>
              <a:gd name="connsiteX345" fmla="*/ 4538704 w 4693851"/>
              <a:gd name="connsiteY345" fmla="*/ 2521716 h 3143300"/>
              <a:gd name="connsiteX346" fmla="*/ 4138659 w 4693851"/>
              <a:gd name="connsiteY346" fmla="*/ 2752590 h 3143300"/>
              <a:gd name="connsiteX347" fmla="*/ 4107717 w 4693851"/>
              <a:gd name="connsiteY347" fmla="*/ 2637263 h 3143300"/>
              <a:gd name="connsiteX348" fmla="*/ 3707671 w 4693851"/>
              <a:gd name="connsiteY348" fmla="*/ 2868137 h 3143300"/>
              <a:gd name="connsiteX349" fmla="*/ 3676730 w 4693851"/>
              <a:gd name="connsiteY349" fmla="*/ 2752809 h 3143300"/>
              <a:gd name="connsiteX350" fmla="*/ 3276684 w 4693851"/>
              <a:gd name="connsiteY350" fmla="*/ 2983684 h 3143300"/>
              <a:gd name="connsiteX351" fmla="*/ 3245743 w 4693851"/>
              <a:gd name="connsiteY351" fmla="*/ 2868356 h 3143300"/>
              <a:gd name="connsiteX352" fmla="*/ 2845697 w 4693851"/>
              <a:gd name="connsiteY352" fmla="*/ 3099231 h 3143300"/>
              <a:gd name="connsiteX353" fmla="*/ 2814756 w 4693851"/>
              <a:gd name="connsiteY353" fmla="*/ 2983903 h 3143300"/>
              <a:gd name="connsiteX354" fmla="*/ 3319744 w 4693851"/>
              <a:gd name="connsiteY354" fmla="*/ 3143300 h 3143300"/>
              <a:gd name="connsiteX355" fmla="*/ 3144118 w 4693851"/>
              <a:gd name="connsiteY355" fmla="*/ 3143300 h 3143300"/>
              <a:gd name="connsiteX356" fmla="*/ 3296215 w 4693851"/>
              <a:gd name="connsiteY356" fmla="*/ 3055599 h 3143300"/>
              <a:gd name="connsiteX357" fmla="*/ 3949183 w 4693851"/>
              <a:gd name="connsiteY357" fmla="*/ 3143300 h 3143300"/>
              <a:gd name="connsiteX358" fmla="*/ 3781551 w 4693851"/>
              <a:gd name="connsiteY358" fmla="*/ 3143300 h 3143300"/>
              <a:gd name="connsiteX359" fmla="*/ 3773066 w 4693851"/>
              <a:gd name="connsiteY359" fmla="*/ 3111728 h 3143300"/>
              <a:gd name="connsiteX360" fmla="*/ 3718254 w 4693851"/>
              <a:gd name="connsiteY360" fmla="*/ 3143300 h 3143300"/>
              <a:gd name="connsiteX361" fmla="*/ 3375025 w 4693851"/>
              <a:gd name="connsiteY361" fmla="*/ 3143300 h 3143300"/>
              <a:gd name="connsiteX362" fmla="*/ 3727202 w 4693851"/>
              <a:gd name="connsiteY362" fmla="*/ 2940052 h 3143300"/>
              <a:gd name="connsiteX363" fmla="*/ 3758143 w 4693851"/>
              <a:gd name="connsiteY363" fmla="*/ 3055380 h 3143300"/>
              <a:gd name="connsiteX364" fmla="*/ 4158189 w 4693851"/>
              <a:gd name="connsiteY364" fmla="*/ 2824506 h 3143300"/>
              <a:gd name="connsiteX365" fmla="*/ 4189130 w 4693851"/>
              <a:gd name="connsiteY365" fmla="*/ 2939833 h 3143300"/>
              <a:gd name="connsiteX366" fmla="*/ 4589176 w 4693851"/>
              <a:gd name="connsiteY366" fmla="*/ 2708959 h 3143300"/>
              <a:gd name="connsiteX367" fmla="*/ 4620118 w 4693851"/>
              <a:gd name="connsiteY367" fmla="*/ 2824286 h 3143300"/>
              <a:gd name="connsiteX368" fmla="*/ 4619898 w 4693851"/>
              <a:gd name="connsiteY368" fmla="*/ 2824725 h 3143300"/>
              <a:gd name="connsiteX369" fmla="*/ 4693851 w 4693851"/>
              <a:gd name="connsiteY369" fmla="*/ 2782045 h 3143300"/>
              <a:gd name="connsiteX370" fmla="*/ 4693851 w 4693851"/>
              <a:gd name="connsiteY370" fmla="*/ 2979889 h 3143300"/>
              <a:gd name="connsiteX371" fmla="*/ 4665981 w 4693851"/>
              <a:gd name="connsiteY371" fmla="*/ 2995962 h 3143300"/>
              <a:gd name="connsiteX372" fmla="*/ 4635040 w 4693851"/>
              <a:gd name="connsiteY372" fmla="*/ 2880634 h 3143300"/>
              <a:gd name="connsiteX373" fmla="*/ 4234994 w 4693851"/>
              <a:gd name="connsiteY373" fmla="*/ 3111509 h 3143300"/>
              <a:gd name="connsiteX374" fmla="*/ 4204053 w 4693851"/>
              <a:gd name="connsiteY374" fmla="*/ 2996181 h 3143300"/>
              <a:gd name="connsiteX375" fmla="*/ 4693851 w 4693851"/>
              <a:gd name="connsiteY375" fmla="*/ 3143300 h 3143300"/>
              <a:gd name="connsiteX376" fmla="*/ 4554562 w 4693851"/>
              <a:gd name="connsiteY376" fmla="*/ 3143300 h 3143300"/>
              <a:gd name="connsiteX377" fmla="*/ 4685292 w 4693851"/>
              <a:gd name="connsiteY377" fmla="*/ 3067877 h 3143300"/>
              <a:gd name="connsiteX378" fmla="*/ 4693851 w 4693851"/>
              <a:gd name="connsiteY378" fmla="*/ 3099762 h 31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</a:cxnLst>
            <a:rect l="l" t="t" r="r" b="b"/>
            <a:pathLst>
              <a:path w="4693851" h="3143300">
                <a:moveTo>
                  <a:pt x="2506657" y="112116"/>
                </a:moveTo>
                <a:lnTo>
                  <a:pt x="2476737" y="598"/>
                </a:lnTo>
                <a:lnTo>
                  <a:pt x="2488583" y="0"/>
                </a:lnTo>
                <a:cubicBezTo>
                  <a:pt x="2547638" y="0"/>
                  <a:pt x="2606213" y="2056"/>
                  <a:pt x="2664240" y="6100"/>
                </a:cubicBezTo>
                <a:lnTo>
                  <a:pt x="2686414" y="8419"/>
                </a:lnTo>
                <a:close/>
                <a:moveTo>
                  <a:pt x="3465186" y="240160"/>
                </a:moveTo>
                <a:lnTo>
                  <a:pt x="3452972" y="194634"/>
                </a:lnTo>
                <a:lnTo>
                  <a:pt x="3485079" y="207398"/>
                </a:lnTo>
                <a:lnTo>
                  <a:pt x="3505263" y="217040"/>
                </a:lnTo>
                <a:close/>
                <a:moveTo>
                  <a:pt x="1213476" y="458099"/>
                </a:moveTo>
                <a:lnTo>
                  <a:pt x="1189410" y="368398"/>
                </a:lnTo>
                <a:lnTo>
                  <a:pt x="1301836" y="300163"/>
                </a:lnTo>
                <a:cubicBezTo>
                  <a:pt x="1372385" y="261876"/>
                  <a:pt x="1444995" y="226897"/>
                  <a:pt x="1519457" y="195435"/>
                </a:cubicBezTo>
                <a:lnTo>
                  <a:pt x="1597569" y="166876"/>
                </a:lnTo>
                <a:lnTo>
                  <a:pt x="1598819" y="171534"/>
                </a:lnTo>
                <a:lnTo>
                  <a:pt x="1623014" y="157573"/>
                </a:lnTo>
                <a:lnTo>
                  <a:pt x="1748193" y="111806"/>
                </a:lnTo>
                <a:cubicBezTo>
                  <a:pt x="1826151" y="87585"/>
                  <a:pt x="1905754" y="67088"/>
                  <a:pt x="1986792" y="50525"/>
                </a:cubicBezTo>
                <a:lnTo>
                  <a:pt x="2026720" y="44438"/>
                </a:lnTo>
                <a:lnTo>
                  <a:pt x="2029806" y="55987"/>
                </a:lnTo>
                <a:lnTo>
                  <a:pt x="2058148" y="39647"/>
                </a:lnTo>
                <a:lnTo>
                  <a:pt x="2234006" y="12840"/>
                </a:lnTo>
                <a:lnTo>
                  <a:pt x="2468357" y="1020"/>
                </a:lnTo>
                <a:lnTo>
                  <a:pt x="2075450" y="227005"/>
                </a:lnTo>
                <a:lnTo>
                  <a:pt x="2044509" y="111677"/>
                </a:lnTo>
                <a:lnTo>
                  <a:pt x="1644463" y="342552"/>
                </a:lnTo>
                <a:lnTo>
                  <a:pt x="1613522" y="227224"/>
                </a:lnTo>
                <a:close/>
                <a:moveTo>
                  <a:pt x="469139" y="1036510"/>
                </a:moveTo>
                <a:lnTo>
                  <a:pt x="567500" y="905072"/>
                </a:lnTo>
                <a:cubicBezTo>
                  <a:pt x="618229" y="843651"/>
                  <a:pt x="671852" y="784705"/>
                  <a:pt x="728162" y="728443"/>
                </a:cubicBezTo>
                <a:lnTo>
                  <a:pt x="805466" y="658245"/>
                </a:lnTo>
                <a:lnTo>
                  <a:pt x="833180" y="761546"/>
                </a:lnTo>
                <a:lnTo>
                  <a:pt x="1233226" y="530672"/>
                </a:lnTo>
                <a:lnTo>
                  <a:pt x="1264168" y="645999"/>
                </a:lnTo>
                <a:lnTo>
                  <a:pt x="1664213" y="415125"/>
                </a:lnTo>
                <a:lnTo>
                  <a:pt x="1695155" y="530452"/>
                </a:lnTo>
                <a:lnTo>
                  <a:pt x="2095200" y="299578"/>
                </a:lnTo>
                <a:lnTo>
                  <a:pt x="2126142" y="414906"/>
                </a:lnTo>
                <a:lnTo>
                  <a:pt x="2526187" y="184250"/>
                </a:lnTo>
                <a:lnTo>
                  <a:pt x="2557129" y="299578"/>
                </a:lnTo>
                <a:lnTo>
                  <a:pt x="2957174" y="68923"/>
                </a:lnTo>
                <a:lnTo>
                  <a:pt x="2988116" y="184250"/>
                </a:lnTo>
                <a:lnTo>
                  <a:pt x="3151678" y="89849"/>
                </a:lnTo>
                <a:lnTo>
                  <a:pt x="3169859" y="94342"/>
                </a:lnTo>
                <a:cubicBezTo>
                  <a:pt x="3223989" y="109705"/>
                  <a:pt x="3277367" y="126852"/>
                  <a:pt x="3329926" y="145718"/>
                </a:cubicBezTo>
                <a:lnTo>
                  <a:pt x="3370268" y="161755"/>
                </a:lnTo>
                <a:lnTo>
                  <a:pt x="3034199" y="355707"/>
                </a:lnTo>
                <a:lnTo>
                  <a:pt x="3003257" y="240379"/>
                </a:lnTo>
                <a:lnTo>
                  <a:pt x="2603212" y="471254"/>
                </a:lnTo>
                <a:lnTo>
                  <a:pt x="2572270" y="355926"/>
                </a:lnTo>
                <a:lnTo>
                  <a:pt x="2172225" y="586801"/>
                </a:lnTo>
                <a:lnTo>
                  <a:pt x="2141283" y="471473"/>
                </a:lnTo>
                <a:lnTo>
                  <a:pt x="1741238" y="702347"/>
                </a:lnTo>
                <a:lnTo>
                  <a:pt x="1710296" y="587020"/>
                </a:lnTo>
                <a:lnTo>
                  <a:pt x="1310251" y="817675"/>
                </a:lnTo>
                <a:lnTo>
                  <a:pt x="1279309" y="702347"/>
                </a:lnTo>
                <a:lnTo>
                  <a:pt x="879264" y="933002"/>
                </a:lnTo>
                <a:lnTo>
                  <a:pt x="848322" y="817675"/>
                </a:lnTo>
                <a:close/>
                <a:moveTo>
                  <a:pt x="224255" y="1457784"/>
                </a:moveTo>
                <a:lnTo>
                  <a:pt x="299523" y="1301639"/>
                </a:lnTo>
                <a:lnTo>
                  <a:pt x="377951" y="1172634"/>
                </a:lnTo>
                <a:lnTo>
                  <a:pt x="467588" y="1120903"/>
                </a:lnTo>
                <a:lnTo>
                  <a:pt x="498529" y="1236230"/>
                </a:lnTo>
                <a:lnTo>
                  <a:pt x="898575" y="1005356"/>
                </a:lnTo>
                <a:lnTo>
                  <a:pt x="929516" y="1120684"/>
                </a:lnTo>
                <a:lnTo>
                  <a:pt x="1329562" y="889809"/>
                </a:lnTo>
                <a:lnTo>
                  <a:pt x="1360503" y="1005137"/>
                </a:lnTo>
                <a:lnTo>
                  <a:pt x="1760549" y="774263"/>
                </a:lnTo>
                <a:lnTo>
                  <a:pt x="1791490" y="889590"/>
                </a:lnTo>
                <a:lnTo>
                  <a:pt x="2191536" y="658716"/>
                </a:lnTo>
                <a:lnTo>
                  <a:pt x="2222477" y="774043"/>
                </a:lnTo>
                <a:lnTo>
                  <a:pt x="2622523" y="543169"/>
                </a:lnTo>
                <a:lnTo>
                  <a:pt x="2653464" y="658497"/>
                </a:lnTo>
                <a:lnTo>
                  <a:pt x="3053510" y="427842"/>
                </a:lnTo>
                <a:lnTo>
                  <a:pt x="3084452" y="543169"/>
                </a:lnTo>
                <a:lnTo>
                  <a:pt x="3484497" y="312514"/>
                </a:lnTo>
                <a:lnTo>
                  <a:pt x="3515439" y="427842"/>
                </a:lnTo>
                <a:lnTo>
                  <a:pt x="3705031" y="318425"/>
                </a:lnTo>
                <a:lnTo>
                  <a:pt x="3779017" y="360048"/>
                </a:lnTo>
                <a:lnTo>
                  <a:pt x="3870134" y="419589"/>
                </a:lnTo>
                <a:lnTo>
                  <a:pt x="3560644" y="598202"/>
                </a:lnTo>
                <a:lnTo>
                  <a:pt x="3529703" y="482874"/>
                </a:lnTo>
                <a:lnTo>
                  <a:pt x="3129657" y="713749"/>
                </a:lnTo>
                <a:lnTo>
                  <a:pt x="3098716" y="598421"/>
                </a:lnTo>
                <a:lnTo>
                  <a:pt x="2698670" y="829295"/>
                </a:lnTo>
                <a:lnTo>
                  <a:pt x="2667728" y="713968"/>
                </a:lnTo>
                <a:lnTo>
                  <a:pt x="2267683" y="944842"/>
                </a:lnTo>
                <a:lnTo>
                  <a:pt x="2236741" y="829515"/>
                </a:lnTo>
                <a:lnTo>
                  <a:pt x="1836696" y="1060170"/>
                </a:lnTo>
                <a:lnTo>
                  <a:pt x="1805754" y="944842"/>
                </a:lnTo>
                <a:lnTo>
                  <a:pt x="1405709" y="1175497"/>
                </a:lnTo>
                <a:lnTo>
                  <a:pt x="1374767" y="1060170"/>
                </a:lnTo>
                <a:lnTo>
                  <a:pt x="974722" y="1291044"/>
                </a:lnTo>
                <a:lnTo>
                  <a:pt x="943780" y="1175716"/>
                </a:lnTo>
                <a:lnTo>
                  <a:pt x="543735" y="1406591"/>
                </a:lnTo>
                <a:lnTo>
                  <a:pt x="512793" y="1291263"/>
                </a:lnTo>
                <a:close/>
                <a:moveTo>
                  <a:pt x="209083" y="1880837"/>
                </a:moveTo>
                <a:lnTo>
                  <a:pt x="178142" y="1765509"/>
                </a:lnTo>
                <a:lnTo>
                  <a:pt x="93900" y="1814127"/>
                </a:lnTo>
                <a:lnTo>
                  <a:pt x="111010" y="1747623"/>
                </a:lnTo>
                <a:lnTo>
                  <a:pt x="146955" y="1649473"/>
                </a:lnTo>
                <a:lnTo>
                  <a:pt x="163439" y="1710915"/>
                </a:lnTo>
                <a:lnTo>
                  <a:pt x="563484" y="1480041"/>
                </a:lnTo>
                <a:lnTo>
                  <a:pt x="594426" y="1595368"/>
                </a:lnTo>
                <a:lnTo>
                  <a:pt x="994471" y="1364494"/>
                </a:lnTo>
                <a:lnTo>
                  <a:pt x="1025413" y="1479822"/>
                </a:lnTo>
                <a:lnTo>
                  <a:pt x="1425458" y="1248947"/>
                </a:lnTo>
                <a:lnTo>
                  <a:pt x="1456400" y="1364275"/>
                </a:lnTo>
                <a:lnTo>
                  <a:pt x="1856446" y="1133400"/>
                </a:lnTo>
                <a:lnTo>
                  <a:pt x="1887387" y="1248728"/>
                </a:lnTo>
                <a:lnTo>
                  <a:pt x="2287433" y="1017854"/>
                </a:lnTo>
                <a:lnTo>
                  <a:pt x="2318374" y="1133181"/>
                </a:lnTo>
                <a:lnTo>
                  <a:pt x="2718420" y="902307"/>
                </a:lnTo>
                <a:lnTo>
                  <a:pt x="2749362" y="1017634"/>
                </a:lnTo>
                <a:lnTo>
                  <a:pt x="3149407" y="786760"/>
                </a:lnTo>
                <a:lnTo>
                  <a:pt x="3180349" y="902088"/>
                </a:lnTo>
                <a:lnTo>
                  <a:pt x="3580394" y="671213"/>
                </a:lnTo>
                <a:lnTo>
                  <a:pt x="3611336" y="786541"/>
                </a:lnTo>
                <a:lnTo>
                  <a:pt x="4011381" y="555667"/>
                </a:lnTo>
                <a:lnTo>
                  <a:pt x="4042323" y="670994"/>
                </a:lnTo>
                <a:lnTo>
                  <a:pt x="4130801" y="619932"/>
                </a:lnTo>
                <a:lnTo>
                  <a:pt x="4172902" y="656157"/>
                </a:lnTo>
                <a:lnTo>
                  <a:pt x="4259983" y="741642"/>
                </a:lnTo>
                <a:lnTo>
                  <a:pt x="4087967" y="840916"/>
                </a:lnTo>
                <a:lnTo>
                  <a:pt x="4057025" y="725588"/>
                </a:lnTo>
                <a:lnTo>
                  <a:pt x="3656980" y="956463"/>
                </a:lnTo>
                <a:lnTo>
                  <a:pt x="3626038" y="841135"/>
                </a:lnTo>
                <a:lnTo>
                  <a:pt x="3225993" y="1072009"/>
                </a:lnTo>
                <a:lnTo>
                  <a:pt x="3195051" y="956682"/>
                </a:lnTo>
                <a:lnTo>
                  <a:pt x="2795005" y="1187556"/>
                </a:lnTo>
                <a:lnTo>
                  <a:pt x="2764064" y="1072229"/>
                </a:lnTo>
                <a:lnTo>
                  <a:pt x="2364019" y="1303103"/>
                </a:lnTo>
                <a:lnTo>
                  <a:pt x="2333077" y="1187775"/>
                </a:lnTo>
                <a:lnTo>
                  <a:pt x="1933032" y="1418650"/>
                </a:lnTo>
                <a:lnTo>
                  <a:pt x="1902090" y="1303322"/>
                </a:lnTo>
                <a:lnTo>
                  <a:pt x="1502044" y="1534196"/>
                </a:lnTo>
                <a:lnTo>
                  <a:pt x="1471103" y="1418869"/>
                </a:lnTo>
                <a:lnTo>
                  <a:pt x="1071057" y="1649743"/>
                </a:lnTo>
                <a:lnTo>
                  <a:pt x="1040116" y="1534416"/>
                </a:lnTo>
                <a:lnTo>
                  <a:pt x="640070" y="1765290"/>
                </a:lnTo>
                <a:lnTo>
                  <a:pt x="609129" y="1649962"/>
                </a:lnTo>
                <a:close/>
                <a:moveTo>
                  <a:pt x="9664" y="2278480"/>
                </a:moveTo>
                <a:lnTo>
                  <a:pt x="11960" y="2233031"/>
                </a:lnTo>
                <a:lnTo>
                  <a:pt x="37714" y="2064367"/>
                </a:lnTo>
                <a:lnTo>
                  <a:pt x="228833" y="1954068"/>
                </a:lnTo>
                <a:lnTo>
                  <a:pt x="259775" y="2069395"/>
                </a:lnTo>
                <a:lnTo>
                  <a:pt x="659820" y="1838521"/>
                </a:lnTo>
                <a:lnTo>
                  <a:pt x="690762" y="1953848"/>
                </a:lnTo>
                <a:lnTo>
                  <a:pt x="1090807" y="1722974"/>
                </a:lnTo>
                <a:lnTo>
                  <a:pt x="1121749" y="1838302"/>
                </a:lnTo>
                <a:lnTo>
                  <a:pt x="1521794" y="1607427"/>
                </a:lnTo>
                <a:lnTo>
                  <a:pt x="1552736" y="1722755"/>
                </a:lnTo>
                <a:lnTo>
                  <a:pt x="1952781" y="1491880"/>
                </a:lnTo>
                <a:lnTo>
                  <a:pt x="1983723" y="1607208"/>
                </a:lnTo>
                <a:lnTo>
                  <a:pt x="2383769" y="1376334"/>
                </a:lnTo>
                <a:lnTo>
                  <a:pt x="2414710" y="1491661"/>
                </a:lnTo>
                <a:lnTo>
                  <a:pt x="2814756" y="1260787"/>
                </a:lnTo>
                <a:lnTo>
                  <a:pt x="2845697" y="1376114"/>
                </a:lnTo>
                <a:lnTo>
                  <a:pt x="3245743" y="1145240"/>
                </a:lnTo>
                <a:lnTo>
                  <a:pt x="3276684" y="1260568"/>
                </a:lnTo>
                <a:lnTo>
                  <a:pt x="3676730" y="1029693"/>
                </a:lnTo>
                <a:lnTo>
                  <a:pt x="3707671" y="1145021"/>
                </a:lnTo>
                <a:lnTo>
                  <a:pt x="4107717" y="914366"/>
                </a:lnTo>
                <a:lnTo>
                  <a:pt x="4138659" y="1029693"/>
                </a:lnTo>
                <a:lnTo>
                  <a:pt x="4386630" y="886720"/>
                </a:lnTo>
                <a:lnTo>
                  <a:pt x="4498272" y="1020298"/>
                </a:lnTo>
                <a:lnTo>
                  <a:pt x="4184522" y="1201369"/>
                </a:lnTo>
                <a:lnTo>
                  <a:pt x="4153581" y="1086042"/>
                </a:lnTo>
                <a:lnTo>
                  <a:pt x="3753535" y="1316916"/>
                </a:lnTo>
                <a:lnTo>
                  <a:pt x="3722593" y="1201588"/>
                </a:lnTo>
                <a:lnTo>
                  <a:pt x="3322548" y="1432243"/>
                </a:lnTo>
                <a:lnTo>
                  <a:pt x="3291606" y="1316916"/>
                </a:lnTo>
                <a:lnTo>
                  <a:pt x="2891561" y="1547571"/>
                </a:lnTo>
                <a:lnTo>
                  <a:pt x="2860619" y="1432243"/>
                </a:lnTo>
                <a:lnTo>
                  <a:pt x="2460574" y="1663118"/>
                </a:lnTo>
                <a:lnTo>
                  <a:pt x="2429632" y="1547790"/>
                </a:lnTo>
                <a:lnTo>
                  <a:pt x="2029587" y="1778665"/>
                </a:lnTo>
                <a:lnTo>
                  <a:pt x="1998645" y="1663337"/>
                </a:lnTo>
                <a:lnTo>
                  <a:pt x="1598599" y="1894211"/>
                </a:lnTo>
                <a:lnTo>
                  <a:pt x="1567658" y="1778884"/>
                </a:lnTo>
                <a:lnTo>
                  <a:pt x="1167612" y="2009758"/>
                </a:lnTo>
                <a:lnTo>
                  <a:pt x="1136671" y="1894431"/>
                </a:lnTo>
                <a:lnTo>
                  <a:pt x="736625" y="2125305"/>
                </a:lnTo>
                <a:lnTo>
                  <a:pt x="705684" y="2009977"/>
                </a:lnTo>
                <a:lnTo>
                  <a:pt x="305638" y="2240852"/>
                </a:lnTo>
                <a:lnTo>
                  <a:pt x="274697" y="2125524"/>
                </a:lnTo>
                <a:close/>
                <a:moveTo>
                  <a:pt x="12804" y="2691310"/>
                </a:moveTo>
                <a:lnTo>
                  <a:pt x="0" y="2500648"/>
                </a:lnTo>
                <a:lnTo>
                  <a:pt x="325169" y="2312986"/>
                </a:lnTo>
                <a:lnTo>
                  <a:pt x="356110" y="2428314"/>
                </a:lnTo>
                <a:lnTo>
                  <a:pt x="756156" y="2197439"/>
                </a:lnTo>
                <a:lnTo>
                  <a:pt x="787097" y="2312767"/>
                </a:lnTo>
                <a:lnTo>
                  <a:pt x="1187143" y="2081893"/>
                </a:lnTo>
                <a:lnTo>
                  <a:pt x="1218084" y="2197220"/>
                </a:lnTo>
                <a:lnTo>
                  <a:pt x="1618130" y="1966346"/>
                </a:lnTo>
                <a:lnTo>
                  <a:pt x="1649072" y="2081673"/>
                </a:lnTo>
                <a:lnTo>
                  <a:pt x="2049117" y="1850799"/>
                </a:lnTo>
                <a:lnTo>
                  <a:pt x="2080059" y="1966126"/>
                </a:lnTo>
                <a:lnTo>
                  <a:pt x="2480104" y="1735252"/>
                </a:lnTo>
                <a:lnTo>
                  <a:pt x="2511046" y="1850580"/>
                </a:lnTo>
                <a:lnTo>
                  <a:pt x="2911091" y="1619705"/>
                </a:lnTo>
                <a:lnTo>
                  <a:pt x="2942033" y="1735033"/>
                </a:lnTo>
                <a:lnTo>
                  <a:pt x="3342078" y="1504159"/>
                </a:lnTo>
                <a:lnTo>
                  <a:pt x="3373020" y="1619486"/>
                </a:lnTo>
                <a:lnTo>
                  <a:pt x="3773066" y="1388612"/>
                </a:lnTo>
                <a:lnTo>
                  <a:pt x="3804007" y="1503939"/>
                </a:lnTo>
                <a:lnTo>
                  <a:pt x="4204053" y="1273284"/>
                </a:lnTo>
                <a:lnTo>
                  <a:pt x="4234994" y="1388612"/>
                </a:lnTo>
                <a:lnTo>
                  <a:pt x="4599075" y="1178694"/>
                </a:lnTo>
                <a:lnTo>
                  <a:pt x="4676879" y="1301639"/>
                </a:lnTo>
                <a:lnTo>
                  <a:pt x="4693851" y="1336851"/>
                </a:lnTo>
                <a:lnTo>
                  <a:pt x="4693851" y="1376855"/>
                </a:lnTo>
                <a:lnTo>
                  <a:pt x="4681123" y="1329413"/>
                </a:lnTo>
                <a:lnTo>
                  <a:pt x="4281077" y="1560288"/>
                </a:lnTo>
                <a:lnTo>
                  <a:pt x="4250136" y="1444960"/>
                </a:lnTo>
                <a:lnTo>
                  <a:pt x="3850090" y="1675834"/>
                </a:lnTo>
                <a:lnTo>
                  <a:pt x="3819149" y="1560507"/>
                </a:lnTo>
                <a:lnTo>
                  <a:pt x="3419103" y="1791162"/>
                </a:lnTo>
                <a:lnTo>
                  <a:pt x="3388161" y="1675834"/>
                </a:lnTo>
                <a:lnTo>
                  <a:pt x="2988116" y="1906490"/>
                </a:lnTo>
                <a:lnTo>
                  <a:pt x="2957174" y="1791162"/>
                </a:lnTo>
                <a:lnTo>
                  <a:pt x="2557129" y="2022036"/>
                </a:lnTo>
                <a:lnTo>
                  <a:pt x="2526187" y="1906709"/>
                </a:lnTo>
                <a:lnTo>
                  <a:pt x="2126142" y="2137583"/>
                </a:lnTo>
                <a:lnTo>
                  <a:pt x="2095200" y="2022256"/>
                </a:lnTo>
                <a:lnTo>
                  <a:pt x="1695155" y="2253130"/>
                </a:lnTo>
                <a:lnTo>
                  <a:pt x="1664213" y="2137802"/>
                </a:lnTo>
                <a:lnTo>
                  <a:pt x="1264168" y="2368677"/>
                </a:lnTo>
                <a:lnTo>
                  <a:pt x="1233226" y="2253349"/>
                </a:lnTo>
                <a:lnTo>
                  <a:pt x="833180" y="2484223"/>
                </a:lnTo>
                <a:lnTo>
                  <a:pt x="802239" y="2368896"/>
                </a:lnTo>
                <a:lnTo>
                  <a:pt x="402193" y="2599770"/>
                </a:lnTo>
                <a:lnTo>
                  <a:pt x="371252" y="2484443"/>
                </a:lnTo>
                <a:close/>
                <a:moveTo>
                  <a:pt x="72142" y="3071893"/>
                </a:moveTo>
                <a:lnTo>
                  <a:pt x="36256" y="2894458"/>
                </a:lnTo>
                <a:lnTo>
                  <a:pt x="421504" y="2672124"/>
                </a:lnTo>
                <a:lnTo>
                  <a:pt x="452446" y="2787452"/>
                </a:lnTo>
                <a:lnTo>
                  <a:pt x="852492" y="2556577"/>
                </a:lnTo>
                <a:lnTo>
                  <a:pt x="883433" y="2671905"/>
                </a:lnTo>
                <a:lnTo>
                  <a:pt x="1283479" y="2441030"/>
                </a:lnTo>
                <a:lnTo>
                  <a:pt x="1314420" y="2556358"/>
                </a:lnTo>
                <a:lnTo>
                  <a:pt x="1714466" y="2325484"/>
                </a:lnTo>
                <a:lnTo>
                  <a:pt x="1745407" y="2440811"/>
                </a:lnTo>
                <a:lnTo>
                  <a:pt x="2145453" y="2209937"/>
                </a:lnTo>
                <a:lnTo>
                  <a:pt x="2176394" y="2325264"/>
                </a:lnTo>
                <a:lnTo>
                  <a:pt x="2576440" y="2094390"/>
                </a:lnTo>
                <a:lnTo>
                  <a:pt x="2607382" y="2209718"/>
                </a:lnTo>
                <a:lnTo>
                  <a:pt x="3007427" y="1978843"/>
                </a:lnTo>
                <a:lnTo>
                  <a:pt x="3038369" y="2094171"/>
                </a:lnTo>
                <a:lnTo>
                  <a:pt x="3438414" y="1863297"/>
                </a:lnTo>
                <a:lnTo>
                  <a:pt x="3469356" y="1978624"/>
                </a:lnTo>
                <a:lnTo>
                  <a:pt x="3869401" y="1747750"/>
                </a:lnTo>
                <a:lnTo>
                  <a:pt x="3900343" y="1863077"/>
                </a:lnTo>
                <a:lnTo>
                  <a:pt x="4300388" y="1632203"/>
                </a:lnTo>
                <a:lnTo>
                  <a:pt x="4331330" y="1747531"/>
                </a:lnTo>
                <a:lnTo>
                  <a:pt x="4693851" y="1538511"/>
                </a:lnTo>
                <a:lnTo>
                  <a:pt x="4693851" y="1736895"/>
                </a:lnTo>
                <a:lnTo>
                  <a:pt x="4377194" y="1919645"/>
                </a:lnTo>
                <a:lnTo>
                  <a:pt x="4346252" y="1804317"/>
                </a:lnTo>
                <a:lnTo>
                  <a:pt x="3946206" y="2034972"/>
                </a:lnTo>
                <a:lnTo>
                  <a:pt x="3915265" y="1919645"/>
                </a:lnTo>
                <a:lnTo>
                  <a:pt x="3515219" y="2150300"/>
                </a:lnTo>
                <a:lnTo>
                  <a:pt x="3484278" y="2034972"/>
                </a:lnTo>
                <a:lnTo>
                  <a:pt x="3084232" y="2265847"/>
                </a:lnTo>
                <a:lnTo>
                  <a:pt x="3053291" y="2150519"/>
                </a:lnTo>
                <a:lnTo>
                  <a:pt x="2653245" y="2381393"/>
                </a:lnTo>
                <a:lnTo>
                  <a:pt x="2622304" y="2266066"/>
                </a:lnTo>
                <a:lnTo>
                  <a:pt x="2222258" y="2496940"/>
                </a:lnTo>
                <a:lnTo>
                  <a:pt x="2191316" y="2381613"/>
                </a:lnTo>
                <a:lnTo>
                  <a:pt x="1791271" y="2612487"/>
                </a:lnTo>
                <a:lnTo>
                  <a:pt x="1760329" y="2497159"/>
                </a:lnTo>
                <a:lnTo>
                  <a:pt x="1360284" y="2728034"/>
                </a:lnTo>
                <a:lnTo>
                  <a:pt x="1329342" y="2612706"/>
                </a:lnTo>
                <a:lnTo>
                  <a:pt x="929297" y="2843581"/>
                </a:lnTo>
                <a:lnTo>
                  <a:pt x="898355" y="2728253"/>
                </a:lnTo>
                <a:lnTo>
                  <a:pt x="498310" y="2959127"/>
                </a:lnTo>
                <a:lnTo>
                  <a:pt x="467368" y="2843800"/>
                </a:lnTo>
                <a:close/>
                <a:moveTo>
                  <a:pt x="547899" y="3143300"/>
                </a:moveTo>
                <a:lnTo>
                  <a:pt x="323699" y="3143300"/>
                </a:lnTo>
                <a:lnTo>
                  <a:pt x="517840" y="3031262"/>
                </a:lnTo>
                <a:close/>
                <a:moveTo>
                  <a:pt x="1128609" y="3143300"/>
                </a:moveTo>
                <a:lnTo>
                  <a:pt x="1009697" y="3143300"/>
                </a:lnTo>
                <a:lnTo>
                  <a:pt x="994691" y="3087391"/>
                </a:lnTo>
                <a:lnTo>
                  <a:pt x="897783" y="3143300"/>
                </a:lnTo>
                <a:lnTo>
                  <a:pt x="554481" y="3143300"/>
                </a:lnTo>
                <a:lnTo>
                  <a:pt x="948827" y="2915715"/>
                </a:lnTo>
                <a:lnTo>
                  <a:pt x="979769" y="3031043"/>
                </a:lnTo>
                <a:lnTo>
                  <a:pt x="1379814" y="2800168"/>
                </a:lnTo>
                <a:lnTo>
                  <a:pt x="1410756" y="2915496"/>
                </a:lnTo>
                <a:lnTo>
                  <a:pt x="1810801" y="2684621"/>
                </a:lnTo>
                <a:lnTo>
                  <a:pt x="1841743" y="2799949"/>
                </a:lnTo>
                <a:lnTo>
                  <a:pt x="2241789" y="2569075"/>
                </a:lnTo>
                <a:lnTo>
                  <a:pt x="2272730" y="2684402"/>
                </a:lnTo>
                <a:lnTo>
                  <a:pt x="2672776" y="2453528"/>
                </a:lnTo>
                <a:lnTo>
                  <a:pt x="2703717" y="2568855"/>
                </a:lnTo>
                <a:lnTo>
                  <a:pt x="3103763" y="2337981"/>
                </a:lnTo>
                <a:lnTo>
                  <a:pt x="3134704" y="2453309"/>
                </a:lnTo>
                <a:lnTo>
                  <a:pt x="3534750" y="2222434"/>
                </a:lnTo>
                <a:lnTo>
                  <a:pt x="3565691" y="2337762"/>
                </a:lnTo>
                <a:lnTo>
                  <a:pt x="3965737" y="2106888"/>
                </a:lnTo>
                <a:lnTo>
                  <a:pt x="3996679" y="2222215"/>
                </a:lnTo>
                <a:lnTo>
                  <a:pt x="4396724" y="1991341"/>
                </a:lnTo>
                <a:lnTo>
                  <a:pt x="4427666" y="2106668"/>
                </a:lnTo>
                <a:lnTo>
                  <a:pt x="4693851" y="1953048"/>
                </a:lnTo>
                <a:lnTo>
                  <a:pt x="4693851" y="2151192"/>
                </a:lnTo>
                <a:lnTo>
                  <a:pt x="4473529" y="2278344"/>
                </a:lnTo>
                <a:lnTo>
                  <a:pt x="4442588" y="2163017"/>
                </a:lnTo>
                <a:lnTo>
                  <a:pt x="4042542" y="2393891"/>
                </a:lnTo>
                <a:lnTo>
                  <a:pt x="4011601" y="2278563"/>
                </a:lnTo>
                <a:lnTo>
                  <a:pt x="3611555" y="2509438"/>
                </a:lnTo>
                <a:lnTo>
                  <a:pt x="3580613" y="2394110"/>
                </a:lnTo>
                <a:lnTo>
                  <a:pt x="3180568" y="2624984"/>
                </a:lnTo>
                <a:lnTo>
                  <a:pt x="3149626" y="2509657"/>
                </a:lnTo>
                <a:lnTo>
                  <a:pt x="2749581" y="2740531"/>
                </a:lnTo>
                <a:lnTo>
                  <a:pt x="2718639" y="2625204"/>
                </a:lnTo>
                <a:lnTo>
                  <a:pt x="2318594" y="2856078"/>
                </a:lnTo>
                <a:lnTo>
                  <a:pt x="2287652" y="2740750"/>
                </a:lnTo>
                <a:lnTo>
                  <a:pt x="1887607" y="2971625"/>
                </a:lnTo>
                <a:lnTo>
                  <a:pt x="1856665" y="2856297"/>
                </a:lnTo>
                <a:lnTo>
                  <a:pt x="1456620" y="3087172"/>
                </a:lnTo>
                <a:lnTo>
                  <a:pt x="1425678" y="2971844"/>
                </a:lnTo>
                <a:close/>
                <a:moveTo>
                  <a:pt x="1933741" y="3143300"/>
                </a:moveTo>
                <a:lnTo>
                  <a:pt x="1733607" y="3143300"/>
                </a:lnTo>
                <a:lnTo>
                  <a:pt x="1906918" y="3043321"/>
                </a:lnTo>
                <a:close/>
                <a:moveTo>
                  <a:pt x="2538509" y="3143300"/>
                </a:moveTo>
                <a:lnTo>
                  <a:pt x="2395487" y="3143300"/>
                </a:lnTo>
                <a:lnTo>
                  <a:pt x="2383769" y="3099450"/>
                </a:lnTo>
                <a:lnTo>
                  <a:pt x="2307712" y="3143300"/>
                </a:lnTo>
                <a:lnTo>
                  <a:pt x="1964453" y="3143300"/>
                </a:lnTo>
                <a:lnTo>
                  <a:pt x="2337905" y="2927774"/>
                </a:lnTo>
                <a:lnTo>
                  <a:pt x="2368846" y="3043102"/>
                </a:lnTo>
                <a:lnTo>
                  <a:pt x="2768892" y="2812227"/>
                </a:lnTo>
                <a:lnTo>
                  <a:pt x="2799833" y="2927555"/>
                </a:lnTo>
                <a:lnTo>
                  <a:pt x="3199879" y="2696680"/>
                </a:lnTo>
                <a:lnTo>
                  <a:pt x="3230820" y="2812008"/>
                </a:lnTo>
                <a:lnTo>
                  <a:pt x="3630866" y="2581134"/>
                </a:lnTo>
                <a:lnTo>
                  <a:pt x="3661808" y="2696461"/>
                </a:lnTo>
                <a:lnTo>
                  <a:pt x="4061853" y="2465587"/>
                </a:lnTo>
                <a:lnTo>
                  <a:pt x="4092795" y="2580914"/>
                </a:lnTo>
                <a:lnTo>
                  <a:pt x="4492840" y="2350040"/>
                </a:lnTo>
                <a:lnTo>
                  <a:pt x="4523782" y="2465368"/>
                </a:lnTo>
                <a:lnTo>
                  <a:pt x="4523782" y="2466025"/>
                </a:lnTo>
                <a:lnTo>
                  <a:pt x="4693851" y="2367875"/>
                </a:lnTo>
                <a:lnTo>
                  <a:pt x="4693851" y="2565430"/>
                </a:lnTo>
                <a:lnTo>
                  <a:pt x="4569646" y="2637043"/>
                </a:lnTo>
                <a:lnTo>
                  <a:pt x="4538704" y="2521716"/>
                </a:lnTo>
                <a:lnTo>
                  <a:pt x="4138659" y="2752590"/>
                </a:lnTo>
                <a:lnTo>
                  <a:pt x="4107717" y="2637263"/>
                </a:lnTo>
                <a:lnTo>
                  <a:pt x="3707671" y="2868137"/>
                </a:lnTo>
                <a:lnTo>
                  <a:pt x="3676730" y="2752809"/>
                </a:lnTo>
                <a:lnTo>
                  <a:pt x="3276684" y="2983684"/>
                </a:lnTo>
                <a:lnTo>
                  <a:pt x="3245743" y="2868356"/>
                </a:lnTo>
                <a:lnTo>
                  <a:pt x="2845697" y="3099231"/>
                </a:lnTo>
                <a:lnTo>
                  <a:pt x="2814756" y="2983903"/>
                </a:lnTo>
                <a:close/>
                <a:moveTo>
                  <a:pt x="3319744" y="3143300"/>
                </a:moveTo>
                <a:lnTo>
                  <a:pt x="3144118" y="3143300"/>
                </a:lnTo>
                <a:lnTo>
                  <a:pt x="3296215" y="3055599"/>
                </a:lnTo>
                <a:close/>
                <a:moveTo>
                  <a:pt x="3949183" y="3143300"/>
                </a:moveTo>
                <a:lnTo>
                  <a:pt x="3781551" y="3143300"/>
                </a:lnTo>
                <a:lnTo>
                  <a:pt x="3773066" y="3111728"/>
                </a:lnTo>
                <a:lnTo>
                  <a:pt x="3718254" y="3143300"/>
                </a:lnTo>
                <a:lnTo>
                  <a:pt x="3375025" y="3143300"/>
                </a:lnTo>
                <a:lnTo>
                  <a:pt x="3727202" y="2940052"/>
                </a:lnTo>
                <a:lnTo>
                  <a:pt x="3758143" y="3055380"/>
                </a:lnTo>
                <a:lnTo>
                  <a:pt x="4158189" y="2824506"/>
                </a:lnTo>
                <a:lnTo>
                  <a:pt x="4189130" y="2939833"/>
                </a:lnTo>
                <a:lnTo>
                  <a:pt x="4589176" y="2708959"/>
                </a:lnTo>
                <a:lnTo>
                  <a:pt x="4620118" y="2824286"/>
                </a:lnTo>
                <a:lnTo>
                  <a:pt x="4619898" y="2824725"/>
                </a:lnTo>
                <a:lnTo>
                  <a:pt x="4693851" y="2782045"/>
                </a:lnTo>
                <a:lnTo>
                  <a:pt x="4693851" y="2979889"/>
                </a:lnTo>
                <a:lnTo>
                  <a:pt x="4665981" y="2995962"/>
                </a:lnTo>
                <a:lnTo>
                  <a:pt x="4635040" y="2880634"/>
                </a:lnTo>
                <a:lnTo>
                  <a:pt x="4234994" y="3111509"/>
                </a:lnTo>
                <a:lnTo>
                  <a:pt x="4204053" y="2996181"/>
                </a:lnTo>
                <a:close/>
                <a:moveTo>
                  <a:pt x="4693851" y="3143300"/>
                </a:moveTo>
                <a:lnTo>
                  <a:pt x="4554562" y="3143300"/>
                </a:lnTo>
                <a:lnTo>
                  <a:pt x="4685292" y="3067877"/>
                </a:lnTo>
                <a:lnTo>
                  <a:pt x="4693851" y="3099762"/>
                </a:ln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386D47D-9BD0-FBED-100B-F2F2BC4967D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0" y="3354246"/>
            <a:ext cx="4708560" cy="3142274"/>
          </a:xfrm>
          <a:custGeom>
            <a:avLst/>
            <a:gdLst>
              <a:gd name="connsiteX0" fmla="*/ 0 w 4708560"/>
              <a:gd name="connsiteY0" fmla="*/ 0 h 3142274"/>
              <a:gd name="connsiteX1" fmla="*/ 4621478 w 4708560"/>
              <a:gd name="connsiteY1" fmla="*/ 0 h 3142274"/>
              <a:gd name="connsiteX2" fmla="*/ 4657818 w 4708560"/>
              <a:gd name="connsiteY2" fmla="*/ 141330 h 3142274"/>
              <a:gd name="connsiteX3" fmla="*/ 4708560 w 4708560"/>
              <a:gd name="connsiteY3" fmla="*/ 644682 h 3142274"/>
              <a:gd name="connsiteX4" fmla="*/ 2210967 w 4708560"/>
              <a:gd name="connsiteY4" fmla="*/ 3142274 h 3142274"/>
              <a:gd name="connsiteX5" fmla="*/ 14820 w 4708560"/>
              <a:gd name="connsiteY5" fmla="*/ 1835183 h 3142274"/>
              <a:gd name="connsiteX6" fmla="*/ 0 w 4708560"/>
              <a:gd name="connsiteY6" fmla="*/ 1804418 h 314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08560" h="3142274">
                <a:moveTo>
                  <a:pt x="0" y="0"/>
                </a:moveTo>
                <a:lnTo>
                  <a:pt x="4621478" y="0"/>
                </a:lnTo>
                <a:lnTo>
                  <a:pt x="4657818" y="141330"/>
                </a:lnTo>
                <a:cubicBezTo>
                  <a:pt x="4691088" y="303917"/>
                  <a:pt x="4708560" y="472259"/>
                  <a:pt x="4708560" y="644682"/>
                </a:cubicBezTo>
                <a:cubicBezTo>
                  <a:pt x="4708560" y="2024064"/>
                  <a:pt x="3590350" y="3142274"/>
                  <a:pt x="2210967" y="3142274"/>
                </a:cubicBezTo>
                <a:cubicBezTo>
                  <a:pt x="1262642" y="3142274"/>
                  <a:pt x="437761" y="2613745"/>
                  <a:pt x="14820" y="1835183"/>
                </a:cubicBezTo>
                <a:lnTo>
                  <a:pt x="0" y="1804418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E43CB1D-E6B5-D611-F75F-206B1D05B4DC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140C4FDA-41A6-4A94-AB44-E8EB251AC328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6A547A-2B78-37DB-74F0-EE0495887A4D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38182D-5335-28BB-0BA8-DC73BAA3A6FA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DE6BCAC9-8293-1EC8-1C6A-1B363C2F2B2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224463" y="1628775"/>
            <a:ext cx="6451600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4C83CC24-E708-9C93-77B0-68D511D6D4CE}"/>
              </a:ext>
            </a:extLst>
          </p:cNvPr>
          <p:cNvSpPr/>
          <p:nvPr userDrawn="1"/>
        </p:nvSpPr>
        <p:spPr>
          <a:xfrm rot="10800000">
            <a:off x="-2" y="-1579"/>
            <a:ext cx="4708560" cy="3152552"/>
          </a:xfrm>
          <a:custGeom>
            <a:avLst/>
            <a:gdLst>
              <a:gd name="connsiteX0" fmla="*/ 4708560 w 4708560"/>
              <a:gd name="connsiteY0" fmla="*/ 3152552 h 3152552"/>
              <a:gd name="connsiteX1" fmla="*/ 87732 w 4708560"/>
              <a:gd name="connsiteY1" fmla="*/ 3152552 h 3152552"/>
              <a:gd name="connsiteX2" fmla="*/ 0 w 4708560"/>
              <a:gd name="connsiteY2" fmla="*/ 2494717 h 3152552"/>
              <a:gd name="connsiteX3" fmla="*/ 2496801 w 4708560"/>
              <a:gd name="connsiteY3" fmla="*/ 0 h 3152552"/>
              <a:gd name="connsiteX4" fmla="*/ 4691538 w 4708560"/>
              <a:gd name="connsiteY4" fmla="*/ 1305470 h 3152552"/>
              <a:gd name="connsiteX5" fmla="*/ 4708560 w 4708560"/>
              <a:gd name="connsiteY5" fmla="*/ 1340786 h 315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8560" h="3152552">
                <a:moveTo>
                  <a:pt x="4708560" y="3152552"/>
                </a:moveTo>
                <a:lnTo>
                  <a:pt x="87732" y="3152552"/>
                </a:lnTo>
                <a:cubicBezTo>
                  <a:pt x="30825" y="2942487"/>
                  <a:pt x="0" y="2722156"/>
                  <a:pt x="0" y="2494717"/>
                </a:cubicBezTo>
                <a:cubicBezTo>
                  <a:pt x="0" y="1116660"/>
                  <a:pt x="1117593" y="0"/>
                  <a:pt x="2496801" y="0"/>
                </a:cubicBezTo>
                <a:cubicBezTo>
                  <a:pt x="3444463" y="0"/>
                  <a:pt x="4268845" y="527796"/>
                  <a:pt x="4691538" y="1305470"/>
                </a:cubicBezTo>
                <a:lnTo>
                  <a:pt x="4708560" y="1340786"/>
                </a:lnTo>
                <a:close/>
              </a:path>
            </a:pathLst>
          </a:custGeom>
          <a:solidFill>
            <a:schemeClr val="bg2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C89652F3-DF29-BFE1-DF65-004084A8A7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814001"/>
            <a:ext cx="4450081" cy="1116012"/>
          </a:xfrm>
        </p:spPr>
        <p:txBody>
          <a:bodyPr wrap="none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Inhoud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0013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9DA376B0-7373-A672-75C0-6A9DD58A7E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772" r="4772"/>
          <a:stretch/>
        </p:blipFill>
        <p:spPr>
          <a:xfrm rot="16200000">
            <a:off x="1828616" y="1985677"/>
            <a:ext cx="6858003" cy="2886641"/>
          </a:xfrm>
          <a:prstGeom prst="rect">
            <a:avLst/>
          </a:prstGeom>
        </p:spPr>
      </p:pic>
      <p:sp>
        <p:nvSpPr>
          <p:cNvPr id="7" name="Picture Placeholder 16">
            <a:extLst>
              <a:ext uri="{FF2B5EF4-FFF2-40B4-BE49-F238E27FC236}">
                <a16:creationId xmlns:a16="http://schemas.microsoft.com/office/drawing/2014/main" id="{C5046157-E67B-1EF1-7706-FE384D3A5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00939" y="0"/>
            <a:ext cx="4975124" cy="6858000"/>
          </a:xfrm>
          <a:custGeom>
            <a:avLst/>
            <a:gdLst>
              <a:gd name="connsiteX0" fmla="*/ 0 w 4975124"/>
              <a:gd name="connsiteY0" fmla="*/ 0 h 6858000"/>
              <a:gd name="connsiteX1" fmla="*/ 2973934 w 4975124"/>
              <a:gd name="connsiteY1" fmla="*/ 0 h 6858000"/>
              <a:gd name="connsiteX2" fmla="*/ 4975124 w 4975124"/>
              <a:gd name="connsiteY2" fmla="*/ 3429000 h 6858000"/>
              <a:gd name="connsiteX3" fmla="*/ 2973921 w 4975124"/>
              <a:gd name="connsiteY3" fmla="*/ 6858000 h 6858000"/>
              <a:gd name="connsiteX4" fmla="*/ 0 w 497512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5124" h="6858000">
                <a:moveTo>
                  <a:pt x="0" y="0"/>
                </a:moveTo>
                <a:lnTo>
                  <a:pt x="2973934" y="0"/>
                </a:lnTo>
                <a:cubicBezTo>
                  <a:pt x="4168712" y="675945"/>
                  <a:pt x="4975124" y="1958289"/>
                  <a:pt x="4975124" y="3429000"/>
                </a:cubicBezTo>
                <a:cubicBezTo>
                  <a:pt x="4975124" y="4899711"/>
                  <a:pt x="4168712" y="6182055"/>
                  <a:pt x="2973921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endParaRPr lang="nl-NL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C1DFA2F-C6C6-2C70-06EA-2246E40CAF1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8E22C-FFF2-3701-8996-85A1626EFA7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6364895-8EE9-43B9-883C-846E690884E9}" type="datetime4">
              <a:rPr lang="nl-NL" smtClean="0"/>
              <a:t>26 december 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101B7-F82C-912D-3F30-FE5B5CFD8B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F396BB-FDC4-01A7-AC35-6F7FF0CBB63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5" name="Title 8">
            <a:extLst>
              <a:ext uri="{FF2B5EF4-FFF2-40B4-BE49-F238E27FC236}">
                <a16:creationId xmlns:a16="http://schemas.microsoft.com/office/drawing/2014/main" id="{C038C994-DC00-C844-899F-D3660EF75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2278775"/>
            <a:ext cx="5580062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Korte of </a:t>
            </a:r>
            <a:r>
              <a:rPr lang="en-GB" err="1"/>
              <a:t>lange</a:t>
            </a:r>
            <a:r>
              <a:rPr lang="en-GB"/>
              <a:t> </a:t>
            </a:r>
            <a:r>
              <a:rPr lang="en-GB" err="1"/>
              <a:t>titel</a:t>
            </a:r>
            <a:endParaRPr lang="en-BE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46F2F8C-4C33-47BC-7977-F025A7A824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5939" y="3866902"/>
            <a:ext cx="5580062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Ondertitel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3299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taf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030E3C8D-8D0B-5AE8-A24C-2212EA84BE1D}"/>
              </a:ext>
            </a:extLst>
          </p:cNvPr>
          <p:cNvSpPr/>
          <p:nvPr userDrawn="1"/>
        </p:nvSpPr>
        <p:spPr>
          <a:xfrm>
            <a:off x="6987781" y="679953"/>
            <a:ext cx="4452716" cy="1598546"/>
          </a:xfrm>
          <a:custGeom>
            <a:avLst/>
            <a:gdLst>
              <a:gd name="connsiteX0" fmla="*/ 4438192 w 4452716"/>
              <a:gd name="connsiteY0" fmla="*/ 1549655 h 1598546"/>
              <a:gd name="connsiteX1" fmla="*/ 4452716 w 4452716"/>
              <a:gd name="connsiteY1" fmla="*/ 1595099 h 1598546"/>
              <a:gd name="connsiteX2" fmla="*/ 4444199 w 4452716"/>
              <a:gd name="connsiteY2" fmla="*/ 1598546 h 1598546"/>
              <a:gd name="connsiteX3" fmla="*/ 4418428 w 4452716"/>
              <a:gd name="connsiteY3" fmla="*/ 1572858 h 1598546"/>
              <a:gd name="connsiteX4" fmla="*/ 4425791 w 4452716"/>
              <a:gd name="connsiteY4" fmla="*/ 1554785 h 1598546"/>
              <a:gd name="connsiteX5" fmla="*/ 14566 w 4452716"/>
              <a:gd name="connsiteY5" fmla="*/ 1549556 h 1598546"/>
              <a:gd name="connsiteX6" fmla="*/ 26804 w 4452716"/>
              <a:gd name="connsiteY6" fmla="*/ 1554509 h 1598546"/>
              <a:gd name="connsiteX7" fmla="*/ 34443 w 4452716"/>
              <a:gd name="connsiteY7" fmla="*/ 1572858 h 1598546"/>
              <a:gd name="connsiteX8" fmla="*/ 7936 w 4452716"/>
              <a:gd name="connsiteY8" fmla="*/ 1598546 h 1598546"/>
              <a:gd name="connsiteX9" fmla="*/ 0 w 4452716"/>
              <a:gd name="connsiteY9" fmla="*/ 1595334 h 1598546"/>
              <a:gd name="connsiteX10" fmla="*/ 4222570 w 4452716"/>
              <a:gd name="connsiteY10" fmla="*/ 1547170 h 1598546"/>
              <a:gd name="connsiteX11" fmla="*/ 4248341 w 4452716"/>
              <a:gd name="connsiteY11" fmla="*/ 1572858 h 1598546"/>
              <a:gd name="connsiteX12" fmla="*/ 4222570 w 4452716"/>
              <a:gd name="connsiteY12" fmla="*/ 1598546 h 1598546"/>
              <a:gd name="connsiteX13" fmla="*/ 4196799 w 4452716"/>
              <a:gd name="connsiteY13" fmla="*/ 1572858 h 1598546"/>
              <a:gd name="connsiteX14" fmla="*/ 4222570 w 4452716"/>
              <a:gd name="connsiteY14" fmla="*/ 1547170 h 1598546"/>
              <a:gd name="connsiteX15" fmla="*/ 4000204 w 4452716"/>
              <a:gd name="connsiteY15" fmla="*/ 1547170 h 1598546"/>
              <a:gd name="connsiteX16" fmla="*/ 4025975 w 4452716"/>
              <a:gd name="connsiteY16" fmla="*/ 1572858 h 1598546"/>
              <a:gd name="connsiteX17" fmla="*/ 4000204 w 4452716"/>
              <a:gd name="connsiteY17" fmla="*/ 1598546 h 1598546"/>
              <a:gd name="connsiteX18" fmla="*/ 3974434 w 4452716"/>
              <a:gd name="connsiteY18" fmla="*/ 1572858 h 1598546"/>
              <a:gd name="connsiteX19" fmla="*/ 4000204 w 4452716"/>
              <a:gd name="connsiteY19" fmla="*/ 1547170 h 1598546"/>
              <a:gd name="connsiteX20" fmla="*/ 3778575 w 4452716"/>
              <a:gd name="connsiteY20" fmla="*/ 1547170 h 1598546"/>
              <a:gd name="connsiteX21" fmla="*/ 3804346 w 4452716"/>
              <a:gd name="connsiteY21" fmla="*/ 1572858 h 1598546"/>
              <a:gd name="connsiteX22" fmla="*/ 3778575 w 4452716"/>
              <a:gd name="connsiteY22" fmla="*/ 1598546 h 1598546"/>
              <a:gd name="connsiteX23" fmla="*/ 3752804 w 4452716"/>
              <a:gd name="connsiteY23" fmla="*/ 1572858 h 1598546"/>
              <a:gd name="connsiteX24" fmla="*/ 3778575 w 4452716"/>
              <a:gd name="connsiteY24" fmla="*/ 1547170 h 1598546"/>
              <a:gd name="connsiteX25" fmla="*/ 3556946 w 4452716"/>
              <a:gd name="connsiteY25" fmla="*/ 1547170 h 1598546"/>
              <a:gd name="connsiteX26" fmla="*/ 3582717 w 4452716"/>
              <a:gd name="connsiteY26" fmla="*/ 1572858 h 1598546"/>
              <a:gd name="connsiteX27" fmla="*/ 3556946 w 4452716"/>
              <a:gd name="connsiteY27" fmla="*/ 1598546 h 1598546"/>
              <a:gd name="connsiteX28" fmla="*/ 3531175 w 4452716"/>
              <a:gd name="connsiteY28" fmla="*/ 1572858 h 1598546"/>
              <a:gd name="connsiteX29" fmla="*/ 3556946 w 4452716"/>
              <a:gd name="connsiteY29" fmla="*/ 1547170 h 1598546"/>
              <a:gd name="connsiteX30" fmla="*/ 895925 w 4452716"/>
              <a:gd name="connsiteY30" fmla="*/ 1547170 h 1598546"/>
              <a:gd name="connsiteX31" fmla="*/ 921696 w 4452716"/>
              <a:gd name="connsiteY31" fmla="*/ 1572858 h 1598546"/>
              <a:gd name="connsiteX32" fmla="*/ 895925 w 4452716"/>
              <a:gd name="connsiteY32" fmla="*/ 1598546 h 1598546"/>
              <a:gd name="connsiteX33" fmla="*/ 870154 w 4452716"/>
              <a:gd name="connsiteY33" fmla="*/ 1572858 h 1598546"/>
              <a:gd name="connsiteX34" fmla="*/ 895925 w 4452716"/>
              <a:gd name="connsiteY34" fmla="*/ 1547170 h 1598546"/>
              <a:gd name="connsiteX35" fmla="*/ 674296 w 4452716"/>
              <a:gd name="connsiteY35" fmla="*/ 1547170 h 1598546"/>
              <a:gd name="connsiteX36" fmla="*/ 700066 w 4452716"/>
              <a:gd name="connsiteY36" fmla="*/ 1572858 h 1598546"/>
              <a:gd name="connsiteX37" fmla="*/ 674296 w 4452716"/>
              <a:gd name="connsiteY37" fmla="*/ 1598546 h 1598546"/>
              <a:gd name="connsiteX38" fmla="*/ 648525 w 4452716"/>
              <a:gd name="connsiteY38" fmla="*/ 1572858 h 1598546"/>
              <a:gd name="connsiteX39" fmla="*/ 674296 w 4452716"/>
              <a:gd name="connsiteY39" fmla="*/ 1547170 h 1598546"/>
              <a:gd name="connsiteX40" fmla="*/ 451930 w 4452716"/>
              <a:gd name="connsiteY40" fmla="*/ 1547170 h 1598546"/>
              <a:gd name="connsiteX41" fmla="*/ 477701 w 4452716"/>
              <a:gd name="connsiteY41" fmla="*/ 1572858 h 1598546"/>
              <a:gd name="connsiteX42" fmla="*/ 451930 w 4452716"/>
              <a:gd name="connsiteY42" fmla="*/ 1598546 h 1598546"/>
              <a:gd name="connsiteX43" fmla="*/ 426159 w 4452716"/>
              <a:gd name="connsiteY43" fmla="*/ 1572858 h 1598546"/>
              <a:gd name="connsiteX44" fmla="*/ 451930 w 4452716"/>
              <a:gd name="connsiteY44" fmla="*/ 1547170 h 1598546"/>
              <a:gd name="connsiteX45" fmla="*/ 230301 w 4452716"/>
              <a:gd name="connsiteY45" fmla="*/ 1547170 h 1598546"/>
              <a:gd name="connsiteX46" fmla="*/ 256072 w 4452716"/>
              <a:gd name="connsiteY46" fmla="*/ 1572858 h 1598546"/>
              <a:gd name="connsiteX47" fmla="*/ 230301 w 4452716"/>
              <a:gd name="connsiteY47" fmla="*/ 1598546 h 1598546"/>
              <a:gd name="connsiteX48" fmla="*/ 204530 w 4452716"/>
              <a:gd name="connsiteY48" fmla="*/ 1572858 h 1598546"/>
              <a:gd name="connsiteX49" fmla="*/ 230301 w 4452716"/>
              <a:gd name="connsiteY49" fmla="*/ 1547170 h 1598546"/>
              <a:gd name="connsiteX50" fmla="*/ 4333016 w 4452716"/>
              <a:gd name="connsiteY50" fmla="*/ 1436343 h 1598546"/>
              <a:gd name="connsiteX51" fmla="*/ 4358787 w 4452716"/>
              <a:gd name="connsiteY51" fmla="*/ 1462031 h 1598546"/>
              <a:gd name="connsiteX52" fmla="*/ 4333016 w 4452716"/>
              <a:gd name="connsiteY52" fmla="*/ 1487720 h 1598546"/>
              <a:gd name="connsiteX53" fmla="*/ 4307246 w 4452716"/>
              <a:gd name="connsiteY53" fmla="*/ 1462031 h 1598546"/>
              <a:gd name="connsiteX54" fmla="*/ 4333016 w 4452716"/>
              <a:gd name="connsiteY54" fmla="*/ 1436343 h 1598546"/>
              <a:gd name="connsiteX55" fmla="*/ 4111387 w 4452716"/>
              <a:gd name="connsiteY55" fmla="*/ 1436343 h 1598546"/>
              <a:gd name="connsiteX56" fmla="*/ 4137158 w 4452716"/>
              <a:gd name="connsiteY56" fmla="*/ 1462031 h 1598546"/>
              <a:gd name="connsiteX57" fmla="*/ 4111387 w 4452716"/>
              <a:gd name="connsiteY57" fmla="*/ 1487720 h 1598546"/>
              <a:gd name="connsiteX58" fmla="*/ 4085616 w 4452716"/>
              <a:gd name="connsiteY58" fmla="*/ 1462031 h 1598546"/>
              <a:gd name="connsiteX59" fmla="*/ 4111387 w 4452716"/>
              <a:gd name="connsiteY59" fmla="*/ 1436343 h 1598546"/>
              <a:gd name="connsiteX60" fmla="*/ 3889758 w 4452716"/>
              <a:gd name="connsiteY60" fmla="*/ 1436343 h 1598546"/>
              <a:gd name="connsiteX61" fmla="*/ 3915529 w 4452716"/>
              <a:gd name="connsiteY61" fmla="*/ 1462031 h 1598546"/>
              <a:gd name="connsiteX62" fmla="*/ 3889758 w 4452716"/>
              <a:gd name="connsiteY62" fmla="*/ 1487720 h 1598546"/>
              <a:gd name="connsiteX63" fmla="*/ 3863987 w 4452716"/>
              <a:gd name="connsiteY63" fmla="*/ 1462031 h 1598546"/>
              <a:gd name="connsiteX64" fmla="*/ 3889758 w 4452716"/>
              <a:gd name="connsiteY64" fmla="*/ 1436343 h 1598546"/>
              <a:gd name="connsiteX65" fmla="*/ 3668129 w 4452716"/>
              <a:gd name="connsiteY65" fmla="*/ 1436343 h 1598546"/>
              <a:gd name="connsiteX66" fmla="*/ 3693900 w 4452716"/>
              <a:gd name="connsiteY66" fmla="*/ 1462031 h 1598546"/>
              <a:gd name="connsiteX67" fmla="*/ 3668129 w 4452716"/>
              <a:gd name="connsiteY67" fmla="*/ 1487720 h 1598546"/>
              <a:gd name="connsiteX68" fmla="*/ 3642358 w 4452716"/>
              <a:gd name="connsiteY68" fmla="*/ 1462031 h 1598546"/>
              <a:gd name="connsiteX69" fmla="*/ 3668129 w 4452716"/>
              <a:gd name="connsiteY69" fmla="*/ 1436343 h 1598546"/>
              <a:gd name="connsiteX70" fmla="*/ 3445763 w 4452716"/>
              <a:gd name="connsiteY70" fmla="*/ 1436343 h 1598546"/>
              <a:gd name="connsiteX71" fmla="*/ 3471534 w 4452716"/>
              <a:gd name="connsiteY71" fmla="*/ 1462031 h 1598546"/>
              <a:gd name="connsiteX72" fmla="*/ 3468911 w 4452716"/>
              <a:gd name="connsiteY72" fmla="*/ 1468427 h 1598546"/>
              <a:gd name="connsiteX73" fmla="*/ 3445087 w 4452716"/>
              <a:gd name="connsiteY73" fmla="*/ 1436623 h 1598546"/>
              <a:gd name="connsiteX74" fmla="*/ 1006371 w 4452716"/>
              <a:gd name="connsiteY74" fmla="*/ 1436343 h 1598546"/>
              <a:gd name="connsiteX75" fmla="*/ 1007439 w 4452716"/>
              <a:gd name="connsiteY75" fmla="*/ 1436775 h 1598546"/>
              <a:gd name="connsiteX76" fmla="*/ 983464 w 4452716"/>
              <a:gd name="connsiteY76" fmla="*/ 1468807 h 1598546"/>
              <a:gd name="connsiteX77" fmla="*/ 980600 w 4452716"/>
              <a:gd name="connsiteY77" fmla="*/ 1462031 h 1598546"/>
              <a:gd name="connsiteX78" fmla="*/ 1006371 w 4452716"/>
              <a:gd name="connsiteY78" fmla="*/ 1436343 h 1598546"/>
              <a:gd name="connsiteX79" fmla="*/ 784742 w 4452716"/>
              <a:gd name="connsiteY79" fmla="*/ 1436343 h 1598546"/>
              <a:gd name="connsiteX80" fmla="*/ 810513 w 4452716"/>
              <a:gd name="connsiteY80" fmla="*/ 1462031 h 1598546"/>
              <a:gd name="connsiteX81" fmla="*/ 784742 w 4452716"/>
              <a:gd name="connsiteY81" fmla="*/ 1487720 h 1598546"/>
              <a:gd name="connsiteX82" fmla="*/ 758971 w 4452716"/>
              <a:gd name="connsiteY82" fmla="*/ 1462031 h 1598546"/>
              <a:gd name="connsiteX83" fmla="*/ 784742 w 4452716"/>
              <a:gd name="connsiteY83" fmla="*/ 1436343 h 1598546"/>
              <a:gd name="connsiteX84" fmla="*/ 563113 w 4452716"/>
              <a:gd name="connsiteY84" fmla="*/ 1436343 h 1598546"/>
              <a:gd name="connsiteX85" fmla="*/ 588884 w 4452716"/>
              <a:gd name="connsiteY85" fmla="*/ 1462031 h 1598546"/>
              <a:gd name="connsiteX86" fmla="*/ 563113 w 4452716"/>
              <a:gd name="connsiteY86" fmla="*/ 1487720 h 1598546"/>
              <a:gd name="connsiteX87" fmla="*/ 537342 w 4452716"/>
              <a:gd name="connsiteY87" fmla="*/ 1462031 h 1598546"/>
              <a:gd name="connsiteX88" fmla="*/ 563113 w 4452716"/>
              <a:gd name="connsiteY88" fmla="*/ 1436343 h 1598546"/>
              <a:gd name="connsiteX89" fmla="*/ 341484 w 4452716"/>
              <a:gd name="connsiteY89" fmla="*/ 1436343 h 1598546"/>
              <a:gd name="connsiteX90" fmla="*/ 367255 w 4452716"/>
              <a:gd name="connsiteY90" fmla="*/ 1462031 h 1598546"/>
              <a:gd name="connsiteX91" fmla="*/ 341484 w 4452716"/>
              <a:gd name="connsiteY91" fmla="*/ 1487720 h 1598546"/>
              <a:gd name="connsiteX92" fmla="*/ 315713 w 4452716"/>
              <a:gd name="connsiteY92" fmla="*/ 1462031 h 1598546"/>
              <a:gd name="connsiteX93" fmla="*/ 341484 w 4452716"/>
              <a:gd name="connsiteY93" fmla="*/ 1436343 h 1598546"/>
              <a:gd name="connsiteX94" fmla="*/ 119855 w 4452716"/>
              <a:gd name="connsiteY94" fmla="*/ 1436343 h 1598546"/>
              <a:gd name="connsiteX95" fmla="*/ 145626 w 4452716"/>
              <a:gd name="connsiteY95" fmla="*/ 1462031 h 1598546"/>
              <a:gd name="connsiteX96" fmla="*/ 119855 w 4452716"/>
              <a:gd name="connsiteY96" fmla="*/ 1487720 h 1598546"/>
              <a:gd name="connsiteX97" fmla="*/ 94084 w 4452716"/>
              <a:gd name="connsiteY97" fmla="*/ 1462031 h 1598546"/>
              <a:gd name="connsiteX98" fmla="*/ 119855 w 4452716"/>
              <a:gd name="connsiteY98" fmla="*/ 1436343 h 1598546"/>
              <a:gd name="connsiteX99" fmla="*/ 4222570 w 4452716"/>
              <a:gd name="connsiteY99" fmla="*/ 1326250 h 1598546"/>
              <a:gd name="connsiteX100" fmla="*/ 4248341 w 4452716"/>
              <a:gd name="connsiteY100" fmla="*/ 1351939 h 1598546"/>
              <a:gd name="connsiteX101" fmla="*/ 4222570 w 4452716"/>
              <a:gd name="connsiteY101" fmla="*/ 1377627 h 1598546"/>
              <a:gd name="connsiteX102" fmla="*/ 4196799 w 4452716"/>
              <a:gd name="connsiteY102" fmla="*/ 1351939 h 1598546"/>
              <a:gd name="connsiteX103" fmla="*/ 4222570 w 4452716"/>
              <a:gd name="connsiteY103" fmla="*/ 1326250 h 1598546"/>
              <a:gd name="connsiteX104" fmla="*/ 4000204 w 4452716"/>
              <a:gd name="connsiteY104" fmla="*/ 1326250 h 1598546"/>
              <a:gd name="connsiteX105" fmla="*/ 4025975 w 4452716"/>
              <a:gd name="connsiteY105" fmla="*/ 1351939 h 1598546"/>
              <a:gd name="connsiteX106" fmla="*/ 4000204 w 4452716"/>
              <a:gd name="connsiteY106" fmla="*/ 1377627 h 1598546"/>
              <a:gd name="connsiteX107" fmla="*/ 3974434 w 4452716"/>
              <a:gd name="connsiteY107" fmla="*/ 1351939 h 1598546"/>
              <a:gd name="connsiteX108" fmla="*/ 4000204 w 4452716"/>
              <a:gd name="connsiteY108" fmla="*/ 1326250 h 1598546"/>
              <a:gd name="connsiteX109" fmla="*/ 3778575 w 4452716"/>
              <a:gd name="connsiteY109" fmla="*/ 1326250 h 1598546"/>
              <a:gd name="connsiteX110" fmla="*/ 3804346 w 4452716"/>
              <a:gd name="connsiteY110" fmla="*/ 1351939 h 1598546"/>
              <a:gd name="connsiteX111" fmla="*/ 3778575 w 4452716"/>
              <a:gd name="connsiteY111" fmla="*/ 1377627 h 1598546"/>
              <a:gd name="connsiteX112" fmla="*/ 3752804 w 4452716"/>
              <a:gd name="connsiteY112" fmla="*/ 1351939 h 1598546"/>
              <a:gd name="connsiteX113" fmla="*/ 3778575 w 4452716"/>
              <a:gd name="connsiteY113" fmla="*/ 1326250 h 1598546"/>
              <a:gd name="connsiteX114" fmla="*/ 3556946 w 4452716"/>
              <a:gd name="connsiteY114" fmla="*/ 1326250 h 1598546"/>
              <a:gd name="connsiteX115" fmla="*/ 3582717 w 4452716"/>
              <a:gd name="connsiteY115" fmla="*/ 1351939 h 1598546"/>
              <a:gd name="connsiteX116" fmla="*/ 3556946 w 4452716"/>
              <a:gd name="connsiteY116" fmla="*/ 1377627 h 1598546"/>
              <a:gd name="connsiteX117" fmla="*/ 3531175 w 4452716"/>
              <a:gd name="connsiteY117" fmla="*/ 1351939 h 1598546"/>
              <a:gd name="connsiteX118" fmla="*/ 3556946 w 4452716"/>
              <a:gd name="connsiteY118" fmla="*/ 1326250 h 1598546"/>
              <a:gd name="connsiteX119" fmla="*/ 895925 w 4452716"/>
              <a:gd name="connsiteY119" fmla="*/ 1326250 h 1598546"/>
              <a:gd name="connsiteX120" fmla="*/ 921696 w 4452716"/>
              <a:gd name="connsiteY120" fmla="*/ 1351939 h 1598546"/>
              <a:gd name="connsiteX121" fmla="*/ 895925 w 4452716"/>
              <a:gd name="connsiteY121" fmla="*/ 1377627 h 1598546"/>
              <a:gd name="connsiteX122" fmla="*/ 870154 w 4452716"/>
              <a:gd name="connsiteY122" fmla="*/ 1351939 h 1598546"/>
              <a:gd name="connsiteX123" fmla="*/ 895925 w 4452716"/>
              <a:gd name="connsiteY123" fmla="*/ 1326250 h 1598546"/>
              <a:gd name="connsiteX124" fmla="*/ 674296 w 4452716"/>
              <a:gd name="connsiteY124" fmla="*/ 1326250 h 1598546"/>
              <a:gd name="connsiteX125" fmla="*/ 700066 w 4452716"/>
              <a:gd name="connsiteY125" fmla="*/ 1351939 h 1598546"/>
              <a:gd name="connsiteX126" fmla="*/ 674296 w 4452716"/>
              <a:gd name="connsiteY126" fmla="*/ 1377627 h 1598546"/>
              <a:gd name="connsiteX127" fmla="*/ 648525 w 4452716"/>
              <a:gd name="connsiteY127" fmla="*/ 1351939 h 1598546"/>
              <a:gd name="connsiteX128" fmla="*/ 674296 w 4452716"/>
              <a:gd name="connsiteY128" fmla="*/ 1326250 h 1598546"/>
              <a:gd name="connsiteX129" fmla="*/ 451930 w 4452716"/>
              <a:gd name="connsiteY129" fmla="*/ 1326250 h 1598546"/>
              <a:gd name="connsiteX130" fmla="*/ 477701 w 4452716"/>
              <a:gd name="connsiteY130" fmla="*/ 1351939 h 1598546"/>
              <a:gd name="connsiteX131" fmla="*/ 451930 w 4452716"/>
              <a:gd name="connsiteY131" fmla="*/ 1377627 h 1598546"/>
              <a:gd name="connsiteX132" fmla="*/ 426159 w 4452716"/>
              <a:gd name="connsiteY132" fmla="*/ 1351939 h 1598546"/>
              <a:gd name="connsiteX133" fmla="*/ 451930 w 4452716"/>
              <a:gd name="connsiteY133" fmla="*/ 1326250 h 1598546"/>
              <a:gd name="connsiteX134" fmla="*/ 230301 w 4452716"/>
              <a:gd name="connsiteY134" fmla="*/ 1326250 h 1598546"/>
              <a:gd name="connsiteX135" fmla="*/ 256072 w 4452716"/>
              <a:gd name="connsiteY135" fmla="*/ 1351939 h 1598546"/>
              <a:gd name="connsiteX136" fmla="*/ 230301 w 4452716"/>
              <a:gd name="connsiteY136" fmla="*/ 1377627 h 1598546"/>
              <a:gd name="connsiteX137" fmla="*/ 204530 w 4452716"/>
              <a:gd name="connsiteY137" fmla="*/ 1351939 h 1598546"/>
              <a:gd name="connsiteX138" fmla="*/ 230301 w 4452716"/>
              <a:gd name="connsiteY138" fmla="*/ 1326250 h 1598546"/>
              <a:gd name="connsiteX139" fmla="*/ 4309705 w 4452716"/>
              <a:gd name="connsiteY139" fmla="*/ 1235075 h 1598546"/>
              <a:gd name="connsiteX140" fmla="*/ 4324018 w 4452716"/>
              <a:gd name="connsiteY140" fmla="*/ 1263021 h 1598546"/>
              <a:gd name="connsiteX141" fmla="*/ 4314885 w 4452716"/>
              <a:gd name="connsiteY141" fmla="*/ 1259185 h 1598546"/>
              <a:gd name="connsiteX142" fmla="*/ 4307246 w 4452716"/>
              <a:gd name="connsiteY142" fmla="*/ 1241112 h 1598546"/>
              <a:gd name="connsiteX143" fmla="*/ 142887 w 4452716"/>
              <a:gd name="connsiteY143" fmla="*/ 1234532 h 1598546"/>
              <a:gd name="connsiteX144" fmla="*/ 145626 w 4452716"/>
              <a:gd name="connsiteY144" fmla="*/ 1241112 h 1598546"/>
              <a:gd name="connsiteX145" fmla="*/ 137987 w 4452716"/>
              <a:gd name="connsiteY145" fmla="*/ 1259461 h 1598546"/>
              <a:gd name="connsiteX146" fmla="*/ 128104 w 4452716"/>
              <a:gd name="connsiteY146" fmla="*/ 1263461 h 1598546"/>
              <a:gd name="connsiteX147" fmla="*/ 4111387 w 4452716"/>
              <a:gd name="connsiteY147" fmla="*/ 1215424 h 1598546"/>
              <a:gd name="connsiteX148" fmla="*/ 4137158 w 4452716"/>
              <a:gd name="connsiteY148" fmla="*/ 1241112 h 1598546"/>
              <a:gd name="connsiteX149" fmla="*/ 4111387 w 4452716"/>
              <a:gd name="connsiteY149" fmla="*/ 1266800 h 1598546"/>
              <a:gd name="connsiteX150" fmla="*/ 4085616 w 4452716"/>
              <a:gd name="connsiteY150" fmla="*/ 1241112 h 1598546"/>
              <a:gd name="connsiteX151" fmla="*/ 4111387 w 4452716"/>
              <a:gd name="connsiteY151" fmla="*/ 1215424 h 1598546"/>
              <a:gd name="connsiteX152" fmla="*/ 3889758 w 4452716"/>
              <a:gd name="connsiteY152" fmla="*/ 1215424 h 1598546"/>
              <a:gd name="connsiteX153" fmla="*/ 3915529 w 4452716"/>
              <a:gd name="connsiteY153" fmla="*/ 1241112 h 1598546"/>
              <a:gd name="connsiteX154" fmla="*/ 3889758 w 4452716"/>
              <a:gd name="connsiteY154" fmla="*/ 1266800 h 1598546"/>
              <a:gd name="connsiteX155" fmla="*/ 3863987 w 4452716"/>
              <a:gd name="connsiteY155" fmla="*/ 1241112 h 1598546"/>
              <a:gd name="connsiteX156" fmla="*/ 3889758 w 4452716"/>
              <a:gd name="connsiteY156" fmla="*/ 1215424 h 1598546"/>
              <a:gd name="connsiteX157" fmla="*/ 3668129 w 4452716"/>
              <a:gd name="connsiteY157" fmla="*/ 1215424 h 1598546"/>
              <a:gd name="connsiteX158" fmla="*/ 3693900 w 4452716"/>
              <a:gd name="connsiteY158" fmla="*/ 1241112 h 1598546"/>
              <a:gd name="connsiteX159" fmla="*/ 3668129 w 4452716"/>
              <a:gd name="connsiteY159" fmla="*/ 1266800 h 1598546"/>
              <a:gd name="connsiteX160" fmla="*/ 3642358 w 4452716"/>
              <a:gd name="connsiteY160" fmla="*/ 1241112 h 1598546"/>
              <a:gd name="connsiteX161" fmla="*/ 3668129 w 4452716"/>
              <a:gd name="connsiteY161" fmla="*/ 1215424 h 1598546"/>
              <a:gd name="connsiteX162" fmla="*/ 3445763 w 4452716"/>
              <a:gd name="connsiteY162" fmla="*/ 1215424 h 1598546"/>
              <a:gd name="connsiteX163" fmla="*/ 3471534 w 4452716"/>
              <a:gd name="connsiteY163" fmla="*/ 1241112 h 1598546"/>
              <a:gd name="connsiteX164" fmla="*/ 3445763 w 4452716"/>
              <a:gd name="connsiteY164" fmla="*/ 1266800 h 1598546"/>
              <a:gd name="connsiteX165" fmla="*/ 3419993 w 4452716"/>
              <a:gd name="connsiteY165" fmla="*/ 1241112 h 1598546"/>
              <a:gd name="connsiteX166" fmla="*/ 3445763 w 4452716"/>
              <a:gd name="connsiteY166" fmla="*/ 1215424 h 1598546"/>
              <a:gd name="connsiteX167" fmla="*/ 1006371 w 4452716"/>
              <a:gd name="connsiteY167" fmla="*/ 1215424 h 1598546"/>
              <a:gd name="connsiteX168" fmla="*/ 1032142 w 4452716"/>
              <a:gd name="connsiteY168" fmla="*/ 1241112 h 1598546"/>
              <a:gd name="connsiteX169" fmla="*/ 1006371 w 4452716"/>
              <a:gd name="connsiteY169" fmla="*/ 1266800 h 1598546"/>
              <a:gd name="connsiteX170" fmla="*/ 980600 w 4452716"/>
              <a:gd name="connsiteY170" fmla="*/ 1241112 h 1598546"/>
              <a:gd name="connsiteX171" fmla="*/ 1006371 w 4452716"/>
              <a:gd name="connsiteY171" fmla="*/ 1215424 h 1598546"/>
              <a:gd name="connsiteX172" fmla="*/ 784742 w 4452716"/>
              <a:gd name="connsiteY172" fmla="*/ 1215424 h 1598546"/>
              <a:gd name="connsiteX173" fmla="*/ 810513 w 4452716"/>
              <a:gd name="connsiteY173" fmla="*/ 1241112 h 1598546"/>
              <a:gd name="connsiteX174" fmla="*/ 784742 w 4452716"/>
              <a:gd name="connsiteY174" fmla="*/ 1266800 h 1598546"/>
              <a:gd name="connsiteX175" fmla="*/ 758971 w 4452716"/>
              <a:gd name="connsiteY175" fmla="*/ 1241112 h 1598546"/>
              <a:gd name="connsiteX176" fmla="*/ 784742 w 4452716"/>
              <a:gd name="connsiteY176" fmla="*/ 1215424 h 1598546"/>
              <a:gd name="connsiteX177" fmla="*/ 563113 w 4452716"/>
              <a:gd name="connsiteY177" fmla="*/ 1215424 h 1598546"/>
              <a:gd name="connsiteX178" fmla="*/ 588884 w 4452716"/>
              <a:gd name="connsiteY178" fmla="*/ 1241112 h 1598546"/>
              <a:gd name="connsiteX179" fmla="*/ 563113 w 4452716"/>
              <a:gd name="connsiteY179" fmla="*/ 1266800 h 1598546"/>
              <a:gd name="connsiteX180" fmla="*/ 537342 w 4452716"/>
              <a:gd name="connsiteY180" fmla="*/ 1241112 h 1598546"/>
              <a:gd name="connsiteX181" fmla="*/ 563113 w 4452716"/>
              <a:gd name="connsiteY181" fmla="*/ 1215424 h 1598546"/>
              <a:gd name="connsiteX182" fmla="*/ 341484 w 4452716"/>
              <a:gd name="connsiteY182" fmla="*/ 1215424 h 1598546"/>
              <a:gd name="connsiteX183" fmla="*/ 367255 w 4452716"/>
              <a:gd name="connsiteY183" fmla="*/ 1241112 h 1598546"/>
              <a:gd name="connsiteX184" fmla="*/ 341484 w 4452716"/>
              <a:gd name="connsiteY184" fmla="*/ 1266800 h 1598546"/>
              <a:gd name="connsiteX185" fmla="*/ 315713 w 4452716"/>
              <a:gd name="connsiteY185" fmla="*/ 1241112 h 1598546"/>
              <a:gd name="connsiteX186" fmla="*/ 341484 w 4452716"/>
              <a:gd name="connsiteY186" fmla="*/ 1215424 h 1598546"/>
              <a:gd name="connsiteX187" fmla="*/ 4222570 w 4452716"/>
              <a:gd name="connsiteY187" fmla="*/ 1105331 h 1598546"/>
              <a:gd name="connsiteX188" fmla="*/ 4248341 w 4452716"/>
              <a:gd name="connsiteY188" fmla="*/ 1131019 h 1598546"/>
              <a:gd name="connsiteX189" fmla="*/ 4222570 w 4452716"/>
              <a:gd name="connsiteY189" fmla="*/ 1156707 h 1598546"/>
              <a:gd name="connsiteX190" fmla="*/ 4196799 w 4452716"/>
              <a:gd name="connsiteY190" fmla="*/ 1131019 h 1598546"/>
              <a:gd name="connsiteX191" fmla="*/ 4222570 w 4452716"/>
              <a:gd name="connsiteY191" fmla="*/ 1105331 h 1598546"/>
              <a:gd name="connsiteX192" fmla="*/ 4000204 w 4452716"/>
              <a:gd name="connsiteY192" fmla="*/ 1105331 h 1598546"/>
              <a:gd name="connsiteX193" fmla="*/ 4025975 w 4452716"/>
              <a:gd name="connsiteY193" fmla="*/ 1131019 h 1598546"/>
              <a:gd name="connsiteX194" fmla="*/ 4000204 w 4452716"/>
              <a:gd name="connsiteY194" fmla="*/ 1156707 h 1598546"/>
              <a:gd name="connsiteX195" fmla="*/ 3974434 w 4452716"/>
              <a:gd name="connsiteY195" fmla="*/ 1131019 h 1598546"/>
              <a:gd name="connsiteX196" fmla="*/ 4000204 w 4452716"/>
              <a:gd name="connsiteY196" fmla="*/ 1105331 h 1598546"/>
              <a:gd name="connsiteX197" fmla="*/ 3778575 w 4452716"/>
              <a:gd name="connsiteY197" fmla="*/ 1105331 h 1598546"/>
              <a:gd name="connsiteX198" fmla="*/ 3804346 w 4452716"/>
              <a:gd name="connsiteY198" fmla="*/ 1131019 h 1598546"/>
              <a:gd name="connsiteX199" fmla="*/ 3778575 w 4452716"/>
              <a:gd name="connsiteY199" fmla="*/ 1156707 h 1598546"/>
              <a:gd name="connsiteX200" fmla="*/ 3752804 w 4452716"/>
              <a:gd name="connsiteY200" fmla="*/ 1131019 h 1598546"/>
              <a:gd name="connsiteX201" fmla="*/ 3778575 w 4452716"/>
              <a:gd name="connsiteY201" fmla="*/ 1105331 h 1598546"/>
              <a:gd name="connsiteX202" fmla="*/ 3556946 w 4452716"/>
              <a:gd name="connsiteY202" fmla="*/ 1105331 h 1598546"/>
              <a:gd name="connsiteX203" fmla="*/ 3582717 w 4452716"/>
              <a:gd name="connsiteY203" fmla="*/ 1131019 h 1598546"/>
              <a:gd name="connsiteX204" fmla="*/ 3556946 w 4452716"/>
              <a:gd name="connsiteY204" fmla="*/ 1156707 h 1598546"/>
              <a:gd name="connsiteX205" fmla="*/ 3531175 w 4452716"/>
              <a:gd name="connsiteY205" fmla="*/ 1131019 h 1598546"/>
              <a:gd name="connsiteX206" fmla="*/ 3556946 w 4452716"/>
              <a:gd name="connsiteY206" fmla="*/ 1105331 h 1598546"/>
              <a:gd name="connsiteX207" fmla="*/ 3335317 w 4452716"/>
              <a:gd name="connsiteY207" fmla="*/ 1105331 h 1598546"/>
              <a:gd name="connsiteX208" fmla="*/ 3361088 w 4452716"/>
              <a:gd name="connsiteY208" fmla="*/ 1131019 h 1598546"/>
              <a:gd name="connsiteX209" fmla="*/ 3335317 w 4452716"/>
              <a:gd name="connsiteY209" fmla="*/ 1156707 h 1598546"/>
              <a:gd name="connsiteX210" fmla="*/ 3309546 w 4452716"/>
              <a:gd name="connsiteY210" fmla="*/ 1131019 h 1598546"/>
              <a:gd name="connsiteX211" fmla="*/ 3335317 w 4452716"/>
              <a:gd name="connsiteY211" fmla="*/ 1105331 h 1598546"/>
              <a:gd name="connsiteX212" fmla="*/ 1117554 w 4452716"/>
              <a:gd name="connsiteY212" fmla="*/ 1105331 h 1598546"/>
              <a:gd name="connsiteX213" fmla="*/ 1143325 w 4452716"/>
              <a:gd name="connsiteY213" fmla="*/ 1131019 h 1598546"/>
              <a:gd name="connsiteX214" fmla="*/ 1117554 w 4452716"/>
              <a:gd name="connsiteY214" fmla="*/ 1156707 h 1598546"/>
              <a:gd name="connsiteX215" fmla="*/ 1091783 w 4452716"/>
              <a:gd name="connsiteY215" fmla="*/ 1131019 h 1598546"/>
              <a:gd name="connsiteX216" fmla="*/ 1117554 w 4452716"/>
              <a:gd name="connsiteY216" fmla="*/ 1105331 h 1598546"/>
              <a:gd name="connsiteX217" fmla="*/ 895925 w 4452716"/>
              <a:gd name="connsiteY217" fmla="*/ 1105331 h 1598546"/>
              <a:gd name="connsiteX218" fmla="*/ 921696 w 4452716"/>
              <a:gd name="connsiteY218" fmla="*/ 1131019 h 1598546"/>
              <a:gd name="connsiteX219" fmla="*/ 895925 w 4452716"/>
              <a:gd name="connsiteY219" fmla="*/ 1156707 h 1598546"/>
              <a:gd name="connsiteX220" fmla="*/ 870154 w 4452716"/>
              <a:gd name="connsiteY220" fmla="*/ 1131019 h 1598546"/>
              <a:gd name="connsiteX221" fmla="*/ 895925 w 4452716"/>
              <a:gd name="connsiteY221" fmla="*/ 1105331 h 1598546"/>
              <a:gd name="connsiteX222" fmla="*/ 674296 w 4452716"/>
              <a:gd name="connsiteY222" fmla="*/ 1105331 h 1598546"/>
              <a:gd name="connsiteX223" fmla="*/ 700066 w 4452716"/>
              <a:gd name="connsiteY223" fmla="*/ 1131019 h 1598546"/>
              <a:gd name="connsiteX224" fmla="*/ 674296 w 4452716"/>
              <a:gd name="connsiteY224" fmla="*/ 1156707 h 1598546"/>
              <a:gd name="connsiteX225" fmla="*/ 648525 w 4452716"/>
              <a:gd name="connsiteY225" fmla="*/ 1131019 h 1598546"/>
              <a:gd name="connsiteX226" fmla="*/ 674296 w 4452716"/>
              <a:gd name="connsiteY226" fmla="*/ 1105331 h 1598546"/>
              <a:gd name="connsiteX227" fmla="*/ 451930 w 4452716"/>
              <a:gd name="connsiteY227" fmla="*/ 1105331 h 1598546"/>
              <a:gd name="connsiteX228" fmla="*/ 477701 w 4452716"/>
              <a:gd name="connsiteY228" fmla="*/ 1131019 h 1598546"/>
              <a:gd name="connsiteX229" fmla="*/ 451930 w 4452716"/>
              <a:gd name="connsiteY229" fmla="*/ 1156707 h 1598546"/>
              <a:gd name="connsiteX230" fmla="*/ 426159 w 4452716"/>
              <a:gd name="connsiteY230" fmla="*/ 1131019 h 1598546"/>
              <a:gd name="connsiteX231" fmla="*/ 451930 w 4452716"/>
              <a:gd name="connsiteY231" fmla="*/ 1105331 h 1598546"/>
              <a:gd name="connsiteX232" fmla="*/ 230301 w 4452716"/>
              <a:gd name="connsiteY232" fmla="*/ 1105331 h 1598546"/>
              <a:gd name="connsiteX233" fmla="*/ 256072 w 4452716"/>
              <a:gd name="connsiteY233" fmla="*/ 1131019 h 1598546"/>
              <a:gd name="connsiteX234" fmla="*/ 230301 w 4452716"/>
              <a:gd name="connsiteY234" fmla="*/ 1156707 h 1598546"/>
              <a:gd name="connsiteX235" fmla="*/ 204530 w 4452716"/>
              <a:gd name="connsiteY235" fmla="*/ 1131019 h 1598546"/>
              <a:gd name="connsiteX236" fmla="*/ 230301 w 4452716"/>
              <a:gd name="connsiteY236" fmla="*/ 1105331 h 1598546"/>
              <a:gd name="connsiteX237" fmla="*/ 4111387 w 4452716"/>
              <a:gd name="connsiteY237" fmla="*/ 994504 h 1598546"/>
              <a:gd name="connsiteX238" fmla="*/ 4137158 w 4452716"/>
              <a:gd name="connsiteY238" fmla="*/ 1020192 h 1598546"/>
              <a:gd name="connsiteX239" fmla="*/ 4111387 w 4452716"/>
              <a:gd name="connsiteY239" fmla="*/ 1045881 h 1598546"/>
              <a:gd name="connsiteX240" fmla="*/ 4085616 w 4452716"/>
              <a:gd name="connsiteY240" fmla="*/ 1020192 h 1598546"/>
              <a:gd name="connsiteX241" fmla="*/ 4111387 w 4452716"/>
              <a:gd name="connsiteY241" fmla="*/ 994504 h 1598546"/>
              <a:gd name="connsiteX242" fmla="*/ 3889758 w 4452716"/>
              <a:gd name="connsiteY242" fmla="*/ 994504 h 1598546"/>
              <a:gd name="connsiteX243" fmla="*/ 3915529 w 4452716"/>
              <a:gd name="connsiteY243" fmla="*/ 1020192 h 1598546"/>
              <a:gd name="connsiteX244" fmla="*/ 3889758 w 4452716"/>
              <a:gd name="connsiteY244" fmla="*/ 1045881 h 1598546"/>
              <a:gd name="connsiteX245" fmla="*/ 3863987 w 4452716"/>
              <a:gd name="connsiteY245" fmla="*/ 1020192 h 1598546"/>
              <a:gd name="connsiteX246" fmla="*/ 3889758 w 4452716"/>
              <a:gd name="connsiteY246" fmla="*/ 994504 h 1598546"/>
              <a:gd name="connsiteX247" fmla="*/ 3668129 w 4452716"/>
              <a:gd name="connsiteY247" fmla="*/ 994504 h 1598546"/>
              <a:gd name="connsiteX248" fmla="*/ 3693900 w 4452716"/>
              <a:gd name="connsiteY248" fmla="*/ 1020192 h 1598546"/>
              <a:gd name="connsiteX249" fmla="*/ 3668129 w 4452716"/>
              <a:gd name="connsiteY249" fmla="*/ 1045881 h 1598546"/>
              <a:gd name="connsiteX250" fmla="*/ 3642358 w 4452716"/>
              <a:gd name="connsiteY250" fmla="*/ 1020192 h 1598546"/>
              <a:gd name="connsiteX251" fmla="*/ 3668129 w 4452716"/>
              <a:gd name="connsiteY251" fmla="*/ 994504 h 1598546"/>
              <a:gd name="connsiteX252" fmla="*/ 3445763 w 4452716"/>
              <a:gd name="connsiteY252" fmla="*/ 994504 h 1598546"/>
              <a:gd name="connsiteX253" fmla="*/ 3471534 w 4452716"/>
              <a:gd name="connsiteY253" fmla="*/ 1020192 h 1598546"/>
              <a:gd name="connsiteX254" fmla="*/ 3445763 w 4452716"/>
              <a:gd name="connsiteY254" fmla="*/ 1045881 h 1598546"/>
              <a:gd name="connsiteX255" fmla="*/ 3419993 w 4452716"/>
              <a:gd name="connsiteY255" fmla="*/ 1020192 h 1598546"/>
              <a:gd name="connsiteX256" fmla="*/ 3445763 w 4452716"/>
              <a:gd name="connsiteY256" fmla="*/ 994504 h 1598546"/>
              <a:gd name="connsiteX257" fmla="*/ 3224134 w 4452716"/>
              <a:gd name="connsiteY257" fmla="*/ 994504 h 1598546"/>
              <a:gd name="connsiteX258" fmla="*/ 3249905 w 4452716"/>
              <a:gd name="connsiteY258" fmla="*/ 1020192 h 1598546"/>
              <a:gd name="connsiteX259" fmla="*/ 3224134 w 4452716"/>
              <a:gd name="connsiteY259" fmla="*/ 1045881 h 1598546"/>
              <a:gd name="connsiteX260" fmla="*/ 3198364 w 4452716"/>
              <a:gd name="connsiteY260" fmla="*/ 1020192 h 1598546"/>
              <a:gd name="connsiteX261" fmla="*/ 3224134 w 4452716"/>
              <a:gd name="connsiteY261" fmla="*/ 994504 h 1598546"/>
              <a:gd name="connsiteX262" fmla="*/ 3002505 w 4452716"/>
              <a:gd name="connsiteY262" fmla="*/ 994504 h 1598546"/>
              <a:gd name="connsiteX263" fmla="*/ 3028276 w 4452716"/>
              <a:gd name="connsiteY263" fmla="*/ 1020192 h 1598546"/>
              <a:gd name="connsiteX264" fmla="*/ 3025709 w 4452716"/>
              <a:gd name="connsiteY264" fmla="*/ 1026450 h 1598546"/>
              <a:gd name="connsiteX265" fmla="*/ 2983716 w 4452716"/>
              <a:gd name="connsiteY265" fmla="*/ 1003057 h 1598546"/>
              <a:gd name="connsiteX266" fmla="*/ 2984098 w 4452716"/>
              <a:gd name="connsiteY266" fmla="*/ 1002119 h 1598546"/>
              <a:gd name="connsiteX267" fmla="*/ 3002505 w 4452716"/>
              <a:gd name="connsiteY267" fmla="*/ 994504 h 1598546"/>
              <a:gd name="connsiteX268" fmla="*/ 1450366 w 4452716"/>
              <a:gd name="connsiteY268" fmla="*/ 994504 h 1598546"/>
              <a:gd name="connsiteX269" fmla="*/ 1468497 w 4452716"/>
              <a:gd name="connsiteY269" fmla="*/ 1001843 h 1598546"/>
              <a:gd name="connsiteX270" fmla="*/ 1468983 w 4452716"/>
              <a:gd name="connsiteY270" fmla="*/ 1003012 h 1598546"/>
              <a:gd name="connsiteX271" fmla="*/ 1427173 w 4452716"/>
              <a:gd name="connsiteY271" fmla="*/ 1026292 h 1598546"/>
              <a:gd name="connsiteX272" fmla="*/ 1424595 w 4452716"/>
              <a:gd name="connsiteY272" fmla="*/ 1020192 h 1598546"/>
              <a:gd name="connsiteX273" fmla="*/ 1450366 w 4452716"/>
              <a:gd name="connsiteY273" fmla="*/ 994504 h 1598546"/>
              <a:gd name="connsiteX274" fmla="*/ 1228737 w 4452716"/>
              <a:gd name="connsiteY274" fmla="*/ 994504 h 1598546"/>
              <a:gd name="connsiteX275" fmla="*/ 1254507 w 4452716"/>
              <a:gd name="connsiteY275" fmla="*/ 1020192 h 1598546"/>
              <a:gd name="connsiteX276" fmla="*/ 1228737 w 4452716"/>
              <a:gd name="connsiteY276" fmla="*/ 1045881 h 1598546"/>
              <a:gd name="connsiteX277" fmla="*/ 1202966 w 4452716"/>
              <a:gd name="connsiteY277" fmla="*/ 1020192 h 1598546"/>
              <a:gd name="connsiteX278" fmla="*/ 1228737 w 4452716"/>
              <a:gd name="connsiteY278" fmla="*/ 994504 h 1598546"/>
              <a:gd name="connsiteX279" fmla="*/ 1006371 w 4452716"/>
              <a:gd name="connsiteY279" fmla="*/ 994504 h 1598546"/>
              <a:gd name="connsiteX280" fmla="*/ 1032142 w 4452716"/>
              <a:gd name="connsiteY280" fmla="*/ 1020192 h 1598546"/>
              <a:gd name="connsiteX281" fmla="*/ 1006371 w 4452716"/>
              <a:gd name="connsiteY281" fmla="*/ 1045881 h 1598546"/>
              <a:gd name="connsiteX282" fmla="*/ 980600 w 4452716"/>
              <a:gd name="connsiteY282" fmla="*/ 1020192 h 1598546"/>
              <a:gd name="connsiteX283" fmla="*/ 1006371 w 4452716"/>
              <a:gd name="connsiteY283" fmla="*/ 994504 h 1598546"/>
              <a:gd name="connsiteX284" fmla="*/ 784742 w 4452716"/>
              <a:gd name="connsiteY284" fmla="*/ 994504 h 1598546"/>
              <a:gd name="connsiteX285" fmla="*/ 810513 w 4452716"/>
              <a:gd name="connsiteY285" fmla="*/ 1020192 h 1598546"/>
              <a:gd name="connsiteX286" fmla="*/ 784742 w 4452716"/>
              <a:gd name="connsiteY286" fmla="*/ 1045881 h 1598546"/>
              <a:gd name="connsiteX287" fmla="*/ 758971 w 4452716"/>
              <a:gd name="connsiteY287" fmla="*/ 1020192 h 1598546"/>
              <a:gd name="connsiteX288" fmla="*/ 784742 w 4452716"/>
              <a:gd name="connsiteY288" fmla="*/ 994504 h 1598546"/>
              <a:gd name="connsiteX289" fmla="*/ 563113 w 4452716"/>
              <a:gd name="connsiteY289" fmla="*/ 994504 h 1598546"/>
              <a:gd name="connsiteX290" fmla="*/ 588884 w 4452716"/>
              <a:gd name="connsiteY290" fmla="*/ 1020192 h 1598546"/>
              <a:gd name="connsiteX291" fmla="*/ 563113 w 4452716"/>
              <a:gd name="connsiteY291" fmla="*/ 1045881 h 1598546"/>
              <a:gd name="connsiteX292" fmla="*/ 537342 w 4452716"/>
              <a:gd name="connsiteY292" fmla="*/ 1020192 h 1598546"/>
              <a:gd name="connsiteX293" fmla="*/ 563113 w 4452716"/>
              <a:gd name="connsiteY293" fmla="*/ 994504 h 1598546"/>
              <a:gd name="connsiteX294" fmla="*/ 341484 w 4452716"/>
              <a:gd name="connsiteY294" fmla="*/ 994504 h 1598546"/>
              <a:gd name="connsiteX295" fmla="*/ 367255 w 4452716"/>
              <a:gd name="connsiteY295" fmla="*/ 1020192 h 1598546"/>
              <a:gd name="connsiteX296" fmla="*/ 341484 w 4452716"/>
              <a:gd name="connsiteY296" fmla="*/ 1045881 h 1598546"/>
              <a:gd name="connsiteX297" fmla="*/ 315713 w 4452716"/>
              <a:gd name="connsiteY297" fmla="*/ 1020192 h 1598546"/>
              <a:gd name="connsiteX298" fmla="*/ 341484 w 4452716"/>
              <a:gd name="connsiteY298" fmla="*/ 994504 h 1598546"/>
              <a:gd name="connsiteX299" fmla="*/ 4000204 w 4452716"/>
              <a:gd name="connsiteY299" fmla="*/ 883677 h 1598546"/>
              <a:gd name="connsiteX300" fmla="*/ 4025975 w 4452716"/>
              <a:gd name="connsiteY300" fmla="*/ 909366 h 1598546"/>
              <a:gd name="connsiteX301" fmla="*/ 4000204 w 4452716"/>
              <a:gd name="connsiteY301" fmla="*/ 935054 h 1598546"/>
              <a:gd name="connsiteX302" fmla="*/ 3974434 w 4452716"/>
              <a:gd name="connsiteY302" fmla="*/ 909366 h 1598546"/>
              <a:gd name="connsiteX303" fmla="*/ 4000204 w 4452716"/>
              <a:gd name="connsiteY303" fmla="*/ 883677 h 1598546"/>
              <a:gd name="connsiteX304" fmla="*/ 3778575 w 4452716"/>
              <a:gd name="connsiteY304" fmla="*/ 883677 h 1598546"/>
              <a:gd name="connsiteX305" fmla="*/ 3804346 w 4452716"/>
              <a:gd name="connsiteY305" fmla="*/ 909366 h 1598546"/>
              <a:gd name="connsiteX306" fmla="*/ 3778575 w 4452716"/>
              <a:gd name="connsiteY306" fmla="*/ 935054 h 1598546"/>
              <a:gd name="connsiteX307" fmla="*/ 3752804 w 4452716"/>
              <a:gd name="connsiteY307" fmla="*/ 909366 h 1598546"/>
              <a:gd name="connsiteX308" fmla="*/ 3778575 w 4452716"/>
              <a:gd name="connsiteY308" fmla="*/ 883677 h 1598546"/>
              <a:gd name="connsiteX309" fmla="*/ 3556946 w 4452716"/>
              <a:gd name="connsiteY309" fmla="*/ 883677 h 1598546"/>
              <a:gd name="connsiteX310" fmla="*/ 3582717 w 4452716"/>
              <a:gd name="connsiteY310" fmla="*/ 909366 h 1598546"/>
              <a:gd name="connsiteX311" fmla="*/ 3556946 w 4452716"/>
              <a:gd name="connsiteY311" fmla="*/ 935054 h 1598546"/>
              <a:gd name="connsiteX312" fmla="*/ 3531175 w 4452716"/>
              <a:gd name="connsiteY312" fmla="*/ 909366 h 1598546"/>
              <a:gd name="connsiteX313" fmla="*/ 3556946 w 4452716"/>
              <a:gd name="connsiteY313" fmla="*/ 883677 h 1598546"/>
              <a:gd name="connsiteX314" fmla="*/ 3335317 w 4452716"/>
              <a:gd name="connsiteY314" fmla="*/ 883677 h 1598546"/>
              <a:gd name="connsiteX315" fmla="*/ 3361088 w 4452716"/>
              <a:gd name="connsiteY315" fmla="*/ 909366 h 1598546"/>
              <a:gd name="connsiteX316" fmla="*/ 3335317 w 4452716"/>
              <a:gd name="connsiteY316" fmla="*/ 935054 h 1598546"/>
              <a:gd name="connsiteX317" fmla="*/ 3309546 w 4452716"/>
              <a:gd name="connsiteY317" fmla="*/ 909366 h 1598546"/>
              <a:gd name="connsiteX318" fmla="*/ 3335317 w 4452716"/>
              <a:gd name="connsiteY318" fmla="*/ 883677 h 1598546"/>
              <a:gd name="connsiteX319" fmla="*/ 3113688 w 4452716"/>
              <a:gd name="connsiteY319" fmla="*/ 883677 h 1598546"/>
              <a:gd name="connsiteX320" fmla="*/ 3139459 w 4452716"/>
              <a:gd name="connsiteY320" fmla="*/ 909366 h 1598546"/>
              <a:gd name="connsiteX321" fmla="*/ 3113688 w 4452716"/>
              <a:gd name="connsiteY321" fmla="*/ 935054 h 1598546"/>
              <a:gd name="connsiteX322" fmla="*/ 3087917 w 4452716"/>
              <a:gd name="connsiteY322" fmla="*/ 909366 h 1598546"/>
              <a:gd name="connsiteX323" fmla="*/ 3113688 w 4452716"/>
              <a:gd name="connsiteY323" fmla="*/ 883677 h 1598546"/>
              <a:gd name="connsiteX324" fmla="*/ 2891323 w 4452716"/>
              <a:gd name="connsiteY324" fmla="*/ 883677 h 1598546"/>
              <a:gd name="connsiteX325" fmla="*/ 2917094 w 4452716"/>
              <a:gd name="connsiteY325" fmla="*/ 909366 h 1598546"/>
              <a:gd name="connsiteX326" fmla="*/ 2891323 w 4452716"/>
              <a:gd name="connsiteY326" fmla="*/ 935054 h 1598546"/>
              <a:gd name="connsiteX327" fmla="*/ 2865552 w 4452716"/>
              <a:gd name="connsiteY327" fmla="*/ 909366 h 1598546"/>
              <a:gd name="connsiteX328" fmla="*/ 2891323 w 4452716"/>
              <a:gd name="connsiteY328" fmla="*/ 883677 h 1598546"/>
              <a:gd name="connsiteX329" fmla="*/ 1560812 w 4452716"/>
              <a:gd name="connsiteY329" fmla="*/ 883677 h 1598546"/>
              <a:gd name="connsiteX330" fmla="*/ 1586583 w 4452716"/>
              <a:gd name="connsiteY330" fmla="*/ 909366 h 1598546"/>
              <a:gd name="connsiteX331" fmla="*/ 1560812 w 4452716"/>
              <a:gd name="connsiteY331" fmla="*/ 935054 h 1598546"/>
              <a:gd name="connsiteX332" fmla="*/ 1535041 w 4452716"/>
              <a:gd name="connsiteY332" fmla="*/ 909366 h 1598546"/>
              <a:gd name="connsiteX333" fmla="*/ 1560812 w 4452716"/>
              <a:gd name="connsiteY333" fmla="*/ 883677 h 1598546"/>
              <a:gd name="connsiteX334" fmla="*/ 1339183 w 4452716"/>
              <a:gd name="connsiteY334" fmla="*/ 883677 h 1598546"/>
              <a:gd name="connsiteX335" fmla="*/ 1364954 w 4452716"/>
              <a:gd name="connsiteY335" fmla="*/ 909366 h 1598546"/>
              <a:gd name="connsiteX336" fmla="*/ 1339183 w 4452716"/>
              <a:gd name="connsiteY336" fmla="*/ 935054 h 1598546"/>
              <a:gd name="connsiteX337" fmla="*/ 1313412 w 4452716"/>
              <a:gd name="connsiteY337" fmla="*/ 909366 h 1598546"/>
              <a:gd name="connsiteX338" fmla="*/ 1339183 w 4452716"/>
              <a:gd name="connsiteY338" fmla="*/ 883677 h 1598546"/>
              <a:gd name="connsiteX339" fmla="*/ 1117554 w 4452716"/>
              <a:gd name="connsiteY339" fmla="*/ 883677 h 1598546"/>
              <a:gd name="connsiteX340" fmla="*/ 1143325 w 4452716"/>
              <a:gd name="connsiteY340" fmla="*/ 909366 h 1598546"/>
              <a:gd name="connsiteX341" fmla="*/ 1117554 w 4452716"/>
              <a:gd name="connsiteY341" fmla="*/ 935054 h 1598546"/>
              <a:gd name="connsiteX342" fmla="*/ 1091783 w 4452716"/>
              <a:gd name="connsiteY342" fmla="*/ 909366 h 1598546"/>
              <a:gd name="connsiteX343" fmla="*/ 1117554 w 4452716"/>
              <a:gd name="connsiteY343" fmla="*/ 883677 h 1598546"/>
              <a:gd name="connsiteX344" fmla="*/ 895925 w 4452716"/>
              <a:gd name="connsiteY344" fmla="*/ 883677 h 1598546"/>
              <a:gd name="connsiteX345" fmla="*/ 921696 w 4452716"/>
              <a:gd name="connsiteY345" fmla="*/ 909366 h 1598546"/>
              <a:gd name="connsiteX346" fmla="*/ 895925 w 4452716"/>
              <a:gd name="connsiteY346" fmla="*/ 935054 h 1598546"/>
              <a:gd name="connsiteX347" fmla="*/ 870154 w 4452716"/>
              <a:gd name="connsiteY347" fmla="*/ 909366 h 1598546"/>
              <a:gd name="connsiteX348" fmla="*/ 895925 w 4452716"/>
              <a:gd name="connsiteY348" fmla="*/ 883677 h 1598546"/>
              <a:gd name="connsiteX349" fmla="*/ 674296 w 4452716"/>
              <a:gd name="connsiteY349" fmla="*/ 883677 h 1598546"/>
              <a:gd name="connsiteX350" fmla="*/ 700066 w 4452716"/>
              <a:gd name="connsiteY350" fmla="*/ 909366 h 1598546"/>
              <a:gd name="connsiteX351" fmla="*/ 674296 w 4452716"/>
              <a:gd name="connsiteY351" fmla="*/ 935054 h 1598546"/>
              <a:gd name="connsiteX352" fmla="*/ 648525 w 4452716"/>
              <a:gd name="connsiteY352" fmla="*/ 909366 h 1598546"/>
              <a:gd name="connsiteX353" fmla="*/ 674296 w 4452716"/>
              <a:gd name="connsiteY353" fmla="*/ 883677 h 1598546"/>
              <a:gd name="connsiteX354" fmla="*/ 451930 w 4452716"/>
              <a:gd name="connsiteY354" fmla="*/ 883677 h 1598546"/>
              <a:gd name="connsiteX355" fmla="*/ 477701 w 4452716"/>
              <a:gd name="connsiteY355" fmla="*/ 909366 h 1598546"/>
              <a:gd name="connsiteX356" fmla="*/ 451930 w 4452716"/>
              <a:gd name="connsiteY356" fmla="*/ 935054 h 1598546"/>
              <a:gd name="connsiteX357" fmla="*/ 426159 w 4452716"/>
              <a:gd name="connsiteY357" fmla="*/ 909366 h 1598546"/>
              <a:gd name="connsiteX358" fmla="*/ 451930 w 4452716"/>
              <a:gd name="connsiteY358" fmla="*/ 883677 h 1598546"/>
              <a:gd name="connsiteX359" fmla="*/ 3889758 w 4452716"/>
              <a:gd name="connsiteY359" fmla="*/ 773585 h 1598546"/>
              <a:gd name="connsiteX360" fmla="*/ 3915529 w 4452716"/>
              <a:gd name="connsiteY360" fmla="*/ 799273 h 1598546"/>
              <a:gd name="connsiteX361" fmla="*/ 3889758 w 4452716"/>
              <a:gd name="connsiteY361" fmla="*/ 824961 h 1598546"/>
              <a:gd name="connsiteX362" fmla="*/ 3863987 w 4452716"/>
              <a:gd name="connsiteY362" fmla="*/ 799273 h 1598546"/>
              <a:gd name="connsiteX363" fmla="*/ 3889758 w 4452716"/>
              <a:gd name="connsiteY363" fmla="*/ 773585 h 1598546"/>
              <a:gd name="connsiteX364" fmla="*/ 3668129 w 4452716"/>
              <a:gd name="connsiteY364" fmla="*/ 773585 h 1598546"/>
              <a:gd name="connsiteX365" fmla="*/ 3693900 w 4452716"/>
              <a:gd name="connsiteY365" fmla="*/ 799273 h 1598546"/>
              <a:gd name="connsiteX366" fmla="*/ 3668129 w 4452716"/>
              <a:gd name="connsiteY366" fmla="*/ 824961 h 1598546"/>
              <a:gd name="connsiteX367" fmla="*/ 3642358 w 4452716"/>
              <a:gd name="connsiteY367" fmla="*/ 799273 h 1598546"/>
              <a:gd name="connsiteX368" fmla="*/ 3668129 w 4452716"/>
              <a:gd name="connsiteY368" fmla="*/ 773585 h 1598546"/>
              <a:gd name="connsiteX369" fmla="*/ 3445763 w 4452716"/>
              <a:gd name="connsiteY369" fmla="*/ 773585 h 1598546"/>
              <a:gd name="connsiteX370" fmla="*/ 3471534 w 4452716"/>
              <a:gd name="connsiteY370" fmla="*/ 799273 h 1598546"/>
              <a:gd name="connsiteX371" fmla="*/ 3445763 w 4452716"/>
              <a:gd name="connsiteY371" fmla="*/ 824961 h 1598546"/>
              <a:gd name="connsiteX372" fmla="*/ 3419993 w 4452716"/>
              <a:gd name="connsiteY372" fmla="*/ 799273 h 1598546"/>
              <a:gd name="connsiteX373" fmla="*/ 3445763 w 4452716"/>
              <a:gd name="connsiteY373" fmla="*/ 773585 h 1598546"/>
              <a:gd name="connsiteX374" fmla="*/ 3224134 w 4452716"/>
              <a:gd name="connsiteY374" fmla="*/ 773585 h 1598546"/>
              <a:gd name="connsiteX375" fmla="*/ 3249905 w 4452716"/>
              <a:gd name="connsiteY375" fmla="*/ 799273 h 1598546"/>
              <a:gd name="connsiteX376" fmla="*/ 3224134 w 4452716"/>
              <a:gd name="connsiteY376" fmla="*/ 824961 h 1598546"/>
              <a:gd name="connsiteX377" fmla="*/ 3198364 w 4452716"/>
              <a:gd name="connsiteY377" fmla="*/ 799273 h 1598546"/>
              <a:gd name="connsiteX378" fmla="*/ 3224134 w 4452716"/>
              <a:gd name="connsiteY378" fmla="*/ 773585 h 1598546"/>
              <a:gd name="connsiteX379" fmla="*/ 3002505 w 4452716"/>
              <a:gd name="connsiteY379" fmla="*/ 773585 h 1598546"/>
              <a:gd name="connsiteX380" fmla="*/ 3028276 w 4452716"/>
              <a:gd name="connsiteY380" fmla="*/ 799273 h 1598546"/>
              <a:gd name="connsiteX381" fmla="*/ 3002505 w 4452716"/>
              <a:gd name="connsiteY381" fmla="*/ 824961 h 1598546"/>
              <a:gd name="connsiteX382" fmla="*/ 2976735 w 4452716"/>
              <a:gd name="connsiteY382" fmla="*/ 799273 h 1598546"/>
              <a:gd name="connsiteX383" fmla="*/ 3002505 w 4452716"/>
              <a:gd name="connsiteY383" fmla="*/ 773585 h 1598546"/>
              <a:gd name="connsiteX384" fmla="*/ 2780876 w 4452716"/>
              <a:gd name="connsiteY384" fmla="*/ 773585 h 1598546"/>
              <a:gd name="connsiteX385" fmla="*/ 2806647 w 4452716"/>
              <a:gd name="connsiteY385" fmla="*/ 799273 h 1598546"/>
              <a:gd name="connsiteX386" fmla="*/ 2780876 w 4452716"/>
              <a:gd name="connsiteY386" fmla="*/ 824961 h 1598546"/>
              <a:gd name="connsiteX387" fmla="*/ 2755106 w 4452716"/>
              <a:gd name="connsiteY387" fmla="*/ 799273 h 1598546"/>
              <a:gd name="connsiteX388" fmla="*/ 2780876 w 4452716"/>
              <a:gd name="connsiteY388" fmla="*/ 773585 h 1598546"/>
              <a:gd name="connsiteX389" fmla="*/ 2559247 w 4452716"/>
              <a:gd name="connsiteY389" fmla="*/ 773585 h 1598546"/>
              <a:gd name="connsiteX390" fmla="*/ 2585018 w 4452716"/>
              <a:gd name="connsiteY390" fmla="*/ 799273 h 1598546"/>
              <a:gd name="connsiteX391" fmla="*/ 2559247 w 4452716"/>
              <a:gd name="connsiteY391" fmla="*/ 824961 h 1598546"/>
              <a:gd name="connsiteX392" fmla="*/ 2533476 w 4452716"/>
              <a:gd name="connsiteY392" fmla="*/ 799273 h 1598546"/>
              <a:gd name="connsiteX393" fmla="*/ 2559247 w 4452716"/>
              <a:gd name="connsiteY393" fmla="*/ 773585 h 1598546"/>
              <a:gd name="connsiteX394" fmla="*/ 2336882 w 4452716"/>
              <a:gd name="connsiteY394" fmla="*/ 773585 h 1598546"/>
              <a:gd name="connsiteX395" fmla="*/ 2355014 w 4452716"/>
              <a:gd name="connsiteY395" fmla="*/ 780924 h 1598546"/>
              <a:gd name="connsiteX396" fmla="*/ 2362147 w 4452716"/>
              <a:gd name="connsiteY396" fmla="*/ 798057 h 1598546"/>
              <a:gd name="connsiteX397" fmla="*/ 2337239 w 4452716"/>
              <a:gd name="connsiteY397" fmla="*/ 795288 h 1598546"/>
              <a:gd name="connsiteX398" fmla="*/ 2313098 w 4452716"/>
              <a:gd name="connsiteY398" fmla="*/ 794397 h 1598546"/>
              <a:gd name="connsiteX399" fmla="*/ 2318474 w 4452716"/>
              <a:gd name="connsiteY399" fmla="*/ 781200 h 1598546"/>
              <a:gd name="connsiteX400" fmla="*/ 2336882 w 4452716"/>
              <a:gd name="connsiteY400" fmla="*/ 773585 h 1598546"/>
              <a:gd name="connsiteX401" fmla="*/ 2115253 w 4452716"/>
              <a:gd name="connsiteY401" fmla="*/ 773585 h 1598546"/>
              <a:gd name="connsiteX402" fmla="*/ 2133385 w 4452716"/>
              <a:gd name="connsiteY402" fmla="*/ 780924 h 1598546"/>
              <a:gd name="connsiteX403" fmla="*/ 2139006 w 4452716"/>
              <a:gd name="connsiteY403" fmla="*/ 794425 h 1598546"/>
              <a:gd name="connsiteX404" fmla="*/ 2115623 w 4452716"/>
              <a:gd name="connsiteY404" fmla="*/ 795288 h 1598546"/>
              <a:gd name="connsiteX405" fmla="*/ 2089943 w 4452716"/>
              <a:gd name="connsiteY405" fmla="*/ 798142 h 1598546"/>
              <a:gd name="connsiteX406" fmla="*/ 2096845 w 4452716"/>
              <a:gd name="connsiteY406" fmla="*/ 781200 h 1598546"/>
              <a:gd name="connsiteX407" fmla="*/ 2115253 w 4452716"/>
              <a:gd name="connsiteY407" fmla="*/ 773585 h 1598546"/>
              <a:gd name="connsiteX408" fmla="*/ 1893624 w 4452716"/>
              <a:gd name="connsiteY408" fmla="*/ 773585 h 1598546"/>
              <a:gd name="connsiteX409" fmla="*/ 1919395 w 4452716"/>
              <a:gd name="connsiteY409" fmla="*/ 799273 h 1598546"/>
              <a:gd name="connsiteX410" fmla="*/ 1893624 w 4452716"/>
              <a:gd name="connsiteY410" fmla="*/ 824961 h 1598546"/>
              <a:gd name="connsiteX411" fmla="*/ 1867853 w 4452716"/>
              <a:gd name="connsiteY411" fmla="*/ 799273 h 1598546"/>
              <a:gd name="connsiteX412" fmla="*/ 1893624 w 4452716"/>
              <a:gd name="connsiteY412" fmla="*/ 773585 h 1598546"/>
              <a:gd name="connsiteX413" fmla="*/ 1671995 w 4452716"/>
              <a:gd name="connsiteY413" fmla="*/ 773585 h 1598546"/>
              <a:gd name="connsiteX414" fmla="*/ 1697765 w 4452716"/>
              <a:gd name="connsiteY414" fmla="*/ 799273 h 1598546"/>
              <a:gd name="connsiteX415" fmla="*/ 1671995 w 4452716"/>
              <a:gd name="connsiteY415" fmla="*/ 824961 h 1598546"/>
              <a:gd name="connsiteX416" fmla="*/ 1646224 w 4452716"/>
              <a:gd name="connsiteY416" fmla="*/ 799273 h 1598546"/>
              <a:gd name="connsiteX417" fmla="*/ 1671995 w 4452716"/>
              <a:gd name="connsiteY417" fmla="*/ 773585 h 1598546"/>
              <a:gd name="connsiteX418" fmla="*/ 1450366 w 4452716"/>
              <a:gd name="connsiteY418" fmla="*/ 773585 h 1598546"/>
              <a:gd name="connsiteX419" fmla="*/ 1476136 w 4452716"/>
              <a:gd name="connsiteY419" fmla="*/ 799273 h 1598546"/>
              <a:gd name="connsiteX420" fmla="*/ 1450366 w 4452716"/>
              <a:gd name="connsiteY420" fmla="*/ 824961 h 1598546"/>
              <a:gd name="connsiteX421" fmla="*/ 1424595 w 4452716"/>
              <a:gd name="connsiteY421" fmla="*/ 799273 h 1598546"/>
              <a:gd name="connsiteX422" fmla="*/ 1450366 w 4452716"/>
              <a:gd name="connsiteY422" fmla="*/ 773585 h 1598546"/>
              <a:gd name="connsiteX423" fmla="*/ 1228737 w 4452716"/>
              <a:gd name="connsiteY423" fmla="*/ 773585 h 1598546"/>
              <a:gd name="connsiteX424" fmla="*/ 1254507 w 4452716"/>
              <a:gd name="connsiteY424" fmla="*/ 799273 h 1598546"/>
              <a:gd name="connsiteX425" fmla="*/ 1228737 w 4452716"/>
              <a:gd name="connsiteY425" fmla="*/ 824961 h 1598546"/>
              <a:gd name="connsiteX426" fmla="*/ 1202966 w 4452716"/>
              <a:gd name="connsiteY426" fmla="*/ 799273 h 1598546"/>
              <a:gd name="connsiteX427" fmla="*/ 1228737 w 4452716"/>
              <a:gd name="connsiteY427" fmla="*/ 773585 h 1598546"/>
              <a:gd name="connsiteX428" fmla="*/ 1006371 w 4452716"/>
              <a:gd name="connsiteY428" fmla="*/ 773585 h 1598546"/>
              <a:gd name="connsiteX429" fmla="*/ 1032142 w 4452716"/>
              <a:gd name="connsiteY429" fmla="*/ 799273 h 1598546"/>
              <a:gd name="connsiteX430" fmla="*/ 1006371 w 4452716"/>
              <a:gd name="connsiteY430" fmla="*/ 824961 h 1598546"/>
              <a:gd name="connsiteX431" fmla="*/ 980600 w 4452716"/>
              <a:gd name="connsiteY431" fmla="*/ 799273 h 1598546"/>
              <a:gd name="connsiteX432" fmla="*/ 1006371 w 4452716"/>
              <a:gd name="connsiteY432" fmla="*/ 773585 h 1598546"/>
              <a:gd name="connsiteX433" fmla="*/ 784742 w 4452716"/>
              <a:gd name="connsiteY433" fmla="*/ 773585 h 1598546"/>
              <a:gd name="connsiteX434" fmla="*/ 810513 w 4452716"/>
              <a:gd name="connsiteY434" fmla="*/ 799273 h 1598546"/>
              <a:gd name="connsiteX435" fmla="*/ 784742 w 4452716"/>
              <a:gd name="connsiteY435" fmla="*/ 824961 h 1598546"/>
              <a:gd name="connsiteX436" fmla="*/ 758971 w 4452716"/>
              <a:gd name="connsiteY436" fmla="*/ 799273 h 1598546"/>
              <a:gd name="connsiteX437" fmla="*/ 784742 w 4452716"/>
              <a:gd name="connsiteY437" fmla="*/ 773585 h 1598546"/>
              <a:gd name="connsiteX438" fmla="*/ 563113 w 4452716"/>
              <a:gd name="connsiteY438" fmla="*/ 773585 h 1598546"/>
              <a:gd name="connsiteX439" fmla="*/ 588884 w 4452716"/>
              <a:gd name="connsiteY439" fmla="*/ 799273 h 1598546"/>
              <a:gd name="connsiteX440" fmla="*/ 563113 w 4452716"/>
              <a:gd name="connsiteY440" fmla="*/ 824961 h 1598546"/>
              <a:gd name="connsiteX441" fmla="*/ 537342 w 4452716"/>
              <a:gd name="connsiteY441" fmla="*/ 799273 h 1598546"/>
              <a:gd name="connsiteX442" fmla="*/ 563113 w 4452716"/>
              <a:gd name="connsiteY442" fmla="*/ 773585 h 1598546"/>
              <a:gd name="connsiteX443" fmla="*/ 3778575 w 4452716"/>
              <a:gd name="connsiteY443" fmla="*/ 662758 h 1598546"/>
              <a:gd name="connsiteX444" fmla="*/ 3804346 w 4452716"/>
              <a:gd name="connsiteY444" fmla="*/ 688446 h 1598546"/>
              <a:gd name="connsiteX445" fmla="*/ 3778575 w 4452716"/>
              <a:gd name="connsiteY445" fmla="*/ 714135 h 1598546"/>
              <a:gd name="connsiteX446" fmla="*/ 3752804 w 4452716"/>
              <a:gd name="connsiteY446" fmla="*/ 688446 h 1598546"/>
              <a:gd name="connsiteX447" fmla="*/ 3778575 w 4452716"/>
              <a:gd name="connsiteY447" fmla="*/ 662758 h 1598546"/>
              <a:gd name="connsiteX448" fmla="*/ 3556946 w 4452716"/>
              <a:gd name="connsiteY448" fmla="*/ 662758 h 1598546"/>
              <a:gd name="connsiteX449" fmla="*/ 3582717 w 4452716"/>
              <a:gd name="connsiteY449" fmla="*/ 688446 h 1598546"/>
              <a:gd name="connsiteX450" fmla="*/ 3556946 w 4452716"/>
              <a:gd name="connsiteY450" fmla="*/ 714135 h 1598546"/>
              <a:gd name="connsiteX451" fmla="*/ 3531175 w 4452716"/>
              <a:gd name="connsiteY451" fmla="*/ 688446 h 1598546"/>
              <a:gd name="connsiteX452" fmla="*/ 3556946 w 4452716"/>
              <a:gd name="connsiteY452" fmla="*/ 662758 h 1598546"/>
              <a:gd name="connsiteX453" fmla="*/ 3335317 w 4452716"/>
              <a:gd name="connsiteY453" fmla="*/ 662758 h 1598546"/>
              <a:gd name="connsiteX454" fmla="*/ 3361088 w 4452716"/>
              <a:gd name="connsiteY454" fmla="*/ 688446 h 1598546"/>
              <a:gd name="connsiteX455" fmla="*/ 3335317 w 4452716"/>
              <a:gd name="connsiteY455" fmla="*/ 714135 h 1598546"/>
              <a:gd name="connsiteX456" fmla="*/ 3309546 w 4452716"/>
              <a:gd name="connsiteY456" fmla="*/ 688446 h 1598546"/>
              <a:gd name="connsiteX457" fmla="*/ 3335317 w 4452716"/>
              <a:gd name="connsiteY457" fmla="*/ 662758 h 1598546"/>
              <a:gd name="connsiteX458" fmla="*/ 3113688 w 4452716"/>
              <a:gd name="connsiteY458" fmla="*/ 662758 h 1598546"/>
              <a:gd name="connsiteX459" fmla="*/ 3139459 w 4452716"/>
              <a:gd name="connsiteY459" fmla="*/ 688446 h 1598546"/>
              <a:gd name="connsiteX460" fmla="*/ 3113688 w 4452716"/>
              <a:gd name="connsiteY460" fmla="*/ 714135 h 1598546"/>
              <a:gd name="connsiteX461" fmla="*/ 3087917 w 4452716"/>
              <a:gd name="connsiteY461" fmla="*/ 688446 h 1598546"/>
              <a:gd name="connsiteX462" fmla="*/ 3113688 w 4452716"/>
              <a:gd name="connsiteY462" fmla="*/ 662758 h 1598546"/>
              <a:gd name="connsiteX463" fmla="*/ 2891323 w 4452716"/>
              <a:gd name="connsiteY463" fmla="*/ 662758 h 1598546"/>
              <a:gd name="connsiteX464" fmla="*/ 2917094 w 4452716"/>
              <a:gd name="connsiteY464" fmla="*/ 688446 h 1598546"/>
              <a:gd name="connsiteX465" fmla="*/ 2891323 w 4452716"/>
              <a:gd name="connsiteY465" fmla="*/ 714135 h 1598546"/>
              <a:gd name="connsiteX466" fmla="*/ 2865552 w 4452716"/>
              <a:gd name="connsiteY466" fmla="*/ 688446 h 1598546"/>
              <a:gd name="connsiteX467" fmla="*/ 2891323 w 4452716"/>
              <a:gd name="connsiteY467" fmla="*/ 662758 h 1598546"/>
              <a:gd name="connsiteX468" fmla="*/ 2669694 w 4452716"/>
              <a:gd name="connsiteY468" fmla="*/ 662758 h 1598546"/>
              <a:gd name="connsiteX469" fmla="*/ 2695464 w 4452716"/>
              <a:gd name="connsiteY469" fmla="*/ 688446 h 1598546"/>
              <a:gd name="connsiteX470" fmla="*/ 2669694 w 4452716"/>
              <a:gd name="connsiteY470" fmla="*/ 714135 h 1598546"/>
              <a:gd name="connsiteX471" fmla="*/ 2643923 w 4452716"/>
              <a:gd name="connsiteY471" fmla="*/ 688446 h 1598546"/>
              <a:gd name="connsiteX472" fmla="*/ 2669694 w 4452716"/>
              <a:gd name="connsiteY472" fmla="*/ 662758 h 1598546"/>
              <a:gd name="connsiteX473" fmla="*/ 2448065 w 4452716"/>
              <a:gd name="connsiteY473" fmla="*/ 662758 h 1598546"/>
              <a:gd name="connsiteX474" fmla="*/ 2473835 w 4452716"/>
              <a:gd name="connsiteY474" fmla="*/ 688446 h 1598546"/>
              <a:gd name="connsiteX475" fmla="*/ 2448065 w 4452716"/>
              <a:gd name="connsiteY475" fmla="*/ 714135 h 1598546"/>
              <a:gd name="connsiteX476" fmla="*/ 2422294 w 4452716"/>
              <a:gd name="connsiteY476" fmla="*/ 688446 h 1598546"/>
              <a:gd name="connsiteX477" fmla="*/ 2448065 w 4452716"/>
              <a:gd name="connsiteY477" fmla="*/ 662758 h 1598546"/>
              <a:gd name="connsiteX478" fmla="*/ 2226435 w 4452716"/>
              <a:gd name="connsiteY478" fmla="*/ 662758 h 1598546"/>
              <a:gd name="connsiteX479" fmla="*/ 2252206 w 4452716"/>
              <a:gd name="connsiteY479" fmla="*/ 688446 h 1598546"/>
              <a:gd name="connsiteX480" fmla="*/ 2226435 w 4452716"/>
              <a:gd name="connsiteY480" fmla="*/ 714135 h 1598546"/>
              <a:gd name="connsiteX481" fmla="*/ 2200665 w 4452716"/>
              <a:gd name="connsiteY481" fmla="*/ 688446 h 1598546"/>
              <a:gd name="connsiteX482" fmla="*/ 2226435 w 4452716"/>
              <a:gd name="connsiteY482" fmla="*/ 662758 h 1598546"/>
              <a:gd name="connsiteX483" fmla="*/ 2004806 w 4452716"/>
              <a:gd name="connsiteY483" fmla="*/ 662758 h 1598546"/>
              <a:gd name="connsiteX484" fmla="*/ 2030577 w 4452716"/>
              <a:gd name="connsiteY484" fmla="*/ 688446 h 1598546"/>
              <a:gd name="connsiteX485" fmla="*/ 2004806 w 4452716"/>
              <a:gd name="connsiteY485" fmla="*/ 714135 h 1598546"/>
              <a:gd name="connsiteX486" fmla="*/ 1979036 w 4452716"/>
              <a:gd name="connsiteY486" fmla="*/ 688446 h 1598546"/>
              <a:gd name="connsiteX487" fmla="*/ 2004806 w 4452716"/>
              <a:gd name="connsiteY487" fmla="*/ 662758 h 1598546"/>
              <a:gd name="connsiteX488" fmla="*/ 1782441 w 4452716"/>
              <a:gd name="connsiteY488" fmla="*/ 662758 h 1598546"/>
              <a:gd name="connsiteX489" fmla="*/ 1808212 w 4452716"/>
              <a:gd name="connsiteY489" fmla="*/ 688446 h 1598546"/>
              <a:gd name="connsiteX490" fmla="*/ 1782441 w 4452716"/>
              <a:gd name="connsiteY490" fmla="*/ 714135 h 1598546"/>
              <a:gd name="connsiteX491" fmla="*/ 1756670 w 4452716"/>
              <a:gd name="connsiteY491" fmla="*/ 688446 h 1598546"/>
              <a:gd name="connsiteX492" fmla="*/ 1782441 w 4452716"/>
              <a:gd name="connsiteY492" fmla="*/ 662758 h 1598546"/>
              <a:gd name="connsiteX493" fmla="*/ 1560812 w 4452716"/>
              <a:gd name="connsiteY493" fmla="*/ 662758 h 1598546"/>
              <a:gd name="connsiteX494" fmla="*/ 1586583 w 4452716"/>
              <a:gd name="connsiteY494" fmla="*/ 688446 h 1598546"/>
              <a:gd name="connsiteX495" fmla="*/ 1560812 w 4452716"/>
              <a:gd name="connsiteY495" fmla="*/ 714135 h 1598546"/>
              <a:gd name="connsiteX496" fmla="*/ 1535041 w 4452716"/>
              <a:gd name="connsiteY496" fmla="*/ 688446 h 1598546"/>
              <a:gd name="connsiteX497" fmla="*/ 1560812 w 4452716"/>
              <a:gd name="connsiteY497" fmla="*/ 662758 h 1598546"/>
              <a:gd name="connsiteX498" fmla="*/ 1339183 w 4452716"/>
              <a:gd name="connsiteY498" fmla="*/ 662758 h 1598546"/>
              <a:gd name="connsiteX499" fmla="*/ 1364954 w 4452716"/>
              <a:gd name="connsiteY499" fmla="*/ 688446 h 1598546"/>
              <a:gd name="connsiteX500" fmla="*/ 1339183 w 4452716"/>
              <a:gd name="connsiteY500" fmla="*/ 714135 h 1598546"/>
              <a:gd name="connsiteX501" fmla="*/ 1313412 w 4452716"/>
              <a:gd name="connsiteY501" fmla="*/ 688446 h 1598546"/>
              <a:gd name="connsiteX502" fmla="*/ 1339183 w 4452716"/>
              <a:gd name="connsiteY502" fmla="*/ 662758 h 1598546"/>
              <a:gd name="connsiteX503" fmla="*/ 1117554 w 4452716"/>
              <a:gd name="connsiteY503" fmla="*/ 662758 h 1598546"/>
              <a:gd name="connsiteX504" fmla="*/ 1143325 w 4452716"/>
              <a:gd name="connsiteY504" fmla="*/ 688446 h 1598546"/>
              <a:gd name="connsiteX505" fmla="*/ 1117554 w 4452716"/>
              <a:gd name="connsiteY505" fmla="*/ 714135 h 1598546"/>
              <a:gd name="connsiteX506" fmla="*/ 1091783 w 4452716"/>
              <a:gd name="connsiteY506" fmla="*/ 688446 h 1598546"/>
              <a:gd name="connsiteX507" fmla="*/ 1117554 w 4452716"/>
              <a:gd name="connsiteY507" fmla="*/ 662758 h 1598546"/>
              <a:gd name="connsiteX508" fmla="*/ 895925 w 4452716"/>
              <a:gd name="connsiteY508" fmla="*/ 662758 h 1598546"/>
              <a:gd name="connsiteX509" fmla="*/ 921696 w 4452716"/>
              <a:gd name="connsiteY509" fmla="*/ 688446 h 1598546"/>
              <a:gd name="connsiteX510" fmla="*/ 895925 w 4452716"/>
              <a:gd name="connsiteY510" fmla="*/ 714135 h 1598546"/>
              <a:gd name="connsiteX511" fmla="*/ 870154 w 4452716"/>
              <a:gd name="connsiteY511" fmla="*/ 688446 h 1598546"/>
              <a:gd name="connsiteX512" fmla="*/ 895925 w 4452716"/>
              <a:gd name="connsiteY512" fmla="*/ 662758 h 1598546"/>
              <a:gd name="connsiteX513" fmla="*/ 674296 w 4452716"/>
              <a:gd name="connsiteY513" fmla="*/ 662758 h 1598546"/>
              <a:gd name="connsiteX514" fmla="*/ 700066 w 4452716"/>
              <a:gd name="connsiteY514" fmla="*/ 688446 h 1598546"/>
              <a:gd name="connsiteX515" fmla="*/ 674296 w 4452716"/>
              <a:gd name="connsiteY515" fmla="*/ 714135 h 1598546"/>
              <a:gd name="connsiteX516" fmla="*/ 648525 w 4452716"/>
              <a:gd name="connsiteY516" fmla="*/ 688446 h 1598546"/>
              <a:gd name="connsiteX517" fmla="*/ 674296 w 4452716"/>
              <a:gd name="connsiteY517" fmla="*/ 662758 h 1598546"/>
              <a:gd name="connsiteX518" fmla="*/ 3668129 w 4452716"/>
              <a:gd name="connsiteY518" fmla="*/ 552665 h 1598546"/>
              <a:gd name="connsiteX519" fmla="*/ 3693900 w 4452716"/>
              <a:gd name="connsiteY519" fmla="*/ 578354 h 1598546"/>
              <a:gd name="connsiteX520" fmla="*/ 3668129 w 4452716"/>
              <a:gd name="connsiteY520" fmla="*/ 604042 h 1598546"/>
              <a:gd name="connsiteX521" fmla="*/ 3642358 w 4452716"/>
              <a:gd name="connsiteY521" fmla="*/ 578354 h 1598546"/>
              <a:gd name="connsiteX522" fmla="*/ 3668129 w 4452716"/>
              <a:gd name="connsiteY522" fmla="*/ 552665 h 1598546"/>
              <a:gd name="connsiteX523" fmla="*/ 3445763 w 4452716"/>
              <a:gd name="connsiteY523" fmla="*/ 552665 h 1598546"/>
              <a:gd name="connsiteX524" fmla="*/ 3471534 w 4452716"/>
              <a:gd name="connsiteY524" fmla="*/ 578354 h 1598546"/>
              <a:gd name="connsiteX525" fmla="*/ 3445763 w 4452716"/>
              <a:gd name="connsiteY525" fmla="*/ 604042 h 1598546"/>
              <a:gd name="connsiteX526" fmla="*/ 3419993 w 4452716"/>
              <a:gd name="connsiteY526" fmla="*/ 578354 h 1598546"/>
              <a:gd name="connsiteX527" fmla="*/ 3445763 w 4452716"/>
              <a:gd name="connsiteY527" fmla="*/ 552665 h 1598546"/>
              <a:gd name="connsiteX528" fmla="*/ 3224134 w 4452716"/>
              <a:gd name="connsiteY528" fmla="*/ 552665 h 1598546"/>
              <a:gd name="connsiteX529" fmla="*/ 3249905 w 4452716"/>
              <a:gd name="connsiteY529" fmla="*/ 578354 h 1598546"/>
              <a:gd name="connsiteX530" fmla="*/ 3224134 w 4452716"/>
              <a:gd name="connsiteY530" fmla="*/ 604042 h 1598546"/>
              <a:gd name="connsiteX531" fmla="*/ 3198364 w 4452716"/>
              <a:gd name="connsiteY531" fmla="*/ 578354 h 1598546"/>
              <a:gd name="connsiteX532" fmla="*/ 3224134 w 4452716"/>
              <a:gd name="connsiteY532" fmla="*/ 552665 h 1598546"/>
              <a:gd name="connsiteX533" fmla="*/ 3002505 w 4452716"/>
              <a:gd name="connsiteY533" fmla="*/ 552665 h 1598546"/>
              <a:gd name="connsiteX534" fmla="*/ 3028276 w 4452716"/>
              <a:gd name="connsiteY534" fmla="*/ 578354 h 1598546"/>
              <a:gd name="connsiteX535" fmla="*/ 3002505 w 4452716"/>
              <a:gd name="connsiteY535" fmla="*/ 604042 h 1598546"/>
              <a:gd name="connsiteX536" fmla="*/ 2976735 w 4452716"/>
              <a:gd name="connsiteY536" fmla="*/ 578354 h 1598546"/>
              <a:gd name="connsiteX537" fmla="*/ 3002505 w 4452716"/>
              <a:gd name="connsiteY537" fmla="*/ 552665 h 1598546"/>
              <a:gd name="connsiteX538" fmla="*/ 2780876 w 4452716"/>
              <a:gd name="connsiteY538" fmla="*/ 552665 h 1598546"/>
              <a:gd name="connsiteX539" fmla="*/ 2806647 w 4452716"/>
              <a:gd name="connsiteY539" fmla="*/ 578354 h 1598546"/>
              <a:gd name="connsiteX540" fmla="*/ 2780876 w 4452716"/>
              <a:gd name="connsiteY540" fmla="*/ 604042 h 1598546"/>
              <a:gd name="connsiteX541" fmla="*/ 2755106 w 4452716"/>
              <a:gd name="connsiteY541" fmla="*/ 578354 h 1598546"/>
              <a:gd name="connsiteX542" fmla="*/ 2780876 w 4452716"/>
              <a:gd name="connsiteY542" fmla="*/ 552665 h 1598546"/>
              <a:gd name="connsiteX543" fmla="*/ 2559247 w 4452716"/>
              <a:gd name="connsiteY543" fmla="*/ 552665 h 1598546"/>
              <a:gd name="connsiteX544" fmla="*/ 2585018 w 4452716"/>
              <a:gd name="connsiteY544" fmla="*/ 578354 h 1598546"/>
              <a:gd name="connsiteX545" fmla="*/ 2559247 w 4452716"/>
              <a:gd name="connsiteY545" fmla="*/ 604042 h 1598546"/>
              <a:gd name="connsiteX546" fmla="*/ 2533476 w 4452716"/>
              <a:gd name="connsiteY546" fmla="*/ 578354 h 1598546"/>
              <a:gd name="connsiteX547" fmla="*/ 2559247 w 4452716"/>
              <a:gd name="connsiteY547" fmla="*/ 552665 h 1598546"/>
              <a:gd name="connsiteX548" fmla="*/ 2336882 w 4452716"/>
              <a:gd name="connsiteY548" fmla="*/ 552665 h 1598546"/>
              <a:gd name="connsiteX549" fmla="*/ 2362653 w 4452716"/>
              <a:gd name="connsiteY549" fmla="*/ 578354 h 1598546"/>
              <a:gd name="connsiteX550" fmla="*/ 2336882 w 4452716"/>
              <a:gd name="connsiteY550" fmla="*/ 604042 h 1598546"/>
              <a:gd name="connsiteX551" fmla="*/ 2311111 w 4452716"/>
              <a:gd name="connsiteY551" fmla="*/ 578354 h 1598546"/>
              <a:gd name="connsiteX552" fmla="*/ 2336882 w 4452716"/>
              <a:gd name="connsiteY552" fmla="*/ 552665 h 1598546"/>
              <a:gd name="connsiteX553" fmla="*/ 2115253 w 4452716"/>
              <a:gd name="connsiteY553" fmla="*/ 552665 h 1598546"/>
              <a:gd name="connsiteX554" fmla="*/ 2141024 w 4452716"/>
              <a:gd name="connsiteY554" fmla="*/ 578354 h 1598546"/>
              <a:gd name="connsiteX555" fmla="*/ 2115253 w 4452716"/>
              <a:gd name="connsiteY555" fmla="*/ 604042 h 1598546"/>
              <a:gd name="connsiteX556" fmla="*/ 2089482 w 4452716"/>
              <a:gd name="connsiteY556" fmla="*/ 578354 h 1598546"/>
              <a:gd name="connsiteX557" fmla="*/ 2115253 w 4452716"/>
              <a:gd name="connsiteY557" fmla="*/ 552665 h 1598546"/>
              <a:gd name="connsiteX558" fmla="*/ 1893624 w 4452716"/>
              <a:gd name="connsiteY558" fmla="*/ 552665 h 1598546"/>
              <a:gd name="connsiteX559" fmla="*/ 1919395 w 4452716"/>
              <a:gd name="connsiteY559" fmla="*/ 578354 h 1598546"/>
              <a:gd name="connsiteX560" fmla="*/ 1893624 w 4452716"/>
              <a:gd name="connsiteY560" fmla="*/ 604042 h 1598546"/>
              <a:gd name="connsiteX561" fmla="*/ 1867853 w 4452716"/>
              <a:gd name="connsiteY561" fmla="*/ 578354 h 1598546"/>
              <a:gd name="connsiteX562" fmla="*/ 1893624 w 4452716"/>
              <a:gd name="connsiteY562" fmla="*/ 552665 h 1598546"/>
              <a:gd name="connsiteX563" fmla="*/ 1671995 w 4452716"/>
              <a:gd name="connsiteY563" fmla="*/ 552665 h 1598546"/>
              <a:gd name="connsiteX564" fmla="*/ 1697765 w 4452716"/>
              <a:gd name="connsiteY564" fmla="*/ 578354 h 1598546"/>
              <a:gd name="connsiteX565" fmla="*/ 1671995 w 4452716"/>
              <a:gd name="connsiteY565" fmla="*/ 604042 h 1598546"/>
              <a:gd name="connsiteX566" fmla="*/ 1646224 w 4452716"/>
              <a:gd name="connsiteY566" fmla="*/ 578354 h 1598546"/>
              <a:gd name="connsiteX567" fmla="*/ 1671995 w 4452716"/>
              <a:gd name="connsiteY567" fmla="*/ 552665 h 1598546"/>
              <a:gd name="connsiteX568" fmla="*/ 1450366 w 4452716"/>
              <a:gd name="connsiteY568" fmla="*/ 552665 h 1598546"/>
              <a:gd name="connsiteX569" fmla="*/ 1476136 w 4452716"/>
              <a:gd name="connsiteY569" fmla="*/ 578354 h 1598546"/>
              <a:gd name="connsiteX570" fmla="*/ 1450366 w 4452716"/>
              <a:gd name="connsiteY570" fmla="*/ 604042 h 1598546"/>
              <a:gd name="connsiteX571" fmla="*/ 1424595 w 4452716"/>
              <a:gd name="connsiteY571" fmla="*/ 578354 h 1598546"/>
              <a:gd name="connsiteX572" fmla="*/ 1450366 w 4452716"/>
              <a:gd name="connsiteY572" fmla="*/ 552665 h 1598546"/>
              <a:gd name="connsiteX573" fmla="*/ 1228737 w 4452716"/>
              <a:gd name="connsiteY573" fmla="*/ 552665 h 1598546"/>
              <a:gd name="connsiteX574" fmla="*/ 1254507 w 4452716"/>
              <a:gd name="connsiteY574" fmla="*/ 578354 h 1598546"/>
              <a:gd name="connsiteX575" fmla="*/ 1228737 w 4452716"/>
              <a:gd name="connsiteY575" fmla="*/ 604042 h 1598546"/>
              <a:gd name="connsiteX576" fmla="*/ 1202966 w 4452716"/>
              <a:gd name="connsiteY576" fmla="*/ 578354 h 1598546"/>
              <a:gd name="connsiteX577" fmla="*/ 1228737 w 4452716"/>
              <a:gd name="connsiteY577" fmla="*/ 552665 h 1598546"/>
              <a:gd name="connsiteX578" fmla="*/ 1006371 w 4452716"/>
              <a:gd name="connsiteY578" fmla="*/ 552665 h 1598546"/>
              <a:gd name="connsiteX579" fmla="*/ 1032142 w 4452716"/>
              <a:gd name="connsiteY579" fmla="*/ 578354 h 1598546"/>
              <a:gd name="connsiteX580" fmla="*/ 1006371 w 4452716"/>
              <a:gd name="connsiteY580" fmla="*/ 604042 h 1598546"/>
              <a:gd name="connsiteX581" fmla="*/ 980600 w 4452716"/>
              <a:gd name="connsiteY581" fmla="*/ 578354 h 1598546"/>
              <a:gd name="connsiteX582" fmla="*/ 1006371 w 4452716"/>
              <a:gd name="connsiteY582" fmla="*/ 552665 h 1598546"/>
              <a:gd name="connsiteX583" fmla="*/ 784742 w 4452716"/>
              <a:gd name="connsiteY583" fmla="*/ 552665 h 1598546"/>
              <a:gd name="connsiteX584" fmla="*/ 810513 w 4452716"/>
              <a:gd name="connsiteY584" fmla="*/ 578354 h 1598546"/>
              <a:gd name="connsiteX585" fmla="*/ 784742 w 4452716"/>
              <a:gd name="connsiteY585" fmla="*/ 604042 h 1598546"/>
              <a:gd name="connsiteX586" fmla="*/ 758971 w 4452716"/>
              <a:gd name="connsiteY586" fmla="*/ 578354 h 1598546"/>
              <a:gd name="connsiteX587" fmla="*/ 784742 w 4452716"/>
              <a:gd name="connsiteY587" fmla="*/ 552665 h 1598546"/>
              <a:gd name="connsiteX588" fmla="*/ 3556946 w 4452716"/>
              <a:gd name="connsiteY588" fmla="*/ 441839 h 1598546"/>
              <a:gd name="connsiteX589" fmla="*/ 3582717 w 4452716"/>
              <a:gd name="connsiteY589" fmla="*/ 467527 h 1598546"/>
              <a:gd name="connsiteX590" fmla="*/ 3556946 w 4452716"/>
              <a:gd name="connsiteY590" fmla="*/ 493215 h 1598546"/>
              <a:gd name="connsiteX591" fmla="*/ 3531175 w 4452716"/>
              <a:gd name="connsiteY591" fmla="*/ 467527 h 1598546"/>
              <a:gd name="connsiteX592" fmla="*/ 3556946 w 4452716"/>
              <a:gd name="connsiteY592" fmla="*/ 441839 h 1598546"/>
              <a:gd name="connsiteX593" fmla="*/ 3335317 w 4452716"/>
              <a:gd name="connsiteY593" fmla="*/ 441839 h 1598546"/>
              <a:gd name="connsiteX594" fmla="*/ 3361088 w 4452716"/>
              <a:gd name="connsiteY594" fmla="*/ 467527 h 1598546"/>
              <a:gd name="connsiteX595" fmla="*/ 3335317 w 4452716"/>
              <a:gd name="connsiteY595" fmla="*/ 493215 h 1598546"/>
              <a:gd name="connsiteX596" fmla="*/ 3309546 w 4452716"/>
              <a:gd name="connsiteY596" fmla="*/ 467527 h 1598546"/>
              <a:gd name="connsiteX597" fmla="*/ 3335317 w 4452716"/>
              <a:gd name="connsiteY597" fmla="*/ 441839 h 1598546"/>
              <a:gd name="connsiteX598" fmla="*/ 3113688 w 4452716"/>
              <a:gd name="connsiteY598" fmla="*/ 441839 h 1598546"/>
              <a:gd name="connsiteX599" fmla="*/ 3139459 w 4452716"/>
              <a:gd name="connsiteY599" fmla="*/ 467527 h 1598546"/>
              <a:gd name="connsiteX600" fmla="*/ 3113688 w 4452716"/>
              <a:gd name="connsiteY600" fmla="*/ 493215 h 1598546"/>
              <a:gd name="connsiteX601" fmla="*/ 3087917 w 4452716"/>
              <a:gd name="connsiteY601" fmla="*/ 467527 h 1598546"/>
              <a:gd name="connsiteX602" fmla="*/ 3113688 w 4452716"/>
              <a:gd name="connsiteY602" fmla="*/ 441839 h 1598546"/>
              <a:gd name="connsiteX603" fmla="*/ 2891323 w 4452716"/>
              <a:gd name="connsiteY603" fmla="*/ 441839 h 1598546"/>
              <a:gd name="connsiteX604" fmla="*/ 2917094 w 4452716"/>
              <a:gd name="connsiteY604" fmla="*/ 467527 h 1598546"/>
              <a:gd name="connsiteX605" fmla="*/ 2891323 w 4452716"/>
              <a:gd name="connsiteY605" fmla="*/ 493215 h 1598546"/>
              <a:gd name="connsiteX606" fmla="*/ 2865552 w 4452716"/>
              <a:gd name="connsiteY606" fmla="*/ 467527 h 1598546"/>
              <a:gd name="connsiteX607" fmla="*/ 2891323 w 4452716"/>
              <a:gd name="connsiteY607" fmla="*/ 441839 h 1598546"/>
              <a:gd name="connsiteX608" fmla="*/ 2669694 w 4452716"/>
              <a:gd name="connsiteY608" fmla="*/ 441839 h 1598546"/>
              <a:gd name="connsiteX609" fmla="*/ 2695464 w 4452716"/>
              <a:gd name="connsiteY609" fmla="*/ 467527 h 1598546"/>
              <a:gd name="connsiteX610" fmla="*/ 2669694 w 4452716"/>
              <a:gd name="connsiteY610" fmla="*/ 493215 h 1598546"/>
              <a:gd name="connsiteX611" fmla="*/ 2643923 w 4452716"/>
              <a:gd name="connsiteY611" fmla="*/ 467527 h 1598546"/>
              <a:gd name="connsiteX612" fmla="*/ 2669694 w 4452716"/>
              <a:gd name="connsiteY612" fmla="*/ 441839 h 1598546"/>
              <a:gd name="connsiteX613" fmla="*/ 2448065 w 4452716"/>
              <a:gd name="connsiteY613" fmla="*/ 441839 h 1598546"/>
              <a:gd name="connsiteX614" fmla="*/ 2473835 w 4452716"/>
              <a:gd name="connsiteY614" fmla="*/ 467527 h 1598546"/>
              <a:gd name="connsiteX615" fmla="*/ 2448065 w 4452716"/>
              <a:gd name="connsiteY615" fmla="*/ 493215 h 1598546"/>
              <a:gd name="connsiteX616" fmla="*/ 2422294 w 4452716"/>
              <a:gd name="connsiteY616" fmla="*/ 467527 h 1598546"/>
              <a:gd name="connsiteX617" fmla="*/ 2448065 w 4452716"/>
              <a:gd name="connsiteY617" fmla="*/ 441839 h 1598546"/>
              <a:gd name="connsiteX618" fmla="*/ 2226435 w 4452716"/>
              <a:gd name="connsiteY618" fmla="*/ 441839 h 1598546"/>
              <a:gd name="connsiteX619" fmla="*/ 2252206 w 4452716"/>
              <a:gd name="connsiteY619" fmla="*/ 467527 h 1598546"/>
              <a:gd name="connsiteX620" fmla="*/ 2226435 w 4452716"/>
              <a:gd name="connsiteY620" fmla="*/ 493215 h 1598546"/>
              <a:gd name="connsiteX621" fmla="*/ 2200665 w 4452716"/>
              <a:gd name="connsiteY621" fmla="*/ 467527 h 1598546"/>
              <a:gd name="connsiteX622" fmla="*/ 2226435 w 4452716"/>
              <a:gd name="connsiteY622" fmla="*/ 441839 h 1598546"/>
              <a:gd name="connsiteX623" fmla="*/ 2004806 w 4452716"/>
              <a:gd name="connsiteY623" fmla="*/ 441839 h 1598546"/>
              <a:gd name="connsiteX624" fmla="*/ 2030577 w 4452716"/>
              <a:gd name="connsiteY624" fmla="*/ 467527 h 1598546"/>
              <a:gd name="connsiteX625" fmla="*/ 2004806 w 4452716"/>
              <a:gd name="connsiteY625" fmla="*/ 493215 h 1598546"/>
              <a:gd name="connsiteX626" fmla="*/ 1979036 w 4452716"/>
              <a:gd name="connsiteY626" fmla="*/ 467527 h 1598546"/>
              <a:gd name="connsiteX627" fmla="*/ 2004806 w 4452716"/>
              <a:gd name="connsiteY627" fmla="*/ 441839 h 1598546"/>
              <a:gd name="connsiteX628" fmla="*/ 1782441 w 4452716"/>
              <a:gd name="connsiteY628" fmla="*/ 441839 h 1598546"/>
              <a:gd name="connsiteX629" fmla="*/ 1808212 w 4452716"/>
              <a:gd name="connsiteY629" fmla="*/ 467527 h 1598546"/>
              <a:gd name="connsiteX630" fmla="*/ 1782441 w 4452716"/>
              <a:gd name="connsiteY630" fmla="*/ 493215 h 1598546"/>
              <a:gd name="connsiteX631" fmla="*/ 1756670 w 4452716"/>
              <a:gd name="connsiteY631" fmla="*/ 467527 h 1598546"/>
              <a:gd name="connsiteX632" fmla="*/ 1782441 w 4452716"/>
              <a:gd name="connsiteY632" fmla="*/ 441839 h 1598546"/>
              <a:gd name="connsiteX633" fmla="*/ 1560812 w 4452716"/>
              <a:gd name="connsiteY633" fmla="*/ 441839 h 1598546"/>
              <a:gd name="connsiteX634" fmla="*/ 1586583 w 4452716"/>
              <a:gd name="connsiteY634" fmla="*/ 467527 h 1598546"/>
              <a:gd name="connsiteX635" fmla="*/ 1560812 w 4452716"/>
              <a:gd name="connsiteY635" fmla="*/ 493215 h 1598546"/>
              <a:gd name="connsiteX636" fmla="*/ 1535041 w 4452716"/>
              <a:gd name="connsiteY636" fmla="*/ 467527 h 1598546"/>
              <a:gd name="connsiteX637" fmla="*/ 1560812 w 4452716"/>
              <a:gd name="connsiteY637" fmla="*/ 441839 h 1598546"/>
              <a:gd name="connsiteX638" fmla="*/ 1339183 w 4452716"/>
              <a:gd name="connsiteY638" fmla="*/ 441839 h 1598546"/>
              <a:gd name="connsiteX639" fmla="*/ 1364954 w 4452716"/>
              <a:gd name="connsiteY639" fmla="*/ 467527 h 1598546"/>
              <a:gd name="connsiteX640" fmla="*/ 1339183 w 4452716"/>
              <a:gd name="connsiteY640" fmla="*/ 493215 h 1598546"/>
              <a:gd name="connsiteX641" fmla="*/ 1313412 w 4452716"/>
              <a:gd name="connsiteY641" fmla="*/ 467527 h 1598546"/>
              <a:gd name="connsiteX642" fmla="*/ 1339183 w 4452716"/>
              <a:gd name="connsiteY642" fmla="*/ 441839 h 1598546"/>
              <a:gd name="connsiteX643" fmla="*/ 1117554 w 4452716"/>
              <a:gd name="connsiteY643" fmla="*/ 441839 h 1598546"/>
              <a:gd name="connsiteX644" fmla="*/ 1143325 w 4452716"/>
              <a:gd name="connsiteY644" fmla="*/ 467527 h 1598546"/>
              <a:gd name="connsiteX645" fmla="*/ 1117554 w 4452716"/>
              <a:gd name="connsiteY645" fmla="*/ 493215 h 1598546"/>
              <a:gd name="connsiteX646" fmla="*/ 1091783 w 4452716"/>
              <a:gd name="connsiteY646" fmla="*/ 467527 h 1598546"/>
              <a:gd name="connsiteX647" fmla="*/ 1117554 w 4452716"/>
              <a:gd name="connsiteY647" fmla="*/ 441839 h 1598546"/>
              <a:gd name="connsiteX648" fmla="*/ 895925 w 4452716"/>
              <a:gd name="connsiteY648" fmla="*/ 441839 h 1598546"/>
              <a:gd name="connsiteX649" fmla="*/ 921696 w 4452716"/>
              <a:gd name="connsiteY649" fmla="*/ 467527 h 1598546"/>
              <a:gd name="connsiteX650" fmla="*/ 895925 w 4452716"/>
              <a:gd name="connsiteY650" fmla="*/ 493215 h 1598546"/>
              <a:gd name="connsiteX651" fmla="*/ 870154 w 4452716"/>
              <a:gd name="connsiteY651" fmla="*/ 467527 h 1598546"/>
              <a:gd name="connsiteX652" fmla="*/ 895925 w 4452716"/>
              <a:gd name="connsiteY652" fmla="*/ 441839 h 1598546"/>
              <a:gd name="connsiteX653" fmla="*/ 3445763 w 4452716"/>
              <a:gd name="connsiteY653" fmla="*/ 331012 h 1598546"/>
              <a:gd name="connsiteX654" fmla="*/ 3471534 w 4452716"/>
              <a:gd name="connsiteY654" fmla="*/ 356700 h 1598546"/>
              <a:gd name="connsiteX655" fmla="*/ 3445763 w 4452716"/>
              <a:gd name="connsiteY655" fmla="*/ 382389 h 1598546"/>
              <a:gd name="connsiteX656" fmla="*/ 3419993 w 4452716"/>
              <a:gd name="connsiteY656" fmla="*/ 356700 h 1598546"/>
              <a:gd name="connsiteX657" fmla="*/ 3445763 w 4452716"/>
              <a:gd name="connsiteY657" fmla="*/ 331012 h 1598546"/>
              <a:gd name="connsiteX658" fmla="*/ 3224134 w 4452716"/>
              <a:gd name="connsiteY658" fmla="*/ 331012 h 1598546"/>
              <a:gd name="connsiteX659" fmla="*/ 3249905 w 4452716"/>
              <a:gd name="connsiteY659" fmla="*/ 356700 h 1598546"/>
              <a:gd name="connsiteX660" fmla="*/ 3224134 w 4452716"/>
              <a:gd name="connsiteY660" fmla="*/ 382389 h 1598546"/>
              <a:gd name="connsiteX661" fmla="*/ 3198364 w 4452716"/>
              <a:gd name="connsiteY661" fmla="*/ 356700 h 1598546"/>
              <a:gd name="connsiteX662" fmla="*/ 3224134 w 4452716"/>
              <a:gd name="connsiteY662" fmla="*/ 331012 h 1598546"/>
              <a:gd name="connsiteX663" fmla="*/ 3002505 w 4452716"/>
              <a:gd name="connsiteY663" fmla="*/ 331012 h 1598546"/>
              <a:gd name="connsiteX664" fmla="*/ 3028276 w 4452716"/>
              <a:gd name="connsiteY664" fmla="*/ 356700 h 1598546"/>
              <a:gd name="connsiteX665" fmla="*/ 3002505 w 4452716"/>
              <a:gd name="connsiteY665" fmla="*/ 382389 h 1598546"/>
              <a:gd name="connsiteX666" fmla="*/ 2976735 w 4452716"/>
              <a:gd name="connsiteY666" fmla="*/ 356700 h 1598546"/>
              <a:gd name="connsiteX667" fmla="*/ 3002505 w 4452716"/>
              <a:gd name="connsiteY667" fmla="*/ 331012 h 1598546"/>
              <a:gd name="connsiteX668" fmla="*/ 2780876 w 4452716"/>
              <a:gd name="connsiteY668" fmla="*/ 331012 h 1598546"/>
              <a:gd name="connsiteX669" fmla="*/ 2806647 w 4452716"/>
              <a:gd name="connsiteY669" fmla="*/ 356700 h 1598546"/>
              <a:gd name="connsiteX670" fmla="*/ 2780876 w 4452716"/>
              <a:gd name="connsiteY670" fmla="*/ 382389 h 1598546"/>
              <a:gd name="connsiteX671" fmla="*/ 2755106 w 4452716"/>
              <a:gd name="connsiteY671" fmla="*/ 356700 h 1598546"/>
              <a:gd name="connsiteX672" fmla="*/ 2780876 w 4452716"/>
              <a:gd name="connsiteY672" fmla="*/ 331012 h 1598546"/>
              <a:gd name="connsiteX673" fmla="*/ 2559247 w 4452716"/>
              <a:gd name="connsiteY673" fmla="*/ 331012 h 1598546"/>
              <a:gd name="connsiteX674" fmla="*/ 2585018 w 4452716"/>
              <a:gd name="connsiteY674" fmla="*/ 356700 h 1598546"/>
              <a:gd name="connsiteX675" fmla="*/ 2559247 w 4452716"/>
              <a:gd name="connsiteY675" fmla="*/ 382389 h 1598546"/>
              <a:gd name="connsiteX676" fmla="*/ 2533476 w 4452716"/>
              <a:gd name="connsiteY676" fmla="*/ 356700 h 1598546"/>
              <a:gd name="connsiteX677" fmla="*/ 2559247 w 4452716"/>
              <a:gd name="connsiteY677" fmla="*/ 331012 h 1598546"/>
              <a:gd name="connsiteX678" fmla="*/ 2336882 w 4452716"/>
              <a:gd name="connsiteY678" fmla="*/ 331012 h 1598546"/>
              <a:gd name="connsiteX679" fmla="*/ 2362653 w 4452716"/>
              <a:gd name="connsiteY679" fmla="*/ 356700 h 1598546"/>
              <a:gd name="connsiteX680" fmla="*/ 2336882 w 4452716"/>
              <a:gd name="connsiteY680" fmla="*/ 382389 h 1598546"/>
              <a:gd name="connsiteX681" fmla="*/ 2311111 w 4452716"/>
              <a:gd name="connsiteY681" fmla="*/ 356700 h 1598546"/>
              <a:gd name="connsiteX682" fmla="*/ 2336882 w 4452716"/>
              <a:gd name="connsiteY682" fmla="*/ 331012 h 1598546"/>
              <a:gd name="connsiteX683" fmla="*/ 2115253 w 4452716"/>
              <a:gd name="connsiteY683" fmla="*/ 331012 h 1598546"/>
              <a:gd name="connsiteX684" fmla="*/ 2141024 w 4452716"/>
              <a:gd name="connsiteY684" fmla="*/ 356700 h 1598546"/>
              <a:gd name="connsiteX685" fmla="*/ 2115253 w 4452716"/>
              <a:gd name="connsiteY685" fmla="*/ 382389 h 1598546"/>
              <a:gd name="connsiteX686" fmla="*/ 2089482 w 4452716"/>
              <a:gd name="connsiteY686" fmla="*/ 356700 h 1598546"/>
              <a:gd name="connsiteX687" fmla="*/ 2115253 w 4452716"/>
              <a:gd name="connsiteY687" fmla="*/ 331012 h 1598546"/>
              <a:gd name="connsiteX688" fmla="*/ 1893624 w 4452716"/>
              <a:gd name="connsiteY688" fmla="*/ 331012 h 1598546"/>
              <a:gd name="connsiteX689" fmla="*/ 1919395 w 4452716"/>
              <a:gd name="connsiteY689" fmla="*/ 356700 h 1598546"/>
              <a:gd name="connsiteX690" fmla="*/ 1893624 w 4452716"/>
              <a:gd name="connsiteY690" fmla="*/ 382389 h 1598546"/>
              <a:gd name="connsiteX691" fmla="*/ 1867853 w 4452716"/>
              <a:gd name="connsiteY691" fmla="*/ 356700 h 1598546"/>
              <a:gd name="connsiteX692" fmla="*/ 1893624 w 4452716"/>
              <a:gd name="connsiteY692" fmla="*/ 331012 h 1598546"/>
              <a:gd name="connsiteX693" fmla="*/ 1671995 w 4452716"/>
              <a:gd name="connsiteY693" fmla="*/ 331012 h 1598546"/>
              <a:gd name="connsiteX694" fmla="*/ 1697765 w 4452716"/>
              <a:gd name="connsiteY694" fmla="*/ 356700 h 1598546"/>
              <a:gd name="connsiteX695" fmla="*/ 1671995 w 4452716"/>
              <a:gd name="connsiteY695" fmla="*/ 382389 h 1598546"/>
              <a:gd name="connsiteX696" fmla="*/ 1646224 w 4452716"/>
              <a:gd name="connsiteY696" fmla="*/ 356700 h 1598546"/>
              <a:gd name="connsiteX697" fmla="*/ 1671995 w 4452716"/>
              <a:gd name="connsiteY697" fmla="*/ 331012 h 1598546"/>
              <a:gd name="connsiteX698" fmla="*/ 1450366 w 4452716"/>
              <a:gd name="connsiteY698" fmla="*/ 331012 h 1598546"/>
              <a:gd name="connsiteX699" fmla="*/ 1476136 w 4452716"/>
              <a:gd name="connsiteY699" fmla="*/ 356700 h 1598546"/>
              <a:gd name="connsiteX700" fmla="*/ 1450366 w 4452716"/>
              <a:gd name="connsiteY700" fmla="*/ 382389 h 1598546"/>
              <a:gd name="connsiteX701" fmla="*/ 1424595 w 4452716"/>
              <a:gd name="connsiteY701" fmla="*/ 356700 h 1598546"/>
              <a:gd name="connsiteX702" fmla="*/ 1450366 w 4452716"/>
              <a:gd name="connsiteY702" fmla="*/ 331012 h 1598546"/>
              <a:gd name="connsiteX703" fmla="*/ 1228737 w 4452716"/>
              <a:gd name="connsiteY703" fmla="*/ 331012 h 1598546"/>
              <a:gd name="connsiteX704" fmla="*/ 1254507 w 4452716"/>
              <a:gd name="connsiteY704" fmla="*/ 356700 h 1598546"/>
              <a:gd name="connsiteX705" fmla="*/ 1228737 w 4452716"/>
              <a:gd name="connsiteY705" fmla="*/ 382389 h 1598546"/>
              <a:gd name="connsiteX706" fmla="*/ 1202966 w 4452716"/>
              <a:gd name="connsiteY706" fmla="*/ 356700 h 1598546"/>
              <a:gd name="connsiteX707" fmla="*/ 1228737 w 4452716"/>
              <a:gd name="connsiteY707" fmla="*/ 331012 h 1598546"/>
              <a:gd name="connsiteX708" fmla="*/ 1006371 w 4452716"/>
              <a:gd name="connsiteY708" fmla="*/ 331012 h 1598546"/>
              <a:gd name="connsiteX709" fmla="*/ 1032142 w 4452716"/>
              <a:gd name="connsiteY709" fmla="*/ 356700 h 1598546"/>
              <a:gd name="connsiteX710" fmla="*/ 1006371 w 4452716"/>
              <a:gd name="connsiteY710" fmla="*/ 382389 h 1598546"/>
              <a:gd name="connsiteX711" fmla="*/ 980600 w 4452716"/>
              <a:gd name="connsiteY711" fmla="*/ 356700 h 1598546"/>
              <a:gd name="connsiteX712" fmla="*/ 1006371 w 4452716"/>
              <a:gd name="connsiteY712" fmla="*/ 331012 h 1598546"/>
              <a:gd name="connsiteX713" fmla="*/ 3331275 w 4452716"/>
              <a:gd name="connsiteY713" fmla="*/ 222591 h 1598546"/>
              <a:gd name="connsiteX714" fmla="*/ 3335906 w 4452716"/>
              <a:gd name="connsiteY714" fmla="*/ 224865 h 1598546"/>
              <a:gd name="connsiteX715" fmla="*/ 3357356 w 4452716"/>
              <a:gd name="connsiteY715" fmla="*/ 237643 h 1598546"/>
              <a:gd name="connsiteX716" fmla="*/ 3361088 w 4452716"/>
              <a:gd name="connsiteY716" fmla="*/ 246608 h 1598546"/>
              <a:gd name="connsiteX717" fmla="*/ 3335317 w 4452716"/>
              <a:gd name="connsiteY717" fmla="*/ 272296 h 1598546"/>
              <a:gd name="connsiteX718" fmla="*/ 3309546 w 4452716"/>
              <a:gd name="connsiteY718" fmla="*/ 246608 h 1598546"/>
              <a:gd name="connsiteX719" fmla="*/ 3316909 w 4452716"/>
              <a:gd name="connsiteY719" fmla="*/ 228534 h 1598546"/>
              <a:gd name="connsiteX720" fmla="*/ 1120871 w 4452716"/>
              <a:gd name="connsiteY720" fmla="*/ 222262 h 1598546"/>
              <a:gd name="connsiteX721" fmla="*/ 1135686 w 4452716"/>
              <a:gd name="connsiteY721" fmla="*/ 228259 h 1598546"/>
              <a:gd name="connsiteX722" fmla="*/ 1143325 w 4452716"/>
              <a:gd name="connsiteY722" fmla="*/ 246608 h 1598546"/>
              <a:gd name="connsiteX723" fmla="*/ 1117554 w 4452716"/>
              <a:gd name="connsiteY723" fmla="*/ 272296 h 1598546"/>
              <a:gd name="connsiteX724" fmla="*/ 1091783 w 4452716"/>
              <a:gd name="connsiteY724" fmla="*/ 246608 h 1598546"/>
              <a:gd name="connsiteX725" fmla="*/ 1096059 w 4452716"/>
              <a:gd name="connsiteY725" fmla="*/ 236492 h 1598546"/>
              <a:gd name="connsiteX726" fmla="*/ 1115571 w 4452716"/>
              <a:gd name="connsiteY726" fmla="*/ 224865 h 1598546"/>
              <a:gd name="connsiteX727" fmla="*/ 3113688 w 4452716"/>
              <a:gd name="connsiteY727" fmla="*/ 220919 h 1598546"/>
              <a:gd name="connsiteX728" fmla="*/ 3139459 w 4452716"/>
              <a:gd name="connsiteY728" fmla="*/ 246608 h 1598546"/>
              <a:gd name="connsiteX729" fmla="*/ 3113688 w 4452716"/>
              <a:gd name="connsiteY729" fmla="*/ 272296 h 1598546"/>
              <a:gd name="connsiteX730" fmla="*/ 3087917 w 4452716"/>
              <a:gd name="connsiteY730" fmla="*/ 246608 h 1598546"/>
              <a:gd name="connsiteX731" fmla="*/ 3113688 w 4452716"/>
              <a:gd name="connsiteY731" fmla="*/ 220919 h 1598546"/>
              <a:gd name="connsiteX732" fmla="*/ 2891323 w 4452716"/>
              <a:gd name="connsiteY732" fmla="*/ 220919 h 1598546"/>
              <a:gd name="connsiteX733" fmla="*/ 2917094 w 4452716"/>
              <a:gd name="connsiteY733" fmla="*/ 246608 h 1598546"/>
              <a:gd name="connsiteX734" fmla="*/ 2891323 w 4452716"/>
              <a:gd name="connsiteY734" fmla="*/ 272296 h 1598546"/>
              <a:gd name="connsiteX735" fmla="*/ 2865552 w 4452716"/>
              <a:gd name="connsiteY735" fmla="*/ 246608 h 1598546"/>
              <a:gd name="connsiteX736" fmla="*/ 2891323 w 4452716"/>
              <a:gd name="connsiteY736" fmla="*/ 220919 h 1598546"/>
              <a:gd name="connsiteX737" fmla="*/ 2669694 w 4452716"/>
              <a:gd name="connsiteY737" fmla="*/ 220919 h 1598546"/>
              <a:gd name="connsiteX738" fmla="*/ 2695464 w 4452716"/>
              <a:gd name="connsiteY738" fmla="*/ 246608 h 1598546"/>
              <a:gd name="connsiteX739" fmla="*/ 2669694 w 4452716"/>
              <a:gd name="connsiteY739" fmla="*/ 272296 h 1598546"/>
              <a:gd name="connsiteX740" fmla="*/ 2643923 w 4452716"/>
              <a:gd name="connsiteY740" fmla="*/ 246608 h 1598546"/>
              <a:gd name="connsiteX741" fmla="*/ 2669694 w 4452716"/>
              <a:gd name="connsiteY741" fmla="*/ 220919 h 1598546"/>
              <a:gd name="connsiteX742" fmla="*/ 2448065 w 4452716"/>
              <a:gd name="connsiteY742" fmla="*/ 220919 h 1598546"/>
              <a:gd name="connsiteX743" fmla="*/ 2473835 w 4452716"/>
              <a:gd name="connsiteY743" fmla="*/ 246608 h 1598546"/>
              <a:gd name="connsiteX744" fmla="*/ 2448065 w 4452716"/>
              <a:gd name="connsiteY744" fmla="*/ 272296 h 1598546"/>
              <a:gd name="connsiteX745" fmla="*/ 2422294 w 4452716"/>
              <a:gd name="connsiteY745" fmla="*/ 246608 h 1598546"/>
              <a:gd name="connsiteX746" fmla="*/ 2448065 w 4452716"/>
              <a:gd name="connsiteY746" fmla="*/ 220919 h 1598546"/>
              <a:gd name="connsiteX747" fmla="*/ 2226435 w 4452716"/>
              <a:gd name="connsiteY747" fmla="*/ 220919 h 1598546"/>
              <a:gd name="connsiteX748" fmla="*/ 2252206 w 4452716"/>
              <a:gd name="connsiteY748" fmla="*/ 246608 h 1598546"/>
              <a:gd name="connsiteX749" fmla="*/ 2226435 w 4452716"/>
              <a:gd name="connsiteY749" fmla="*/ 272296 h 1598546"/>
              <a:gd name="connsiteX750" fmla="*/ 2200665 w 4452716"/>
              <a:gd name="connsiteY750" fmla="*/ 246608 h 1598546"/>
              <a:gd name="connsiteX751" fmla="*/ 2226435 w 4452716"/>
              <a:gd name="connsiteY751" fmla="*/ 220919 h 1598546"/>
              <a:gd name="connsiteX752" fmla="*/ 2004806 w 4452716"/>
              <a:gd name="connsiteY752" fmla="*/ 220919 h 1598546"/>
              <a:gd name="connsiteX753" fmla="*/ 2030577 w 4452716"/>
              <a:gd name="connsiteY753" fmla="*/ 246608 h 1598546"/>
              <a:gd name="connsiteX754" fmla="*/ 2004806 w 4452716"/>
              <a:gd name="connsiteY754" fmla="*/ 272296 h 1598546"/>
              <a:gd name="connsiteX755" fmla="*/ 1979036 w 4452716"/>
              <a:gd name="connsiteY755" fmla="*/ 246608 h 1598546"/>
              <a:gd name="connsiteX756" fmla="*/ 2004806 w 4452716"/>
              <a:gd name="connsiteY756" fmla="*/ 220919 h 1598546"/>
              <a:gd name="connsiteX757" fmla="*/ 1782441 w 4452716"/>
              <a:gd name="connsiteY757" fmla="*/ 220919 h 1598546"/>
              <a:gd name="connsiteX758" fmla="*/ 1808212 w 4452716"/>
              <a:gd name="connsiteY758" fmla="*/ 246608 h 1598546"/>
              <a:gd name="connsiteX759" fmla="*/ 1782441 w 4452716"/>
              <a:gd name="connsiteY759" fmla="*/ 272296 h 1598546"/>
              <a:gd name="connsiteX760" fmla="*/ 1756670 w 4452716"/>
              <a:gd name="connsiteY760" fmla="*/ 246608 h 1598546"/>
              <a:gd name="connsiteX761" fmla="*/ 1782441 w 4452716"/>
              <a:gd name="connsiteY761" fmla="*/ 220919 h 1598546"/>
              <a:gd name="connsiteX762" fmla="*/ 1560812 w 4452716"/>
              <a:gd name="connsiteY762" fmla="*/ 220919 h 1598546"/>
              <a:gd name="connsiteX763" fmla="*/ 1586583 w 4452716"/>
              <a:gd name="connsiteY763" fmla="*/ 246608 h 1598546"/>
              <a:gd name="connsiteX764" fmla="*/ 1560812 w 4452716"/>
              <a:gd name="connsiteY764" fmla="*/ 272296 h 1598546"/>
              <a:gd name="connsiteX765" fmla="*/ 1535041 w 4452716"/>
              <a:gd name="connsiteY765" fmla="*/ 246608 h 1598546"/>
              <a:gd name="connsiteX766" fmla="*/ 1560812 w 4452716"/>
              <a:gd name="connsiteY766" fmla="*/ 220919 h 1598546"/>
              <a:gd name="connsiteX767" fmla="*/ 1339183 w 4452716"/>
              <a:gd name="connsiteY767" fmla="*/ 220919 h 1598546"/>
              <a:gd name="connsiteX768" fmla="*/ 1364954 w 4452716"/>
              <a:gd name="connsiteY768" fmla="*/ 246608 h 1598546"/>
              <a:gd name="connsiteX769" fmla="*/ 1339183 w 4452716"/>
              <a:gd name="connsiteY769" fmla="*/ 272296 h 1598546"/>
              <a:gd name="connsiteX770" fmla="*/ 1313412 w 4452716"/>
              <a:gd name="connsiteY770" fmla="*/ 246608 h 1598546"/>
              <a:gd name="connsiteX771" fmla="*/ 1339183 w 4452716"/>
              <a:gd name="connsiteY771" fmla="*/ 220919 h 1598546"/>
              <a:gd name="connsiteX772" fmla="*/ 3002505 w 4452716"/>
              <a:gd name="connsiteY772" fmla="*/ 110093 h 1598546"/>
              <a:gd name="connsiteX773" fmla="*/ 3028276 w 4452716"/>
              <a:gd name="connsiteY773" fmla="*/ 135781 h 1598546"/>
              <a:gd name="connsiteX774" fmla="*/ 3002505 w 4452716"/>
              <a:gd name="connsiteY774" fmla="*/ 161469 h 1598546"/>
              <a:gd name="connsiteX775" fmla="*/ 2976735 w 4452716"/>
              <a:gd name="connsiteY775" fmla="*/ 135781 h 1598546"/>
              <a:gd name="connsiteX776" fmla="*/ 3002505 w 4452716"/>
              <a:gd name="connsiteY776" fmla="*/ 110093 h 1598546"/>
              <a:gd name="connsiteX777" fmla="*/ 2780876 w 4452716"/>
              <a:gd name="connsiteY777" fmla="*/ 110093 h 1598546"/>
              <a:gd name="connsiteX778" fmla="*/ 2806647 w 4452716"/>
              <a:gd name="connsiteY778" fmla="*/ 135781 h 1598546"/>
              <a:gd name="connsiteX779" fmla="*/ 2780876 w 4452716"/>
              <a:gd name="connsiteY779" fmla="*/ 161469 h 1598546"/>
              <a:gd name="connsiteX780" fmla="*/ 2755106 w 4452716"/>
              <a:gd name="connsiteY780" fmla="*/ 135781 h 1598546"/>
              <a:gd name="connsiteX781" fmla="*/ 2780876 w 4452716"/>
              <a:gd name="connsiteY781" fmla="*/ 110093 h 1598546"/>
              <a:gd name="connsiteX782" fmla="*/ 2559247 w 4452716"/>
              <a:gd name="connsiteY782" fmla="*/ 110093 h 1598546"/>
              <a:gd name="connsiteX783" fmla="*/ 2585018 w 4452716"/>
              <a:gd name="connsiteY783" fmla="*/ 135781 h 1598546"/>
              <a:gd name="connsiteX784" fmla="*/ 2559247 w 4452716"/>
              <a:gd name="connsiteY784" fmla="*/ 161469 h 1598546"/>
              <a:gd name="connsiteX785" fmla="*/ 2533476 w 4452716"/>
              <a:gd name="connsiteY785" fmla="*/ 135781 h 1598546"/>
              <a:gd name="connsiteX786" fmla="*/ 2559247 w 4452716"/>
              <a:gd name="connsiteY786" fmla="*/ 110093 h 1598546"/>
              <a:gd name="connsiteX787" fmla="*/ 2336882 w 4452716"/>
              <a:gd name="connsiteY787" fmla="*/ 110093 h 1598546"/>
              <a:gd name="connsiteX788" fmla="*/ 2362653 w 4452716"/>
              <a:gd name="connsiteY788" fmla="*/ 135781 h 1598546"/>
              <a:gd name="connsiteX789" fmla="*/ 2336882 w 4452716"/>
              <a:gd name="connsiteY789" fmla="*/ 161469 h 1598546"/>
              <a:gd name="connsiteX790" fmla="*/ 2311111 w 4452716"/>
              <a:gd name="connsiteY790" fmla="*/ 135781 h 1598546"/>
              <a:gd name="connsiteX791" fmla="*/ 2336882 w 4452716"/>
              <a:gd name="connsiteY791" fmla="*/ 110093 h 1598546"/>
              <a:gd name="connsiteX792" fmla="*/ 2115253 w 4452716"/>
              <a:gd name="connsiteY792" fmla="*/ 110093 h 1598546"/>
              <a:gd name="connsiteX793" fmla="*/ 2141024 w 4452716"/>
              <a:gd name="connsiteY793" fmla="*/ 135781 h 1598546"/>
              <a:gd name="connsiteX794" fmla="*/ 2115253 w 4452716"/>
              <a:gd name="connsiteY794" fmla="*/ 161469 h 1598546"/>
              <a:gd name="connsiteX795" fmla="*/ 2089482 w 4452716"/>
              <a:gd name="connsiteY795" fmla="*/ 135781 h 1598546"/>
              <a:gd name="connsiteX796" fmla="*/ 2115253 w 4452716"/>
              <a:gd name="connsiteY796" fmla="*/ 110093 h 1598546"/>
              <a:gd name="connsiteX797" fmla="*/ 1893624 w 4452716"/>
              <a:gd name="connsiteY797" fmla="*/ 110093 h 1598546"/>
              <a:gd name="connsiteX798" fmla="*/ 1919395 w 4452716"/>
              <a:gd name="connsiteY798" fmla="*/ 135781 h 1598546"/>
              <a:gd name="connsiteX799" fmla="*/ 1893624 w 4452716"/>
              <a:gd name="connsiteY799" fmla="*/ 161469 h 1598546"/>
              <a:gd name="connsiteX800" fmla="*/ 1867853 w 4452716"/>
              <a:gd name="connsiteY800" fmla="*/ 135781 h 1598546"/>
              <a:gd name="connsiteX801" fmla="*/ 1893624 w 4452716"/>
              <a:gd name="connsiteY801" fmla="*/ 110093 h 1598546"/>
              <a:gd name="connsiteX802" fmla="*/ 1671995 w 4452716"/>
              <a:gd name="connsiteY802" fmla="*/ 110093 h 1598546"/>
              <a:gd name="connsiteX803" fmla="*/ 1697765 w 4452716"/>
              <a:gd name="connsiteY803" fmla="*/ 135781 h 1598546"/>
              <a:gd name="connsiteX804" fmla="*/ 1671995 w 4452716"/>
              <a:gd name="connsiteY804" fmla="*/ 161469 h 1598546"/>
              <a:gd name="connsiteX805" fmla="*/ 1646224 w 4452716"/>
              <a:gd name="connsiteY805" fmla="*/ 135781 h 1598546"/>
              <a:gd name="connsiteX806" fmla="*/ 1671995 w 4452716"/>
              <a:gd name="connsiteY806" fmla="*/ 110093 h 1598546"/>
              <a:gd name="connsiteX807" fmla="*/ 1450366 w 4452716"/>
              <a:gd name="connsiteY807" fmla="*/ 110093 h 1598546"/>
              <a:gd name="connsiteX808" fmla="*/ 1476136 w 4452716"/>
              <a:gd name="connsiteY808" fmla="*/ 135781 h 1598546"/>
              <a:gd name="connsiteX809" fmla="*/ 1450366 w 4452716"/>
              <a:gd name="connsiteY809" fmla="*/ 161469 h 1598546"/>
              <a:gd name="connsiteX810" fmla="*/ 1424595 w 4452716"/>
              <a:gd name="connsiteY810" fmla="*/ 135781 h 1598546"/>
              <a:gd name="connsiteX811" fmla="*/ 1450366 w 4452716"/>
              <a:gd name="connsiteY811" fmla="*/ 110093 h 1598546"/>
              <a:gd name="connsiteX812" fmla="*/ 2869976 w 4452716"/>
              <a:gd name="connsiteY812" fmla="*/ 36156 h 1598546"/>
              <a:gd name="connsiteX813" fmla="*/ 2903612 w 4452716"/>
              <a:gd name="connsiteY813" fmla="*/ 46293 h 1598546"/>
              <a:gd name="connsiteX814" fmla="*/ 2891323 w 4452716"/>
              <a:gd name="connsiteY814" fmla="*/ 51376 h 1598546"/>
              <a:gd name="connsiteX815" fmla="*/ 2873191 w 4452716"/>
              <a:gd name="connsiteY815" fmla="*/ 43761 h 1598546"/>
              <a:gd name="connsiteX816" fmla="*/ 1582264 w 4452716"/>
              <a:gd name="connsiteY816" fmla="*/ 35906 h 1598546"/>
              <a:gd name="connsiteX817" fmla="*/ 1578944 w 4452716"/>
              <a:gd name="connsiteY817" fmla="*/ 43761 h 1598546"/>
              <a:gd name="connsiteX818" fmla="*/ 1560812 w 4452716"/>
              <a:gd name="connsiteY818" fmla="*/ 51376 h 1598546"/>
              <a:gd name="connsiteX819" fmla="*/ 1548330 w 4452716"/>
              <a:gd name="connsiteY819" fmla="*/ 46134 h 1598546"/>
              <a:gd name="connsiteX820" fmla="*/ 2669694 w 4452716"/>
              <a:gd name="connsiteY820" fmla="*/ 0 h 1598546"/>
              <a:gd name="connsiteX821" fmla="*/ 2695464 w 4452716"/>
              <a:gd name="connsiteY821" fmla="*/ 25688 h 1598546"/>
              <a:gd name="connsiteX822" fmla="*/ 2669694 w 4452716"/>
              <a:gd name="connsiteY822" fmla="*/ 51376 h 1598546"/>
              <a:gd name="connsiteX823" fmla="*/ 2643923 w 4452716"/>
              <a:gd name="connsiteY823" fmla="*/ 25688 h 1598546"/>
              <a:gd name="connsiteX824" fmla="*/ 2669694 w 4452716"/>
              <a:gd name="connsiteY824" fmla="*/ 0 h 1598546"/>
              <a:gd name="connsiteX825" fmla="*/ 2448065 w 4452716"/>
              <a:gd name="connsiteY825" fmla="*/ 0 h 1598546"/>
              <a:gd name="connsiteX826" fmla="*/ 2473835 w 4452716"/>
              <a:gd name="connsiteY826" fmla="*/ 25688 h 1598546"/>
              <a:gd name="connsiteX827" fmla="*/ 2448065 w 4452716"/>
              <a:gd name="connsiteY827" fmla="*/ 51376 h 1598546"/>
              <a:gd name="connsiteX828" fmla="*/ 2422294 w 4452716"/>
              <a:gd name="connsiteY828" fmla="*/ 25688 h 1598546"/>
              <a:gd name="connsiteX829" fmla="*/ 2448065 w 4452716"/>
              <a:gd name="connsiteY829" fmla="*/ 0 h 1598546"/>
              <a:gd name="connsiteX830" fmla="*/ 2226435 w 4452716"/>
              <a:gd name="connsiteY830" fmla="*/ 0 h 1598546"/>
              <a:gd name="connsiteX831" fmla="*/ 2252206 w 4452716"/>
              <a:gd name="connsiteY831" fmla="*/ 25688 h 1598546"/>
              <a:gd name="connsiteX832" fmla="*/ 2226435 w 4452716"/>
              <a:gd name="connsiteY832" fmla="*/ 51376 h 1598546"/>
              <a:gd name="connsiteX833" fmla="*/ 2200665 w 4452716"/>
              <a:gd name="connsiteY833" fmla="*/ 25688 h 1598546"/>
              <a:gd name="connsiteX834" fmla="*/ 2226435 w 4452716"/>
              <a:gd name="connsiteY834" fmla="*/ 0 h 1598546"/>
              <a:gd name="connsiteX835" fmla="*/ 2004806 w 4452716"/>
              <a:gd name="connsiteY835" fmla="*/ 0 h 1598546"/>
              <a:gd name="connsiteX836" fmla="*/ 2030577 w 4452716"/>
              <a:gd name="connsiteY836" fmla="*/ 25688 h 1598546"/>
              <a:gd name="connsiteX837" fmla="*/ 2004806 w 4452716"/>
              <a:gd name="connsiteY837" fmla="*/ 51376 h 1598546"/>
              <a:gd name="connsiteX838" fmla="*/ 1979036 w 4452716"/>
              <a:gd name="connsiteY838" fmla="*/ 25688 h 1598546"/>
              <a:gd name="connsiteX839" fmla="*/ 2004806 w 4452716"/>
              <a:gd name="connsiteY839" fmla="*/ 0 h 1598546"/>
              <a:gd name="connsiteX840" fmla="*/ 1782441 w 4452716"/>
              <a:gd name="connsiteY840" fmla="*/ 0 h 1598546"/>
              <a:gd name="connsiteX841" fmla="*/ 1808212 w 4452716"/>
              <a:gd name="connsiteY841" fmla="*/ 25688 h 1598546"/>
              <a:gd name="connsiteX842" fmla="*/ 1782441 w 4452716"/>
              <a:gd name="connsiteY842" fmla="*/ 51376 h 1598546"/>
              <a:gd name="connsiteX843" fmla="*/ 1756670 w 4452716"/>
              <a:gd name="connsiteY843" fmla="*/ 25688 h 1598546"/>
              <a:gd name="connsiteX844" fmla="*/ 1782441 w 4452716"/>
              <a:gd name="connsiteY844" fmla="*/ 0 h 159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</a:cxnLst>
            <a:rect l="l" t="t" r="r" b="b"/>
            <a:pathLst>
              <a:path w="4452716" h="1598546">
                <a:moveTo>
                  <a:pt x="4438192" y="1549655"/>
                </a:moveTo>
                <a:lnTo>
                  <a:pt x="4452716" y="1595099"/>
                </a:lnTo>
                <a:lnTo>
                  <a:pt x="4444199" y="1598546"/>
                </a:lnTo>
                <a:cubicBezTo>
                  <a:pt x="4430209" y="1598546"/>
                  <a:pt x="4418428" y="1586803"/>
                  <a:pt x="4418428" y="1572858"/>
                </a:cubicBezTo>
                <a:cubicBezTo>
                  <a:pt x="4418428" y="1565886"/>
                  <a:pt x="4421189" y="1559464"/>
                  <a:pt x="4425791" y="1554785"/>
                </a:cubicBezTo>
                <a:close/>
                <a:moveTo>
                  <a:pt x="14566" y="1549556"/>
                </a:moveTo>
                <a:lnTo>
                  <a:pt x="26804" y="1554509"/>
                </a:lnTo>
                <a:cubicBezTo>
                  <a:pt x="31498" y="1559097"/>
                  <a:pt x="34443" y="1565519"/>
                  <a:pt x="34443" y="1572858"/>
                </a:cubicBezTo>
                <a:cubicBezTo>
                  <a:pt x="34443" y="1587537"/>
                  <a:pt x="21926" y="1598546"/>
                  <a:pt x="7936" y="1598546"/>
                </a:cubicBezTo>
                <a:lnTo>
                  <a:pt x="0" y="1595334"/>
                </a:lnTo>
                <a:close/>
                <a:moveTo>
                  <a:pt x="4222570" y="1547170"/>
                </a:moveTo>
                <a:cubicBezTo>
                  <a:pt x="4236560" y="1547170"/>
                  <a:pt x="4248341" y="1558179"/>
                  <a:pt x="4248341" y="1572858"/>
                </a:cubicBezTo>
                <a:cubicBezTo>
                  <a:pt x="4248341" y="1587537"/>
                  <a:pt x="4236560" y="1598546"/>
                  <a:pt x="4222570" y="1598546"/>
                </a:cubicBezTo>
                <a:cubicBezTo>
                  <a:pt x="4208580" y="1598546"/>
                  <a:pt x="4196799" y="1586803"/>
                  <a:pt x="4196799" y="1572858"/>
                </a:cubicBezTo>
                <a:cubicBezTo>
                  <a:pt x="4196799" y="1558913"/>
                  <a:pt x="4208580" y="1547170"/>
                  <a:pt x="4222570" y="1547170"/>
                </a:cubicBezTo>
                <a:close/>
                <a:moveTo>
                  <a:pt x="4000204" y="1547170"/>
                </a:moveTo>
                <a:cubicBezTo>
                  <a:pt x="4014194" y="1547170"/>
                  <a:pt x="4025975" y="1558179"/>
                  <a:pt x="4025975" y="1572858"/>
                </a:cubicBezTo>
                <a:cubicBezTo>
                  <a:pt x="4025975" y="1587537"/>
                  <a:pt x="4014194" y="1598546"/>
                  <a:pt x="4000204" y="1598546"/>
                </a:cubicBezTo>
                <a:cubicBezTo>
                  <a:pt x="3986214" y="1598546"/>
                  <a:pt x="3974434" y="1586803"/>
                  <a:pt x="3974434" y="1572858"/>
                </a:cubicBezTo>
                <a:cubicBezTo>
                  <a:pt x="3974434" y="1558913"/>
                  <a:pt x="3985478" y="1547170"/>
                  <a:pt x="4000204" y="1547170"/>
                </a:cubicBezTo>
                <a:close/>
                <a:moveTo>
                  <a:pt x="3778575" y="1547170"/>
                </a:moveTo>
                <a:cubicBezTo>
                  <a:pt x="3792565" y="1547170"/>
                  <a:pt x="3804346" y="1558179"/>
                  <a:pt x="3804346" y="1572858"/>
                </a:cubicBezTo>
                <a:cubicBezTo>
                  <a:pt x="3804346" y="1587537"/>
                  <a:pt x="3792565" y="1598546"/>
                  <a:pt x="3778575" y="1598546"/>
                </a:cubicBezTo>
                <a:cubicBezTo>
                  <a:pt x="3764585" y="1598546"/>
                  <a:pt x="3752804" y="1586803"/>
                  <a:pt x="3752804" y="1572858"/>
                </a:cubicBezTo>
                <a:cubicBezTo>
                  <a:pt x="3752804" y="1558913"/>
                  <a:pt x="3764585" y="1547170"/>
                  <a:pt x="3778575" y="1547170"/>
                </a:cubicBezTo>
                <a:close/>
                <a:moveTo>
                  <a:pt x="3556946" y="1547170"/>
                </a:moveTo>
                <a:cubicBezTo>
                  <a:pt x="3570936" y="1547170"/>
                  <a:pt x="3582717" y="1558179"/>
                  <a:pt x="3582717" y="1572858"/>
                </a:cubicBezTo>
                <a:cubicBezTo>
                  <a:pt x="3582717" y="1587537"/>
                  <a:pt x="3570936" y="1598546"/>
                  <a:pt x="3556946" y="1598546"/>
                </a:cubicBezTo>
                <a:cubicBezTo>
                  <a:pt x="3542956" y="1598546"/>
                  <a:pt x="3531175" y="1586803"/>
                  <a:pt x="3531175" y="1572858"/>
                </a:cubicBezTo>
                <a:cubicBezTo>
                  <a:pt x="3531175" y="1558913"/>
                  <a:pt x="3542220" y="1547170"/>
                  <a:pt x="3556946" y="1547170"/>
                </a:cubicBezTo>
                <a:close/>
                <a:moveTo>
                  <a:pt x="895925" y="1547170"/>
                </a:moveTo>
                <a:cubicBezTo>
                  <a:pt x="909915" y="1547170"/>
                  <a:pt x="921696" y="1558179"/>
                  <a:pt x="921696" y="1572858"/>
                </a:cubicBezTo>
                <a:cubicBezTo>
                  <a:pt x="921696" y="1587537"/>
                  <a:pt x="909915" y="1598546"/>
                  <a:pt x="895925" y="1598546"/>
                </a:cubicBezTo>
                <a:cubicBezTo>
                  <a:pt x="881935" y="1598546"/>
                  <a:pt x="870154" y="1586803"/>
                  <a:pt x="870154" y="1572858"/>
                </a:cubicBezTo>
                <a:cubicBezTo>
                  <a:pt x="870154" y="1558913"/>
                  <a:pt x="881935" y="1547170"/>
                  <a:pt x="895925" y="1547170"/>
                </a:cubicBezTo>
                <a:close/>
                <a:moveTo>
                  <a:pt x="674296" y="1547170"/>
                </a:moveTo>
                <a:cubicBezTo>
                  <a:pt x="688286" y="1547170"/>
                  <a:pt x="700066" y="1558179"/>
                  <a:pt x="700066" y="1572858"/>
                </a:cubicBezTo>
                <a:cubicBezTo>
                  <a:pt x="700066" y="1587537"/>
                  <a:pt x="688286" y="1598546"/>
                  <a:pt x="674296" y="1598546"/>
                </a:cubicBezTo>
                <a:cubicBezTo>
                  <a:pt x="660306" y="1598546"/>
                  <a:pt x="648525" y="1586803"/>
                  <a:pt x="648525" y="1572858"/>
                </a:cubicBezTo>
                <a:cubicBezTo>
                  <a:pt x="648525" y="1558913"/>
                  <a:pt x="660306" y="1547170"/>
                  <a:pt x="674296" y="1547170"/>
                </a:cubicBezTo>
                <a:close/>
                <a:moveTo>
                  <a:pt x="451930" y="1547170"/>
                </a:moveTo>
                <a:cubicBezTo>
                  <a:pt x="465920" y="1547170"/>
                  <a:pt x="477701" y="1558179"/>
                  <a:pt x="477701" y="1572858"/>
                </a:cubicBezTo>
                <a:cubicBezTo>
                  <a:pt x="477701" y="1587537"/>
                  <a:pt x="465920" y="1598546"/>
                  <a:pt x="451930" y="1598546"/>
                </a:cubicBezTo>
                <a:cubicBezTo>
                  <a:pt x="437940" y="1598546"/>
                  <a:pt x="426159" y="1586803"/>
                  <a:pt x="426159" y="1572858"/>
                </a:cubicBezTo>
                <a:cubicBezTo>
                  <a:pt x="426159" y="1558913"/>
                  <a:pt x="437940" y="1547170"/>
                  <a:pt x="451930" y="1547170"/>
                </a:cubicBezTo>
                <a:close/>
                <a:moveTo>
                  <a:pt x="230301" y="1547170"/>
                </a:moveTo>
                <a:cubicBezTo>
                  <a:pt x="244291" y="1547170"/>
                  <a:pt x="256072" y="1558179"/>
                  <a:pt x="256072" y="1572858"/>
                </a:cubicBezTo>
                <a:cubicBezTo>
                  <a:pt x="256072" y="1587537"/>
                  <a:pt x="244291" y="1598546"/>
                  <a:pt x="230301" y="1598546"/>
                </a:cubicBezTo>
                <a:cubicBezTo>
                  <a:pt x="216311" y="1598546"/>
                  <a:pt x="204530" y="1586803"/>
                  <a:pt x="204530" y="1572858"/>
                </a:cubicBezTo>
                <a:cubicBezTo>
                  <a:pt x="204530" y="1558913"/>
                  <a:pt x="216311" y="1547170"/>
                  <a:pt x="230301" y="1547170"/>
                </a:cubicBezTo>
                <a:close/>
                <a:moveTo>
                  <a:pt x="4333016" y="1436343"/>
                </a:moveTo>
                <a:cubicBezTo>
                  <a:pt x="4347006" y="1436343"/>
                  <a:pt x="4358787" y="1447352"/>
                  <a:pt x="4358787" y="1462031"/>
                </a:cubicBezTo>
                <a:cubicBezTo>
                  <a:pt x="4358787" y="1476710"/>
                  <a:pt x="4347006" y="1488453"/>
                  <a:pt x="4333016" y="1487720"/>
                </a:cubicBezTo>
                <a:cubicBezTo>
                  <a:pt x="4319026" y="1487720"/>
                  <a:pt x="4307246" y="1475976"/>
                  <a:pt x="4307246" y="1462031"/>
                </a:cubicBezTo>
                <a:cubicBezTo>
                  <a:pt x="4307246" y="1448086"/>
                  <a:pt x="4318290" y="1436343"/>
                  <a:pt x="4333016" y="1436343"/>
                </a:cubicBezTo>
                <a:close/>
                <a:moveTo>
                  <a:pt x="4111387" y="1436343"/>
                </a:moveTo>
                <a:cubicBezTo>
                  <a:pt x="4125377" y="1436343"/>
                  <a:pt x="4137158" y="1447352"/>
                  <a:pt x="4137158" y="1462031"/>
                </a:cubicBezTo>
                <a:cubicBezTo>
                  <a:pt x="4137158" y="1476710"/>
                  <a:pt x="4125377" y="1487720"/>
                  <a:pt x="4111387" y="1487720"/>
                </a:cubicBezTo>
                <a:cubicBezTo>
                  <a:pt x="4097397" y="1487720"/>
                  <a:pt x="4085616" y="1475976"/>
                  <a:pt x="4085616" y="1462031"/>
                </a:cubicBezTo>
                <a:cubicBezTo>
                  <a:pt x="4085616" y="1448086"/>
                  <a:pt x="4097397" y="1436343"/>
                  <a:pt x="4111387" y="1436343"/>
                </a:cubicBezTo>
                <a:close/>
                <a:moveTo>
                  <a:pt x="3889758" y="1436343"/>
                </a:moveTo>
                <a:cubicBezTo>
                  <a:pt x="3903748" y="1436343"/>
                  <a:pt x="3915529" y="1447352"/>
                  <a:pt x="3915529" y="1462031"/>
                </a:cubicBezTo>
                <a:cubicBezTo>
                  <a:pt x="3915529" y="1476710"/>
                  <a:pt x="3903748" y="1488453"/>
                  <a:pt x="3889758" y="1487720"/>
                </a:cubicBezTo>
                <a:cubicBezTo>
                  <a:pt x="3875768" y="1487720"/>
                  <a:pt x="3863987" y="1475976"/>
                  <a:pt x="3863987" y="1462031"/>
                </a:cubicBezTo>
                <a:cubicBezTo>
                  <a:pt x="3863987" y="1448086"/>
                  <a:pt x="3875032" y="1436343"/>
                  <a:pt x="3889758" y="1436343"/>
                </a:cubicBezTo>
                <a:close/>
                <a:moveTo>
                  <a:pt x="3668129" y="1436343"/>
                </a:moveTo>
                <a:cubicBezTo>
                  <a:pt x="3682119" y="1436343"/>
                  <a:pt x="3693900" y="1447352"/>
                  <a:pt x="3693900" y="1462031"/>
                </a:cubicBezTo>
                <a:cubicBezTo>
                  <a:pt x="3693900" y="1476710"/>
                  <a:pt x="3682119" y="1488453"/>
                  <a:pt x="3668129" y="1487720"/>
                </a:cubicBezTo>
                <a:cubicBezTo>
                  <a:pt x="3654139" y="1487720"/>
                  <a:pt x="3642358" y="1475976"/>
                  <a:pt x="3642358" y="1462031"/>
                </a:cubicBezTo>
                <a:cubicBezTo>
                  <a:pt x="3642358" y="1448086"/>
                  <a:pt x="3653403" y="1436343"/>
                  <a:pt x="3668129" y="1436343"/>
                </a:cubicBezTo>
                <a:close/>
                <a:moveTo>
                  <a:pt x="3445763" y="1436343"/>
                </a:moveTo>
                <a:cubicBezTo>
                  <a:pt x="3459753" y="1436343"/>
                  <a:pt x="3471534" y="1447352"/>
                  <a:pt x="3471534" y="1462031"/>
                </a:cubicBezTo>
                <a:lnTo>
                  <a:pt x="3468911" y="1468427"/>
                </a:lnTo>
                <a:lnTo>
                  <a:pt x="3445087" y="1436623"/>
                </a:lnTo>
                <a:close/>
                <a:moveTo>
                  <a:pt x="1006371" y="1436343"/>
                </a:moveTo>
                <a:lnTo>
                  <a:pt x="1007439" y="1436775"/>
                </a:lnTo>
                <a:lnTo>
                  <a:pt x="983464" y="1468807"/>
                </a:lnTo>
                <a:lnTo>
                  <a:pt x="980600" y="1462031"/>
                </a:lnTo>
                <a:cubicBezTo>
                  <a:pt x="980600" y="1448086"/>
                  <a:pt x="992381" y="1436343"/>
                  <a:pt x="1006371" y="1436343"/>
                </a:cubicBezTo>
                <a:close/>
                <a:moveTo>
                  <a:pt x="784742" y="1436343"/>
                </a:moveTo>
                <a:cubicBezTo>
                  <a:pt x="798732" y="1436343"/>
                  <a:pt x="810513" y="1447352"/>
                  <a:pt x="810513" y="1462031"/>
                </a:cubicBezTo>
                <a:cubicBezTo>
                  <a:pt x="810513" y="1476710"/>
                  <a:pt x="798732" y="1487720"/>
                  <a:pt x="784742" y="1487720"/>
                </a:cubicBezTo>
                <a:cubicBezTo>
                  <a:pt x="770752" y="1487720"/>
                  <a:pt x="758971" y="1475976"/>
                  <a:pt x="758971" y="1462031"/>
                </a:cubicBezTo>
                <a:cubicBezTo>
                  <a:pt x="758971" y="1448086"/>
                  <a:pt x="770752" y="1436343"/>
                  <a:pt x="784742" y="1436343"/>
                </a:cubicBezTo>
                <a:close/>
                <a:moveTo>
                  <a:pt x="563113" y="1436343"/>
                </a:moveTo>
                <a:cubicBezTo>
                  <a:pt x="577103" y="1436343"/>
                  <a:pt x="588884" y="1447352"/>
                  <a:pt x="588884" y="1462031"/>
                </a:cubicBezTo>
                <a:cubicBezTo>
                  <a:pt x="588884" y="1476710"/>
                  <a:pt x="577103" y="1487720"/>
                  <a:pt x="563113" y="1487720"/>
                </a:cubicBezTo>
                <a:cubicBezTo>
                  <a:pt x="549123" y="1487720"/>
                  <a:pt x="537342" y="1475976"/>
                  <a:pt x="537342" y="1462031"/>
                </a:cubicBezTo>
                <a:cubicBezTo>
                  <a:pt x="537342" y="1448086"/>
                  <a:pt x="549123" y="1436343"/>
                  <a:pt x="563113" y="1436343"/>
                </a:cubicBezTo>
                <a:close/>
                <a:moveTo>
                  <a:pt x="341484" y="1436343"/>
                </a:moveTo>
                <a:cubicBezTo>
                  <a:pt x="355474" y="1436343"/>
                  <a:pt x="367255" y="1447352"/>
                  <a:pt x="367255" y="1462031"/>
                </a:cubicBezTo>
                <a:cubicBezTo>
                  <a:pt x="367255" y="1476710"/>
                  <a:pt x="355474" y="1487720"/>
                  <a:pt x="341484" y="1487720"/>
                </a:cubicBezTo>
                <a:cubicBezTo>
                  <a:pt x="327494" y="1487720"/>
                  <a:pt x="315713" y="1475976"/>
                  <a:pt x="315713" y="1462031"/>
                </a:cubicBezTo>
                <a:cubicBezTo>
                  <a:pt x="315713" y="1448086"/>
                  <a:pt x="327494" y="1436343"/>
                  <a:pt x="341484" y="1436343"/>
                </a:cubicBezTo>
                <a:close/>
                <a:moveTo>
                  <a:pt x="119855" y="1436343"/>
                </a:moveTo>
                <a:cubicBezTo>
                  <a:pt x="133845" y="1436343"/>
                  <a:pt x="145626" y="1447352"/>
                  <a:pt x="145626" y="1462031"/>
                </a:cubicBezTo>
                <a:cubicBezTo>
                  <a:pt x="145626" y="1476710"/>
                  <a:pt x="133845" y="1487720"/>
                  <a:pt x="119855" y="1487720"/>
                </a:cubicBezTo>
                <a:cubicBezTo>
                  <a:pt x="105865" y="1487720"/>
                  <a:pt x="94084" y="1475976"/>
                  <a:pt x="94084" y="1462031"/>
                </a:cubicBezTo>
                <a:cubicBezTo>
                  <a:pt x="94084" y="1448086"/>
                  <a:pt x="105865" y="1436343"/>
                  <a:pt x="119855" y="1436343"/>
                </a:cubicBezTo>
                <a:close/>
                <a:moveTo>
                  <a:pt x="4222570" y="1326250"/>
                </a:moveTo>
                <a:cubicBezTo>
                  <a:pt x="4236560" y="1326250"/>
                  <a:pt x="4248341" y="1337260"/>
                  <a:pt x="4248341" y="1351939"/>
                </a:cubicBezTo>
                <a:cubicBezTo>
                  <a:pt x="4248341" y="1365884"/>
                  <a:pt x="4236560" y="1377627"/>
                  <a:pt x="4222570" y="1377627"/>
                </a:cubicBezTo>
                <a:cubicBezTo>
                  <a:pt x="4208580" y="1377627"/>
                  <a:pt x="4196799" y="1365884"/>
                  <a:pt x="4196799" y="1351939"/>
                </a:cubicBezTo>
                <a:cubicBezTo>
                  <a:pt x="4196799" y="1337993"/>
                  <a:pt x="4208580" y="1326250"/>
                  <a:pt x="4222570" y="1326250"/>
                </a:cubicBezTo>
                <a:close/>
                <a:moveTo>
                  <a:pt x="4000204" y="1326250"/>
                </a:moveTo>
                <a:cubicBezTo>
                  <a:pt x="4014194" y="1326250"/>
                  <a:pt x="4025975" y="1337260"/>
                  <a:pt x="4025975" y="1351939"/>
                </a:cubicBezTo>
                <a:cubicBezTo>
                  <a:pt x="4025975" y="1365884"/>
                  <a:pt x="4014194" y="1377627"/>
                  <a:pt x="4000204" y="1377627"/>
                </a:cubicBezTo>
                <a:cubicBezTo>
                  <a:pt x="3986214" y="1377627"/>
                  <a:pt x="3974434" y="1365884"/>
                  <a:pt x="3974434" y="1351939"/>
                </a:cubicBezTo>
                <a:cubicBezTo>
                  <a:pt x="3974434" y="1337993"/>
                  <a:pt x="3985478" y="1326250"/>
                  <a:pt x="4000204" y="1326250"/>
                </a:cubicBezTo>
                <a:close/>
                <a:moveTo>
                  <a:pt x="3778575" y="1326250"/>
                </a:moveTo>
                <a:cubicBezTo>
                  <a:pt x="3792565" y="1326250"/>
                  <a:pt x="3804346" y="1337260"/>
                  <a:pt x="3804346" y="1351939"/>
                </a:cubicBezTo>
                <a:cubicBezTo>
                  <a:pt x="3804346" y="1365884"/>
                  <a:pt x="3792565" y="1377627"/>
                  <a:pt x="3778575" y="1377627"/>
                </a:cubicBezTo>
                <a:cubicBezTo>
                  <a:pt x="3764585" y="1377627"/>
                  <a:pt x="3752804" y="1365884"/>
                  <a:pt x="3752804" y="1351939"/>
                </a:cubicBezTo>
                <a:cubicBezTo>
                  <a:pt x="3752804" y="1337993"/>
                  <a:pt x="3764585" y="1326250"/>
                  <a:pt x="3778575" y="1326250"/>
                </a:cubicBezTo>
                <a:close/>
                <a:moveTo>
                  <a:pt x="3556946" y="1326250"/>
                </a:moveTo>
                <a:cubicBezTo>
                  <a:pt x="3570936" y="1326250"/>
                  <a:pt x="3582717" y="1337260"/>
                  <a:pt x="3582717" y="1351939"/>
                </a:cubicBezTo>
                <a:cubicBezTo>
                  <a:pt x="3582717" y="1365884"/>
                  <a:pt x="3570936" y="1377627"/>
                  <a:pt x="3556946" y="1377627"/>
                </a:cubicBezTo>
                <a:cubicBezTo>
                  <a:pt x="3542956" y="1377627"/>
                  <a:pt x="3531175" y="1365884"/>
                  <a:pt x="3531175" y="1351939"/>
                </a:cubicBezTo>
                <a:cubicBezTo>
                  <a:pt x="3531175" y="1337993"/>
                  <a:pt x="3542220" y="1326250"/>
                  <a:pt x="3556946" y="1326250"/>
                </a:cubicBezTo>
                <a:close/>
                <a:moveTo>
                  <a:pt x="895925" y="1326250"/>
                </a:moveTo>
                <a:cubicBezTo>
                  <a:pt x="909915" y="1326250"/>
                  <a:pt x="921696" y="1337260"/>
                  <a:pt x="921696" y="1351939"/>
                </a:cubicBezTo>
                <a:cubicBezTo>
                  <a:pt x="921696" y="1365884"/>
                  <a:pt x="909915" y="1377627"/>
                  <a:pt x="895925" y="1377627"/>
                </a:cubicBezTo>
                <a:cubicBezTo>
                  <a:pt x="881935" y="1377627"/>
                  <a:pt x="870154" y="1365884"/>
                  <a:pt x="870154" y="1351939"/>
                </a:cubicBezTo>
                <a:cubicBezTo>
                  <a:pt x="870154" y="1337993"/>
                  <a:pt x="881935" y="1326250"/>
                  <a:pt x="895925" y="1326250"/>
                </a:cubicBezTo>
                <a:close/>
                <a:moveTo>
                  <a:pt x="674296" y="1326250"/>
                </a:moveTo>
                <a:cubicBezTo>
                  <a:pt x="688286" y="1326250"/>
                  <a:pt x="700066" y="1337260"/>
                  <a:pt x="700066" y="1351939"/>
                </a:cubicBezTo>
                <a:cubicBezTo>
                  <a:pt x="700066" y="1365884"/>
                  <a:pt x="688286" y="1377627"/>
                  <a:pt x="674296" y="1377627"/>
                </a:cubicBezTo>
                <a:cubicBezTo>
                  <a:pt x="660306" y="1377627"/>
                  <a:pt x="648525" y="1365884"/>
                  <a:pt x="648525" y="1351939"/>
                </a:cubicBezTo>
                <a:cubicBezTo>
                  <a:pt x="648525" y="1337993"/>
                  <a:pt x="660306" y="1326250"/>
                  <a:pt x="674296" y="1326250"/>
                </a:cubicBezTo>
                <a:close/>
                <a:moveTo>
                  <a:pt x="451930" y="1326250"/>
                </a:moveTo>
                <a:cubicBezTo>
                  <a:pt x="465920" y="1326250"/>
                  <a:pt x="477701" y="1337260"/>
                  <a:pt x="477701" y="1351939"/>
                </a:cubicBezTo>
                <a:cubicBezTo>
                  <a:pt x="477701" y="1365884"/>
                  <a:pt x="465920" y="1377627"/>
                  <a:pt x="451930" y="1377627"/>
                </a:cubicBezTo>
                <a:cubicBezTo>
                  <a:pt x="437940" y="1377627"/>
                  <a:pt x="426159" y="1365884"/>
                  <a:pt x="426159" y="1351939"/>
                </a:cubicBezTo>
                <a:cubicBezTo>
                  <a:pt x="426159" y="1337993"/>
                  <a:pt x="437940" y="1326250"/>
                  <a:pt x="451930" y="1326250"/>
                </a:cubicBezTo>
                <a:close/>
                <a:moveTo>
                  <a:pt x="230301" y="1326250"/>
                </a:moveTo>
                <a:cubicBezTo>
                  <a:pt x="244291" y="1326250"/>
                  <a:pt x="256072" y="1337260"/>
                  <a:pt x="256072" y="1351939"/>
                </a:cubicBezTo>
                <a:cubicBezTo>
                  <a:pt x="256072" y="1365884"/>
                  <a:pt x="244291" y="1377627"/>
                  <a:pt x="230301" y="1377627"/>
                </a:cubicBezTo>
                <a:cubicBezTo>
                  <a:pt x="216311" y="1377627"/>
                  <a:pt x="204530" y="1365884"/>
                  <a:pt x="204530" y="1351939"/>
                </a:cubicBezTo>
                <a:cubicBezTo>
                  <a:pt x="204530" y="1337993"/>
                  <a:pt x="216311" y="1326250"/>
                  <a:pt x="230301" y="1326250"/>
                </a:cubicBezTo>
                <a:close/>
                <a:moveTo>
                  <a:pt x="4309705" y="1235075"/>
                </a:moveTo>
                <a:lnTo>
                  <a:pt x="4324018" y="1263021"/>
                </a:lnTo>
                <a:lnTo>
                  <a:pt x="4314885" y="1259185"/>
                </a:lnTo>
                <a:cubicBezTo>
                  <a:pt x="4310191" y="1254507"/>
                  <a:pt x="4307246" y="1248085"/>
                  <a:pt x="4307246" y="1241112"/>
                </a:cubicBezTo>
                <a:close/>
                <a:moveTo>
                  <a:pt x="142887" y="1234532"/>
                </a:moveTo>
                <a:lnTo>
                  <a:pt x="145626" y="1241112"/>
                </a:lnTo>
                <a:cubicBezTo>
                  <a:pt x="145626" y="1248452"/>
                  <a:pt x="142681" y="1254874"/>
                  <a:pt x="137987" y="1259461"/>
                </a:cubicBezTo>
                <a:lnTo>
                  <a:pt x="128104" y="1263461"/>
                </a:lnTo>
                <a:close/>
                <a:moveTo>
                  <a:pt x="4111387" y="1215424"/>
                </a:moveTo>
                <a:cubicBezTo>
                  <a:pt x="4125377" y="1215424"/>
                  <a:pt x="4137158" y="1226433"/>
                  <a:pt x="4137158" y="1241112"/>
                </a:cubicBezTo>
                <a:cubicBezTo>
                  <a:pt x="4137158" y="1255791"/>
                  <a:pt x="4125377" y="1266800"/>
                  <a:pt x="4111387" y="1266800"/>
                </a:cubicBezTo>
                <a:cubicBezTo>
                  <a:pt x="4097397" y="1266800"/>
                  <a:pt x="4085616" y="1255057"/>
                  <a:pt x="4085616" y="1241112"/>
                </a:cubicBezTo>
                <a:cubicBezTo>
                  <a:pt x="4085616" y="1227167"/>
                  <a:pt x="4097397" y="1215424"/>
                  <a:pt x="4111387" y="1215424"/>
                </a:cubicBezTo>
                <a:close/>
                <a:moveTo>
                  <a:pt x="3889758" y="1215424"/>
                </a:moveTo>
                <a:cubicBezTo>
                  <a:pt x="3903748" y="1215424"/>
                  <a:pt x="3915529" y="1226433"/>
                  <a:pt x="3915529" y="1241112"/>
                </a:cubicBezTo>
                <a:cubicBezTo>
                  <a:pt x="3915529" y="1255791"/>
                  <a:pt x="3903748" y="1267534"/>
                  <a:pt x="3889758" y="1266800"/>
                </a:cubicBezTo>
                <a:cubicBezTo>
                  <a:pt x="3875768" y="1266800"/>
                  <a:pt x="3863987" y="1255057"/>
                  <a:pt x="3863987" y="1241112"/>
                </a:cubicBezTo>
                <a:cubicBezTo>
                  <a:pt x="3863987" y="1227167"/>
                  <a:pt x="3875032" y="1215424"/>
                  <a:pt x="3889758" y="1215424"/>
                </a:cubicBezTo>
                <a:close/>
                <a:moveTo>
                  <a:pt x="3668129" y="1215424"/>
                </a:moveTo>
                <a:cubicBezTo>
                  <a:pt x="3682119" y="1215424"/>
                  <a:pt x="3693900" y="1226433"/>
                  <a:pt x="3693900" y="1241112"/>
                </a:cubicBezTo>
                <a:cubicBezTo>
                  <a:pt x="3693900" y="1255791"/>
                  <a:pt x="3682119" y="1267534"/>
                  <a:pt x="3668129" y="1266800"/>
                </a:cubicBezTo>
                <a:cubicBezTo>
                  <a:pt x="3654139" y="1266800"/>
                  <a:pt x="3642358" y="1255057"/>
                  <a:pt x="3642358" y="1241112"/>
                </a:cubicBezTo>
                <a:cubicBezTo>
                  <a:pt x="3642358" y="1227167"/>
                  <a:pt x="3653403" y="1215424"/>
                  <a:pt x="3668129" y="1215424"/>
                </a:cubicBezTo>
                <a:close/>
                <a:moveTo>
                  <a:pt x="3445763" y="1215424"/>
                </a:moveTo>
                <a:cubicBezTo>
                  <a:pt x="3459753" y="1215424"/>
                  <a:pt x="3471534" y="1226433"/>
                  <a:pt x="3471534" y="1241112"/>
                </a:cubicBezTo>
                <a:cubicBezTo>
                  <a:pt x="3471534" y="1255791"/>
                  <a:pt x="3459753" y="1267534"/>
                  <a:pt x="3445763" y="1266800"/>
                </a:cubicBezTo>
                <a:cubicBezTo>
                  <a:pt x="3431774" y="1266800"/>
                  <a:pt x="3419993" y="1255057"/>
                  <a:pt x="3419993" y="1241112"/>
                </a:cubicBezTo>
                <a:cubicBezTo>
                  <a:pt x="3419993" y="1227167"/>
                  <a:pt x="3431037" y="1215424"/>
                  <a:pt x="3445763" y="1215424"/>
                </a:cubicBezTo>
                <a:close/>
                <a:moveTo>
                  <a:pt x="1006371" y="1215424"/>
                </a:moveTo>
                <a:cubicBezTo>
                  <a:pt x="1020361" y="1215424"/>
                  <a:pt x="1032142" y="1226433"/>
                  <a:pt x="1032142" y="1241112"/>
                </a:cubicBezTo>
                <a:cubicBezTo>
                  <a:pt x="1032142" y="1255791"/>
                  <a:pt x="1020361" y="1266800"/>
                  <a:pt x="1006371" y="1266800"/>
                </a:cubicBezTo>
                <a:cubicBezTo>
                  <a:pt x="992381" y="1266800"/>
                  <a:pt x="980600" y="1255057"/>
                  <a:pt x="980600" y="1241112"/>
                </a:cubicBezTo>
                <a:cubicBezTo>
                  <a:pt x="980600" y="1227167"/>
                  <a:pt x="992381" y="1215424"/>
                  <a:pt x="1006371" y="1215424"/>
                </a:cubicBezTo>
                <a:close/>
                <a:moveTo>
                  <a:pt x="784742" y="1215424"/>
                </a:moveTo>
                <a:cubicBezTo>
                  <a:pt x="798732" y="1215424"/>
                  <a:pt x="810513" y="1226433"/>
                  <a:pt x="810513" y="1241112"/>
                </a:cubicBezTo>
                <a:cubicBezTo>
                  <a:pt x="810513" y="1255791"/>
                  <a:pt x="798732" y="1266800"/>
                  <a:pt x="784742" y="1266800"/>
                </a:cubicBezTo>
                <a:cubicBezTo>
                  <a:pt x="770752" y="1266800"/>
                  <a:pt x="758971" y="1255057"/>
                  <a:pt x="758971" y="1241112"/>
                </a:cubicBezTo>
                <a:cubicBezTo>
                  <a:pt x="758971" y="1227167"/>
                  <a:pt x="770752" y="1215424"/>
                  <a:pt x="784742" y="1215424"/>
                </a:cubicBezTo>
                <a:close/>
                <a:moveTo>
                  <a:pt x="563113" y="1215424"/>
                </a:moveTo>
                <a:cubicBezTo>
                  <a:pt x="577103" y="1215424"/>
                  <a:pt x="588884" y="1226433"/>
                  <a:pt x="588884" y="1241112"/>
                </a:cubicBezTo>
                <a:cubicBezTo>
                  <a:pt x="588884" y="1255791"/>
                  <a:pt x="577103" y="1266800"/>
                  <a:pt x="563113" y="1266800"/>
                </a:cubicBezTo>
                <a:cubicBezTo>
                  <a:pt x="549123" y="1266800"/>
                  <a:pt x="537342" y="1255057"/>
                  <a:pt x="537342" y="1241112"/>
                </a:cubicBezTo>
                <a:cubicBezTo>
                  <a:pt x="537342" y="1227167"/>
                  <a:pt x="549123" y="1215424"/>
                  <a:pt x="563113" y="1215424"/>
                </a:cubicBezTo>
                <a:close/>
                <a:moveTo>
                  <a:pt x="341484" y="1215424"/>
                </a:moveTo>
                <a:cubicBezTo>
                  <a:pt x="355474" y="1215424"/>
                  <a:pt x="367255" y="1226433"/>
                  <a:pt x="367255" y="1241112"/>
                </a:cubicBezTo>
                <a:cubicBezTo>
                  <a:pt x="367255" y="1255791"/>
                  <a:pt x="355474" y="1266800"/>
                  <a:pt x="341484" y="1266800"/>
                </a:cubicBezTo>
                <a:cubicBezTo>
                  <a:pt x="327494" y="1266800"/>
                  <a:pt x="315713" y="1255057"/>
                  <a:pt x="315713" y="1241112"/>
                </a:cubicBezTo>
                <a:cubicBezTo>
                  <a:pt x="315713" y="1227167"/>
                  <a:pt x="327494" y="1215424"/>
                  <a:pt x="341484" y="1215424"/>
                </a:cubicBezTo>
                <a:close/>
                <a:moveTo>
                  <a:pt x="4222570" y="1105331"/>
                </a:moveTo>
                <a:cubicBezTo>
                  <a:pt x="4236560" y="1105331"/>
                  <a:pt x="4248341" y="1116340"/>
                  <a:pt x="4248341" y="1131019"/>
                </a:cubicBezTo>
                <a:cubicBezTo>
                  <a:pt x="4248341" y="1144964"/>
                  <a:pt x="4236560" y="1156707"/>
                  <a:pt x="4222570" y="1156707"/>
                </a:cubicBezTo>
                <a:cubicBezTo>
                  <a:pt x="4208580" y="1156707"/>
                  <a:pt x="4196799" y="1144964"/>
                  <a:pt x="4196799" y="1131019"/>
                </a:cubicBezTo>
                <a:cubicBezTo>
                  <a:pt x="4196799" y="1117074"/>
                  <a:pt x="4208580" y="1105331"/>
                  <a:pt x="4222570" y="1105331"/>
                </a:cubicBezTo>
                <a:close/>
                <a:moveTo>
                  <a:pt x="4000204" y="1105331"/>
                </a:moveTo>
                <a:cubicBezTo>
                  <a:pt x="4014194" y="1105331"/>
                  <a:pt x="4025975" y="1116340"/>
                  <a:pt x="4025975" y="1131019"/>
                </a:cubicBezTo>
                <a:cubicBezTo>
                  <a:pt x="4025975" y="1144964"/>
                  <a:pt x="4014194" y="1156707"/>
                  <a:pt x="4000204" y="1156707"/>
                </a:cubicBezTo>
                <a:cubicBezTo>
                  <a:pt x="3986214" y="1156707"/>
                  <a:pt x="3974434" y="1144964"/>
                  <a:pt x="3974434" y="1131019"/>
                </a:cubicBezTo>
                <a:cubicBezTo>
                  <a:pt x="3974434" y="1117074"/>
                  <a:pt x="3985478" y="1105331"/>
                  <a:pt x="4000204" y="1105331"/>
                </a:cubicBezTo>
                <a:close/>
                <a:moveTo>
                  <a:pt x="3778575" y="1105331"/>
                </a:moveTo>
                <a:cubicBezTo>
                  <a:pt x="3792565" y="1105331"/>
                  <a:pt x="3804346" y="1116340"/>
                  <a:pt x="3804346" y="1131019"/>
                </a:cubicBezTo>
                <a:cubicBezTo>
                  <a:pt x="3804346" y="1144964"/>
                  <a:pt x="3792565" y="1156707"/>
                  <a:pt x="3778575" y="1156707"/>
                </a:cubicBezTo>
                <a:cubicBezTo>
                  <a:pt x="3764585" y="1156707"/>
                  <a:pt x="3752804" y="1144964"/>
                  <a:pt x="3752804" y="1131019"/>
                </a:cubicBezTo>
                <a:cubicBezTo>
                  <a:pt x="3752804" y="1117074"/>
                  <a:pt x="3764585" y="1105331"/>
                  <a:pt x="3778575" y="1105331"/>
                </a:cubicBezTo>
                <a:close/>
                <a:moveTo>
                  <a:pt x="3556946" y="1105331"/>
                </a:moveTo>
                <a:cubicBezTo>
                  <a:pt x="3570936" y="1105331"/>
                  <a:pt x="3582717" y="1116340"/>
                  <a:pt x="3582717" y="1131019"/>
                </a:cubicBezTo>
                <a:cubicBezTo>
                  <a:pt x="3582717" y="1144964"/>
                  <a:pt x="3570936" y="1156707"/>
                  <a:pt x="3556946" y="1156707"/>
                </a:cubicBezTo>
                <a:cubicBezTo>
                  <a:pt x="3542956" y="1156707"/>
                  <a:pt x="3531175" y="1144964"/>
                  <a:pt x="3531175" y="1131019"/>
                </a:cubicBezTo>
                <a:cubicBezTo>
                  <a:pt x="3531175" y="1117074"/>
                  <a:pt x="3542220" y="1105331"/>
                  <a:pt x="3556946" y="1105331"/>
                </a:cubicBezTo>
                <a:close/>
                <a:moveTo>
                  <a:pt x="3335317" y="1105331"/>
                </a:moveTo>
                <a:cubicBezTo>
                  <a:pt x="3349307" y="1105331"/>
                  <a:pt x="3361088" y="1116340"/>
                  <a:pt x="3361088" y="1131019"/>
                </a:cubicBezTo>
                <a:cubicBezTo>
                  <a:pt x="3361088" y="1144964"/>
                  <a:pt x="3349307" y="1156707"/>
                  <a:pt x="3335317" y="1156707"/>
                </a:cubicBezTo>
                <a:cubicBezTo>
                  <a:pt x="3321327" y="1156707"/>
                  <a:pt x="3309546" y="1144964"/>
                  <a:pt x="3309546" y="1131019"/>
                </a:cubicBezTo>
                <a:cubicBezTo>
                  <a:pt x="3309546" y="1117074"/>
                  <a:pt x="3320591" y="1105331"/>
                  <a:pt x="3335317" y="1105331"/>
                </a:cubicBezTo>
                <a:close/>
                <a:moveTo>
                  <a:pt x="1117554" y="1105331"/>
                </a:moveTo>
                <a:cubicBezTo>
                  <a:pt x="1131544" y="1105331"/>
                  <a:pt x="1143325" y="1116340"/>
                  <a:pt x="1143325" y="1131019"/>
                </a:cubicBezTo>
                <a:cubicBezTo>
                  <a:pt x="1143325" y="1144964"/>
                  <a:pt x="1131544" y="1156707"/>
                  <a:pt x="1117554" y="1156707"/>
                </a:cubicBezTo>
                <a:cubicBezTo>
                  <a:pt x="1103564" y="1156707"/>
                  <a:pt x="1091783" y="1144964"/>
                  <a:pt x="1091783" y="1131019"/>
                </a:cubicBezTo>
                <a:cubicBezTo>
                  <a:pt x="1091783" y="1117074"/>
                  <a:pt x="1103564" y="1105331"/>
                  <a:pt x="1117554" y="1105331"/>
                </a:cubicBezTo>
                <a:close/>
                <a:moveTo>
                  <a:pt x="895925" y="1105331"/>
                </a:moveTo>
                <a:cubicBezTo>
                  <a:pt x="909915" y="1105331"/>
                  <a:pt x="921696" y="1116340"/>
                  <a:pt x="921696" y="1131019"/>
                </a:cubicBezTo>
                <a:cubicBezTo>
                  <a:pt x="921696" y="1144964"/>
                  <a:pt x="909915" y="1156707"/>
                  <a:pt x="895925" y="1156707"/>
                </a:cubicBezTo>
                <a:cubicBezTo>
                  <a:pt x="881935" y="1156707"/>
                  <a:pt x="870154" y="1144964"/>
                  <a:pt x="870154" y="1131019"/>
                </a:cubicBezTo>
                <a:cubicBezTo>
                  <a:pt x="870154" y="1117074"/>
                  <a:pt x="881935" y="1105331"/>
                  <a:pt x="895925" y="1105331"/>
                </a:cubicBezTo>
                <a:close/>
                <a:moveTo>
                  <a:pt x="674296" y="1105331"/>
                </a:moveTo>
                <a:cubicBezTo>
                  <a:pt x="688286" y="1105331"/>
                  <a:pt x="700066" y="1116340"/>
                  <a:pt x="700066" y="1131019"/>
                </a:cubicBezTo>
                <a:cubicBezTo>
                  <a:pt x="700066" y="1144964"/>
                  <a:pt x="688286" y="1156707"/>
                  <a:pt x="674296" y="1156707"/>
                </a:cubicBezTo>
                <a:cubicBezTo>
                  <a:pt x="660306" y="1156707"/>
                  <a:pt x="648525" y="1144964"/>
                  <a:pt x="648525" y="1131019"/>
                </a:cubicBezTo>
                <a:cubicBezTo>
                  <a:pt x="648525" y="1117074"/>
                  <a:pt x="660306" y="1105331"/>
                  <a:pt x="674296" y="1105331"/>
                </a:cubicBezTo>
                <a:close/>
                <a:moveTo>
                  <a:pt x="451930" y="1105331"/>
                </a:moveTo>
                <a:cubicBezTo>
                  <a:pt x="465920" y="1105331"/>
                  <a:pt x="477701" y="1116340"/>
                  <a:pt x="477701" y="1131019"/>
                </a:cubicBezTo>
                <a:cubicBezTo>
                  <a:pt x="477701" y="1144964"/>
                  <a:pt x="465920" y="1156707"/>
                  <a:pt x="451930" y="1156707"/>
                </a:cubicBezTo>
                <a:cubicBezTo>
                  <a:pt x="437940" y="1156707"/>
                  <a:pt x="426159" y="1144964"/>
                  <a:pt x="426159" y="1131019"/>
                </a:cubicBezTo>
                <a:cubicBezTo>
                  <a:pt x="426159" y="1117074"/>
                  <a:pt x="437940" y="1105331"/>
                  <a:pt x="451930" y="1105331"/>
                </a:cubicBezTo>
                <a:close/>
                <a:moveTo>
                  <a:pt x="230301" y="1105331"/>
                </a:moveTo>
                <a:cubicBezTo>
                  <a:pt x="244291" y="1105331"/>
                  <a:pt x="256072" y="1116340"/>
                  <a:pt x="256072" y="1131019"/>
                </a:cubicBezTo>
                <a:cubicBezTo>
                  <a:pt x="256072" y="1144964"/>
                  <a:pt x="244291" y="1156707"/>
                  <a:pt x="230301" y="1156707"/>
                </a:cubicBezTo>
                <a:cubicBezTo>
                  <a:pt x="216311" y="1156707"/>
                  <a:pt x="204530" y="1144964"/>
                  <a:pt x="204530" y="1131019"/>
                </a:cubicBezTo>
                <a:cubicBezTo>
                  <a:pt x="204530" y="1117074"/>
                  <a:pt x="216311" y="1105331"/>
                  <a:pt x="230301" y="1105331"/>
                </a:cubicBezTo>
                <a:close/>
                <a:moveTo>
                  <a:pt x="4111387" y="994504"/>
                </a:moveTo>
                <a:cubicBezTo>
                  <a:pt x="4125377" y="994504"/>
                  <a:pt x="4137158" y="1005513"/>
                  <a:pt x="4137158" y="1020192"/>
                </a:cubicBezTo>
                <a:cubicBezTo>
                  <a:pt x="4137158" y="1034871"/>
                  <a:pt x="4125377" y="1045881"/>
                  <a:pt x="4111387" y="1045881"/>
                </a:cubicBezTo>
                <a:cubicBezTo>
                  <a:pt x="4097397" y="1045881"/>
                  <a:pt x="4085616" y="1034138"/>
                  <a:pt x="4085616" y="1020192"/>
                </a:cubicBezTo>
                <a:cubicBezTo>
                  <a:pt x="4085616" y="1006247"/>
                  <a:pt x="4097397" y="994504"/>
                  <a:pt x="4111387" y="994504"/>
                </a:cubicBezTo>
                <a:close/>
                <a:moveTo>
                  <a:pt x="3889758" y="994504"/>
                </a:moveTo>
                <a:cubicBezTo>
                  <a:pt x="3903748" y="994504"/>
                  <a:pt x="3915529" y="1005513"/>
                  <a:pt x="3915529" y="1020192"/>
                </a:cubicBezTo>
                <a:cubicBezTo>
                  <a:pt x="3915529" y="1034871"/>
                  <a:pt x="3903748" y="1046615"/>
                  <a:pt x="3889758" y="1045881"/>
                </a:cubicBezTo>
                <a:cubicBezTo>
                  <a:pt x="3875768" y="1045881"/>
                  <a:pt x="3863987" y="1034138"/>
                  <a:pt x="3863987" y="1020192"/>
                </a:cubicBezTo>
                <a:cubicBezTo>
                  <a:pt x="3863987" y="1006247"/>
                  <a:pt x="3875032" y="994504"/>
                  <a:pt x="3889758" y="994504"/>
                </a:cubicBezTo>
                <a:close/>
                <a:moveTo>
                  <a:pt x="3668129" y="994504"/>
                </a:moveTo>
                <a:cubicBezTo>
                  <a:pt x="3682119" y="994504"/>
                  <a:pt x="3693900" y="1005513"/>
                  <a:pt x="3693900" y="1020192"/>
                </a:cubicBezTo>
                <a:cubicBezTo>
                  <a:pt x="3693900" y="1034871"/>
                  <a:pt x="3682119" y="1046615"/>
                  <a:pt x="3668129" y="1045881"/>
                </a:cubicBezTo>
                <a:cubicBezTo>
                  <a:pt x="3654139" y="1045881"/>
                  <a:pt x="3642358" y="1034138"/>
                  <a:pt x="3642358" y="1020192"/>
                </a:cubicBezTo>
                <a:cubicBezTo>
                  <a:pt x="3642358" y="1006247"/>
                  <a:pt x="3653403" y="994504"/>
                  <a:pt x="3668129" y="994504"/>
                </a:cubicBezTo>
                <a:close/>
                <a:moveTo>
                  <a:pt x="3445763" y="994504"/>
                </a:moveTo>
                <a:cubicBezTo>
                  <a:pt x="3459753" y="994504"/>
                  <a:pt x="3471534" y="1005513"/>
                  <a:pt x="3471534" y="1020192"/>
                </a:cubicBezTo>
                <a:cubicBezTo>
                  <a:pt x="3471534" y="1034871"/>
                  <a:pt x="3459753" y="1046615"/>
                  <a:pt x="3445763" y="1045881"/>
                </a:cubicBezTo>
                <a:cubicBezTo>
                  <a:pt x="3431774" y="1045881"/>
                  <a:pt x="3419993" y="1034138"/>
                  <a:pt x="3419993" y="1020192"/>
                </a:cubicBezTo>
                <a:cubicBezTo>
                  <a:pt x="3419993" y="1006247"/>
                  <a:pt x="3431037" y="994504"/>
                  <a:pt x="3445763" y="994504"/>
                </a:cubicBezTo>
                <a:close/>
                <a:moveTo>
                  <a:pt x="3224134" y="994504"/>
                </a:moveTo>
                <a:cubicBezTo>
                  <a:pt x="3238124" y="994504"/>
                  <a:pt x="3249905" y="1005513"/>
                  <a:pt x="3249905" y="1020192"/>
                </a:cubicBezTo>
                <a:cubicBezTo>
                  <a:pt x="3249905" y="1034871"/>
                  <a:pt x="3238124" y="1046615"/>
                  <a:pt x="3224134" y="1045881"/>
                </a:cubicBezTo>
                <a:cubicBezTo>
                  <a:pt x="3210145" y="1045881"/>
                  <a:pt x="3198364" y="1034138"/>
                  <a:pt x="3198364" y="1020192"/>
                </a:cubicBezTo>
                <a:cubicBezTo>
                  <a:pt x="3198364" y="1006247"/>
                  <a:pt x="3209408" y="994504"/>
                  <a:pt x="3224134" y="994504"/>
                </a:cubicBezTo>
                <a:close/>
                <a:moveTo>
                  <a:pt x="3002505" y="994504"/>
                </a:moveTo>
                <a:cubicBezTo>
                  <a:pt x="3016495" y="994504"/>
                  <a:pt x="3028276" y="1005513"/>
                  <a:pt x="3028276" y="1020192"/>
                </a:cubicBezTo>
                <a:lnTo>
                  <a:pt x="3025709" y="1026450"/>
                </a:lnTo>
                <a:lnTo>
                  <a:pt x="2983716" y="1003057"/>
                </a:lnTo>
                <a:lnTo>
                  <a:pt x="2984098" y="1002119"/>
                </a:lnTo>
                <a:cubicBezTo>
                  <a:pt x="2988700" y="997440"/>
                  <a:pt x="2995142" y="994504"/>
                  <a:pt x="3002505" y="994504"/>
                </a:cubicBezTo>
                <a:close/>
                <a:moveTo>
                  <a:pt x="1450366" y="994504"/>
                </a:moveTo>
                <a:cubicBezTo>
                  <a:pt x="1457361" y="994504"/>
                  <a:pt x="1463803" y="997256"/>
                  <a:pt x="1468497" y="1001843"/>
                </a:cubicBezTo>
                <a:lnTo>
                  <a:pt x="1468983" y="1003012"/>
                </a:lnTo>
                <a:lnTo>
                  <a:pt x="1427173" y="1026292"/>
                </a:lnTo>
                <a:lnTo>
                  <a:pt x="1424595" y="1020192"/>
                </a:lnTo>
                <a:cubicBezTo>
                  <a:pt x="1424595" y="1006247"/>
                  <a:pt x="1436376" y="994504"/>
                  <a:pt x="1450366" y="994504"/>
                </a:cubicBezTo>
                <a:close/>
                <a:moveTo>
                  <a:pt x="1228737" y="994504"/>
                </a:moveTo>
                <a:cubicBezTo>
                  <a:pt x="1242726" y="994504"/>
                  <a:pt x="1254507" y="1005513"/>
                  <a:pt x="1254507" y="1020192"/>
                </a:cubicBezTo>
                <a:cubicBezTo>
                  <a:pt x="1254507" y="1034871"/>
                  <a:pt x="1242726" y="1045881"/>
                  <a:pt x="1228737" y="1045881"/>
                </a:cubicBezTo>
                <a:cubicBezTo>
                  <a:pt x="1214747" y="1045881"/>
                  <a:pt x="1202966" y="1034138"/>
                  <a:pt x="1202966" y="1020192"/>
                </a:cubicBezTo>
                <a:cubicBezTo>
                  <a:pt x="1202966" y="1006247"/>
                  <a:pt x="1214747" y="994504"/>
                  <a:pt x="1228737" y="994504"/>
                </a:cubicBezTo>
                <a:close/>
                <a:moveTo>
                  <a:pt x="1006371" y="994504"/>
                </a:moveTo>
                <a:cubicBezTo>
                  <a:pt x="1020361" y="994504"/>
                  <a:pt x="1032142" y="1005513"/>
                  <a:pt x="1032142" y="1020192"/>
                </a:cubicBezTo>
                <a:cubicBezTo>
                  <a:pt x="1032142" y="1034871"/>
                  <a:pt x="1020361" y="1045881"/>
                  <a:pt x="1006371" y="1045881"/>
                </a:cubicBezTo>
                <a:cubicBezTo>
                  <a:pt x="992381" y="1045881"/>
                  <a:pt x="980600" y="1034138"/>
                  <a:pt x="980600" y="1020192"/>
                </a:cubicBezTo>
                <a:cubicBezTo>
                  <a:pt x="980600" y="1006247"/>
                  <a:pt x="992381" y="994504"/>
                  <a:pt x="1006371" y="994504"/>
                </a:cubicBezTo>
                <a:close/>
                <a:moveTo>
                  <a:pt x="784742" y="994504"/>
                </a:moveTo>
                <a:cubicBezTo>
                  <a:pt x="798732" y="994504"/>
                  <a:pt x="810513" y="1005513"/>
                  <a:pt x="810513" y="1020192"/>
                </a:cubicBezTo>
                <a:cubicBezTo>
                  <a:pt x="810513" y="1034871"/>
                  <a:pt x="798732" y="1045881"/>
                  <a:pt x="784742" y="1045881"/>
                </a:cubicBezTo>
                <a:cubicBezTo>
                  <a:pt x="770752" y="1045881"/>
                  <a:pt x="758971" y="1034138"/>
                  <a:pt x="758971" y="1020192"/>
                </a:cubicBezTo>
                <a:cubicBezTo>
                  <a:pt x="758971" y="1006247"/>
                  <a:pt x="770752" y="994504"/>
                  <a:pt x="784742" y="994504"/>
                </a:cubicBezTo>
                <a:close/>
                <a:moveTo>
                  <a:pt x="563113" y="994504"/>
                </a:moveTo>
                <a:cubicBezTo>
                  <a:pt x="577103" y="994504"/>
                  <a:pt x="588884" y="1005513"/>
                  <a:pt x="588884" y="1020192"/>
                </a:cubicBezTo>
                <a:cubicBezTo>
                  <a:pt x="588884" y="1034871"/>
                  <a:pt x="577103" y="1045881"/>
                  <a:pt x="563113" y="1045881"/>
                </a:cubicBezTo>
                <a:cubicBezTo>
                  <a:pt x="549123" y="1045881"/>
                  <a:pt x="537342" y="1034138"/>
                  <a:pt x="537342" y="1020192"/>
                </a:cubicBezTo>
                <a:cubicBezTo>
                  <a:pt x="537342" y="1006247"/>
                  <a:pt x="549123" y="994504"/>
                  <a:pt x="563113" y="994504"/>
                </a:cubicBezTo>
                <a:close/>
                <a:moveTo>
                  <a:pt x="341484" y="994504"/>
                </a:moveTo>
                <a:cubicBezTo>
                  <a:pt x="355474" y="994504"/>
                  <a:pt x="367255" y="1005513"/>
                  <a:pt x="367255" y="1020192"/>
                </a:cubicBezTo>
                <a:cubicBezTo>
                  <a:pt x="367255" y="1034871"/>
                  <a:pt x="355474" y="1045881"/>
                  <a:pt x="341484" y="1045881"/>
                </a:cubicBezTo>
                <a:cubicBezTo>
                  <a:pt x="327494" y="1045881"/>
                  <a:pt x="315713" y="1034138"/>
                  <a:pt x="315713" y="1020192"/>
                </a:cubicBezTo>
                <a:cubicBezTo>
                  <a:pt x="315713" y="1006247"/>
                  <a:pt x="327494" y="994504"/>
                  <a:pt x="341484" y="994504"/>
                </a:cubicBezTo>
                <a:close/>
                <a:moveTo>
                  <a:pt x="4000204" y="883677"/>
                </a:moveTo>
                <a:cubicBezTo>
                  <a:pt x="4014194" y="883677"/>
                  <a:pt x="4025975" y="894687"/>
                  <a:pt x="4025975" y="909366"/>
                </a:cubicBezTo>
                <a:cubicBezTo>
                  <a:pt x="4025975" y="924045"/>
                  <a:pt x="4014194" y="935788"/>
                  <a:pt x="4000204" y="935054"/>
                </a:cubicBezTo>
                <a:cubicBezTo>
                  <a:pt x="3986214" y="935054"/>
                  <a:pt x="3974434" y="923311"/>
                  <a:pt x="3974434" y="909366"/>
                </a:cubicBezTo>
                <a:cubicBezTo>
                  <a:pt x="3974434" y="895421"/>
                  <a:pt x="3985478" y="883677"/>
                  <a:pt x="4000204" y="883677"/>
                </a:cubicBezTo>
                <a:close/>
                <a:moveTo>
                  <a:pt x="3778575" y="883677"/>
                </a:moveTo>
                <a:cubicBezTo>
                  <a:pt x="3792565" y="883677"/>
                  <a:pt x="3804346" y="894687"/>
                  <a:pt x="3804346" y="909366"/>
                </a:cubicBezTo>
                <a:cubicBezTo>
                  <a:pt x="3804346" y="924045"/>
                  <a:pt x="3792565" y="935054"/>
                  <a:pt x="3778575" y="935054"/>
                </a:cubicBezTo>
                <a:cubicBezTo>
                  <a:pt x="3764585" y="935054"/>
                  <a:pt x="3752804" y="923311"/>
                  <a:pt x="3752804" y="909366"/>
                </a:cubicBezTo>
                <a:cubicBezTo>
                  <a:pt x="3752804" y="895421"/>
                  <a:pt x="3764585" y="883677"/>
                  <a:pt x="3778575" y="883677"/>
                </a:cubicBezTo>
                <a:close/>
                <a:moveTo>
                  <a:pt x="3556946" y="883677"/>
                </a:moveTo>
                <a:cubicBezTo>
                  <a:pt x="3570936" y="883677"/>
                  <a:pt x="3582717" y="894687"/>
                  <a:pt x="3582717" y="909366"/>
                </a:cubicBezTo>
                <a:cubicBezTo>
                  <a:pt x="3582717" y="924045"/>
                  <a:pt x="3570936" y="935788"/>
                  <a:pt x="3556946" y="935054"/>
                </a:cubicBezTo>
                <a:cubicBezTo>
                  <a:pt x="3542956" y="935054"/>
                  <a:pt x="3531175" y="923311"/>
                  <a:pt x="3531175" y="909366"/>
                </a:cubicBezTo>
                <a:cubicBezTo>
                  <a:pt x="3531175" y="895421"/>
                  <a:pt x="3542220" y="883677"/>
                  <a:pt x="3556946" y="883677"/>
                </a:cubicBezTo>
                <a:close/>
                <a:moveTo>
                  <a:pt x="3335317" y="883677"/>
                </a:moveTo>
                <a:cubicBezTo>
                  <a:pt x="3349307" y="883677"/>
                  <a:pt x="3361088" y="894687"/>
                  <a:pt x="3361088" y="909366"/>
                </a:cubicBezTo>
                <a:cubicBezTo>
                  <a:pt x="3361088" y="924045"/>
                  <a:pt x="3349307" y="935788"/>
                  <a:pt x="3335317" y="935054"/>
                </a:cubicBezTo>
                <a:cubicBezTo>
                  <a:pt x="3321327" y="935054"/>
                  <a:pt x="3309546" y="923311"/>
                  <a:pt x="3309546" y="909366"/>
                </a:cubicBezTo>
                <a:cubicBezTo>
                  <a:pt x="3309546" y="895421"/>
                  <a:pt x="3320591" y="883677"/>
                  <a:pt x="3335317" y="883677"/>
                </a:cubicBezTo>
                <a:close/>
                <a:moveTo>
                  <a:pt x="3113688" y="883677"/>
                </a:moveTo>
                <a:cubicBezTo>
                  <a:pt x="3127678" y="883677"/>
                  <a:pt x="3139459" y="894687"/>
                  <a:pt x="3139459" y="909366"/>
                </a:cubicBezTo>
                <a:cubicBezTo>
                  <a:pt x="3139459" y="924045"/>
                  <a:pt x="3127678" y="935788"/>
                  <a:pt x="3113688" y="935054"/>
                </a:cubicBezTo>
                <a:cubicBezTo>
                  <a:pt x="3099698" y="935054"/>
                  <a:pt x="3087917" y="923311"/>
                  <a:pt x="3087917" y="909366"/>
                </a:cubicBezTo>
                <a:cubicBezTo>
                  <a:pt x="3087917" y="895421"/>
                  <a:pt x="3098962" y="883677"/>
                  <a:pt x="3113688" y="883677"/>
                </a:cubicBezTo>
                <a:close/>
                <a:moveTo>
                  <a:pt x="2891323" y="883677"/>
                </a:moveTo>
                <a:cubicBezTo>
                  <a:pt x="2905313" y="883677"/>
                  <a:pt x="2917094" y="894687"/>
                  <a:pt x="2917094" y="909366"/>
                </a:cubicBezTo>
                <a:cubicBezTo>
                  <a:pt x="2917094" y="924045"/>
                  <a:pt x="2906049" y="935788"/>
                  <a:pt x="2891323" y="935054"/>
                </a:cubicBezTo>
                <a:cubicBezTo>
                  <a:pt x="2877333" y="935054"/>
                  <a:pt x="2865552" y="923311"/>
                  <a:pt x="2865552" y="909366"/>
                </a:cubicBezTo>
                <a:cubicBezTo>
                  <a:pt x="2865552" y="895421"/>
                  <a:pt x="2876597" y="883677"/>
                  <a:pt x="2891323" y="883677"/>
                </a:cubicBezTo>
                <a:close/>
                <a:moveTo>
                  <a:pt x="1560812" y="883677"/>
                </a:moveTo>
                <a:cubicBezTo>
                  <a:pt x="1574802" y="883677"/>
                  <a:pt x="1586583" y="894687"/>
                  <a:pt x="1586583" y="909366"/>
                </a:cubicBezTo>
                <a:cubicBezTo>
                  <a:pt x="1586583" y="924045"/>
                  <a:pt x="1574802" y="935054"/>
                  <a:pt x="1560812" y="935054"/>
                </a:cubicBezTo>
                <a:cubicBezTo>
                  <a:pt x="1546822" y="935054"/>
                  <a:pt x="1535041" y="923311"/>
                  <a:pt x="1535041" y="909366"/>
                </a:cubicBezTo>
                <a:cubicBezTo>
                  <a:pt x="1535041" y="895421"/>
                  <a:pt x="1546822" y="883677"/>
                  <a:pt x="1560812" y="883677"/>
                </a:cubicBezTo>
                <a:close/>
                <a:moveTo>
                  <a:pt x="1339183" y="883677"/>
                </a:moveTo>
                <a:cubicBezTo>
                  <a:pt x="1353173" y="883677"/>
                  <a:pt x="1364954" y="894687"/>
                  <a:pt x="1364954" y="909366"/>
                </a:cubicBezTo>
                <a:cubicBezTo>
                  <a:pt x="1364954" y="924045"/>
                  <a:pt x="1353173" y="935054"/>
                  <a:pt x="1339183" y="935054"/>
                </a:cubicBezTo>
                <a:cubicBezTo>
                  <a:pt x="1325193" y="935054"/>
                  <a:pt x="1313412" y="923311"/>
                  <a:pt x="1313412" y="909366"/>
                </a:cubicBezTo>
                <a:cubicBezTo>
                  <a:pt x="1313412" y="895421"/>
                  <a:pt x="1325193" y="883677"/>
                  <a:pt x="1339183" y="883677"/>
                </a:cubicBezTo>
                <a:close/>
                <a:moveTo>
                  <a:pt x="1117554" y="883677"/>
                </a:moveTo>
                <a:cubicBezTo>
                  <a:pt x="1131544" y="883677"/>
                  <a:pt x="1143325" y="894687"/>
                  <a:pt x="1143325" y="909366"/>
                </a:cubicBezTo>
                <a:cubicBezTo>
                  <a:pt x="1143325" y="924045"/>
                  <a:pt x="1131544" y="935054"/>
                  <a:pt x="1117554" y="935054"/>
                </a:cubicBezTo>
                <a:cubicBezTo>
                  <a:pt x="1103564" y="935054"/>
                  <a:pt x="1091783" y="923311"/>
                  <a:pt x="1091783" y="909366"/>
                </a:cubicBezTo>
                <a:cubicBezTo>
                  <a:pt x="1091783" y="895421"/>
                  <a:pt x="1103564" y="883677"/>
                  <a:pt x="1117554" y="883677"/>
                </a:cubicBezTo>
                <a:close/>
                <a:moveTo>
                  <a:pt x="895925" y="883677"/>
                </a:moveTo>
                <a:cubicBezTo>
                  <a:pt x="909915" y="883677"/>
                  <a:pt x="921696" y="894687"/>
                  <a:pt x="921696" y="909366"/>
                </a:cubicBezTo>
                <a:cubicBezTo>
                  <a:pt x="921696" y="924045"/>
                  <a:pt x="909915" y="935054"/>
                  <a:pt x="895925" y="935054"/>
                </a:cubicBezTo>
                <a:cubicBezTo>
                  <a:pt x="881935" y="935054"/>
                  <a:pt x="870154" y="923311"/>
                  <a:pt x="870154" y="909366"/>
                </a:cubicBezTo>
                <a:cubicBezTo>
                  <a:pt x="870154" y="895421"/>
                  <a:pt x="881935" y="883677"/>
                  <a:pt x="895925" y="883677"/>
                </a:cubicBezTo>
                <a:close/>
                <a:moveTo>
                  <a:pt x="674296" y="883677"/>
                </a:moveTo>
                <a:cubicBezTo>
                  <a:pt x="688286" y="883677"/>
                  <a:pt x="700066" y="894687"/>
                  <a:pt x="700066" y="909366"/>
                </a:cubicBezTo>
                <a:cubicBezTo>
                  <a:pt x="700066" y="924045"/>
                  <a:pt x="688286" y="935054"/>
                  <a:pt x="674296" y="935054"/>
                </a:cubicBezTo>
                <a:cubicBezTo>
                  <a:pt x="660306" y="935054"/>
                  <a:pt x="648525" y="923311"/>
                  <a:pt x="648525" y="909366"/>
                </a:cubicBezTo>
                <a:cubicBezTo>
                  <a:pt x="648525" y="895421"/>
                  <a:pt x="660306" y="883677"/>
                  <a:pt x="674296" y="883677"/>
                </a:cubicBezTo>
                <a:close/>
                <a:moveTo>
                  <a:pt x="451930" y="883677"/>
                </a:moveTo>
                <a:cubicBezTo>
                  <a:pt x="465920" y="883677"/>
                  <a:pt x="477701" y="894687"/>
                  <a:pt x="477701" y="909366"/>
                </a:cubicBezTo>
                <a:cubicBezTo>
                  <a:pt x="477701" y="924045"/>
                  <a:pt x="465920" y="935054"/>
                  <a:pt x="451930" y="935054"/>
                </a:cubicBezTo>
                <a:cubicBezTo>
                  <a:pt x="437940" y="935054"/>
                  <a:pt x="426159" y="923311"/>
                  <a:pt x="426159" y="909366"/>
                </a:cubicBezTo>
                <a:cubicBezTo>
                  <a:pt x="426159" y="895421"/>
                  <a:pt x="437940" y="883677"/>
                  <a:pt x="451930" y="883677"/>
                </a:cubicBezTo>
                <a:close/>
                <a:moveTo>
                  <a:pt x="3889758" y="773585"/>
                </a:moveTo>
                <a:cubicBezTo>
                  <a:pt x="3903748" y="773585"/>
                  <a:pt x="3915529" y="784594"/>
                  <a:pt x="3915529" y="799273"/>
                </a:cubicBezTo>
                <a:cubicBezTo>
                  <a:pt x="3915529" y="813218"/>
                  <a:pt x="3903748" y="824961"/>
                  <a:pt x="3889758" y="824961"/>
                </a:cubicBezTo>
                <a:cubicBezTo>
                  <a:pt x="3875768" y="824961"/>
                  <a:pt x="3863987" y="813218"/>
                  <a:pt x="3863987" y="799273"/>
                </a:cubicBezTo>
                <a:cubicBezTo>
                  <a:pt x="3863987" y="785328"/>
                  <a:pt x="3875032" y="773585"/>
                  <a:pt x="3889758" y="773585"/>
                </a:cubicBezTo>
                <a:close/>
                <a:moveTo>
                  <a:pt x="3668129" y="773585"/>
                </a:moveTo>
                <a:cubicBezTo>
                  <a:pt x="3682119" y="773585"/>
                  <a:pt x="3693900" y="784594"/>
                  <a:pt x="3693900" y="799273"/>
                </a:cubicBezTo>
                <a:cubicBezTo>
                  <a:pt x="3693900" y="813218"/>
                  <a:pt x="3682119" y="824961"/>
                  <a:pt x="3668129" y="824961"/>
                </a:cubicBezTo>
                <a:cubicBezTo>
                  <a:pt x="3654139" y="824961"/>
                  <a:pt x="3642358" y="813218"/>
                  <a:pt x="3642358" y="799273"/>
                </a:cubicBezTo>
                <a:cubicBezTo>
                  <a:pt x="3642358" y="785328"/>
                  <a:pt x="3653403" y="773585"/>
                  <a:pt x="3668129" y="773585"/>
                </a:cubicBezTo>
                <a:close/>
                <a:moveTo>
                  <a:pt x="3445763" y="773585"/>
                </a:moveTo>
                <a:cubicBezTo>
                  <a:pt x="3459753" y="773585"/>
                  <a:pt x="3471534" y="784594"/>
                  <a:pt x="3471534" y="799273"/>
                </a:cubicBezTo>
                <a:cubicBezTo>
                  <a:pt x="3471534" y="813218"/>
                  <a:pt x="3459753" y="824961"/>
                  <a:pt x="3445763" y="824961"/>
                </a:cubicBezTo>
                <a:cubicBezTo>
                  <a:pt x="3431774" y="824961"/>
                  <a:pt x="3419993" y="813218"/>
                  <a:pt x="3419993" y="799273"/>
                </a:cubicBezTo>
                <a:cubicBezTo>
                  <a:pt x="3419993" y="785328"/>
                  <a:pt x="3431037" y="773585"/>
                  <a:pt x="3445763" y="773585"/>
                </a:cubicBezTo>
                <a:close/>
                <a:moveTo>
                  <a:pt x="3224134" y="773585"/>
                </a:moveTo>
                <a:cubicBezTo>
                  <a:pt x="3238124" y="773585"/>
                  <a:pt x="3249905" y="784594"/>
                  <a:pt x="3249905" y="799273"/>
                </a:cubicBezTo>
                <a:cubicBezTo>
                  <a:pt x="3249905" y="813218"/>
                  <a:pt x="3238124" y="824961"/>
                  <a:pt x="3224134" y="824961"/>
                </a:cubicBezTo>
                <a:cubicBezTo>
                  <a:pt x="3210145" y="824961"/>
                  <a:pt x="3198364" y="813218"/>
                  <a:pt x="3198364" y="799273"/>
                </a:cubicBezTo>
                <a:cubicBezTo>
                  <a:pt x="3198364" y="785328"/>
                  <a:pt x="3209408" y="773585"/>
                  <a:pt x="3224134" y="773585"/>
                </a:cubicBezTo>
                <a:close/>
                <a:moveTo>
                  <a:pt x="3002505" y="773585"/>
                </a:moveTo>
                <a:cubicBezTo>
                  <a:pt x="3016495" y="773585"/>
                  <a:pt x="3028276" y="784594"/>
                  <a:pt x="3028276" y="799273"/>
                </a:cubicBezTo>
                <a:cubicBezTo>
                  <a:pt x="3028276" y="813218"/>
                  <a:pt x="3016495" y="824961"/>
                  <a:pt x="3002505" y="824961"/>
                </a:cubicBezTo>
                <a:cubicBezTo>
                  <a:pt x="2988515" y="824961"/>
                  <a:pt x="2976735" y="813218"/>
                  <a:pt x="2976735" y="799273"/>
                </a:cubicBezTo>
                <a:cubicBezTo>
                  <a:pt x="2976735" y="785328"/>
                  <a:pt x="2987779" y="773585"/>
                  <a:pt x="3002505" y="773585"/>
                </a:cubicBezTo>
                <a:close/>
                <a:moveTo>
                  <a:pt x="2780876" y="773585"/>
                </a:moveTo>
                <a:cubicBezTo>
                  <a:pt x="2794866" y="773585"/>
                  <a:pt x="2806647" y="784594"/>
                  <a:pt x="2806647" y="799273"/>
                </a:cubicBezTo>
                <a:cubicBezTo>
                  <a:pt x="2806647" y="813218"/>
                  <a:pt x="2794866" y="824961"/>
                  <a:pt x="2780876" y="824961"/>
                </a:cubicBezTo>
                <a:cubicBezTo>
                  <a:pt x="2766887" y="824961"/>
                  <a:pt x="2755106" y="813218"/>
                  <a:pt x="2755106" y="799273"/>
                </a:cubicBezTo>
                <a:cubicBezTo>
                  <a:pt x="2755106" y="785328"/>
                  <a:pt x="2766150" y="773585"/>
                  <a:pt x="2780876" y="773585"/>
                </a:cubicBezTo>
                <a:close/>
                <a:moveTo>
                  <a:pt x="2559247" y="773585"/>
                </a:moveTo>
                <a:cubicBezTo>
                  <a:pt x="2573237" y="773585"/>
                  <a:pt x="2585018" y="784594"/>
                  <a:pt x="2585018" y="799273"/>
                </a:cubicBezTo>
                <a:cubicBezTo>
                  <a:pt x="2585018" y="813218"/>
                  <a:pt x="2573237" y="824961"/>
                  <a:pt x="2559247" y="824961"/>
                </a:cubicBezTo>
                <a:cubicBezTo>
                  <a:pt x="2545257" y="824961"/>
                  <a:pt x="2533476" y="813218"/>
                  <a:pt x="2533476" y="799273"/>
                </a:cubicBezTo>
                <a:cubicBezTo>
                  <a:pt x="2533476" y="785328"/>
                  <a:pt x="2544521" y="773585"/>
                  <a:pt x="2559247" y="773585"/>
                </a:cubicBezTo>
                <a:close/>
                <a:moveTo>
                  <a:pt x="2336882" y="773585"/>
                </a:moveTo>
                <a:cubicBezTo>
                  <a:pt x="2343877" y="773585"/>
                  <a:pt x="2350320" y="776337"/>
                  <a:pt x="2355014" y="780924"/>
                </a:cubicBezTo>
                <a:lnTo>
                  <a:pt x="2362147" y="798057"/>
                </a:lnTo>
                <a:lnTo>
                  <a:pt x="2337239" y="795288"/>
                </a:lnTo>
                <a:lnTo>
                  <a:pt x="2313098" y="794397"/>
                </a:lnTo>
                <a:lnTo>
                  <a:pt x="2318474" y="781200"/>
                </a:lnTo>
                <a:cubicBezTo>
                  <a:pt x="2323076" y="776521"/>
                  <a:pt x="2329519" y="773585"/>
                  <a:pt x="2336882" y="773585"/>
                </a:cubicBezTo>
                <a:close/>
                <a:moveTo>
                  <a:pt x="2115253" y="773585"/>
                </a:moveTo>
                <a:cubicBezTo>
                  <a:pt x="2122248" y="773585"/>
                  <a:pt x="2128691" y="776337"/>
                  <a:pt x="2133385" y="780924"/>
                </a:cubicBezTo>
                <a:lnTo>
                  <a:pt x="2139006" y="794425"/>
                </a:lnTo>
                <a:lnTo>
                  <a:pt x="2115623" y="795288"/>
                </a:lnTo>
                <a:lnTo>
                  <a:pt x="2089943" y="798142"/>
                </a:lnTo>
                <a:lnTo>
                  <a:pt x="2096845" y="781200"/>
                </a:lnTo>
                <a:cubicBezTo>
                  <a:pt x="2101447" y="776521"/>
                  <a:pt x="2107890" y="773585"/>
                  <a:pt x="2115253" y="773585"/>
                </a:cubicBezTo>
                <a:close/>
                <a:moveTo>
                  <a:pt x="1893624" y="773585"/>
                </a:moveTo>
                <a:cubicBezTo>
                  <a:pt x="1907614" y="773585"/>
                  <a:pt x="1919395" y="784594"/>
                  <a:pt x="1919395" y="799273"/>
                </a:cubicBezTo>
                <a:cubicBezTo>
                  <a:pt x="1919395" y="813218"/>
                  <a:pt x="1907614" y="824961"/>
                  <a:pt x="1893624" y="824961"/>
                </a:cubicBezTo>
                <a:cubicBezTo>
                  <a:pt x="1879634" y="824961"/>
                  <a:pt x="1867853" y="813218"/>
                  <a:pt x="1867853" y="799273"/>
                </a:cubicBezTo>
                <a:cubicBezTo>
                  <a:pt x="1867853" y="785328"/>
                  <a:pt x="1878898" y="773585"/>
                  <a:pt x="1893624" y="773585"/>
                </a:cubicBezTo>
                <a:close/>
                <a:moveTo>
                  <a:pt x="1671995" y="773585"/>
                </a:moveTo>
                <a:cubicBezTo>
                  <a:pt x="1685984" y="773585"/>
                  <a:pt x="1697765" y="784594"/>
                  <a:pt x="1697765" y="799273"/>
                </a:cubicBezTo>
                <a:cubicBezTo>
                  <a:pt x="1697765" y="813218"/>
                  <a:pt x="1685984" y="824961"/>
                  <a:pt x="1671995" y="824961"/>
                </a:cubicBezTo>
                <a:cubicBezTo>
                  <a:pt x="1658005" y="824961"/>
                  <a:pt x="1646224" y="813218"/>
                  <a:pt x="1646224" y="799273"/>
                </a:cubicBezTo>
                <a:cubicBezTo>
                  <a:pt x="1646224" y="785328"/>
                  <a:pt x="1658005" y="773585"/>
                  <a:pt x="1671995" y="773585"/>
                </a:cubicBezTo>
                <a:close/>
                <a:moveTo>
                  <a:pt x="1450366" y="773585"/>
                </a:moveTo>
                <a:cubicBezTo>
                  <a:pt x="1464355" y="773585"/>
                  <a:pt x="1476136" y="784594"/>
                  <a:pt x="1476136" y="799273"/>
                </a:cubicBezTo>
                <a:cubicBezTo>
                  <a:pt x="1476136" y="813218"/>
                  <a:pt x="1464355" y="824961"/>
                  <a:pt x="1450366" y="824961"/>
                </a:cubicBezTo>
                <a:cubicBezTo>
                  <a:pt x="1436376" y="824961"/>
                  <a:pt x="1424595" y="813218"/>
                  <a:pt x="1424595" y="799273"/>
                </a:cubicBezTo>
                <a:cubicBezTo>
                  <a:pt x="1424595" y="785328"/>
                  <a:pt x="1436376" y="773585"/>
                  <a:pt x="1450366" y="773585"/>
                </a:cubicBezTo>
                <a:close/>
                <a:moveTo>
                  <a:pt x="1228737" y="773585"/>
                </a:moveTo>
                <a:cubicBezTo>
                  <a:pt x="1242726" y="773585"/>
                  <a:pt x="1254507" y="784594"/>
                  <a:pt x="1254507" y="799273"/>
                </a:cubicBezTo>
                <a:cubicBezTo>
                  <a:pt x="1254507" y="813218"/>
                  <a:pt x="1242726" y="824961"/>
                  <a:pt x="1228737" y="824961"/>
                </a:cubicBezTo>
                <a:cubicBezTo>
                  <a:pt x="1214747" y="824961"/>
                  <a:pt x="1202966" y="813218"/>
                  <a:pt x="1202966" y="799273"/>
                </a:cubicBezTo>
                <a:cubicBezTo>
                  <a:pt x="1202966" y="785328"/>
                  <a:pt x="1214747" y="773585"/>
                  <a:pt x="1228737" y="773585"/>
                </a:cubicBezTo>
                <a:close/>
                <a:moveTo>
                  <a:pt x="1006371" y="773585"/>
                </a:moveTo>
                <a:cubicBezTo>
                  <a:pt x="1020361" y="773585"/>
                  <a:pt x="1032142" y="784594"/>
                  <a:pt x="1032142" y="799273"/>
                </a:cubicBezTo>
                <a:cubicBezTo>
                  <a:pt x="1032142" y="813218"/>
                  <a:pt x="1020361" y="824961"/>
                  <a:pt x="1006371" y="824961"/>
                </a:cubicBezTo>
                <a:cubicBezTo>
                  <a:pt x="992381" y="824961"/>
                  <a:pt x="980600" y="813218"/>
                  <a:pt x="980600" y="799273"/>
                </a:cubicBezTo>
                <a:cubicBezTo>
                  <a:pt x="980600" y="785328"/>
                  <a:pt x="992381" y="773585"/>
                  <a:pt x="1006371" y="773585"/>
                </a:cubicBezTo>
                <a:close/>
                <a:moveTo>
                  <a:pt x="784742" y="773585"/>
                </a:moveTo>
                <a:cubicBezTo>
                  <a:pt x="798732" y="773585"/>
                  <a:pt x="810513" y="784594"/>
                  <a:pt x="810513" y="799273"/>
                </a:cubicBezTo>
                <a:cubicBezTo>
                  <a:pt x="810513" y="813218"/>
                  <a:pt x="798732" y="824961"/>
                  <a:pt x="784742" y="824961"/>
                </a:cubicBezTo>
                <a:cubicBezTo>
                  <a:pt x="770752" y="824961"/>
                  <a:pt x="758971" y="813218"/>
                  <a:pt x="758971" y="799273"/>
                </a:cubicBezTo>
                <a:cubicBezTo>
                  <a:pt x="758971" y="785328"/>
                  <a:pt x="770752" y="773585"/>
                  <a:pt x="784742" y="773585"/>
                </a:cubicBezTo>
                <a:close/>
                <a:moveTo>
                  <a:pt x="563113" y="773585"/>
                </a:moveTo>
                <a:cubicBezTo>
                  <a:pt x="577103" y="773585"/>
                  <a:pt x="588884" y="784594"/>
                  <a:pt x="588884" y="799273"/>
                </a:cubicBezTo>
                <a:cubicBezTo>
                  <a:pt x="588884" y="813218"/>
                  <a:pt x="577103" y="824961"/>
                  <a:pt x="563113" y="824961"/>
                </a:cubicBezTo>
                <a:cubicBezTo>
                  <a:pt x="549123" y="824961"/>
                  <a:pt x="537342" y="813218"/>
                  <a:pt x="537342" y="799273"/>
                </a:cubicBezTo>
                <a:cubicBezTo>
                  <a:pt x="537342" y="785328"/>
                  <a:pt x="549123" y="773585"/>
                  <a:pt x="563113" y="773585"/>
                </a:cubicBezTo>
                <a:close/>
                <a:moveTo>
                  <a:pt x="3778575" y="662758"/>
                </a:moveTo>
                <a:cubicBezTo>
                  <a:pt x="3792565" y="662758"/>
                  <a:pt x="3804346" y="673767"/>
                  <a:pt x="3804346" y="688446"/>
                </a:cubicBezTo>
                <a:cubicBezTo>
                  <a:pt x="3804346" y="703125"/>
                  <a:pt x="3792565" y="714135"/>
                  <a:pt x="3778575" y="714135"/>
                </a:cubicBezTo>
                <a:cubicBezTo>
                  <a:pt x="3764585" y="714135"/>
                  <a:pt x="3752804" y="702391"/>
                  <a:pt x="3752804" y="688446"/>
                </a:cubicBezTo>
                <a:cubicBezTo>
                  <a:pt x="3752804" y="674501"/>
                  <a:pt x="3764585" y="662758"/>
                  <a:pt x="3778575" y="662758"/>
                </a:cubicBezTo>
                <a:close/>
                <a:moveTo>
                  <a:pt x="3556946" y="662758"/>
                </a:moveTo>
                <a:cubicBezTo>
                  <a:pt x="3570936" y="662758"/>
                  <a:pt x="3582717" y="673767"/>
                  <a:pt x="3582717" y="688446"/>
                </a:cubicBezTo>
                <a:cubicBezTo>
                  <a:pt x="3582717" y="703125"/>
                  <a:pt x="3570936" y="714869"/>
                  <a:pt x="3556946" y="714135"/>
                </a:cubicBezTo>
                <a:cubicBezTo>
                  <a:pt x="3542956" y="714135"/>
                  <a:pt x="3531175" y="702391"/>
                  <a:pt x="3531175" y="688446"/>
                </a:cubicBezTo>
                <a:cubicBezTo>
                  <a:pt x="3531175" y="674501"/>
                  <a:pt x="3542220" y="662758"/>
                  <a:pt x="3556946" y="662758"/>
                </a:cubicBezTo>
                <a:close/>
                <a:moveTo>
                  <a:pt x="3335317" y="662758"/>
                </a:moveTo>
                <a:cubicBezTo>
                  <a:pt x="3349307" y="662758"/>
                  <a:pt x="3361088" y="673767"/>
                  <a:pt x="3361088" y="688446"/>
                </a:cubicBezTo>
                <a:cubicBezTo>
                  <a:pt x="3361088" y="703125"/>
                  <a:pt x="3349307" y="714869"/>
                  <a:pt x="3335317" y="714135"/>
                </a:cubicBezTo>
                <a:cubicBezTo>
                  <a:pt x="3321327" y="714135"/>
                  <a:pt x="3309546" y="702391"/>
                  <a:pt x="3309546" y="688446"/>
                </a:cubicBezTo>
                <a:cubicBezTo>
                  <a:pt x="3309546" y="674501"/>
                  <a:pt x="3320591" y="662758"/>
                  <a:pt x="3335317" y="662758"/>
                </a:cubicBezTo>
                <a:close/>
                <a:moveTo>
                  <a:pt x="3113688" y="662758"/>
                </a:moveTo>
                <a:cubicBezTo>
                  <a:pt x="3127678" y="662758"/>
                  <a:pt x="3139459" y="673767"/>
                  <a:pt x="3139459" y="688446"/>
                </a:cubicBezTo>
                <a:cubicBezTo>
                  <a:pt x="3139459" y="703125"/>
                  <a:pt x="3127678" y="714869"/>
                  <a:pt x="3113688" y="714135"/>
                </a:cubicBezTo>
                <a:cubicBezTo>
                  <a:pt x="3099698" y="714135"/>
                  <a:pt x="3087917" y="702391"/>
                  <a:pt x="3087917" y="688446"/>
                </a:cubicBezTo>
                <a:cubicBezTo>
                  <a:pt x="3087917" y="674501"/>
                  <a:pt x="3098962" y="662758"/>
                  <a:pt x="3113688" y="662758"/>
                </a:cubicBezTo>
                <a:close/>
                <a:moveTo>
                  <a:pt x="2891323" y="662758"/>
                </a:moveTo>
                <a:cubicBezTo>
                  <a:pt x="2905313" y="662758"/>
                  <a:pt x="2917094" y="673767"/>
                  <a:pt x="2917094" y="688446"/>
                </a:cubicBezTo>
                <a:cubicBezTo>
                  <a:pt x="2917094" y="703125"/>
                  <a:pt x="2906049" y="714869"/>
                  <a:pt x="2891323" y="714135"/>
                </a:cubicBezTo>
                <a:cubicBezTo>
                  <a:pt x="2877333" y="714135"/>
                  <a:pt x="2865552" y="702391"/>
                  <a:pt x="2865552" y="688446"/>
                </a:cubicBezTo>
                <a:cubicBezTo>
                  <a:pt x="2865552" y="674501"/>
                  <a:pt x="2876597" y="662758"/>
                  <a:pt x="2891323" y="662758"/>
                </a:cubicBezTo>
                <a:close/>
                <a:moveTo>
                  <a:pt x="2669694" y="662758"/>
                </a:moveTo>
                <a:cubicBezTo>
                  <a:pt x="2683683" y="662758"/>
                  <a:pt x="2695464" y="673767"/>
                  <a:pt x="2695464" y="688446"/>
                </a:cubicBezTo>
                <a:cubicBezTo>
                  <a:pt x="2695464" y="703125"/>
                  <a:pt x="2683683" y="714869"/>
                  <a:pt x="2669694" y="714135"/>
                </a:cubicBezTo>
                <a:cubicBezTo>
                  <a:pt x="2655704" y="714135"/>
                  <a:pt x="2643923" y="702391"/>
                  <a:pt x="2643923" y="688446"/>
                </a:cubicBezTo>
                <a:cubicBezTo>
                  <a:pt x="2643923" y="674501"/>
                  <a:pt x="2654967" y="662758"/>
                  <a:pt x="2669694" y="662758"/>
                </a:cubicBezTo>
                <a:close/>
                <a:moveTo>
                  <a:pt x="2448065" y="662758"/>
                </a:moveTo>
                <a:cubicBezTo>
                  <a:pt x="2462054" y="662758"/>
                  <a:pt x="2473835" y="673767"/>
                  <a:pt x="2473835" y="688446"/>
                </a:cubicBezTo>
                <a:cubicBezTo>
                  <a:pt x="2473835" y="703125"/>
                  <a:pt x="2462054" y="714869"/>
                  <a:pt x="2448065" y="714135"/>
                </a:cubicBezTo>
                <a:cubicBezTo>
                  <a:pt x="2434075" y="714135"/>
                  <a:pt x="2422294" y="702391"/>
                  <a:pt x="2422294" y="688446"/>
                </a:cubicBezTo>
                <a:cubicBezTo>
                  <a:pt x="2422294" y="674501"/>
                  <a:pt x="2433338" y="662758"/>
                  <a:pt x="2448065" y="662758"/>
                </a:cubicBezTo>
                <a:close/>
                <a:moveTo>
                  <a:pt x="2226435" y="662758"/>
                </a:moveTo>
                <a:cubicBezTo>
                  <a:pt x="2240425" y="662758"/>
                  <a:pt x="2252206" y="673767"/>
                  <a:pt x="2252206" y="688446"/>
                </a:cubicBezTo>
                <a:cubicBezTo>
                  <a:pt x="2252206" y="703125"/>
                  <a:pt x="2240425" y="714869"/>
                  <a:pt x="2226435" y="714135"/>
                </a:cubicBezTo>
                <a:cubicBezTo>
                  <a:pt x="2212446" y="714135"/>
                  <a:pt x="2200665" y="702391"/>
                  <a:pt x="2200665" y="688446"/>
                </a:cubicBezTo>
                <a:cubicBezTo>
                  <a:pt x="2200665" y="674501"/>
                  <a:pt x="2211709" y="662758"/>
                  <a:pt x="2226435" y="662758"/>
                </a:cubicBezTo>
                <a:close/>
                <a:moveTo>
                  <a:pt x="2004806" y="662758"/>
                </a:moveTo>
                <a:cubicBezTo>
                  <a:pt x="2018796" y="662758"/>
                  <a:pt x="2030577" y="673767"/>
                  <a:pt x="2030577" y="688446"/>
                </a:cubicBezTo>
                <a:cubicBezTo>
                  <a:pt x="2030577" y="703125"/>
                  <a:pt x="2018796" y="714869"/>
                  <a:pt x="2004806" y="714135"/>
                </a:cubicBezTo>
                <a:cubicBezTo>
                  <a:pt x="1990816" y="714135"/>
                  <a:pt x="1979036" y="702391"/>
                  <a:pt x="1979036" y="688446"/>
                </a:cubicBezTo>
                <a:cubicBezTo>
                  <a:pt x="1979036" y="674501"/>
                  <a:pt x="1990080" y="662758"/>
                  <a:pt x="2004806" y="662758"/>
                </a:cubicBezTo>
                <a:close/>
                <a:moveTo>
                  <a:pt x="1782441" y="662758"/>
                </a:moveTo>
                <a:cubicBezTo>
                  <a:pt x="1796431" y="662758"/>
                  <a:pt x="1808212" y="673767"/>
                  <a:pt x="1808212" y="688446"/>
                </a:cubicBezTo>
                <a:cubicBezTo>
                  <a:pt x="1808212" y="703125"/>
                  <a:pt x="1797167" y="714869"/>
                  <a:pt x="1782441" y="714135"/>
                </a:cubicBezTo>
                <a:cubicBezTo>
                  <a:pt x="1768451" y="714135"/>
                  <a:pt x="1756670" y="702391"/>
                  <a:pt x="1756670" y="688446"/>
                </a:cubicBezTo>
                <a:cubicBezTo>
                  <a:pt x="1756670" y="674501"/>
                  <a:pt x="1767715" y="662758"/>
                  <a:pt x="1782441" y="662758"/>
                </a:cubicBezTo>
                <a:close/>
                <a:moveTo>
                  <a:pt x="1560812" y="662758"/>
                </a:moveTo>
                <a:cubicBezTo>
                  <a:pt x="1574802" y="662758"/>
                  <a:pt x="1586583" y="673767"/>
                  <a:pt x="1586583" y="688446"/>
                </a:cubicBezTo>
                <a:cubicBezTo>
                  <a:pt x="1586583" y="703125"/>
                  <a:pt x="1574802" y="714135"/>
                  <a:pt x="1560812" y="714135"/>
                </a:cubicBezTo>
                <a:cubicBezTo>
                  <a:pt x="1546822" y="714135"/>
                  <a:pt x="1535041" y="702391"/>
                  <a:pt x="1535041" y="688446"/>
                </a:cubicBezTo>
                <a:cubicBezTo>
                  <a:pt x="1535041" y="674501"/>
                  <a:pt x="1546822" y="662758"/>
                  <a:pt x="1560812" y="662758"/>
                </a:cubicBezTo>
                <a:close/>
                <a:moveTo>
                  <a:pt x="1339183" y="662758"/>
                </a:moveTo>
                <a:cubicBezTo>
                  <a:pt x="1353173" y="662758"/>
                  <a:pt x="1364954" y="673767"/>
                  <a:pt x="1364954" y="688446"/>
                </a:cubicBezTo>
                <a:cubicBezTo>
                  <a:pt x="1364954" y="703125"/>
                  <a:pt x="1353173" y="714135"/>
                  <a:pt x="1339183" y="714135"/>
                </a:cubicBezTo>
                <a:cubicBezTo>
                  <a:pt x="1325193" y="714135"/>
                  <a:pt x="1313412" y="702391"/>
                  <a:pt x="1313412" y="688446"/>
                </a:cubicBezTo>
                <a:cubicBezTo>
                  <a:pt x="1313412" y="674501"/>
                  <a:pt x="1325193" y="662758"/>
                  <a:pt x="1339183" y="662758"/>
                </a:cubicBezTo>
                <a:close/>
                <a:moveTo>
                  <a:pt x="1117554" y="662758"/>
                </a:moveTo>
                <a:cubicBezTo>
                  <a:pt x="1131544" y="662758"/>
                  <a:pt x="1143325" y="673767"/>
                  <a:pt x="1143325" y="688446"/>
                </a:cubicBezTo>
                <a:cubicBezTo>
                  <a:pt x="1143325" y="703125"/>
                  <a:pt x="1131544" y="714135"/>
                  <a:pt x="1117554" y="714135"/>
                </a:cubicBezTo>
                <a:cubicBezTo>
                  <a:pt x="1103564" y="714135"/>
                  <a:pt x="1091783" y="702391"/>
                  <a:pt x="1091783" y="688446"/>
                </a:cubicBezTo>
                <a:cubicBezTo>
                  <a:pt x="1091783" y="674501"/>
                  <a:pt x="1103564" y="662758"/>
                  <a:pt x="1117554" y="662758"/>
                </a:cubicBezTo>
                <a:close/>
                <a:moveTo>
                  <a:pt x="895925" y="662758"/>
                </a:moveTo>
                <a:cubicBezTo>
                  <a:pt x="909915" y="662758"/>
                  <a:pt x="921696" y="673767"/>
                  <a:pt x="921696" y="688446"/>
                </a:cubicBezTo>
                <a:cubicBezTo>
                  <a:pt x="921696" y="703125"/>
                  <a:pt x="909915" y="714135"/>
                  <a:pt x="895925" y="714135"/>
                </a:cubicBezTo>
                <a:cubicBezTo>
                  <a:pt x="881935" y="714135"/>
                  <a:pt x="870154" y="702391"/>
                  <a:pt x="870154" y="688446"/>
                </a:cubicBezTo>
                <a:cubicBezTo>
                  <a:pt x="870154" y="674501"/>
                  <a:pt x="881935" y="662758"/>
                  <a:pt x="895925" y="662758"/>
                </a:cubicBezTo>
                <a:close/>
                <a:moveTo>
                  <a:pt x="674296" y="662758"/>
                </a:moveTo>
                <a:cubicBezTo>
                  <a:pt x="688286" y="662758"/>
                  <a:pt x="700066" y="673767"/>
                  <a:pt x="700066" y="688446"/>
                </a:cubicBezTo>
                <a:cubicBezTo>
                  <a:pt x="700066" y="703125"/>
                  <a:pt x="688286" y="714135"/>
                  <a:pt x="674296" y="714135"/>
                </a:cubicBezTo>
                <a:cubicBezTo>
                  <a:pt x="660306" y="714135"/>
                  <a:pt x="648525" y="702391"/>
                  <a:pt x="648525" y="688446"/>
                </a:cubicBezTo>
                <a:cubicBezTo>
                  <a:pt x="648525" y="674501"/>
                  <a:pt x="660306" y="662758"/>
                  <a:pt x="674296" y="662758"/>
                </a:cubicBezTo>
                <a:close/>
                <a:moveTo>
                  <a:pt x="3668129" y="552665"/>
                </a:moveTo>
                <a:cubicBezTo>
                  <a:pt x="3682119" y="552665"/>
                  <a:pt x="3693900" y="563675"/>
                  <a:pt x="3693900" y="578354"/>
                </a:cubicBezTo>
                <a:cubicBezTo>
                  <a:pt x="3693900" y="592299"/>
                  <a:pt x="3682119" y="604042"/>
                  <a:pt x="3668129" y="604042"/>
                </a:cubicBezTo>
                <a:cubicBezTo>
                  <a:pt x="3654139" y="604042"/>
                  <a:pt x="3642358" y="592299"/>
                  <a:pt x="3642358" y="578354"/>
                </a:cubicBezTo>
                <a:cubicBezTo>
                  <a:pt x="3642358" y="564409"/>
                  <a:pt x="3653403" y="552665"/>
                  <a:pt x="3668129" y="552665"/>
                </a:cubicBezTo>
                <a:close/>
                <a:moveTo>
                  <a:pt x="3445763" y="552665"/>
                </a:moveTo>
                <a:cubicBezTo>
                  <a:pt x="3459753" y="552665"/>
                  <a:pt x="3471534" y="563675"/>
                  <a:pt x="3471534" y="578354"/>
                </a:cubicBezTo>
                <a:cubicBezTo>
                  <a:pt x="3471534" y="592299"/>
                  <a:pt x="3459753" y="604042"/>
                  <a:pt x="3445763" y="604042"/>
                </a:cubicBezTo>
                <a:cubicBezTo>
                  <a:pt x="3431774" y="604042"/>
                  <a:pt x="3419993" y="592299"/>
                  <a:pt x="3419993" y="578354"/>
                </a:cubicBezTo>
                <a:cubicBezTo>
                  <a:pt x="3419993" y="564409"/>
                  <a:pt x="3431037" y="552665"/>
                  <a:pt x="3445763" y="552665"/>
                </a:cubicBezTo>
                <a:close/>
                <a:moveTo>
                  <a:pt x="3224134" y="552665"/>
                </a:moveTo>
                <a:cubicBezTo>
                  <a:pt x="3238124" y="552665"/>
                  <a:pt x="3249905" y="563675"/>
                  <a:pt x="3249905" y="578354"/>
                </a:cubicBezTo>
                <a:cubicBezTo>
                  <a:pt x="3249905" y="592299"/>
                  <a:pt x="3238124" y="604042"/>
                  <a:pt x="3224134" y="604042"/>
                </a:cubicBezTo>
                <a:cubicBezTo>
                  <a:pt x="3210145" y="604042"/>
                  <a:pt x="3198364" y="592299"/>
                  <a:pt x="3198364" y="578354"/>
                </a:cubicBezTo>
                <a:cubicBezTo>
                  <a:pt x="3198364" y="564409"/>
                  <a:pt x="3209408" y="552665"/>
                  <a:pt x="3224134" y="552665"/>
                </a:cubicBezTo>
                <a:close/>
                <a:moveTo>
                  <a:pt x="3002505" y="552665"/>
                </a:moveTo>
                <a:cubicBezTo>
                  <a:pt x="3016495" y="552665"/>
                  <a:pt x="3028276" y="563675"/>
                  <a:pt x="3028276" y="578354"/>
                </a:cubicBezTo>
                <a:cubicBezTo>
                  <a:pt x="3028276" y="592299"/>
                  <a:pt x="3016495" y="604042"/>
                  <a:pt x="3002505" y="604042"/>
                </a:cubicBezTo>
                <a:cubicBezTo>
                  <a:pt x="2988515" y="604042"/>
                  <a:pt x="2976735" y="592299"/>
                  <a:pt x="2976735" y="578354"/>
                </a:cubicBezTo>
                <a:cubicBezTo>
                  <a:pt x="2976735" y="564409"/>
                  <a:pt x="2987779" y="552665"/>
                  <a:pt x="3002505" y="552665"/>
                </a:cubicBezTo>
                <a:close/>
                <a:moveTo>
                  <a:pt x="2780876" y="552665"/>
                </a:moveTo>
                <a:cubicBezTo>
                  <a:pt x="2794866" y="552665"/>
                  <a:pt x="2806647" y="563675"/>
                  <a:pt x="2806647" y="578354"/>
                </a:cubicBezTo>
                <a:cubicBezTo>
                  <a:pt x="2806647" y="592299"/>
                  <a:pt x="2794866" y="604042"/>
                  <a:pt x="2780876" y="604042"/>
                </a:cubicBezTo>
                <a:cubicBezTo>
                  <a:pt x="2766887" y="604042"/>
                  <a:pt x="2755106" y="592299"/>
                  <a:pt x="2755106" y="578354"/>
                </a:cubicBezTo>
                <a:cubicBezTo>
                  <a:pt x="2755106" y="564409"/>
                  <a:pt x="2766150" y="552665"/>
                  <a:pt x="2780876" y="552665"/>
                </a:cubicBezTo>
                <a:close/>
                <a:moveTo>
                  <a:pt x="2559247" y="552665"/>
                </a:moveTo>
                <a:cubicBezTo>
                  <a:pt x="2573237" y="552665"/>
                  <a:pt x="2585018" y="563675"/>
                  <a:pt x="2585018" y="578354"/>
                </a:cubicBezTo>
                <a:cubicBezTo>
                  <a:pt x="2585018" y="592299"/>
                  <a:pt x="2573237" y="604042"/>
                  <a:pt x="2559247" y="604042"/>
                </a:cubicBezTo>
                <a:cubicBezTo>
                  <a:pt x="2545257" y="604042"/>
                  <a:pt x="2533476" y="592299"/>
                  <a:pt x="2533476" y="578354"/>
                </a:cubicBezTo>
                <a:cubicBezTo>
                  <a:pt x="2533476" y="564409"/>
                  <a:pt x="2544521" y="552665"/>
                  <a:pt x="2559247" y="552665"/>
                </a:cubicBezTo>
                <a:close/>
                <a:moveTo>
                  <a:pt x="2336882" y="552665"/>
                </a:moveTo>
                <a:cubicBezTo>
                  <a:pt x="2350872" y="552665"/>
                  <a:pt x="2362653" y="563675"/>
                  <a:pt x="2362653" y="578354"/>
                </a:cubicBezTo>
                <a:cubicBezTo>
                  <a:pt x="2362653" y="592299"/>
                  <a:pt x="2351608" y="604042"/>
                  <a:pt x="2336882" y="604042"/>
                </a:cubicBezTo>
                <a:cubicBezTo>
                  <a:pt x="2322892" y="604042"/>
                  <a:pt x="2311111" y="592299"/>
                  <a:pt x="2311111" y="578354"/>
                </a:cubicBezTo>
                <a:cubicBezTo>
                  <a:pt x="2311111" y="564409"/>
                  <a:pt x="2322156" y="552665"/>
                  <a:pt x="2336882" y="552665"/>
                </a:cubicBezTo>
                <a:close/>
                <a:moveTo>
                  <a:pt x="2115253" y="552665"/>
                </a:moveTo>
                <a:cubicBezTo>
                  <a:pt x="2129243" y="552665"/>
                  <a:pt x="2141024" y="563675"/>
                  <a:pt x="2141024" y="578354"/>
                </a:cubicBezTo>
                <a:cubicBezTo>
                  <a:pt x="2141024" y="592299"/>
                  <a:pt x="2129243" y="604042"/>
                  <a:pt x="2115253" y="604042"/>
                </a:cubicBezTo>
                <a:cubicBezTo>
                  <a:pt x="2101263" y="604042"/>
                  <a:pt x="2089482" y="592299"/>
                  <a:pt x="2089482" y="578354"/>
                </a:cubicBezTo>
                <a:cubicBezTo>
                  <a:pt x="2089482" y="564409"/>
                  <a:pt x="2100527" y="552665"/>
                  <a:pt x="2115253" y="552665"/>
                </a:cubicBezTo>
                <a:close/>
                <a:moveTo>
                  <a:pt x="1893624" y="552665"/>
                </a:moveTo>
                <a:cubicBezTo>
                  <a:pt x="1907614" y="552665"/>
                  <a:pt x="1919395" y="563675"/>
                  <a:pt x="1919395" y="578354"/>
                </a:cubicBezTo>
                <a:cubicBezTo>
                  <a:pt x="1919395" y="592299"/>
                  <a:pt x="1907614" y="604042"/>
                  <a:pt x="1893624" y="604042"/>
                </a:cubicBezTo>
                <a:cubicBezTo>
                  <a:pt x="1879634" y="604042"/>
                  <a:pt x="1867853" y="592299"/>
                  <a:pt x="1867853" y="578354"/>
                </a:cubicBezTo>
                <a:cubicBezTo>
                  <a:pt x="1867853" y="564409"/>
                  <a:pt x="1878898" y="552665"/>
                  <a:pt x="1893624" y="552665"/>
                </a:cubicBezTo>
                <a:close/>
                <a:moveTo>
                  <a:pt x="1671995" y="552665"/>
                </a:moveTo>
                <a:cubicBezTo>
                  <a:pt x="1685984" y="552665"/>
                  <a:pt x="1697765" y="563675"/>
                  <a:pt x="1697765" y="578354"/>
                </a:cubicBezTo>
                <a:cubicBezTo>
                  <a:pt x="1697765" y="592299"/>
                  <a:pt x="1685984" y="604042"/>
                  <a:pt x="1671995" y="604042"/>
                </a:cubicBezTo>
                <a:cubicBezTo>
                  <a:pt x="1658005" y="604042"/>
                  <a:pt x="1646224" y="592299"/>
                  <a:pt x="1646224" y="578354"/>
                </a:cubicBezTo>
                <a:cubicBezTo>
                  <a:pt x="1646224" y="564409"/>
                  <a:pt x="1658005" y="552665"/>
                  <a:pt x="1671995" y="552665"/>
                </a:cubicBezTo>
                <a:close/>
                <a:moveTo>
                  <a:pt x="1450366" y="552665"/>
                </a:moveTo>
                <a:cubicBezTo>
                  <a:pt x="1464355" y="552665"/>
                  <a:pt x="1476136" y="563675"/>
                  <a:pt x="1476136" y="578354"/>
                </a:cubicBezTo>
                <a:cubicBezTo>
                  <a:pt x="1476136" y="592299"/>
                  <a:pt x="1464355" y="604042"/>
                  <a:pt x="1450366" y="604042"/>
                </a:cubicBezTo>
                <a:cubicBezTo>
                  <a:pt x="1436376" y="604042"/>
                  <a:pt x="1424595" y="592299"/>
                  <a:pt x="1424595" y="578354"/>
                </a:cubicBezTo>
                <a:cubicBezTo>
                  <a:pt x="1424595" y="564409"/>
                  <a:pt x="1436376" y="552665"/>
                  <a:pt x="1450366" y="552665"/>
                </a:cubicBezTo>
                <a:close/>
                <a:moveTo>
                  <a:pt x="1228737" y="552665"/>
                </a:moveTo>
                <a:cubicBezTo>
                  <a:pt x="1242726" y="552665"/>
                  <a:pt x="1254507" y="563675"/>
                  <a:pt x="1254507" y="578354"/>
                </a:cubicBezTo>
                <a:cubicBezTo>
                  <a:pt x="1254507" y="592299"/>
                  <a:pt x="1242726" y="604042"/>
                  <a:pt x="1228737" y="604042"/>
                </a:cubicBezTo>
                <a:cubicBezTo>
                  <a:pt x="1214747" y="604042"/>
                  <a:pt x="1202966" y="592299"/>
                  <a:pt x="1202966" y="578354"/>
                </a:cubicBezTo>
                <a:cubicBezTo>
                  <a:pt x="1202966" y="564409"/>
                  <a:pt x="1214747" y="552665"/>
                  <a:pt x="1228737" y="552665"/>
                </a:cubicBezTo>
                <a:close/>
                <a:moveTo>
                  <a:pt x="1006371" y="552665"/>
                </a:moveTo>
                <a:cubicBezTo>
                  <a:pt x="1020361" y="552665"/>
                  <a:pt x="1032142" y="563675"/>
                  <a:pt x="1032142" y="578354"/>
                </a:cubicBezTo>
                <a:cubicBezTo>
                  <a:pt x="1032142" y="592299"/>
                  <a:pt x="1020361" y="604042"/>
                  <a:pt x="1006371" y="604042"/>
                </a:cubicBezTo>
                <a:cubicBezTo>
                  <a:pt x="992381" y="604042"/>
                  <a:pt x="980600" y="592299"/>
                  <a:pt x="980600" y="578354"/>
                </a:cubicBezTo>
                <a:cubicBezTo>
                  <a:pt x="980600" y="564409"/>
                  <a:pt x="992381" y="552665"/>
                  <a:pt x="1006371" y="552665"/>
                </a:cubicBezTo>
                <a:close/>
                <a:moveTo>
                  <a:pt x="784742" y="552665"/>
                </a:moveTo>
                <a:cubicBezTo>
                  <a:pt x="798732" y="552665"/>
                  <a:pt x="810513" y="563675"/>
                  <a:pt x="810513" y="578354"/>
                </a:cubicBezTo>
                <a:cubicBezTo>
                  <a:pt x="810513" y="592299"/>
                  <a:pt x="798732" y="604042"/>
                  <a:pt x="784742" y="604042"/>
                </a:cubicBezTo>
                <a:cubicBezTo>
                  <a:pt x="770752" y="604042"/>
                  <a:pt x="758971" y="592299"/>
                  <a:pt x="758971" y="578354"/>
                </a:cubicBezTo>
                <a:cubicBezTo>
                  <a:pt x="758971" y="564409"/>
                  <a:pt x="770752" y="552665"/>
                  <a:pt x="784742" y="552665"/>
                </a:cubicBezTo>
                <a:close/>
                <a:moveTo>
                  <a:pt x="3556946" y="441839"/>
                </a:moveTo>
                <a:cubicBezTo>
                  <a:pt x="3570936" y="441839"/>
                  <a:pt x="3582717" y="452848"/>
                  <a:pt x="3582717" y="467527"/>
                </a:cubicBezTo>
                <a:cubicBezTo>
                  <a:pt x="3582717" y="482206"/>
                  <a:pt x="3570936" y="493949"/>
                  <a:pt x="3556946" y="493215"/>
                </a:cubicBezTo>
                <a:cubicBezTo>
                  <a:pt x="3542956" y="493215"/>
                  <a:pt x="3531175" y="481472"/>
                  <a:pt x="3531175" y="467527"/>
                </a:cubicBezTo>
                <a:cubicBezTo>
                  <a:pt x="3531175" y="453582"/>
                  <a:pt x="3542220" y="441839"/>
                  <a:pt x="3556946" y="441839"/>
                </a:cubicBezTo>
                <a:close/>
                <a:moveTo>
                  <a:pt x="3335317" y="441839"/>
                </a:moveTo>
                <a:cubicBezTo>
                  <a:pt x="3349307" y="441839"/>
                  <a:pt x="3361088" y="452848"/>
                  <a:pt x="3361088" y="467527"/>
                </a:cubicBezTo>
                <a:cubicBezTo>
                  <a:pt x="3361088" y="482206"/>
                  <a:pt x="3349307" y="493949"/>
                  <a:pt x="3335317" y="493215"/>
                </a:cubicBezTo>
                <a:cubicBezTo>
                  <a:pt x="3321327" y="493215"/>
                  <a:pt x="3309546" y="481472"/>
                  <a:pt x="3309546" y="467527"/>
                </a:cubicBezTo>
                <a:cubicBezTo>
                  <a:pt x="3309546" y="453582"/>
                  <a:pt x="3320591" y="441839"/>
                  <a:pt x="3335317" y="441839"/>
                </a:cubicBezTo>
                <a:close/>
                <a:moveTo>
                  <a:pt x="3113688" y="441839"/>
                </a:moveTo>
                <a:cubicBezTo>
                  <a:pt x="3127678" y="441839"/>
                  <a:pt x="3139459" y="452848"/>
                  <a:pt x="3139459" y="467527"/>
                </a:cubicBezTo>
                <a:cubicBezTo>
                  <a:pt x="3139459" y="482206"/>
                  <a:pt x="3127678" y="493949"/>
                  <a:pt x="3113688" y="493215"/>
                </a:cubicBezTo>
                <a:cubicBezTo>
                  <a:pt x="3099698" y="493215"/>
                  <a:pt x="3087917" y="481472"/>
                  <a:pt x="3087917" y="467527"/>
                </a:cubicBezTo>
                <a:cubicBezTo>
                  <a:pt x="3087917" y="453582"/>
                  <a:pt x="3098962" y="441839"/>
                  <a:pt x="3113688" y="441839"/>
                </a:cubicBezTo>
                <a:close/>
                <a:moveTo>
                  <a:pt x="2891323" y="441839"/>
                </a:moveTo>
                <a:cubicBezTo>
                  <a:pt x="2905313" y="441839"/>
                  <a:pt x="2917094" y="452848"/>
                  <a:pt x="2917094" y="467527"/>
                </a:cubicBezTo>
                <a:cubicBezTo>
                  <a:pt x="2917094" y="482206"/>
                  <a:pt x="2906049" y="493949"/>
                  <a:pt x="2891323" y="493215"/>
                </a:cubicBezTo>
                <a:cubicBezTo>
                  <a:pt x="2877333" y="493215"/>
                  <a:pt x="2865552" y="481472"/>
                  <a:pt x="2865552" y="467527"/>
                </a:cubicBezTo>
                <a:cubicBezTo>
                  <a:pt x="2865552" y="453582"/>
                  <a:pt x="2876597" y="441839"/>
                  <a:pt x="2891323" y="441839"/>
                </a:cubicBezTo>
                <a:close/>
                <a:moveTo>
                  <a:pt x="2669694" y="441839"/>
                </a:moveTo>
                <a:cubicBezTo>
                  <a:pt x="2683683" y="441839"/>
                  <a:pt x="2695464" y="452848"/>
                  <a:pt x="2695464" y="467527"/>
                </a:cubicBezTo>
                <a:cubicBezTo>
                  <a:pt x="2695464" y="482206"/>
                  <a:pt x="2683683" y="493949"/>
                  <a:pt x="2669694" y="493215"/>
                </a:cubicBezTo>
                <a:cubicBezTo>
                  <a:pt x="2655704" y="493215"/>
                  <a:pt x="2643923" y="481472"/>
                  <a:pt x="2643923" y="467527"/>
                </a:cubicBezTo>
                <a:cubicBezTo>
                  <a:pt x="2643923" y="453582"/>
                  <a:pt x="2654967" y="441839"/>
                  <a:pt x="2669694" y="441839"/>
                </a:cubicBezTo>
                <a:close/>
                <a:moveTo>
                  <a:pt x="2448065" y="441839"/>
                </a:moveTo>
                <a:cubicBezTo>
                  <a:pt x="2462054" y="441839"/>
                  <a:pt x="2473835" y="452848"/>
                  <a:pt x="2473835" y="467527"/>
                </a:cubicBezTo>
                <a:cubicBezTo>
                  <a:pt x="2473835" y="482206"/>
                  <a:pt x="2462054" y="493949"/>
                  <a:pt x="2448065" y="493215"/>
                </a:cubicBezTo>
                <a:cubicBezTo>
                  <a:pt x="2434075" y="493215"/>
                  <a:pt x="2422294" y="481472"/>
                  <a:pt x="2422294" y="467527"/>
                </a:cubicBezTo>
                <a:cubicBezTo>
                  <a:pt x="2422294" y="453582"/>
                  <a:pt x="2433338" y="441839"/>
                  <a:pt x="2448065" y="441839"/>
                </a:cubicBezTo>
                <a:close/>
                <a:moveTo>
                  <a:pt x="2226435" y="441839"/>
                </a:moveTo>
                <a:cubicBezTo>
                  <a:pt x="2240425" y="441839"/>
                  <a:pt x="2252206" y="452848"/>
                  <a:pt x="2252206" y="467527"/>
                </a:cubicBezTo>
                <a:cubicBezTo>
                  <a:pt x="2252206" y="482206"/>
                  <a:pt x="2240425" y="493949"/>
                  <a:pt x="2226435" y="493215"/>
                </a:cubicBezTo>
                <a:cubicBezTo>
                  <a:pt x="2212446" y="493215"/>
                  <a:pt x="2200665" y="481472"/>
                  <a:pt x="2200665" y="467527"/>
                </a:cubicBezTo>
                <a:cubicBezTo>
                  <a:pt x="2200665" y="453582"/>
                  <a:pt x="2211709" y="441839"/>
                  <a:pt x="2226435" y="441839"/>
                </a:cubicBezTo>
                <a:close/>
                <a:moveTo>
                  <a:pt x="2004806" y="441839"/>
                </a:moveTo>
                <a:cubicBezTo>
                  <a:pt x="2018796" y="441839"/>
                  <a:pt x="2030577" y="452848"/>
                  <a:pt x="2030577" y="467527"/>
                </a:cubicBezTo>
                <a:cubicBezTo>
                  <a:pt x="2030577" y="482206"/>
                  <a:pt x="2018796" y="493949"/>
                  <a:pt x="2004806" y="493215"/>
                </a:cubicBezTo>
                <a:cubicBezTo>
                  <a:pt x="1990816" y="493215"/>
                  <a:pt x="1979036" y="481472"/>
                  <a:pt x="1979036" y="467527"/>
                </a:cubicBezTo>
                <a:cubicBezTo>
                  <a:pt x="1979036" y="453582"/>
                  <a:pt x="1990080" y="441839"/>
                  <a:pt x="2004806" y="441839"/>
                </a:cubicBezTo>
                <a:close/>
                <a:moveTo>
                  <a:pt x="1782441" y="441839"/>
                </a:moveTo>
                <a:cubicBezTo>
                  <a:pt x="1796431" y="441839"/>
                  <a:pt x="1808212" y="452848"/>
                  <a:pt x="1808212" y="467527"/>
                </a:cubicBezTo>
                <a:cubicBezTo>
                  <a:pt x="1808212" y="482206"/>
                  <a:pt x="1797167" y="493949"/>
                  <a:pt x="1782441" y="493215"/>
                </a:cubicBezTo>
                <a:cubicBezTo>
                  <a:pt x="1768451" y="493215"/>
                  <a:pt x="1756670" y="481472"/>
                  <a:pt x="1756670" y="467527"/>
                </a:cubicBezTo>
                <a:cubicBezTo>
                  <a:pt x="1756670" y="453582"/>
                  <a:pt x="1767715" y="441839"/>
                  <a:pt x="1782441" y="441839"/>
                </a:cubicBezTo>
                <a:close/>
                <a:moveTo>
                  <a:pt x="1560812" y="441839"/>
                </a:moveTo>
                <a:cubicBezTo>
                  <a:pt x="1574802" y="441839"/>
                  <a:pt x="1586583" y="452848"/>
                  <a:pt x="1586583" y="467527"/>
                </a:cubicBezTo>
                <a:cubicBezTo>
                  <a:pt x="1586583" y="482206"/>
                  <a:pt x="1574802" y="493215"/>
                  <a:pt x="1560812" y="493215"/>
                </a:cubicBezTo>
                <a:cubicBezTo>
                  <a:pt x="1546822" y="493215"/>
                  <a:pt x="1535041" y="481472"/>
                  <a:pt x="1535041" y="467527"/>
                </a:cubicBezTo>
                <a:cubicBezTo>
                  <a:pt x="1535041" y="453582"/>
                  <a:pt x="1546822" y="441839"/>
                  <a:pt x="1560812" y="441839"/>
                </a:cubicBezTo>
                <a:close/>
                <a:moveTo>
                  <a:pt x="1339183" y="441839"/>
                </a:moveTo>
                <a:cubicBezTo>
                  <a:pt x="1353173" y="441839"/>
                  <a:pt x="1364954" y="452848"/>
                  <a:pt x="1364954" y="467527"/>
                </a:cubicBezTo>
                <a:cubicBezTo>
                  <a:pt x="1364954" y="482206"/>
                  <a:pt x="1353173" y="493215"/>
                  <a:pt x="1339183" y="493215"/>
                </a:cubicBezTo>
                <a:cubicBezTo>
                  <a:pt x="1325193" y="493215"/>
                  <a:pt x="1313412" y="481472"/>
                  <a:pt x="1313412" y="467527"/>
                </a:cubicBezTo>
                <a:cubicBezTo>
                  <a:pt x="1313412" y="453582"/>
                  <a:pt x="1325193" y="441839"/>
                  <a:pt x="1339183" y="441839"/>
                </a:cubicBezTo>
                <a:close/>
                <a:moveTo>
                  <a:pt x="1117554" y="441839"/>
                </a:moveTo>
                <a:cubicBezTo>
                  <a:pt x="1131544" y="441839"/>
                  <a:pt x="1143325" y="452848"/>
                  <a:pt x="1143325" y="467527"/>
                </a:cubicBezTo>
                <a:cubicBezTo>
                  <a:pt x="1143325" y="482206"/>
                  <a:pt x="1131544" y="493215"/>
                  <a:pt x="1117554" y="493215"/>
                </a:cubicBezTo>
                <a:cubicBezTo>
                  <a:pt x="1103564" y="493215"/>
                  <a:pt x="1091783" y="481472"/>
                  <a:pt x="1091783" y="467527"/>
                </a:cubicBezTo>
                <a:cubicBezTo>
                  <a:pt x="1091783" y="453582"/>
                  <a:pt x="1103564" y="441839"/>
                  <a:pt x="1117554" y="441839"/>
                </a:cubicBezTo>
                <a:close/>
                <a:moveTo>
                  <a:pt x="895925" y="441839"/>
                </a:moveTo>
                <a:cubicBezTo>
                  <a:pt x="909915" y="441839"/>
                  <a:pt x="921696" y="452848"/>
                  <a:pt x="921696" y="467527"/>
                </a:cubicBezTo>
                <a:cubicBezTo>
                  <a:pt x="921696" y="482206"/>
                  <a:pt x="909915" y="493215"/>
                  <a:pt x="895925" y="493215"/>
                </a:cubicBezTo>
                <a:cubicBezTo>
                  <a:pt x="881935" y="493215"/>
                  <a:pt x="870154" y="481472"/>
                  <a:pt x="870154" y="467527"/>
                </a:cubicBezTo>
                <a:cubicBezTo>
                  <a:pt x="870154" y="453582"/>
                  <a:pt x="881935" y="441839"/>
                  <a:pt x="895925" y="441839"/>
                </a:cubicBezTo>
                <a:close/>
                <a:moveTo>
                  <a:pt x="3445763" y="331012"/>
                </a:moveTo>
                <a:cubicBezTo>
                  <a:pt x="3459753" y="331012"/>
                  <a:pt x="3471534" y="342021"/>
                  <a:pt x="3471534" y="356700"/>
                </a:cubicBezTo>
                <a:cubicBezTo>
                  <a:pt x="3471534" y="371379"/>
                  <a:pt x="3459753" y="383122"/>
                  <a:pt x="3445763" y="382389"/>
                </a:cubicBezTo>
                <a:cubicBezTo>
                  <a:pt x="3431774" y="382389"/>
                  <a:pt x="3419993" y="370645"/>
                  <a:pt x="3419993" y="356700"/>
                </a:cubicBezTo>
                <a:cubicBezTo>
                  <a:pt x="3419993" y="342755"/>
                  <a:pt x="3431037" y="331012"/>
                  <a:pt x="3445763" y="331012"/>
                </a:cubicBezTo>
                <a:close/>
                <a:moveTo>
                  <a:pt x="3224134" y="331012"/>
                </a:moveTo>
                <a:cubicBezTo>
                  <a:pt x="3238124" y="331012"/>
                  <a:pt x="3249905" y="342021"/>
                  <a:pt x="3249905" y="356700"/>
                </a:cubicBezTo>
                <a:cubicBezTo>
                  <a:pt x="3249905" y="371379"/>
                  <a:pt x="3238124" y="383122"/>
                  <a:pt x="3224134" y="382389"/>
                </a:cubicBezTo>
                <a:cubicBezTo>
                  <a:pt x="3210145" y="382389"/>
                  <a:pt x="3198364" y="370645"/>
                  <a:pt x="3198364" y="356700"/>
                </a:cubicBezTo>
                <a:cubicBezTo>
                  <a:pt x="3198364" y="342755"/>
                  <a:pt x="3209408" y="331012"/>
                  <a:pt x="3224134" y="331012"/>
                </a:cubicBezTo>
                <a:close/>
                <a:moveTo>
                  <a:pt x="3002505" y="331012"/>
                </a:moveTo>
                <a:cubicBezTo>
                  <a:pt x="3016495" y="331012"/>
                  <a:pt x="3028276" y="342021"/>
                  <a:pt x="3028276" y="356700"/>
                </a:cubicBezTo>
                <a:cubicBezTo>
                  <a:pt x="3028276" y="371379"/>
                  <a:pt x="3016495" y="383122"/>
                  <a:pt x="3002505" y="382389"/>
                </a:cubicBezTo>
                <a:cubicBezTo>
                  <a:pt x="2988515" y="382389"/>
                  <a:pt x="2976735" y="370645"/>
                  <a:pt x="2976735" y="356700"/>
                </a:cubicBezTo>
                <a:cubicBezTo>
                  <a:pt x="2976735" y="342755"/>
                  <a:pt x="2987779" y="331012"/>
                  <a:pt x="3002505" y="331012"/>
                </a:cubicBezTo>
                <a:close/>
                <a:moveTo>
                  <a:pt x="2780876" y="331012"/>
                </a:moveTo>
                <a:cubicBezTo>
                  <a:pt x="2794866" y="331012"/>
                  <a:pt x="2806647" y="342021"/>
                  <a:pt x="2806647" y="356700"/>
                </a:cubicBezTo>
                <a:cubicBezTo>
                  <a:pt x="2806647" y="371379"/>
                  <a:pt x="2794866" y="383122"/>
                  <a:pt x="2780876" y="382389"/>
                </a:cubicBezTo>
                <a:cubicBezTo>
                  <a:pt x="2766887" y="382389"/>
                  <a:pt x="2755106" y="370645"/>
                  <a:pt x="2755106" y="356700"/>
                </a:cubicBezTo>
                <a:cubicBezTo>
                  <a:pt x="2755106" y="342755"/>
                  <a:pt x="2766150" y="331012"/>
                  <a:pt x="2780876" y="331012"/>
                </a:cubicBezTo>
                <a:close/>
                <a:moveTo>
                  <a:pt x="2559247" y="331012"/>
                </a:moveTo>
                <a:cubicBezTo>
                  <a:pt x="2573237" y="331012"/>
                  <a:pt x="2585018" y="342021"/>
                  <a:pt x="2585018" y="356700"/>
                </a:cubicBezTo>
                <a:cubicBezTo>
                  <a:pt x="2585018" y="371379"/>
                  <a:pt x="2573237" y="383122"/>
                  <a:pt x="2559247" y="382389"/>
                </a:cubicBezTo>
                <a:cubicBezTo>
                  <a:pt x="2545257" y="382389"/>
                  <a:pt x="2533476" y="370645"/>
                  <a:pt x="2533476" y="356700"/>
                </a:cubicBezTo>
                <a:cubicBezTo>
                  <a:pt x="2533476" y="342755"/>
                  <a:pt x="2544521" y="331012"/>
                  <a:pt x="2559247" y="331012"/>
                </a:cubicBezTo>
                <a:close/>
                <a:moveTo>
                  <a:pt x="2336882" y="331012"/>
                </a:moveTo>
                <a:cubicBezTo>
                  <a:pt x="2350872" y="331012"/>
                  <a:pt x="2362653" y="342021"/>
                  <a:pt x="2362653" y="356700"/>
                </a:cubicBezTo>
                <a:cubicBezTo>
                  <a:pt x="2362653" y="371379"/>
                  <a:pt x="2351608" y="383122"/>
                  <a:pt x="2336882" y="382389"/>
                </a:cubicBezTo>
                <a:cubicBezTo>
                  <a:pt x="2322892" y="382389"/>
                  <a:pt x="2311111" y="370645"/>
                  <a:pt x="2311111" y="356700"/>
                </a:cubicBezTo>
                <a:cubicBezTo>
                  <a:pt x="2311111" y="342755"/>
                  <a:pt x="2322156" y="331012"/>
                  <a:pt x="2336882" y="331012"/>
                </a:cubicBezTo>
                <a:close/>
                <a:moveTo>
                  <a:pt x="2115253" y="331012"/>
                </a:moveTo>
                <a:cubicBezTo>
                  <a:pt x="2129243" y="331012"/>
                  <a:pt x="2141024" y="342021"/>
                  <a:pt x="2141024" y="356700"/>
                </a:cubicBezTo>
                <a:cubicBezTo>
                  <a:pt x="2141024" y="371379"/>
                  <a:pt x="2129243" y="383122"/>
                  <a:pt x="2115253" y="382389"/>
                </a:cubicBezTo>
                <a:cubicBezTo>
                  <a:pt x="2101263" y="382389"/>
                  <a:pt x="2089482" y="370645"/>
                  <a:pt x="2089482" y="356700"/>
                </a:cubicBezTo>
                <a:cubicBezTo>
                  <a:pt x="2089482" y="342755"/>
                  <a:pt x="2100527" y="331012"/>
                  <a:pt x="2115253" y="331012"/>
                </a:cubicBezTo>
                <a:close/>
                <a:moveTo>
                  <a:pt x="1893624" y="331012"/>
                </a:moveTo>
                <a:cubicBezTo>
                  <a:pt x="1907614" y="331012"/>
                  <a:pt x="1919395" y="342021"/>
                  <a:pt x="1919395" y="356700"/>
                </a:cubicBezTo>
                <a:cubicBezTo>
                  <a:pt x="1919395" y="371379"/>
                  <a:pt x="1907614" y="383122"/>
                  <a:pt x="1893624" y="382389"/>
                </a:cubicBezTo>
                <a:cubicBezTo>
                  <a:pt x="1879634" y="382389"/>
                  <a:pt x="1867853" y="370645"/>
                  <a:pt x="1867853" y="356700"/>
                </a:cubicBezTo>
                <a:cubicBezTo>
                  <a:pt x="1867853" y="342755"/>
                  <a:pt x="1878898" y="331012"/>
                  <a:pt x="1893624" y="331012"/>
                </a:cubicBezTo>
                <a:close/>
                <a:moveTo>
                  <a:pt x="1671995" y="331012"/>
                </a:moveTo>
                <a:cubicBezTo>
                  <a:pt x="1685984" y="331012"/>
                  <a:pt x="1697765" y="342021"/>
                  <a:pt x="1697765" y="356700"/>
                </a:cubicBezTo>
                <a:cubicBezTo>
                  <a:pt x="1697765" y="371379"/>
                  <a:pt x="1685984" y="382389"/>
                  <a:pt x="1671995" y="382389"/>
                </a:cubicBezTo>
                <a:cubicBezTo>
                  <a:pt x="1658005" y="382389"/>
                  <a:pt x="1646224" y="370645"/>
                  <a:pt x="1646224" y="356700"/>
                </a:cubicBezTo>
                <a:cubicBezTo>
                  <a:pt x="1646224" y="342755"/>
                  <a:pt x="1658005" y="331012"/>
                  <a:pt x="1671995" y="331012"/>
                </a:cubicBezTo>
                <a:close/>
                <a:moveTo>
                  <a:pt x="1450366" y="331012"/>
                </a:moveTo>
                <a:cubicBezTo>
                  <a:pt x="1464355" y="331012"/>
                  <a:pt x="1476136" y="342021"/>
                  <a:pt x="1476136" y="356700"/>
                </a:cubicBezTo>
                <a:cubicBezTo>
                  <a:pt x="1476136" y="371379"/>
                  <a:pt x="1464355" y="382389"/>
                  <a:pt x="1450366" y="382389"/>
                </a:cubicBezTo>
                <a:cubicBezTo>
                  <a:pt x="1436376" y="382389"/>
                  <a:pt x="1424595" y="370645"/>
                  <a:pt x="1424595" y="356700"/>
                </a:cubicBezTo>
                <a:cubicBezTo>
                  <a:pt x="1424595" y="342755"/>
                  <a:pt x="1436376" y="331012"/>
                  <a:pt x="1450366" y="331012"/>
                </a:cubicBezTo>
                <a:close/>
                <a:moveTo>
                  <a:pt x="1228737" y="331012"/>
                </a:moveTo>
                <a:cubicBezTo>
                  <a:pt x="1242726" y="331012"/>
                  <a:pt x="1254507" y="342021"/>
                  <a:pt x="1254507" y="356700"/>
                </a:cubicBezTo>
                <a:cubicBezTo>
                  <a:pt x="1254507" y="371379"/>
                  <a:pt x="1242726" y="382389"/>
                  <a:pt x="1228737" y="382389"/>
                </a:cubicBezTo>
                <a:cubicBezTo>
                  <a:pt x="1214747" y="382389"/>
                  <a:pt x="1202966" y="370645"/>
                  <a:pt x="1202966" y="356700"/>
                </a:cubicBezTo>
                <a:cubicBezTo>
                  <a:pt x="1202966" y="342755"/>
                  <a:pt x="1214747" y="331012"/>
                  <a:pt x="1228737" y="331012"/>
                </a:cubicBezTo>
                <a:close/>
                <a:moveTo>
                  <a:pt x="1006371" y="331012"/>
                </a:moveTo>
                <a:cubicBezTo>
                  <a:pt x="1020361" y="331012"/>
                  <a:pt x="1032142" y="342021"/>
                  <a:pt x="1032142" y="356700"/>
                </a:cubicBezTo>
                <a:cubicBezTo>
                  <a:pt x="1032142" y="371379"/>
                  <a:pt x="1020361" y="382389"/>
                  <a:pt x="1006371" y="382389"/>
                </a:cubicBezTo>
                <a:cubicBezTo>
                  <a:pt x="992381" y="382389"/>
                  <a:pt x="980600" y="370645"/>
                  <a:pt x="980600" y="356700"/>
                </a:cubicBezTo>
                <a:cubicBezTo>
                  <a:pt x="980600" y="342755"/>
                  <a:pt x="992381" y="331012"/>
                  <a:pt x="1006371" y="331012"/>
                </a:cubicBezTo>
                <a:close/>
                <a:moveTo>
                  <a:pt x="3331275" y="222591"/>
                </a:moveTo>
                <a:lnTo>
                  <a:pt x="3335906" y="224865"/>
                </a:lnTo>
                <a:lnTo>
                  <a:pt x="3357356" y="237643"/>
                </a:lnTo>
                <a:lnTo>
                  <a:pt x="3361088" y="246608"/>
                </a:lnTo>
                <a:cubicBezTo>
                  <a:pt x="3361088" y="260553"/>
                  <a:pt x="3349307" y="272296"/>
                  <a:pt x="3335317" y="272296"/>
                </a:cubicBezTo>
                <a:cubicBezTo>
                  <a:pt x="3321327" y="272296"/>
                  <a:pt x="3309546" y="260553"/>
                  <a:pt x="3309546" y="246608"/>
                </a:cubicBezTo>
                <a:cubicBezTo>
                  <a:pt x="3309546" y="239635"/>
                  <a:pt x="3312307" y="233213"/>
                  <a:pt x="3316909" y="228534"/>
                </a:cubicBezTo>
                <a:close/>
                <a:moveTo>
                  <a:pt x="1120871" y="222262"/>
                </a:moveTo>
                <a:lnTo>
                  <a:pt x="1135686" y="228259"/>
                </a:lnTo>
                <a:cubicBezTo>
                  <a:pt x="1140380" y="232846"/>
                  <a:pt x="1143325" y="239268"/>
                  <a:pt x="1143325" y="246608"/>
                </a:cubicBezTo>
                <a:cubicBezTo>
                  <a:pt x="1143325" y="260553"/>
                  <a:pt x="1131544" y="272296"/>
                  <a:pt x="1117554" y="272296"/>
                </a:cubicBezTo>
                <a:cubicBezTo>
                  <a:pt x="1103564" y="272296"/>
                  <a:pt x="1091783" y="260553"/>
                  <a:pt x="1091783" y="246608"/>
                </a:cubicBezTo>
                <a:lnTo>
                  <a:pt x="1096059" y="236492"/>
                </a:lnTo>
                <a:lnTo>
                  <a:pt x="1115571" y="224865"/>
                </a:lnTo>
                <a:close/>
                <a:moveTo>
                  <a:pt x="3113688" y="220919"/>
                </a:moveTo>
                <a:cubicBezTo>
                  <a:pt x="3127678" y="220919"/>
                  <a:pt x="3139459" y="231928"/>
                  <a:pt x="3139459" y="246608"/>
                </a:cubicBezTo>
                <a:cubicBezTo>
                  <a:pt x="3139459" y="260553"/>
                  <a:pt x="3127678" y="272296"/>
                  <a:pt x="3113688" y="272296"/>
                </a:cubicBezTo>
                <a:cubicBezTo>
                  <a:pt x="3099698" y="272296"/>
                  <a:pt x="3087917" y="260553"/>
                  <a:pt x="3087917" y="246608"/>
                </a:cubicBezTo>
                <a:cubicBezTo>
                  <a:pt x="3087917" y="232662"/>
                  <a:pt x="3098962" y="220919"/>
                  <a:pt x="3113688" y="220919"/>
                </a:cubicBezTo>
                <a:close/>
                <a:moveTo>
                  <a:pt x="2891323" y="220919"/>
                </a:moveTo>
                <a:cubicBezTo>
                  <a:pt x="2905313" y="220919"/>
                  <a:pt x="2917094" y="231928"/>
                  <a:pt x="2917094" y="246608"/>
                </a:cubicBezTo>
                <a:cubicBezTo>
                  <a:pt x="2917094" y="260553"/>
                  <a:pt x="2906049" y="272296"/>
                  <a:pt x="2891323" y="272296"/>
                </a:cubicBezTo>
                <a:cubicBezTo>
                  <a:pt x="2877333" y="272296"/>
                  <a:pt x="2865552" y="260553"/>
                  <a:pt x="2865552" y="246608"/>
                </a:cubicBezTo>
                <a:cubicBezTo>
                  <a:pt x="2865552" y="232662"/>
                  <a:pt x="2876597" y="220919"/>
                  <a:pt x="2891323" y="220919"/>
                </a:cubicBezTo>
                <a:close/>
                <a:moveTo>
                  <a:pt x="2669694" y="220919"/>
                </a:moveTo>
                <a:cubicBezTo>
                  <a:pt x="2683683" y="220919"/>
                  <a:pt x="2695464" y="231928"/>
                  <a:pt x="2695464" y="246608"/>
                </a:cubicBezTo>
                <a:cubicBezTo>
                  <a:pt x="2695464" y="260553"/>
                  <a:pt x="2683683" y="272296"/>
                  <a:pt x="2669694" y="272296"/>
                </a:cubicBezTo>
                <a:cubicBezTo>
                  <a:pt x="2655704" y="272296"/>
                  <a:pt x="2643923" y="260553"/>
                  <a:pt x="2643923" y="246608"/>
                </a:cubicBezTo>
                <a:cubicBezTo>
                  <a:pt x="2643923" y="232662"/>
                  <a:pt x="2654967" y="220919"/>
                  <a:pt x="2669694" y="220919"/>
                </a:cubicBezTo>
                <a:close/>
                <a:moveTo>
                  <a:pt x="2448065" y="220919"/>
                </a:moveTo>
                <a:cubicBezTo>
                  <a:pt x="2462054" y="220919"/>
                  <a:pt x="2473835" y="231928"/>
                  <a:pt x="2473835" y="246608"/>
                </a:cubicBezTo>
                <a:cubicBezTo>
                  <a:pt x="2473835" y="260553"/>
                  <a:pt x="2462054" y="272296"/>
                  <a:pt x="2448065" y="272296"/>
                </a:cubicBezTo>
                <a:cubicBezTo>
                  <a:pt x="2434075" y="272296"/>
                  <a:pt x="2422294" y="260553"/>
                  <a:pt x="2422294" y="246608"/>
                </a:cubicBezTo>
                <a:cubicBezTo>
                  <a:pt x="2422294" y="232662"/>
                  <a:pt x="2433338" y="220919"/>
                  <a:pt x="2448065" y="220919"/>
                </a:cubicBezTo>
                <a:close/>
                <a:moveTo>
                  <a:pt x="2226435" y="220919"/>
                </a:moveTo>
                <a:cubicBezTo>
                  <a:pt x="2240425" y="220919"/>
                  <a:pt x="2252206" y="231928"/>
                  <a:pt x="2252206" y="246608"/>
                </a:cubicBezTo>
                <a:cubicBezTo>
                  <a:pt x="2252206" y="260553"/>
                  <a:pt x="2240425" y="272296"/>
                  <a:pt x="2226435" y="272296"/>
                </a:cubicBezTo>
                <a:cubicBezTo>
                  <a:pt x="2212446" y="272296"/>
                  <a:pt x="2200665" y="260553"/>
                  <a:pt x="2200665" y="246608"/>
                </a:cubicBezTo>
                <a:cubicBezTo>
                  <a:pt x="2200665" y="232662"/>
                  <a:pt x="2211709" y="220919"/>
                  <a:pt x="2226435" y="220919"/>
                </a:cubicBezTo>
                <a:close/>
                <a:moveTo>
                  <a:pt x="2004806" y="220919"/>
                </a:moveTo>
                <a:cubicBezTo>
                  <a:pt x="2018796" y="220919"/>
                  <a:pt x="2030577" y="231928"/>
                  <a:pt x="2030577" y="246608"/>
                </a:cubicBezTo>
                <a:cubicBezTo>
                  <a:pt x="2030577" y="260553"/>
                  <a:pt x="2018796" y="272296"/>
                  <a:pt x="2004806" y="272296"/>
                </a:cubicBezTo>
                <a:cubicBezTo>
                  <a:pt x="1990816" y="272296"/>
                  <a:pt x="1979036" y="260553"/>
                  <a:pt x="1979036" y="246608"/>
                </a:cubicBezTo>
                <a:cubicBezTo>
                  <a:pt x="1979036" y="232662"/>
                  <a:pt x="1990080" y="220919"/>
                  <a:pt x="2004806" y="220919"/>
                </a:cubicBezTo>
                <a:close/>
                <a:moveTo>
                  <a:pt x="1782441" y="220919"/>
                </a:moveTo>
                <a:cubicBezTo>
                  <a:pt x="1796431" y="220919"/>
                  <a:pt x="1808212" y="231928"/>
                  <a:pt x="1808212" y="246608"/>
                </a:cubicBezTo>
                <a:cubicBezTo>
                  <a:pt x="1808212" y="260553"/>
                  <a:pt x="1797167" y="272296"/>
                  <a:pt x="1782441" y="272296"/>
                </a:cubicBezTo>
                <a:cubicBezTo>
                  <a:pt x="1768451" y="272296"/>
                  <a:pt x="1756670" y="260553"/>
                  <a:pt x="1756670" y="246608"/>
                </a:cubicBezTo>
                <a:cubicBezTo>
                  <a:pt x="1756670" y="232662"/>
                  <a:pt x="1767715" y="220919"/>
                  <a:pt x="1782441" y="220919"/>
                </a:cubicBezTo>
                <a:close/>
                <a:moveTo>
                  <a:pt x="1560812" y="220919"/>
                </a:moveTo>
                <a:cubicBezTo>
                  <a:pt x="1574802" y="220919"/>
                  <a:pt x="1586583" y="231928"/>
                  <a:pt x="1586583" y="246608"/>
                </a:cubicBezTo>
                <a:cubicBezTo>
                  <a:pt x="1586583" y="260553"/>
                  <a:pt x="1574802" y="272296"/>
                  <a:pt x="1560812" y="272296"/>
                </a:cubicBezTo>
                <a:cubicBezTo>
                  <a:pt x="1546822" y="272296"/>
                  <a:pt x="1535041" y="260553"/>
                  <a:pt x="1535041" y="246608"/>
                </a:cubicBezTo>
                <a:cubicBezTo>
                  <a:pt x="1535041" y="232662"/>
                  <a:pt x="1546822" y="220919"/>
                  <a:pt x="1560812" y="220919"/>
                </a:cubicBezTo>
                <a:close/>
                <a:moveTo>
                  <a:pt x="1339183" y="220919"/>
                </a:moveTo>
                <a:cubicBezTo>
                  <a:pt x="1353173" y="220919"/>
                  <a:pt x="1364954" y="231928"/>
                  <a:pt x="1364954" y="246608"/>
                </a:cubicBezTo>
                <a:cubicBezTo>
                  <a:pt x="1364954" y="260553"/>
                  <a:pt x="1353173" y="272296"/>
                  <a:pt x="1339183" y="272296"/>
                </a:cubicBezTo>
                <a:cubicBezTo>
                  <a:pt x="1325193" y="272296"/>
                  <a:pt x="1313412" y="260553"/>
                  <a:pt x="1313412" y="246608"/>
                </a:cubicBezTo>
                <a:cubicBezTo>
                  <a:pt x="1313412" y="232662"/>
                  <a:pt x="1325193" y="220919"/>
                  <a:pt x="1339183" y="220919"/>
                </a:cubicBezTo>
                <a:close/>
                <a:moveTo>
                  <a:pt x="3002505" y="110093"/>
                </a:moveTo>
                <a:cubicBezTo>
                  <a:pt x="3016495" y="110093"/>
                  <a:pt x="3028276" y="121102"/>
                  <a:pt x="3028276" y="135781"/>
                </a:cubicBezTo>
                <a:cubicBezTo>
                  <a:pt x="3028276" y="150460"/>
                  <a:pt x="3016495" y="162203"/>
                  <a:pt x="3002505" y="161469"/>
                </a:cubicBezTo>
                <a:cubicBezTo>
                  <a:pt x="2988515" y="161469"/>
                  <a:pt x="2976735" y="149726"/>
                  <a:pt x="2976735" y="135781"/>
                </a:cubicBezTo>
                <a:cubicBezTo>
                  <a:pt x="2976735" y="121836"/>
                  <a:pt x="2987779" y="110093"/>
                  <a:pt x="3002505" y="110093"/>
                </a:cubicBezTo>
                <a:close/>
                <a:moveTo>
                  <a:pt x="2780876" y="110093"/>
                </a:moveTo>
                <a:cubicBezTo>
                  <a:pt x="2794866" y="110093"/>
                  <a:pt x="2806647" y="121102"/>
                  <a:pt x="2806647" y="135781"/>
                </a:cubicBezTo>
                <a:cubicBezTo>
                  <a:pt x="2806647" y="150460"/>
                  <a:pt x="2794866" y="162203"/>
                  <a:pt x="2780876" y="161469"/>
                </a:cubicBezTo>
                <a:cubicBezTo>
                  <a:pt x="2766887" y="161469"/>
                  <a:pt x="2755106" y="149726"/>
                  <a:pt x="2755106" y="135781"/>
                </a:cubicBezTo>
                <a:cubicBezTo>
                  <a:pt x="2755106" y="121836"/>
                  <a:pt x="2766150" y="110093"/>
                  <a:pt x="2780876" y="110093"/>
                </a:cubicBezTo>
                <a:close/>
                <a:moveTo>
                  <a:pt x="2559247" y="110093"/>
                </a:moveTo>
                <a:cubicBezTo>
                  <a:pt x="2573237" y="110093"/>
                  <a:pt x="2585018" y="121102"/>
                  <a:pt x="2585018" y="135781"/>
                </a:cubicBezTo>
                <a:cubicBezTo>
                  <a:pt x="2585018" y="150460"/>
                  <a:pt x="2573237" y="162203"/>
                  <a:pt x="2559247" y="161469"/>
                </a:cubicBezTo>
                <a:cubicBezTo>
                  <a:pt x="2545257" y="161469"/>
                  <a:pt x="2533476" y="149726"/>
                  <a:pt x="2533476" y="135781"/>
                </a:cubicBezTo>
                <a:cubicBezTo>
                  <a:pt x="2533476" y="121836"/>
                  <a:pt x="2544521" y="110093"/>
                  <a:pt x="2559247" y="110093"/>
                </a:cubicBezTo>
                <a:close/>
                <a:moveTo>
                  <a:pt x="2336882" y="110093"/>
                </a:moveTo>
                <a:cubicBezTo>
                  <a:pt x="2350872" y="110093"/>
                  <a:pt x="2362653" y="121102"/>
                  <a:pt x="2362653" y="135781"/>
                </a:cubicBezTo>
                <a:cubicBezTo>
                  <a:pt x="2362653" y="150460"/>
                  <a:pt x="2351608" y="162203"/>
                  <a:pt x="2336882" y="161469"/>
                </a:cubicBezTo>
                <a:cubicBezTo>
                  <a:pt x="2322892" y="161469"/>
                  <a:pt x="2311111" y="149726"/>
                  <a:pt x="2311111" y="135781"/>
                </a:cubicBezTo>
                <a:cubicBezTo>
                  <a:pt x="2311111" y="121836"/>
                  <a:pt x="2322156" y="110093"/>
                  <a:pt x="2336882" y="110093"/>
                </a:cubicBezTo>
                <a:close/>
                <a:moveTo>
                  <a:pt x="2115253" y="110093"/>
                </a:moveTo>
                <a:cubicBezTo>
                  <a:pt x="2129243" y="110093"/>
                  <a:pt x="2141024" y="121102"/>
                  <a:pt x="2141024" y="135781"/>
                </a:cubicBezTo>
                <a:cubicBezTo>
                  <a:pt x="2141024" y="150460"/>
                  <a:pt x="2129243" y="162203"/>
                  <a:pt x="2115253" y="161469"/>
                </a:cubicBezTo>
                <a:cubicBezTo>
                  <a:pt x="2101263" y="161469"/>
                  <a:pt x="2089482" y="149726"/>
                  <a:pt x="2089482" y="135781"/>
                </a:cubicBezTo>
                <a:cubicBezTo>
                  <a:pt x="2089482" y="121836"/>
                  <a:pt x="2100527" y="110093"/>
                  <a:pt x="2115253" y="110093"/>
                </a:cubicBezTo>
                <a:close/>
                <a:moveTo>
                  <a:pt x="1893624" y="110093"/>
                </a:moveTo>
                <a:cubicBezTo>
                  <a:pt x="1907614" y="110093"/>
                  <a:pt x="1919395" y="121102"/>
                  <a:pt x="1919395" y="135781"/>
                </a:cubicBezTo>
                <a:cubicBezTo>
                  <a:pt x="1919395" y="150460"/>
                  <a:pt x="1907614" y="162203"/>
                  <a:pt x="1893624" y="161469"/>
                </a:cubicBezTo>
                <a:cubicBezTo>
                  <a:pt x="1879634" y="161469"/>
                  <a:pt x="1867853" y="149726"/>
                  <a:pt x="1867853" y="135781"/>
                </a:cubicBezTo>
                <a:cubicBezTo>
                  <a:pt x="1867853" y="121836"/>
                  <a:pt x="1878898" y="110093"/>
                  <a:pt x="1893624" y="110093"/>
                </a:cubicBezTo>
                <a:close/>
                <a:moveTo>
                  <a:pt x="1671995" y="110093"/>
                </a:moveTo>
                <a:cubicBezTo>
                  <a:pt x="1685984" y="110093"/>
                  <a:pt x="1697765" y="121102"/>
                  <a:pt x="1697765" y="135781"/>
                </a:cubicBezTo>
                <a:cubicBezTo>
                  <a:pt x="1697765" y="150460"/>
                  <a:pt x="1685984" y="161469"/>
                  <a:pt x="1671995" y="161469"/>
                </a:cubicBezTo>
                <a:cubicBezTo>
                  <a:pt x="1658005" y="161469"/>
                  <a:pt x="1646224" y="149726"/>
                  <a:pt x="1646224" y="135781"/>
                </a:cubicBezTo>
                <a:cubicBezTo>
                  <a:pt x="1646224" y="121836"/>
                  <a:pt x="1658005" y="110093"/>
                  <a:pt x="1671995" y="110093"/>
                </a:cubicBezTo>
                <a:close/>
                <a:moveTo>
                  <a:pt x="1450366" y="110093"/>
                </a:moveTo>
                <a:cubicBezTo>
                  <a:pt x="1464355" y="110093"/>
                  <a:pt x="1476136" y="121102"/>
                  <a:pt x="1476136" y="135781"/>
                </a:cubicBezTo>
                <a:cubicBezTo>
                  <a:pt x="1476136" y="150460"/>
                  <a:pt x="1464355" y="161469"/>
                  <a:pt x="1450366" y="161469"/>
                </a:cubicBezTo>
                <a:cubicBezTo>
                  <a:pt x="1436376" y="161469"/>
                  <a:pt x="1424595" y="149726"/>
                  <a:pt x="1424595" y="135781"/>
                </a:cubicBezTo>
                <a:cubicBezTo>
                  <a:pt x="1424595" y="121836"/>
                  <a:pt x="1436376" y="110093"/>
                  <a:pt x="1450366" y="110093"/>
                </a:cubicBezTo>
                <a:close/>
                <a:moveTo>
                  <a:pt x="2869976" y="36156"/>
                </a:moveTo>
                <a:lnTo>
                  <a:pt x="2903612" y="46293"/>
                </a:lnTo>
                <a:lnTo>
                  <a:pt x="2891323" y="51376"/>
                </a:lnTo>
                <a:cubicBezTo>
                  <a:pt x="2884328" y="51376"/>
                  <a:pt x="2877885" y="48440"/>
                  <a:pt x="2873191" y="43761"/>
                </a:cubicBezTo>
                <a:close/>
                <a:moveTo>
                  <a:pt x="1582264" y="35906"/>
                </a:moveTo>
                <a:lnTo>
                  <a:pt x="1578944" y="43761"/>
                </a:lnTo>
                <a:cubicBezTo>
                  <a:pt x="1574250" y="48440"/>
                  <a:pt x="1567807" y="51376"/>
                  <a:pt x="1560812" y="51376"/>
                </a:cubicBezTo>
                <a:lnTo>
                  <a:pt x="1548330" y="46134"/>
                </a:lnTo>
                <a:close/>
                <a:moveTo>
                  <a:pt x="2669694" y="0"/>
                </a:moveTo>
                <a:cubicBezTo>
                  <a:pt x="2683683" y="0"/>
                  <a:pt x="2695464" y="11009"/>
                  <a:pt x="2695464" y="25688"/>
                </a:cubicBezTo>
                <a:cubicBezTo>
                  <a:pt x="2695464" y="39633"/>
                  <a:pt x="2683683" y="51376"/>
                  <a:pt x="2669694" y="51376"/>
                </a:cubicBezTo>
                <a:cubicBezTo>
                  <a:pt x="2655704" y="51376"/>
                  <a:pt x="2643923" y="39633"/>
                  <a:pt x="2643923" y="25688"/>
                </a:cubicBezTo>
                <a:cubicBezTo>
                  <a:pt x="2643923" y="11743"/>
                  <a:pt x="2654967" y="0"/>
                  <a:pt x="2669694" y="0"/>
                </a:cubicBezTo>
                <a:close/>
                <a:moveTo>
                  <a:pt x="2448065" y="0"/>
                </a:moveTo>
                <a:cubicBezTo>
                  <a:pt x="2462054" y="0"/>
                  <a:pt x="2473835" y="11009"/>
                  <a:pt x="2473835" y="25688"/>
                </a:cubicBezTo>
                <a:cubicBezTo>
                  <a:pt x="2473835" y="39633"/>
                  <a:pt x="2462054" y="51376"/>
                  <a:pt x="2448065" y="51376"/>
                </a:cubicBezTo>
                <a:cubicBezTo>
                  <a:pt x="2434075" y="51376"/>
                  <a:pt x="2422294" y="39633"/>
                  <a:pt x="2422294" y="25688"/>
                </a:cubicBezTo>
                <a:cubicBezTo>
                  <a:pt x="2422294" y="11743"/>
                  <a:pt x="2433338" y="0"/>
                  <a:pt x="2448065" y="0"/>
                </a:cubicBezTo>
                <a:close/>
                <a:moveTo>
                  <a:pt x="2226435" y="0"/>
                </a:moveTo>
                <a:cubicBezTo>
                  <a:pt x="2240425" y="0"/>
                  <a:pt x="2252206" y="11009"/>
                  <a:pt x="2252206" y="25688"/>
                </a:cubicBezTo>
                <a:cubicBezTo>
                  <a:pt x="2252206" y="39633"/>
                  <a:pt x="2240425" y="51376"/>
                  <a:pt x="2226435" y="51376"/>
                </a:cubicBezTo>
                <a:cubicBezTo>
                  <a:pt x="2212446" y="51376"/>
                  <a:pt x="2200665" y="39633"/>
                  <a:pt x="2200665" y="25688"/>
                </a:cubicBezTo>
                <a:cubicBezTo>
                  <a:pt x="2200665" y="11743"/>
                  <a:pt x="2211709" y="0"/>
                  <a:pt x="2226435" y="0"/>
                </a:cubicBezTo>
                <a:close/>
                <a:moveTo>
                  <a:pt x="2004806" y="0"/>
                </a:moveTo>
                <a:cubicBezTo>
                  <a:pt x="2018796" y="0"/>
                  <a:pt x="2030577" y="11009"/>
                  <a:pt x="2030577" y="25688"/>
                </a:cubicBezTo>
                <a:cubicBezTo>
                  <a:pt x="2030577" y="39633"/>
                  <a:pt x="2018796" y="51376"/>
                  <a:pt x="2004806" y="51376"/>
                </a:cubicBezTo>
                <a:cubicBezTo>
                  <a:pt x="1990816" y="51376"/>
                  <a:pt x="1979036" y="39633"/>
                  <a:pt x="1979036" y="25688"/>
                </a:cubicBezTo>
                <a:cubicBezTo>
                  <a:pt x="1979036" y="11743"/>
                  <a:pt x="1990080" y="0"/>
                  <a:pt x="2004806" y="0"/>
                </a:cubicBezTo>
                <a:close/>
                <a:moveTo>
                  <a:pt x="1782441" y="0"/>
                </a:moveTo>
                <a:cubicBezTo>
                  <a:pt x="1796431" y="0"/>
                  <a:pt x="1808212" y="11009"/>
                  <a:pt x="1808212" y="25688"/>
                </a:cubicBezTo>
                <a:cubicBezTo>
                  <a:pt x="1808212" y="39633"/>
                  <a:pt x="1797167" y="51376"/>
                  <a:pt x="1782441" y="51376"/>
                </a:cubicBezTo>
                <a:cubicBezTo>
                  <a:pt x="1768451" y="51376"/>
                  <a:pt x="1756670" y="39633"/>
                  <a:pt x="1756670" y="25688"/>
                </a:cubicBezTo>
                <a:cubicBezTo>
                  <a:pt x="1756670" y="11743"/>
                  <a:pt x="1767715" y="0"/>
                  <a:pt x="1782441" y="0"/>
                </a:cubicBezTo>
                <a:close/>
              </a:path>
            </a:pathLst>
          </a:custGeom>
          <a:solidFill>
            <a:srgbClr val="E8EBEE"/>
          </a:solidFill>
          <a:ln w="73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BE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10978475-1276-15D5-EAD5-F0117964778F}"/>
              </a:ext>
            </a:extLst>
          </p:cNvPr>
          <p:cNvSpPr/>
          <p:nvPr userDrawn="1"/>
        </p:nvSpPr>
        <p:spPr>
          <a:xfrm>
            <a:off x="6971452" y="2521370"/>
            <a:ext cx="4481144" cy="1707171"/>
          </a:xfrm>
          <a:custGeom>
            <a:avLst/>
            <a:gdLst>
              <a:gd name="connsiteX0" fmla="*/ 3992235 w 4481144"/>
              <a:gd name="connsiteY0" fmla="*/ 1634510 h 1707171"/>
              <a:gd name="connsiteX1" fmla="*/ 4242581 w 4481144"/>
              <a:gd name="connsiteY1" fmla="*/ 1701300 h 1707171"/>
              <a:gd name="connsiteX2" fmla="*/ 4466043 w 4481144"/>
              <a:gd name="connsiteY2" fmla="*/ 1641488 h 1707171"/>
              <a:gd name="connsiteX3" fmla="*/ 4481144 w 4481144"/>
              <a:gd name="connsiteY3" fmla="*/ 1688736 h 1707171"/>
              <a:gd name="connsiteX4" fmla="*/ 4481144 w 4481144"/>
              <a:gd name="connsiteY4" fmla="*/ 1702034 h 1707171"/>
              <a:gd name="connsiteX5" fmla="*/ 4461952 w 4481144"/>
              <a:gd name="connsiteY5" fmla="*/ 1707171 h 1707171"/>
              <a:gd name="connsiteX6" fmla="*/ 4022495 w 4481144"/>
              <a:gd name="connsiteY6" fmla="*/ 1707171 h 1707171"/>
              <a:gd name="connsiteX7" fmla="*/ 3992235 w 4481144"/>
              <a:gd name="connsiteY7" fmla="*/ 1699098 h 1707171"/>
              <a:gd name="connsiteX8" fmla="*/ 3961976 w 4481144"/>
              <a:gd name="connsiteY8" fmla="*/ 1707171 h 1707171"/>
              <a:gd name="connsiteX9" fmla="*/ 3585793 w 4481144"/>
              <a:gd name="connsiteY9" fmla="*/ 1707171 h 1707171"/>
              <a:gd name="connsiteX10" fmla="*/ 3555220 w 4481144"/>
              <a:gd name="connsiteY10" fmla="*/ 1651498 h 1707171"/>
              <a:gd name="connsiteX11" fmla="*/ 3741890 w 4481144"/>
              <a:gd name="connsiteY11" fmla="*/ 1701300 h 1707171"/>
              <a:gd name="connsiteX12" fmla="*/ 487403 w 4481144"/>
              <a:gd name="connsiteY12" fmla="*/ 1634510 h 1707171"/>
              <a:gd name="connsiteX13" fmla="*/ 737748 w 4481144"/>
              <a:gd name="connsiteY13" fmla="*/ 1701300 h 1707171"/>
              <a:gd name="connsiteX14" fmla="*/ 931243 w 4481144"/>
              <a:gd name="connsiteY14" fmla="*/ 1649678 h 1707171"/>
              <a:gd name="connsiteX15" fmla="*/ 899736 w 4481144"/>
              <a:gd name="connsiteY15" fmla="*/ 1707171 h 1707171"/>
              <a:gd name="connsiteX16" fmla="*/ 517663 w 4481144"/>
              <a:gd name="connsiteY16" fmla="*/ 1707171 h 1707171"/>
              <a:gd name="connsiteX17" fmla="*/ 487403 w 4481144"/>
              <a:gd name="connsiteY17" fmla="*/ 1699098 h 1707171"/>
              <a:gd name="connsiteX18" fmla="*/ 457144 w 4481144"/>
              <a:gd name="connsiteY18" fmla="*/ 1707171 h 1707171"/>
              <a:gd name="connsiteX19" fmla="*/ 17687 w 4481144"/>
              <a:gd name="connsiteY19" fmla="*/ 1707171 h 1707171"/>
              <a:gd name="connsiteX20" fmla="*/ 0 w 4481144"/>
              <a:gd name="connsiteY20" fmla="*/ 1702437 h 1707171"/>
              <a:gd name="connsiteX21" fmla="*/ 18937 w 4481144"/>
              <a:gd name="connsiteY21" fmla="*/ 1642918 h 1707171"/>
              <a:gd name="connsiteX22" fmla="*/ 237058 w 4481144"/>
              <a:gd name="connsiteY22" fmla="*/ 1701300 h 1707171"/>
              <a:gd name="connsiteX23" fmla="*/ 3491545 w 4481144"/>
              <a:gd name="connsiteY23" fmla="*/ 1533959 h 1707171"/>
              <a:gd name="connsiteX24" fmla="*/ 3741890 w 4481144"/>
              <a:gd name="connsiteY24" fmla="*/ 1600748 h 1707171"/>
              <a:gd name="connsiteX25" fmla="*/ 3992235 w 4481144"/>
              <a:gd name="connsiteY25" fmla="*/ 1533959 h 1707171"/>
              <a:gd name="connsiteX26" fmla="*/ 4242581 w 4481144"/>
              <a:gd name="connsiteY26" fmla="*/ 1600748 h 1707171"/>
              <a:gd name="connsiteX27" fmla="*/ 4436439 w 4481144"/>
              <a:gd name="connsiteY27" fmla="*/ 1548861 h 1707171"/>
              <a:gd name="connsiteX28" fmla="*/ 4454591 w 4481144"/>
              <a:gd name="connsiteY28" fmla="*/ 1605654 h 1707171"/>
              <a:gd name="connsiteX29" fmla="*/ 4242581 w 4481144"/>
              <a:gd name="connsiteY29" fmla="*/ 1662400 h 1707171"/>
              <a:gd name="connsiteX30" fmla="*/ 3992235 w 4481144"/>
              <a:gd name="connsiteY30" fmla="*/ 1595611 h 1707171"/>
              <a:gd name="connsiteX31" fmla="*/ 3741890 w 4481144"/>
              <a:gd name="connsiteY31" fmla="*/ 1662400 h 1707171"/>
              <a:gd name="connsiteX32" fmla="*/ 3530191 w 4481144"/>
              <a:gd name="connsiteY32" fmla="*/ 1605921 h 1707171"/>
              <a:gd name="connsiteX33" fmla="*/ 3490784 w 4481144"/>
              <a:gd name="connsiteY33" fmla="*/ 1534162 h 1707171"/>
              <a:gd name="connsiteX34" fmla="*/ 487403 w 4481144"/>
              <a:gd name="connsiteY34" fmla="*/ 1533959 h 1707171"/>
              <a:gd name="connsiteX35" fmla="*/ 737748 w 4481144"/>
              <a:gd name="connsiteY35" fmla="*/ 1600748 h 1707171"/>
              <a:gd name="connsiteX36" fmla="*/ 988094 w 4481144"/>
              <a:gd name="connsiteY36" fmla="*/ 1533959 h 1707171"/>
              <a:gd name="connsiteX37" fmla="*/ 993819 w 4481144"/>
              <a:gd name="connsiteY37" fmla="*/ 1535486 h 1707171"/>
              <a:gd name="connsiteX38" fmla="*/ 956209 w 4481144"/>
              <a:gd name="connsiteY38" fmla="*/ 1604118 h 1707171"/>
              <a:gd name="connsiteX39" fmla="*/ 737748 w 4481144"/>
              <a:gd name="connsiteY39" fmla="*/ 1662400 h 1707171"/>
              <a:gd name="connsiteX40" fmla="*/ 487403 w 4481144"/>
              <a:gd name="connsiteY40" fmla="*/ 1595611 h 1707171"/>
              <a:gd name="connsiteX41" fmla="*/ 237058 w 4481144"/>
              <a:gd name="connsiteY41" fmla="*/ 1662400 h 1707171"/>
              <a:gd name="connsiteX42" fmla="*/ 30156 w 4481144"/>
              <a:gd name="connsiteY42" fmla="*/ 1607658 h 1707171"/>
              <a:gd name="connsiteX43" fmla="*/ 48249 w 4481144"/>
              <a:gd name="connsiteY43" fmla="*/ 1550793 h 1707171"/>
              <a:gd name="connsiteX44" fmla="*/ 237058 w 4481144"/>
              <a:gd name="connsiteY44" fmla="*/ 1600748 h 1707171"/>
              <a:gd name="connsiteX45" fmla="*/ 3491545 w 4481144"/>
              <a:gd name="connsiteY45" fmla="*/ 1434141 h 1707171"/>
              <a:gd name="connsiteX46" fmla="*/ 3741890 w 4481144"/>
              <a:gd name="connsiteY46" fmla="*/ 1500931 h 1707171"/>
              <a:gd name="connsiteX47" fmla="*/ 3992235 w 4481144"/>
              <a:gd name="connsiteY47" fmla="*/ 1434141 h 1707171"/>
              <a:gd name="connsiteX48" fmla="*/ 4242581 w 4481144"/>
              <a:gd name="connsiteY48" fmla="*/ 1500931 h 1707171"/>
              <a:gd name="connsiteX49" fmla="*/ 4401252 w 4481144"/>
              <a:gd name="connsiteY49" fmla="*/ 1458461 h 1707171"/>
              <a:gd name="connsiteX50" fmla="*/ 4423092 w 4481144"/>
              <a:gd name="connsiteY50" fmla="*/ 1511331 h 1707171"/>
              <a:gd name="connsiteX51" fmla="*/ 4242581 w 4481144"/>
              <a:gd name="connsiteY51" fmla="*/ 1559647 h 1707171"/>
              <a:gd name="connsiteX52" fmla="*/ 3992235 w 4481144"/>
              <a:gd name="connsiteY52" fmla="*/ 1492858 h 1707171"/>
              <a:gd name="connsiteX53" fmla="*/ 3741890 w 4481144"/>
              <a:gd name="connsiteY53" fmla="*/ 1559647 h 1707171"/>
              <a:gd name="connsiteX54" fmla="*/ 3491545 w 4481144"/>
              <a:gd name="connsiteY54" fmla="*/ 1492858 h 1707171"/>
              <a:gd name="connsiteX55" fmla="*/ 3466718 w 4481144"/>
              <a:gd name="connsiteY55" fmla="*/ 1499482 h 1707171"/>
              <a:gd name="connsiteX56" fmla="*/ 3430061 w 4481144"/>
              <a:gd name="connsiteY56" fmla="*/ 1450544 h 1707171"/>
              <a:gd name="connsiteX57" fmla="*/ 487403 w 4481144"/>
              <a:gd name="connsiteY57" fmla="*/ 1434141 h 1707171"/>
              <a:gd name="connsiteX58" fmla="*/ 737748 w 4481144"/>
              <a:gd name="connsiteY58" fmla="*/ 1500931 h 1707171"/>
              <a:gd name="connsiteX59" fmla="*/ 988094 w 4481144"/>
              <a:gd name="connsiteY59" fmla="*/ 1434141 h 1707171"/>
              <a:gd name="connsiteX60" fmla="*/ 1054275 w 4481144"/>
              <a:gd name="connsiteY60" fmla="*/ 1451798 h 1707171"/>
              <a:gd name="connsiteX61" fmla="*/ 1017642 w 4481144"/>
              <a:gd name="connsiteY61" fmla="*/ 1500741 h 1707171"/>
              <a:gd name="connsiteX62" fmla="*/ 988094 w 4481144"/>
              <a:gd name="connsiteY62" fmla="*/ 1492858 h 1707171"/>
              <a:gd name="connsiteX63" fmla="*/ 737748 w 4481144"/>
              <a:gd name="connsiteY63" fmla="*/ 1559647 h 1707171"/>
              <a:gd name="connsiteX64" fmla="*/ 487403 w 4481144"/>
              <a:gd name="connsiteY64" fmla="*/ 1492858 h 1707171"/>
              <a:gd name="connsiteX65" fmla="*/ 237058 w 4481144"/>
              <a:gd name="connsiteY65" fmla="*/ 1559647 h 1707171"/>
              <a:gd name="connsiteX66" fmla="*/ 61602 w 4481144"/>
              <a:gd name="connsiteY66" fmla="*/ 1512685 h 1707171"/>
              <a:gd name="connsiteX67" fmla="*/ 83380 w 4481144"/>
              <a:gd name="connsiteY67" fmla="*/ 1459798 h 1707171"/>
              <a:gd name="connsiteX68" fmla="*/ 237058 w 4481144"/>
              <a:gd name="connsiteY68" fmla="*/ 1500931 h 1707171"/>
              <a:gd name="connsiteX69" fmla="*/ 3491545 w 4481144"/>
              <a:gd name="connsiteY69" fmla="*/ 1332856 h 1707171"/>
              <a:gd name="connsiteX70" fmla="*/ 3741890 w 4481144"/>
              <a:gd name="connsiteY70" fmla="*/ 1399646 h 1707171"/>
              <a:gd name="connsiteX71" fmla="*/ 3992235 w 4481144"/>
              <a:gd name="connsiteY71" fmla="*/ 1332856 h 1707171"/>
              <a:gd name="connsiteX72" fmla="*/ 4242581 w 4481144"/>
              <a:gd name="connsiteY72" fmla="*/ 1399646 h 1707171"/>
              <a:gd name="connsiteX73" fmla="*/ 4363578 w 4481144"/>
              <a:gd name="connsiteY73" fmla="*/ 1367260 h 1707171"/>
              <a:gd name="connsiteX74" fmla="*/ 4384599 w 4481144"/>
              <a:gd name="connsiteY74" fmla="*/ 1418147 h 1707171"/>
              <a:gd name="connsiteX75" fmla="*/ 4242581 w 4481144"/>
              <a:gd name="connsiteY75" fmla="*/ 1456160 h 1707171"/>
              <a:gd name="connsiteX76" fmla="*/ 3992235 w 4481144"/>
              <a:gd name="connsiteY76" fmla="*/ 1389370 h 1707171"/>
              <a:gd name="connsiteX77" fmla="*/ 3741890 w 4481144"/>
              <a:gd name="connsiteY77" fmla="*/ 1456160 h 1707171"/>
              <a:gd name="connsiteX78" fmla="*/ 3491545 w 4481144"/>
              <a:gd name="connsiteY78" fmla="*/ 1389370 h 1707171"/>
              <a:gd name="connsiteX79" fmla="*/ 3402111 w 4481144"/>
              <a:gd name="connsiteY79" fmla="*/ 1413230 h 1707171"/>
              <a:gd name="connsiteX80" fmla="*/ 3366829 w 4481144"/>
              <a:gd name="connsiteY80" fmla="*/ 1366129 h 1707171"/>
              <a:gd name="connsiteX81" fmla="*/ 487403 w 4481144"/>
              <a:gd name="connsiteY81" fmla="*/ 1332856 h 1707171"/>
              <a:gd name="connsiteX82" fmla="*/ 737748 w 4481144"/>
              <a:gd name="connsiteY82" fmla="*/ 1399646 h 1707171"/>
              <a:gd name="connsiteX83" fmla="*/ 988094 w 4481144"/>
              <a:gd name="connsiteY83" fmla="*/ 1332856 h 1707171"/>
              <a:gd name="connsiteX84" fmla="*/ 1117465 w 4481144"/>
              <a:gd name="connsiteY84" fmla="*/ 1367371 h 1707171"/>
              <a:gd name="connsiteX85" fmla="*/ 1082207 w 4481144"/>
              <a:gd name="connsiteY85" fmla="*/ 1414478 h 1707171"/>
              <a:gd name="connsiteX86" fmla="*/ 988094 w 4481144"/>
              <a:gd name="connsiteY86" fmla="*/ 1389370 h 1707171"/>
              <a:gd name="connsiteX87" fmla="*/ 737748 w 4481144"/>
              <a:gd name="connsiteY87" fmla="*/ 1456160 h 1707171"/>
              <a:gd name="connsiteX88" fmla="*/ 487403 w 4481144"/>
              <a:gd name="connsiteY88" fmla="*/ 1389370 h 1707171"/>
              <a:gd name="connsiteX89" fmla="*/ 237058 w 4481144"/>
              <a:gd name="connsiteY89" fmla="*/ 1456160 h 1707171"/>
              <a:gd name="connsiteX90" fmla="*/ 99830 w 4481144"/>
              <a:gd name="connsiteY90" fmla="*/ 1419852 h 1707171"/>
              <a:gd name="connsiteX91" fmla="*/ 120815 w 4481144"/>
              <a:gd name="connsiteY91" fmla="*/ 1368890 h 1707171"/>
              <a:gd name="connsiteX92" fmla="*/ 237058 w 4481144"/>
              <a:gd name="connsiteY92" fmla="*/ 1399646 h 1707171"/>
              <a:gd name="connsiteX93" fmla="*/ 3491545 w 4481144"/>
              <a:gd name="connsiteY93" fmla="*/ 1233039 h 1707171"/>
              <a:gd name="connsiteX94" fmla="*/ 3741890 w 4481144"/>
              <a:gd name="connsiteY94" fmla="*/ 1299828 h 1707171"/>
              <a:gd name="connsiteX95" fmla="*/ 3992235 w 4481144"/>
              <a:gd name="connsiteY95" fmla="*/ 1233039 h 1707171"/>
              <a:gd name="connsiteX96" fmla="*/ 4242581 w 4481144"/>
              <a:gd name="connsiteY96" fmla="*/ 1299828 h 1707171"/>
              <a:gd name="connsiteX97" fmla="*/ 4320014 w 4481144"/>
              <a:gd name="connsiteY97" fmla="*/ 1279103 h 1707171"/>
              <a:gd name="connsiteX98" fmla="*/ 4344147 w 4481144"/>
              <a:gd name="connsiteY98" fmla="*/ 1326222 h 1707171"/>
              <a:gd name="connsiteX99" fmla="*/ 4242581 w 4481144"/>
              <a:gd name="connsiteY99" fmla="*/ 1353407 h 1707171"/>
              <a:gd name="connsiteX100" fmla="*/ 3992235 w 4481144"/>
              <a:gd name="connsiteY100" fmla="*/ 1286617 h 1707171"/>
              <a:gd name="connsiteX101" fmla="*/ 3741890 w 4481144"/>
              <a:gd name="connsiteY101" fmla="*/ 1353407 h 1707171"/>
              <a:gd name="connsiteX102" fmla="*/ 3491545 w 4481144"/>
              <a:gd name="connsiteY102" fmla="*/ 1286617 h 1707171"/>
              <a:gd name="connsiteX103" fmla="*/ 3331917 w 4481144"/>
              <a:gd name="connsiteY103" fmla="*/ 1329205 h 1707171"/>
              <a:gd name="connsiteX104" fmla="*/ 3289820 w 4481144"/>
              <a:gd name="connsiteY104" fmla="*/ 1286857 h 1707171"/>
              <a:gd name="connsiteX105" fmla="*/ 487403 w 4481144"/>
              <a:gd name="connsiteY105" fmla="*/ 1233039 h 1707171"/>
              <a:gd name="connsiteX106" fmla="*/ 737748 w 4481144"/>
              <a:gd name="connsiteY106" fmla="*/ 1299828 h 1707171"/>
              <a:gd name="connsiteX107" fmla="*/ 988094 w 4481144"/>
              <a:gd name="connsiteY107" fmla="*/ 1233039 h 1707171"/>
              <a:gd name="connsiteX108" fmla="*/ 1194224 w 4481144"/>
              <a:gd name="connsiteY108" fmla="*/ 1288032 h 1707171"/>
              <a:gd name="connsiteX109" fmla="*/ 1152130 w 4481144"/>
              <a:gd name="connsiteY109" fmla="*/ 1330381 h 1707171"/>
              <a:gd name="connsiteX110" fmla="*/ 988094 w 4481144"/>
              <a:gd name="connsiteY110" fmla="*/ 1286617 h 1707171"/>
              <a:gd name="connsiteX111" fmla="*/ 737748 w 4481144"/>
              <a:gd name="connsiteY111" fmla="*/ 1353407 h 1707171"/>
              <a:gd name="connsiteX112" fmla="*/ 487403 w 4481144"/>
              <a:gd name="connsiteY112" fmla="*/ 1286617 h 1707171"/>
              <a:gd name="connsiteX113" fmla="*/ 237058 w 4481144"/>
              <a:gd name="connsiteY113" fmla="*/ 1353407 h 1707171"/>
              <a:gd name="connsiteX114" fmla="*/ 140220 w 4481144"/>
              <a:gd name="connsiteY114" fmla="*/ 1327487 h 1707171"/>
              <a:gd name="connsiteX115" fmla="*/ 164304 w 4481144"/>
              <a:gd name="connsiteY115" fmla="*/ 1280355 h 1707171"/>
              <a:gd name="connsiteX116" fmla="*/ 237058 w 4481144"/>
              <a:gd name="connsiteY116" fmla="*/ 1299828 h 1707171"/>
              <a:gd name="connsiteX117" fmla="*/ 3491545 w 4481144"/>
              <a:gd name="connsiteY117" fmla="*/ 1132487 h 1707171"/>
              <a:gd name="connsiteX118" fmla="*/ 3741890 w 4481144"/>
              <a:gd name="connsiteY118" fmla="*/ 1199277 h 1707171"/>
              <a:gd name="connsiteX119" fmla="*/ 3992235 w 4481144"/>
              <a:gd name="connsiteY119" fmla="*/ 1132487 h 1707171"/>
              <a:gd name="connsiteX120" fmla="*/ 4242581 w 4481144"/>
              <a:gd name="connsiteY120" fmla="*/ 1199277 h 1707171"/>
              <a:gd name="connsiteX121" fmla="*/ 4274724 w 4481144"/>
              <a:gd name="connsiteY121" fmla="*/ 1190674 h 1707171"/>
              <a:gd name="connsiteX122" fmla="*/ 4297535 w 4481144"/>
              <a:gd name="connsiteY122" fmla="*/ 1235211 h 1707171"/>
              <a:gd name="connsiteX123" fmla="*/ 4242581 w 4481144"/>
              <a:gd name="connsiteY123" fmla="*/ 1249920 h 1707171"/>
              <a:gd name="connsiteX124" fmla="*/ 3992235 w 4481144"/>
              <a:gd name="connsiteY124" fmla="*/ 1183130 h 1707171"/>
              <a:gd name="connsiteX125" fmla="*/ 3741890 w 4481144"/>
              <a:gd name="connsiteY125" fmla="*/ 1249920 h 1707171"/>
              <a:gd name="connsiteX126" fmla="*/ 3491545 w 4481144"/>
              <a:gd name="connsiteY126" fmla="*/ 1183130 h 1707171"/>
              <a:gd name="connsiteX127" fmla="*/ 3250607 w 4481144"/>
              <a:gd name="connsiteY127" fmla="*/ 1247410 h 1707171"/>
              <a:gd name="connsiteX128" fmla="*/ 3215534 w 4481144"/>
              <a:gd name="connsiteY128" fmla="*/ 1212128 h 1707171"/>
              <a:gd name="connsiteX129" fmla="*/ 3175466 w 4481144"/>
              <a:gd name="connsiteY129" fmla="*/ 1181740 h 1707171"/>
              <a:gd name="connsiteX130" fmla="*/ 3241200 w 4481144"/>
              <a:gd name="connsiteY130" fmla="*/ 1199277 h 1707171"/>
              <a:gd name="connsiteX131" fmla="*/ 487403 w 4481144"/>
              <a:gd name="connsiteY131" fmla="*/ 1132487 h 1707171"/>
              <a:gd name="connsiteX132" fmla="*/ 737748 w 4481144"/>
              <a:gd name="connsiteY132" fmla="*/ 1199277 h 1707171"/>
              <a:gd name="connsiteX133" fmla="*/ 988094 w 4481144"/>
              <a:gd name="connsiteY133" fmla="*/ 1132487 h 1707171"/>
              <a:gd name="connsiteX134" fmla="*/ 1238439 w 4481144"/>
              <a:gd name="connsiteY134" fmla="*/ 1199277 h 1707171"/>
              <a:gd name="connsiteX135" fmla="*/ 1312780 w 4481144"/>
              <a:gd name="connsiteY135" fmla="*/ 1179444 h 1707171"/>
              <a:gd name="connsiteX136" fmla="*/ 1269672 w 4481144"/>
              <a:gd name="connsiteY136" fmla="*/ 1212128 h 1707171"/>
              <a:gd name="connsiteX137" fmla="*/ 1233434 w 4481144"/>
              <a:gd name="connsiteY137" fmla="*/ 1248585 h 1707171"/>
              <a:gd name="connsiteX138" fmla="*/ 988094 w 4481144"/>
              <a:gd name="connsiteY138" fmla="*/ 1183130 h 1707171"/>
              <a:gd name="connsiteX139" fmla="*/ 737748 w 4481144"/>
              <a:gd name="connsiteY139" fmla="*/ 1249920 h 1707171"/>
              <a:gd name="connsiteX140" fmla="*/ 487403 w 4481144"/>
              <a:gd name="connsiteY140" fmla="*/ 1183130 h 1707171"/>
              <a:gd name="connsiteX141" fmla="*/ 237058 w 4481144"/>
              <a:gd name="connsiteY141" fmla="*/ 1249920 h 1707171"/>
              <a:gd name="connsiteX142" fmla="*/ 186738 w 4481144"/>
              <a:gd name="connsiteY142" fmla="*/ 1236452 h 1707171"/>
              <a:gd name="connsiteX143" fmla="*/ 209503 w 4481144"/>
              <a:gd name="connsiteY143" fmla="*/ 1191902 h 1707171"/>
              <a:gd name="connsiteX144" fmla="*/ 237058 w 4481144"/>
              <a:gd name="connsiteY144" fmla="*/ 1199277 h 1707171"/>
              <a:gd name="connsiteX145" fmla="*/ 2990855 w 4481144"/>
              <a:gd name="connsiteY145" fmla="*/ 1032670 h 1707171"/>
              <a:gd name="connsiteX146" fmla="*/ 3241200 w 4481144"/>
              <a:gd name="connsiteY146" fmla="*/ 1099460 h 1707171"/>
              <a:gd name="connsiteX147" fmla="*/ 3491545 w 4481144"/>
              <a:gd name="connsiteY147" fmla="*/ 1032670 h 1707171"/>
              <a:gd name="connsiteX148" fmla="*/ 3741890 w 4481144"/>
              <a:gd name="connsiteY148" fmla="*/ 1099460 h 1707171"/>
              <a:gd name="connsiteX149" fmla="*/ 3992235 w 4481144"/>
              <a:gd name="connsiteY149" fmla="*/ 1032670 h 1707171"/>
              <a:gd name="connsiteX150" fmla="*/ 4214299 w 4481144"/>
              <a:gd name="connsiteY150" fmla="*/ 1091915 h 1707171"/>
              <a:gd name="connsiteX151" fmla="*/ 4247654 w 4481144"/>
              <a:gd name="connsiteY151" fmla="*/ 1145808 h 1707171"/>
              <a:gd name="connsiteX152" fmla="*/ 4242581 w 4481144"/>
              <a:gd name="connsiteY152" fmla="*/ 1147166 h 1707171"/>
              <a:gd name="connsiteX153" fmla="*/ 3992235 w 4481144"/>
              <a:gd name="connsiteY153" fmla="*/ 1080377 h 1707171"/>
              <a:gd name="connsiteX154" fmla="*/ 3741890 w 4481144"/>
              <a:gd name="connsiteY154" fmla="*/ 1147166 h 1707171"/>
              <a:gd name="connsiteX155" fmla="*/ 3491545 w 4481144"/>
              <a:gd name="connsiteY155" fmla="*/ 1080377 h 1707171"/>
              <a:gd name="connsiteX156" fmla="*/ 3241200 w 4481144"/>
              <a:gd name="connsiteY156" fmla="*/ 1147166 h 1707171"/>
              <a:gd name="connsiteX157" fmla="*/ 3069470 w 4481144"/>
              <a:gd name="connsiteY157" fmla="*/ 1101351 h 1707171"/>
              <a:gd name="connsiteX158" fmla="*/ 3050404 w 4481144"/>
              <a:gd name="connsiteY158" fmla="*/ 1086891 h 1707171"/>
              <a:gd name="connsiteX159" fmla="*/ 2965305 w 4481144"/>
              <a:gd name="connsiteY159" fmla="*/ 1039487 h 1707171"/>
              <a:gd name="connsiteX160" fmla="*/ 487403 w 4481144"/>
              <a:gd name="connsiteY160" fmla="*/ 1032670 h 1707171"/>
              <a:gd name="connsiteX161" fmla="*/ 737748 w 4481144"/>
              <a:gd name="connsiteY161" fmla="*/ 1099460 h 1707171"/>
              <a:gd name="connsiteX162" fmla="*/ 988094 w 4481144"/>
              <a:gd name="connsiteY162" fmla="*/ 1032670 h 1707171"/>
              <a:gd name="connsiteX163" fmla="*/ 1238439 w 4481144"/>
              <a:gd name="connsiteY163" fmla="*/ 1099460 h 1707171"/>
              <a:gd name="connsiteX164" fmla="*/ 1488784 w 4481144"/>
              <a:gd name="connsiteY164" fmla="*/ 1032670 h 1707171"/>
              <a:gd name="connsiteX165" fmla="*/ 1518155 w 4481144"/>
              <a:gd name="connsiteY165" fmla="*/ 1040506 h 1707171"/>
              <a:gd name="connsiteX166" fmla="*/ 1434849 w 4481144"/>
              <a:gd name="connsiteY166" fmla="*/ 1086891 h 1707171"/>
              <a:gd name="connsiteX167" fmla="*/ 1418822 w 4481144"/>
              <a:gd name="connsiteY167" fmla="*/ 1099042 h 1707171"/>
              <a:gd name="connsiteX168" fmla="*/ 1238439 w 4481144"/>
              <a:gd name="connsiteY168" fmla="*/ 1147166 h 1707171"/>
              <a:gd name="connsiteX169" fmla="*/ 988094 w 4481144"/>
              <a:gd name="connsiteY169" fmla="*/ 1080377 h 1707171"/>
              <a:gd name="connsiteX170" fmla="*/ 737748 w 4481144"/>
              <a:gd name="connsiteY170" fmla="*/ 1147166 h 1707171"/>
              <a:gd name="connsiteX171" fmla="*/ 487403 w 4481144"/>
              <a:gd name="connsiteY171" fmla="*/ 1080377 h 1707171"/>
              <a:gd name="connsiteX172" fmla="*/ 237058 w 4481144"/>
              <a:gd name="connsiteY172" fmla="*/ 1147166 h 1707171"/>
              <a:gd name="connsiteX173" fmla="*/ 236419 w 4481144"/>
              <a:gd name="connsiteY173" fmla="*/ 1146995 h 1707171"/>
              <a:gd name="connsiteX174" fmla="*/ 271458 w 4481144"/>
              <a:gd name="connsiteY174" fmla="*/ 1090282 h 1707171"/>
              <a:gd name="connsiteX175" fmla="*/ 2990855 w 4481144"/>
              <a:gd name="connsiteY175" fmla="*/ 931385 h 1707171"/>
              <a:gd name="connsiteX176" fmla="*/ 3241200 w 4481144"/>
              <a:gd name="connsiteY176" fmla="*/ 998174 h 1707171"/>
              <a:gd name="connsiteX177" fmla="*/ 3491545 w 4481144"/>
              <a:gd name="connsiteY177" fmla="*/ 931385 h 1707171"/>
              <a:gd name="connsiteX178" fmla="*/ 3741890 w 4481144"/>
              <a:gd name="connsiteY178" fmla="*/ 998174 h 1707171"/>
              <a:gd name="connsiteX179" fmla="*/ 3992235 w 4481144"/>
              <a:gd name="connsiteY179" fmla="*/ 931385 h 1707171"/>
              <a:gd name="connsiteX180" fmla="*/ 4131261 w 4481144"/>
              <a:gd name="connsiteY180" fmla="*/ 968475 h 1707171"/>
              <a:gd name="connsiteX181" fmla="*/ 4172934 w 4481144"/>
              <a:gd name="connsiteY181" fmla="*/ 1025098 h 1707171"/>
              <a:gd name="connsiteX182" fmla="*/ 3992235 w 4481144"/>
              <a:gd name="connsiteY182" fmla="*/ 976890 h 1707171"/>
              <a:gd name="connsiteX183" fmla="*/ 3741890 w 4481144"/>
              <a:gd name="connsiteY183" fmla="*/ 1043679 h 1707171"/>
              <a:gd name="connsiteX184" fmla="*/ 3491545 w 4481144"/>
              <a:gd name="connsiteY184" fmla="*/ 976890 h 1707171"/>
              <a:gd name="connsiteX185" fmla="*/ 3241200 w 4481144"/>
              <a:gd name="connsiteY185" fmla="*/ 1043679 h 1707171"/>
              <a:gd name="connsiteX186" fmla="*/ 2990855 w 4481144"/>
              <a:gd name="connsiteY186" fmla="*/ 976890 h 1707171"/>
              <a:gd name="connsiteX187" fmla="*/ 2897598 w 4481144"/>
              <a:gd name="connsiteY187" fmla="*/ 1001770 h 1707171"/>
              <a:gd name="connsiteX188" fmla="*/ 2868258 w 4481144"/>
              <a:gd name="connsiteY188" fmla="*/ 985426 h 1707171"/>
              <a:gd name="connsiteX189" fmla="*/ 2835417 w 4481144"/>
              <a:gd name="connsiteY189" fmla="*/ 972854 h 1707171"/>
              <a:gd name="connsiteX190" fmla="*/ 487403 w 4481144"/>
              <a:gd name="connsiteY190" fmla="*/ 931385 h 1707171"/>
              <a:gd name="connsiteX191" fmla="*/ 737748 w 4481144"/>
              <a:gd name="connsiteY191" fmla="*/ 998174 h 1707171"/>
              <a:gd name="connsiteX192" fmla="*/ 988094 w 4481144"/>
              <a:gd name="connsiteY192" fmla="*/ 931385 h 1707171"/>
              <a:gd name="connsiteX193" fmla="*/ 1238439 w 4481144"/>
              <a:gd name="connsiteY193" fmla="*/ 998174 h 1707171"/>
              <a:gd name="connsiteX194" fmla="*/ 1488784 w 4481144"/>
              <a:gd name="connsiteY194" fmla="*/ 931385 h 1707171"/>
              <a:gd name="connsiteX195" fmla="*/ 1647587 w 4481144"/>
              <a:gd name="connsiteY195" fmla="*/ 973752 h 1707171"/>
              <a:gd name="connsiteX196" fmla="*/ 1617077 w 4481144"/>
              <a:gd name="connsiteY196" fmla="*/ 985426 h 1707171"/>
              <a:gd name="connsiteX197" fmla="*/ 1585883 w 4481144"/>
              <a:gd name="connsiteY197" fmla="*/ 1002795 h 1707171"/>
              <a:gd name="connsiteX198" fmla="*/ 1488784 w 4481144"/>
              <a:gd name="connsiteY198" fmla="*/ 976890 h 1707171"/>
              <a:gd name="connsiteX199" fmla="*/ 1238439 w 4481144"/>
              <a:gd name="connsiteY199" fmla="*/ 1043679 h 1707171"/>
              <a:gd name="connsiteX200" fmla="*/ 988094 w 4481144"/>
              <a:gd name="connsiteY200" fmla="*/ 976890 h 1707171"/>
              <a:gd name="connsiteX201" fmla="*/ 737748 w 4481144"/>
              <a:gd name="connsiteY201" fmla="*/ 1043679 h 1707171"/>
              <a:gd name="connsiteX202" fmla="*/ 487403 w 4481144"/>
              <a:gd name="connsiteY202" fmla="*/ 976890 h 1707171"/>
              <a:gd name="connsiteX203" fmla="*/ 312974 w 4481144"/>
              <a:gd name="connsiteY203" fmla="*/ 1023426 h 1707171"/>
              <a:gd name="connsiteX204" fmla="*/ 354580 w 4481144"/>
              <a:gd name="connsiteY204" fmla="*/ 966821 h 1707171"/>
              <a:gd name="connsiteX205" fmla="*/ 2490164 w 4481144"/>
              <a:gd name="connsiteY205" fmla="*/ 831567 h 1707171"/>
              <a:gd name="connsiteX206" fmla="*/ 2740509 w 4481144"/>
              <a:gd name="connsiteY206" fmla="*/ 898357 h 1707171"/>
              <a:gd name="connsiteX207" fmla="*/ 2990855 w 4481144"/>
              <a:gd name="connsiteY207" fmla="*/ 831567 h 1707171"/>
              <a:gd name="connsiteX208" fmla="*/ 3241200 w 4481144"/>
              <a:gd name="connsiteY208" fmla="*/ 898357 h 1707171"/>
              <a:gd name="connsiteX209" fmla="*/ 3491545 w 4481144"/>
              <a:gd name="connsiteY209" fmla="*/ 831567 h 1707171"/>
              <a:gd name="connsiteX210" fmla="*/ 3741890 w 4481144"/>
              <a:gd name="connsiteY210" fmla="*/ 898357 h 1707171"/>
              <a:gd name="connsiteX211" fmla="*/ 3992235 w 4481144"/>
              <a:gd name="connsiteY211" fmla="*/ 831567 h 1707171"/>
              <a:gd name="connsiteX212" fmla="*/ 4034592 w 4481144"/>
              <a:gd name="connsiteY212" fmla="*/ 842868 h 1707171"/>
              <a:gd name="connsiteX213" fmla="*/ 4062534 w 4481144"/>
              <a:gd name="connsiteY213" fmla="*/ 875094 h 1707171"/>
              <a:gd name="connsiteX214" fmla="*/ 4078832 w 4481144"/>
              <a:gd name="connsiteY214" fmla="*/ 897240 h 1707171"/>
              <a:gd name="connsiteX215" fmla="*/ 3992235 w 4481144"/>
              <a:gd name="connsiteY215" fmla="*/ 874136 h 1707171"/>
              <a:gd name="connsiteX216" fmla="*/ 3741890 w 4481144"/>
              <a:gd name="connsiteY216" fmla="*/ 940926 h 1707171"/>
              <a:gd name="connsiteX217" fmla="*/ 3491545 w 4481144"/>
              <a:gd name="connsiteY217" fmla="*/ 874136 h 1707171"/>
              <a:gd name="connsiteX218" fmla="*/ 3241200 w 4481144"/>
              <a:gd name="connsiteY218" fmla="*/ 940926 h 1707171"/>
              <a:gd name="connsiteX219" fmla="*/ 2990855 w 4481144"/>
              <a:gd name="connsiteY219" fmla="*/ 874136 h 1707171"/>
              <a:gd name="connsiteX220" fmla="*/ 2747289 w 4481144"/>
              <a:gd name="connsiteY220" fmla="*/ 939117 h 1707171"/>
              <a:gd name="connsiteX221" fmla="*/ 2671400 w 4481144"/>
              <a:gd name="connsiteY221" fmla="*/ 910066 h 1707171"/>
              <a:gd name="connsiteX222" fmla="*/ 2462134 w 4481144"/>
              <a:gd name="connsiteY222" fmla="*/ 863140 h 1707171"/>
              <a:gd name="connsiteX223" fmla="*/ 2398388 w 4481144"/>
              <a:gd name="connsiteY223" fmla="*/ 856052 h 1707171"/>
              <a:gd name="connsiteX224" fmla="*/ 487403 w 4481144"/>
              <a:gd name="connsiteY224" fmla="*/ 831567 h 1707171"/>
              <a:gd name="connsiteX225" fmla="*/ 737748 w 4481144"/>
              <a:gd name="connsiteY225" fmla="*/ 898357 h 1707171"/>
              <a:gd name="connsiteX226" fmla="*/ 988094 w 4481144"/>
              <a:gd name="connsiteY226" fmla="*/ 831567 h 1707171"/>
              <a:gd name="connsiteX227" fmla="*/ 1238439 w 4481144"/>
              <a:gd name="connsiteY227" fmla="*/ 898357 h 1707171"/>
              <a:gd name="connsiteX228" fmla="*/ 1488784 w 4481144"/>
              <a:gd name="connsiteY228" fmla="*/ 831567 h 1707171"/>
              <a:gd name="connsiteX229" fmla="*/ 1739129 w 4481144"/>
              <a:gd name="connsiteY229" fmla="*/ 898357 h 1707171"/>
              <a:gd name="connsiteX230" fmla="*/ 1989474 w 4481144"/>
              <a:gd name="connsiteY230" fmla="*/ 831567 h 1707171"/>
              <a:gd name="connsiteX231" fmla="*/ 2082977 w 4481144"/>
              <a:gd name="connsiteY231" fmla="*/ 856513 h 1707171"/>
              <a:gd name="connsiteX232" fmla="*/ 2023364 w 4481144"/>
              <a:gd name="connsiteY232" fmla="*/ 863140 h 1707171"/>
              <a:gd name="connsiteX233" fmla="*/ 1814025 w 4481144"/>
              <a:gd name="connsiteY233" fmla="*/ 910066 h 1707171"/>
              <a:gd name="connsiteX234" fmla="*/ 1735738 w 4481144"/>
              <a:gd name="connsiteY234" fmla="*/ 940021 h 1707171"/>
              <a:gd name="connsiteX235" fmla="*/ 1488784 w 4481144"/>
              <a:gd name="connsiteY235" fmla="*/ 874136 h 1707171"/>
              <a:gd name="connsiteX236" fmla="*/ 1238439 w 4481144"/>
              <a:gd name="connsiteY236" fmla="*/ 940926 h 1707171"/>
              <a:gd name="connsiteX237" fmla="*/ 988094 w 4481144"/>
              <a:gd name="connsiteY237" fmla="*/ 874136 h 1707171"/>
              <a:gd name="connsiteX238" fmla="*/ 737748 w 4481144"/>
              <a:gd name="connsiteY238" fmla="*/ 940926 h 1707171"/>
              <a:gd name="connsiteX239" fmla="*/ 487403 w 4481144"/>
              <a:gd name="connsiteY239" fmla="*/ 874136 h 1707171"/>
              <a:gd name="connsiteX240" fmla="*/ 406924 w 4481144"/>
              <a:gd name="connsiteY240" fmla="*/ 895607 h 1707171"/>
              <a:gd name="connsiteX241" fmla="*/ 422002 w 4481144"/>
              <a:gd name="connsiteY241" fmla="*/ 875094 h 1707171"/>
              <a:gd name="connsiteX242" fmla="*/ 451379 w 4481144"/>
              <a:gd name="connsiteY242" fmla="*/ 841178 h 1707171"/>
              <a:gd name="connsiteX243" fmla="*/ 988094 w 4481144"/>
              <a:gd name="connsiteY243" fmla="*/ 731016 h 1707171"/>
              <a:gd name="connsiteX244" fmla="*/ 1238439 w 4481144"/>
              <a:gd name="connsiteY244" fmla="*/ 797805 h 1707171"/>
              <a:gd name="connsiteX245" fmla="*/ 1488784 w 4481144"/>
              <a:gd name="connsiteY245" fmla="*/ 731016 h 1707171"/>
              <a:gd name="connsiteX246" fmla="*/ 1739129 w 4481144"/>
              <a:gd name="connsiteY246" fmla="*/ 797805 h 1707171"/>
              <a:gd name="connsiteX247" fmla="*/ 1989474 w 4481144"/>
              <a:gd name="connsiteY247" fmla="*/ 731016 h 1707171"/>
              <a:gd name="connsiteX248" fmla="*/ 2239819 w 4481144"/>
              <a:gd name="connsiteY248" fmla="*/ 797805 h 1707171"/>
              <a:gd name="connsiteX249" fmla="*/ 2490164 w 4481144"/>
              <a:gd name="connsiteY249" fmla="*/ 731016 h 1707171"/>
              <a:gd name="connsiteX250" fmla="*/ 2740509 w 4481144"/>
              <a:gd name="connsiteY250" fmla="*/ 797805 h 1707171"/>
              <a:gd name="connsiteX251" fmla="*/ 2990855 w 4481144"/>
              <a:gd name="connsiteY251" fmla="*/ 731016 h 1707171"/>
              <a:gd name="connsiteX252" fmla="*/ 3241200 w 4481144"/>
              <a:gd name="connsiteY252" fmla="*/ 797805 h 1707171"/>
              <a:gd name="connsiteX253" fmla="*/ 3491545 w 4481144"/>
              <a:gd name="connsiteY253" fmla="*/ 731016 h 1707171"/>
              <a:gd name="connsiteX254" fmla="*/ 3741890 w 4481144"/>
              <a:gd name="connsiteY254" fmla="*/ 797805 h 1707171"/>
              <a:gd name="connsiteX255" fmla="*/ 3947874 w 4481144"/>
              <a:gd name="connsiteY255" fmla="*/ 742851 h 1707171"/>
              <a:gd name="connsiteX256" fmla="*/ 3975782 w 4481144"/>
              <a:gd name="connsiteY256" fmla="*/ 775039 h 1707171"/>
              <a:gd name="connsiteX257" fmla="*/ 3741890 w 4481144"/>
              <a:gd name="connsiteY257" fmla="*/ 837439 h 1707171"/>
              <a:gd name="connsiteX258" fmla="*/ 3491545 w 4481144"/>
              <a:gd name="connsiteY258" fmla="*/ 770649 h 1707171"/>
              <a:gd name="connsiteX259" fmla="*/ 3241200 w 4481144"/>
              <a:gd name="connsiteY259" fmla="*/ 837439 h 1707171"/>
              <a:gd name="connsiteX260" fmla="*/ 2990855 w 4481144"/>
              <a:gd name="connsiteY260" fmla="*/ 770649 h 1707171"/>
              <a:gd name="connsiteX261" fmla="*/ 2740509 w 4481144"/>
              <a:gd name="connsiteY261" fmla="*/ 837439 h 1707171"/>
              <a:gd name="connsiteX262" fmla="*/ 2490164 w 4481144"/>
              <a:gd name="connsiteY262" fmla="*/ 770649 h 1707171"/>
              <a:gd name="connsiteX263" fmla="*/ 2239819 w 4481144"/>
              <a:gd name="connsiteY263" fmla="*/ 837439 h 1707171"/>
              <a:gd name="connsiteX264" fmla="*/ 1989474 w 4481144"/>
              <a:gd name="connsiteY264" fmla="*/ 770649 h 1707171"/>
              <a:gd name="connsiteX265" fmla="*/ 1739129 w 4481144"/>
              <a:gd name="connsiteY265" fmla="*/ 837439 h 1707171"/>
              <a:gd name="connsiteX266" fmla="*/ 1488784 w 4481144"/>
              <a:gd name="connsiteY266" fmla="*/ 770649 h 1707171"/>
              <a:gd name="connsiteX267" fmla="*/ 1238439 w 4481144"/>
              <a:gd name="connsiteY267" fmla="*/ 837439 h 1707171"/>
              <a:gd name="connsiteX268" fmla="*/ 988094 w 4481144"/>
              <a:gd name="connsiteY268" fmla="*/ 770649 h 1707171"/>
              <a:gd name="connsiteX269" fmla="*/ 737748 w 4481144"/>
              <a:gd name="connsiteY269" fmla="*/ 837439 h 1707171"/>
              <a:gd name="connsiteX270" fmla="*/ 507765 w 4481144"/>
              <a:gd name="connsiteY270" fmla="*/ 776082 h 1707171"/>
              <a:gd name="connsiteX271" fmla="*/ 535651 w 4481144"/>
              <a:gd name="connsiteY271" fmla="*/ 743888 h 1707171"/>
              <a:gd name="connsiteX272" fmla="*/ 737748 w 4481144"/>
              <a:gd name="connsiteY272" fmla="*/ 797805 h 1707171"/>
              <a:gd name="connsiteX273" fmla="*/ 988094 w 4481144"/>
              <a:gd name="connsiteY273" fmla="*/ 630464 h 1707171"/>
              <a:gd name="connsiteX274" fmla="*/ 1238439 w 4481144"/>
              <a:gd name="connsiteY274" fmla="*/ 697254 h 1707171"/>
              <a:gd name="connsiteX275" fmla="*/ 1488784 w 4481144"/>
              <a:gd name="connsiteY275" fmla="*/ 630464 h 1707171"/>
              <a:gd name="connsiteX276" fmla="*/ 1739129 w 4481144"/>
              <a:gd name="connsiteY276" fmla="*/ 697254 h 1707171"/>
              <a:gd name="connsiteX277" fmla="*/ 1989474 w 4481144"/>
              <a:gd name="connsiteY277" fmla="*/ 630464 h 1707171"/>
              <a:gd name="connsiteX278" fmla="*/ 2239819 w 4481144"/>
              <a:gd name="connsiteY278" fmla="*/ 697254 h 1707171"/>
              <a:gd name="connsiteX279" fmla="*/ 2490164 w 4481144"/>
              <a:gd name="connsiteY279" fmla="*/ 630464 h 1707171"/>
              <a:gd name="connsiteX280" fmla="*/ 2740509 w 4481144"/>
              <a:gd name="connsiteY280" fmla="*/ 697254 h 1707171"/>
              <a:gd name="connsiteX281" fmla="*/ 2990855 w 4481144"/>
              <a:gd name="connsiteY281" fmla="*/ 630464 h 1707171"/>
              <a:gd name="connsiteX282" fmla="*/ 3241200 w 4481144"/>
              <a:gd name="connsiteY282" fmla="*/ 697254 h 1707171"/>
              <a:gd name="connsiteX283" fmla="*/ 3491545 w 4481144"/>
              <a:gd name="connsiteY283" fmla="*/ 630464 h 1707171"/>
              <a:gd name="connsiteX284" fmla="*/ 3741890 w 4481144"/>
              <a:gd name="connsiteY284" fmla="*/ 697254 h 1707171"/>
              <a:gd name="connsiteX285" fmla="*/ 3868414 w 4481144"/>
              <a:gd name="connsiteY285" fmla="*/ 663498 h 1707171"/>
              <a:gd name="connsiteX286" fmla="*/ 3898362 w 4481144"/>
              <a:gd name="connsiteY286" fmla="*/ 692941 h 1707171"/>
              <a:gd name="connsiteX287" fmla="*/ 3741890 w 4481144"/>
              <a:gd name="connsiteY287" fmla="*/ 734686 h 1707171"/>
              <a:gd name="connsiteX288" fmla="*/ 3491545 w 4481144"/>
              <a:gd name="connsiteY288" fmla="*/ 667896 h 1707171"/>
              <a:gd name="connsiteX289" fmla="*/ 3241200 w 4481144"/>
              <a:gd name="connsiteY289" fmla="*/ 734686 h 1707171"/>
              <a:gd name="connsiteX290" fmla="*/ 2990855 w 4481144"/>
              <a:gd name="connsiteY290" fmla="*/ 667896 h 1707171"/>
              <a:gd name="connsiteX291" fmla="*/ 2740509 w 4481144"/>
              <a:gd name="connsiteY291" fmla="*/ 734686 h 1707171"/>
              <a:gd name="connsiteX292" fmla="*/ 2490164 w 4481144"/>
              <a:gd name="connsiteY292" fmla="*/ 667896 h 1707171"/>
              <a:gd name="connsiteX293" fmla="*/ 2239819 w 4481144"/>
              <a:gd name="connsiteY293" fmla="*/ 734686 h 1707171"/>
              <a:gd name="connsiteX294" fmla="*/ 1989474 w 4481144"/>
              <a:gd name="connsiteY294" fmla="*/ 667896 h 1707171"/>
              <a:gd name="connsiteX295" fmla="*/ 1739129 w 4481144"/>
              <a:gd name="connsiteY295" fmla="*/ 734686 h 1707171"/>
              <a:gd name="connsiteX296" fmla="*/ 1488784 w 4481144"/>
              <a:gd name="connsiteY296" fmla="*/ 667896 h 1707171"/>
              <a:gd name="connsiteX297" fmla="*/ 1238439 w 4481144"/>
              <a:gd name="connsiteY297" fmla="*/ 734686 h 1707171"/>
              <a:gd name="connsiteX298" fmla="*/ 988094 w 4481144"/>
              <a:gd name="connsiteY298" fmla="*/ 667896 h 1707171"/>
              <a:gd name="connsiteX299" fmla="*/ 737748 w 4481144"/>
              <a:gd name="connsiteY299" fmla="*/ 734686 h 1707171"/>
              <a:gd name="connsiteX300" fmla="*/ 585011 w 4481144"/>
              <a:gd name="connsiteY300" fmla="*/ 693937 h 1707171"/>
              <a:gd name="connsiteX301" fmla="*/ 614941 w 4481144"/>
              <a:gd name="connsiteY301" fmla="*/ 664490 h 1707171"/>
              <a:gd name="connsiteX302" fmla="*/ 737748 w 4481144"/>
              <a:gd name="connsiteY302" fmla="*/ 697254 h 1707171"/>
              <a:gd name="connsiteX303" fmla="*/ 988094 w 4481144"/>
              <a:gd name="connsiteY303" fmla="*/ 529913 h 1707171"/>
              <a:gd name="connsiteX304" fmla="*/ 1238439 w 4481144"/>
              <a:gd name="connsiteY304" fmla="*/ 596703 h 1707171"/>
              <a:gd name="connsiteX305" fmla="*/ 1488784 w 4481144"/>
              <a:gd name="connsiteY305" fmla="*/ 529913 h 1707171"/>
              <a:gd name="connsiteX306" fmla="*/ 1739129 w 4481144"/>
              <a:gd name="connsiteY306" fmla="*/ 596703 h 1707171"/>
              <a:gd name="connsiteX307" fmla="*/ 1989474 w 4481144"/>
              <a:gd name="connsiteY307" fmla="*/ 529913 h 1707171"/>
              <a:gd name="connsiteX308" fmla="*/ 2239819 w 4481144"/>
              <a:gd name="connsiteY308" fmla="*/ 596703 h 1707171"/>
              <a:gd name="connsiteX309" fmla="*/ 2490164 w 4481144"/>
              <a:gd name="connsiteY309" fmla="*/ 529913 h 1707171"/>
              <a:gd name="connsiteX310" fmla="*/ 2740509 w 4481144"/>
              <a:gd name="connsiteY310" fmla="*/ 596703 h 1707171"/>
              <a:gd name="connsiteX311" fmla="*/ 2990855 w 4481144"/>
              <a:gd name="connsiteY311" fmla="*/ 529913 h 1707171"/>
              <a:gd name="connsiteX312" fmla="*/ 3241200 w 4481144"/>
              <a:gd name="connsiteY312" fmla="*/ 596703 h 1707171"/>
              <a:gd name="connsiteX313" fmla="*/ 3491545 w 4481144"/>
              <a:gd name="connsiteY313" fmla="*/ 529913 h 1707171"/>
              <a:gd name="connsiteX314" fmla="*/ 3741890 w 4481144"/>
              <a:gd name="connsiteY314" fmla="*/ 596703 h 1707171"/>
              <a:gd name="connsiteX315" fmla="*/ 3785335 w 4481144"/>
              <a:gd name="connsiteY315" fmla="*/ 585112 h 1707171"/>
              <a:gd name="connsiteX316" fmla="*/ 3807961 w 4481144"/>
              <a:gd name="connsiteY316" fmla="*/ 604066 h 1707171"/>
              <a:gd name="connsiteX317" fmla="*/ 3815566 w 4481144"/>
              <a:gd name="connsiteY317" fmla="*/ 611542 h 1707171"/>
              <a:gd name="connsiteX318" fmla="*/ 3741890 w 4481144"/>
              <a:gd name="connsiteY318" fmla="*/ 631198 h 1707171"/>
              <a:gd name="connsiteX319" fmla="*/ 3491545 w 4481144"/>
              <a:gd name="connsiteY319" fmla="*/ 564409 h 1707171"/>
              <a:gd name="connsiteX320" fmla="*/ 3241200 w 4481144"/>
              <a:gd name="connsiteY320" fmla="*/ 631198 h 1707171"/>
              <a:gd name="connsiteX321" fmla="*/ 2990855 w 4481144"/>
              <a:gd name="connsiteY321" fmla="*/ 564409 h 1707171"/>
              <a:gd name="connsiteX322" fmla="*/ 2740509 w 4481144"/>
              <a:gd name="connsiteY322" fmla="*/ 631198 h 1707171"/>
              <a:gd name="connsiteX323" fmla="*/ 2490164 w 4481144"/>
              <a:gd name="connsiteY323" fmla="*/ 564409 h 1707171"/>
              <a:gd name="connsiteX324" fmla="*/ 2239819 w 4481144"/>
              <a:gd name="connsiteY324" fmla="*/ 631198 h 1707171"/>
              <a:gd name="connsiteX325" fmla="*/ 1989474 w 4481144"/>
              <a:gd name="connsiteY325" fmla="*/ 564409 h 1707171"/>
              <a:gd name="connsiteX326" fmla="*/ 1739129 w 4481144"/>
              <a:gd name="connsiteY326" fmla="*/ 631198 h 1707171"/>
              <a:gd name="connsiteX327" fmla="*/ 1488784 w 4481144"/>
              <a:gd name="connsiteY327" fmla="*/ 564409 h 1707171"/>
              <a:gd name="connsiteX328" fmla="*/ 1238439 w 4481144"/>
              <a:gd name="connsiteY328" fmla="*/ 631198 h 1707171"/>
              <a:gd name="connsiteX329" fmla="*/ 988094 w 4481144"/>
              <a:gd name="connsiteY329" fmla="*/ 564409 h 1707171"/>
              <a:gd name="connsiteX330" fmla="*/ 737748 w 4481144"/>
              <a:gd name="connsiteY330" fmla="*/ 631198 h 1707171"/>
              <a:gd name="connsiteX331" fmla="*/ 667759 w 4481144"/>
              <a:gd name="connsiteY331" fmla="*/ 612526 h 1707171"/>
              <a:gd name="connsiteX332" fmla="*/ 676358 w 4481144"/>
              <a:gd name="connsiteY332" fmla="*/ 604066 h 1707171"/>
              <a:gd name="connsiteX333" fmla="*/ 697845 w 4481144"/>
              <a:gd name="connsiteY333" fmla="*/ 586057 h 1707171"/>
              <a:gd name="connsiteX334" fmla="*/ 737748 w 4481144"/>
              <a:gd name="connsiteY334" fmla="*/ 596703 h 1707171"/>
              <a:gd name="connsiteX335" fmla="*/ 988094 w 4481144"/>
              <a:gd name="connsiteY335" fmla="*/ 430096 h 1707171"/>
              <a:gd name="connsiteX336" fmla="*/ 1238439 w 4481144"/>
              <a:gd name="connsiteY336" fmla="*/ 496885 h 1707171"/>
              <a:gd name="connsiteX337" fmla="*/ 1488784 w 4481144"/>
              <a:gd name="connsiteY337" fmla="*/ 430096 h 1707171"/>
              <a:gd name="connsiteX338" fmla="*/ 1739129 w 4481144"/>
              <a:gd name="connsiteY338" fmla="*/ 496885 h 1707171"/>
              <a:gd name="connsiteX339" fmla="*/ 1989474 w 4481144"/>
              <a:gd name="connsiteY339" fmla="*/ 430096 h 1707171"/>
              <a:gd name="connsiteX340" fmla="*/ 2239819 w 4481144"/>
              <a:gd name="connsiteY340" fmla="*/ 496885 h 1707171"/>
              <a:gd name="connsiteX341" fmla="*/ 2490164 w 4481144"/>
              <a:gd name="connsiteY341" fmla="*/ 430096 h 1707171"/>
              <a:gd name="connsiteX342" fmla="*/ 2740509 w 4481144"/>
              <a:gd name="connsiteY342" fmla="*/ 496885 h 1707171"/>
              <a:gd name="connsiteX343" fmla="*/ 2990855 w 4481144"/>
              <a:gd name="connsiteY343" fmla="*/ 430096 h 1707171"/>
              <a:gd name="connsiteX344" fmla="*/ 3241200 w 4481144"/>
              <a:gd name="connsiteY344" fmla="*/ 496885 h 1707171"/>
              <a:gd name="connsiteX345" fmla="*/ 3491545 w 4481144"/>
              <a:gd name="connsiteY345" fmla="*/ 430096 h 1707171"/>
              <a:gd name="connsiteX346" fmla="*/ 3647022 w 4481144"/>
              <a:gd name="connsiteY346" fmla="*/ 471576 h 1707171"/>
              <a:gd name="connsiteX347" fmla="*/ 3665223 w 4481144"/>
              <a:gd name="connsiteY347" fmla="*/ 484500 h 1707171"/>
              <a:gd name="connsiteX348" fmla="*/ 3706373 w 4481144"/>
              <a:gd name="connsiteY348" fmla="*/ 518970 h 1707171"/>
              <a:gd name="connsiteX349" fmla="*/ 3491545 w 4481144"/>
              <a:gd name="connsiteY349" fmla="*/ 461656 h 1707171"/>
              <a:gd name="connsiteX350" fmla="*/ 3241200 w 4481144"/>
              <a:gd name="connsiteY350" fmla="*/ 528445 h 1707171"/>
              <a:gd name="connsiteX351" fmla="*/ 2990855 w 4481144"/>
              <a:gd name="connsiteY351" fmla="*/ 461656 h 1707171"/>
              <a:gd name="connsiteX352" fmla="*/ 2740509 w 4481144"/>
              <a:gd name="connsiteY352" fmla="*/ 528445 h 1707171"/>
              <a:gd name="connsiteX353" fmla="*/ 2490164 w 4481144"/>
              <a:gd name="connsiteY353" fmla="*/ 461656 h 1707171"/>
              <a:gd name="connsiteX354" fmla="*/ 2239819 w 4481144"/>
              <a:gd name="connsiteY354" fmla="*/ 528445 h 1707171"/>
              <a:gd name="connsiteX355" fmla="*/ 1989474 w 4481144"/>
              <a:gd name="connsiteY355" fmla="*/ 461656 h 1707171"/>
              <a:gd name="connsiteX356" fmla="*/ 1739129 w 4481144"/>
              <a:gd name="connsiteY356" fmla="*/ 528445 h 1707171"/>
              <a:gd name="connsiteX357" fmla="*/ 1488784 w 4481144"/>
              <a:gd name="connsiteY357" fmla="*/ 461656 h 1707171"/>
              <a:gd name="connsiteX358" fmla="*/ 1238439 w 4481144"/>
              <a:gd name="connsiteY358" fmla="*/ 528445 h 1707171"/>
              <a:gd name="connsiteX359" fmla="*/ 988094 w 4481144"/>
              <a:gd name="connsiteY359" fmla="*/ 461656 h 1707171"/>
              <a:gd name="connsiteX360" fmla="*/ 780050 w 4481144"/>
              <a:gd name="connsiteY360" fmla="*/ 517160 h 1707171"/>
              <a:gd name="connsiteX361" fmla="*/ 819018 w 4481144"/>
              <a:gd name="connsiteY361" fmla="*/ 484500 h 1707171"/>
              <a:gd name="connsiteX362" fmla="*/ 839975 w 4481144"/>
              <a:gd name="connsiteY362" fmla="*/ 469612 h 1707171"/>
              <a:gd name="connsiteX363" fmla="*/ 1493202 w 4481144"/>
              <a:gd name="connsiteY363" fmla="*/ 328810 h 1707171"/>
              <a:gd name="connsiteX364" fmla="*/ 1743547 w 4481144"/>
              <a:gd name="connsiteY364" fmla="*/ 395600 h 1707171"/>
              <a:gd name="connsiteX365" fmla="*/ 1993892 w 4481144"/>
              <a:gd name="connsiteY365" fmla="*/ 328810 h 1707171"/>
              <a:gd name="connsiteX366" fmla="*/ 2244237 w 4481144"/>
              <a:gd name="connsiteY366" fmla="*/ 395600 h 1707171"/>
              <a:gd name="connsiteX367" fmla="*/ 2494582 w 4481144"/>
              <a:gd name="connsiteY367" fmla="*/ 328810 h 1707171"/>
              <a:gd name="connsiteX368" fmla="*/ 2744927 w 4481144"/>
              <a:gd name="connsiteY368" fmla="*/ 395600 h 1707171"/>
              <a:gd name="connsiteX369" fmla="*/ 2995272 w 4481144"/>
              <a:gd name="connsiteY369" fmla="*/ 328810 h 1707171"/>
              <a:gd name="connsiteX370" fmla="*/ 3245618 w 4481144"/>
              <a:gd name="connsiteY370" fmla="*/ 395600 h 1707171"/>
              <a:gd name="connsiteX371" fmla="*/ 3452536 w 4481144"/>
              <a:gd name="connsiteY371" fmla="*/ 340396 h 1707171"/>
              <a:gd name="connsiteX372" fmla="*/ 3485208 w 4481144"/>
              <a:gd name="connsiteY372" fmla="*/ 359860 h 1707171"/>
              <a:gd name="connsiteX373" fmla="*/ 3241200 w 4481144"/>
              <a:gd name="connsiteY373" fmla="*/ 424958 h 1707171"/>
              <a:gd name="connsiteX374" fmla="*/ 2990855 w 4481144"/>
              <a:gd name="connsiteY374" fmla="*/ 358169 h 1707171"/>
              <a:gd name="connsiteX375" fmla="*/ 2740509 w 4481144"/>
              <a:gd name="connsiteY375" fmla="*/ 424958 h 1707171"/>
              <a:gd name="connsiteX376" fmla="*/ 2490164 w 4481144"/>
              <a:gd name="connsiteY376" fmla="*/ 358169 h 1707171"/>
              <a:gd name="connsiteX377" fmla="*/ 2239819 w 4481144"/>
              <a:gd name="connsiteY377" fmla="*/ 424958 h 1707171"/>
              <a:gd name="connsiteX378" fmla="*/ 1989474 w 4481144"/>
              <a:gd name="connsiteY378" fmla="*/ 358169 h 1707171"/>
              <a:gd name="connsiteX379" fmla="*/ 1739129 w 4481144"/>
              <a:gd name="connsiteY379" fmla="*/ 424958 h 1707171"/>
              <a:gd name="connsiteX380" fmla="*/ 1488784 w 4481144"/>
              <a:gd name="connsiteY380" fmla="*/ 358169 h 1707171"/>
              <a:gd name="connsiteX381" fmla="*/ 1238439 w 4481144"/>
              <a:gd name="connsiteY381" fmla="*/ 424958 h 1707171"/>
              <a:gd name="connsiteX382" fmla="*/ 997562 w 4481144"/>
              <a:gd name="connsiteY382" fmla="*/ 360695 h 1707171"/>
              <a:gd name="connsiteX383" fmla="*/ 1032961 w 4481144"/>
              <a:gd name="connsiteY383" fmla="*/ 339602 h 1707171"/>
              <a:gd name="connsiteX384" fmla="*/ 1242857 w 4481144"/>
              <a:gd name="connsiteY384" fmla="*/ 395600 h 1707171"/>
              <a:gd name="connsiteX385" fmla="*/ 1488784 w 4481144"/>
              <a:gd name="connsiteY385" fmla="*/ 228993 h 1707171"/>
              <a:gd name="connsiteX386" fmla="*/ 1739129 w 4481144"/>
              <a:gd name="connsiteY386" fmla="*/ 295783 h 1707171"/>
              <a:gd name="connsiteX387" fmla="*/ 1989474 w 4481144"/>
              <a:gd name="connsiteY387" fmla="*/ 228993 h 1707171"/>
              <a:gd name="connsiteX388" fmla="*/ 2239819 w 4481144"/>
              <a:gd name="connsiteY388" fmla="*/ 295783 h 1707171"/>
              <a:gd name="connsiteX389" fmla="*/ 2490164 w 4481144"/>
              <a:gd name="connsiteY389" fmla="*/ 228993 h 1707171"/>
              <a:gd name="connsiteX390" fmla="*/ 2740509 w 4481144"/>
              <a:gd name="connsiteY390" fmla="*/ 295783 h 1707171"/>
              <a:gd name="connsiteX391" fmla="*/ 2990855 w 4481144"/>
              <a:gd name="connsiteY391" fmla="*/ 228993 h 1707171"/>
              <a:gd name="connsiteX392" fmla="*/ 3241200 w 4481144"/>
              <a:gd name="connsiteY392" fmla="*/ 295783 h 1707171"/>
              <a:gd name="connsiteX393" fmla="*/ 3333120 w 4481144"/>
              <a:gd name="connsiteY393" fmla="*/ 271260 h 1707171"/>
              <a:gd name="connsiteX394" fmla="*/ 3352235 w 4481144"/>
              <a:gd name="connsiteY394" fmla="*/ 280646 h 1707171"/>
              <a:gd name="connsiteX395" fmla="*/ 3366073 w 4481144"/>
              <a:gd name="connsiteY395" fmla="*/ 288890 h 1707171"/>
              <a:gd name="connsiteX396" fmla="*/ 3241200 w 4481144"/>
              <a:gd name="connsiteY396" fmla="*/ 322205 h 1707171"/>
              <a:gd name="connsiteX397" fmla="*/ 2990855 w 4481144"/>
              <a:gd name="connsiteY397" fmla="*/ 255415 h 1707171"/>
              <a:gd name="connsiteX398" fmla="*/ 2740509 w 4481144"/>
              <a:gd name="connsiteY398" fmla="*/ 322205 h 1707171"/>
              <a:gd name="connsiteX399" fmla="*/ 2490164 w 4481144"/>
              <a:gd name="connsiteY399" fmla="*/ 255415 h 1707171"/>
              <a:gd name="connsiteX400" fmla="*/ 2239819 w 4481144"/>
              <a:gd name="connsiteY400" fmla="*/ 322205 h 1707171"/>
              <a:gd name="connsiteX401" fmla="*/ 1989474 w 4481144"/>
              <a:gd name="connsiteY401" fmla="*/ 255415 h 1707171"/>
              <a:gd name="connsiteX402" fmla="*/ 1739129 w 4481144"/>
              <a:gd name="connsiteY402" fmla="*/ 322205 h 1707171"/>
              <a:gd name="connsiteX403" fmla="*/ 1488784 w 4481144"/>
              <a:gd name="connsiteY403" fmla="*/ 255415 h 1707171"/>
              <a:gd name="connsiteX404" fmla="*/ 1238439 w 4481144"/>
              <a:gd name="connsiteY404" fmla="*/ 322205 h 1707171"/>
              <a:gd name="connsiteX405" fmla="*/ 1116674 w 4481144"/>
              <a:gd name="connsiteY405" fmla="*/ 289719 h 1707171"/>
              <a:gd name="connsiteX406" fmla="*/ 1131900 w 4481144"/>
              <a:gd name="connsiteY406" fmla="*/ 280646 h 1707171"/>
              <a:gd name="connsiteX407" fmla="*/ 1149430 w 4481144"/>
              <a:gd name="connsiteY407" fmla="*/ 272036 h 1707171"/>
              <a:gd name="connsiteX408" fmla="*/ 1238439 w 4481144"/>
              <a:gd name="connsiteY408" fmla="*/ 295783 h 1707171"/>
              <a:gd name="connsiteX409" fmla="*/ 1488784 w 4481144"/>
              <a:gd name="connsiteY409" fmla="*/ 128442 h 1707171"/>
              <a:gd name="connsiteX410" fmla="*/ 1739129 w 4481144"/>
              <a:gd name="connsiteY410" fmla="*/ 195231 h 1707171"/>
              <a:gd name="connsiteX411" fmla="*/ 1989474 w 4481144"/>
              <a:gd name="connsiteY411" fmla="*/ 128442 h 1707171"/>
              <a:gd name="connsiteX412" fmla="*/ 2239819 w 4481144"/>
              <a:gd name="connsiteY412" fmla="*/ 195231 h 1707171"/>
              <a:gd name="connsiteX413" fmla="*/ 2490164 w 4481144"/>
              <a:gd name="connsiteY413" fmla="*/ 128442 h 1707171"/>
              <a:gd name="connsiteX414" fmla="*/ 2740509 w 4481144"/>
              <a:gd name="connsiteY414" fmla="*/ 195231 h 1707171"/>
              <a:gd name="connsiteX415" fmla="*/ 2990855 w 4481144"/>
              <a:gd name="connsiteY415" fmla="*/ 128442 h 1707171"/>
              <a:gd name="connsiteX416" fmla="*/ 3042060 w 4481144"/>
              <a:gd name="connsiteY416" fmla="*/ 142103 h 1707171"/>
              <a:gd name="connsiteX417" fmla="*/ 3183342 w 4481144"/>
              <a:gd name="connsiteY417" fmla="*/ 197711 h 1707171"/>
              <a:gd name="connsiteX418" fmla="*/ 3208185 w 4481144"/>
              <a:gd name="connsiteY418" fmla="*/ 209910 h 1707171"/>
              <a:gd name="connsiteX419" fmla="*/ 2990855 w 4481144"/>
              <a:gd name="connsiteY419" fmla="*/ 151928 h 1707171"/>
              <a:gd name="connsiteX420" fmla="*/ 2740509 w 4481144"/>
              <a:gd name="connsiteY420" fmla="*/ 218718 h 1707171"/>
              <a:gd name="connsiteX421" fmla="*/ 2490164 w 4481144"/>
              <a:gd name="connsiteY421" fmla="*/ 151928 h 1707171"/>
              <a:gd name="connsiteX422" fmla="*/ 2239819 w 4481144"/>
              <a:gd name="connsiteY422" fmla="*/ 218718 h 1707171"/>
              <a:gd name="connsiteX423" fmla="*/ 1989474 w 4481144"/>
              <a:gd name="connsiteY423" fmla="*/ 151928 h 1707171"/>
              <a:gd name="connsiteX424" fmla="*/ 1739129 w 4481144"/>
              <a:gd name="connsiteY424" fmla="*/ 218718 h 1707171"/>
              <a:gd name="connsiteX425" fmla="*/ 1488784 w 4481144"/>
              <a:gd name="connsiteY425" fmla="*/ 151928 h 1707171"/>
              <a:gd name="connsiteX426" fmla="*/ 1281234 w 4481144"/>
              <a:gd name="connsiteY426" fmla="*/ 207301 h 1707171"/>
              <a:gd name="connsiteX427" fmla="*/ 1300760 w 4481144"/>
              <a:gd name="connsiteY427" fmla="*/ 197711 h 1707171"/>
              <a:gd name="connsiteX428" fmla="*/ 1451372 w 4481144"/>
              <a:gd name="connsiteY428" fmla="*/ 138423 h 1707171"/>
              <a:gd name="connsiteX429" fmla="*/ 1993892 w 4481144"/>
              <a:gd name="connsiteY429" fmla="*/ 27890 h 1707171"/>
              <a:gd name="connsiteX430" fmla="*/ 2244237 w 4481144"/>
              <a:gd name="connsiteY430" fmla="*/ 94680 h 1707171"/>
              <a:gd name="connsiteX431" fmla="*/ 2494582 w 4481144"/>
              <a:gd name="connsiteY431" fmla="*/ 27890 h 1707171"/>
              <a:gd name="connsiteX432" fmla="*/ 2744927 w 4481144"/>
              <a:gd name="connsiteY432" fmla="*/ 94680 h 1707171"/>
              <a:gd name="connsiteX433" fmla="*/ 2824748 w 4481144"/>
              <a:gd name="connsiteY433" fmla="*/ 73385 h 1707171"/>
              <a:gd name="connsiteX434" fmla="*/ 2860135 w 4481144"/>
              <a:gd name="connsiteY434" fmla="*/ 84050 h 1707171"/>
              <a:gd name="connsiteX435" fmla="*/ 2740509 w 4481144"/>
              <a:gd name="connsiteY435" fmla="*/ 115964 h 1707171"/>
              <a:gd name="connsiteX436" fmla="*/ 2490164 w 4481144"/>
              <a:gd name="connsiteY436" fmla="*/ 49175 h 1707171"/>
              <a:gd name="connsiteX437" fmla="*/ 2239819 w 4481144"/>
              <a:gd name="connsiteY437" fmla="*/ 115964 h 1707171"/>
              <a:gd name="connsiteX438" fmla="*/ 1989474 w 4481144"/>
              <a:gd name="connsiteY438" fmla="*/ 49175 h 1707171"/>
              <a:gd name="connsiteX439" fmla="*/ 1739129 w 4481144"/>
              <a:gd name="connsiteY439" fmla="*/ 115964 h 1707171"/>
              <a:gd name="connsiteX440" fmla="*/ 1621854 w 4481144"/>
              <a:gd name="connsiteY440" fmla="*/ 84676 h 1707171"/>
              <a:gd name="connsiteX441" fmla="*/ 1659915 w 4481144"/>
              <a:gd name="connsiteY441" fmla="*/ 73205 h 1707171"/>
              <a:gd name="connsiteX442" fmla="*/ 1661660 w 4481144"/>
              <a:gd name="connsiteY442" fmla="*/ 72833 h 1707171"/>
              <a:gd name="connsiteX443" fmla="*/ 1743547 w 4481144"/>
              <a:gd name="connsiteY443" fmla="*/ 94680 h 1707171"/>
              <a:gd name="connsiteX444" fmla="*/ 2242028 w 4481144"/>
              <a:gd name="connsiteY444" fmla="*/ 0 h 1707171"/>
              <a:gd name="connsiteX445" fmla="*/ 2280523 w 4481144"/>
              <a:gd name="connsiteY445" fmla="*/ 1618 h 1707171"/>
              <a:gd name="connsiteX446" fmla="*/ 2239819 w 4481144"/>
              <a:gd name="connsiteY446" fmla="*/ 12477 h 1707171"/>
              <a:gd name="connsiteX447" fmla="*/ 2199716 w 4481144"/>
              <a:gd name="connsiteY447" fmla="*/ 1778 h 170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</a:cxnLst>
            <a:rect l="l" t="t" r="r" b="b"/>
            <a:pathLst>
              <a:path w="4481144" h="1707171">
                <a:moveTo>
                  <a:pt x="3992235" y="1634510"/>
                </a:moveTo>
                <a:lnTo>
                  <a:pt x="4242581" y="1701300"/>
                </a:lnTo>
                <a:lnTo>
                  <a:pt x="4466043" y="1641488"/>
                </a:lnTo>
                <a:lnTo>
                  <a:pt x="4481144" y="1688736"/>
                </a:lnTo>
                <a:lnTo>
                  <a:pt x="4481144" y="1702034"/>
                </a:lnTo>
                <a:lnTo>
                  <a:pt x="4461952" y="1707171"/>
                </a:lnTo>
                <a:lnTo>
                  <a:pt x="4022495" y="1707171"/>
                </a:lnTo>
                <a:lnTo>
                  <a:pt x="3992235" y="1699098"/>
                </a:lnTo>
                <a:lnTo>
                  <a:pt x="3961976" y="1707171"/>
                </a:lnTo>
                <a:lnTo>
                  <a:pt x="3585793" y="1707171"/>
                </a:lnTo>
                <a:lnTo>
                  <a:pt x="3555220" y="1651498"/>
                </a:lnTo>
                <a:lnTo>
                  <a:pt x="3741890" y="1701300"/>
                </a:lnTo>
                <a:close/>
                <a:moveTo>
                  <a:pt x="487403" y="1634510"/>
                </a:moveTo>
                <a:lnTo>
                  <a:pt x="737748" y="1701300"/>
                </a:lnTo>
                <a:lnTo>
                  <a:pt x="931243" y="1649678"/>
                </a:lnTo>
                <a:lnTo>
                  <a:pt x="899736" y="1707171"/>
                </a:lnTo>
                <a:lnTo>
                  <a:pt x="517663" y="1707171"/>
                </a:lnTo>
                <a:lnTo>
                  <a:pt x="487403" y="1699098"/>
                </a:lnTo>
                <a:lnTo>
                  <a:pt x="457144" y="1707171"/>
                </a:lnTo>
                <a:lnTo>
                  <a:pt x="17687" y="1707171"/>
                </a:lnTo>
                <a:lnTo>
                  <a:pt x="0" y="1702437"/>
                </a:lnTo>
                <a:lnTo>
                  <a:pt x="18937" y="1642918"/>
                </a:lnTo>
                <a:lnTo>
                  <a:pt x="237058" y="1701300"/>
                </a:lnTo>
                <a:close/>
                <a:moveTo>
                  <a:pt x="3491545" y="1533959"/>
                </a:moveTo>
                <a:lnTo>
                  <a:pt x="3741890" y="1600748"/>
                </a:lnTo>
                <a:lnTo>
                  <a:pt x="3992235" y="1533959"/>
                </a:lnTo>
                <a:lnTo>
                  <a:pt x="4242581" y="1600748"/>
                </a:lnTo>
                <a:lnTo>
                  <a:pt x="4436439" y="1548861"/>
                </a:lnTo>
                <a:lnTo>
                  <a:pt x="4454591" y="1605654"/>
                </a:lnTo>
                <a:lnTo>
                  <a:pt x="4242581" y="1662400"/>
                </a:lnTo>
                <a:lnTo>
                  <a:pt x="3992235" y="1595611"/>
                </a:lnTo>
                <a:lnTo>
                  <a:pt x="3741890" y="1662400"/>
                </a:lnTo>
                <a:lnTo>
                  <a:pt x="3530191" y="1605921"/>
                </a:lnTo>
                <a:lnTo>
                  <a:pt x="3490784" y="1534162"/>
                </a:lnTo>
                <a:close/>
                <a:moveTo>
                  <a:pt x="487403" y="1533959"/>
                </a:moveTo>
                <a:lnTo>
                  <a:pt x="737748" y="1600748"/>
                </a:lnTo>
                <a:lnTo>
                  <a:pt x="988094" y="1533959"/>
                </a:lnTo>
                <a:lnTo>
                  <a:pt x="993819" y="1535486"/>
                </a:lnTo>
                <a:lnTo>
                  <a:pt x="956209" y="1604118"/>
                </a:lnTo>
                <a:lnTo>
                  <a:pt x="737748" y="1662400"/>
                </a:lnTo>
                <a:lnTo>
                  <a:pt x="487403" y="1595611"/>
                </a:lnTo>
                <a:lnTo>
                  <a:pt x="237058" y="1662400"/>
                </a:lnTo>
                <a:lnTo>
                  <a:pt x="30156" y="1607658"/>
                </a:lnTo>
                <a:lnTo>
                  <a:pt x="48249" y="1550793"/>
                </a:lnTo>
                <a:lnTo>
                  <a:pt x="237058" y="1600748"/>
                </a:lnTo>
                <a:close/>
                <a:moveTo>
                  <a:pt x="3491545" y="1434141"/>
                </a:moveTo>
                <a:lnTo>
                  <a:pt x="3741890" y="1500931"/>
                </a:lnTo>
                <a:lnTo>
                  <a:pt x="3992235" y="1434141"/>
                </a:lnTo>
                <a:lnTo>
                  <a:pt x="4242581" y="1500931"/>
                </a:lnTo>
                <a:lnTo>
                  <a:pt x="4401252" y="1458461"/>
                </a:lnTo>
                <a:lnTo>
                  <a:pt x="4423092" y="1511331"/>
                </a:lnTo>
                <a:lnTo>
                  <a:pt x="4242581" y="1559647"/>
                </a:lnTo>
                <a:lnTo>
                  <a:pt x="3992235" y="1492858"/>
                </a:lnTo>
                <a:lnTo>
                  <a:pt x="3741890" y="1559647"/>
                </a:lnTo>
                <a:lnTo>
                  <a:pt x="3491545" y="1492858"/>
                </a:lnTo>
                <a:lnTo>
                  <a:pt x="3466718" y="1499482"/>
                </a:lnTo>
                <a:lnTo>
                  <a:pt x="3430061" y="1450544"/>
                </a:lnTo>
                <a:close/>
                <a:moveTo>
                  <a:pt x="487403" y="1434141"/>
                </a:moveTo>
                <a:lnTo>
                  <a:pt x="737748" y="1500931"/>
                </a:lnTo>
                <a:lnTo>
                  <a:pt x="988094" y="1434141"/>
                </a:lnTo>
                <a:lnTo>
                  <a:pt x="1054275" y="1451798"/>
                </a:lnTo>
                <a:lnTo>
                  <a:pt x="1017642" y="1500741"/>
                </a:lnTo>
                <a:lnTo>
                  <a:pt x="988094" y="1492858"/>
                </a:lnTo>
                <a:lnTo>
                  <a:pt x="737748" y="1559647"/>
                </a:lnTo>
                <a:lnTo>
                  <a:pt x="487403" y="1492858"/>
                </a:lnTo>
                <a:lnTo>
                  <a:pt x="237058" y="1559647"/>
                </a:lnTo>
                <a:lnTo>
                  <a:pt x="61602" y="1512685"/>
                </a:lnTo>
                <a:lnTo>
                  <a:pt x="83380" y="1459798"/>
                </a:lnTo>
                <a:lnTo>
                  <a:pt x="237058" y="1500931"/>
                </a:lnTo>
                <a:close/>
                <a:moveTo>
                  <a:pt x="3491545" y="1332856"/>
                </a:moveTo>
                <a:lnTo>
                  <a:pt x="3741890" y="1399646"/>
                </a:lnTo>
                <a:lnTo>
                  <a:pt x="3992235" y="1332856"/>
                </a:lnTo>
                <a:lnTo>
                  <a:pt x="4242581" y="1399646"/>
                </a:lnTo>
                <a:lnTo>
                  <a:pt x="4363578" y="1367260"/>
                </a:lnTo>
                <a:lnTo>
                  <a:pt x="4384599" y="1418147"/>
                </a:lnTo>
                <a:lnTo>
                  <a:pt x="4242581" y="1456160"/>
                </a:lnTo>
                <a:lnTo>
                  <a:pt x="3992235" y="1389370"/>
                </a:lnTo>
                <a:lnTo>
                  <a:pt x="3741890" y="1456160"/>
                </a:lnTo>
                <a:lnTo>
                  <a:pt x="3491545" y="1389370"/>
                </a:lnTo>
                <a:lnTo>
                  <a:pt x="3402111" y="1413230"/>
                </a:lnTo>
                <a:lnTo>
                  <a:pt x="3366829" y="1366129"/>
                </a:lnTo>
                <a:close/>
                <a:moveTo>
                  <a:pt x="487403" y="1332856"/>
                </a:moveTo>
                <a:lnTo>
                  <a:pt x="737748" y="1399646"/>
                </a:lnTo>
                <a:lnTo>
                  <a:pt x="988094" y="1332856"/>
                </a:lnTo>
                <a:lnTo>
                  <a:pt x="1117465" y="1367371"/>
                </a:lnTo>
                <a:lnTo>
                  <a:pt x="1082207" y="1414478"/>
                </a:lnTo>
                <a:lnTo>
                  <a:pt x="988094" y="1389370"/>
                </a:lnTo>
                <a:lnTo>
                  <a:pt x="737748" y="1456160"/>
                </a:lnTo>
                <a:lnTo>
                  <a:pt x="487403" y="1389370"/>
                </a:lnTo>
                <a:lnTo>
                  <a:pt x="237058" y="1456160"/>
                </a:lnTo>
                <a:lnTo>
                  <a:pt x="99830" y="1419852"/>
                </a:lnTo>
                <a:lnTo>
                  <a:pt x="120815" y="1368890"/>
                </a:lnTo>
                <a:lnTo>
                  <a:pt x="237058" y="1399646"/>
                </a:lnTo>
                <a:close/>
                <a:moveTo>
                  <a:pt x="3491545" y="1233039"/>
                </a:moveTo>
                <a:lnTo>
                  <a:pt x="3741890" y="1299828"/>
                </a:lnTo>
                <a:lnTo>
                  <a:pt x="3992235" y="1233039"/>
                </a:lnTo>
                <a:lnTo>
                  <a:pt x="4242581" y="1299828"/>
                </a:lnTo>
                <a:lnTo>
                  <a:pt x="4320014" y="1279103"/>
                </a:lnTo>
                <a:lnTo>
                  <a:pt x="4344147" y="1326222"/>
                </a:lnTo>
                <a:lnTo>
                  <a:pt x="4242581" y="1353407"/>
                </a:lnTo>
                <a:lnTo>
                  <a:pt x="3992235" y="1286617"/>
                </a:lnTo>
                <a:lnTo>
                  <a:pt x="3741890" y="1353407"/>
                </a:lnTo>
                <a:lnTo>
                  <a:pt x="3491545" y="1286617"/>
                </a:lnTo>
                <a:lnTo>
                  <a:pt x="3331917" y="1329205"/>
                </a:lnTo>
                <a:lnTo>
                  <a:pt x="3289820" y="1286857"/>
                </a:lnTo>
                <a:close/>
                <a:moveTo>
                  <a:pt x="487403" y="1233039"/>
                </a:moveTo>
                <a:lnTo>
                  <a:pt x="737748" y="1299828"/>
                </a:lnTo>
                <a:lnTo>
                  <a:pt x="988094" y="1233039"/>
                </a:lnTo>
                <a:lnTo>
                  <a:pt x="1194224" y="1288032"/>
                </a:lnTo>
                <a:lnTo>
                  <a:pt x="1152130" y="1330381"/>
                </a:lnTo>
                <a:lnTo>
                  <a:pt x="988094" y="1286617"/>
                </a:lnTo>
                <a:lnTo>
                  <a:pt x="737748" y="1353407"/>
                </a:lnTo>
                <a:lnTo>
                  <a:pt x="487403" y="1286617"/>
                </a:lnTo>
                <a:lnTo>
                  <a:pt x="237058" y="1353407"/>
                </a:lnTo>
                <a:lnTo>
                  <a:pt x="140220" y="1327487"/>
                </a:lnTo>
                <a:lnTo>
                  <a:pt x="164304" y="1280355"/>
                </a:lnTo>
                <a:lnTo>
                  <a:pt x="237058" y="1299828"/>
                </a:lnTo>
                <a:close/>
                <a:moveTo>
                  <a:pt x="3491545" y="1132487"/>
                </a:moveTo>
                <a:lnTo>
                  <a:pt x="3741890" y="1199277"/>
                </a:lnTo>
                <a:lnTo>
                  <a:pt x="3992235" y="1132487"/>
                </a:lnTo>
                <a:lnTo>
                  <a:pt x="4242581" y="1199277"/>
                </a:lnTo>
                <a:lnTo>
                  <a:pt x="4274724" y="1190674"/>
                </a:lnTo>
                <a:lnTo>
                  <a:pt x="4297535" y="1235211"/>
                </a:lnTo>
                <a:lnTo>
                  <a:pt x="4242581" y="1249920"/>
                </a:lnTo>
                <a:lnTo>
                  <a:pt x="3992235" y="1183130"/>
                </a:lnTo>
                <a:lnTo>
                  <a:pt x="3741890" y="1249920"/>
                </a:lnTo>
                <a:lnTo>
                  <a:pt x="3491545" y="1183130"/>
                </a:lnTo>
                <a:lnTo>
                  <a:pt x="3250607" y="1247410"/>
                </a:lnTo>
                <a:lnTo>
                  <a:pt x="3215534" y="1212128"/>
                </a:lnTo>
                <a:lnTo>
                  <a:pt x="3175466" y="1181740"/>
                </a:lnTo>
                <a:lnTo>
                  <a:pt x="3241200" y="1199277"/>
                </a:lnTo>
                <a:close/>
                <a:moveTo>
                  <a:pt x="487403" y="1132487"/>
                </a:moveTo>
                <a:lnTo>
                  <a:pt x="737748" y="1199277"/>
                </a:lnTo>
                <a:lnTo>
                  <a:pt x="988094" y="1132487"/>
                </a:lnTo>
                <a:lnTo>
                  <a:pt x="1238439" y="1199277"/>
                </a:lnTo>
                <a:lnTo>
                  <a:pt x="1312780" y="1179444"/>
                </a:lnTo>
                <a:lnTo>
                  <a:pt x="1269672" y="1212128"/>
                </a:lnTo>
                <a:lnTo>
                  <a:pt x="1233434" y="1248585"/>
                </a:lnTo>
                <a:lnTo>
                  <a:pt x="988094" y="1183130"/>
                </a:lnTo>
                <a:lnTo>
                  <a:pt x="737748" y="1249920"/>
                </a:lnTo>
                <a:lnTo>
                  <a:pt x="487403" y="1183130"/>
                </a:lnTo>
                <a:lnTo>
                  <a:pt x="237058" y="1249920"/>
                </a:lnTo>
                <a:lnTo>
                  <a:pt x="186738" y="1236452"/>
                </a:lnTo>
                <a:lnTo>
                  <a:pt x="209503" y="1191902"/>
                </a:lnTo>
                <a:lnTo>
                  <a:pt x="237058" y="1199277"/>
                </a:lnTo>
                <a:close/>
                <a:moveTo>
                  <a:pt x="2990855" y="1032670"/>
                </a:moveTo>
                <a:lnTo>
                  <a:pt x="3241200" y="1099460"/>
                </a:lnTo>
                <a:lnTo>
                  <a:pt x="3491545" y="1032670"/>
                </a:lnTo>
                <a:lnTo>
                  <a:pt x="3741890" y="1099460"/>
                </a:lnTo>
                <a:lnTo>
                  <a:pt x="3992235" y="1032670"/>
                </a:lnTo>
                <a:lnTo>
                  <a:pt x="4214299" y="1091915"/>
                </a:lnTo>
                <a:lnTo>
                  <a:pt x="4247654" y="1145808"/>
                </a:lnTo>
                <a:lnTo>
                  <a:pt x="4242581" y="1147166"/>
                </a:lnTo>
                <a:lnTo>
                  <a:pt x="3992235" y="1080377"/>
                </a:lnTo>
                <a:lnTo>
                  <a:pt x="3741890" y="1147166"/>
                </a:lnTo>
                <a:lnTo>
                  <a:pt x="3491545" y="1080377"/>
                </a:lnTo>
                <a:lnTo>
                  <a:pt x="3241200" y="1147166"/>
                </a:lnTo>
                <a:lnTo>
                  <a:pt x="3069470" y="1101351"/>
                </a:lnTo>
                <a:lnTo>
                  <a:pt x="3050404" y="1086891"/>
                </a:lnTo>
                <a:lnTo>
                  <a:pt x="2965305" y="1039487"/>
                </a:lnTo>
                <a:close/>
                <a:moveTo>
                  <a:pt x="487403" y="1032670"/>
                </a:moveTo>
                <a:lnTo>
                  <a:pt x="737748" y="1099460"/>
                </a:lnTo>
                <a:lnTo>
                  <a:pt x="988094" y="1032670"/>
                </a:lnTo>
                <a:lnTo>
                  <a:pt x="1238439" y="1099460"/>
                </a:lnTo>
                <a:lnTo>
                  <a:pt x="1488784" y="1032670"/>
                </a:lnTo>
                <a:lnTo>
                  <a:pt x="1518155" y="1040506"/>
                </a:lnTo>
                <a:lnTo>
                  <a:pt x="1434849" y="1086891"/>
                </a:lnTo>
                <a:lnTo>
                  <a:pt x="1418822" y="1099042"/>
                </a:lnTo>
                <a:lnTo>
                  <a:pt x="1238439" y="1147166"/>
                </a:lnTo>
                <a:lnTo>
                  <a:pt x="988094" y="1080377"/>
                </a:lnTo>
                <a:lnTo>
                  <a:pt x="737748" y="1147166"/>
                </a:lnTo>
                <a:lnTo>
                  <a:pt x="487403" y="1080377"/>
                </a:lnTo>
                <a:lnTo>
                  <a:pt x="237058" y="1147166"/>
                </a:lnTo>
                <a:lnTo>
                  <a:pt x="236419" y="1146995"/>
                </a:lnTo>
                <a:lnTo>
                  <a:pt x="271458" y="1090282"/>
                </a:lnTo>
                <a:close/>
                <a:moveTo>
                  <a:pt x="2990855" y="931385"/>
                </a:moveTo>
                <a:lnTo>
                  <a:pt x="3241200" y="998174"/>
                </a:lnTo>
                <a:lnTo>
                  <a:pt x="3491545" y="931385"/>
                </a:lnTo>
                <a:lnTo>
                  <a:pt x="3741890" y="998174"/>
                </a:lnTo>
                <a:lnTo>
                  <a:pt x="3992235" y="931385"/>
                </a:lnTo>
                <a:lnTo>
                  <a:pt x="4131261" y="968475"/>
                </a:lnTo>
                <a:lnTo>
                  <a:pt x="4172934" y="1025098"/>
                </a:lnTo>
                <a:lnTo>
                  <a:pt x="3992235" y="976890"/>
                </a:lnTo>
                <a:lnTo>
                  <a:pt x="3741890" y="1043679"/>
                </a:lnTo>
                <a:lnTo>
                  <a:pt x="3491545" y="976890"/>
                </a:lnTo>
                <a:lnTo>
                  <a:pt x="3241200" y="1043679"/>
                </a:lnTo>
                <a:lnTo>
                  <a:pt x="2990855" y="976890"/>
                </a:lnTo>
                <a:lnTo>
                  <a:pt x="2897598" y="1001770"/>
                </a:lnTo>
                <a:lnTo>
                  <a:pt x="2868258" y="985426"/>
                </a:lnTo>
                <a:lnTo>
                  <a:pt x="2835417" y="972854"/>
                </a:lnTo>
                <a:close/>
                <a:moveTo>
                  <a:pt x="487403" y="931385"/>
                </a:moveTo>
                <a:lnTo>
                  <a:pt x="737748" y="998174"/>
                </a:lnTo>
                <a:lnTo>
                  <a:pt x="988094" y="931385"/>
                </a:lnTo>
                <a:lnTo>
                  <a:pt x="1238439" y="998174"/>
                </a:lnTo>
                <a:lnTo>
                  <a:pt x="1488784" y="931385"/>
                </a:lnTo>
                <a:lnTo>
                  <a:pt x="1647587" y="973752"/>
                </a:lnTo>
                <a:lnTo>
                  <a:pt x="1617077" y="985426"/>
                </a:lnTo>
                <a:lnTo>
                  <a:pt x="1585883" y="1002795"/>
                </a:lnTo>
                <a:lnTo>
                  <a:pt x="1488784" y="976890"/>
                </a:lnTo>
                <a:lnTo>
                  <a:pt x="1238439" y="1043679"/>
                </a:lnTo>
                <a:lnTo>
                  <a:pt x="988094" y="976890"/>
                </a:lnTo>
                <a:lnTo>
                  <a:pt x="737748" y="1043679"/>
                </a:lnTo>
                <a:lnTo>
                  <a:pt x="487403" y="976890"/>
                </a:lnTo>
                <a:lnTo>
                  <a:pt x="312974" y="1023426"/>
                </a:lnTo>
                <a:lnTo>
                  <a:pt x="354580" y="966821"/>
                </a:lnTo>
                <a:close/>
                <a:moveTo>
                  <a:pt x="2490164" y="831567"/>
                </a:moveTo>
                <a:lnTo>
                  <a:pt x="2740509" y="898357"/>
                </a:lnTo>
                <a:lnTo>
                  <a:pt x="2990855" y="831567"/>
                </a:lnTo>
                <a:lnTo>
                  <a:pt x="3241200" y="898357"/>
                </a:lnTo>
                <a:lnTo>
                  <a:pt x="3491545" y="831567"/>
                </a:lnTo>
                <a:lnTo>
                  <a:pt x="3741890" y="898357"/>
                </a:lnTo>
                <a:lnTo>
                  <a:pt x="3992235" y="831567"/>
                </a:lnTo>
                <a:lnTo>
                  <a:pt x="4034592" y="842868"/>
                </a:lnTo>
                <a:lnTo>
                  <a:pt x="4062534" y="875094"/>
                </a:lnTo>
                <a:lnTo>
                  <a:pt x="4078832" y="897240"/>
                </a:lnTo>
                <a:lnTo>
                  <a:pt x="3992235" y="874136"/>
                </a:lnTo>
                <a:lnTo>
                  <a:pt x="3741890" y="940926"/>
                </a:lnTo>
                <a:lnTo>
                  <a:pt x="3491545" y="874136"/>
                </a:lnTo>
                <a:lnTo>
                  <a:pt x="3241200" y="940926"/>
                </a:lnTo>
                <a:lnTo>
                  <a:pt x="2990855" y="874136"/>
                </a:lnTo>
                <a:lnTo>
                  <a:pt x="2747289" y="939117"/>
                </a:lnTo>
                <a:lnTo>
                  <a:pt x="2671400" y="910066"/>
                </a:lnTo>
                <a:cubicBezTo>
                  <a:pt x="2603585" y="889555"/>
                  <a:pt x="2533701" y="873784"/>
                  <a:pt x="2462134" y="863140"/>
                </a:cubicBezTo>
                <a:lnTo>
                  <a:pt x="2398388" y="856052"/>
                </a:lnTo>
                <a:close/>
                <a:moveTo>
                  <a:pt x="487403" y="831567"/>
                </a:moveTo>
                <a:lnTo>
                  <a:pt x="737748" y="898357"/>
                </a:lnTo>
                <a:lnTo>
                  <a:pt x="988094" y="831567"/>
                </a:lnTo>
                <a:lnTo>
                  <a:pt x="1238439" y="898357"/>
                </a:lnTo>
                <a:lnTo>
                  <a:pt x="1488784" y="831567"/>
                </a:lnTo>
                <a:lnTo>
                  <a:pt x="1739129" y="898357"/>
                </a:lnTo>
                <a:lnTo>
                  <a:pt x="1989474" y="831567"/>
                </a:lnTo>
                <a:lnTo>
                  <a:pt x="2082977" y="856513"/>
                </a:lnTo>
                <a:lnTo>
                  <a:pt x="2023364" y="863140"/>
                </a:lnTo>
                <a:cubicBezTo>
                  <a:pt x="1951778" y="873784"/>
                  <a:pt x="1881869" y="889555"/>
                  <a:pt x="1814025" y="910066"/>
                </a:cubicBezTo>
                <a:lnTo>
                  <a:pt x="1735738" y="940021"/>
                </a:lnTo>
                <a:lnTo>
                  <a:pt x="1488784" y="874136"/>
                </a:lnTo>
                <a:lnTo>
                  <a:pt x="1238439" y="940926"/>
                </a:lnTo>
                <a:lnTo>
                  <a:pt x="988094" y="874136"/>
                </a:lnTo>
                <a:lnTo>
                  <a:pt x="737748" y="940926"/>
                </a:lnTo>
                <a:lnTo>
                  <a:pt x="487403" y="874136"/>
                </a:lnTo>
                <a:lnTo>
                  <a:pt x="406924" y="895607"/>
                </a:lnTo>
                <a:lnTo>
                  <a:pt x="422002" y="875094"/>
                </a:lnTo>
                <a:lnTo>
                  <a:pt x="451379" y="841178"/>
                </a:lnTo>
                <a:close/>
                <a:moveTo>
                  <a:pt x="988094" y="731016"/>
                </a:moveTo>
                <a:lnTo>
                  <a:pt x="1238439" y="797805"/>
                </a:lnTo>
                <a:lnTo>
                  <a:pt x="1488784" y="731016"/>
                </a:lnTo>
                <a:lnTo>
                  <a:pt x="1739129" y="797805"/>
                </a:lnTo>
                <a:lnTo>
                  <a:pt x="1989474" y="731016"/>
                </a:lnTo>
                <a:lnTo>
                  <a:pt x="2239819" y="797805"/>
                </a:lnTo>
                <a:lnTo>
                  <a:pt x="2490164" y="731016"/>
                </a:lnTo>
                <a:lnTo>
                  <a:pt x="2740509" y="797805"/>
                </a:lnTo>
                <a:lnTo>
                  <a:pt x="2990855" y="731016"/>
                </a:lnTo>
                <a:lnTo>
                  <a:pt x="3241200" y="797805"/>
                </a:lnTo>
                <a:lnTo>
                  <a:pt x="3491545" y="731016"/>
                </a:lnTo>
                <a:lnTo>
                  <a:pt x="3741890" y="797805"/>
                </a:lnTo>
                <a:lnTo>
                  <a:pt x="3947874" y="742851"/>
                </a:lnTo>
                <a:lnTo>
                  <a:pt x="3975782" y="775039"/>
                </a:lnTo>
                <a:lnTo>
                  <a:pt x="3741890" y="837439"/>
                </a:lnTo>
                <a:lnTo>
                  <a:pt x="3491545" y="770649"/>
                </a:lnTo>
                <a:lnTo>
                  <a:pt x="3241200" y="837439"/>
                </a:lnTo>
                <a:lnTo>
                  <a:pt x="2990855" y="770649"/>
                </a:lnTo>
                <a:lnTo>
                  <a:pt x="2740509" y="837439"/>
                </a:lnTo>
                <a:lnTo>
                  <a:pt x="2490164" y="770649"/>
                </a:lnTo>
                <a:lnTo>
                  <a:pt x="2239819" y="837439"/>
                </a:lnTo>
                <a:lnTo>
                  <a:pt x="1989474" y="770649"/>
                </a:lnTo>
                <a:lnTo>
                  <a:pt x="1739129" y="837439"/>
                </a:lnTo>
                <a:lnTo>
                  <a:pt x="1488784" y="770649"/>
                </a:lnTo>
                <a:lnTo>
                  <a:pt x="1238439" y="837439"/>
                </a:lnTo>
                <a:lnTo>
                  <a:pt x="988094" y="770649"/>
                </a:lnTo>
                <a:lnTo>
                  <a:pt x="737748" y="837439"/>
                </a:lnTo>
                <a:lnTo>
                  <a:pt x="507765" y="776082"/>
                </a:lnTo>
                <a:lnTo>
                  <a:pt x="535651" y="743888"/>
                </a:lnTo>
                <a:lnTo>
                  <a:pt x="737748" y="797805"/>
                </a:lnTo>
                <a:close/>
                <a:moveTo>
                  <a:pt x="988094" y="630464"/>
                </a:moveTo>
                <a:lnTo>
                  <a:pt x="1238439" y="697254"/>
                </a:lnTo>
                <a:lnTo>
                  <a:pt x="1488784" y="630464"/>
                </a:lnTo>
                <a:lnTo>
                  <a:pt x="1739129" y="697254"/>
                </a:lnTo>
                <a:lnTo>
                  <a:pt x="1989474" y="630464"/>
                </a:lnTo>
                <a:lnTo>
                  <a:pt x="2239819" y="697254"/>
                </a:lnTo>
                <a:lnTo>
                  <a:pt x="2490164" y="630464"/>
                </a:lnTo>
                <a:lnTo>
                  <a:pt x="2740509" y="697254"/>
                </a:lnTo>
                <a:lnTo>
                  <a:pt x="2990855" y="630464"/>
                </a:lnTo>
                <a:lnTo>
                  <a:pt x="3241200" y="697254"/>
                </a:lnTo>
                <a:lnTo>
                  <a:pt x="3491545" y="630464"/>
                </a:lnTo>
                <a:lnTo>
                  <a:pt x="3741890" y="697254"/>
                </a:lnTo>
                <a:lnTo>
                  <a:pt x="3868414" y="663498"/>
                </a:lnTo>
                <a:lnTo>
                  <a:pt x="3898362" y="692941"/>
                </a:lnTo>
                <a:lnTo>
                  <a:pt x="3741890" y="734686"/>
                </a:lnTo>
                <a:lnTo>
                  <a:pt x="3491545" y="667896"/>
                </a:lnTo>
                <a:lnTo>
                  <a:pt x="3241200" y="734686"/>
                </a:lnTo>
                <a:lnTo>
                  <a:pt x="2990855" y="667896"/>
                </a:lnTo>
                <a:lnTo>
                  <a:pt x="2740509" y="734686"/>
                </a:lnTo>
                <a:lnTo>
                  <a:pt x="2490164" y="667896"/>
                </a:lnTo>
                <a:lnTo>
                  <a:pt x="2239819" y="734686"/>
                </a:lnTo>
                <a:lnTo>
                  <a:pt x="1989474" y="667896"/>
                </a:lnTo>
                <a:lnTo>
                  <a:pt x="1739129" y="734686"/>
                </a:lnTo>
                <a:lnTo>
                  <a:pt x="1488784" y="667896"/>
                </a:lnTo>
                <a:lnTo>
                  <a:pt x="1238439" y="734686"/>
                </a:lnTo>
                <a:lnTo>
                  <a:pt x="988094" y="667896"/>
                </a:lnTo>
                <a:lnTo>
                  <a:pt x="737748" y="734686"/>
                </a:lnTo>
                <a:lnTo>
                  <a:pt x="585011" y="693937"/>
                </a:lnTo>
                <a:lnTo>
                  <a:pt x="614941" y="664490"/>
                </a:lnTo>
                <a:lnTo>
                  <a:pt x="737748" y="697254"/>
                </a:lnTo>
                <a:close/>
                <a:moveTo>
                  <a:pt x="988094" y="529913"/>
                </a:moveTo>
                <a:lnTo>
                  <a:pt x="1238439" y="596703"/>
                </a:lnTo>
                <a:lnTo>
                  <a:pt x="1488784" y="529913"/>
                </a:lnTo>
                <a:lnTo>
                  <a:pt x="1739129" y="596703"/>
                </a:lnTo>
                <a:lnTo>
                  <a:pt x="1989474" y="529913"/>
                </a:lnTo>
                <a:lnTo>
                  <a:pt x="2239819" y="596703"/>
                </a:lnTo>
                <a:lnTo>
                  <a:pt x="2490164" y="529913"/>
                </a:lnTo>
                <a:lnTo>
                  <a:pt x="2740509" y="596703"/>
                </a:lnTo>
                <a:lnTo>
                  <a:pt x="2990855" y="529913"/>
                </a:lnTo>
                <a:lnTo>
                  <a:pt x="3241200" y="596703"/>
                </a:lnTo>
                <a:lnTo>
                  <a:pt x="3491545" y="529913"/>
                </a:lnTo>
                <a:lnTo>
                  <a:pt x="3741890" y="596703"/>
                </a:lnTo>
                <a:lnTo>
                  <a:pt x="3785335" y="585112"/>
                </a:lnTo>
                <a:lnTo>
                  <a:pt x="3807961" y="604066"/>
                </a:lnTo>
                <a:lnTo>
                  <a:pt x="3815566" y="611542"/>
                </a:lnTo>
                <a:lnTo>
                  <a:pt x="3741890" y="631198"/>
                </a:lnTo>
                <a:lnTo>
                  <a:pt x="3491545" y="564409"/>
                </a:lnTo>
                <a:lnTo>
                  <a:pt x="3241200" y="631198"/>
                </a:lnTo>
                <a:lnTo>
                  <a:pt x="2990855" y="564409"/>
                </a:lnTo>
                <a:lnTo>
                  <a:pt x="2740509" y="631198"/>
                </a:lnTo>
                <a:lnTo>
                  <a:pt x="2490164" y="564409"/>
                </a:lnTo>
                <a:lnTo>
                  <a:pt x="2239819" y="631198"/>
                </a:lnTo>
                <a:lnTo>
                  <a:pt x="1989474" y="564409"/>
                </a:lnTo>
                <a:lnTo>
                  <a:pt x="1739129" y="631198"/>
                </a:lnTo>
                <a:lnTo>
                  <a:pt x="1488784" y="564409"/>
                </a:lnTo>
                <a:lnTo>
                  <a:pt x="1238439" y="631198"/>
                </a:lnTo>
                <a:lnTo>
                  <a:pt x="988094" y="564409"/>
                </a:lnTo>
                <a:lnTo>
                  <a:pt x="737748" y="631198"/>
                </a:lnTo>
                <a:lnTo>
                  <a:pt x="667759" y="612526"/>
                </a:lnTo>
                <a:lnTo>
                  <a:pt x="676358" y="604066"/>
                </a:lnTo>
                <a:lnTo>
                  <a:pt x="697845" y="586057"/>
                </a:lnTo>
                <a:lnTo>
                  <a:pt x="737748" y="596703"/>
                </a:lnTo>
                <a:close/>
                <a:moveTo>
                  <a:pt x="988094" y="430096"/>
                </a:moveTo>
                <a:lnTo>
                  <a:pt x="1238439" y="496885"/>
                </a:lnTo>
                <a:lnTo>
                  <a:pt x="1488784" y="430096"/>
                </a:lnTo>
                <a:lnTo>
                  <a:pt x="1739129" y="496885"/>
                </a:lnTo>
                <a:lnTo>
                  <a:pt x="1989474" y="430096"/>
                </a:lnTo>
                <a:lnTo>
                  <a:pt x="2239819" y="496885"/>
                </a:lnTo>
                <a:lnTo>
                  <a:pt x="2490164" y="430096"/>
                </a:lnTo>
                <a:lnTo>
                  <a:pt x="2740509" y="496885"/>
                </a:lnTo>
                <a:lnTo>
                  <a:pt x="2990855" y="430096"/>
                </a:lnTo>
                <a:lnTo>
                  <a:pt x="3241200" y="496885"/>
                </a:lnTo>
                <a:lnTo>
                  <a:pt x="3491545" y="430096"/>
                </a:lnTo>
                <a:lnTo>
                  <a:pt x="3647022" y="471576"/>
                </a:lnTo>
                <a:lnTo>
                  <a:pt x="3665223" y="484500"/>
                </a:lnTo>
                <a:lnTo>
                  <a:pt x="3706373" y="518970"/>
                </a:lnTo>
                <a:lnTo>
                  <a:pt x="3491545" y="461656"/>
                </a:lnTo>
                <a:lnTo>
                  <a:pt x="3241200" y="528445"/>
                </a:lnTo>
                <a:lnTo>
                  <a:pt x="2990855" y="461656"/>
                </a:lnTo>
                <a:lnTo>
                  <a:pt x="2740509" y="528445"/>
                </a:lnTo>
                <a:lnTo>
                  <a:pt x="2490164" y="461656"/>
                </a:lnTo>
                <a:lnTo>
                  <a:pt x="2239819" y="528445"/>
                </a:lnTo>
                <a:lnTo>
                  <a:pt x="1989474" y="461656"/>
                </a:lnTo>
                <a:lnTo>
                  <a:pt x="1739129" y="528445"/>
                </a:lnTo>
                <a:lnTo>
                  <a:pt x="1488784" y="461656"/>
                </a:lnTo>
                <a:lnTo>
                  <a:pt x="1238439" y="528445"/>
                </a:lnTo>
                <a:lnTo>
                  <a:pt x="988094" y="461656"/>
                </a:lnTo>
                <a:lnTo>
                  <a:pt x="780050" y="517160"/>
                </a:lnTo>
                <a:lnTo>
                  <a:pt x="819018" y="484500"/>
                </a:lnTo>
                <a:lnTo>
                  <a:pt x="839975" y="469612"/>
                </a:lnTo>
                <a:close/>
                <a:moveTo>
                  <a:pt x="1493202" y="328810"/>
                </a:moveTo>
                <a:lnTo>
                  <a:pt x="1743547" y="395600"/>
                </a:lnTo>
                <a:lnTo>
                  <a:pt x="1993892" y="328810"/>
                </a:lnTo>
                <a:lnTo>
                  <a:pt x="2244237" y="395600"/>
                </a:lnTo>
                <a:lnTo>
                  <a:pt x="2494582" y="328810"/>
                </a:lnTo>
                <a:lnTo>
                  <a:pt x="2744927" y="395600"/>
                </a:lnTo>
                <a:lnTo>
                  <a:pt x="2995272" y="328810"/>
                </a:lnTo>
                <a:lnTo>
                  <a:pt x="3245618" y="395600"/>
                </a:lnTo>
                <a:lnTo>
                  <a:pt x="3452536" y="340396"/>
                </a:lnTo>
                <a:lnTo>
                  <a:pt x="3485208" y="359860"/>
                </a:lnTo>
                <a:lnTo>
                  <a:pt x="3241200" y="424958"/>
                </a:lnTo>
                <a:lnTo>
                  <a:pt x="2990855" y="358169"/>
                </a:lnTo>
                <a:lnTo>
                  <a:pt x="2740509" y="424958"/>
                </a:lnTo>
                <a:lnTo>
                  <a:pt x="2490164" y="358169"/>
                </a:lnTo>
                <a:lnTo>
                  <a:pt x="2239819" y="424958"/>
                </a:lnTo>
                <a:lnTo>
                  <a:pt x="1989474" y="358169"/>
                </a:lnTo>
                <a:lnTo>
                  <a:pt x="1739129" y="424958"/>
                </a:lnTo>
                <a:lnTo>
                  <a:pt x="1488784" y="358169"/>
                </a:lnTo>
                <a:lnTo>
                  <a:pt x="1238439" y="424958"/>
                </a:lnTo>
                <a:lnTo>
                  <a:pt x="997562" y="360695"/>
                </a:lnTo>
                <a:lnTo>
                  <a:pt x="1032961" y="339602"/>
                </a:lnTo>
                <a:lnTo>
                  <a:pt x="1242857" y="395600"/>
                </a:lnTo>
                <a:close/>
                <a:moveTo>
                  <a:pt x="1488784" y="228993"/>
                </a:moveTo>
                <a:lnTo>
                  <a:pt x="1739129" y="295783"/>
                </a:lnTo>
                <a:lnTo>
                  <a:pt x="1989474" y="228993"/>
                </a:lnTo>
                <a:lnTo>
                  <a:pt x="2239819" y="295783"/>
                </a:lnTo>
                <a:lnTo>
                  <a:pt x="2490164" y="228993"/>
                </a:lnTo>
                <a:lnTo>
                  <a:pt x="2740509" y="295783"/>
                </a:lnTo>
                <a:lnTo>
                  <a:pt x="2990855" y="228993"/>
                </a:lnTo>
                <a:lnTo>
                  <a:pt x="3241200" y="295783"/>
                </a:lnTo>
                <a:lnTo>
                  <a:pt x="3333120" y="271260"/>
                </a:lnTo>
                <a:lnTo>
                  <a:pt x="3352235" y="280646"/>
                </a:lnTo>
                <a:lnTo>
                  <a:pt x="3366073" y="288890"/>
                </a:lnTo>
                <a:lnTo>
                  <a:pt x="3241200" y="322205"/>
                </a:lnTo>
                <a:lnTo>
                  <a:pt x="2990855" y="255415"/>
                </a:lnTo>
                <a:lnTo>
                  <a:pt x="2740509" y="322205"/>
                </a:lnTo>
                <a:lnTo>
                  <a:pt x="2490164" y="255415"/>
                </a:lnTo>
                <a:lnTo>
                  <a:pt x="2239819" y="322205"/>
                </a:lnTo>
                <a:lnTo>
                  <a:pt x="1989474" y="255415"/>
                </a:lnTo>
                <a:lnTo>
                  <a:pt x="1739129" y="322205"/>
                </a:lnTo>
                <a:lnTo>
                  <a:pt x="1488784" y="255415"/>
                </a:lnTo>
                <a:lnTo>
                  <a:pt x="1238439" y="322205"/>
                </a:lnTo>
                <a:lnTo>
                  <a:pt x="1116674" y="289719"/>
                </a:lnTo>
                <a:lnTo>
                  <a:pt x="1131900" y="280646"/>
                </a:lnTo>
                <a:lnTo>
                  <a:pt x="1149430" y="272036"/>
                </a:lnTo>
                <a:lnTo>
                  <a:pt x="1238439" y="295783"/>
                </a:lnTo>
                <a:close/>
                <a:moveTo>
                  <a:pt x="1488784" y="128442"/>
                </a:moveTo>
                <a:lnTo>
                  <a:pt x="1739129" y="195231"/>
                </a:lnTo>
                <a:lnTo>
                  <a:pt x="1989474" y="128442"/>
                </a:lnTo>
                <a:lnTo>
                  <a:pt x="2239819" y="195231"/>
                </a:lnTo>
                <a:lnTo>
                  <a:pt x="2490164" y="128442"/>
                </a:lnTo>
                <a:lnTo>
                  <a:pt x="2740509" y="195231"/>
                </a:lnTo>
                <a:lnTo>
                  <a:pt x="2990855" y="128442"/>
                </a:lnTo>
                <a:lnTo>
                  <a:pt x="3042060" y="142103"/>
                </a:lnTo>
                <a:lnTo>
                  <a:pt x="3183342" y="197711"/>
                </a:lnTo>
                <a:lnTo>
                  <a:pt x="3208185" y="209910"/>
                </a:lnTo>
                <a:lnTo>
                  <a:pt x="2990855" y="151928"/>
                </a:lnTo>
                <a:lnTo>
                  <a:pt x="2740509" y="218718"/>
                </a:lnTo>
                <a:lnTo>
                  <a:pt x="2490164" y="151928"/>
                </a:lnTo>
                <a:lnTo>
                  <a:pt x="2239819" y="218718"/>
                </a:lnTo>
                <a:lnTo>
                  <a:pt x="1989474" y="151928"/>
                </a:lnTo>
                <a:lnTo>
                  <a:pt x="1739129" y="218718"/>
                </a:lnTo>
                <a:lnTo>
                  <a:pt x="1488784" y="151928"/>
                </a:lnTo>
                <a:lnTo>
                  <a:pt x="1281234" y="207301"/>
                </a:lnTo>
                <a:lnTo>
                  <a:pt x="1300760" y="197711"/>
                </a:lnTo>
                <a:lnTo>
                  <a:pt x="1451372" y="138423"/>
                </a:lnTo>
                <a:close/>
                <a:moveTo>
                  <a:pt x="1993892" y="27890"/>
                </a:moveTo>
                <a:lnTo>
                  <a:pt x="2244237" y="94680"/>
                </a:lnTo>
                <a:lnTo>
                  <a:pt x="2494582" y="27890"/>
                </a:lnTo>
                <a:lnTo>
                  <a:pt x="2744927" y="94680"/>
                </a:lnTo>
                <a:lnTo>
                  <a:pt x="2824748" y="73385"/>
                </a:lnTo>
                <a:lnTo>
                  <a:pt x="2860135" y="84050"/>
                </a:lnTo>
                <a:lnTo>
                  <a:pt x="2740509" y="115964"/>
                </a:lnTo>
                <a:lnTo>
                  <a:pt x="2490164" y="49175"/>
                </a:lnTo>
                <a:lnTo>
                  <a:pt x="2239819" y="115964"/>
                </a:lnTo>
                <a:lnTo>
                  <a:pt x="1989474" y="49175"/>
                </a:lnTo>
                <a:lnTo>
                  <a:pt x="1739129" y="115964"/>
                </a:lnTo>
                <a:lnTo>
                  <a:pt x="1621854" y="84676"/>
                </a:lnTo>
                <a:lnTo>
                  <a:pt x="1659915" y="73205"/>
                </a:lnTo>
                <a:lnTo>
                  <a:pt x="1661660" y="72833"/>
                </a:lnTo>
                <a:lnTo>
                  <a:pt x="1743547" y="94680"/>
                </a:lnTo>
                <a:close/>
                <a:moveTo>
                  <a:pt x="2242028" y="0"/>
                </a:moveTo>
                <a:lnTo>
                  <a:pt x="2280523" y="1618"/>
                </a:lnTo>
                <a:lnTo>
                  <a:pt x="2239819" y="12477"/>
                </a:lnTo>
                <a:lnTo>
                  <a:pt x="2199716" y="1778"/>
                </a:lnTo>
                <a:close/>
              </a:path>
            </a:pathLst>
          </a:custGeom>
          <a:solidFill>
            <a:srgbClr val="E8EBEE"/>
          </a:solidFill>
          <a:ln w="73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D2273-F78E-9DB3-2A6F-BDDBC50814B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dirty="0"/>
              <a:t>Inhoud</a:t>
            </a:r>
            <a:endParaRPr lang="en-B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CE6B1-CB1E-FD86-3DF8-A5E3CF56BEC4}"/>
              </a:ext>
            </a:extLst>
          </p:cNvPr>
          <p:cNvSpPr>
            <a:spLocks noGrp="1"/>
          </p:cNvSpPr>
          <p:nvPr userDrawn="1">
            <p:ph type="dt" sz="half" idx="23"/>
          </p:nvPr>
        </p:nvSpPr>
        <p:spPr/>
        <p:txBody>
          <a:bodyPr/>
          <a:lstStyle/>
          <a:p>
            <a:fld id="{42760957-2A8E-40BE-966D-8F8593EA1358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06E0A32-6236-FD89-54F3-32DAF68AAF66}"/>
              </a:ext>
            </a:extLst>
          </p:cNvPr>
          <p:cNvSpPr>
            <a:spLocks noGrp="1"/>
          </p:cNvSpPr>
          <p:nvPr userDrawn="1">
            <p:ph type="ftr" sz="quarter" idx="24"/>
          </p:nvPr>
        </p:nvSpPr>
        <p:spPr/>
        <p:txBody>
          <a:bodyPr/>
          <a:lstStyle/>
          <a:p>
            <a:r>
              <a:rPr lang="en-GB" dirty="0" err="1"/>
              <a:t>Voettekst</a:t>
            </a:r>
            <a:endParaRPr lang="en-B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5FE8F9-875D-C106-3FC1-50AED466CC36}"/>
              </a:ext>
            </a:extLst>
          </p:cNvPr>
          <p:cNvSpPr>
            <a:spLocks noGrp="1"/>
          </p:cNvSpPr>
          <p:nvPr userDrawn="1"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A0A78055-FE2C-B041-C51B-52FDF9A6F16D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515936" y="1628775"/>
            <a:ext cx="11160127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  <p:sp>
        <p:nvSpPr>
          <p:cNvPr id="10" name="Graphic 16">
            <a:extLst>
              <a:ext uri="{FF2B5EF4-FFF2-40B4-BE49-F238E27FC236}">
                <a16:creationId xmlns:a16="http://schemas.microsoft.com/office/drawing/2014/main" id="{B60B2BAA-FF76-016A-AE82-B1E108A12392}"/>
              </a:ext>
            </a:extLst>
          </p:cNvPr>
          <p:cNvSpPr/>
          <p:nvPr/>
        </p:nvSpPr>
        <p:spPr>
          <a:xfrm>
            <a:off x="6969945" y="4522251"/>
            <a:ext cx="4488542" cy="1707171"/>
          </a:xfrm>
          <a:custGeom>
            <a:avLst/>
            <a:gdLst>
              <a:gd name="connsiteX0" fmla="*/ 901243 w 4488542"/>
              <a:gd name="connsiteY0" fmla="*/ 1707171 h 1707171"/>
              <a:gd name="connsiteX1" fmla="*/ 2244271 w 4488542"/>
              <a:gd name="connsiteY1" fmla="*/ 846980 h 1707171"/>
              <a:gd name="connsiteX2" fmla="*/ 3587300 w 4488542"/>
              <a:gd name="connsiteY2" fmla="*/ 1707171 h 1707171"/>
              <a:gd name="connsiteX3" fmla="*/ 4488543 w 4488542"/>
              <a:gd name="connsiteY3" fmla="*/ 1707171 h 1707171"/>
              <a:gd name="connsiteX4" fmla="*/ 2243535 w 4488542"/>
              <a:gd name="connsiteY4" fmla="*/ 0 h 1707171"/>
              <a:gd name="connsiteX5" fmla="*/ 0 w 4488542"/>
              <a:gd name="connsiteY5" fmla="*/ 1707171 h 1707171"/>
              <a:gd name="connsiteX6" fmla="*/ 901243 w 4488542"/>
              <a:gd name="connsiteY6" fmla="*/ 1707171 h 170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8542" h="1707171">
                <a:moveTo>
                  <a:pt x="901243" y="1707171"/>
                </a:moveTo>
                <a:cubicBezTo>
                  <a:pt x="1133917" y="1200011"/>
                  <a:pt x="1647861" y="846980"/>
                  <a:pt x="2244271" y="846980"/>
                </a:cubicBezTo>
                <a:cubicBezTo>
                  <a:pt x="2840682" y="846980"/>
                  <a:pt x="3353890" y="1200011"/>
                  <a:pt x="3587300" y="1707171"/>
                </a:cubicBezTo>
                <a:lnTo>
                  <a:pt x="4488543" y="1707171"/>
                </a:lnTo>
                <a:cubicBezTo>
                  <a:pt x="4218318" y="722942"/>
                  <a:pt x="3315602" y="0"/>
                  <a:pt x="2243535" y="0"/>
                </a:cubicBezTo>
                <a:cubicBezTo>
                  <a:pt x="1171469" y="0"/>
                  <a:pt x="268753" y="722942"/>
                  <a:pt x="0" y="1707171"/>
                </a:cubicBezTo>
                <a:lnTo>
                  <a:pt x="901243" y="1707171"/>
                </a:lnTo>
                <a:close/>
              </a:path>
            </a:pathLst>
          </a:custGeom>
          <a:solidFill>
            <a:srgbClr val="E8EBEE"/>
          </a:solidFill>
          <a:ln w="735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250220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Freeform 519">
            <a:extLst>
              <a:ext uri="{FF2B5EF4-FFF2-40B4-BE49-F238E27FC236}">
                <a16:creationId xmlns:a16="http://schemas.microsoft.com/office/drawing/2014/main" id="{573E558C-B060-8251-9518-370EA802718C}"/>
              </a:ext>
            </a:extLst>
          </p:cNvPr>
          <p:cNvSpPr>
            <a:spLocks noChangeAspect="1"/>
          </p:cNvSpPr>
          <p:nvPr userDrawn="1"/>
        </p:nvSpPr>
        <p:spPr>
          <a:xfrm>
            <a:off x="9302358" y="0"/>
            <a:ext cx="2889642" cy="6867309"/>
          </a:xfrm>
          <a:custGeom>
            <a:avLst/>
            <a:gdLst>
              <a:gd name="connsiteX0" fmla="*/ 2213087 w 2889642"/>
              <a:gd name="connsiteY0" fmla="*/ 6139498 h 6867309"/>
              <a:gd name="connsiteX1" fmla="*/ 2213087 w 2889642"/>
              <a:gd name="connsiteY1" fmla="*/ 6501233 h 6867309"/>
              <a:gd name="connsiteX2" fmla="*/ 2573915 w 2889642"/>
              <a:gd name="connsiteY2" fmla="*/ 6501233 h 6867309"/>
              <a:gd name="connsiteX3" fmla="*/ 2573915 w 2889642"/>
              <a:gd name="connsiteY3" fmla="*/ 6139498 h 6867309"/>
              <a:gd name="connsiteX4" fmla="*/ 1833452 w 2889642"/>
              <a:gd name="connsiteY4" fmla="*/ 6139498 h 6867309"/>
              <a:gd name="connsiteX5" fmla="*/ 1833452 w 2889642"/>
              <a:gd name="connsiteY5" fmla="*/ 6501233 h 6867309"/>
              <a:gd name="connsiteX6" fmla="*/ 2194280 w 2889642"/>
              <a:gd name="connsiteY6" fmla="*/ 6501233 h 6867309"/>
              <a:gd name="connsiteX7" fmla="*/ 2194280 w 2889642"/>
              <a:gd name="connsiteY7" fmla="*/ 6139498 h 6867309"/>
              <a:gd name="connsiteX8" fmla="*/ 2213087 w 2889642"/>
              <a:gd name="connsiteY8" fmla="*/ 5758909 h 6867309"/>
              <a:gd name="connsiteX9" fmla="*/ 2213087 w 2889642"/>
              <a:gd name="connsiteY9" fmla="*/ 6120644 h 6867309"/>
              <a:gd name="connsiteX10" fmla="*/ 2573915 w 2889642"/>
              <a:gd name="connsiteY10" fmla="*/ 6120644 h 6867309"/>
              <a:gd name="connsiteX11" fmla="*/ 2573915 w 2889642"/>
              <a:gd name="connsiteY11" fmla="*/ 5758909 h 6867309"/>
              <a:gd name="connsiteX12" fmla="*/ 1833452 w 2889642"/>
              <a:gd name="connsiteY12" fmla="*/ 5758909 h 6867309"/>
              <a:gd name="connsiteX13" fmla="*/ 1833452 w 2889642"/>
              <a:gd name="connsiteY13" fmla="*/ 6120644 h 6867309"/>
              <a:gd name="connsiteX14" fmla="*/ 2194280 w 2889642"/>
              <a:gd name="connsiteY14" fmla="*/ 6120644 h 6867309"/>
              <a:gd name="connsiteX15" fmla="*/ 2194280 w 2889642"/>
              <a:gd name="connsiteY15" fmla="*/ 5758909 h 6867309"/>
              <a:gd name="connsiteX16" fmla="*/ 1454165 w 2889642"/>
              <a:gd name="connsiteY16" fmla="*/ 5758909 h 6867309"/>
              <a:gd name="connsiteX17" fmla="*/ 1454165 w 2889642"/>
              <a:gd name="connsiteY17" fmla="*/ 6120644 h 6867309"/>
              <a:gd name="connsiteX18" fmla="*/ 1814993 w 2889642"/>
              <a:gd name="connsiteY18" fmla="*/ 6120644 h 6867309"/>
              <a:gd name="connsiteX19" fmla="*/ 1814993 w 2889642"/>
              <a:gd name="connsiteY19" fmla="*/ 5758909 h 6867309"/>
              <a:gd name="connsiteX20" fmla="*/ 1074530 w 2889642"/>
              <a:gd name="connsiteY20" fmla="*/ 5758909 h 6867309"/>
              <a:gd name="connsiteX21" fmla="*/ 1074530 w 2889642"/>
              <a:gd name="connsiteY21" fmla="*/ 6120644 h 6867309"/>
              <a:gd name="connsiteX22" fmla="*/ 1435358 w 2889642"/>
              <a:gd name="connsiteY22" fmla="*/ 6120644 h 6867309"/>
              <a:gd name="connsiteX23" fmla="*/ 1435358 w 2889642"/>
              <a:gd name="connsiteY23" fmla="*/ 5758909 h 6867309"/>
              <a:gd name="connsiteX24" fmla="*/ 2213087 w 2889642"/>
              <a:gd name="connsiteY24" fmla="*/ 5378320 h 6867309"/>
              <a:gd name="connsiteX25" fmla="*/ 2213087 w 2889642"/>
              <a:gd name="connsiteY25" fmla="*/ 5740054 h 6867309"/>
              <a:gd name="connsiteX26" fmla="*/ 2573915 w 2889642"/>
              <a:gd name="connsiteY26" fmla="*/ 5740054 h 6867309"/>
              <a:gd name="connsiteX27" fmla="*/ 2573915 w 2889642"/>
              <a:gd name="connsiteY27" fmla="*/ 5378320 h 6867309"/>
              <a:gd name="connsiteX28" fmla="*/ 1833452 w 2889642"/>
              <a:gd name="connsiteY28" fmla="*/ 5378320 h 6867309"/>
              <a:gd name="connsiteX29" fmla="*/ 1833452 w 2889642"/>
              <a:gd name="connsiteY29" fmla="*/ 5740054 h 6867309"/>
              <a:gd name="connsiteX30" fmla="*/ 2194280 w 2889642"/>
              <a:gd name="connsiteY30" fmla="*/ 5740054 h 6867309"/>
              <a:gd name="connsiteX31" fmla="*/ 2194280 w 2889642"/>
              <a:gd name="connsiteY31" fmla="*/ 5378320 h 6867309"/>
              <a:gd name="connsiteX32" fmla="*/ 1454165 w 2889642"/>
              <a:gd name="connsiteY32" fmla="*/ 5378320 h 6867309"/>
              <a:gd name="connsiteX33" fmla="*/ 1454165 w 2889642"/>
              <a:gd name="connsiteY33" fmla="*/ 5740054 h 6867309"/>
              <a:gd name="connsiteX34" fmla="*/ 1814993 w 2889642"/>
              <a:gd name="connsiteY34" fmla="*/ 5740054 h 6867309"/>
              <a:gd name="connsiteX35" fmla="*/ 1814993 w 2889642"/>
              <a:gd name="connsiteY35" fmla="*/ 5378320 h 6867309"/>
              <a:gd name="connsiteX36" fmla="*/ 1074530 w 2889642"/>
              <a:gd name="connsiteY36" fmla="*/ 5378320 h 6867309"/>
              <a:gd name="connsiteX37" fmla="*/ 1074530 w 2889642"/>
              <a:gd name="connsiteY37" fmla="*/ 5740054 h 6867309"/>
              <a:gd name="connsiteX38" fmla="*/ 1435358 w 2889642"/>
              <a:gd name="connsiteY38" fmla="*/ 5740054 h 6867309"/>
              <a:gd name="connsiteX39" fmla="*/ 1435358 w 2889642"/>
              <a:gd name="connsiteY39" fmla="*/ 5378320 h 6867309"/>
              <a:gd name="connsiteX40" fmla="*/ 2213087 w 2889642"/>
              <a:gd name="connsiteY40" fmla="*/ 4997731 h 6867309"/>
              <a:gd name="connsiteX41" fmla="*/ 2213087 w 2889642"/>
              <a:gd name="connsiteY41" fmla="*/ 5359465 h 6867309"/>
              <a:gd name="connsiteX42" fmla="*/ 2573915 w 2889642"/>
              <a:gd name="connsiteY42" fmla="*/ 5359465 h 6867309"/>
              <a:gd name="connsiteX43" fmla="*/ 2573915 w 2889642"/>
              <a:gd name="connsiteY43" fmla="*/ 4997731 h 6867309"/>
              <a:gd name="connsiteX44" fmla="*/ 1833452 w 2889642"/>
              <a:gd name="connsiteY44" fmla="*/ 4997731 h 6867309"/>
              <a:gd name="connsiteX45" fmla="*/ 1833452 w 2889642"/>
              <a:gd name="connsiteY45" fmla="*/ 5359465 h 6867309"/>
              <a:gd name="connsiteX46" fmla="*/ 2194280 w 2889642"/>
              <a:gd name="connsiteY46" fmla="*/ 5359465 h 6867309"/>
              <a:gd name="connsiteX47" fmla="*/ 2194280 w 2889642"/>
              <a:gd name="connsiteY47" fmla="*/ 4997731 h 6867309"/>
              <a:gd name="connsiteX48" fmla="*/ 1454165 w 2889642"/>
              <a:gd name="connsiteY48" fmla="*/ 4997731 h 6867309"/>
              <a:gd name="connsiteX49" fmla="*/ 1454165 w 2889642"/>
              <a:gd name="connsiteY49" fmla="*/ 5359465 h 6867309"/>
              <a:gd name="connsiteX50" fmla="*/ 1814993 w 2889642"/>
              <a:gd name="connsiteY50" fmla="*/ 5359465 h 6867309"/>
              <a:gd name="connsiteX51" fmla="*/ 1814993 w 2889642"/>
              <a:gd name="connsiteY51" fmla="*/ 4997731 h 6867309"/>
              <a:gd name="connsiteX52" fmla="*/ 1074530 w 2889642"/>
              <a:gd name="connsiteY52" fmla="*/ 4997731 h 6867309"/>
              <a:gd name="connsiteX53" fmla="*/ 1074530 w 2889642"/>
              <a:gd name="connsiteY53" fmla="*/ 5359465 h 6867309"/>
              <a:gd name="connsiteX54" fmla="*/ 1435358 w 2889642"/>
              <a:gd name="connsiteY54" fmla="*/ 5359465 h 6867309"/>
              <a:gd name="connsiteX55" fmla="*/ 1435358 w 2889642"/>
              <a:gd name="connsiteY55" fmla="*/ 4997731 h 6867309"/>
              <a:gd name="connsiteX56" fmla="*/ 694895 w 2889642"/>
              <a:gd name="connsiteY56" fmla="*/ 4997731 h 6867309"/>
              <a:gd name="connsiteX57" fmla="*/ 694895 w 2889642"/>
              <a:gd name="connsiteY57" fmla="*/ 5359465 h 6867309"/>
              <a:gd name="connsiteX58" fmla="*/ 1055723 w 2889642"/>
              <a:gd name="connsiteY58" fmla="*/ 5359465 h 6867309"/>
              <a:gd name="connsiteX59" fmla="*/ 1055723 w 2889642"/>
              <a:gd name="connsiteY59" fmla="*/ 4997731 h 6867309"/>
              <a:gd name="connsiteX60" fmla="*/ 2213087 w 2889642"/>
              <a:gd name="connsiteY60" fmla="*/ 4617142 h 6867309"/>
              <a:gd name="connsiteX61" fmla="*/ 2213087 w 2889642"/>
              <a:gd name="connsiteY61" fmla="*/ 4978876 h 6867309"/>
              <a:gd name="connsiteX62" fmla="*/ 2573915 w 2889642"/>
              <a:gd name="connsiteY62" fmla="*/ 4978876 h 6867309"/>
              <a:gd name="connsiteX63" fmla="*/ 2573915 w 2889642"/>
              <a:gd name="connsiteY63" fmla="*/ 4617142 h 6867309"/>
              <a:gd name="connsiteX64" fmla="*/ 1833452 w 2889642"/>
              <a:gd name="connsiteY64" fmla="*/ 4617142 h 6867309"/>
              <a:gd name="connsiteX65" fmla="*/ 1833452 w 2889642"/>
              <a:gd name="connsiteY65" fmla="*/ 4978876 h 6867309"/>
              <a:gd name="connsiteX66" fmla="*/ 2194280 w 2889642"/>
              <a:gd name="connsiteY66" fmla="*/ 4978876 h 6867309"/>
              <a:gd name="connsiteX67" fmla="*/ 2194280 w 2889642"/>
              <a:gd name="connsiteY67" fmla="*/ 4617142 h 6867309"/>
              <a:gd name="connsiteX68" fmla="*/ 1454165 w 2889642"/>
              <a:gd name="connsiteY68" fmla="*/ 4617142 h 6867309"/>
              <a:gd name="connsiteX69" fmla="*/ 1454165 w 2889642"/>
              <a:gd name="connsiteY69" fmla="*/ 4978876 h 6867309"/>
              <a:gd name="connsiteX70" fmla="*/ 1814993 w 2889642"/>
              <a:gd name="connsiteY70" fmla="*/ 4978876 h 6867309"/>
              <a:gd name="connsiteX71" fmla="*/ 1814993 w 2889642"/>
              <a:gd name="connsiteY71" fmla="*/ 4617142 h 6867309"/>
              <a:gd name="connsiteX72" fmla="*/ 1074530 w 2889642"/>
              <a:gd name="connsiteY72" fmla="*/ 4617142 h 6867309"/>
              <a:gd name="connsiteX73" fmla="*/ 1074530 w 2889642"/>
              <a:gd name="connsiteY73" fmla="*/ 4978876 h 6867309"/>
              <a:gd name="connsiteX74" fmla="*/ 1435358 w 2889642"/>
              <a:gd name="connsiteY74" fmla="*/ 4978876 h 6867309"/>
              <a:gd name="connsiteX75" fmla="*/ 1435358 w 2889642"/>
              <a:gd name="connsiteY75" fmla="*/ 4617142 h 6867309"/>
              <a:gd name="connsiteX76" fmla="*/ 694895 w 2889642"/>
              <a:gd name="connsiteY76" fmla="*/ 4617142 h 6867309"/>
              <a:gd name="connsiteX77" fmla="*/ 694895 w 2889642"/>
              <a:gd name="connsiteY77" fmla="*/ 4978876 h 6867309"/>
              <a:gd name="connsiteX78" fmla="*/ 1055723 w 2889642"/>
              <a:gd name="connsiteY78" fmla="*/ 4978876 h 6867309"/>
              <a:gd name="connsiteX79" fmla="*/ 1055723 w 2889642"/>
              <a:gd name="connsiteY79" fmla="*/ 4617142 h 6867309"/>
              <a:gd name="connsiteX80" fmla="*/ 2213087 w 2889642"/>
              <a:gd name="connsiteY80" fmla="*/ 4236552 h 6867309"/>
              <a:gd name="connsiteX81" fmla="*/ 2213087 w 2889642"/>
              <a:gd name="connsiteY81" fmla="*/ 4598286 h 6867309"/>
              <a:gd name="connsiteX82" fmla="*/ 2573915 w 2889642"/>
              <a:gd name="connsiteY82" fmla="*/ 4598286 h 6867309"/>
              <a:gd name="connsiteX83" fmla="*/ 2573915 w 2889642"/>
              <a:gd name="connsiteY83" fmla="*/ 4236552 h 6867309"/>
              <a:gd name="connsiteX84" fmla="*/ 1833452 w 2889642"/>
              <a:gd name="connsiteY84" fmla="*/ 4236552 h 6867309"/>
              <a:gd name="connsiteX85" fmla="*/ 1833452 w 2889642"/>
              <a:gd name="connsiteY85" fmla="*/ 4598286 h 6867309"/>
              <a:gd name="connsiteX86" fmla="*/ 2194280 w 2889642"/>
              <a:gd name="connsiteY86" fmla="*/ 4598286 h 6867309"/>
              <a:gd name="connsiteX87" fmla="*/ 2194280 w 2889642"/>
              <a:gd name="connsiteY87" fmla="*/ 4236552 h 6867309"/>
              <a:gd name="connsiteX88" fmla="*/ 1454165 w 2889642"/>
              <a:gd name="connsiteY88" fmla="*/ 4236552 h 6867309"/>
              <a:gd name="connsiteX89" fmla="*/ 1454165 w 2889642"/>
              <a:gd name="connsiteY89" fmla="*/ 4598286 h 6867309"/>
              <a:gd name="connsiteX90" fmla="*/ 1814993 w 2889642"/>
              <a:gd name="connsiteY90" fmla="*/ 4598286 h 6867309"/>
              <a:gd name="connsiteX91" fmla="*/ 1814993 w 2889642"/>
              <a:gd name="connsiteY91" fmla="*/ 4236552 h 6867309"/>
              <a:gd name="connsiteX92" fmla="*/ 1074530 w 2889642"/>
              <a:gd name="connsiteY92" fmla="*/ 4236552 h 6867309"/>
              <a:gd name="connsiteX93" fmla="*/ 1074530 w 2889642"/>
              <a:gd name="connsiteY93" fmla="*/ 4598286 h 6867309"/>
              <a:gd name="connsiteX94" fmla="*/ 1435358 w 2889642"/>
              <a:gd name="connsiteY94" fmla="*/ 4598286 h 6867309"/>
              <a:gd name="connsiteX95" fmla="*/ 1435358 w 2889642"/>
              <a:gd name="connsiteY95" fmla="*/ 4236552 h 6867309"/>
              <a:gd name="connsiteX96" fmla="*/ 694895 w 2889642"/>
              <a:gd name="connsiteY96" fmla="*/ 4236552 h 6867309"/>
              <a:gd name="connsiteX97" fmla="*/ 694895 w 2889642"/>
              <a:gd name="connsiteY97" fmla="*/ 4598286 h 6867309"/>
              <a:gd name="connsiteX98" fmla="*/ 1055723 w 2889642"/>
              <a:gd name="connsiteY98" fmla="*/ 4598286 h 6867309"/>
              <a:gd name="connsiteX99" fmla="*/ 1055723 w 2889642"/>
              <a:gd name="connsiteY99" fmla="*/ 4236552 h 6867309"/>
              <a:gd name="connsiteX100" fmla="*/ 315608 w 2889642"/>
              <a:gd name="connsiteY100" fmla="*/ 4236552 h 6867309"/>
              <a:gd name="connsiteX101" fmla="*/ 315608 w 2889642"/>
              <a:gd name="connsiteY101" fmla="*/ 4598286 h 6867309"/>
              <a:gd name="connsiteX102" fmla="*/ 676436 w 2889642"/>
              <a:gd name="connsiteY102" fmla="*/ 4598286 h 6867309"/>
              <a:gd name="connsiteX103" fmla="*/ 676436 w 2889642"/>
              <a:gd name="connsiteY103" fmla="*/ 4236552 h 6867309"/>
              <a:gd name="connsiteX104" fmla="*/ 2213087 w 2889642"/>
              <a:gd name="connsiteY104" fmla="*/ 3855963 h 6867309"/>
              <a:gd name="connsiteX105" fmla="*/ 2213087 w 2889642"/>
              <a:gd name="connsiteY105" fmla="*/ 4217697 h 6867309"/>
              <a:gd name="connsiteX106" fmla="*/ 2573915 w 2889642"/>
              <a:gd name="connsiteY106" fmla="*/ 4217697 h 6867309"/>
              <a:gd name="connsiteX107" fmla="*/ 2573915 w 2889642"/>
              <a:gd name="connsiteY107" fmla="*/ 3855963 h 6867309"/>
              <a:gd name="connsiteX108" fmla="*/ 1833452 w 2889642"/>
              <a:gd name="connsiteY108" fmla="*/ 3855963 h 6867309"/>
              <a:gd name="connsiteX109" fmla="*/ 1833452 w 2889642"/>
              <a:gd name="connsiteY109" fmla="*/ 4217697 h 6867309"/>
              <a:gd name="connsiteX110" fmla="*/ 2194280 w 2889642"/>
              <a:gd name="connsiteY110" fmla="*/ 4217697 h 6867309"/>
              <a:gd name="connsiteX111" fmla="*/ 2194280 w 2889642"/>
              <a:gd name="connsiteY111" fmla="*/ 3855963 h 6867309"/>
              <a:gd name="connsiteX112" fmla="*/ 1454165 w 2889642"/>
              <a:gd name="connsiteY112" fmla="*/ 3855963 h 6867309"/>
              <a:gd name="connsiteX113" fmla="*/ 1454165 w 2889642"/>
              <a:gd name="connsiteY113" fmla="*/ 4217697 h 6867309"/>
              <a:gd name="connsiteX114" fmla="*/ 1814993 w 2889642"/>
              <a:gd name="connsiteY114" fmla="*/ 4217697 h 6867309"/>
              <a:gd name="connsiteX115" fmla="*/ 1814993 w 2889642"/>
              <a:gd name="connsiteY115" fmla="*/ 3855963 h 6867309"/>
              <a:gd name="connsiteX116" fmla="*/ 1074530 w 2889642"/>
              <a:gd name="connsiteY116" fmla="*/ 3855963 h 6867309"/>
              <a:gd name="connsiteX117" fmla="*/ 1074530 w 2889642"/>
              <a:gd name="connsiteY117" fmla="*/ 4217697 h 6867309"/>
              <a:gd name="connsiteX118" fmla="*/ 1435358 w 2889642"/>
              <a:gd name="connsiteY118" fmla="*/ 4217697 h 6867309"/>
              <a:gd name="connsiteX119" fmla="*/ 1435358 w 2889642"/>
              <a:gd name="connsiteY119" fmla="*/ 3855963 h 6867309"/>
              <a:gd name="connsiteX120" fmla="*/ 694895 w 2889642"/>
              <a:gd name="connsiteY120" fmla="*/ 3855963 h 6867309"/>
              <a:gd name="connsiteX121" fmla="*/ 694895 w 2889642"/>
              <a:gd name="connsiteY121" fmla="*/ 4217697 h 6867309"/>
              <a:gd name="connsiteX122" fmla="*/ 1055723 w 2889642"/>
              <a:gd name="connsiteY122" fmla="*/ 4217697 h 6867309"/>
              <a:gd name="connsiteX123" fmla="*/ 1055723 w 2889642"/>
              <a:gd name="connsiteY123" fmla="*/ 3855963 h 6867309"/>
              <a:gd name="connsiteX124" fmla="*/ 315608 w 2889642"/>
              <a:gd name="connsiteY124" fmla="*/ 3855963 h 6867309"/>
              <a:gd name="connsiteX125" fmla="*/ 315608 w 2889642"/>
              <a:gd name="connsiteY125" fmla="*/ 4217697 h 6867309"/>
              <a:gd name="connsiteX126" fmla="*/ 676436 w 2889642"/>
              <a:gd name="connsiteY126" fmla="*/ 4217697 h 6867309"/>
              <a:gd name="connsiteX127" fmla="*/ 676436 w 2889642"/>
              <a:gd name="connsiteY127" fmla="*/ 3855963 h 6867309"/>
              <a:gd name="connsiteX128" fmla="*/ 2213087 w 2889642"/>
              <a:gd name="connsiteY128" fmla="*/ 3475374 h 6867309"/>
              <a:gd name="connsiteX129" fmla="*/ 2213087 w 2889642"/>
              <a:gd name="connsiteY129" fmla="*/ 3837108 h 6867309"/>
              <a:gd name="connsiteX130" fmla="*/ 2573915 w 2889642"/>
              <a:gd name="connsiteY130" fmla="*/ 3837108 h 6867309"/>
              <a:gd name="connsiteX131" fmla="*/ 2573915 w 2889642"/>
              <a:gd name="connsiteY131" fmla="*/ 3475374 h 6867309"/>
              <a:gd name="connsiteX132" fmla="*/ 1833452 w 2889642"/>
              <a:gd name="connsiteY132" fmla="*/ 3475374 h 6867309"/>
              <a:gd name="connsiteX133" fmla="*/ 1833452 w 2889642"/>
              <a:gd name="connsiteY133" fmla="*/ 3837108 h 6867309"/>
              <a:gd name="connsiteX134" fmla="*/ 2194280 w 2889642"/>
              <a:gd name="connsiteY134" fmla="*/ 3837108 h 6867309"/>
              <a:gd name="connsiteX135" fmla="*/ 2194280 w 2889642"/>
              <a:gd name="connsiteY135" fmla="*/ 3475374 h 6867309"/>
              <a:gd name="connsiteX136" fmla="*/ 1454165 w 2889642"/>
              <a:gd name="connsiteY136" fmla="*/ 3475374 h 6867309"/>
              <a:gd name="connsiteX137" fmla="*/ 1454165 w 2889642"/>
              <a:gd name="connsiteY137" fmla="*/ 3837108 h 6867309"/>
              <a:gd name="connsiteX138" fmla="*/ 1814993 w 2889642"/>
              <a:gd name="connsiteY138" fmla="*/ 3837108 h 6867309"/>
              <a:gd name="connsiteX139" fmla="*/ 1814993 w 2889642"/>
              <a:gd name="connsiteY139" fmla="*/ 3475374 h 6867309"/>
              <a:gd name="connsiteX140" fmla="*/ 1074530 w 2889642"/>
              <a:gd name="connsiteY140" fmla="*/ 3475374 h 6867309"/>
              <a:gd name="connsiteX141" fmla="*/ 1074530 w 2889642"/>
              <a:gd name="connsiteY141" fmla="*/ 3837108 h 6867309"/>
              <a:gd name="connsiteX142" fmla="*/ 1435358 w 2889642"/>
              <a:gd name="connsiteY142" fmla="*/ 3837108 h 6867309"/>
              <a:gd name="connsiteX143" fmla="*/ 1435358 w 2889642"/>
              <a:gd name="connsiteY143" fmla="*/ 3475374 h 6867309"/>
              <a:gd name="connsiteX144" fmla="*/ 694895 w 2889642"/>
              <a:gd name="connsiteY144" fmla="*/ 3475374 h 6867309"/>
              <a:gd name="connsiteX145" fmla="*/ 694895 w 2889642"/>
              <a:gd name="connsiteY145" fmla="*/ 3837108 h 6867309"/>
              <a:gd name="connsiteX146" fmla="*/ 1055723 w 2889642"/>
              <a:gd name="connsiteY146" fmla="*/ 3837108 h 6867309"/>
              <a:gd name="connsiteX147" fmla="*/ 1055723 w 2889642"/>
              <a:gd name="connsiteY147" fmla="*/ 3475374 h 6867309"/>
              <a:gd name="connsiteX148" fmla="*/ 315608 w 2889642"/>
              <a:gd name="connsiteY148" fmla="*/ 3475374 h 6867309"/>
              <a:gd name="connsiteX149" fmla="*/ 315608 w 2889642"/>
              <a:gd name="connsiteY149" fmla="*/ 3837108 h 6867309"/>
              <a:gd name="connsiteX150" fmla="*/ 676436 w 2889642"/>
              <a:gd name="connsiteY150" fmla="*/ 3837108 h 6867309"/>
              <a:gd name="connsiteX151" fmla="*/ 676436 w 2889642"/>
              <a:gd name="connsiteY151" fmla="*/ 3475374 h 6867309"/>
              <a:gd name="connsiteX152" fmla="*/ 2213087 w 2889642"/>
              <a:gd name="connsiteY152" fmla="*/ 3094784 h 6867309"/>
              <a:gd name="connsiteX153" fmla="*/ 2213087 w 2889642"/>
              <a:gd name="connsiteY153" fmla="*/ 3456519 h 6867309"/>
              <a:gd name="connsiteX154" fmla="*/ 2573915 w 2889642"/>
              <a:gd name="connsiteY154" fmla="*/ 3456519 h 6867309"/>
              <a:gd name="connsiteX155" fmla="*/ 2573915 w 2889642"/>
              <a:gd name="connsiteY155" fmla="*/ 3094784 h 6867309"/>
              <a:gd name="connsiteX156" fmla="*/ 1833452 w 2889642"/>
              <a:gd name="connsiteY156" fmla="*/ 3094784 h 6867309"/>
              <a:gd name="connsiteX157" fmla="*/ 1833452 w 2889642"/>
              <a:gd name="connsiteY157" fmla="*/ 3456519 h 6867309"/>
              <a:gd name="connsiteX158" fmla="*/ 2194280 w 2889642"/>
              <a:gd name="connsiteY158" fmla="*/ 3456519 h 6867309"/>
              <a:gd name="connsiteX159" fmla="*/ 2194280 w 2889642"/>
              <a:gd name="connsiteY159" fmla="*/ 3094784 h 6867309"/>
              <a:gd name="connsiteX160" fmla="*/ 1454165 w 2889642"/>
              <a:gd name="connsiteY160" fmla="*/ 3094784 h 6867309"/>
              <a:gd name="connsiteX161" fmla="*/ 1454165 w 2889642"/>
              <a:gd name="connsiteY161" fmla="*/ 3456519 h 6867309"/>
              <a:gd name="connsiteX162" fmla="*/ 1814993 w 2889642"/>
              <a:gd name="connsiteY162" fmla="*/ 3456519 h 6867309"/>
              <a:gd name="connsiteX163" fmla="*/ 1814993 w 2889642"/>
              <a:gd name="connsiteY163" fmla="*/ 3094784 h 6867309"/>
              <a:gd name="connsiteX164" fmla="*/ 1074530 w 2889642"/>
              <a:gd name="connsiteY164" fmla="*/ 3094784 h 6867309"/>
              <a:gd name="connsiteX165" fmla="*/ 1074530 w 2889642"/>
              <a:gd name="connsiteY165" fmla="*/ 3456519 h 6867309"/>
              <a:gd name="connsiteX166" fmla="*/ 1435358 w 2889642"/>
              <a:gd name="connsiteY166" fmla="*/ 3456519 h 6867309"/>
              <a:gd name="connsiteX167" fmla="*/ 1435358 w 2889642"/>
              <a:gd name="connsiteY167" fmla="*/ 3094784 h 6867309"/>
              <a:gd name="connsiteX168" fmla="*/ 694895 w 2889642"/>
              <a:gd name="connsiteY168" fmla="*/ 3094784 h 6867309"/>
              <a:gd name="connsiteX169" fmla="*/ 694895 w 2889642"/>
              <a:gd name="connsiteY169" fmla="*/ 3456519 h 6867309"/>
              <a:gd name="connsiteX170" fmla="*/ 1055723 w 2889642"/>
              <a:gd name="connsiteY170" fmla="*/ 3456519 h 6867309"/>
              <a:gd name="connsiteX171" fmla="*/ 1055723 w 2889642"/>
              <a:gd name="connsiteY171" fmla="*/ 3094784 h 6867309"/>
              <a:gd name="connsiteX172" fmla="*/ 315608 w 2889642"/>
              <a:gd name="connsiteY172" fmla="*/ 3094784 h 6867309"/>
              <a:gd name="connsiteX173" fmla="*/ 315608 w 2889642"/>
              <a:gd name="connsiteY173" fmla="*/ 3456519 h 6867309"/>
              <a:gd name="connsiteX174" fmla="*/ 676436 w 2889642"/>
              <a:gd name="connsiteY174" fmla="*/ 3456519 h 6867309"/>
              <a:gd name="connsiteX175" fmla="*/ 676436 w 2889642"/>
              <a:gd name="connsiteY175" fmla="*/ 3094784 h 6867309"/>
              <a:gd name="connsiteX176" fmla="*/ 2213087 w 2889642"/>
              <a:gd name="connsiteY176" fmla="*/ 2714195 h 6867309"/>
              <a:gd name="connsiteX177" fmla="*/ 2213087 w 2889642"/>
              <a:gd name="connsiteY177" fmla="*/ 3075929 h 6867309"/>
              <a:gd name="connsiteX178" fmla="*/ 2573915 w 2889642"/>
              <a:gd name="connsiteY178" fmla="*/ 3075929 h 6867309"/>
              <a:gd name="connsiteX179" fmla="*/ 2573915 w 2889642"/>
              <a:gd name="connsiteY179" fmla="*/ 2714195 h 6867309"/>
              <a:gd name="connsiteX180" fmla="*/ 1833452 w 2889642"/>
              <a:gd name="connsiteY180" fmla="*/ 2714195 h 6867309"/>
              <a:gd name="connsiteX181" fmla="*/ 1833452 w 2889642"/>
              <a:gd name="connsiteY181" fmla="*/ 3075929 h 6867309"/>
              <a:gd name="connsiteX182" fmla="*/ 2194280 w 2889642"/>
              <a:gd name="connsiteY182" fmla="*/ 3075929 h 6867309"/>
              <a:gd name="connsiteX183" fmla="*/ 2194280 w 2889642"/>
              <a:gd name="connsiteY183" fmla="*/ 2714195 h 6867309"/>
              <a:gd name="connsiteX184" fmla="*/ 1454165 w 2889642"/>
              <a:gd name="connsiteY184" fmla="*/ 2714195 h 6867309"/>
              <a:gd name="connsiteX185" fmla="*/ 1454165 w 2889642"/>
              <a:gd name="connsiteY185" fmla="*/ 3075929 h 6867309"/>
              <a:gd name="connsiteX186" fmla="*/ 1814993 w 2889642"/>
              <a:gd name="connsiteY186" fmla="*/ 3075929 h 6867309"/>
              <a:gd name="connsiteX187" fmla="*/ 1814993 w 2889642"/>
              <a:gd name="connsiteY187" fmla="*/ 2714195 h 6867309"/>
              <a:gd name="connsiteX188" fmla="*/ 1074530 w 2889642"/>
              <a:gd name="connsiteY188" fmla="*/ 2714195 h 6867309"/>
              <a:gd name="connsiteX189" fmla="*/ 1074530 w 2889642"/>
              <a:gd name="connsiteY189" fmla="*/ 3075929 h 6867309"/>
              <a:gd name="connsiteX190" fmla="*/ 1435358 w 2889642"/>
              <a:gd name="connsiteY190" fmla="*/ 3075929 h 6867309"/>
              <a:gd name="connsiteX191" fmla="*/ 1435358 w 2889642"/>
              <a:gd name="connsiteY191" fmla="*/ 2714195 h 6867309"/>
              <a:gd name="connsiteX192" fmla="*/ 694895 w 2889642"/>
              <a:gd name="connsiteY192" fmla="*/ 2714195 h 6867309"/>
              <a:gd name="connsiteX193" fmla="*/ 694895 w 2889642"/>
              <a:gd name="connsiteY193" fmla="*/ 3075929 h 6867309"/>
              <a:gd name="connsiteX194" fmla="*/ 1055723 w 2889642"/>
              <a:gd name="connsiteY194" fmla="*/ 3075929 h 6867309"/>
              <a:gd name="connsiteX195" fmla="*/ 1055723 w 2889642"/>
              <a:gd name="connsiteY195" fmla="*/ 2714195 h 6867309"/>
              <a:gd name="connsiteX196" fmla="*/ 315608 w 2889642"/>
              <a:gd name="connsiteY196" fmla="*/ 2714195 h 6867309"/>
              <a:gd name="connsiteX197" fmla="*/ 315608 w 2889642"/>
              <a:gd name="connsiteY197" fmla="*/ 3075929 h 6867309"/>
              <a:gd name="connsiteX198" fmla="*/ 676436 w 2889642"/>
              <a:gd name="connsiteY198" fmla="*/ 3075929 h 6867309"/>
              <a:gd name="connsiteX199" fmla="*/ 676436 w 2889642"/>
              <a:gd name="connsiteY199" fmla="*/ 2714195 h 6867309"/>
              <a:gd name="connsiteX200" fmla="*/ 2213087 w 2889642"/>
              <a:gd name="connsiteY200" fmla="*/ 2333605 h 6867309"/>
              <a:gd name="connsiteX201" fmla="*/ 2213087 w 2889642"/>
              <a:gd name="connsiteY201" fmla="*/ 2695340 h 6867309"/>
              <a:gd name="connsiteX202" fmla="*/ 2573915 w 2889642"/>
              <a:gd name="connsiteY202" fmla="*/ 2695340 h 6867309"/>
              <a:gd name="connsiteX203" fmla="*/ 2573915 w 2889642"/>
              <a:gd name="connsiteY203" fmla="*/ 2333605 h 6867309"/>
              <a:gd name="connsiteX204" fmla="*/ 1833452 w 2889642"/>
              <a:gd name="connsiteY204" fmla="*/ 2333605 h 6867309"/>
              <a:gd name="connsiteX205" fmla="*/ 1833452 w 2889642"/>
              <a:gd name="connsiteY205" fmla="*/ 2695340 h 6867309"/>
              <a:gd name="connsiteX206" fmla="*/ 2194280 w 2889642"/>
              <a:gd name="connsiteY206" fmla="*/ 2695340 h 6867309"/>
              <a:gd name="connsiteX207" fmla="*/ 2194280 w 2889642"/>
              <a:gd name="connsiteY207" fmla="*/ 2333605 h 6867309"/>
              <a:gd name="connsiteX208" fmla="*/ 1454165 w 2889642"/>
              <a:gd name="connsiteY208" fmla="*/ 2333605 h 6867309"/>
              <a:gd name="connsiteX209" fmla="*/ 1454165 w 2889642"/>
              <a:gd name="connsiteY209" fmla="*/ 2695340 h 6867309"/>
              <a:gd name="connsiteX210" fmla="*/ 1814993 w 2889642"/>
              <a:gd name="connsiteY210" fmla="*/ 2695340 h 6867309"/>
              <a:gd name="connsiteX211" fmla="*/ 1814993 w 2889642"/>
              <a:gd name="connsiteY211" fmla="*/ 2333605 h 6867309"/>
              <a:gd name="connsiteX212" fmla="*/ 1074530 w 2889642"/>
              <a:gd name="connsiteY212" fmla="*/ 2333605 h 6867309"/>
              <a:gd name="connsiteX213" fmla="*/ 1074530 w 2889642"/>
              <a:gd name="connsiteY213" fmla="*/ 2695340 h 6867309"/>
              <a:gd name="connsiteX214" fmla="*/ 1435358 w 2889642"/>
              <a:gd name="connsiteY214" fmla="*/ 2695340 h 6867309"/>
              <a:gd name="connsiteX215" fmla="*/ 1435358 w 2889642"/>
              <a:gd name="connsiteY215" fmla="*/ 2333605 h 6867309"/>
              <a:gd name="connsiteX216" fmla="*/ 694895 w 2889642"/>
              <a:gd name="connsiteY216" fmla="*/ 2333605 h 6867309"/>
              <a:gd name="connsiteX217" fmla="*/ 694895 w 2889642"/>
              <a:gd name="connsiteY217" fmla="*/ 2695340 h 6867309"/>
              <a:gd name="connsiteX218" fmla="*/ 1055723 w 2889642"/>
              <a:gd name="connsiteY218" fmla="*/ 2695340 h 6867309"/>
              <a:gd name="connsiteX219" fmla="*/ 1055723 w 2889642"/>
              <a:gd name="connsiteY219" fmla="*/ 2333605 h 6867309"/>
              <a:gd name="connsiteX220" fmla="*/ 315608 w 2889642"/>
              <a:gd name="connsiteY220" fmla="*/ 2333605 h 6867309"/>
              <a:gd name="connsiteX221" fmla="*/ 315608 w 2889642"/>
              <a:gd name="connsiteY221" fmla="*/ 2695340 h 6867309"/>
              <a:gd name="connsiteX222" fmla="*/ 676436 w 2889642"/>
              <a:gd name="connsiteY222" fmla="*/ 2695340 h 6867309"/>
              <a:gd name="connsiteX223" fmla="*/ 676436 w 2889642"/>
              <a:gd name="connsiteY223" fmla="*/ 2333605 h 6867309"/>
              <a:gd name="connsiteX224" fmla="*/ 2213087 w 2889642"/>
              <a:gd name="connsiteY224" fmla="*/ 1953016 h 6867309"/>
              <a:gd name="connsiteX225" fmla="*/ 2213087 w 2889642"/>
              <a:gd name="connsiteY225" fmla="*/ 2314751 h 6867309"/>
              <a:gd name="connsiteX226" fmla="*/ 2573915 w 2889642"/>
              <a:gd name="connsiteY226" fmla="*/ 2314751 h 6867309"/>
              <a:gd name="connsiteX227" fmla="*/ 2573915 w 2889642"/>
              <a:gd name="connsiteY227" fmla="*/ 1953016 h 6867309"/>
              <a:gd name="connsiteX228" fmla="*/ 1833452 w 2889642"/>
              <a:gd name="connsiteY228" fmla="*/ 1953016 h 6867309"/>
              <a:gd name="connsiteX229" fmla="*/ 1833452 w 2889642"/>
              <a:gd name="connsiteY229" fmla="*/ 2314751 h 6867309"/>
              <a:gd name="connsiteX230" fmla="*/ 2194280 w 2889642"/>
              <a:gd name="connsiteY230" fmla="*/ 2314751 h 6867309"/>
              <a:gd name="connsiteX231" fmla="*/ 2194280 w 2889642"/>
              <a:gd name="connsiteY231" fmla="*/ 1953016 h 6867309"/>
              <a:gd name="connsiteX232" fmla="*/ 1454165 w 2889642"/>
              <a:gd name="connsiteY232" fmla="*/ 1953016 h 6867309"/>
              <a:gd name="connsiteX233" fmla="*/ 1454165 w 2889642"/>
              <a:gd name="connsiteY233" fmla="*/ 2314751 h 6867309"/>
              <a:gd name="connsiteX234" fmla="*/ 1814993 w 2889642"/>
              <a:gd name="connsiteY234" fmla="*/ 2314751 h 6867309"/>
              <a:gd name="connsiteX235" fmla="*/ 1814993 w 2889642"/>
              <a:gd name="connsiteY235" fmla="*/ 1953016 h 6867309"/>
              <a:gd name="connsiteX236" fmla="*/ 1074530 w 2889642"/>
              <a:gd name="connsiteY236" fmla="*/ 1953016 h 6867309"/>
              <a:gd name="connsiteX237" fmla="*/ 1074530 w 2889642"/>
              <a:gd name="connsiteY237" fmla="*/ 2314751 h 6867309"/>
              <a:gd name="connsiteX238" fmla="*/ 1435358 w 2889642"/>
              <a:gd name="connsiteY238" fmla="*/ 2314751 h 6867309"/>
              <a:gd name="connsiteX239" fmla="*/ 1435358 w 2889642"/>
              <a:gd name="connsiteY239" fmla="*/ 1953016 h 6867309"/>
              <a:gd name="connsiteX240" fmla="*/ 694895 w 2889642"/>
              <a:gd name="connsiteY240" fmla="*/ 1953016 h 6867309"/>
              <a:gd name="connsiteX241" fmla="*/ 694895 w 2889642"/>
              <a:gd name="connsiteY241" fmla="*/ 2314751 h 6867309"/>
              <a:gd name="connsiteX242" fmla="*/ 1055723 w 2889642"/>
              <a:gd name="connsiteY242" fmla="*/ 2314751 h 6867309"/>
              <a:gd name="connsiteX243" fmla="*/ 1055723 w 2889642"/>
              <a:gd name="connsiteY243" fmla="*/ 1953016 h 6867309"/>
              <a:gd name="connsiteX244" fmla="*/ 315608 w 2889642"/>
              <a:gd name="connsiteY244" fmla="*/ 1953016 h 6867309"/>
              <a:gd name="connsiteX245" fmla="*/ 315608 w 2889642"/>
              <a:gd name="connsiteY245" fmla="*/ 2314751 h 6867309"/>
              <a:gd name="connsiteX246" fmla="*/ 676436 w 2889642"/>
              <a:gd name="connsiteY246" fmla="*/ 2314751 h 6867309"/>
              <a:gd name="connsiteX247" fmla="*/ 676436 w 2889642"/>
              <a:gd name="connsiteY247" fmla="*/ 1953016 h 6867309"/>
              <a:gd name="connsiteX248" fmla="*/ 2213087 w 2889642"/>
              <a:gd name="connsiteY248" fmla="*/ 1572427 h 6867309"/>
              <a:gd name="connsiteX249" fmla="*/ 2213087 w 2889642"/>
              <a:gd name="connsiteY249" fmla="*/ 1934162 h 6867309"/>
              <a:gd name="connsiteX250" fmla="*/ 2573915 w 2889642"/>
              <a:gd name="connsiteY250" fmla="*/ 1934162 h 6867309"/>
              <a:gd name="connsiteX251" fmla="*/ 2573915 w 2889642"/>
              <a:gd name="connsiteY251" fmla="*/ 1572427 h 6867309"/>
              <a:gd name="connsiteX252" fmla="*/ 1833452 w 2889642"/>
              <a:gd name="connsiteY252" fmla="*/ 1572427 h 6867309"/>
              <a:gd name="connsiteX253" fmla="*/ 1833452 w 2889642"/>
              <a:gd name="connsiteY253" fmla="*/ 1934162 h 6867309"/>
              <a:gd name="connsiteX254" fmla="*/ 2194280 w 2889642"/>
              <a:gd name="connsiteY254" fmla="*/ 1934162 h 6867309"/>
              <a:gd name="connsiteX255" fmla="*/ 2194280 w 2889642"/>
              <a:gd name="connsiteY255" fmla="*/ 1572427 h 6867309"/>
              <a:gd name="connsiteX256" fmla="*/ 1454165 w 2889642"/>
              <a:gd name="connsiteY256" fmla="*/ 1572427 h 6867309"/>
              <a:gd name="connsiteX257" fmla="*/ 1454165 w 2889642"/>
              <a:gd name="connsiteY257" fmla="*/ 1934162 h 6867309"/>
              <a:gd name="connsiteX258" fmla="*/ 1814993 w 2889642"/>
              <a:gd name="connsiteY258" fmla="*/ 1934162 h 6867309"/>
              <a:gd name="connsiteX259" fmla="*/ 1814993 w 2889642"/>
              <a:gd name="connsiteY259" fmla="*/ 1572427 h 6867309"/>
              <a:gd name="connsiteX260" fmla="*/ 1074530 w 2889642"/>
              <a:gd name="connsiteY260" fmla="*/ 1572427 h 6867309"/>
              <a:gd name="connsiteX261" fmla="*/ 1074530 w 2889642"/>
              <a:gd name="connsiteY261" fmla="*/ 1934162 h 6867309"/>
              <a:gd name="connsiteX262" fmla="*/ 1435358 w 2889642"/>
              <a:gd name="connsiteY262" fmla="*/ 1934162 h 6867309"/>
              <a:gd name="connsiteX263" fmla="*/ 1435358 w 2889642"/>
              <a:gd name="connsiteY263" fmla="*/ 1572427 h 6867309"/>
              <a:gd name="connsiteX264" fmla="*/ 694895 w 2889642"/>
              <a:gd name="connsiteY264" fmla="*/ 1572427 h 6867309"/>
              <a:gd name="connsiteX265" fmla="*/ 694895 w 2889642"/>
              <a:gd name="connsiteY265" fmla="*/ 1934162 h 6867309"/>
              <a:gd name="connsiteX266" fmla="*/ 1055723 w 2889642"/>
              <a:gd name="connsiteY266" fmla="*/ 1934162 h 6867309"/>
              <a:gd name="connsiteX267" fmla="*/ 1055723 w 2889642"/>
              <a:gd name="connsiteY267" fmla="*/ 1572427 h 6867309"/>
              <a:gd name="connsiteX268" fmla="*/ 2213087 w 2889642"/>
              <a:gd name="connsiteY268" fmla="*/ 1191838 h 6867309"/>
              <a:gd name="connsiteX269" fmla="*/ 2213087 w 2889642"/>
              <a:gd name="connsiteY269" fmla="*/ 1553572 h 6867309"/>
              <a:gd name="connsiteX270" fmla="*/ 2573915 w 2889642"/>
              <a:gd name="connsiteY270" fmla="*/ 1553572 h 6867309"/>
              <a:gd name="connsiteX271" fmla="*/ 2573915 w 2889642"/>
              <a:gd name="connsiteY271" fmla="*/ 1191838 h 6867309"/>
              <a:gd name="connsiteX272" fmla="*/ 1833452 w 2889642"/>
              <a:gd name="connsiteY272" fmla="*/ 1191838 h 6867309"/>
              <a:gd name="connsiteX273" fmla="*/ 1833452 w 2889642"/>
              <a:gd name="connsiteY273" fmla="*/ 1553572 h 6867309"/>
              <a:gd name="connsiteX274" fmla="*/ 2194280 w 2889642"/>
              <a:gd name="connsiteY274" fmla="*/ 1553572 h 6867309"/>
              <a:gd name="connsiteX275" fmla="*/ 2194280 w 2889642"/>
              <a:gd name="connsiteY275" fmla="*/ 1191838 h 6867309"/>
              <a:gd name="connsiteX276" fmla="*/ 1454165 w 2889642"/>
              <a:gd name="connsiteY276" fmla="*/ 1191838 h 6867309"/>
              <a:gd name="connsiteX277" fmla="*/ 1454165 w 2889642"/>
              <a:gd name="connsiteY277" fmla="*/ 1553572 h 6867309"/>
              <a:gd name="connsiteX278" fmla="*/ 1814993 w 2889642"/>
              <a:gd name="connsiteY278" fmla="*/ 1553572 h 6867309"/>
              <a:gd name="connsiteX279" fmla="*/ 1814993 w 2889642"/>
              <a:gd name="connsiteY279" fmla="*/ 1191838 h 6867309"/>
              <a:gd name="connsiteX280" fmla="*/ 1074530 w 2889642"/>
              <a:gd name="connsiteY280" fmla="*/ 1191838 h 6867309"/>
              <a:gd name="connsiteX281" fmla="*/ 1074530 w 2889642"/>
              <a:gd name="connsiteY281" fmla="*/ 1553572 h 6867309"/>
              <a:gd name="connsiteX282" fmla="*/ 1435358 w 2889642"/>
              <a:gd name="connsiteY282" fmla="*/ 1553572 h 6867309"/>
              <a:gd name="connsiteX283" fmla="*/ 1435358 w 2889642"/>
              <a:gd name="connsiteY283" fmla="*/ 1191838 h 6867309"/>
              <a:gd name="connsiteX284" fmla="*/ 2213087 w 2889642"/>
              <a:gd name="connsiteY284" fmla="*/ 811248 h 6867309"/>
              <a:gd name="connsiteX285" fmla="*/ 2213087 w 2889642"/>
              <a:gd name="connsiteY285" fmla="*/ 1172983 h 6867309"/>
              <a:gd name="connsiteX286" fmla="*/ 2573915 w 2889642"/>
              <a:gd name="connsiteY286" fmla="*/ 1172983 h 6867309"/>
              <a:gd name="connsiteX287" fmla="*/ 2573915 w 2889642"/>
              <a:gd name="connsiteY287" fmla="*/ 811248 h 6867309"/>
              <a:gd name="connsiteX288" fmla="*/ 1833452 w 2889642"/>
              <a:gd name="connsiteY288" fmla="*/ 811248 h 6867309"/>
              <a:gd name="connsiteX289" fmla="*/ 1833452 w 2889642"/>
              <a:gd name="connsiteY289" fmla="*/ 1172983 h 6867309"/>
              <a:gd name="connsiteX290" fmla="*/ 2194280 w 2889642"/>
              <a:gd name="connsiteY290" fmla="*/ 1172983 h 6867309"/>
              <a:gd name="connsiteX291" fmla="*/ 2194280 w 2889642"/>
              <a:gd name="connsiteY291" fmla="*/ 811248 h 6867309"/>
              <a:gd name="connsiteX292" fmla="*/ 1454165 w 2889642"/>
              <a:gd name="connsiteY292" fmla="*/ 811248 h 6867309"/>
              <a:gd name="connsiteX293" fmla="*/ 1454165 w 2889642"/>
              <a:gd name="connsiteY293" fmla="*/ 1172983 h 6867309"/>
              <a:gd name="connsiteX294" fmla="*/ 1814993 w 2889642"/>
              <a:gd name="connsiteY294" fmla="*/ 1172983 h 6867309"/>
              <a:gd name="connsiteX295" fmla="*/ 1814993 w 2889642"/>
              <a:gd name="connsiteY295" fmla="*/ 811248 h 6867309"/>
              <a:gd name="connsiteX296" fmla="*/ 1074530 w 2889642"/>
              <a:gd name="connsiteY296" fmla="*/ 811248 h 6867309"/>
              <a:gd name="connsiteX297" fmla="*/ 1074530 w 2889642"/>
              <a:gd name="connsiteY297" fmla="*/ 1172983 h 6867309"/>
              <a:gd name="connsiteX298" fmla="*/ 1435358 w 2889642"/>
              <a:gd name="connsiteY298" fmla="*/ 1172983 h 6867309"/>
              <a:gd name="connsiteX299" fmla="*/ 1435358 w 2889642"/>
              <a:gd name="connsiteY299" fmla="*/ 811248 h 6867309"/>
              <a:gd name="connsiteX300" fmla="*/ 2213087 w 2889642"/>
              <a:gd name="connsiteY300" fmla="*/ 430659 h 6867309"/>
              <a:gd name="connsiteX301" fmla="*/ 2213087 w 2889642"/>
              <a:gd name="connsiteY301" fmla="*/ 792393 h 6867309"/>
              <a:gd name="connsiteX302" fmla="*/ 2573915 w 2889642"/>
              <a:gd name="connsiteY302" fmla="*/ 792393 h 6867309"/>
              <a:gd name="connsiteX303" fmla="*/ 2573915 w 2889642"/>
              <a:gd name="connsiteY303" fmla="*/ 430659 h 6867309"/>
              <a:gd name="connsiteX304" fmla="*/ 1833452 w 2889642"/>
              <a:gd name="connsiteY304" fmla="*/ 430659 h 6867309"/>
              <a:gd name="connsiteX305" fmla="*/ 1833452 w 2889642"/>
              <a:gd name="connsiteY305" fmla="*/ 792393 h 6867309"/>
              <a:gd name="connsiteX306" fmla="*/ 2194280 w 2889642"/>
              <a:gd name="connsiteY306" fmla="*/ 792393 h 6867309"/>
              <a:gd name="connsiteX307" fmla="*/ 2194280 w 2889642"/>
              <a:gd name="connsiteY307" fmla="*/ 430659 h 6867309"/>
              <a:gd name="connsiteX308" fmla="*/ 1454165 w 2889642"/>
              <a:gd name="connsiteY308" fmla="*/ 430659 h 6867309"/>
              <a:gd name="connsiteX309" fmla="*/ 1454165 w 2889642"/>
              <a:gd name="connsiteY309" fmla="*/ 792393 h 6867309"/>
              <a:gd name="connsiteX310" fmla="*/ 1814993 w 2889642"/>
              <a:gd name="connsiteY310" fmla="*/ 792393 h 6867309"/>
              <a:gd name="connsiteX311" fmla="*/ 1814993 w 2889642"/>
              <a:gd name="connsiteY311" fmla="*/ 430659 h 6867309"/>
              <a:gd name="connsiteX312" fmla="*/ 2213087 w 2889642"/>
              <a:gd name="connsiteY312" fmla="*/ 49721 h 6867309"/>
              <a:gd name="connsiteX313" fmla="*/ 2213087 w 2889642"/>
              <a:gd name="connsiteY313" fmla="*/ 411804 h 6867309"/>
              <a:gd name="connsiteX314" fmla="*/ 2573915 w 2889642"/>
              <a:gd name="connsiteY314" fmla="*/ 411804 h 6867309"/>
              <a:gd name="connsiteX315" fmla="*/ 2573915 w 2889642"/>
              <a:gd name="connsiteY315" fmla="*/ 50070 h 6867309"/>
              <a:gd name="connsiteX316" fmla="*/ 2573915 w 2889642"/>
              <a:gd name="connsiteY316" fmla="*/ 49721 h 6867309"/>
              <a:gd name="connsiteX317" fmla="*/ 2194280 w 2889642"/>
              <a:gd name="connsiteY317" fmla="*/ 0 h 6867309"/>
              <a:gd name="connsiteX318" fmla="*/ 2213087 w 2889642"/>
              <a:gd name="connsiteY318" fmla="*/ 0 h 6867309"/>
              <a:gd name="connsiteX319" fmla="*/ 2213087 w 2889642"/>
              <a:gd name="connsiteY319" fmla="*/ 30866 h 6867309"/>
              <a:gd name="connsiteX320" fmla="*/ 2573915 w 2889642"/>
              <a:gd name="connsiteY320" fmla="*/ 30866 h 6867309"/>
              <a:gd name="connsiteX321" fmla="*/ 2573915 w 2889642"/>
              <a:gd name="connsiteY321" fmla="*/ 0 h 6867309"/>
              <a:gd name="connsiteX322" fmla="*/ 2592723 w 2889642"/>
              <a:gd name="connsiteY322" fmla="*/ 0 h 6867309"/>
              <a:gd name="connsiteX323" fmla="*/ 2592723 w 2889642"/>
              <a:gd name="connsiteY323" fmla="*/ 30866 h 6867309"/>
              <a:gd name="connsiteX324" fmla="*/ 2889642 w 2889642"/>
              <a:gd name="connsiteY324" fmla="*/ 30866 h 6867309"/>
              <a:gd name="connsiteX325" fmla="*/ 2889642 w 2889642"/>
              <a:gd name="connsiteY325" fmla="*/ 49721 h 6867309"/>
              <a:gd name="connsiteX326" fmla="*/ 2592723 w 2889642"/>
              <a:gd name="connsiteY326" fmla="*/ 49721 h 6867309"/>
              <a:gd name="connsiteX327" fmla="*/ 2592723 w 2889642"/>
              <a:gd name="connsiteY327" fmla="*/ 411804 h 6867309"/>
              <a:gd name="connsiteX328" fmla="*/ 2889642 w 2889642"/>
              <a:gd name="connsiteY328" fmla="*/ 411804 h 6867309"/>
              <a:gd name="connsiteX329" fmla="*/ 2889642 w 2889642"/>
              <a:gd name="connsiteY329" fmla="*/ 430659 h 6867309"/>
              <a:gd name="connsiteX330" fmla="*/ 2592723 w 2889642"/>
              <a:gd name="connsiteY330" fmla="*/ 430659 h 6867309"/>
              <a:gd name="connsiteX331" fmla="*/ 2592723 w 2889642"/>
              <a:gd name="connsiteY331" fmla="*/ 792393 h 6867309"/>
              <a:gd name="connsiteX332" fmla="*/ 2889642 w 2889642"/>
              <a:gd name="connsiteY332" fmla="*/ 792393 h 6867309"/>
              <a:gd name="connsiteX333" fmla="*/ 2889642 w 2889642"/>
              <a:gd name="connsiteY333" fmla="*/ 811248 h 6867309"/>
              <a:gd name="connsiteX334" fmla="*/ 2592723 w 2889642"/>
              <a:gd name="connsiteY334" fmla="*/ 811248 h 6867309"/>
              <a:gd name="connsiteX335" fmla="*/ 2592723 w 2889642"/>
              <a:gd name="connsiteY335" fmla="*/ 1172983 h 6867309"/>
              <a:gd name="connsiteX336" fmla="*/ 2889642 w 2889642"/>
              <a:gd name="connsiteY336" fmla="*/ 1172983 h 6867309"/>
              <a:gd name="connsiteX337" fmla="*/ 2889642 w 2889642"/>
              <a:gd name="connsiteY337" fmla="*/ 1191838 h 6867309"/>
              <a:gd name="connsiteX338" fmla="*/ 2592723 w 2889642"/>
              <a:gd name="connsiteY338" fmla="*/ 1191838 h 6867309"/>
              <a:gd name="connsiteX339" fmla="*/ 2592723 w 2889642"/>
              <a:gd name="connsiteY339" fmla="*/ 1553572 h 6867309"/>
              <a:gd name="connsiteX340" fmla="*/ 2889642 w 2889642"/>
              <a:gd name="connsiteY340" fmla="*/ 1553572 h 6867309"/>
              <a:gd name="connsiteX341" fmla="*/ 2889642 w 2889642"/>
              <a:gd name="connsiteY341" fmla="*/ 1572427 h 6867309"/>
              <a:gd name="connsiteX342" fmla="*/ 2592723 w 2889642"/>
              <a:gd name="connsiteY342" fmla="*/ 1572427 h 6867309"/>
              <a:gd name="connsiteX343" fmla="*/ 2592723 w 2889642"/>
              <a:gd name="connsiteY343" fmla="*/ 1934162 h 6867309"/>
              <a:gd name="connsiteX344" fmla="*/ 2889642 w 2889642"/>
              <a:gd name="connsiteY344" fmla="*/ 1934162 h 6867309"/>
              <a:gd name="connsiteX345" fmla="*/ 2889642 w 2889642"/>
              <a:gd name="connsiteY345" fmla="*/ 1953016 h 6867309"/>
              <a:gd name="connsiteX346" fmla="*/ 2592723 w 2889642"/>
              <a:gd name="connsiteY346" fmla="*/ 1953016 h 6867309"/>
              <a:gd name="connsiteX347" fmla="*/ 2592723 w 2889642"/>
              <a:gd name="connsiteY347" fmla="*/ 2314751 h 6867309"/>
              <a:gd name="connsiteX348" fmla="*/ 2889642 w 2889642"/>
              <a:gd name="connsiteY348" fmla="*/ 2314751 h 6867309"/>
              <a:gd name="connsiteX349" fmla="*/ 2889642 w 2889642"/>
              <a:gd name="connsiteY349" fmla="*/ 2333605 h 6867309"/>
              <a:gd name="connsiteX350" fmla="*/ 2592723 w 2889642"/>
              <a:gd name="connsiteY350" fmla="*/ 2333605 h 6867309"/>
              <a:gd name="connsiteX351" fmla="*/ 2592723 w 2889642"/>
              <a:gd name="connsiteY351" fmla="*/ 2695340 h 6867309"/>
              <a:gd name="connsiteX352" fmla="*/ 2889642 w 2889642"/>
              <a:gd name="connsiteY352" fmla="*/ 2695340 h 6867309"/>
              <a:gd name="connsiteX353" fmla="*/ 2889642 w 2889642"/>
              <a:gd name="connsiteY353" fmla="*/ 2714195 h 6867309"/>
              <a:gd name="connsiteX354" fmla="*/ 2592723 w 2889642"/>
              <a:gd name="connsiteY354" fmla="*/ 2714195 h 6867309"/>
              <a:gd name="connsiteX355" fmla="*/ 2592723 w 2889642"/>
              <a:gd name="connsiteY355" fmla="*/ 3075929 h 6867309"/>
              <a:gd name="connsiteX356" fmla="*/ 2889642 w 2889642"/>
              <a:gd name="connsiteY356" fmla="*/ 3075929 h 6867309"/>
              <a:gd name="connsiteX357" fmla="*/ 2889642 w 2889642"/>
              <a:gd name="connsiteY357" fmla="*/ 3094784 h 6867309"/>
              <a:gd name="connsiteX358" fmla="*/ 2592723 w 2889642"/>
              <a:gd name="connsiteY358" fmla="*/ 3094784 h 6867309"/>
              <a:gd name="connsiteX359" fmla="*/ 2592723 w 2889642"/>
              <a:gd name="connsiteY359" fmla="*/ 3456519 h 6867309"/>
              <a:gd name="connsiteX360" fmla="*/ 2889642 w 2889642"/>
              <a:gd name="connsiteY360" fmla="*/ 3456519 h 6867309"/>
              <a:gd name="connsiteX361" fmla="*/ 2889642 w 2889642"/>
              <a:gd name="connsiteY361" fmla="*/ 3475374 h 6867309"/>
              <a:gd name="connsiteX362" fmla="*/ 2592723 w 2889642"/>
              <a:gd name="connsiteY362" fmla="*/ 3475374 h 6867309"/>
              <a:gd name="connsiteX363" fmla="*/ 2592723 w 2889642"/>
              <a:gd name="connsiteY363" fmla="*/ 3837108 h 6867309"/>
              <a:gd name="connsiteX364" fmla="*/ 2889642 w 2889642"/>
              <a:gd name="connsiteY364" fmla="*/ 3837108 h 6867309"/>
              <a:gd name="connsiteX365" fmla="*/ 2889642 w 2889642"/>
              <a:gd name="connsiteY365" fmla="*/ 3855963 h 6867309"/>
              <a:gd name="connsiteX366" fmla="*/ 2592723 w 2889642"/>
              <a:gd name="connsiteY366" fmla="*/ 3855963 h 6867309"/>
              <a:gd name="connsiteX367" fmla="*/ 2592723 w 2889642"/>
              <a:gd name="connsiteY367" fmla="*/ 4217697 h 6867309"/>
              <a:gd name="connsiteX368" fmla="*/ 2889642 w 2889642"/>
              <a:gd name="connsiteY368" fmla="*/ 4217697 h 6867309"/>
              <a:gd name="connsiteX369" fmla="*/ 2889642 w 2889642"/>
              <a:gd name="connsiteY369" fmla="*/ 4236552 h 6867309"/>
              <a:gd name="connsiteX370" fmla="*/ 2592723 w 2889642"/>
              <a:gd name="connsiteY370" fmla="*/ 4236552 h 6867309"/>
              <a:gd name="connsiteX371" fmla="*/ 2592723 w 2889642"/>
              <a:gd name="connsiteY371" fmla="*/ 4598286 h 6867309"/>
              <a:gd name="connsiteX372" fmla="*/ 2889642 w 2889642"/>
              <a:gd name="connsiteY372" fmla="*/ 4598286 h 6867309"/>
              <a:gd name="connsiteX373" fmla="*/ 2889642 w 2889642"/>
              <a:gd name="connsiteY373" fmla="*/ 4617142 h 6867309"/>
              <a:gd name="connsiteX374" fmla="*/ 2592723 w 2889642"/>
              <a:gd name="connsiteY374" fmla="*/ 4617142 h 6867309"/>
              <a:gd name="connsiteX375" fmla="*/ 2592723 w 2889642"/>
              <a:gd name="connsiteY375" fmla="*/ 4978876 h 6867309"/>
              <a:gd name="connsiteX376" fmla="*/ 2889642 w 2889642"/>
              <a:gd name="connsiteY376" fmla="*/ 4978876 h 6867309"/>
              <a:gd name="connsiteX377" fmla="*/ 2889642 w 2889642"/>
              <a:gd name="connsiteY377" fmla="*/ 4997731 h 6867309"/>
              <a:gd name="connsiteX378" fmla="*/ 2592723 w 2889642"/>
              <a:gd name="connsiteY378" fmla="*/ 4997731 h 6867309"/>
              <a:gd name="connsiteX379" fmla="*/ 2592723 w 2889642"/>
              <a:gd name="connsiteY379" fmla="*/ 5359465 h 6867309"/>
              <a:gd name="connsiteX380" fmla="*/ 2889642 w 2889642"/>
              <a:gd name="connsiteY380" fmla="*/ 5359465 h 6867309"/>
              <a:gd name="connsiteX381" fmla="*/ 2889642 w 2889642"/>
              <a:gd name="connsiteY381" fmla="*/ 5378320 h 6867309"/>
              <a:gd name="connsiteX382" fmla="*/ 2592723 w 2889642"/>
              <a:gd name="connsiteY382" fmla="*/ 5378320 h 6867309"/>
              <a:gd name="connsiteX383" fmla="*/ 2592723 w 2889642"/>
              <a:gd name="connsiteY383" fmla="*/ 5740054 h 6867309"/>
              <a:gd name="connsiteX384" fmla="*/ 2889642 w 2889642"/>
              <a:gd name="connsiteY384" fmla="*/ 5740054 h 6867309"/>
              <a:gd name="connsiteX385" fmla="*/ 2889642 w 2889642"/>
              <a:gd name="connsiteY385" fmla="*/ 5758909 h 6867309"/>
              <a:gd name="connsiteX386" fmla="*/ 2592723 w 2889642"/>
              <a:gd name="connsiteY386" fmla="*/ 5758909 h 6867309"/>
              <a:gd name="connsiteX387" fmla="*/ 2592723 w 2889642"/>
              <a:gd name="connsiteY387" fmla="*/ 6120644 h 6867309"/>
              <a:gd name="connsiteX388" fmla="*/ 2889642 w 2889642"/>
              <a:gd name="connsiteY388" fmla="*/ 6120644 h 6867309"/>
              <a:gd name="connsiteX389" fmla="*/ 2889642 w 2889642"/>
              <a:gd name="connsiteY389" fmla="*/ 6139498 h 6867309"/>
              <a:gd name="connsiteX390" fmla="*/ 2592723 w 2889642"/>
              <a:gd name="connsiteY390" fmla="*/ 6139498 h 6867309"/>
              <a:gd name="connsiteX391" fmla="*/ 2592723 w 2889642"/>
              <a:gd name="connsiteY391" fmla="*/ 6501233 h 6867309"/>
              <a:gd name="connsiteX392" fmla="*/ 2889642 w 2889642"/>
              <a:gd name="connsiteY392" fmla="*/ 6501233 h 6867309"/>
              <a:gd name="connsiteX393" fmla="*/ 2889642 w 2889642"/>
              <a:gd name="connsiteY393" fmla="*/ 6520088 h 6867309"/>
              <a:gd name="connsiteX394" fmla="*/ 2592723 w 2889642"/>
              <a:gd name="connsiteY394" fmla="*/ 6520088 h 6867309"/>
              <a:gd name="connsiteX395" fmla="*/ 2592723 w 2889642"/>
              <a:gd name="connsiteY395" fmla="*/ 6867309 h 6867309"/>
              <a:gd name="connsiteX396" fmla="*/ 2573915 w 2889642"/>
              <a:gd name="connsiteY396" fmla="*/ 6867309 h 6867309"/>
              <a:gd name="connsiteX397" fmla="*/ 2573915 w 2889642"/>
              <a:gd name="connsiteY397" fmla="*/ 6520088 h 6867309"/>
              <a:gd name="connsiteX398" fmla="*/ 2213087 w 2889642"/>
              <a:gd name="connsiteY398" fmla="*/ 6520088 h 6867309"/>
              <a:gd name="connsiteX399" fmla="*/ 2213087 w 2889642"/>
              <a:gd name="connsiteY399" fmla="*/ 6867309 h 6867309"/>
              <a:gd name="connsiteX400" fmla="*/ 2194280 w 2889642"/>
              <a:gd name="connsiteY400" fmla="*/ 6867309 h 6867309"/>
              <a:gd name="connsiteX401" fmla="*/ 2194280 w 2889642"/>
              <a:gd name="connsiteY401" fmla="*/ 6520088 h 6867309"/>
              <a:gd name="connsiteX402" fmla="*/ 1833452 w 2889642"/>
              <a:gd name="connsiteY402" fmla="*/ 6520088 h 6867309"/>
              <a:gd name="connsiteX403" fmla="*/ 1833452 w 2889642"/>
              <a:gd name="connsiteY403" fmla="*/ 6749388 h 6867309"/>
              <a:gd name="connsiteX404" fmla="*/ 1814993 w 2889642"/>
              <a:gd name="connsiteY404" fmla="*/ 6738011 h 6867309"/>
              <a:gd name="connsiteX405" fmla="*/ 1814993 w 2889642"/>
              <a:gd name="connsiteY405" fmla="*/ 6520088 h 6867309"/>
              <a:gd name="connsiteX406" fmla="*/ 1505040 w 2889642"/>
              <a:gd name="connsiteY406" fmla="*/ 6520088 h 6867309"/>
              <a:gd name="connsiteX407" fmla="*/ 1480963 w 2889642"/>
              <a:gd name="connsiteY407" fmla="*/ 6502436 h 6867309"/>
              <a:gd name="connsiteX408" fmla="*/ 1479572 w 2889642"/>
              <a:gd name="connsiteY408" fmla="*/ 6501233 h 6867309"/>
              <a:gd name="connsiteX409" fmla="*/ 1814993 w 2889642"/>
              <a:gd name="connsiteY409" fmla="*/ 6501233 h 6867309"/>
              <a:gd name="connsiteX410" fmla="*/ 1814993 w 2889642"/>
              <a:gd name="connsiteY410" fmla="*/ 6139498 h 6867309"/>
              <a:gd name="connsiteX411" fmla="*/ 1454165 w 2889642"/>
              <a:gd name="connsiteY411" fmla="*/ 6139498 h 6867309"/>
              <a:gd name="connsiteX412" fmla="*/ 1454165 w 2889642"/>
              <a:gd name="connsiteY412" fmla="*/ 6479285 h 6867309"/>
              <a:gd name="connsiteX413" fmla="*/ 1435358 w 2889642"/>
              <a:gd name="connsiteY413" fmla="*/ 6463038 h 6867309"/>
              <a:gd name="connsiteX414" fmla="*/ 1435358 w 2889642"/>
              <a:gd name="connsiteY414" fmla="*/ 6139498 h 6867309"/>
              <a:gd name="connsiteX415" fmla="*/ 1087728 w 2889642"/>
              <a:gd name="connsiteY415" fmla="*/ 6139498 h 6867309"/>
              <a:gd name="connsiteX416" fmla="*/ 1055723 w 2889642"/>
              <a:gd name="connsiteY416" fmla="*/ 6107059 h 6867309"/>
              <a:gd name="connsiteX417" fmla="*/ 1055723 w 2889642"/>
              <a:gd name="connsiteY417" fmla="*/ 5758909 h 6867309"/>
              <a:gd name="connsiteX418" fmla="*/ 767455 w 2889642"/>
              <a:gd name="connsiteY418" fmla="*/ 5758909 h 6867309"/>
              <a:gd name="connsiteX419" fmla="*/ 754021 w 2889642"/>
              <a:gd name="connsiteY419" fmla="*/ 5740054 h 6867309"/>
              <a:gd name="connsiteX420" fmla="*/ 1055723 w 2889642"/>
              <a:gd name="connsiteY420" fmla="*/ 5740054 h 6867309"/>
              <a:gd name="connsiteX421" fmla="*/ 1055723 w 2889642"/>
              <a:gd name="connsiteY421" fmla="*/ 5378320 h 6867309"/>
              <a:gd name="connsiteX422" fmla="*/ 694895 w 2889642"/>
              <a:gd name="connsiteY422" fmla="*/ 5378320 h 6867309"/>
              <a:gd name="connsiteX423" fmla="*/ 694895 w 2889642"/>
              <a:gd name="connsiteY423" fmla="*/ 5657070 h 6867309"/>
              <a:gd name="connsiteX424" fmla="*/ 676436 w 2889642"/>
              <a:gd name="connsiteY424" fmla="*/ 5631162 h 6867309"/>
              <a:gd name="connsiteX425" fmla="*/ 676436 w 2889642"/>
              <a:gd name="connsiteY425" fmla="*/ 5378320 h 6867309"/>
              <a:gd name="connsiteX426" fmla="*/ 518887 w 2889642"/>
              <a:gd name="connsiteY426" fmla="*/ 5378320 h 6867309"/>
              <a:gd name="connsiteX427" fmla="*/ 507618 w 2889642"/>
              <a:gd name="connsiteY427" fmla="*/ 5359465 h 6867309"/>
              <a:gd name="connsiteX428" fmla="*/ 676436 w 2889642"/>
              <a:gd name="connsiteY428" fmla="*/ 5359465 h 6867309"/>
              <a:gd name="connsiteX429" fmla="*/ 676436 w 2889642"/>
              <a:gd name="connsiteY429" fmla="*/ 4997731 h 6867309"/>
              <a:gd name="connsiteX430" fmla="*/ 325570 w 2889642"/>
              <a:gd name="connsiteY430" fmla="*/ 4997731 h 6867309"/>
              <a:gd name="connsiteX431" fmla="*/ 318124 w 2889642"/>
              <a:gd name="connsiteY431" fmla="*/ 4978876 h 6867309"/>
              <a:gd name="connsiteX432" fmla="*/ 676436 w 2889642"/>
              <a:gd name="connsiteY432" fmla="*/ 4978876 h 6867309"/>
              <a:gd name="connsiteX433" fmla="*/ 676436 w 2889642"/>
              <a:gd name="connsiteY433" fmla="*/ 4617142 h 6867309"/>
              <a:gd name="connsiteX434" fmla="*/ 315608 w 2889642"/>
              <a:gd name="connsiteY434" fmla="*/ 4617142 h 6867309"/>
              <a:gd name="connsiteX435" fmla="*/ 315608 w 2889642"/>
              <a:gd name="connsiteY435" fmla="*/ 4972505 h 6867309"/>
              <a:gd name="connsiteX436" fmla="*/ 296800 w 2889642"/>
              <a:gd name="connsiteY436" fmla="*/ 4924875 h 6867309"/>
              <a:gd name="connsiteX437" fmla="*/ 296800 w 2889642"/>
              <a:gd name="connsiteY437" fmla="*/ 4617142 h 6867309"/>
              <a:gd name="connsiteX438" fmla="*/ 184882 w 2889642"/>
              <a:gd name="connsiteY438" fmla="*/ 4617142 h 6867309"/>
              <a:gd name="connsiteX439" fmla="*/ 179181 w 2889642"/>
              <a:gd name="connsiteY439" fmla="*/ 4598286 h 6867309"/>
              <a:gd name="connsiteX440" fmla="*/ 296800 w 2889642"/>
              <a:gd name="connsiteY440" fmla="*/ 4598286 h 6867309"/>
              <a:gd name="connsiteX441" fmla="*/ 296800 w 2889642"/>
              <a:gd name="connsiteY441" fmla="*/ 4236552 h 6867309"/>
              <a:gd name="connsiteX442" fmla="*/ 85388 w 2889642"/>
              <a:gd name="connsiteY442" fmla="*/ 4236552 h 6867309"/>
              <a:gd name="connsiteX443" fmla="*/ 81362 w 2889642"/>
              <a:gd name="connsiteY443" fmla="*/ 4217697 h 6867309"/>
              <a:gd name="connsiteX444" fmla="*/ 296800 w 2889642"/>
              <a:gd name="connsiteY444" fmla="*/ 4217697 h 6867309"/>
              <a:gd name="connsiteX445" fmla="*/ 296800 w 2889642"/>
              <a:gd name="connsiteY445" fmla="*/ 3855963 h 6867309"/>
              <a:gd name="connsiteX446" fmla="*/ 24582 w 2889642"/>
              <a:gd name="connsiteY446" fmla="*/ 3855963 h 6867309"/>
              <a:gd name="connsiteX447" fmla="*/ 22184 w 2889642"/>
              <a:gd name="connsiteY447" fmla="*/ 3837108 h 6867309"/>
              <a:gd name="connsiteX448" fmla="*/ 296800 w 2889642"/>
              <a:gd name="connsiteY448" fmla="*/ 3837108 h 6867309"/>
              <a:gd name="connsiteX449" fmla="*/ 296800 w 2889642"/>
              <a:gd name="connsiteY449" fmla="*/ 3475374 h 6867309"/>
              <a:gd name="connsiteX450" fmla="*/ 795 w 2889642"/>
              <a:gd name="connsiteY450" fmla="*/ 3475374 h 6867309"/>
              <a:gd name="connsiteX451" fmla="*/ 0 w 2889642"/>
              <a:gd name="connsiteY451" fmla="*/ 3456519 h 6867309"/>
              <a:gd name="connsiteX452" fmla="*/ 296800 w 2889642"/>
              <a:gd name="connsiteY452" fmla="*/ 3456519 h 6867309"/>
              <a:gd name="connsiteX453" fmla="*/ 296800 w 2889642"/>
              <a:gd name="connsiteY453" fmla="*/ 3094784 h 6867309"/>
              <a:gd name="connsiteX454" fmla="*/ 12931 w 2889642"/>
              <a:gd name="connsiteY454" fmla="*/ 3094784 h 6867309"/>
              <a:gd name="connsiteX455" fmla="*/ 13003 w 2889642"/>
              <a:gd name="connsiteY455" fmla="*/ 3093087 h 6867309"/>
              <a:gd name="connsiteX456" fmla="*/ 15185 w 2889642"/>
              <a:gd name="connsiteY456" fmla="*/ 3075929 h 6867309"/>
              <a:gd name="connsiteX457" fmla="*/ 296800 w 2889642"/>
              <a:gd name="connsiteY457" fmla="*/ 3075929 h 6867309"/>
              <a:gd name="connsiteX458" fmla="*/ 296800 w 2889642"/>
              <a:gd name="connsiteY458" fmla="*/ 2714195 h 6867309"/>
              <a:gd name="connsiteX459" fmla="*/ 65581 w 2889642"/>
              <a:gd name="connsiteY459" fmla="*/ 2714195 h 6867309"/>
              <a:gd name="connsiteX460" fmla="*/ 69607 w 2889642"/>
              <a:gd name="connsiteY460" fmla="*/ 2695340 h 6867309"/>
              <a:gd name="connsiteX461" fmla="*/ 296800 w 2889642"/>
              <a:gd name="connsiteY461" fmla="*/ 2695340 h 6867309"/>
              <a:gd name="connsiteX462" fmla="*/ 296800 w 2889642"/>
              <a:gd name="connsiteY462" fmla="*/ 2333605 h 6867309"/>
              <a:gd name="connsiteX463" fmla="*/ 156837 w 2889642"/>
              <a:gd name="connsiteY463" fmla="*/ 2333605 h 6867309"/>
              <a:gd name="connsiteX464" fmla="*/ 162538 w 2889642"/>
              <a:gd name="connsiteY464" fmla="*/ 2314751 h 6867309"/>
              <a:gd name="connsiteX465" fmla="*/ 296800 w 2889642"/>
              <a:gd name="connsiteY465" fmla="*/ 2314751 h 6867309"/>
              <a:gd name="connsiteX466" fmla="*/ 296800 w 2889642"/>
              <a:gd name="connsiteY466" fmla="*/ 1953016 h 6867309"/>
              <a:gd name="connsiteX467" fmla="*/ 288943 w 2889642"/>
              <a:gd name="connsiteY467" fmla="*/ 1953016 h 6867309"/>
              <a:gd name="connsiteX468" fmla="*/ 296388 w 2889642"/>
              <a:gd name="connsiteY468" fmla="*/ 1934162 h 6867309"/>
              <a:gd name="connsiteX469" fmla="*/ 296800 w 2889642"/>
              <a:gd name="connsiteY469" fmla="*/ 1934162 h 6867309"/>
              <a:gd name="connsiteX470" fmla="*/ 296800 w 2889642"/>
              <a:gd name="connsiteY470" fmla="*/ 1933119 h 6867309"/>
              <a:gd name="connsiteX471" fmla="*/ 315608 w 2889642"/>
              <a:gd name="connsiteY471" fmla="*/ 1885490 h 6867309"/>
              <a:gd name="connsiteX472" fmla="*/ 315608 w 2889642"/>
              <a:gd name="connsiteY472" fmla="*/ 1934162 h 6867309"/>
              <a:gd name="connsiteX473" fmla="*/ 676436 w 2889642"/>
              <a:gd name="connsiteY473" fmla="*/ 1934162 h 6867309"/>
              <a:gd name="connsiteX474" fmla="*/ 676436 w 2889642"/>
              <a:gd name="connsiteY474" fmla="*/ 1572427 h 6867309"/>
              <a:gd name="connsiteX475" fmla="*/ 465347 w 2889642"/>
              <a:gd name="connsiteY475" fmla="*/ 1572427 h 6867309"/>
              <a:gd name="connsiteX476" fmla="*/ 474246 w 2889642"/>
              <a:gd name="connsiteY476" fmla="*/ 1554365 h 6867309"/>
              <a:gd name="connsiteX477" fmla="*/ 474719 w 2889642"/>
              <a:gd name="connsiteY477" fmla="*/ 1553572 h 6867309"/>
              <a:gd name="connsiteX478" fmla="*/ 676436 w 2889642"/>
              <a:gd name="connsiteY478" fmla="*/ 1553572 h 6867309"/>
              <a:gd name="connsiteX479" fmla="*/ 676436 w 2889642"/>
              <a:gd name="connsiteY479" fmla="*/ 1226832 h 6867309"/>
              <a:gd name="connsiteX480" fmla="*/ 694895 w 2889642"/>
              <a:gd name="connsiteY480" fmla="*/ 1200925 h 6867309"/>
              <a:gd name="connsiteX481" fmla="*/ 694895 w 2889642"/>
              <a:gd name="connsiteY481" fmla="*/ 1553572 h 6867309"/>
              <a:gd name="connsiteX482" fmla="*/ 1055723 w 2889642"/>
              <a:gd name="connsiteY482" fmla="*/ 1553572 h 6867309"/>
              <a:gd name="connsiteX483" fmla="*/ 1055723 w 2889642"/>
              <a:gd name="connsiteY483" fmla="*/ 1191838 h 6867309"/>
              <a:gd name="connsiteX484" fmla="*/ 701369 w 2889642"/>
              <a:gd name="connsiteY484" fmla="*/ 1191838 h 6867309"/>
              <a:gd name="connsiteX485" fmla="*/ 714803 w 2889642"/>
              <a:gd name="connsiteY485" fmla="*/ 1172983 h 6867309"/>
              <a:gd name="connsiteX486" fmla="*/ 1055723 w 2889642"/>
              <a:gd name="connsiteY486" fmla="*/ 1172983 h 6867309"/>
              <a:gd name="connsiteX487" fmla="*/ 1055723 w 2889642"/>
              <a:gd name="connsiteY487" fmla="*/ 811248 h 6867309"/>
              <a:gd name="connsiteX488" fmla="*/ 1000038 w 2889642"/>
              <a:gd name="connsiteY488" fmla="*/ 811248 h 6867309"/>
              <a:gd name="connsiteX489" fmla="*/ 1015887 w 2889642"/>
              <a:gd name="connsiteY489" fmla="*/ 792393 h 6867309"/>
              <a:gd name="connsiteX490" fmla="*/ 1055723 w 2889642"/>
              <a:gd name="connsiteY490" fmla="*/ 792393 h 6867309"/>
              <a:gd name="connsiteX491" fmla="*/ 1055723 w 2889642"/>
              <a:gd name="connsiteY491" fmla="*/ 750938 h 6867309"/>
              <a:gd name="connsiteX492" fmla="*/ 1074530 w 2889642"/>
              <a:gd name="connsiteY492" fmla="*/ 731875 h 6867309"/>
              <a:gd name="connsiteX493" fmla="*/ 1074530 w 2889642"/>
              <a:gd name="connsiteY493" fmla="*/ 792393 h 6867309"/>
              <a:gd name="connsiteX494" fmla="*/ 1435358 w 2889642"/>
              <a:gd name="connsiteY494" fmla="*/ 792393 h 6867309"/>
              <a:gd name="connsiteX495" fmla="*/ 1435358 w 2889642"/>
              <a:gd name="connsiteY495" fmla="*/ 430659 h 6867309"/>
              <a:gd name="connsiteX496" fmla="*/ 1394034 w 2889642"/>
              <a:gd name="connsiteY496" fmla="*/ 430659 h 6867309"/>
              <a:gd name="connsiteX497" fmla="*/ 1415860 w 2889642"/>
              <a:gd name="connsiteY497" fmla="*/ 411804 h 6867309"/>
              <a:gd name="connsiteX498" fmla="*/ 1435358 w 2889642"/>
              <a:gd name="connsiteY498" fmla="*/ 411804 h 6867309"/>
              <a:gd name="connsiteX499" fmla="*/ 1435358 w 2889642"/>
              <a:gd name="connsiteY499" fmla="*/ 394960 h 6867309"/>
              <a:gd name="connsiteX500" fmla="*/ 1454165 w 2889642"/>
              <a:gd name="connsiteY500" fmla="*/ 378713 h 6867309"/>
              <a:gd name="connsiteX501" fmla="*/ 1454165 w 2889642"/>
              <a:gd name="connsiteY501" fmla="*/ 411804 h 6867309"/>
              <a:gd name="connsiteX502" fmla="*/ 1814993 w 2889642"/>
              <a:gd name="connsiteY502" fmla="*/ 411804 h 6867309"/>
              <a:gd name="connsiteX503" fmla="*/ 1814993 w 2889642"/>
              <a:gd name="connsiteY503" fmla="*/ 119989 h 6867309"/>
              <a:gd name="connsiteX504" fmla="*/ 1833452 w 2889642"/>
              <a:gd name="connsiteY504" fmla="*/ 108611 h 6867309"/>
              <a:gd name="connsiteX505" fmla="*/ 1833452 w 2889642"/>
              <a:gd name="connsiteY505" fmla="*/ 411804 h 6867309"/>
              <a:gd name="connsiteX506" fmla="*/ 2194280 w 2889642"/>
              <a:gd name="connsiteY506" fmla="*/ 411804 h 6867309"/>
              <a:gd name="connsiteX507" fmla="*/ 2194280 w 2889642"/>
              <a:gd name="connsiteY507" fmla="*/ 50070 h 6867309"/>
              <a:gd name="connsiteX508" fmla="*/ 2194280 w 2889642"/>
              <a:gd name="connsiteY508" fmla="*/ 49721 h 6867309"/>
              <a:gd name="connsiteX509" fmla="*/ 1928993 w 2889642"/>
              <a:gd name="connsiteY509" fmla="*/ 49721 h 6867309"/>
              <a:gd name="connsiteX510" fmla="*/ 1959582 w 2889642"/>
              <a:gd name="connsiteY510" fmla="*/ 30866 h 6867309"/>
              <a:gd name="connsiteX511" fmla="*/ 2194280 w 2889642"/>
              <a:gd name="connsiteY511" fmla="*/ 30866 h 686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889642" h="6867309">
                <a:moveTo>
                  <a:pt x="2213087" y="6139498"/>
                </a:moveTo>
                <a:lnTo>
                  <a:pt x="2213087" y="6501233"/>
                </a:lnTo>
                <a:lnTo>
                  <a:pt x="2573915" y="6501233"/>
                </a:lnTo>
                <a:lnTo>
                  <a:pt x="2573915" y="6139498"/>
                </a:lnTo>
                <a:close/>
                <a:moveTo>
                  <a:pt x="1833452" y="6139498"/>
                </a:moveTo>
                <a:lnTo>
                  <a:pt x="1833452" y="6501233"/>
                </a:lnTo>
                <a:lnTo>
                  <a:pt x="2194280" y="6501233"/>
                </a:lnTo>
                <a:lnTo>
                  <a:pt x="2194280" y="6139498"/>
                </a:lnTo>
                <a:close/>
                <a:moveTo>
                  <a:pt x="2213087" y="5758909"/>
                </a:moveTo>
                <a:lnTo>
                  <a:pt x="2213087" y="6120644"/>
                </a:lnTo>
                <a:lnTo>
                  <a:pt x="2573915" y="6120644"/>
                </a:lnTo>
                <a:lnTo>
                  <a:pt x="2573915" y="5758909"/>
                </a:lnTo>
                <a:close/>
                <a:moveTo>
                  <a:pt x="1833452" y="5758909"/>
                </a:moveTo>
                <a:lnTo>
                  <a:pt x="1833452" y="6120644"/>
                </a:lnTo>
                <a:lnTo>
                  <a:pt x="2194280" y="6120644"/>
                </a:lnTo>
                <a:lnTo>
                  <a:pt x="2194280" y="5758909"/>
                </a:lnTo>
                <a:close/>
                <a:moveTo>
                  <a:pt x="1454165" y="5758909"/>
                </a:moveTo>
                <a:lnTo>
                  <a:pt x="1454165" y="6120644"/>
                </a:lnTo>
                <a:lnTo>
                  <a:pt x="1814993" y="6120644"/>
                </a:lnTo>
                <a:lnTo>
                  <a:pt x="1814993" y="5758909"/>
                </a:lnTo>
                <a:close/>
                <a:moveTo>
                  <a:pt x="1074530" y="5758909"/>
                </a:moveTo>
                <a:lnTo>
                  <a:pt x="1074530" y="6120644"/>
                </a:lnTo>
                <a:lnTo>
                  <a:pt x="1435358" y="6120644"/>
                </a:lnTo>
                <a:lnTo>
                  <a:pt x="1435358" y="5758909"/>
                </a:lnTo>
                <a:close/>
                <a:moveTo>
                  <a:pt x="2213087" y="5378320"/>
                </a:moveTo>
                <a:lnTo>
                  <a:pt x="2213087" y="5740054"/>
                </a:lnTo>
                <a:lnTo>
                  <a:pt x="2573915" y="5740054"/>
                </a:lnTo>
                <a:lnTo>
                  <a:pt x="2573915" y="5378320"/>
                </a:lnTo>
                <a:close/>
                <a:moveTo>
                  <a:pt x="1833452" y="5378320"/>
                </a:moveTo>
                <a:lnTo>
                  <a:pt x="1833452" y="5740054"/>
                </a:lnTo>
                <a:lnTo>
                  <a:pt x="2194280" y="5740054"/>
                </a:lnTo>
                <a:lnTo>
                  <a:pt x="2194280" y="5378320"/>
                </a:lnTo>
                <a:close/>
                <a:moveTo>
                  <a:pt x="1454165" y="5378320"/>
                </a:moveTo>
                <a:lnTo>
                  <a:pt x="1454165" y="5740054"/>
                </a:lnTo>
                <a:lnTo>
                  <a:pt x="1814993" y="5740054"/>
                </a:lnTo>
                <a:lnTo>
                  <a:pt x="1814993" y="5378320"/>
                </a:lnTo>
                <a:close/>
                <a:moveTo>
                  <a:pt x="1074530" y="5378320"/>
                </a:moveTo>
                <a:lnTo>
                  <a:pt x="1074530" y="5740054"/>
                </a:lnTo>
                <a:lnTo>
                  <a:pt x="1435358" y="5740054"/>
                </a:lnTo>
                <a:lnTo>
                  <a:pt x="1435358" y="5378320"/>
                </a:lnTo>
                <a:close/>
                <a:moveTo>
                  <a:pt x="2213087" y="4997731"/>
                </a:moveTo>
                <a:lnTo>
                  <a:pt x="2213087" y="5359465"/>
                </a:lnTo>
                <a:lnTo>
                  <a:pt x="2573915" y="5359465"/>
                </a:lnTo>
                <a:lnTo>
                  <a:pt x="2573915" y="4997731"/>
                </a:lnTo>
                <a:close/>
                <a:moveTo>
                  <a:pt x="1833452" y="4997731"/>
                </a:moveTo>
                <a:lnTo>
                  <a:pt x="1833452" y="5359465"/>
                </a:lnTo>
                <a:lnTo>
                  <a:pt x="2194280" y="5359465"/>
                </a:lnTo>
                <a:lnTo>
                  <a:pt x="2194280" y="4997731"/>
                </a:lnTo>
                <a:close/>
                <a:moveTo>
                  <a:pt x="1454165" y="4997731"/>
                </a:moveTo>
                <a:lnTo>
                  <a:pt x="1454165" y="5359465"/>
                </a:lnTo>
                <a:lnTo>
                  <a:pt x="1814993" y="5359465"/>
                </a:lnTo>
                <a:lnTo>
                  <a:pt x="1814993" y="4997731"/>
                </a:lnTo>
                <a:close/>
                <a:moveTo>
                  <a:pt x="1074530" y="4997731"/>
                </a:moveTo>
                <a:lnTo>
                  <a:pt x="1074530" y="5359465"/>
                </a:lnTo>
                <a:lnTo>
                  <a:pt x="1435358" y="5359465"/>
                </a:lnTo>
                <a:lnTo>
                  <a:pt x="1435358" y="4997731"/>
                </a:lnTo>
                <a:close/>
                <a:moveTo>
                  <a:pt x="694895" y="4997731"/>
                </a:moveTo>
                <a:lnTo>
                  <a:pt x="694895" y="5359465"/>
                </a:lnTo>
                <a:lnTo>
                  <a:pt x="1055723" y="5359465"/>
                </a:lnTo>
                <a:lnTo>
                  <a:pt x="1055723" y="4997731"/>
                </a:lnTo>
                <a:close/>
                <a:moveTo>
                  <a:pt x="2213087" y="4617142"/>
                </a:moveTo>
                <a:lnTo>
                  <a:pt x="2213087" y="4978876"/>
                </a:lnTo>
                <a:lnTo>
                  <a:pt x="2573915" y="4978876"/>
                </a:lnTo>
                <a:lnTo>
                  <a:pt x="2573915" y="4617142"/>
                </a:lnTo>
                <a:close/>
                <a:moveTo>
                  <a:pt x="1833452" y="4617142"/>
                </a:moveTo>
                <a:lnTo>
                  <a:pt x="1833452" y="4978876"/>
                </a:lnTo>
                <a:lnTo>
                  <a:pt x="2194280" y="4978876"/>
                </a:lnTo>
                <a:lnTo>
                  <a:pt x="2194280" y="4617142"/>
                </a:lnTo>
                <a:close/>
                <a:moveTo>
                  <a:pt x="1454165" y="4617142"/>
                </a:moveTo>
                <a:lnTo>
                  <a:pt x="1454165" y="4978876"/>
                </a:lnTo>
                <a:lnTo>
                  <a:pt x="1814993" y="4978876"/>
                </a:lnTo>
                <a:lnTo>
                  <a:pt x="1814993" y="4617142"/>
                </a:lnTo>
                <a:close/>
                <a:moveTo>
                  <a:pt x="1074530" y="4617142"/>
                </a:moveTo>
                <a:lnTo>
                  <a:pt x="1074530" y="4978876"/>
                </a:lnTo>
                <a:lnTo>
                  <a:pt x="1435358" y="4978876"/>
                </a:lnTo>
                <a:lnTo>
                  <a:pt x="1435358" y="4617142"/>
                </a:lnTo>
                <a:close/>
                <a:moveTo>
                  <a:pt x="694895" y="4617142"/>
                </a:moveTo>
                <a:lnTo>
                  <a:pt x="694895" y="4978876"/>
                </a:lnTo>
                <a:lnTo>
                  <a:pt x="1055723" y="4978876"/>
                </a:lnTo>
                <a:lnTo>
                  <a:pt x="1055723" y="4617142"/>
                </a:lnTo>
                <a:close/>
                <a:moveTo>
                  <a:pt x="2213087" y="4236552"/>
                </a:moveTo>
                <a:lnTo>
                  <a:pt x="2213087" y="4598286"/>
                </a:lnTo>
                <a:lnTo>
                  <a:pt x="2573915" y="4598286"/>
                </a:lnTo>
                <a:lnTo>
                  <a:pt x="2573915" y="4236552"/>
                </a:lnTo>
                <a:close/>
                <a:moveTo>
                  <a:pt x="1833452" y="4236552"/>
                </a:moveTo>
                <a:lnTo>
                  <a:pt x="1833452" y="4598286"/>
                </a:lnTo>
                <a:lnTo>
                  <a:pt x="2194280" y="4598286"/>
                </a:lnTo>
                <a:lnTo>
                  <a:pt x="2194280" y="4236552"/>
                </a:lnTo>
                <a:close/>
                <a:moveTo>
                  <a:pt x="1454165" y="4236552"/>
                </a:moveTo>
                <a:lnTo>
                  <a:pt x="1454165" y="4598286"/>
                </a:lnTo>
                <a:lnTo>
                  <a:pt x="1814993" y="4598286"/>
                </a:lnTo>
                <a:lnTo>
                  <a:pt x="1814993" y="4236552"/>
                </a:lnTo>
                <a:close/>
                <a:moveTo>
                  <a:pt x="1074530" y="4236552"/>
                </a:moveTo>
                <a:lnTo>
                  <a:pt x="1074530" y="4598286"/>
                </a:lnTo>
                <a:lnTo>
                  <a:pt x="1435358" y="4598286"/>
                </a:lnTo>
                <a:lnTo>
                  <a:pt x="1435358" y="4236552"/>
                </a:lnTo>
                <a:close/>
                <a:moveTo>
                  <a:pt x="694895" y="4236552"/>
                </a:moveTo>
                <a:lnTo>
                  <a:pt x="694895" y="4598286"/>
                </a:lnTo>
                <a:lnTo>
                  <a:pt x="1055723" y="4598286"/>
                </a:lnTo>
                <a:lnTo>
                  <a:pt x="1055723" y="4236552"/>
                </a:lnTo>
                <a:close/>
                <a:moveTo>
                  <a:pt x="315608" y="4236552"/>
                </a:moveTo>
                <a:lnTo>
                  <a:pt x="315608" y="4598286"/>
                </a:lnTo>
                <a:lnTo>
                  <a:pt x="676436" y="4598286"/>
                </a:lnTo>
                <a:lnTo>
                  <a:pt x="676436" y="4236552"/>
                </a:lnTo>
                <a:close/>
                <a:moveTo>
                  <a:pt x="2213087" y="3855963"/>
                </a:moveTo>
                <a:lnTo>
                  <a:pt x="2213087" y="4217697"/>
                </a:lnTo>
                <a:lnTo>
                  <a:pt x="2573915" y="4217697"/>
                </a:lnTo>
                <a:lnTo>
                  <a:pt x="2573915" y="3855963"/>
                </a:lnTo>
                <a:close/>
                <a:moveTo>
                  <a:pt x="1833452" y="3855963"/>
                </a:moveTo>
                <a:lnTo>
                  <a:pt x="1833452" y="4217697"/>
                </a:lnTo>
                <a:lnTo>
                  <a:pt x="2194280" y="4217697"/>
                </a:lnTo>
                <a:lnTo>
                  <a:pt x="2194280" y="3855963"/>
                </a:lnTo>
                <a:close/>
                <a:moveTo>
                  <a:pt x="1454165" y="3855963"/>
                </a:moveTo>
                <a:lnTo>
                  <a:pt x="1454165" y="4217697"/>
                </a:lnTo>
                <a:lnTo>
                  <a:pt x="1814993" y="4217697"/>
                </a:lnTo>
                <a:lnTo>
                  <a:pt x="1814993" y="3855963"/>
                </a:lnTo>
                <a:close/>
                <a:moveTo>
                  <a:pt x="1074530" y="3855963"/>
                </a:moveTo>
                <a:lnTo>
                  <a:pt x="1074530" y="4217697"/>
                </a:lnTo>
                <a:lnTo>
                  <a:pt x="1435358" y="4217697"/>
                </a:lnTo>
                <a:lnTo>
                  <a:pt x="1435358" y="3855963"/>
                </a:lnTo>
                <a:close/>
                <a:moveTo>
                  <a:pt x="694895" y="3855963"/>
                </a:moveTo>
                <a:lnTo>
                  <a:pt x="694895" y="4217697"/>
                </a:lnTo>
                <a:lnTo>
                  <a:pt x="1055723" y="4217697"/>
                </a:lnTo>
                <a:lnTo>
                  <a:pt x="1055723" y="3855963"/>
                </a:lnTo>
                <a:close/>
                <a:moveTo>
                  <a:pt x="315608" y="3855963"/>
                </a:moveTo>
                <a:lnTo>
                  <a:pt x="315608" y="4217697"/>
                </a:lnTo>
                <a:lnTo>
                  <a:pt x="676436" y="4217697"/>
                </a:lnTo>
                <a:lnTo>
                  <a:pt x="676436" y="3855963"/>
                </a:lnTo>
                <a:close/>
                <a:moveTo>
                  <a:pt x="2213087" y="3475374"/>
                </a:moveTo>
                <a:lnTo>
                  <a:pt x="2213087" y="3837108"/>
                </a:lnTo>
                <a:lnTo>
                  <a:pt x="2573915" y="3837108"/>
                </a:lnTo>
                <a:lnTo>
                  <a:pt x="2573915" y="3475374"/>
                </a:lnTo>
                <a:close/>
                <a:moveTo>
                  <a:pt x="1833452" y="3475374"/>
                </a:moveTo>
                <a:lnTo>
                  <a:pt x="1833452" y="3837108"/>
                </a:lnTo>
                <a:lnTo>
                  <a:pt x="2194280" y="3837108"/>
                </a:lnTo>
                <a:lnTo>
                  <a:pt x="2194280" y="3475374"/>
                </a:lnTo>
                <a:close/>
                <a:moveTo>
                  <a:pt x="1454165" y="3475374"/>
                </a:moveTo>
                <a:lnTo>
                  <a:pt x="1454165" y="3837108"/>
                </a:lnTo>
                <a:lnTo>
                  <a:pt x="1814993" y="3837108"/>
                </a:lnTo>
                <a:lnTo>
                  <a:pt x="1814993" y="3475374"/>
                </a:lnTo>
                <a:close/>
                <a:moveTo>
                  <a:pt x="1074530" y="3475374"/>
                </a:moveTo>
                <a:lnTo>
                  <a:pt x="1074530" y="3837108"/>
                </a:lnTo>
                <a:lnTo>
                  <a:pt x="1435358" y="3837108"/>
                </a:lnTo>
                <a:lnTo>
                  <a:pt x="1435358" y="3475374"/>
                </a:lnTo>
                <a:close/>
                <a:moveTo>
                  <a:pt x="694895" y="3475374"/>
                </a:moveTo>
                <a:lnTo>
                  <a:pt x="694895" y="3837108"/>
                </a:lnTo>
                <a:lnTo>
                  <a:pt x="1055723" y="3837108"/>
                </a:lnTo>
                <a:lnTo>
                  <a:pt x="1055723" y="3475374"/>
                </a:lnTo>
                <a:close/>
                <a:moveTo>
                  <a:pt x="315608" y="3475374"/>
                </a:moveTo>
                <a:lnTo>
                  <a:pt x="315608" y="3837108"/>
                </a:lnTo>
                <a:lnTo>
                  <a:pt x="676436" y="3837108"/>
                </a:lnTo>
                <a:lnTo>
                  <a:pt x="676436" y="3475374"/>
                </a:lnTo>
                <a:close/>
                <a:moveTo>
                  <a:pt x="2213087" y="3094784"/>
                </a:moveTo>
                <a:lnTo>
                  <a:pt x="2213087" y="3456519"/>
                </a:lnTo>
                <a:lnTo>
                  <a:pt x="2573915" y="3456519"/>
                </a:lnTo>
                <a:lnTo>
                  <a:pt x="2573915" y="3094784"/>
                </a:lnTo>
                <a:close/>
                <a:moveTo>
                  <a:pt x="1833452" y="3094784"/>
                </a:moveTo>
                <a:lnTo>
                  <a:pt x="1833452" y="3456519"/>
                </a:lnTo>
                <a:lnTo>
                  <a:pt x="2194280" y="3456519"/>
                </a:lnTo>
                <a:lnTo>
                  <a:pt x="2194280" y="3094784"/>
                </a:lnTo>
                <a:close/>
                <a:moveTo>
                  <a:pt x="1454165" y="3094784"/>
                </a:moveTo>
                <a:lnTo>
                  <a:pt x="1454165" y="3456519"/>
                </a:lnTo>
                <a:lnTo>
                  <a:pt x="1814993" y="3456519"/>
                </a:lnTo>
                <a:lnTo>
                  <a:pt x="1814993" y="3094784"/>
                </a:lnTo>
                <a:close/>
                <a:moveTo>
                  <a:pt x="1074530" y="3094784"/>
                </a:moveTo>
                <a:lnTo>
                  <a:pt x="1074530" y="3456519"/>
                </a:lnTo>
                <a:lnTo>
                  <a:pt x="1435358" y="3456519"/>
                </a:lnTo>
                <a:lnTo>
                  <a:pt x="1435358" y="3094784"/>
                </a:lnTo>
                <a:close/>
                <a:moveTo>
                  <a:pt x="694895" y="3094784"/>
                </a:moveTo>
                <a:lnTo>
                  <a:pt x="694895" y="3456519"/>
                </a:lnTo>
                <a:lnTo>
                  <a:pt x="1055723" y="3456519"/>
                </a:lnTo>
                <a:lnTo>
                  <a:pt x="1055723" y="3094784"/>
                </a:lnTo>
                <a:close/>
                <a:moveTo>
                  <a:pt x="315608" y="3094784"/>
                </a:moveTo>
                <a:lnTo>
                  <a:pt x="315608" y="3456519"/>
                </a:lnTo>
                <a:lnTo>
                  <a:pt x="676436" y="3456519"/>
                </a:lnTo>
                <a:lnTo>
                  <a:pt x="676436" y="3094784"/>
                </a:lnTo>
                <a:close/>
                <a:moveTo>
                  <a:pt x="2213087" y="2714195"/>
                </a:moveTo>
                <a:lnTo>
                  <a:pt x="2213087" y="3075929"/>
                </a:lnTo>
                <a:lnTo>
                  <a:pt x="2573915" y="3075929"/>
                </a:lnTo>
                <a:lnTo>
                  <a:pt x="2573915" y="2714195"/>
                </a:lnTo>
                <a:close/>
                <a:moveTo>
                  <a:pt x="1833452" y="2714195"/>
                </a:moveTo>
                <a:lnTo>
                  <a:pt x="1833452" y="3075929"/>
                </a:lnTo>
                <a:lnTo>
                  <a:pt x="2194280" y="3075929"/>
                </a:lnTo>
                <a:lnTo>
                  <a:pt x="2194280" y="2714195"/>
                </a:lnTo>
                <a:close/>
                <a:moveTo>
                  <a:pt x="1454165" y="2714195"/>
                </a:moveTo>
                <a:lnTo>
                  <a:pt x="1454165" y="3075929"/>
                </a:lnTo>
                <a:lnTo>
                  <a:pt x="1814993" y="3075929"/>
                </a:lnTo>
                <a:lnTo>
                  <a:pt x="1814993" y="2714195"/>
                </a:lnTo>
                <a:close/>
                <a:moveTo>
                  <a:pt x="1074530" y="2714195"/>
                </a:moveTo>
                <a:lnTo>
                  <a:pt x="1074530" y="3075929"/>
                </a:lnTo>
                <a:lnTo>
                  <a:pt x="1435358" y="3075929"/>
                </a:lnTo>
                <a:lnTo>
                  <a:pt x="1435358" y="2714195"/>
                </a:lnTo>
                <a:close/>
                <a:moveTo>
                  <a:pt x="694895" y="2714195"/>
                </a:moveTo>
                <a:lnTo>
                  <a:pt x="694895" y="3075929"/>
                </a:lnTo>
                <a:lnTo>
                  <a:pt x="1055723" y="3075929"/>
                </a:lnTo>
                <a:lnTo>
                  <a:pt x="1055723" y="2714195"/>
                </a:lnTo>
                <a:close/>
                <a:moveTo>
                  <a:pt x="315608" y="2714195"/>
                </a:moveTo>
                <a:lnTo>
                  <a:pt x="315608" y="3075929"/>
                </a:lnTo>
                <a:lnTo>
                  <a:pt x="676436" y="3075929"/>
                </a:lnTo>
                <a:lnTo>
                  <a:pt x="676436" y="2714195"/>
                </a:lnTo>
                <a:close/>
                <a:moveTo>
                  <a:pt x="2213087" y="2333605"/>
                </a:moveTo>
                <a:lnTo>
                  <a:pt x="2213087" y="2695340"/>
                </a:lnTo>
                <a:lnTo>
                  <a:pt x="2573915" y="2695340"/>
                </a:lnTo>
                <a:lnTo>
                  <a:pt x="2573915" y="2333605"/>
                </a:lnTo>
                <a:close/>
                <a:moveTo>
                  <a:pt x="1833452" y="2333605"/>
                </a:moveTo>
                <a:lnTo>
                  <a:pt x="1833452" y="2695340"/>
                </a:lnTo>
                <a:lnTo>
                  <a:pt x="2194280" y="2695340"/>
                </a:lnTo>
                <a:lnTo>
                  <a:pt x="2194280" y="2333605"/>
                </a:lnTo>
                <a:close/>
                <a:moveTo>
                  <a:pt x="1454165" y="2333605"/>
                </a:moveTo>
                <a:lnTo>
                  <a:pt x="1454165" y="2695340"/>
                </a:lnTo>
                <a:lnTo>
                  <a:pt x="1814993" y="2695340"/>
                </a:lnTo>
                <a:lnTo>
                  <a:pt x="1814993" y="2333605"/>
                </a:lnTo>
                <a:close/>
                <a:moveTo>
                  <a:pt x="1074530" y="2333605"/>
                </a:moveTo>
                <a:lnTo>
                  <a:pt x="1074530" y="2695340"/>
                </a:lnTo>
                <a:lnTo>
                  <a:pt x="1435358" y="2695340"/>
                </a:lnTo>
                <a:lnTo>
                  <a:pt x="1435358" y="2333605"/>
                </a:lnTo>
                <a:close/>
                <a:moveTo>
                  <a:pt x="694895" y="2333605"/>
                </a:moveTo>
                <a:lnTo>
                  <a:pt x="694895" y="2695340"/>
                </a:lnTo>
                <a:lnTo>
                  <a:pt x="1055723" y="2695340"/>
                </a:lnTo>
                <a:lnTo>
                  <a:pt x="1055723" y="2333605"/>
                </a:lnTo>
                <a:close/>
                <a:moveTo>
                  <a:pt x="315608" y="2333605"/>
                </a:moveTo>
                <a:lnTo>
                  <a:pt x="315608" y="2695340"/>
                </a:lnTo>
                <a:lnTo>
                  <a:pt x="676436" y="2695340"/>
                </a:lnTo>
                <a:lnTo>
                  <a:pt x="676436" y="2333605"/>
                </a:lnTo>
                <a:close/>
                <a:moveTo>
                  <a:pt x="2213087" y="1953016"/>
                </a:moveTo>
                <a:lnTo>
                  <a:pt x="2213087" y="2314751"/>
                </a:lnTo>
                <a:lnTo>
                  <a:pt x="2573915" y="2314751"/>
                </a:lnTo>
                <a:lnTo>
                  <a:pt x="2573915" y="1953016"/>
                </a:lnTo>
                <a:close/>
                <a:moveTo>
                  <a:pt x="1833452" y="1953016"/>
                </a:moveTo>
                <a:lnTo>
                  <a:pt x="1833452" y="2314751"/>
                </a:lnTo>
                <a:lnTo>
                  <a:pt x="2194280" y="2314751"/>
                </a:lnTo>
                <a:lnTo>
                  <a:pt x="2194280" y="1953016"/>
                </a:lnTo>
                <a:close/>
                <a:moveTo>
                  <a:pt x="1454165" y="1953016"/>
                </a:moveTo>
                <a:lnTo>
                  <a:pt x="1454165" y="2314751"/>
                </a:lnTo>
                <a:lnTo>
                  <a:pt x="1814993" y="2314751"/>
                </a:lnTo>
                <a:lnTo>
                  <a:pt x="1814993" y="1953016"/>
                </a:lnTo>
                <a:close/>
                <a:moveTo>
                  <a:pt x="1074530" y="1953016"/>
                </a:moveTo>
                <a:lnTo>
                  <a:pt x="1074530" y="2314751"/>
                </a:lnTo>
                <a:lnTo>
                  <a:pt x="1435358" y="2314751"/>
                </a:lnTo>
                <a:lnTo>
                  <a:pt x="1435358" y="1953016"/>
                </a:lnTo>
                <a:close/>
                <a:moveTo>
                  <a:pt x="694895" y="1953016"/>
                </a:moveTo>
                <a:lnTo>
                  <a:pt x="694895" y="2314751"/>
                </a:lnTo>
                <a:lnTo>
                  <a:pt x="1055723" y="2314751"/>
                </a:lnTo>
                <a:lnTo>
                  <a:pt x="1055723" y="1953016"/>
                </a:lnTo>
                <a:close/>
                <a:moveTo>
                  <a:pt x="315608" y="1953016"/>
                </a:moveTo>
                <a:lnTo>
                  <a:pt x="315608" y="2314751"/>
                </a:lnTo>
                <a:lnTo>
                  <a:pt x="676436" y="2314751"/>
                </a:lnTo>
                <a:lnTo>
                  <a:pt x="676436" y="1953016"/>
                </a:lnTo>
                <a:close/>
                <a:moveTo>
                  <a:pt x="2213087" y="1572427"/>
                </a:moveTo>
                <a:lnTo>
                  <a:pt x="2213087" y="1934162"/>
                </a:lnTo>
                <a:lnTo>
                  <a:pt x="2573915" y="1934162"/>
                </a:lnTo>
                <a:lnTo>
                  <a:pt x="2573915" y="1572427"/>
                </a:lnTo>
                <a:close/>
                <a:moveTo>
                  <a:pt x="1833452" y="1572427"/>
                </a:moveTo>
                <a:lnTo>
                  <a:pt x="1833452" y="1934162"/>
                </a:lnTo>
                <a:lnTo>
                  <a:pt x="2194280" y="1934162"/>
                </a:lnTo>
                <a:lnTo>
                  <a:pt x="2194280" y="1572427"/>
                </a:lnTo>
                <a:close/>
                <a:moveTo>
                  <a:pt x="1454165" y="1572427"/>
                </a:moveTo>
                <a:lnTo>
                  <a:pt x="1454165" y="1934162"/>
                </a:lnTo>
                <a:lnTo>
                  <a:pt x="1814993" y="1934162"/>
                </a:lnTo>
                <a:lnTo>
                  <a:pt x="1814993" y="1572427"/>
                </a:lnTo>
                <a:close/>
                <a:moveTo>
                  <a:pt x="1074530" y="1572427"/>
                </a:moveTo>
                <a:lnTo>
                  <a:pt x="1074530" y="1934162"/>
                </a:lnTo>
                <a:lnTo>
                  <a:pt x="1435358" y="1934162"/>
                </a:lnTo>
                <a:lnTo>
                  <a:pt x="1435358" y="1572427"/>
                </a:lnTo>
                <a:close/>
                <a:moveTo>
                  <a:pt x="694895" y="1572427"/>
                </a:moveTo>
                <a:lnTo>
                  <a:pt x="694895" y="1934162"/>
                </a:lnTo>
                <a:lnTo>
                  <a:pt x="1055723" y="1934162"/>
                </a:lnTo>
                <a:lnTo>
                  <a:pt x="1055723" y="1572427"/>
                </a:lnTo>
                <a:close/>
                <a:moveTo>
                  <a:pt x="2213087" y="1191838"/>
                </a:moveTo>
                <a:lnTo>
                  <a:pt x="2213087" y="1553572"/>
                </a:lnTo>
                <a:lnTo>
                  <a:pt x="2573915" y="1553572"/>
                </a:lnTo>
                <a:lnTo>
                  <a:pt x="2573915" y="1191838"/>
                </a:lnTo>
                <a:close/>
                <a:moveTo>
                  <a:pt x="1833452" y="1191838"/>
                </a:moveTo>
                <a:lnTo>
                  <a:pt x="1833452" y="1553572"/>
                </a:lnTo>
                <a:lnTo>
                  <a:pt x="2194280" y="1553572"/>
                </a:lnTo>
                <a:lnTo>
                  <a:pt x="2194280" y="1191838"/>
                </a:lnTo>
                <a:close/>
                <a:moveTo>
                  <a:pt x="1454165" y="1191838"/>
                </a:moveTo>
                <a:lnTo>
                  <a:pt x="1454165" y="1553572"/>
                </a:lnTo>
                <a:lnTo>
                  <a:pt x="1814993" y="1553572"/>
                </a:lnTo>
                <a:lnTo>
                  <a:pt x="1814993" y="1191838"/>
                </a:lnTo>
                <a:close/>
                <a:moveTo>
                  <a:pt x="1074530" y="1191838"/>
                </a:moveTo>
                <a:lnTo>
                  <a:pt x="1074530" y="1553572"/>
                </a:lnTo>
                <a:lnTo>
                  <a:pt x="1435358" y="1553572"/>
                </a:lnTo>
                <a:lnTo>
                  <a:pt x="1435358" y="1191838"/>
                </a:lnTo>
                <a:close/>
                <a:moveTo>
                  <a:pt x="2213087" y="811248"/>
                </a:moveTo>
                <a:lnTo>
                  <a:pt x="2213087" y="1172983"/>
                </a:lnTo>
                <a:lnTo>
                  <a:pt x="2573915" y="1172983"/>
                </a:lnTo>
                <a:lnTo>
                  <a:pt x="2573915" y="811248"/>
                </a:lnTo>
                <a:close/>
                <a:moveTo>
                  <a:pt x="1833452" y="811248"/>
                </a:moveTo>
                <a:lnTo>
                  <a:pt x="1833452" y="1172983"/>
                </a:lnTo>
                <a:lnTo>
                  <a:pt x="2194280" y="1172983"/>
                </a:lnTo>
                <a:lnTo>
                  <a:pt x="2194280" y="811248"/>
                </a:lnTo>
                <a:close/>
                <a:moveTo>
                  <a:pt x="1454165" y="811248"/>
                </a:moveTo>
                <a:lnTo>
                  <a:pt x="1454165" y="1172983"/>
                </a:lnTo>
                <a:lnTo>
                  <a:pt x="1814993" y="1172983"/>
                </a:lnTo>
                <a:lnTo>
                  <a:pt x="1814993" y="811248"/>
                </a:lnTo>
                <a:close/>
                <a:moveTo>
                  <a:pt x="1074530" y="811248"/>
                </a:moveTo>
                <a:lnTo>
                  <a:pt x="1074530" y="1172983"/>
                </a:lnTo>
                <a:lnTo>
                  <a:pt x="1435358" y="1172983"/>
                </a:lnTo>
                <a:lnTo>
                  <a:pt x="1435358" y="811248"/>
                </a:lnTo>
                <a:close/>
                <a:moveTo>
                  <a:pt x="2213087" y="430659"/>
                </a:moveTo>
                <a:lnTo>
                  <a:pt x="2213087" y="792393"/>
                </a:lnTo>
                <a:lnTo>
                  <a:pt x="2573915" y="792393"/>
                </a:lnTo>
                <a:lnTo>
                  <a:pt x="2573915" y="430659"/>
                </a:lnTo>
                <a:close/>
                <a:moveTo>
                  <a:pt x="1833452" y="430659"/>
                </a:moveTo>
                <a:lnTo>
                  <a:pt x="1833452" y="792393"/>
                </a:lnTo>
                <a:lnTo>
                  <a:pt x="2194280" y="792393"/>
                </a:lnTo>
                <a:lnTo>
                  <a:pt x="2194280" y="430659"/>
                </a:lnTo>
                <a:close/>
                <a:moveTo>
                  <a:pt x="1454165" y="430659"/>
                </a:moveTo>
                <a:lnTo>
                  <a:pt x="1454165" y="792393"/>
                </a:lnTo>
                <a:lnTo>
                  <a:pt x="1814993" y="792393"/>
                </a:lnTo>
                <a:lnTo>
                  <a:pt x="1814993" y="430659"/>
                </a:lnTo>
                <a:close/>
                <a:moveTo>
                  <a:pt x="2213087" y="49721"/>
                </a:moveTo>
                <a:lnTo>
                  <a:pt x="2213087" y="411804"/>
                </a:lnTo>
                <a:lnTo>
                  <a:pt x="2573915" y="411804"/>
                </a:lnTo>
                <a:lnTo>
                  <a:pt x="2573915" y="50070"/>
                </a:lnTo>
                <a:lnTo>
                  <a:pt x="2573915" y="49721"/>
                </a:lnTo>
                <a:close/>
                <a:moveTo>
                  <a:pt x="2194280" y="0"/>
                </a:moveTo>
                <a:lnTo>
                  <a:pt x="2213087" y="0"/>
                </a:lnTo>
                <a:lnTo>
                  <a:pt x="2213087" y="30866"/>
                </a:lnTo>
                <a:lnTo>
                  <a:pt x="2573915" y="30866"/>
                </a:lnTo>
                <a:lnTo>
                  <a:pt x="2573915" y="0"/>
                </a:lnTo>
                <a:lnTo>
                  <a:pt x="2592723" y="0"/>
                </a:lnTo>
                <a:lnTo>
                  <a:pt x="2592723" y="30866"/>
                </a:lnTo>
                <a:lnTo>
                  <a:pt x="2889642" y="30866"/>
                </a:lnTo>
                <a:lnTo>
                  <a:pt x="2889642" y="49721"/>
                </a:lnTo>
                <a:lnTo>
                  <a:pt x="2592723" y="49721"/>
                </a:lnTo>
                <a:lnTo>
                  <a:pt x="2592723" y="411804"/>
                </a:lnTo>
                <a:lnTo>
                  <a:pt x="2889642" y="411804"/>
                </a:lnTo>
                <a:lnTo>
                  <a:pt x="2889642" y="430659"/>
                </a:lnTo>
                <a:lnTo>
                  <a:pt x="2592723" y="430659"/>
                </a:lnTo>
                <a:lnTo>
                  <a:pt x="2592723" y="792393"/>
                </a:lnTo>
                <a:lnTo>
                  <a:pt x="2889642" y="792393"/>
                </a:lnTo>
                <a:lnTo>
                  <a:pt x="2889642" y="811248"/>
                </a:lnTo>
                <a:lnTo>
                  <a:pt x="2592723" y="811248"/>
                </a:lnTo>
                <a:lnTo>
                  <a:pt x="2592723" y="1172983"/>
                </a:lnTo>
                <a:lnTo>
                  <a:pt x="2889642" y="1172983"/>
                </a:lnTo>
                <a:lnTo>
                  <a:pt x="2889642" y="1191838"/>
                </a:lnTo>
                <a:lnTo>
                  <a:pt x="2592723" y="1191838"/>
                </a:lnTo>
                <a:lnTo>
                  <a:pt x="2592723" y="1553572"/>
                </a:lnTo>
                <a:lnTo>
                  <a:pt x="2889642" y="1553572"/>
                </a:lnTo>
                <a:lnTo>
                  <a:pt x="2889642" y="1572427"/>
                </a:lnTo>
                <a:lnTo>
                  <a:pt x="2592723" y="1572427"/>
                </a:lnTo>
                <a:lnTo>
                  <a:pt x="2592723" y="1934162"/>
                </a:lnTo>
                <a:lnTo>
                  <a:pt x="2889642" y="1934162"/>
                </a:lnTo>
                <a:lnTo>
                  <a:pt x="2889642" y="1953016"/>
                </a:lnTo>
                <a:lnTo>
                  <a:pt x="2592723" y="1953016"/>
                </a:lnTo>
                <a:lnTo>
                  <a:pt x="2592723" y="2314751"/>
                </a:lnTo>
                <a:lnTo>
                  <a:pt x="2889642" y="2314751"/>
                </a:lnTo>
                <a:lnTo>
                  <a:pt x="2889642" y="2333605"/>
                </a:lnTo>
                <a:lnTo>
                  <a:pt x="2592723" y="2333605"/>
                </a:lnTo>
                <a:lnTo>
                  <a:pt x="2592723" y="2695340"/>
                </a:lnTo>
                <a:lnTo>
                  <a:pt x="2889642" y="2695340"/>
                </a:lnTo>
                <a:lnTo>
                  <a:pt x="2889642" y="2714195"/>
                </a:lnTo>
                <a:lnTo>
                  <a:pt x="2592723" y="2714195"/>
                </a:lnTo>
                <a:lnTo>
                  <a:pt x="2592723" y="3075929"/>
                </a:lnTo>
                <a:lnTo>
                  <a:pt x="2889642" y="3075929"/>
                </a:lnTo>
                <a:lnTo>
                  <a:pt x="2889642" y="3094784"/>
                </a:lnTo>
                <a:lnTo>
                  <a:pt x="2592723" y="3094784"/>
                </a:lnTo>
                <a:lnTo>
                  <a:pt x="2592723" y="3456519"/>
                </a:lnTo>
                <a:lnTo>
                  <a:pt x="2889642" y="3456519"/>
                </a:lnTo>
                <a:lnTo>
                  <a:pt x="2889642" y="3475374"/>
                </a:lnTo>
                <a:lnTo>
                  <a:pt x="2592723" y="3475374"/>
                </a:lnTo>
                <a:lnTo>
                  <a:pt x="2592723" y="3837108"/>
                </a:lnTo>
                <a:lnTo>
                  <a:pt x="2889642" y="3837108"/>
                </a:lnTo>
                <a:lnTo>
                  <a:pt x="2889642" y="3855963"/>
                </a:lnTo>
                <a:lnTo>
                  <a:pt x="2592723" y="3855963"/>
                </a:lnTo>
                <a:lnTo>
                  <a:pt x="2592723" y="4217697"/>
                </a:lnTo>
                <a:lnTo>
                  <a:pt x="2889642" y="4217697"/>
                </a:lnTo>
                <a:lnTo>
                  <a:pt x="2889642" y="4236552"/>
                </a:lnTo>
                <a:lnTo>
                  <a:pt x="2592723" y="4236552"/>
                </a:lnTo>
                <a:lnTo>
                  <a:pt x="2592723" y="4598286"/>
                </a:lnTo>
                <a:lnTo>
                  <a:pt x="2889642" y="4598286"/>
                </a:lnTo>
                <a:lnTo>
                  <a:pt x="2889642" y="4617142"/>
                </a:lnTo>
                <a:lnTo>
                  <a:pt x="2592723" y="4617142"/>
                </a:lnTo>
                <a:lnTo>
                  <a:pt x="2592723" y="4978876"/>
                </a:lnTo>
                <a:lnTo>
                  <a:pt x="2889642" y="4978876"/>
                </a:lnTo>
                <a:lnTo>
                  <a:pt x="2889642" y="4997731"/>
                </a:lnTo>
                <a:lnTo>
                  <a:pt x="2592723" y="4997731"/>
                </a:lnTo>
                <a:lnTo>
                  <a:pt x="2592723" y="5359465"/>
                </a:lnTo>
                <a:lnTo>
                  <a:pt x="2889642" y="5359465"/>
                </a:lnTo>
                <a:lnTo>
                  <a:pt x="2889642" y="5378320"/>
                </a:lnTo>
                <a:lnTo>
                  <a:pt x="2592723" y="5378320"/>
                </a:lnTo>
                <a:lnTo>
                  <a:pt x="2592723" y="5740054"/>
                </a:lnTo>
                <a:lnTo>
                  <a:pt x="2889642" y="5740054"/>
                </a:lnTo>
                <a:lnTo>
                  <a:pt x="2889642" y="5758909"/>
                </a:lnTo>
                <a:lnTo>
                  <a:pt x="2592723" y="5758909"/>
                </a:lnTo>
                <a:lnTo>
                  <a:pt x="2592723" y="6120644"/>
                </a:lnTo>
                <a:lnTo>
                  <a:pt x="2889642" y="6120644"/>
                </a:lnTo>
                <a:lnTo>
                  <a:pt x="2889642" y="6139498"/>
                </a:lnTo>
                <a:lnTo>
                  <a:pt x="2592723" y="6139498"/>
                </a:lnTo>
                <a:lnTo>
                  <a:pt x="2592723" y="6501233"/>
                </a:lnTo>
                <a:lnTo>
                  <a:pt x="2889642" y="6501233"/>
                </a:lnTo>
                <a:lnTo>
                  <a:pt x="2889642" y="6520088"/>
                </a:lnTo>
                <a:lnTo>
                  <a:pt x="2592723" y="6520088"/>
                </a:lnTo>
                <a:lnTo>
                  <a:pt x="2592723" y="6867309"/>
                </a:lnTo>
                <a:lnTo>
                  <a:pt x="2573915" y="6867309"/>
                </a:lnTo>
                <a:lnTo>
                  <a:pt x="2573915" y="6520088"/>
                </a:lnTo>
                <a:lnTo>
                  <a:pt x="2213087" y="6520088"/>
                </a:lnTo>
                <a:lnTo>
                  <a:pt x="2213087" y="6867309"/>
                </a:lnTo>
                <a:lnTo>
                  <a:pt x="2194280" y="6867309"/>
                </a:lnTo>
                <a:lnTo>
                  <a:pt x="2194280" y="6520088"/>
                </a:lnTo>
                <a:lnTo>
                  <a:pt x="1833452" y="6520088"/>
                </a:lnTo>
                <a:lnTo>
                  <a:pt x="1833452" y="6749388"/>
                </a:lnTo>
                <a:lnTo>
                  <a:pt x="1814993" y="6738011"/>
                </a:lnTo>
                <a:lnTo>
                  <a:pt x="1814993" y="6520088"/>
                </a:lnTo>
                <a:lnTo>
                  <a:pt x="1505040" y="6520088"/>
                </a:lnTo>
                <a:lnTo>
                  <a:pt x="1480963" y="6502436"/>
                </a:lnTo>
                <a:lnTo>
                  <a:pt x="1479572" y="6501233"/>
                </a:lnTo>
                <a:lnTo>
                  <a:pt x="1814993" y="6501233"/>
                </a:lnTo>
                <a:lnTo>
                  <a:pt x="1814993" y="6139498"/>
                </a:lnTo>
                <a:lnTo>
                  <a:pt x="1454165" y="6139498"/>
                </a:lnTo>
                <a:lnTo>
                  <a:pt x="1454165" y="6479285"/>
                </a:lnTo>
                <a:lnTo>
                  <a:pt x="1435358" y="6463038"/>
                </a:lnTo>
                <a:lnTo>
                  <a:pt x="1435358" y="6139498"/>
                </a:lnTo>
                <a:lnTo>
                  <a:pt x="1087728" y="6139498"/>
                </a:lnTo>
                <a:lnTo>
                  <a:pt x="1055723" y="6107059"/>
                </a:lnTo>
                <a:lnTo>
                  <a:pt x="1055723" y="5758909"/>
                </a:lnTo>
                <a:lnTo>
                  <a:pt x="767455" y="5758909"/>
                </a:lnTo>
                <a:lnTo>
                  <a:pt x="754021" y="5740054"/>
                </a:lnTo>
                <a:lnTo>
                  <a:pt x="1055723" y="5740054"/>
                </a:lnTo>
                <a:lnTo>
                  <a:pt x="1055723" y="5378320"/>
                </a:lnTo>
                <a:lnTo>
                  <a:pt x="694895" y="5378320"/>
                </a:lnTo>
                <a:lnTo>
                  <a:pt x="694895" y="5657070"/>
                </a:lnTo>
                <a:lnTo>
                  <a:pt x="676436" y="5631162"/>
                </a:lnTo>
                <a:lnTo>
                  <a:pt x="676436" y="5378320"/>
                </a:lnTo>
                <a:lnTo>
                  <a:pt x="518887" y="5378320"/>
                </a:lnTo>
                <a:lnTo>
                  <a:pt x="507618" y="5359465"/>
                </a:lnTo>
                <a:lnTo>
                  <a:pt x="676436" y="5359465"/>
                </a:lnTo>
                <a:lnTo>
                  <a:pt x="676436" y="4997731"/>
                </a:lnTo>
                <a:lnTo>
                  <a:pt x="325570" y="4997731"/>
                </a:lnTo>
                <a:lnTo>
                  <a:pt x="318124" y="4978876"/>
                </a:lnTo>
                <a:lnTo>
                  <a:pt x="676436" y="4978876"/>
                </a:lnTo>
                <a:lnTo>
                  <a:pt x="676436" y="4617142"/>
                </a:lnTo>
                <a:lnTo>
                  <a:pt x="315608" y="4617142"/>
                </a:lnTo>
                <a:lnTo>
                  <a:pt x="315608" y="4972505"/>
                </a:lnTo>
                <a:lnTo>
                  <a:pt x="296800" y="4924875"/>
                </a:lnTo>
                <a:lnTo>
                  <a:pt x="296800" y="4617142"/>
                </a:lnTo>
                <a:lnTo>
                  <a:pt x="184882" y="4617142"/>
                </a:lnTo>
                <a:lnTo>
                  <a:pt x="179181" y="4598286"/>
                </a:lnTo>
                <a:lnTo>
                  <a:pt x="296800" y="4598286"/>
                </a:lnTo>
                <a:lnTo>
                  <a:pt x="296800" y="4236552"/>
                </a:lnTo>
                <a:lnTo>
                  <a:pt x="85388" y="4236552"/>
                </a:lnTo>
                <a:lnTo>
                  <a:pt x="81362" y="4217697"/>
                </a:lnTo>
                <a:lnTo>
                  <a:pt x="296800" y="4217697"/>
                </a:lnTo>
                <a:lnTo>
                  <a:pt x="296800" y="3855963"/>
                </a:lnTo>
                <a:lnTo>
                  <a:pt x="24582" y="3855963"/>
                </a:lnTo>
                <a:lnTo>
                  <a:pt x="22184" y="3837108"/>
                </a:lnTo>
                <a:lnTo>
                  <a:pt x="296800" y="3837108"/>
                </a:lnTo>
                <a:lnTo>
                  <a:pt x="296800" y="3475374"/>
                </a:lnTo>
                <a:lnTo>
                  <a:pt x="795" y="3475374"/>
                </a:lnTo>
                <a:lnTo>
                  <a:pt x="0" y="3456519"/>
                </a:lnTo>
                <a:lnTo>
                  <a:pt x="296800" y="3456519"/>
                </a:lnTo>
                <a:lnTo>
                  <a:pt x="296800" y="3094784"/>
                </a:lnTo>
                <a:lnTo>
                  <a:pt x="12931" y="3094784"/>
                </a:lnTo>
                <a:lnTo>
                  <a:pt x="13003" y="3093087"/>
                </a:lnTo>
                <a:lnTo>
                  <a:pt x="15185" y="3075929"/>
                </a:lnTo>
                <a:lnTo>
                  <a:pt x="296800" y="3075929"/>
                </a:lnTo>
                <a:lnTo>
                  <a:pt x="296800" y="2714195"/>
                </a:lnTo>
                <a:lnTo>
                  <a:pt x="65581" y="2714195"/>
                </a:lnTo>
                <a:lnTo>
                  <a:pt x="69607" y="2695340"/>
                </a:lnTo>
                <a:lnTo>
                  <a:pt x="296800" y="2695340"/>
                </a:lnTo>
                <a:lnTo>
                  <a:pt x="296800" y="2333605"/>
                </a:lnTo>
                <a:lnTo>
                  <a:pt x="156837" y="2333605"/>
                </a:lnTo>
                <a:lnTo>
                  <a:pt x="162538" y="2314751"/>
                </a:lnTo>
                <a:lnTo>
                  <a:pt x="296800" y="2314751"/>
                </a:lnTo>
                <a:lnTo>
                  <a:pt x="296800" y="1953016"/>
                </a:lnTo>
                <a:lnTo>
                  <a:pt x="288943" y="1953016"/>
                </a:lnTo>
                <a:lnTo>
                  <a:pt x="296388" y="1934162"/>
                </a:lnTo>
                <a:lnTo>
                  <a:pt x="296800" y="1934162"/>
                </a:lnTo>
                <a:lnTo>
                  <a:pt x="296800" y="1933119"/>
                </a:lnTo>
                <a:lnTo>
                  <a:pt x="315608" y="1885490"/>
                </a:lnTo>
                <a:lnTo>
                  <a:pt x="315608" y="1934162"/>
                </a:lnTo>
                <a:lnTo>
                  <a:pt x="676436" y="1934162"/>
                </a:lnTo>
                <a:lnTo>
                  <a:pt x="676436" y="1572427"/>
                </a:lnTo>
                <a:lnTo>
                  <a:pt x="465347" y="1572427"/>
                </a:lnTo>
                <a:lnTo>
                  <a:pt x="474246" y="1554365"/>
                </a:lnTo>
                <a:lnTo>
                  <a:pt x="474719" y="1553572"/>
                </a:lnTo>
                <a:lnTo>
                  <a:pt x="676436" y="1553572"/>
                </a:lnTo>
                <a:lnTo>
                  <a:pt x="676436" y="1226832"/>
                </a:lnTo>
                <a:lnTo>
                  <a:pt x="694895" y="1200925"/>
                </a:lnTo>
                <a:lnTo>
                  <a:pt x="694895" y="1553572"/>
                </a:lnTo>
                <a:lnTo>
                  <a:pt x="1055723" y="1553572"/>
                </a:lnTo>
                <a:lnTo>
                  <a:pt x="1055723" y="1191838"/>
                </a:lnTo>
                <a:lnTo>
                  <a:pt x="701369" y="1191838"/>
                </a:lnTo>
                <a:lnTo>
                  <a:pt x="714803" y="1172983"/>
                </a:lnTo>
                <a:lnTo>
                  <a:pt x="1055723" y="1172983"/>
                </a:lnTo>
                <a:lnTo>
                  <a:pt x="1055723" y="811248"/>
                </a:lnTo>
                <a:lnTo>
                  <a:pt x="1000038" y="811248"/>
                </a:lnTo>
                <a:lnTo>
                  <a:pt x="1015887" y="792393"/>
                </a:lnTo>
                <a:lnTo>
                  <a:pt x="1055723" y="792393"/>
                </a:lnTo>
                <a:lnTo>
                  <a:pt x="1055723" y="750938"/>
                </a:lnTo>
                <a:lnTo>
                  <a:pt x="1074530" y="731875"/>
                </a:lnTo>
                <a:lnTo>
                  <a:pt x="1074530" y="792393"/>
                </a:lnTo>
                <a:lnTo>
                  <a:pt x="1435358" y="792393"/>
                </a:lnTo>
                <a:lnTo>
                  <a:pt x="1435358" y="430659"/>
                </a:lnTo>
                <a:lnTo>
                  <a:pt x="1394034" y="430659"/>
                </a:lnTo>
                <a:lnTo>
                  <a:pt x="1415860" y="411804"/>
                </a:lnTo>
                <a:lnTo>
                  <a:pt x="1435358" y="411804"/>
                </a:lnTo>
                <a:lnTo>
                  <a:pt x="1435358" y="394960"/>
                </a:lnTo>
                <a:lnTo>
                  <a:pt x="1454165" y="378713"/>
                </a:lnTo>
                <a:lnTo>
                  <a:pt x="1454165" y="411804"/>
                </a:lnTo>
                <a:lnTo>
                  <a:pt x="1814993" y="411804"/>
                </a:lnTo>
                <a:lnTo>
                  <a:pt x="1814993" y="119989"/>
                </a:lnTo>
                <a:lnTo>
                  <a:pt x="1833452" y="108611"/>
                </a:lnTo>
                <a:lnTo>
                  <a:pt x="1833452" y="411804"/>
                </a:lnTo>
                <a:lnTo>
                  <a:pt x="2194280" y="411804"/>
                </a:lnTo>
                <a:lnTo>
                  <a:pt x="2194280" y="50070"/>
                </a:lnTo>
                <a:lnTo>
                  <a:pt x="2194280" y="49721"/>
                </a:lnTo>
                <a:lnTo>
                  <a:pt x="1928993" y="49721"/>
                </a:lnTo>
                <a:lnTo>
                  <a:pt x="1959582" y="30866"/>
                </a:lnTo>
                <a:lnTo>
                  <a:pt x="2194280" y="30866"/>
                </a:lnTo>
                <a:close/>
              </a:path>
            </a:pathLst>
          </a:custGeom>
          <a:solidFill>
            <a:srgbClr val="E8EBEE"/>
          </a:solidFill>
          <a:ln w="8398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510" name="Freeform 509">
            <a:extLst>
              <a:ext uri="{FF2B5EF4-FFF2-40B4-BE49-F238E27FC236}">
                <a16:creationId xmlns:a16="http://schemas.microsoft.com/office/drawing/2014/main" id="{ABB0C05D-DE6D-2594-E29A-92759192FF1D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4337758" y="2256133"/>
            <a:ext cx="6693336" cy="2418928"/>
          </a:xfrm>
          <a:custGeom>
            <a:avLst/>
            <a:gdLst>
              <a:gd name="connsiteX0" fmla="*/ 83892 w 6693336"/>
              <a:gd name="connsiteY0" fmla="*/ 2373080 h 2418928"/>
              <a:gd name="connsiteX1" fmla="*/ 37929 w 6693336"/>
              <a:gd name="connsiteY1" fmla="*/ 2418928 h 2418928"/>
              <a:gd name="connsiteX2" fmla="*/ 5386 w 6693336"/>
              <a:gd name="connsiteY2" fmla="*/ 2405425 h 2418928"/>
              <a:gd name="connsiteX3" fmla="*/ 0 w 6693336"/>
              <a:gd name="connsiteY3" fmla="*/ 2392443 h 2418928"/>
              <a:gd name="connsiteX4" fmla="*/ 19503 w 6693336"/>
              <a:gd name="connsiteY4" fmla="*/ 2331147 h 2418928"/>
              <a:gd name="connsiteX5" fmla="*/ 19990 w 6693336"/>
              <a:gd name="connsiteY5" fmla="*/ 2330820 h 2418928"/>
              <a:gd name="connsiteX6" fmla="*/ 37929 w 6693336"/>
              <a:gd name="connsiteY6" fmla="*/ 2327234 h 2418928"/>
              <a:gd name="connsiteX7" fmla="*/ 83892 w 6693336"/>
              <a:gd name="connsiteY7" fmla="*/ 2373080 h 2418928"/>
              <a:gd name="connsiteX8" fmla="*/ 278444 w 6693336"/>
              <a:gd name="connsiteY8" fmla="*/ 2179014 h 2418928"/>
              <a:gd name="connsiteX9" fmla="*/ 232482 w 6693336"/>
              <a:gd name="connsiteY9" fmla="*/ 2224862 h 2418928"/>
              <a:gd name="connsiteX10" fmla="*/ 186520 w 6693336"/>
              <a:gd name="connsiteY10" fmla="*/ 2179014 h 2418928"/>
              <a:gd name="connsiteX11" fmla="*/ 232482 w 6693336"/>
              <a:gd name="connsiteY11" fmla="*/ 2133166 h 2418928"/>
              <a:gd name="connsiteX12" fmla="*/ 278444 w 6693336"/>
              <a:gd name="connsiteY12" fmla="*/ 2179014 h 2418928"/>
              <a:gd name="connsiteX13" fmla="*/ 278444 w 6693336"/>
              <a:gd name="connsiteY13" fmla="*/ 1790879 h 2418928"/>
              <a:gd name="connsiteX14" fmla="*/ 232482 w 6693336"/>
              <a:gd name="connsiteY14" fmla="*/ 1836727 h 2418928"/>
              <a:gd name="connsiteX15" fmla="*/ 229066 w 6693336"/>
              <a:gd name="connsiteY15" fmla="*/ 1836036 h 2418928"/>
              <a:gd name="connsiteX16" fmla="*/ 266681 w 6693336"/>
              <a:gd name="connsiteY16" fmla="*/ 1762423 h 2418928"/>
              <a:gd name="connsiteX17" fmla="*/ 472682 w 6693336"/>
              <a:gd name="connsiteY17" fmla="*/ 2373080 h 2418928"/>
              <a:gd name="connsiteX18" fmla="*/ 426720 w 6693336"/>
              <a:gd name="connsiteY18" fmla="*/ 2418928 h 2418928"/>
              <a:gd name="connsiteX19" fmla="*/ 380758 w 6693336"/>
              <a:gd name="connsiteY19" fmla="*/ 2373080 h 2418928"/>
              <a:gd name="connsiteX20" fmla="*/ 426720 w 6693336"/>
              <a:gd name="connsiteY20" fmla="*/ 2327234 h 2418928"/>
              <a:gd name="connsiteX21" fmla="*/ 472682 w 6693336"/>
              <a:gd name="connsiteY21" fmla="*/ 2373080 h 2418928"/>
              <a:gd name="connsiteX22" fmla="*/ 472682 w 6693336"/>
              <a:gd name="connsiteY22" fmla="*/ 1984946 h 2418928"/>
              <a:gd name="connsiteX23" fmla="*/ 426720 w 6693336"/>
              <a:gd name="connsiteY23" fmla="*/ 2030794 h 2418928"/>
              <a:gd name="connsiteX24" fmla="*/ 380758 w 6693336"/>
              <a:gd name="connsiteY24" fmla="*/ 1984946 h 2418928"/>
              <a:gd name="connsiteX25" fmla="*/ 426720 w 6693336"/>
              <a:gd name="connsiteY25" fmla="*/ 1939100 h 2418928"/>
              <a:gd name="connsiteX26" fmla="*/ 472682 w 6693336"/>
              <a:gd name="connsiteY26" fmla="*/ 1984946 h 2418928"/>
              <a:gd name="connsiteX27" fmla="*/ 472682 w 6693336"/>
              <a:gd name="connsiteY27" fmla="*/ 1597126 h 2418928"/>
              <a:gd name="connsiteX28" fmla="*/ 426720 w 6693336"/>
              <a:gd name="connsiteY28" fmla="*/ 1642974 h 2418928"/>
              <a:gd name="connsiteX29" fmla="*/ 380758 w 6693336"/>
              <a:gd name="connsiteY29" fmla="*/ 1597126 h 2418928"/>
              <a:gd name="connsiteX30" fmla="*/ 426720 w 6693336"/>
              <a:gd name="connsiteY30" fmla="*/ 1551279 h 2418928"/>
              <a:gd name="connsiteX31" fmla="*/ 472682 w 6693336"/>
              <a:gd name="connsiteY31" fmla="*/ 1597126 h 2418928"/>
              <a:gd name="connsiteX32" fmla="*/ 667236 w 6693336"/>
              <a:gd name="connsiteY32" fmla="*/ 2179014 h 2418928"/>
              <a:gd name="connsiteX33" fmla="*/ 621273 w 6693336"/>
              <a:gd name="connsiteY33" fmla="*/ 2224862 h 2418928"/>
              <a:gd name="connsiteX34" fmla="*/ 575311 w 6693336"/>
              <a:gd name="connsiteY34" fmla="*/ 2179014 h 2418928"/>
              <a:gd name="connsiteX35" fmla="*/ 621273 w 6693336"/>
              <a:gd name="connsiteY35" fmla="*/ 2133166 h 2418928"/>
              <a:gd name="connsiteX36" fmla="*/ 667236 w 6693336"/>
              <a:gd name="connsiteY36" fmla="*/ 2179014 h 2418928"/>
              <a:gd name="connsiteX37" fmla="*/ 667236 w 6693336"/>
              <a:gd name="connsiteY37" fmla="*/ 1790879 h 2418928"/>
              <a:gd name="connsiteX38" fmla="*/ 621273 w 6693336"/>
              <a:gd name="connsiteY38" fmla="*/ 1836727 h 2418928"/>
              <a:gd name="connsiteX39" fmla="*/ 575311 w 6693336"/>
              <a:gd name="connsiteY39" fmla="*/ 1790879 h 2418928"/>
              <a:gd name="connsiteX40" fmla="*/ 621273 w 6693336"/>
              <a:gd name="connsiteY40" fmla="*/ 1745032 h 2418928"/>
              <a:gd name="connsiteX41" fmla="*/ 667236 w 6693336"/>
              <a:gd name="connsiteY41" fmla="*/ 1790879 h 2418928"/>
              <a:gd name="connsiteX42" fmla="*/ 667236 w 6693336"/>
              <a:gd name="connsiteY42" fmla="*/ 1403060 h 2418928"/>
              <a:gd name="connsiteX43" fmla="*/ 621273 w 6693336"/>
              <a:gd name="connsiteY43" fmla="*/ 1448907 h 2418928"/>
              <a:gd name="connsiteX44" fmla="*/ 575311 w 6693336"/>
              <a:gd name="connsiteY44" fmla="*/ 1403060 h 2418928"/>
              <a:gd name="connsiteX45" fmla="*/ 621273 w 6693336"/>
              <a:gd name="connsiteY45" fmla="*/ 1357212 h 2418928"/>
              <a:gd name="connsiteX46" fmla="*/ 667236 w 6693336"/>
              <a:gd name="connsiteY46" fmla="*/ 1403060 h 2418928"/>
              <a:gd name="connsiteX47" fmla="*/ 861474 w 6693336"/>
              <a:gd name="connsiteY47" fmla="*/ 2373080 h 2418928"/>
              <a:gd name="connsiteX48" fmla="*/ 815511 w 6693336"/>
              <a:gd name="connsiteY48" fmla="*/ 2418928 h 2418928"/>
              <a:gd name="connsiteX49" fmla="*/ 769549 w 6693336"/>
              <a:gd name="connsiteY49" fmla="*/ 2373080 h 2418928"/>
              <a:gd name="connsiteX50" fmla="*/ 815511 w 6693336"/>
              <a:gd name="connsiteY50" fmla="*/ 2327234 h 2418928"/>
              <a:gd name="connsiteX51" fmla="*/ 861474 w 6693336"/>
              <a:gd name="connsiteY51" fmla="*/ 2373080 h 2418928"/>
              <a:gd name="connsiteX52" fmla="*/ 861474 w 6693336"/>
              <a:gd name="connsiteY52" fmla="*/ 1984946 h 2418928"/>
              <a:gd name="connsiteX53" fmla="*/ 815511 w 6693336"/>
              <a:gd name="connsiteY53" fmla="*/ 2030794 h 2418928"/>
              <a:gd name="connsiteX54" fmla="*/ 769549 w 6693336"/>
              <a:gd name="connsiteY54" fmla="*/ 1984946 h 2418928"/>
              <a:gd name="connsiteX55" fmla="*/ 815511 w 6693336"/>
              <a:gd name="connsiteY55" fmla="*/ 1939100 h 2418928"/>
              <a:gd name="connsiteX56" fmla="*/ 861474 w 6693336"/>
              <a:gd name="connsiteY56" fmla="*/ 1984946 h 2418928"/>
              <a:gd name="connsiteX57" fmla="*/ 861474 w 6693336"/>
              <a:gd name="connsiteY57" fmla="*/ 1597126 h 2418928"/>
              <a:gd name="connsiteX58" fmla="*/ 815511 w 6693336"/>
              <a:gd name="connsiteY58" fmla="*/ 1642974 h 2418928"/>
              <a:gd name="connsiteX59" fmla="*/ 769549 w 6693336"/>
              <a:gd name="connsiteY59" fmla="*/ 1597126 h 2418928"/>
              <a:gd name="connsiteX60" fmla="*/ 815511 w 6693336"/>
              <a:gd name="connsiteY60" fmla="*/ 1551279 h 2418928"/>
              <a:gd name="connsiteX61" fmla="*/ 861474 w 6693336"/>
              <a:gd name="connsiteY61" fmla="*/ 1597126 h 2418928"/>
              <a:gd name="connsiteX62" fmla="*/ 861474 w 6693336"/>
              <a:gd name="connsiteY62" fmla="*/ 1209307 h 2418928"/>
              <a:gd name="connsiteX63" fmla="*/ 815511 w 6693336"/>
              <a:gd name="connsiteY63" fmla="*/ 1255154 h 2418928"/>
              <a:gd name="connsiteX64" fmla="*/ 769549 w 6693336"/>
              <a:gd name="connsiteY64" fmla="*/ 1209307 h 2418928"/>
              <a:gd name="connsiteX65" fmla="*/ 815511 w 6693336"/>
              <a:gd name="connsiteY65" fmla="*/ 1163459 h 2418928"/>
              <a:gd name="connsiteX66" fmla="*/ 861474 w 6693336"/>
              <a:gd name="connsiteY66" fmla="*/ 1209307 h 2418928"/>
              <a:gd name="connsiteX67" fmla="*/ 1056026 w 6693336"/>
              <a:gd name="connsiteY67" fmla="*/ 2179014 h 2418928"/>
              <a:gd name="connsiteX68" fmla="*/ 1010064 w 6693336"/>
              <a:gd name="connsiteY68" fmla="*/ 2224862 h 2418928"/>
              <a:gd name="connsiteX69" fmla="*/ 964102 w 6693336"/>
              <a:gd name="connsiteY69" fmla="*/ 2179014 h 2418928"/>
              <a:gd name="connsiteX70" fmla="*/ 1010064 w 6693336"/>
              <a:gd name="connsiteY70" fmla="*/ 2133166 h 2418928"/>
              <a:gd name="connsiteX71" fmla="*/ 1056026 w 6693336"/>
              <a:gd name="connsiteY71" fmla="*/ 2179014 h 2418928"/>
              <a:gd name="connsiteX72" fmla="*/ 1056026 w 6693336"/>
              <a:gd name="connsiteY72" fmla="*/ 1790879 h 2418928"/>
              <a:gd name="connsiteX73" fmla="*/ 1010064 w 6693336"/>
              <a:gd name="connsiteY73" fmla="*/ 1836727 h 2418928"/>
              <a:gd name="connsiteX74" fmla="*/ 964102 w 6693336"/>
              <a:gd name="connsiteY74" fmla="*/ 1790879 h 2418928"/>
              <a:gd name="connsiteX75" fmla="*/ 1010064 w 6693336"/>
              <a:gd name="connsiteY75" fmla="*/ 1745032 h 2418928"/>
              <a:gd name="connsiteX76" fmla="*/ 1056026 w 6693336"/>
              <a:gd name="connsiteY76" fmla="*/ 1790879 h 2418928"/>
              <a:gd name="connsiteX77" fmla="*/ 1056026 w 6693336"/>
              <a:gd name="connsiteY77" fmla="*/ 1403060 h 2418928"/>
              <a:gd name="connsiteX78" fmla="*/ 1010064 w 6693336"/>
              <a:gd name="connsiteY78" fmla="*/ 1448907 h 2418928"/>
              <a:gd name="connsiteX79" fmla="*/ 964102 w 6693336"/>
              <a:gd name="connsiteY79" fmla="*/ 1403060 h 2418928"/>
              <a:gd name="connsiteX80" fmla="*/ 1010064 w 6693336"/>
              <a:gd name="connsiteY80" fmla="*/ 1357212 h 2418928"/>
              <a:gd name="connsiteX81" fmla="*/ 1056026 w 6693336"/>
              <a:gd name="connsiteY81" fmla="*/ 1403060 h 2418928"/>
              <a:gd name="connsiteX82" fmla="*/ 1056027 w 6693336"/>
              <a:gd name="connsiteY82" fmla="*/ 1015240 h 2418928"/>
              <a:gd name="connsiteX83" fmla="*/ 1010065 w 6693336"/>
              <a:gd name="connsiteY83" fmla="*/ 1061087 h 2418928"/>
              <a:gd name="connsiteX84" fmla="*/ 964103 w 6693336"/>
              <a:gd name="connsiteY84" fmla="*/ 1015240 h 2418928"/>
              <a:gd name="connsiteX85" fmla="*/ 1010065 w 6693336"/>
              <a:gd name="connsiteY85" fmla="*/ 969392 h 2418928"/>
              <a:gd name="connsiteX86" fmla="*/ 1056027 w 6693336"/>
              <a:gd name="connsiteY86" fmla="*/ 1015240 h 2418928"/>
              <a:gd name="connsiteX87" fmla="*/ 1250264 w 6693336"/>
              <a:gd name="connsiteY87" fmla="*/ 2373080 h 2418928"/>
              <a:gd name="connsiteX88" fmla="*/ 1204302 w 6693336"/>
              <a:gd name="connsiteY88" fmla="*/ 2418928 h 2418928"/>
              <a:gd name="connsiteX89" fmla="*/ 1158339 w 6693336"/>
              <a:gd name="connsiteY89" fmla="*/ 2373080 h 2418928"/>
              <a:gd name="connsiteX90" fmla="*/ 1204302 w 6693336"/>
              <a:gd name="connsiteY90" fmla="*/ 2327234 h 2418928"/>
              <a:gd name="connsiteX91" fmla="*/ 1250264 w 6693336"/>
              <a:gd name="connsiteY91" fmla="*/ 2373080 h 2418928"/>
              <a:gd name="connsiteX92" fmla="*/ 1250264 w 6693336"/>
              <a:gd name="connsiteY92" fmla="*/ 1984946 h 2418928"/>
              <a:gd name="connsiteX93" fmla="*/ 1204302 w 6693336"/>
              <a:gd name="connsiteY93" fmla="*/ 2030794 h 2418928"/>
              <a:gd name="connsiteX94" fmla="*/ 1158339 w 6693336"/>
              <a:gd name="connsiteY94" fmla="*/ 1984946 h 2418928"/>
              <a:gd name="connsiteX95" fmla="*/ 1204302 w 6693336"/>
              <a:gd name="connsiteY95" fmla="*/ 1939100 h 2418928"/>
              <a:gd name="connsiteX96" fmla="*/ 1250264 w 6693336"/>
              <a:gd name="connsiteY96" fmla="*/ 1984946 h 2418928"/>
              <a:gd name="connsiteX97" fmla="*/ 1250264 w 6693336"/>
              <a:gd name="connsiteY97" fmla="*/ 1597126 h 2418928"/>
              <a:gd name="connsiteX98" fmla="*/ 1204302 w 6693336"/>
              <a:gd name="connsiteY98" fmla="*/ 1642974 h 2418928"/>
              <a:gd name="connsiteX99" fmla="*/ 1158339 w 6693336"/>
              <a:gd name="connsiteY99" fmla="*/ 1597126 h 2418928"/>
              <a:gd name="connsiteX100" fmla="*/ 1204302 w 6693336"/>
              <a:gd name="connsiteY100" fmla="*/ 1551279 h 2418928"/>
              <a:gd name="connsiteX101" fmla="*/ 1250264 w 6693336"/>
              <a:gd name="connsiteY101" fmla="*/ 1597126 h 2418928"/>
              <a:gd name="connsiteX102" fmla="*/ 1250264 w 6693336"/>
              <a:gd name="connsiteY102" fmla="*/ 1209307 h 2418928"/>
              <a:gd name="connsiteX103" fmla="*/ 1204302 w 6693336"/>
              <a:gd name="connsiteY103" fmla="*/ 1255154 h 2418928"/>
              <a:gd name="connsiteX104" fmla="*/ 1158339 w 6693336"/>
              <a:gd name="connsiteY104" fmla="*/ 1209307 h 2418928"/>
              <a:gd name="connsiteX105" fmla="*/ 1204302 w 6693336"/>
              <a:gd name="connsiteY105" fmla="*/ 1163459 h 2418928"/>
              <a:gd name="connsiteX106" fmla="*/ 1250264 w 6693336"/>
              <a:gd name="connsiteY106" fmla="*/ 1209307 h 2418928"/>
              <a:gd name="connsiteX107" fmla="*/ 1250265 w 6693336"/>
              <a:gd name="connsiteY107" fmla="*/ 821487 h 2418928"/>
              <a:gd name="connsiteX108" fmla="*/ 1204303 w 6693336"/>
              <a:gd name="connsiteY108" fmla="*/ 867334 h 2418928"/>
              <a:gd name="connsiteX109" fmla="*/ 1158340 w 6693336"/>
              <a:gd name="connsiteY109" fmla="*/ 821487 h 2418928"/>
              <a:gd name="connsiteX110" fmla="*/ 1204303 w 6693336"/>
              <a:gd name="connsiteY110" fmla="*/ 775639 h 2418928"/>
              <a:gd name="connsiteX111" fmla="*/ 1250265 w 6693336"/>
              <a:gd name="connsiteY111" fmla="*/ 821487 h 2418928"/>
              <a:gd name="connsiteX112" fmla="*/ 1444817 w 6693336"/>
              <a:gd name="connsiteY112" fmla="*/ 2179014 h 2418928"/>
              <a:gd name="connsiteX113" fmla="*/ 1398855 w 6693336"/>
              <a:gd name="connsiteY113" fmla="*/ 2224862 h 2418928"/>
              <a:gd name="connsiteX114" fmla="*/ 1352893 w 6693336"/>
              <a:gd name="connsiteY114" fmla="*/ 2179014 h 2418928"/>
              <a:gd name="connsiteX115" fmla="*/ 1398855 w 6693336"/>
              <a:gd name="connsiteY115" fmla="*/ 2133166 h 2418928"/>
              <a:gd name="connsiteX116" fmla="*/ 1444817 w 6693336"/>
              <a:gd name="connsiteY116" fmla="*/ 2179014 h 2418928"/>
              <a:gd name="connsiteX117" fmla="*/ 1444817 w 6693336"/>
              <a:gd name="connsiteY117" fmla="*/ 1790879 h 2418928"/>
              <a:gd name="connsiteX118" fmla="*/ 1398855 w 6693336"/>
              <a:gd name="connsiteY118" fmla="*/ 1836727 h 2418928"/>
              <a:gd name="connsiteX119" fmla="*/ 1352893 w 6693336"/>
              <a:gd name="connsiteY119" fmla="*/ 1790879 h 2418928"/>
              <a:gd name="connsiteX120" fmla="*/ 1398855 w 6693336"/>
              <a:gd name="connsiteY120" fmla="*/ 1745032 h 2418928"/>
              <a:gd name="connsiteX121" fmla="*/ 1444817 w 6693336"/>
              <a:gd name="connsiteY121" fmla="*/ 1790879 h 2418928"/>
              <a:gd name="connsiteX122" fmla="*/ 1444817 w 6693336"/>
              <a:gd name="connsiteY122" fmla="*/ 1403060 h 2418928"/>
              <a:gd name="connsiteX123" fmla="*/ 1398855 w 6693336"/>
              <a:gd name="connsiteY123" fmla="*/ 1448907 h 2418928"/>
              <a:gd name="connsiteX124" fmla="*/ 1352893 w 6693336"/>
              <a:gd name="connsiteY124" fmla="*/ 1403060 h 2418928"/>
              <a:gd name="connsiteX125" fmla="*/ 1398855 w 6693336"/>
              <a:gd name="connsiteY125" fmla="*/ 1357212 h 2418928"/>
              <a:gd name="connsiteX126" fmla="*/ 1444817 w 6693336"/>
              <a:gd name="connsiteY126" fmla="*/ 1403060 h 2418928"/>
              <a:gd name="connsiteX127" fmla="*/ 1444818 w 6693336"/>
              <a:gd name="connsiteY127" fmla="*/ 1015240 h 2418928"/>
              <a:gd name="connsiteX128" fmla="*/ 1398856 w 6693336"/>
              <a:gd name="connsiteY128" fmla="*/ 1061087 h 2418928"/>
              <a:gd name="connsiteX129" fmla="*/ 1352894 w 6693336"/>
              <a:gd name="connsiteY129" fmla="*/ 1015240 h 2418928"/>
              <a:gd name="connsiteX130" fmla="*/ 1398856 w 6693336"/>
              <a:gd name="connsiteY130" fmla="*/ 969392 h 2418928"/>
              <a:gd name="connsiteX131" fmla="*/ 1444818 w 6693336"/>
              <a:gd name="connsiteY131" fmla="*/ 1015240 h 2418928"/>
              <a:gd name="connsiteX132" fmla="*/ 1444818 w 6693336"/>
              <a:gd name="connsiteY132" fmla="*/ 627420 h 2418928"/>
              <a:gd name="connsiteX133" fmla="*/ 1398856 w 6693336"/>
              <a:gd name="connsiteY133" fmla="*/ 673268 h 2418928"/>
              <a:gd name="connsiteX134" fmla="*/ 1352894 w 6693336"/>
              <a:gd name="connsiteY134" fmla="*/ 627420 h 2418928"/>
              <a:gd name="connsiteX135" fmla="*/ 1398856 w 6693336"/>
              <a:gd name="connsiteY135" fmla="*/ 581572 h 2418928"/>
              <a:gd name="connsiteX136" fmla="*/ 1444818 w 6693336"/>
              <a:gd name="connsiteY136" fmla="*/ 627420 h 2418928"/>
              <a:gd name="connsiteX137" fmla="*/ 1639055 w 6693336"/>
              <a:gd name="connsiteY137" fmla="*/ 1984946 h 2418928"/>
              <a:gd name="connsiteX138" fmla="*/ 1593093 w 6693336"/>
              <a:gd name="connsiteY138" fmla="*/ 2030794 h 2418928"/>
              <a:gd name="connsiteX139" fmla="*/ 1547131 w 6693336"/>
              <a:gd name="connsiteY139" fmla="*/ 1984946 h 2418928"/>
              <a:gd name="connsiteX140" fmla="*/ 1593093 w 6693336"/>
              <a:gd name="connsiteY140" fmla="*/ 1939100 h 2418928"/>
              <a:gd name="connsiteX141" fmla="*/ 1639055 w 6693336"/>
              <a:gd name="connsiteY141" fmla="*/ 1984946 h 2418928"/>
              <a:gd name="connsiteX142" fmla="*/ 1639055 w 6693336"/>
              <a:gd name="connsiteY142" fmla="*/ 1597126 h 2418928"/>
              <a:gd name="connsiteX143" fmla="*/ 1593093 w 6693336"/>
              <a:gd name="connsiteY143" fmla="*/ 1642974 h 2418928"/>
              <a:gd name="connsiteX144" fmla="*/ 1547131 w 6693336"/>
              <a:gd name="connsiteY144" fmla="*/ 1597126 h 2418928"/>
              <a:gd name="connsiteX145" fmla="*/ 1593093 w 6693336"/>
              <a:gd name="connsiteY145" fmla="*/ 1551279 h 2418928"/>
              <a:gd name="connsiteX146" fmla="*/ 1639055 w 6693336"/>
              <a:gd name="connsiteY146" fmla="*/ 1597126 h 2418928"/>
              <a:gd name="connsiteX147" fmla="*/ 1639055 w 6693336"/>
              <a:gd name="connsiteY147" fmla="*/ 1209307 h 2418928"/>
              <a:gd name="connsiteX148" fmla="*/ 1593093 w 6693336"/>
              <a:gd name="connsiteY148" fmla="*/ 1255154 h 2418928"/>
              <a:gd name="connsiteX149" fmla="*/ 1547131 w 6693336"/>
              <a:gd name="connsiteY149" fmla="*/ 1209307 h 2418928"/>
              <a:gd name="connsiteX150" fmla="*/ 1593093 w 6693336"/>
              <a:gd name="connsiteY150" fmla="*/ 1163459 h 2418928"/>
              <a:gd name="connsiteX151" fmla="*/ 1639055 w 6693336"/>
              <a:gd name="connsiteY151" fmla="*/ 1209307 h 2418928"/>
              <a:gd name="connsiteX152" fmla="*/ 1639056 w 6693336"/>
              <a:gd name="connsiteY152" fmla="*/ 821487 h 2418928"/>
              <a:gd name="connsiteX153" fmla="*/ 1593094 w 6693336"/>
              <a:gd name="connsiteY153" fmla="*/ 867334 h 2418928"/>
              <a:gd name="connsiteX154" fmla="*/ 1547132 w 6693336"/>
              <a:gd name="connsiteY154" fmla="*/ 821487 h 2418928"/>
              <a:gd name="connsiteX155" fmla="*/ 1593094 w 6693336"/>
              <a:gd name="connsiteY155" fmla="*/ 775639 h 2418928"/>
              <a:gd name="connsiteX156" fmla="*/ 1639056 w 6693336"/>
              <a:gd name="connsiteY156" fmla="*/ 821487 h 2418928"/>
              <a:gd name="connsiteX157" fmla="*/ 1639056 w 6693336"/>
              <a:gd name="connsiteY157" fmla="*/ 433667 h 2418928"/>
              <a:gd name="connsiteX158" fmla="*/ 1593094 w 6693336"/>
              <a:gd name="connsiteY158" fmla="*/ 479515 h 2418928"/>
              <a:gd name="connsiteX159" fmla="*/ 1547132 w 6693336"/>
              <a:gd name="connsiteY159" fmla="*/ 433667 h 2418928"/>
              <a:gd name="connsiteX160" fmla="*/ 1550774 w 6693336"/>
              <a:gd name="connsiteY160" fmla="*/ 424855 h 2418928"/>
              <a:gd name="connsiteX161" fmla="*/ 1607944 w 6693336"/>
              <a:gd name="connsiteY161" fmla="*/ 390789 h 2418928"/>
              <a:gd name="connsiteX162" fmla="*/ 1611033 w 6693336"/>
              <a:gd name="connsiteY162" fmla="*/ 391407 h 2418928"/>
              <a:gd name="connsiteX163" fmla="*/ 1639056 w 6693336"/>
              <a:gd name="connsiteY163" fmla="*/ 433667 h 2418928"/>
              <a:gd name="connsiteX164" fmla="*/ 1833608 w 6693336"/>
              <a:gd name="connsiteY164" fmla="*/ 1790879 h 2418928"/>
              <a:gd name="connsiteX165" fmla="*/ 1787646 w 6693336"/>
              <a:gd name="connsiteY165" fmla="*/ 1836727 h 2418928"/>
              <a:gd name="connsiteX166" fmla="*/ 1741683 w 6693336"/>
              <a:gd name="connsiteY166" fmla="*/ 1790879 h 2418928"/>
              <a:gd name="connsiteX167" fmla="*/ 1787646 w 6693336"/>
              <a:gd name="connsiteY167" fmla="*/ 1745032 h 2418928"/>
              <a:gd name="connsiteX168" fmla="*/ 1833608 w 6693336"/>
              <a:gd name="connsiteY168" fmla="*/ 1790879 h 2418928"/>
              <a:gd name="connsiteX169" fmla="*/ 1833608 w 6693336"/>
              <a:gd name="connsiteY169" fmla="*/ 1403060 h 2418928"/>
              <a:gd name="connsiteX170" fmla="*/ 1787646 w 6693336"/>
              <a:gd name="connsiteY170" fmla="*/ 1448907 h 2418928"/>
              <a:gd name="connsiteX171" fmla="*/ 1741683 w 6693336"/>
              <a:gd name="connsiteY171" fmla="*/ 1403060 h 2418928"/>
              <a:gd name="connsiteX172" fmla="*/ 1787646 w 6693336"/>
              <a:gd name="connsiteY172" fmla="*/ 1357212 h 2418928"/>
              <a:gd name="connsiteX173" fmla="*/ 1833608 w 6693336"/>
              <a:gd name="connsiteY173" fmla="*/ 1403060 h 2418928"/>
              <a:gd name="connsiteX174" fmla="*/ 1833609 w 6693336"/>
              <a:gd name="connsiteY174" fmla="*/ 1015240 h 2418928"/>
              <a:gd name="connsiteX175" fmla="*/ 1787647 w 6693336"/>
              <a:gd name="connsiteY175" fmla="*/ 1061087 h 2418928"/>
              <a:gd name="connsiteX176" fmla="*/ 1741684 w 6693336"/>
              <a:gd name="connsiteY176" fmla="*/ 1015240 h 2418928"/>
              <a:gd name="connsiteX177" fmla="*/ 1787647 w 6693336"/>
              <a:gd name="connsiteY177" fmla="*/ 969392 h 2418928"/>
              <a:gd name="connsiteX178" fmla="*/ 1833609 w 6693336"/>
              <a:gd name="connsiteY178" fmla="*/ 1015240 h 2418928"/>
              <a:gd name="connsiteX179" fmla="*/ 1833609 w 6693336"/>
              <a:gd name="connsiteY179" fmla="*/ 627420 h 2418928"/>
              <a:gd name="connsiteX180" fmla="*/ 1787647 w 6693336"/>
              <a:gd name="connsiteY180" fmla="*/ 673268 h 2418928"/>
              <a:gd name="connsiteX181" fmla="*/ 1741684 w 6693336"/>
              <a:gd name="connsiteY181" fmla="*/ 627420 h 2418928"/>
              <a:gd name="connsiteX182" fmla="*/ 1787647 w 6693336"/>
              <a:gd name="connsiteY182" fmla="*/ 581572 h 2418928"/>
              <a:gd name="connsiteX183" fmla="*/ 1833609 w 6693336"/>
              <a:gd name="connsiteY183" fmla="*/ 627420 h 2418928"/>
              <a:gd name="connsiteX184" fmla="*/ 2027846 w 6693336"/>
              <a:gd name="connsiteY184" fmla="*/ 1597126 h 2418928"/>
              <a:gd name="connsiteX185" fmla="*/ 1981884 w 6693336"/>
              <a:gd name="connsiteY185" fmla="*/ 1642974 h 2418928"/>
              <a:gd name="connsiteX186" fmla="*/ 1935921 w 6693336"/>
              <a:gd name="connsiteY186" fmla="*/ 1597126 h 2418928"/>
              <a:gd name="connsiteX187" fmla="*/ 1981884 w 6693336"/>
              <a:gd name="connsiteY187" fmla="*/ 1551279 h 2418928"/>
              <a:gd name="connsiteX188" fmla="*/ 2027846 w 6693336"/>
              <a:gd name="connsiteY188" fmla="*/ 1597126 h 2418928"/>
              <a:gd name="connsiteX189" fmla="*/ 2027846 w 6693336"/>
              <a:gd name="connsiteY189" fmla="*/ 1209307 h 2418928"/>
              <a:gd name="connsiteX190" fmla="*/ 1981884 w 6693336"/>
              <a:gd name="connsiteY190" fmla="*/ 1255154 h 2418928"/>
              <a:gd name="connsiteX191" fmla="*/ 1935921 w 6693336"/>
              <a:gd name="connsiteY191" fmla="*/ 1209307 h 2418928"/>
              <a:gd name="connsiteX192" fmla="*/ 1981884 w 6693336"/>
              <a:gd name="connsiteY192" fmla="*/ 1163459 h 2418928"/>
              <a:gd name="connsiteX193" fmla="*/ 2027846 w 6693336"/>
              <a:gd name="connsiteY193" fmla="*/ 1209307 h 2418928"/>
              <a:gd name="connsiteX194" fmla="*/ 2027847 w 6693336"/>
              <a:gd name="connsiteY194" fmla="*/ 821487 h 2418928"/>
              <a:gd name="connsiteX195" fmla="*/ 1981885 w 6693336"/>
              <a:gd name="connsiteY195" fmla="*/ 867334 h 2418928"/>
              <a:gd name="connsiteX196" fmla="*/ 1935922 w 6693336"/>
              <a:gd name="connsiteY196" fmla="*/ 821487 h 2418928"/>
              <a:gd name="connsiteX197" fmla="*/ 1981885 w 6693336"/>
              <a:gd name="connsiteY197" fmla="*/ 775639 h 2418928"/>
              <a:gd name="connsiteX198" fmla="*/ 2027847 w 6693336"/>
              <a:gd name="connsiteY198" fmla="*/ 821487 h 2418928"/>
              <a:gd name="connsiteX199" fmla="*/ 2027847 w 6693336"/>
              <a:gd name="connsiteY199" fmla="*/ 433667 h 2418928"/>
              <a:gd name="connsiteX200" fmla="*/ 1981885 w 6693336"/>
              <a:gd name="connsiteY200" fmla="*/ 479515 h 2418928"/>
              <a:gd name="connsiteX201" fmla="*/ 1935922 w 6693336"/>
              <a:gd name="connsiteY201" fmla="*/ 433667 h 2418928"/>
              <a:gd name="connsiteX202" fmla="*/ 1981885 w 6693336"/>
              <a:gd name="connsiteY202" fmla="*/ 387820 h 2418928"/>
              <a:gd name="connsiteX203" fmla="*/ 2027847 w 6693336"/>
              <a:gd name="connsiteY203" fmla="*/ 433667 h 2418928"/>
              <a:gd name="connsiteX204" fmla="*/ 2222399 w 6693336"/>
              <a:gd name="connsiteY204" fmla="*/ 1403060 h 2418928"/>
              <a:gd name="connsiteX205" fmla="*/ 2176436 w 6693336"/>
              <a:gd name="connsiteY205" fmla="*/ 1448907 h 2418928"/>
              <a:gd name="connsiteX206" fmla="*/ 2130474 w 6693336"/>
              <a:gd name="connsiteY206" fmla="*/ 1403060 h 2418928"/>
              <a:gd name="connsiteX207" fmla="*/ 2176436 w 6693336"/>
              <a:gd name="connsiteY207" fmla="*/ 1357212 h 2418928"/>
              <a:gd name="connsiteX208" fmla="*/ 2222399 w 6693336"/>
              <a:gd name="connsiteY208" fmla="*/ 1403060 h 2418928"/>
              <a:gd name="connsiteX209" fmla="*/ 2222400 w 6693336"/>
              <a:gd name="connsiteY209" fmla="*/ 1015240 h 2418928"/>
              <a:gd name="connsiteX210" fmla="*/ 2176437 w 6693336"/>
              <a:gd name="connsiteY210" fmla="*/ 1061087 h 2418928"/>
              <a:gd name="connsiteX211" fmla="*/ 2130475 w 6693336"/>
              <a:gd name="connsiteY211" fmla="*/ 1015240 h 2418928"/>
              <a:gd name="connsiteX212" fmla="*/ 2176437 w 6693336"/>
              <a:gd name="connsiteY212" fmla="*/ 969392 h 2418928"/>
              <a:gd name="connsiteX213" fmla="*/ 2222400 w 6693336"/>
              <a:gd name="connsiteY213" fmla="*/ 1015240 h 2418928"/>
              <a:gd name="connsiteX214" fmla="*/ 2222400 w 6693336"/>
              <a:gd name="connsiteY214" fmla="*/ 627420 h 2418928"/>
              <a:gd name="connsiteX215" fmla="*/ 2176437 w 6693336"/>
              <a:gd name="connsiteY215" fmla="*/ 673268 h 2418928"/>
              <a:gd name="connsiteX216" fmla="*/ 2130475 w 6693336"/>
              <a:gd name="connsiteY216" fmla="*/ 627420 h 2418928"/>
              <a:gd name="connsiteX217" fmla="*/ 2176437 w 6693336"/>
              <a:gd name="connsiteY217" fmla="*/ 581572 h 2418928"/>
              <a:gd name="connsiteX218" fmla="*/ 2222400 w 6693336"/>
              <a:gd name="connsiteY218" fmla="*/ 627420 h 2418928"/>
              <a:gd name="connsiteX219" fmla="*/ 2222400 w 6693336"/>
              <a:gd name="connsiteY219" fmla="*/ 239600 h 2418928"/>
              <a:gd name="connsiteX220" fmla="*/ 2176437 w 6693336"/>
              <a:gd name="connsiteY220" fmla="*/ 285448 h 2418928"/>
              <a:gd name="connsiteX221" fmla="*/ 2130475 w 6693336"/>
              <a:gd name="connsiteY221" fmla="*/ 239600 h 2418928"/>
              <a:gd name="connsiteX222" fmla="*/ 2176437 w 6693336"/>
              <a:gd name="connsiteY222" fmla="*/ 193753 h 2418928"/>
              <a:gd name="connsiteX223" fmla="*/ 2222400 w 6693336"/>
              <a:gd name="connsiteY223" fmla="*/ 239600 h 2418928"/>
              <a:gd name="connsiteX224" fmla="*/ 2415060 w 6693336"/>
              <a:gd name="connsiteY224" fmla="*/ 49665 h 2418928"/>
              <a:gd name="connsiteX225" fmla="*/ 2403219 w 6693336"/>
              <a:gd name="connsiteY225" fmla="*/ 78310 h 2418928"/>
              <a:gd name="connsiteX226" fmla="*/ 2370676 w 6693336"/>
              <a:gd name="connsiteY226" fmla="*/ 91695 h 2418928"/>
              <a:gd name="connsiteX227" fmla="*/ 2338132 w 6693336"/>
              <a:gd name="connsiteY227" fmla="*/ 78192 h 2418928"/>
              <a:gd name="connsiteX228" fmla="*/ 2336162 w 6693336"/>
              <a:gd name="connsiteY228" fmla="*/ 73445 h 2418928"/>
              <a:gd name="connsiteX229" fmla="*/ 2416637 w 6693336"/>
              <a:gd name="connsiteY229" fmla="*/ 1209307 h 2418928"/>
              <a:gd name="connsiteX230" fmla="*/ 2370675 w 6693336"/>
              <a:gd name="connsiteY230" fmla="*/ 1255154 h 2418928"/>
              <a:gd name="connsiteX231" fmla="*/ 2324712 w 6693336"/>
              <a:gd name="connsiteY231" fmla="*/ 1209307 h 2418928"/>
              <a:gd name="connsiteX232" fmla="*/ 2370675 w 6693336"/>
              <a:gd name="connsiteY232" fmla="*/ 1163459 h 2418928"/>
              <a:gd name="connsiteX233" fmla="*/ 2416637 w 6693336"/>
              <a:gd name="connsiteY233" fmla="*/ 1209307 h 2418928"/>
              <a:gd name="connsiteX234" fmla="*/ 2416638 w 6693336"/>
              <a:gd name="connsiteY234" fmla="*/ 821487 h 2418928"/>
              <a:gd name="connsiteX235" fmla="*/ 2370676 w 6693336"/>
              <a:gd name="connsiteY235" fmla="*/ 867334 h 2418928"/>
              <a:gd name="connsiteX236" fmla="*/ 2324713 w 6693336"/>
              <a:gd name="connsiteY236" fmla="*/ 821487 h 2418928"/>
              <a:gd name="connsiteX237" fmla="*/ 2370676 w 6693336"/>
              <a:gd name="connsiteY237" fmla="*/ 775639 h 2418928"/>
              <a:gd name="connsiteX238" fmla="*/ 2416638 w 6693336"/>
              <a:gd name="connsiteY238" fmla="*/ 821487 h 2418928"/>
              <a:gd name="connsiteX239" fmla="*/ 2416638 w 6693336"/>
              <a:gd name="connsiteY239" fmla="*/ 433667 h 2418928"/>
              <a:gd name="connsiteX240" fmla="*/ 2370676 w 6693336"/>
              <a:gd name="connsiteY240" fmla="*/ 479515 h 2418928"/>
              <a:gd name="connsiteX241" fmla="*/ 2324713 w 6693336"/>
              <a:gd name="connsiteY241" fmla="*/ 433667 h 2418928"/>
              <a:gd name="connsiteX242" fmla="*/ 2370676 w 6693336"/>
              <a:gd name="connsiteY242" fmla="*/ 387820 h 2418928"/>
              <a:gd name="connsiteX243" fmla="*/ 2416638 w 6693336"/>
              <a:gd name="connsiteY243" fmla="*/ 433667 h 2418928"/>
              <a:gd name="connsiteX244" fmla="*/ 2571023 w 6693336"/>
              <a:gd name="connsiteY244" fmla="*/ 1358371 h 2418928"/>
              <a:gd name="connsiteX245" fmla="*/ 2530653 w 6693336"/>
              <a:gd name="connsiteY245" fmla="*/ 1375511 h 2418928"/>
              <a:gd name="connsiteX246" fmla="*/ 2532684 w 6693336"/>
              <a:gd name="connsiteY246" fmla="*/ 1370598 h 2418928"/>
              <a:gd name="connsiteX247" fmla="*/ 2565227 w 6693336"/>
              <a:gd name="connsiteY247" fmla="*/ 1357212 h 2418928"/>
              <a:gd name="connsiteX248" fmla="*/ 2611191 w 6693336"/>
              <a:gd name="connsiteY248" fmla="*/ 1015240 h 2418928"/>
              <a:gd name="connsiteX249" fmla="*/ 2565228 w 6693336"/>
              <a:gd name="connsiteY249" fmla="*/ 1061087 h 2418928"/>
              <a:gd name="connsiteX250" fmla="*/ 2519266 w 6693336"/>
              <a:gd name="connsiteY250" fmla="*/ 1015240 h 2418928"/>
              <a:gd name="connsiteX251" fmla="*/ 2565228 w 6693336"/>
              <a:gd name="connsiteY251" fmla="*/ 969392 h 2418928"/>
              <a:gd name="connsiteX252" fmla="*/ 2611191 w 6693336"/>
              <a:gd name="connsiteY252" fmla="*/ 1015240 h 2418928"/>
              <a:gd name="connsiteX253" fmla="*/ 2611191 w 6693336"/>
              <a:gd name="connsiteY253" fmla="*/ 627420 h 2418928"/>
              <a:gd name="connsiteX254" fmla="*/ 2565228 w 6693336"/>
              <a:gd name="connsiteY254" fmla="*/ 673268 h 2418928"/>
              <a:gd name="connsiteX255" fmla="*/ 2519266 w 6693336"/>
              <a:gd name="connsiteY255" fmla="*/ 627420 h 2418928"/>
              <a:gd name="connsiteX256" fmla="*/ 2565228 w 6693336"/>
              <a:gd name="connsiteY256" fmla="*/ 581572 h 2418928"/>
              <a:gd name="connsiteX257" fmla="*/ 2611191 w 6693336"/>
              <a:gd name="connsiteY257" fmla="*/ 627420 h 2418928"/>
              <a:gd name="connsiteX258" fmla="*/ 2611191 w 6693336"/>
              <a:gd name="connsiteY258" fmla="*/ 239600 h 2418928"/>
              <a:gd name="connsiteX259" fmla="*/ 2565228 w 6693336"/>
              <a:gd name="connsiteY259" fmla="*/ 285448 h 2418928"/>
              <a:gd name="connsiteX260" fmla="*/ 2519266 w 6693336"/>
              <a:gd name="connsiteY260" fmla="*/ 239600 h 2418928"/>
              <a:gd name="connsiteX261" fmla="*/ 2565228 w 6693336"/>
              <a:gd name="connsiteY261" fmla="*/ 193753 h 2418928"/>
              <a:gd name="connsiteX262" fmla="*/ 2611191 w 6693336"/>
              <a:gd name="connsiteY262" fmla="*/ 239600 h 2418928"/>
              <a:gd name="connsiteX263" fmla="*/ 2805428 w 6693336"/>
              <a:gd name="connsiteY263" fmla="*/ 1209307 h 2418928"/>
              <a:gd name="connsiteX264" fmla="*/ 2759465 w 6693336"/>
              <a:gd name="connsiteY264" fmla="*/ 1255154 h 2418928"/>
              <a:gd name="connsiteX265" fmla="*/ 2713503 w 6693336"/>
              <a:gd name="connsiteY265" fmla="*/ 1209307 h 2418928"/>
              <a:gd name="connsiteX266" fmla="*/ 2759465 w 6693336"/>
              <a:gd name="connsiteY266" fmla="*/ 1163459 h 2418928"/>
              <a:gd name="connsiteX267" fmla="*/ 2805428 w 6693336"/>
              <a:gd name="connsiteY267" fmla="*/ 1209307 h 2418928"/>
              <a:gd name="connsiteX268" fmla="*/ 2805428 w 6693336"/>
              <a:gd name="connsiteY268" fmla="*/ 821487 h 2418928"/>
              <a:gd name="connsiteX269" fmla="*/ 2759465 w 6693336"/>
              <a:gd name="connsiteY269" fmla="*/ 867334 h 2418928"/>
              <a:gd name="connsiteX270" fmla="*/ 2713503 w 6693336"/>
              <a:gd name="connsiteY270" fmla="*/ 821487 h 2418928"/>
              <a:gd name="connsiteX271" fmla="*/ 2759465 w 6693336"/>
              <a:gd name="connsiteY271" fmla="*/ 775639 h 2418928"/>
              <a:gd name="connsiteX272" fmla="*/ 2805428 w 6693336"/>
              <a:gd name="connsiteY272" fmla="*/ 821487 h 2418928"/>
              <a:gd name="connsiteX273" fmla="*/ 2805428 w 6693336"/>
              <a:gd name="connsiteY273" fmla="*/ 433667 h 2418928"/>
              <a:gd name="connsiteX274" fmla="*/ 2759465 w 6693336"/>
              <a:gd name="connsiteY274" fmla="*/ 479515 h 2418928"/>
              <a:gd name="connsiteX275" fmla="*/ 2713503 w 6693336"/>
              <a:gd name="connsiteY275" fmla="*/ 433667 h 2418928"/>
              <a:gd name="connsiteX276" fmla="*/ 2759465 w 6693336"/>
              <a:gd name="connsiteY276" fmla="*/ 387820 h 2418928"/>
              <a:gd name="connsiteX277" fmla="*/ 2805428 w 6693336"/>
              <a:gd name="connsiteY277" fmla="*/ 433667 h 2418928"/>
              <a:gd name="connsiteX278" fmla="*/ 2805428 w 6693336"/>
              <a:gd name="connsiteY278" fmla="*/ 45847 h 2418928"/>
              <a:gd name="connsiteX279" fmla="*/ 2759465 w 6693336"/>
              <a:gd name="connsiteY279" fmla="*/ 91695 h 2418928"/>
              <a:gd name="connsiteX280" fmla="*/ 2713503 w 6693336"/>
              <a:gd name="connsiteY280" fmla="*/ 45847 h 2418928"/>
              <a:gd name="connsiteX281" fmla="*/ 2759465 w 6693336"/>
              <a:gd name="connsiteY281" fmla="*/ 0 h 2418928"/>
              <a:gd name="connsiteX282" fmla="*/ 2805428 w 6693336"/>
              <a:gd name="connsiteY282" fmla="*/ 45847 h 2418928"/>
              <a:gd name="connsiteX283" fmla="*/ 2999980 w 6693336"/>
              <a:gd name="connsiteY283" fmla="*/ 1015240 h 2418928"/>
              <a:gd name="connsiteX284" fmla="*/ 2954018 w 6693336"/>
              <a:gd name="connsiteY284" fmla="*/ 1061087 h 2418928"/>
              <a:gd name="connsiteX285" fmla="*/ 2908056 w 6693336"/>
              <a:gd name="connsiteY285" fmla="*/ 1015240 h 2418928"/>
              <a:gd name="connsiteX286" fmla="*/ 2954018 w 6693336"/>
              <a:gd name="connsiteY286" fmla="*/ 969392 h 2418928"/>
              <a:gd name="connsiteX287" fmla="*/ 2999980 w 6693336"/>
              <a:gd name="connsiteY287" fmla="*/ 1015240 h 2418928"/>
              <a:gd name="connsiteX288" fmla="*/ 2999980 w 6693336"/>
              <a:gd name="connsiteY288" fmla="*/ 627420 h 2418928"/>
              <a:gd name="connsiteX289" fmla="*/ 2954018 w 6693336"/>
              <a:gd name="connsiteY289" fmla="*/ 673268 h 2418928"/>
              <a:gd name="connsiteX290" fmla="*/ 2908056 w 6693336"/>
              <a:gd name="connsiteY290" fmla="*/ 627420 h 2418928"/>
              <a:gd name="connsiteX291" fmla="*/ 2954018 w 6693336"/>
              <a:gd name="connsiteY291" fmla="*/ 581572 h 2418928"/>
              <a:gd name="connsiteX292" fmla="*/ 2999980 w 6693336"/>
              <a:gd name="connsiteY292" fmla="*/ 627420 h 2418928"/>
              <a:gd name="connsiteX293" fmla="*/ 2999980 w 6693336"/>
              <a:gd name="connsiteY293" fmla="*/ 239600 h 2418928"/>
              <a:gd name="connsiteX294" fmla="*/ 2954018 w 6693336"/>
              <a:gd name="connsiteY294" fmla="*/ 285448 h 2418928"/>
              <a:gd name="connsiteX295" fmla="*/ 2908056 w 6693336"/>
              <a:gd name="connsiteY295" fmla="*/ 239600 h 2418928"/>
              <a:gd name="connsiteX296" fmla="*/ 2954018 w 6693336"/>
              <a:gd name="connsiteY296" fmla="*/ 193753 h 2418928"/>
              <a:gd name="connsiteX297" fmla="*/ 2999980 w 6693336"/>
              <a:gd name="connsiteY297" fmla="*/ 239600 h 2418928"/>
              <a:gd name="connsiteX298" fmla="*/ 3194219 w 6693336"/>
              <a:gd name="connsiteY298" fmla="*/ 1209307 h 2418928"/>
              <a:gd name="connsiteX299" fmla="*/ 3191597 w 6693336"/>
              <a:gd name="connsiteY299" fmla="*/ 1215651 h 2418928"/>
              <a:gd name="connsiteX300" fmla="*/ 3108747 w 6693336"/>
              <a:gd name="connsiteY300" fmla="*/ 1224861 h 2418928"/>
              <a:gd name="connsiteX301" fmla="*/ 3102294 w 6693336"/>
              <a:gd name="connsiteY301" fmla="*/ 1209307 h 2418928"/>
              <a:gd name="connsiteX302" fmla="*/ 3148256 w 6693336"/>
              <a:gd name="connsiteY302" fmla="*/ 1163459 h 2418928"/>
              <a:gd name="connsiteX303" fmla="*/ 3194219 w 6693336"/>
              <a:gd name="connsiteY303" fmla="*/ 1209307 h 2418928"/>
              <a:gd name="connsiteX304" fmla="*/ 3194219 w 6693336"/>
              <a:gd name="connsiteY304" fmla="*/ 821487 h 2418928"/>
              <a:gd name="connsiteX305" fmla="*/ 3148256 w 6693336"/>
              <a:gd name="connsiteY305" fmla="*/ 867334 h 2418928"/>
              <a:gd name="connsiteX306" fmla="*/ 3102294 w 6693336"/>
              <a:gd name="connsiteY306" fmla="*/ 821487 h 2418928"/>
              <a:gd name="connsiteX307" fmla="*/ 3148256 w 6693336"/>
              <a:gd name="connsiteY307" fmla="*/ 775639 h 2418928"/>
              <a:gd name="connsiteX308" fmla="*/ 3194219 w 6693336"/>
              <a:gd name="connsiteY308" fmla="*/ 821487 h 2418928"/>
              <a:gd name="connsiteX309" fmla="*/ 3194219 w 6693336"/>
              <a:gd name="connsiteY309" fmla="*/ 433667 h 2418928"/>
              <a:gd name="connsiteX310" fmla="*/ 3148256 w 6693336"/>
              <a:gd name="connsiteY310" fmla="*/ 479515 h 2418928"/>
              <a:gd name="connsiteX311" fmla="*/ 3102294 w 6693336"/>
              <a:gd name="connsiteY311" fmla="*/ 433667 h 2418928"/>
              <a:gd name="connsiteX312" fmla="*/ 3148256 w 6693336"/>
              <a:gd name="connsiteY312" fmla="*/ 387820 h 2418928"/>
              <a:gd name="connsiteX313" fmla="*/ 3194219 w 6693336"/>
              <a:gd name="connsiteY313" fmla="*/ 433667 h 2418928"/>
              <a:gd name="connsiteX314" fmla="*/ 3194219 w 6693336"/>
              <a:gd name="connsiteY314" fmla="*/ 45847 h 2418928"/>
              <a:gd name="connsiteX315" fmla="*/ 3148256 w 6693336"/>
              <a:gd name="connsiteY315" fmla="*/ 91695 h 2418928"/>
              <a:gd name="connsiteX316" fmla="*/ 3102294 w 6693336"/>
              <a:gd name="connsiteY316" fmla="*/ 45847 h 2418928"/>
              <a:gd name="connsiteX317" fmla="*/ 3148256 w 6693336"/>
              <a:gd name="connsiteY317" fmla="*/ 0 h 2418928"/>
              <a:gd name="connsiteX318" fmla="*/ 3194219 w 6693336"/>
              <a:gd name="connsiteY318" fmla="*/ 45847 h 2418928"/>
              <a:gd name="connsiteX319" fmla="*/ 3388772 w 6693336"/>
              <a:gd name="connsiteY319" fmla="*/ 1015240 h 2418928"/>
              <a:gd name="connsiteX320" fmla="*/ 3342809 w 6693336"/>
              <a:gd name="connsiteY320" fmla="*/ 1061087 h 2418928"/>
              <a:gd name="connsiteX321" fmla="*/ 3296847 w 6693336"/>
              <a:gd name="connsiteY321" fmla="*/ 1015240 h 2418928"/>
              <a:gd name="connsiteX322" fmla="*/ 3342809 w 6693336"/>
              <a:gd name="connsiteY322" fmla="*/ 969392 h 2418928"/>
              <a:gd name="connsiteX323" fmla="*/ 3388772 w 6693336"/>
              <a:gd name="connsiteY323" fmla="*/ 1015240 h 2418928"/>
              <a:gd name="connsiteX324" fmla="*/ 3388772 w 6693336"/>
              <a:gd name="connsiteY324" fmla="*/ 627420 h 2418928"/>
              <a:gd name="connsiteX325" fmla="*/ 3342809 w 6693336"/>
              <a:gd name="connsiteY325" fmla="*/ 673268 h 2418928"/>
              <a:gd name="connsiteX326" fmla="*/ 3296847 w 6693336"/>
              <a:gd name="connsiteY326" fmla="*/ 627420 h 2418928"/>
              <a:gd name="connsiteX327" fmla="*/ 3342809 w 6693336"/>
              <a:gd name="connsiteY327" fmla="*/ 581572 h 2418928"/>
              <a:gd name="connsiteX328" fmla="*/ 3388772 w 6693336"/>
              <a:gd name="connsiteY328" fmla="*/ 627420 h 2418928"/>
              <a:gd name="connsiteX329" fmla="*/ 3388772 w 6693336"/>
              <a:gd name="connsiteY329" fmla="*/ 239600 h 2418928"/>
              <a:gd name="connsiteX330" fmla="*/ 3342809 w 6693336"/>
              <a:gd name="connsiteY330" fmla="*/ 285448 h 2418928"/>
              <a:gd name="connsiteX331" fmla="*/ 3296847 w 6693336"/>
              <a:gd name="connsiteY331" fmla="*/ 239600 h 2418928"/>
              <a:gd name="connsiteX332" fmla="*/ 3342809 w 6693336"/>
              <a:gd name="connsiteY332" fmla="*/ 193753 h 2418928"/>
              <a:gd name="connsiteX333" fmla="*/ 3388772 w 6693336"/>
              <a:gd name="connsiteY333" fmla="*/ 239600 h 2418928"/>
              <a:gd name="connsiteX334" fmla="*/ 3583010 w 6693336"/>
              <a:gd name="connsiteY334" fmla="*/ 1209307 h 2418928"/>
              <a:gd name="connsiteX335" fmla="*/ 3580375 w 6693336"/>
              <a:gd name="connsiteY335" fmla="*/ 1215682 h 2418928"/>
              <a:gd name="connsiteX336" fmla="*/ 3555023 w 6693336"/>
              <a:gd name="connsiteY336" fmla="*/ 1212863 h 2418928"/>
              <a:gd name="connsiteX337" fmla="*/ 3491589 w 6693336"/>
              <a:gd name="connsiteY337" fmla="*/ 1210522 h 2418928"/>
              <a:gd name="connsiteX338" fmla="*/ 3491085 w 6693336"/>
              <a:gd name="connsiteY338" fmla="*/ 1209307 h 2418928"/>
              <a:gd name="connsiteX339" fmla="*/ 3537047 w 6693336"/>
              <a:gd name="connsiteY339" fmla="*/ 1163459 h 2418928"/>
              <a:gd name="connsiteX340" fmla="*/ 3583010 w 6693336"/>
              <a:gd name="connsiteY340" fmla="*/ 1209307 h 2418928"/>
              <a:gd name="connsiteX341" fmla="*/ 3583010 w 6693336"/>
              <a:gd name="connsiteY341" fmla="*/ 821487 h 2418928"/>
              <a:gd name="connsiteX342" fmla="*/ 3537047 w 6693336"/>
              <a:gd name="connsiteY342" fmla="*/ 867334 h 2418928"/>
              <a:gd name="connsiteX343" fmla="*/ 3491085 w 6693336"/>
              <a:gd name="connsiteY343" fmla="*/ 821487 h 2418928"/>
              <a:gd name="connsiteX344" fmla="*/ 3537047 w 6693336"/>
              <a:gd name="connsiteY344" fmla="*/ 775639 h 2418928"/>
              <a:gd name="connsiteX345" fmla="*/ 3583010 w 6693336"/>
              <a:gd name="connsiteY345" fmla="*/ 821487 h 2418928"/>
              <a:gd name="connsiteX346" fmla="*/ 3583010 w 6693336"/>
              <a:gd name="connsiteY346" fmla="*/ 433667 h 2418928"/>
              <a:gd name="connsiteX347" fmla="*/ 3537047 w 6693336"/>
              <a:gd name="connsiteY347" fmla="*/ 479515 h 2418928"/>
              <a:gd name="connsiteX348" fmla="*/ 3491085 w 6693336"/>
              <a:gd name="connsiteY348" fmla="*/ 433667 h 2418928"/>
              <a:gd name="connsiteX349" fmla="*/ 3537047 w 6693336"/>
              <a:gd name="connsiteY349" fmla="*/ 387820 h 2418928"/>
              <a:gd name="connsiteX350" fmla="*/ 3583010 w 6693336"/>
              <a:gd name="connsiteY350" fmla="*/ 433667 h 2418928"/>
              <a:gd name="connsiteX351" fmla="*/ 3583010 w 6693336"/>
              <a:gd name="connsiteY351" fmla="*/ 45847 h 2418928"/>
              <a:gd name="connsiteX352" fmla="*/ 3537047 w 6693336"/>
              <a:gd name="connsiteY352" fmla="*/ 91695 h 2418928"/>
              <a:gd name="connsiteX353" fmla="*/ 3491085 w 6693336"/>
              <a:gd name="connsiteY353" fmla="*/ 45847 h 2418928"/>
              <a:gd name="connsiteX354" fmla="*/ 3537047 w 6693336"/>
              <a:gd name="connsiteY354" fmla="*/ 0 h 2418928"/>
              <a:gd name="connsiteX355" fmla="*/ 3583010 w 6693336"/>
              <a:gd name="connsiteY355" fmla="*/ 45847 h 2418928"/>
              <a:gd name="connsiteX356" fmla="*/ 3777562 w 6693336"/>
              <a:gd name="connsiteY356" fmla="*/ 1015240 h 2418928"/>
              <a:gd name="connsiteX357" fmla="*/ 3731600 w 6693336"/>
              <a:gd name="connsiteY357" fmla="*/ 1061087 h 2418928"/>
              <a:gd name="connsiteX358" fmla="*/ 3685638 w 6693336"/>
              <a:gd name="connsiteY358" fmla="*/ 1015240 h 2418928"/>
              <a:gd name="connsiteX359" fmla="*/ 3731600 w 6693336"/>
              <a:gd name="connsiteY359" fmla="*/ 969392 h 2418928"/>
              <a:gd name="connsiteX360" fmla="*/ 3777562 w 6693336"/>
              <a:gd name="connsiteY360" fmla="*/ 1015240 h 2418928"/>
              <a:gd name="connsiteX361" fmla="*/ 3777562 w 6693336"/>
              <a:gd name="connsiteY361" fmla="*/ 627420 h 2418928"/>
              <a:gd name="connsiteX362" fmla="*/ 3731600 w 6693336"/>
              <a:gd name="connsiteY362" fmla="*/ 673268 h 2418928"/>
              <a:gd name="connsiteX363" fmla="*/ 3685638 w 6693336"/>
              <a:gd name="connsiteY363" fmla="*/ 627420 h 2418928"/>
              <a:gd name="connsiteX364" fmla="*/ 3731600 w 6693336"/>
              <a:gd name="connsiteY364" fmla="*/ 581572 h 2418928"/>
              <a:gd name="connsiteX365" fmla="*/ 3777562 w 6693336"/>
              <a:gd name="connsiteY365" fmla="*/ 627420 h 2418928"/>
              <a:gd name="connsiteX366" fmla="*/ 3777562 w 6693336"/>
              <a:gd name="connsiteY366" fmla="*/ 239600 h 2418928"/>
              <a:gd name="connsiteX367" fmla="*/ 3731600 w 6693336"/>
              <a:gd name="connsiteY367" fmla="*/ 285448 h 2418928"/>
              <a:gd name="connsiteX368" fmla="*/ 3685638 w 6693336"/>
              <a:gd name="connsiteY368" fmla="*/ 239600 h 2418928"/>
              <a:gd name="connsiteX369" fmla="*/ 3731600 w 6693336"/>
              <a:gd name="connsiteY369" fmla="*/ 193753 h 2418928"/>
              <a:gd name="connsiteX370" fmla="*/ 3777562 w 6693336"/>
              <a:gd name="connsiteY370" fmla="*/ 239600 h 2418928"/>
              <a:gd name="connsiteX371" fmla="*/ 3971800 w 6693336"/>
              <a:gd name="connsiteY371" fmla="*/ 1209307 h 2418928"/>
              <a:gd name="connsiteX372" fmla="*/ 3925838 w 6693336"/>
              <a:gd name="connsiteY372" fmla="*/ 1255154 h 2418928"/>
              <a:gd name="connsiteX373" fmla="*/ 3879876 w 6693336"/>
              <a:gd name="connsiteY373" fmla="*/ 1209307 h 2418928"/>
              <a:gd name="connsiteX374" fmla="*/ 3925838 w 6693336"/>
              <a:gd name="connsiteY374" fmla="*/ 1163459 h 2418928"/>
              <a:gd name="connsiteX375" fmla="*/ 3971800 w 6693336"/>
              <a:gd name="connsiteY375" fmla="*/ 1209307 h 2418928"/>
              <a:gd name="connsiteX376" fmla="*/ 3971800 w 6693336"/>
              <a:gd name="connsiteY376" fmla="*/ 821487 h 2418928"/>
              <a:gd name="connsiteX377" fmla="*/ 3925838 w 6693336"/>
              <a:gd name="connsiteY377" fmla="*/ 867334 h 2418928"/>
              <a:gd name="connsiteX378" fmla="*/ 3879876 w 6693336"/>
              <a:gd name="connsiteY378" fmla="*/ 821487 h 2418928"/>
              <a:gd name="connsiteX379" fmla="*/ 3925838 w 6693336"/>
              <a:gd name="connsiteY379" fmla="*/ 775639 h 2418928"/>
              <a:gd name="connsiteX380" fmla="*/ 3971800 w 6693336"/>
              <a:gd name="connsiteY380" fmla="*/ 821487 h 2418928"/>
              <a:gd name="connsiteX381" fmla="*/ 3971800 w 6693336"/>
              <a:gd name="connsiteY381" fmla="*/ 433667 h 2418928"/>
              <a:gd name="connsiteX382" fmla="*/ 3925838 w 6693336"/>
              <a:gd name="connsiteY382" fmla="*/ 479515 h 2418928"/>
              <a:gd name="connsiteX383" fmla="*/ 3879876 w 6693336"/>
              <a:gd name="connsiteY383" fmla="*/ 433667 h 2418928"/>
              <a:gd name="connsiteX384" fmla="*/ 3925838 w 6693336"/>
              <a:gd name="connsiteY384" fmla="*/ 387820 h 2418928"/>
              <a:gd name="connsiteX385" fmla="*/ 3971800 w 6693336"/>
              <a:gd name="connsiteY385" fmla="*/ 433667 h 2418928"/>
              <a:gd name="connsiteX386" fmla="*/ 3971800 w 6693336"/>
              <a:gd name="connsiteY386" fmla="*/ 45847 h 2418928"/>
              <a:gd name="connsiteX387" fmla="*/ 3925838 w 6693336"/>
              <a:gd name="connsiteY387" fmla="*/ 91695 h 2418928"/>
              <a:gd name="connsiteX388" fmla="*/ 3879876 w 6693336"/>
              <a:gd name="connsiteY388" fmla="*/ 45847 h 2418928"/>
              <a:gd name="connsiteX389" fmla="*/ 3925838 w 6693336"/>
              <a:gd name="connsiteY389" fmla="*/ 0 h 2418928"/>
              <a:gd name="connsiteX390" fmla="*/ 3971800 w 6693336"/>
              <a:gd name="connsiteY390" fmla="*/ 45847 h 2418928"/>
              <a:gd name="connsiteX391" fmla="*/ 4166353 w 6693336"/>
              <a:gd name="connsiteY391" fmla="*/ 1015240 h 2418928"/>
              <a:gd name="connsiteX392" fmla="*/ 4120391 w 6693336"/>
              <a:gd name="connsiteY392" fmla="*/ 1061087 h 2418928"/>
              <a:gd name="connsiteX393" fmla="*/ 4074429 w 6693336"/>
              <a:gd name="connsiteY393" fmla="*/ 1015240 h 2418928"/>
              <a:gd name="connsiteX394" fmla="*/ 4120391 w 6693336"/>
              <a:gd name="connsiteY394" fmla="*/ 969392 h 2418928"/>
              <a:gd name="connsiteX395" fmla="*/ 4166353 w 6693336"/>
              <a:gd name="connsiteY395" fmla="*/ 1015240 h 2418928"/>
              <a:gd name="connsiteX396" fmla="*/ 4166353 w 6693336"/>
              <a:gd name="connsiteY396" fmla="*/ 627420 h 2418928"/>
              <a:gd name="connsiteX397" fmla="*/ 4120391 w 6693336"/>
              <a:gd name="connsiteY397" fmla="*/ 673268 h 2418928"/>
              <a:gd name="connsiteX398" fmla="*/ 4074429 w 6693336"/>
              <a:gd name="connsiteY398" fmla="*/ 627420 h 2418928"/>
              <a:gd name="connsiteX399" fmla="*/ 4120391 w 6693336"/>
              <a:gd name="connsiteY399" fmla="*/ 581572 h 2418928"/>
              <a:gd name="connsiteX400" fmla="*/ 4166353 w 6693336"/>
              <a:gd name="connsiteY400" fmla="*/ 627420 h 2418928"/>
              <a:gd name="connsiteX401" fmla="*/ 4166353 w 6693336"/>
              <a:gd name="connsiteY401" fmla="*/ 239600 h 2418928"/>
              <a:gd name="connsiteX402" fmla="*/ 4120391 w 6693336"/>
              <a:gd name="connsiteY402" fmla="*/ 285448 h 2418928"/>
              <a:gd name="connsiteX403" fmla="*/ 4074429 w 6693336"/>
              <a:gd name="connsiteY403" fmla="*/ 239600 h 2418928"/>
              <a:gd name="connsiteX404" fmla="*/ 4120391 w 6693336"/>
              <a:gd name="connsiteY404" fmla="*/ 193753 h 2418928"/>
              <a:gd name="connsiteX405" fmla="*/ 4166353 w 6693336"/>
              <a:gd name="connsiteY405" fmla="*/ 239600 h 2418928"/>
              <a:gd name="connsiteX406" fmla="*/ 4358505 w 6693336"/>
              <a:gd name="connsiteY406" fmla="*/ 50895 h 2418928"/>
              <a:gd name="connsiteX407" fmla="*/ 4347173 w 6693336"/>
              <a:gd name="connsiteY407" fmla="*/ 78310 h 2418928"/>
              <a:gd name="connsiteX408" fmla="*/ 4314629 w 6693336"/>
              <a:gd name="connsiteY408" fmla="*/ 91696 h 2418928"/>
              <a:gd name="connsiteX409" fmla="*/ 4268667 w 6693336"/>
              <a:gd name="connsiteY409" fmla="*/ 45847 h 2418928"/>
              <a:gd name="connsiteX410" fmla="*/ 4276764 w 6693336"/>
              <a:gd name="connsiteY410" fmla="*/ 26260 h 2418928"/>
              <a:gd name="connsiteX411" fmla="*/ 4360592 w 6693336"/>
              <a:gd name="connsiteY411" fmla="*/ 1209308 h 2418928"/>
              <a:gd name="connsiteX412" fmla="*/ 4314629 w 6693336"/>
              <a:gd name="connsiteY412" fmla="*/ 1255155 h 2418928"/>
              <a:gd name="connsiteX413" fmla="*/ 4268667 w 6693336"/>
              <a:gd name="connsiteY413" fmla="*/ 1209307 h 2418928"/>
              <a:gd name="connsiteX414" fmla="*/ 4314629 w 6693336"/>
              <a:gd name="connsiteY414" fmla="*/ 1163460 h 2418928"/>
              <a:gd name="connsiteX415" fmla="*/ 4360592 w 6693336"/>
              <a:gd name="connsiteY415" fmla="*/ 1209308 h 2418928"/>
              <a:gd name="connsiteX416" fmla="*/ 4360592 w 6693336"/>
              <a:gd name="connsiteY416" fmla="*/ 821488 h 2418928"/>
              <a:gd name="connsiteX417" fmla="*/ 4314629 w 6693336"/>
              <a:gd name="connsiteY417" fmla="*/ 867335 h 2418928"/>
              <a:gd name="connsiteX418" fmla="*/ 4268667 w 6693336"/>
              <a:gd name="connsiteY418" fmla="*/ 821487 h 2418928"/>
              <a:gd name="connsiteX419" fmla="*/ 4314629 w 6693336"/>
              <a:gd name="connsiteY419" fmla="*/ 775640 h 2418928"/>
              <a:gd name="connsiteX420" fmla="*/ 4360592 w 6693336"/>
              <a:gd name="connsiteY420" fmla="*/ 821488 h 2418928"/>
              <a:gd name="connsiteX421" fmla="*/ 4360592 w 6693336"/>
              <a:gd name="connsiteY421" fmla="*/ 433668 h 2418928"/>
              <a:gd name="connsiteX422" fmla="*/ 4314629 w 6693336"/>
              <a:gd name="connsiteY422" fmla="*/ 479516 h 2418928"/>
              <a:gd name="connsiteX423" fmla="*/ 4268667 w 6693336"/>
              <a:gd name="connsiteY423" fmla="*/ 433667 h 2418928"/>
              <a:gd name="connsiteX424" fmla="*/ 4314629 w 6693336"/>
              <a:gd name="connsiteY424" fmla="*/ 387821 h 2418928"/>
              <a:gd name="connsiteX425" fmla="*/ 4360592 w 6693336"/>
              <a:gd name="connsiteY425" fmla="*/ 433668 h 2418928"/>
              <a:gd name="connsiteX426" fmla="*/ 4555144 w 6693336"/>
              <a:gd name="connsiteY426" fmla="*/ 1403061 h 2418928"/>
              <a:gd name="connsiteX427" fmla="*/ 4509182 w 6693336"/>
              <a:gd name="connsiteY427" fmla="*/ 1448908 h 2418928"/>
              <a:gd name="connsiteX428" fmla="*/ 4463219 w 6693336"/>
              <a:gd name="connsiteY428" fmla="*/ 1403061 h 2418928"/>
              <a:gd name="connsiteX429" fmla="*/ 4509182 w 6693336"/>
              <a:gd name="connsiteY429" fmla="*/ 1357213 h 2418928"/>
              <a:gd name="connsiteX430" fmla="*/ 4555144 w 6693336"/>
              <a:gd name="connsiteY430" fmla="*/ 1403061 h 2418928"/>
              <a:gd name="connsiteX431" fmla="*/ 4555144 w 6693336"/>
              <a:gd name="connsiteY431" fmla="*/ 1015241 h 2418928"/>
              <a:gd name="connsiteX432" fmla="*/ 4509182 w 6693336"/>
              <a:gd name="connsiteY432" fmla="*/ 1061088 h 2418928"/>
              <a:gd name="connsiteX433" fmla="*/ 4463219 w 6693336"/>
              <a:gd name="connsiteY433" fmla="*/ 1015241 h 2418928"/>
              <a:gd name="connsiteX434" fmla="*/ 4509182 w 6693336"/>
              <a:gd name="connsiteY434" fmla="*/ 969393 h 2418928"/>
              <a:gd name="connsiteX435" fmla="*/ 4555144 w 6693336"/>
              <a:gd name="connsiteY435" fmla="*/ 1015241 h 2418928"/>
              <a:gd name="connsiteX436" fmla="*/ 4555144 w 6693336"/>
              <a:gd name="connsiteY436" fmla="*/ 627421 h 2418928"/>
              <a:gd name="connsiteX437" fmla="*/ 4509182 w 6693336"/>
              <a:gd name="connsiteY437" fmla="*/ 673269 h 2418928"/>
              <a:gd name="connsiteX438" fmla="*/ 4463219 w 6693336"/>
              <a:gd name="connsiteY438" fmla="*/ 627421 h 2418928"/>
              <a:gd name="connsiteX439" fmla="*/ 4509182 w 6693336"/>
              <a:gd name="connsiteY439" fmla="*/ 581573 h 2418928"/>
              <a:gd name="connsiteX440" fmla="*/ 4555144 w 6693336"/>
              <a:gd name="connsiteY440" fmla="*/ 627421 h 2418928"/>
              <a:gd name="connsiteX441" fmla="*/ 4555144 w 6693336"/>
              <a:gd name="connsiteY441" fmla="*/ 239601 h 2418928"/>
              <a:gd name="connsiteX442" fmla="*/ 4509182 w 6693336"/>
              <a:gd name="connsiteY442" fmla="*/ 285449 h 2418928"/>
              <a:gd name="connsiteX443" fmla="*/ 4463219 w 6693336"/>
              <a:gd name="connsiteY443" fmla="*/ 239601 h 2418928"/>
              <a:gd name="connsiteX444" fmla="*/ 4509182 w 6693336"/>
              <a:gd name="connsiteY444" fmla="*/ 193754 h 2418928"/>
              <a:gd name="connsiteX445" fmla="*/ 4555144 w 6693336"/>
              <a:gd name="connsiteY445" fmla="*/ 239601 h 2418928"/>
              <a:gd name="connsiteX446" fmla="*/ 4749382 w 6693336"/>
              <a:gd name="connsiteY446" fmla="*/ 1597127 h 2418928"/>
              <a:gd name="connsiteX447" fmla="*/ 4721359 w 6693336"/>
              <a:gd name="connsiteY447" fmla="*/ 1639388 h 2418928"/>
              <a:gd name="connsiteX448" fmla="*/ 4715035 w 6693336"/>
              <a:gd name="connsiteY448" fmla="*/ 1640652 h 2418928"/>
              <a:gd name="connsiteX449" fmla="*/ 4659184 w 6693336"/>
              <a:gd name="connsiteY449" fmla="*/ 1601288 h 2418928"/>
              <a:gd name="connsiteX450" fmla="*/ 4657457 w 6693336"/>
              <a:gd name="connsiteY450" fmla="*/ 1597127 h 2418928"/>
              <a:gd name="connsiteX451" fmla="*/ 4703420 w 6693336"/>
              <a:gd name="connsiteY451" fmla="*/ 1551280 h 2418928"/>
              <a:gd name="connsiteX452" fmla="*/ 4749382 w 6693336"/>
              <a:gd name="connsiteY452" fmla="*/ 1597127 h 2418928"/>
              <a:gd name="connsiteX453" fmla="*/ 4749382 w 6693336"/>
              <a:gd name="connsiteY453" fmla="*/ 1209308 h 2418928"/>
              <a:gd name="connsiteX454" fmla="*/ 4703420 w 6693336"/>
              <a:gd name="connsiteY454" fmla="*/ 1255155 h 2418928"/>
              <a:gd name="connsiteX455" fmla="*/ 4657457 w 6693336"/>
              <a:gd name="connsiteY455" fmla="*/ 1209308 h 2418928"/>
              <a:gd name="connsiteX456" fmla="*/ 4703420 w 6693336"/>
              <a:gd name="connsiteY456" fmla="*/ 1163460 h 2418928"/>
              <a:gd name="connsiteX457" fmla="*/ 4749382 w 6693336"/>
              <a:gd name="connsiteY457" fmla="*/ 1209308 h 2418928"/>
              <a:gd name="connsiteX458" fmla="*/ 4749382 w 6693336"/>
              <a:gd name="connsiteY458" fmla="*/ 821488 h 2418928"/>
              <a:gd name="connsiteX459" fmla="*/ 4703420 w 6693336"/>
              <a:gd name="connsiteY459" fmla="*/ 867335 h 2418928"/>
              <a:gd name="connsiteX460" fmla="*/ 4657457 w 6693336"/>
              <a:gd name="connsiteY460" fmla="*/ 821488 h 2418928"/>
              <a:gd name="connsiteX461" fmla="*/ 4703420 w 6693336"/>
              <a:gd name="connsiteY461" fmla="*/ 775640 h 2418928"/>
              <a:gd name="connsiteX462" fmla="*/ 4749382 w 6693336"/>
              <a:gd name="connsiteY462" fmla="*/ 821488 h 2418928"/>
              <a:gd name="connsiteX463" fmla="*/ 4749382 w 6693336"/>
              <a:gd name="connsiteY463" fmla="*/ 433668 h 2418928"/>
              <a:gd name="connsiteX464" fmla="*/ 4703420 w 6693336"/>
              <a:gd name="connsiteY464" fmla="*/ 479516 h 2418928"/>
              <a:gd name="connsiteX465" fmla="*/ 4657457 w 6693336"/>
              <a:gd name="connsiteY465" fmla="*/ 433668 h 2418928"/>
              <a:gd name="connsiteX466" fmla="*/ 4703420 w 6693336"/>
              <a:gd name="connsiteY466" fmla="*/ 387821 h 2418928"/>
              <a:gd name="connsiteX467" fmla="*/ 4749382 w 6693336"/>
              <a:gd name="connsiteY467" fmla="*/ 433668 h 2418928"/>
              <a:gd name="connsiteX468" fmla="*/ 4931669 w 6693336"/>
              <a:gd name="connsiteY468" fmla="*/ 269276 h 2418928"/>
              <a:gd name="connsiteX469" fmla="*/ 4930517 w 6693336"/>
              <a:gd name="connsiteY469" fmla="*/ 272063 h 2418928"/>
              <a:gd name="connsiteX470" fmla="*/ 4897973 w 6693336"/>
              <a:gd name="connsiteY470" fmla="*/ 285449 h 2418928"/>
              <a:gd name="connsiteX471" fmla="*/ 4852010 w 6693336"/>
              <a:gd name="connsiteY471" fmla="*/ 239601 h 2418928"/>
              <a:gd name="connsiteX472" fmla="*/ 4855255 w 6693336"/>
              <a:gd name="connsiteY472" fmla="*/ 231752 h 2418928"/>
              <a:gd name="connsiteX473" fmla="*/ 4943935 w 6693336"/>
              <a:gd name="connsiteY473" fmla="*/ 1790880 h 2418928"/>
              <a:gd name="connsiteX474" fmla="*/ 4931532 w 6693336"/>
              <a:gd name="connsiteY474" fmla="*/ 1820884 h 2418928"/>
              <a:gd name="connsiteX475" fmla="*/ 4871018 w 6693336"/>
              <a:gd name="connsiteY475" fmla="*/ 1764106 h 2418928"/>
              <a:gd name="connsiteX476" fmla="*/ 4865079 w 6693336"/>
              <a:gd name="connsiteY476" fmla="*/ 1759265 h 2418928"/>
              <a:gd name="connsiteX477" fmla="*/ 4865429 w 6693336"/>
              <a:gd name="connsiteY477" fmla="*/ 1758418 h 2418928"/>
              <a:gd name="connsiteX478" fmla="*/ 4897973 w 6693336"/>
              <a:gd name="connsiteY478" fmla="*/ 1745033 h 2418928"/>
              <a:gd name="connsiteX479" fmla="*/ 4943935 w 6693336"/>
              <a:gd name="connsiteY479" fmla="*/ 1790880 h 2418928"/>
              <a:gd name="connsiteX480" fmla="*/ 4943935 w 6693336"/>
              <a:gd name="connsiteY480" fmla="*/ 1403061 h 2418928"/>
              <a:gd name="connsiteX481" fmla="*/ 4897973 w 6693336"/>
              <a:gd name="connsiteY481" fmla="*/ 1448908 h 2418928"/>
              <a:gd name="connsiteX482" fmla="*/ 4852010 w 6693336"/>
              <a:gd name="connsiteY482" fmla="*/ 1403061 h 2418928"/>
              <a:gd name="connsiteX483" fmla="*/ 4897973 w 6693336"/>
              <a:gd name="connsiteY483" fmla="*/ 1357213 h 2418928"/>
              <a:gd name="connsiteX484" fmla="*/ 4943935 w 6693336"/>
              <a:gd name="connsiteY484" fmla="*/ 1403061 h 2418928"/>
              <a:gd name="connsiteX485" fmla="*/ 4943935 w 6693336"/>
              <a:gd name="connsiteY485" fmla="*/ 1015241 h 2418928"/>
              <a:gd name="connsiteX486" fmla="*/ 4897973 w 6693336"/>
              <a:gd name="connsiteY486" fmla="*/ 1061088 h 2418928"/>
              <a:gd name="connsiteX487" fmla="*/ 4852010 w 6693336"/>
              <a:gd name="connsiteY487" fmla="*/ 1015241 h 2418928"/>
              <a:gd name="connsiteX488" fmla="*/ 4897973 w 6693336"/>
              <a:gd name="connsiteY488" fmla="*/ 969393 h 2418928"/>
              <a:gd name="connsiteX489" fmla="*/ 4943935 w 6693336"/>
              <a:gd name="connsiteY489" fmla="*/ 1015241 h 2418928"/>
              <a:gd name="connsiteX490" fmla="*/ 4943935 w 6693336"/>
              <a:gd name="connsiteY490" fmla="*/ 627421 h 2418928"/>
              <a:gd name="connsiteX491" fmla="*/ 4897973 w 6693336"/>
              <a:gd name="connsiteY491" fmla="*/ 673269 h 2418928"/>
              <a:gd name="connsiteX492" fmla="*/ 4852010 w 6693336"/>
              <a:gd name="connsiteY492" fmla="*/ 627421 h 2418928"/>
              <a:gd name="connsiteX493" fmla="*/ 4897973 w 6693336"/>
              <a:gd name="connsiteY493" fmla="*/ 581573 h 2418928"/>
              <a:gd name="connsiteX494" fmla="*/ 4943935 w 6693336"/>
              <a:gd name="connsiteY494" fmla="*/ 627421 h 2418928"/>
              <a:gd name="connsiteX495" fmla="*/ 5138173 w 6693336"/>
              <a:gd name="connsiteY495" fmla="*/ 1984946 h 2418928"/>
              <a:gd name="connsiteX496" fmla="*/ 5124754 w 6693336"/>
              <a:gd name="connsiteY496" fmla="*/ 2017409 h 2418928"/>
              <a:gd name="connsiteX497" fmla="*/ 5118679 w 6693336"/>
              <a:gd name="connsiteY497" fmla="*/ 2021485 h 2418928"/>
              <a:gd name="connsiteX498" fmla="*/ 5093633 w 6693336"/>
              <a:gd name="connsiteY498" fmla="*/ 1988048 h 2418928"/>
              <a:gd name="connsiteX499" fmla="*/ 5060280 w 6693336"/>
              <a:gd name="connsiteY499" fmla="*/ 1952073 h 2418928"/>
              <a:gd name="connsiteX500" fmla="*/ 5074272 w 6693336"/>
              <a:gd name="connsiteY500" fmla="*/ 1942687 h 2418928"/>
              <a:gd name="connsiteX501" fmla="*/ 5092211 w 6693336"/>
              <a:gd name="connsiteY501" fmla="*/ 1939100 h 2418928"/>
              <a:gd name="connsiteX502" fmla="*/ 5138173 w 6693336"/>
              <a:gd name="connsiteY502" fmla="*/ 1984946 h 2418928"/>
              <a:gd name="connsiteX503" fmla="*/ 5138173 w 6693336"/>
              <a:gd name="connsiteY503" fmla="*/ 1597127 h 2418928"/>
              <a:gd name="connsiteX504" fmla="*/ 5092211 w 6693336"/>
              <a:gd name="connsiteY504" fmla="*/ 1642975 h 2418928"/>
              <a:gd name="connsiteX505" fmla="*/ 5046248 w 6693336"/>
              <a:gd name="connsiteY505" fmla="*/ 1597127 h 2418928"/>
              <a:gd name="connsiteX506" fmla="*/ 5092211 w 6693336"/>
              <a:gd name="connsiteY506" fmla="*/ 1551280 h 2418928"/>
              <a:gd name="connsiteX507" fmla="*/ 5138173 w 6693336"/>
              <a:gd name="connsiteY507" fmla="*/ 1597127 h 2418928"/>
              <a:gd name="connsiteX508" fmla="*/ 5138173 w 6693336"/>
              <a:gd name="connsiteY508" fmla="*/ 1209308 h 2418928"/>
              <a:gd name="connsiteX509" fmla="*/ 5092211 w 6693336"/>
              <a:gd name="connsiteY509" fmla="*/ 1255155 h 2418928"/>
              <a:gd name="connsiteX510" fmla="*/ 5046248 w 6693336"/>
              <a:gd name="connsiteY510" fmla="*/ 1209308 h 2418928"/>
              <a:gd name="connsiteX511" fmla="*/ 5092211 w 6693336"/>
              <a:gd name="connsiteY511" fmla="*/ 1163460 h 2418928"/>
              <a:gd name="connsiteX512" fmla="*/ 5138173 w 6693336"/>
              <a:gd name="connsiteY512" fmla="*/ 1209308 h 2418928"/>
              <a:gd name="connsiteX513" fmla="*/ 5138173 w 6693336"/>
              <a:gd name="connsiteY513" fmla="*/ 821488 h 2418928"/>
              <a:gd name="connsiteX514" fmla="*/ 5092211 w 6693336"/>
              <a:gd name="connsiteY514" fmla="*/ 867335 h 2418928"/>
              <a:gd name="connsiteX515" fmla="*/ 5046248 w 6693336"/>
              <a:gd name="connsiteY515" fmla="*/ 821488 h 2418928"/>
              <a:gd name="connsiteX516" fmla="*/ 5092211 w 6693336"/>
              <a:gd name="connsiteY516" fmla="*/ 775640 h 2418928"/>
              <a:gd name="connsiteX517" fmla="*/ 5138173 w 6693336"/>
              <a:gd name="connsiteY517" fmla="*/ 821488 h 2418928"/>
              <a:gd name="connsiteX518" fmla="*/ 5138173 w 6693336"/>
              <a:gd name="connsiteY518" fmla="*/ 433668 h 2418928"/>
              <a:gd name="connsiteX519" fmla="*/ 5092211 w 6693336"/>
              <a:gd name="connsiteY519" fmla="*/ 479516 h 2418928"/>
              <a:gd name="connsiteX520" fmla="*/ 5046248 w 6693336"/>
              <a:gd name="connsiteY520" fmla="*/ 433668 h 2418928"/>
              <a:gd name="connsiteX521" fmla="*/ 5092211 w 6693336"/>
              <a:gd name="connsiteY521" fmla="*/ 387821 h 2418928"/>
              <a:gd name="connsiteX522" fmla="*/ 5138173 w 6693336"/>
              <a:gd name="connsiteY522" fmla="*/ 433668 h 2418928"/>
              <a:gd name="connsiteX523" fmla="*/ 5332726 w 6693336"/>
              <a:gd name="connsiteY523" fmla="*/ 2179014 h 2418928"/>
              <a:gd name="connsiteX524" fmla="*/ 5286764 w 6693336"/>
              <a:gd name="connsiteY524" fmla="*/ 2224862 h 2418928"/>
              <a:gd name="connsiteX525" fmla="*/ 5268825 w 6693336"/>
              <a:gd name="connsiteY525" fmla="*/ 2221231 h 2418928"/>
              <a:gd name="connsiteX526" fmla="*/ 5267765 w 6693336"/>
              <a:gd name="connsiteY526" fmla="*/ 2220514 h 2418928"/>
              <a:gd name="connsiteX527" fmla="*/ 5245920 w 6693336"/>
              <a:gd name="connsiteY527" fmla="*/ 2191351 h 2418928"/>
              <a:gd name="connsiteX528" fmla="*/ 5240801 w 6693336"/>
              <a:gd name="connsiteY528" fmla="*/ 2179014 h 2418928"/>
              <a:gd name="connsiteX529" fmla="*/ 5286764 w 6693336"/>
              <a:gd name="connsiteY529" fmla="*/ 2133166 h 2418928"/>
              <a:gd name="connsiteX530" fmla="*/ 5332726 w 6693336"/>
              <a:gd name="connsiteY530" fmla="*/ 2179014 h 2418928"/>
              <a:gd name="connsiteX531" fmla="*/ 5332726 w 6693336"/>
              <a:gd name="connsiteY531" fmla="*/ 1790880 h 2418928"/>
              <a:gd name="connsiteX532" fmla="*/ 5286764 w 6693336"/>
              <a:gd name="connsiteY532" fmla="*/ 1836728 h 2418928"/>
              <a:gd name="connsiteX533" fmla="*/ 5240801 w 6693336"/>
              <a:gd name="connsiteY533" fmla="*/ 1790880 h 2418928"/>
              <a:gd name="connsiteX534" fmla="*/ 5286764 w 6693336"/>
              <a:gd name="connsiteY534" fmla="*/ 1745033 h 2418928"/>
              <a:gd name="connsiteX535" fmla="*/ 5332726 w 6693336"/>
              <a:gd name="connsiteY535" fmla="*/ 1790880 h 2418928"/>
              <a:gd name="connsiteX536" fmla="*/ 5332726 w 6693336"/>
              <a:gd name="connsiteY536" fmla="*/ 1403061 h 2418928"/>
              <a:gd name="connsiteX537" fmla="*/ 5286764 w 6693336"/>
              <a:gd name="connsiteY537" fmla="*/ 1448908 h 2418928"/>
              <a:gd name="connsiteX538" fmla="*/ 5240801 w 6693336"/>
              <a:gd name="connsiteY538" fmla="*/ 1403061 h 2418928"/>
              <a:gd name="connsiteX539" fmla="*/ 5286764 w 6693336"/>
              <a:gd name="connsiteY539" fmla="*/ 1357213 h 2418928"/>
              <a:gd name="connsiteX540" fmla="*/ 5332726 w 6693336"/>
              <a:gd name="connsiteY540" fmla="*/ 1403061 h 2418928"/>
              <a:gd name="connsiteX541" fmla="*/ 5332726 w 6693336"/>
              <a:gd name="connsiteY541" fmla="*/ 1015241 h 2418928"/>
              <a:gd name="connsiteX542" fmla="*/ 5286764 w 6693336"/>
              <a:gd name="connsiteY542" fmla="*/ 1061088 h 2418928"/>
              <a:gd name="connsiteX543" fmla="*/ 5240801 w 6693336"/>
              <a:gd name="connsiteY543" fmla="*/ 1015241 h 2418928"/>
              <a:gd name="connsiteX544" fmla="*/ 5286764 w 6693336"/>
              <a:gd name="connsiteY544" fmla="*/ 969393 h 2418928"/>
              <a:gd name="connsiteX545" fmla="*/ 5332726 w 6693336"/>
              <a:gd name="connsiteY545" fmla="*/ 1015241 h 2418928"/>
              <a:gd name="connsiteX546" fmla="*/ 5332726 w 6693336"/>
              <a:gd name="connsiteY546" fmla="*/ 627421 h 2418928"/>
              <a:gd name="connsiteX547" fmla="*/ 5286764 w 6693336"/>
              <a:gd name="connsiteY547" fmla="*/ 673269 h 2418928"/>
              <a:gd name="connsiteX548" fmla="*/ 5240801 w 6693336"/>
              <a:gd name="connsiteY548" fmla="*/ 627421 h 2418928"/>
              <a:gd name="connsiteX549" fmla="*/ 5286764 w 6693336"/>
              <a:gd name="connsiteY549" fmla="*/ 581573 h 2418928"/>
              <a:gd name="connsiteX550" fmla="*/ 5332726 w 6693336"/>
              <a:gd name="connsiteY550" fmla="*/ 627421 h 2418928"/>
              <a:gd name="connsiteX551" fmla="*/ 5526964 w 6693336"/>
              <a:gd name="connsiteY551" fmla="*/ 2373080 h 2418928"/>
              <a:gd name="connsiteX552" fmla="*/ 5481002 w 6693336"/>
              <a:gd name="connsiteY552" fmla="*/ 2418928 h 2418928"/>
              <a:gd name="connsiteX553" fmla="*/ 5435039 w 6693336"/>
              <a:gd name="connsiteY553" fmla="*/ 2373080 h 2418928"/>
              <a:gd name="connsiteX554" fmla="*/ 5481002 w 6693336"/>
              <a:gd name="connsiteY554" fmla="*/ 2327234 h 2418928"/>
              <a:gd name="connsiteX555" fmla="*/ 5526964 w 6693336"/>
              <a:gd name="connsiteY555" fmla="*/ 2373080 h 2418928"/>
              <a:gd name="connsiteX556" fmla="*/ 5526964 w 6693336"/>
              <a:gd name="connsiteY556" fmla="*/ 1984946 h 2418928"/>
              <a:gd name="connsiteX557" fmla="*/ 5481002 w 6693336"/>
              <a:gd name="connsiteY557" fmla="*/ 2030794 h 2418928"/>
              <a:gd name="connsiteX558" fmla="*/ 5435039 w 6693336"/>
              <a:gd name="connsiteY558" fmla="*/ 1984946 h 2418928"/>
              <a:gd name="connsiteX559" fmla="*/ 5481002 w 6693336"/>
              <a:gd name="connsiteY559" fmla="*/ 1939100 h 2418928"/>
              <a:gd name="connsiteX560" fmla="*/ 5526964 w 6693336"/>
              <a:gd name="connsiteY560" fmla="*/ 1984946 h 2418928"/>
              <a:gd name="connsiteX561" fmla="*/ 5526964 w 6693336"/>
              <a:gd name="connsiteY561" fmla="*/ 1597127 h 2418928"/>
              <a:gd name="connsiteX562" fmla="*/ 5481002 w 6693336"/>
              <a:gd name="connsiteY562" fmla="*/ 1642975 h 2418928"/>
              <a:gd name="connsiteX563" fmla="*/ 5435039 w 6693336"/>
              <a:gd name="connsiteY563" fmla="*/ 1597127 h 2418928"/>
              <a:gd name="connsiteX564" fmla="*/ 5481002 w 6693336"/>
              <a:gd name="connsiteY564" fmla="*/ 1551280 h 2418928"/>
              <a:gd name="connsiteX565" fmla="*/ 5526964 w 6693336"/>
              <a:gd name="connsiteY565" fmla="*/ 1597127 h 2418928"/>
              <a:gd name="connsiteX566" fmla="*/ 5526964 w 6693336"/>
              <a:gd name="connsiteY566" fmla="*/ 1209308 h 2418928"/>
              <a:gd name="connsiteX567" fmla="*/ 5481002 w 6693336"/>
              <a:gd name="connsiteY567" fmla="*/ 1255155 h 2418928"/>
              <a:gd name="connsiteX568" fmla="*/ 5435039 w 6693336"/>
              <a:gd name="connsiteY568" fmla="*/ 1209308 h 2418928"/>
              <a:gd name="connsiteX569" fmla="*/ 5481002 w 6693336"/>
              <a:gd name="connsiteY569" fmla="*/ 1163460 h 2418928"/>
              <a:gd name="connsiteX570" fmla="*/ 5526964 w 6693336"/>
              <a:gd name="connsiteY570" fmla="*/ 1209308 h 2418928"/>
              <a:gd name="connsiteX571" fmla="*/ 5526964 w 6693336"/>
              <a:gd name="connsiteY571" fmla="*/ 821488 h 2418928"/>
              <a:gd name="connsiteX572" fmla="*/ 5481002 w 6693336"/>
              <a:gd name="connsiteY572" fmla="*/ 867335 h 2418928"/>
              <a:gd name="connsiteX573" fmla="*/ 5435039 w 6693336"/>
              <a:gd name="connsiteY573" fmla="*/ 821488 h 2418928"/>
              <a:gd name="connsiteX574" fmla="*/ 5481002 w 6693336"/>
              <a:gd name="connsiteY574" fmla="*/ 775640 h 2418928"/>
              <a:gd name="connsiteX575" fmla="*/ 5526964 w 6693336"/>
              <a:gd name="connsiteY575" fmla="*/ 821488 h 2418928"/>
              <a:gd name="connsiteX576" fmla="*/ 5721517 w 6693336"/>
              <a:gd name="connsiteY576" fmla="*/ 2179014 h 2418928"/>
              <a:gd name="connsiteX577" fmla="*/ 5675554 w 6693336"/>
              <a:gd name="connsiteY577" fmla="*/ 2224862 h 2418928"/>
              <a:gd name="connsiteX578" fmla="*/ 5629592 w 6693336"/>
              <a:gd name="connsiteY578" fmla="*/ 2179014 h 2418928"/>
              <a:gd name="connsiteX579" fmla="*/ 5675554 w 6693336"/>
              <a:gd name="connsiteY579" fmla="*/ 2133166 h 2418928"/>
              <a:gd name="connsiteX580" fmla="*/ 5721517 w 6693336"/>
              <a:gd name="connsiteY580" fmla="*/ 2179014 h 2418928"/>
              <a:gd name="connsiteX581" fmla="*/ 5721517 w 6693336"/>
              <a:gd name="connsiteY581" fmla="*/ 1790880 h 2418928"/>
              <a:gd name="connsiteX582" fmla="*/ 5675554 w 6693336"/>
              <a:gd name="connsiteY582" fmla="*/ 1836728 h 2418928"/>
              <a:gd name="connsiteX583" fmla="*/ 5629592 w 6693336"/>
              <a:gd name="connsiteY583" fmla="*/ 1790880 h 2418928"/>
              <a:gd name="connsiteX584" fmla="*/ 5675554 w 6693336"/>
              <a:gd name="connsiteY584" fmla="*/ 1745033 h 2418928"/>
              <a:gd name="connsiteX585" fmla="*/ 5721517 w 6693336"/>
              <a:gd name="connsiteY585" fmla="*/ 1790880 h 2418928"/>
              <a:gd name="connsiteX586" fmla="*/ 5721517 w 6693336"/>
              <a:gd name="connsiteY586" fmla="*/ 1403061 h 2418928"/>
              <a:gd name="connsiteX587" fmla="*/ 5675554 w 6693336"/>
              <a:gd name="connsiteY587" fmla="*/ 1448908 h 2418928"/>
              <a:gd name="connsiteX588" fmla="*/ 5629593 w 6693336"/>
              <a:gd name="connsiteY588" fmla="*/ 1403061 h 2418928"/>
              <a:gd name="connsiteX589" fmla="*/ 5675554 w 6693336"/>
              <a:gd name="connsiteY589" fmla="*/ 1357213 h 2418928"/>
              <a:gd name="connsiteX590" fmla="*/ 5721517 w 6693336"/>
              <a:gd name="connsiteY590" fmla="*/ 1403061 h 2418928"/>
              <a:gd name="connsiteX591" fmla="*/ 5721517 w 6693336"/>
              <a:gd name="connsiteY591" fmla="*/ 1015241 h 2418928"/>
              <a:gd name="connsiteX592" fmla="*/ 5675554 w 6693336"/>
              <a:gd name="connsiteY592" fmla="*/ 1061088 h 2418928"/>
              <a:gd name="connsiteX593" fmla="*/ 5629593 w 6693336"/>
              <a:gd name="connsiteY593" fmla="*/ 1015241 h 2418928"/>
              <a:gd name="connsiteX594" fmla="*/ 5675554 w 6693336"/>
              <a:gd name="connsiteY594" fmla="*/ 969393 h 2418928"/>
              <a:gd name="connsiteX595" fmla="*/ 5721517 w 6693336"/>
              <a:gd name="connsiteY595" fmla="*/ 1015241 h 2418928"/>
              <a:gd name="connsiteX596" fmla="*/ 5915755 w 6693336"/>
              <a:gd name="connsiteY596" fmla="*/ 2373080 h 2418928"/>
              <a:gd name="connsiteX597" fmla="*/ 5869792 w 6693336"/>
              <a:gd name="connsiteY597" fmla="*/ 2418928 h 2418928"/>
              <a:gd name="connsiteX598" fmla="*/ 5823830 w 6693336"/>
              <a:gd name="connsiteY598" fmla="*/ 2373080 h 2418928"/>
              <a:gd name="connsiteX599" fmla="*/ 5869792 w 6693336"/>
              <a:gd name="connsiteY599" fmla="*/ 2327234 h 2418928"/>
              <a:gd name="connsiteX600" fmla="*/ 5915755 w 6693336"/>
              <a:gd name="connsiteY600" fmla="*/ 2373080 h 2418928"/>
              <a:gd name="connsiteX601" fmla="*/ 5915755 w 6693336"/>
              <a:gd name="connsiteY601" fmla="*/ 1984946 h 2418928"/>
              <a:gd name="connsiteX602" fmla="*/ 5869792 w 6693336"/>
              <a:gd name="connsiteY602" fmla="*/ 2030794 h 2418928"/>
              <a:gd name="connsiteX603" fmla="*/ 5823830 w 6693336"/>
              <a:gd name="connsiteY603" fmla="*/ 1984946 h 2418928"/>
              <a:gd name="connsiteX604" fmla="*/ 5869792 w 6693336"/>
              <a:gd name="connsiteY604" fmla="*/ 1939100 h 2418928"/>
              <a:gd name="connsiteX605" fmla="*/ 5915755 w 6693336"/>
              <a:gd name="connsiteY605" fmla="*/ 1984946 h 2418928"/>
              <a:gd name="connsiteX606" fmla="*/ 5915755 w 6693336"/>
              <a:gd name="connsiteY606" fmla="*/ 1597127 h 2418928"/>
              <a:gd name="connsiteX607" fmla="*/ 5869792 w 6693336"/>
              <a:gd name="connsiteY607" fmla="*/ 1642975 h 2418928"/>
              <a:gd name="connsiteX608" fmla="*/ 5823830 w 6693336"/>
              <a:gd name="connsiteY608" fmla="*/ 1597127 h 2418928"/>
              <a:gd name="connsiteX609" fmla="*/ 5869792 w 6693336"/>
              <a:gd name="connsiteY609" fmla="*/ 1551280 h 2418928"/>
              <a:gd name="connsiteX610" fmla="*/ 5915755 w 6693336"/>
              <a:gd name="connsiteY610" fmla="*/ 1597127 h 2418928"/>
              <a:gd name="connsiteX611" fmla="*/ 5915755 w 6693336"/>
              <a:gd name="connsiteY611" fmla="*/ 1209308 h 2418928"/>
              <a:gd name="connsiteX612" fmla="*/ 5869792 w 6693336"/>
              <a:gd name="connsiteY612" fmla="*/ 1255155 h 2418928"/>
              <a:gd name="connsiteX613" fmla="*/ 5823830 w 6693336"/>
              <a:gd name="connsiteY613" fmla="*/ 1209308 h 2418928"/>
              <a:gd name="connsiteX614" fmla="*/ 5869792 w 6693336"/>
              <a:gd name="connsiteY614" fmla="*/ 1163460 h 2418928"/>
              <a:gd name="connsiteX615" fmla="*/ 5915755 w 6693336"/>
              <a:gd name="connsiteY615" fmla="*/ 1209308 h 2418928"/>
              <a:gd name="connsiteX616" fmla="*/ 6110308 w 6693336"/>
              <a:gd name="connsiteY616" fmla="*/ 2179014 h 2418928"/>
              <a:gd name="connsiteX617" fmla="*/ 6064345 w 6693336"/>
              <a:gd name="connsiteY617" fmla="*/ 2224862 h 2418928"/>
              <a:gd name="connsiteX618" fmla="*/ 6018383 w 6693336"/>
              <a:gd name="connsiteY618" fmla="*/ 2179014 h 2418928"/>
              <a:gd name="connsiteX619" fmla="*/ 6064345 w 6693336"/>
              <a:gd name="connsiteY619" fmla="*/ 2133166 h 2418928"/>
              <a:gd name="connsiteX620" fmla="*/ 6110308 w 6693336"/>
              <a:gd name="connsiteY620" fmla="*/ 2179014 h 2418928"/>
              <a:gd name="connsiteX621" fmla="*/ 6110308 w 6693336"/>
              <a:gd name="connsiteY621" fmla="*/ 1790880 h 2418928"/>
              <a:gd name="connsiteX622" fmla="*/ 6064345 w 6693336"/>
              <a:gd name="connsiteY622" fmla="*/ 1836728 h 2418928"/>
              <a:gd name="connsiteX623" fmla="*/ 6018383 w 6693336"/>
              <a:gd name="connsiteY623" fmla="*/ 1790880 h 2418928"/>
              <a:gd name="connsiteX624" fmla="*/ 6064345 w 6693336"/>
              <a:gd name="connsiteY624" fmla="*/ 1745033 h 2418928"/>
              <a:gd name="connsiteX625" fmla="*/ 6110308 w 6693336"/>
              <a:gd name="connsiteY625" fmla="*/ 1790880 h 2418928"/>
              <a:gd name="connsiteX626" fmla="*/ 6110308 w 6693336"/>
              <a:gd name="connsiteY626" fmla="*/ 1403061 h 2418928"/>
              <a:gd name="connsiteX627" fmla="*/ 6064345 w 6693336"/>
              <a:gd name="connsiteY627" fmla="*/ 1448908 h 2418928"/>
              <a:gd name="connsiteX628" fmla="*/ 6018383 w 6693336"/>
              <a:gd name="connsiteY628" fmla="*/ 1403061 h 2418928"/>
              <a:gd name="connsiteX629" fmla="*/ 6064345 w 6693336"/>
              <a:gd name="connsiteY629" fmla="*/ 1357213 h 2418928"/>
              <a:gd name="connsiteX630" fmla="*/ 6110308 w 6693336"/>
              <a:gd name="connsiteY630" fmla="*/ 1403061 h 2418928"/>
              <a:gd name="connsiteX631" fmla="*/ 6304546 w 6693336"/>
              <a:gd name="connsiteY631" fmla="*/ 2373080 h 2418928"/>
              <a:gd name="connsiteX632" fmla="*/ 6258583 w 6693336"/>
              <a:gd name="connsiteY632" fmla="*/ 2418928 h 2418928"/>
              <a:gd name="connsiteX633" fmla="*/ 6212621 w 6693336"/>
              <a:gd name="connsiteY633" fmla="*/ 2373080 h 2418928"/>
              <a:gd name="connsiteX634" fmla="*/ 6258583 w 6693336"/>
              <a:gd name="connsiteY634" fmla="*/ 2327234 h 2418928"/>
              <a:gd name="connsiteX635" fmla="*/ 6304546 w 6693336"/>
              <a:gd name="connsiteY635" fmla="*/ 2373080 h 2418928"/>
              <a:gd name="connsiteX636" fmla="*/ 6304546 w 6693336"/>
              <a:gd name="connsiteY636" fmla="*/ 1984946 h 2418928"/>
              <a:gd name="connsiteX637" fmla="*/ 6258583 w 6693336"/>
              <a:gd name="connsiteY637" fmla="*/ 2030794 h 2418928"/>
              <a:gd name="connsiteX638" fmla="*/ 6212621 w 6693336"/>
              <a:gd name="connsiteY638" fmla="*/ 1984946 h 2418928"/>
              <a:gd name="connsiteX639" fmla="*/ 6258583 w 6693336"/>
              <a:gd name="connsiteY639" fmla="*/ 1939100 h 2418928"/>
              <a:gd name="connsiteX640" fmla="*/ 6304546 w 6693336"/>
              <a:gd name="connsiteY640" fmla="*/ 1984946 h 2418928"/>
              <a:gd name="connsiteX641" fmla="*/ 6304546 w 6693336"/>
              <a:gd name="connsiteY641" fmla="*/ 1597127 h 2418928"/>
              <a:gd name="connsiteX642" fmla="*/ 6258583 w 6693336"/>
              <a:gd name="connsiteY642" fmla="*/ 1642975 h 2418928"/>
              <a:gd name="connsiteX643" fmla="*/ 6212621 w 6693336"/>
              <a:gd name="connsiteY643" fmla="*/ 1597127 h 2418928"/>
              <a:gd name="connsiteX644" fmla="*/ 6258583 w 6693336"/>
              <a:gd name="connsiteY644" fmla="*/ 1551280 h 2418928"/>
              <a:gd name="connsiteX645" fmla="*/ 6304546 w 6693336"/>
              <a:gd name="connsiteY645" fmla="*/ 1597127 h 2418928"/>
              <a:gd name="connsiteX646" fmla="*/ 6499098 w 6693336"/>
              <a:gd name="connsiteY646" fmla="*/ 2179014 h 2418928"/>
              <a:gd name="connsiteX647" fmla="*/ 6453136 w 6693336"/>
              <a:gd name="connsiteY647" fmla="*/ 2224862 h 2418928"/>
              <a:gd name="connsiteX648" fmla="*/ 6407174 w 6693336"/>
              <a:gd name="connsiteY648" fmla="*/ 2179014 h 2418928"/>
              <a:gd name="connsiteX649" fmla="*/ 6453136 w 6693336"/>
              <a:gd name="connsiteY649" fmla="*/ 2133166 h 2418928"/>
              <a:gd name="connsiteX650" fmla="*/ 6499098 w 6693336"/>
              <a:gd name="connsiteY650" fmla="*/ 2179014 h 2418928"/>
              <a:gd name="connsiteX651" fmla="*/ 6499098 w 6693336"/>
              <a:gd name="connsiteY651" fmla="*/ 1790880 h 2418928"/>
              <a:gd name="connsiteX652" fmla="*/ 6453136 w 6693336"/>
              <a:gd name="connsiteY652" fmla="*/ 1836728 h 2418928"/>
              <a:gd name="connsiteX653" fmla="*/ 6407174 w 6693336"/>
              <a:gd name="connsiteY653" fmla="*/ 1790880 h 2418928"/>
              <a:gd name="connsiteX654" fmla="*/ 6453136 w 6693336"/>
              <a:gd name="connsiteY654" fmla="*/ 1745033 h 2418928"/>
              <a:gd name="connsiteX655" fmla="*/ 6499098 w 6693336"/>
              <a:gd name="connsiteY655" fmla="*/ 1790880 h 2418928"/>
              <a:gd name="connsiteX656" fmla="*/ 6635049 w 6693336"/>
              <a:gd name="connsiteY656" fmla="*/ 2028236 h 2418928"/>
              <a:gd name="connsiteX657" fmla="*/ 6629750 w 6693336"/>
              <a:gd name="connsiteY657" fmla="*/ 2027163 h 2418928"/>
              <a:gd name="connsiteX658" fmla="*/ 6601727 w 6693336"/>
              <a:gd name="connsiteY658" fmla="*/ 1984946 h 2418928"/>
              <a:gd name="connsiteX659" fmla="*/ 6609033 w 6693336"/>
              <a:gd name="connsiteY659" fmla="*/ 1967427 h 2418928"/>
              <a:gd name="connsiteX660" fmla="*/ 6613672 w 6693336"/>
              <a:gd name="connsiteY660" fmla="*/ 1976485 h 2418928"/>
              <a:gd name="connsiteX661" fmla="*/ 6693336 w 6693336"/>
              <a:gd name="connsiteY661" fmla="*/ 2373080 h 2418928"/>
              <a:gd name="connsiteX662" fmla="*/ 6647689 w 6693336"/>
              <a:gd name="connsiteY662" fmla="*/ 2418928 h 2418928"/>
              <a:gd name="connsiteX663" fmla="*/ 6601727 w 6693336"/>
              <a:gd name="connsiteY663" fmla="*/ 2373080 h 2418928"/>
              <a:gd name="connsiteX664" fmla="*/ 6647689 w 6693336"/>
              <a:gd name="connsiteY664" fmla="*/ 2327234 h 2418928"/>
              <a:gd name="connsiteX665" fmla="*/ 6693336 w 6693336"/>
              <a:gd name="connsiteY665" fmla="*/ 2373080 h 2418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6693336" h="2418928">
                <a:moveTo>
                  <a:pt x="83892" y="2373080"/>
                </a:moveTo>
                <a:cubicBezTo>
                  <a:pt x="83892" y="2398516"/>
                  <a:pt x="63429" y="2418928"/>
                  <a:pt x="37929" y="2418928"/>
                </a:cubicBezTo>
                <a:cubicBezTo>
                  <a:pt x="25180" y="2418928"/>
                  <a:pt x="13689" y="2413746"/>
                  <a:pt x="5386" y="2405425"/>
                </a:cubicBezTo>
                <a:lnTo>
                  <a:pt x="0" y="2392443"/>
                </a:lnTo>
                <a:lnTo>
                  <a:pt x="19503" y="2331147"/>
                </a:lnTo>
                <a:lnTo>
                  <a:pt x="19990" y="2330820"/>
                </a:lnTo>
                <a:cubicBezTo>
                  <a:pt x="25494" y="2328510"/>
                  <a:pt x="31554" y="2327234"/>
                  <a:pt x="37929" y="2327234"/>
                </a:cubicBezTo>
                <a:cubicBezTo>
                  <a:pt x="63429" y="2327234"/>
                  <a:pt x="83892" y="2347644"/>
                  <a:pt x="83892" y="2373080"/>
                </a:cubicBezTo>
                <a:close/>
                <a:moveTo>
                  <a:pt x="278444" y="2179014"/>
                </a:moveTo>
                <a:cubicBezTo>
                  <a:pt x="278444" y="2204450"/>
                  <a:pt x="257982" y="2224862"/>
                  <a:pt x="232482" y="2224862"/>
                </a:cubicBezTo>
                <a:cubicBezTo>
                  <a:pt x="206982" y="2224862"/>
                  <a:pt x="186520" y="2204136"/>
                  <a:pt x="186520" y="2179014"/>
                </a:cubicBezTo>
                <a:cubicBezTo>
                  <a:pt x="186520" y="2153578"/>
                  <a:pt x="206982" y="2133166"/>
                  <a:pt x="232482" y="2133166"/>
                </a:cubicBezTo>
                <a:cubicBezTo>
                  <a:pt x="257982" y="2133166"/>
                  <a:pt x="278444" y="2153578"/>
                  <a:pt x="278444" y="2179014"/>
                </a:cubicBezTo>
                <a:close/>
                <a:moveTo>
                  <a:pt x="278444" y="1790879"/>
                </a:moveTo>
                <a:cubicBezTo>
                  <a:pt x="278444" y="1816315"/>
                  <a:pt x="257982" y="1836727"/>
                  <a:pt x="232482" y="1836727"/>
                </a:cubicBezTo>
                <a:lnTo>
                  <a:pt x="229066" y="1836036"/>
                </a:lnTo>
                <a:lnTo>
                  <a:pt x="266681" y="1762423"/>
                </a:lnTo>
                <a:close/>
                <a:moveTo>
                  <a:pt x="472682" y="2373080"/>
                </a:moveTo>
                <a:cubicBezTo>
                  <a:pt x="472682" y="2398516"/>
                  <a:pt x="452220" y="2418928"/>
                  <a:pt x="426720" y="2418928"/>
                </a:cubicBezTo>
                <a:cubicBezTo>
                  <a:pt x="401220" y="2418928"/>
                  <a:pt x="380758" y="2398202"/>
                  <a:pt x="380758" y="2373080"/>
                </a:cubicBezTo>
                <a:cubicBezTo>
                  <a:pt x="380758" y="2347644"/>
                  <a:pt x="401220" y="2327234"/>
                  <a:pt x="426720" y="2327234"/>
                </a:cubicBezTo>
                <a:cubicBezTo>
                  <a:pt x="452220" y="2327234"/>
                  <a:pt x="472682" y="2347644"/>
                  <a:pt x="472682" y="2373080"/>
                </a:cubicBezTo>
                <a:close/>
                <a:moveTo>
                  <a:pt x="472682" y="1984946"/>
                </a:moveTo>
                <a:cubicBezTo>
                  <a:pt x="472682" y="2010382"/>
                  <a:pt x="452220" y="2030794"/>
                  <a:pt x="426720" y="2030794"/>
                </a:cubicBezTo>
                <a:cubicBezTo>
                  <a:pt x="401220" y="2030794"/>
                  <a:pt x="380758" y="2010068"/>
                  <a:pt x="380758" y="1984946"/>
                </a:cubicBezTo>
                <a:cubicBezTo>
                  <a:pt x="380758" y="1959510"/>
                  <a:pt x="401220" y="1939100"/>
                  <a:pt x="426720" y="1939100"/>
                </a:cubicBezTo>
                <a:cubicBezTo>
                  <a:pt x="452220" y="1939100"/>
                  <a:pt x="472682" y="1959510"/>
                  <a:pt x="472682" y="1984946"/>
                </a:cubicBezTo>
                <a:close/>
                <a:moveTo>
                  <a:pt x="472682" y="1597126"/>
                </a:moveTo>
                <a:cubicBezTo>
                  <a:pt x="472682" y="1622562"/>
                  <a:pt x="452220" y="1642974"/>
                  <a:pt x="426720" y="1642974"/>
                </a:cubicBezTo>
                <a:cubicBezTo>
                  <a:pt x="401220" y="1642974"/>
                  <a:pt x="380758" y="1622248"/>
                  <a:pt x="380758" y="1597126"/>
                </a:cubicBezTo>
                <a:cubicBezTo>
                  <a:pt x="380758" y="1571691"/>
                  <a:pt x="401220" y="1551279"/>
                  <a:pt x="426720" y="1551279"/>
                </a:cubicBezTo>
                <a:cubicBezTo>
                  <a:pt x="452220" y="1551279"/>
                  <a:pt x="472682" y="1571691"/>
                  <a:pt x="472682" y="1597126"/>
                </a:cubicBezTo>
                <a:close/>
                <a:moveTo>
                  <a:pt x="667236" y="2179014"/>
                </a:moveTo>
                <a:cubicBezTo>
                  <a:pt x="667236" y="2204450"/>
                  <a:pt x="646773" y="2224862"/>
                  <a:pt x="621273" y="2224862"/>
                </a:cubicBezTo>
                <a:cubicBezTo>
                  <a:pt x="595773" y="2224862"/>
                  <a:pt x="575311" y="2204136"/>
                  <a:pt x="575311" y="2179014"/>
                </a:cubicBezTo>
                <a:cubicBezTo>
                  <a:pt x="575311" y="2153578"/>
                  <a:pt x="595773" y="2133166"/>
                  <a:pt x="621273" y="2133166"/>
                </a:cubicBezTo>
                <a:cubicBezTo>
                  <a:pt x="646773" y="2133166"/>
                  <a:pt x="667236" y="2153578"/>
                  <a:pt x="667236" y="2179014"/>
                </a:cubicBezTo>
                <a:close/>
                <a:moveTo>
                  <a:pt x="667236" y="1790879"/>
                </a:moveTo>
                <a:cubicBezTo>
                  <a:pt x="667236" y="1816315"/>
                  <a:pt x="646773" y="1836727"/>
                  <a:pt x="621273" y="1836727"/>
                </a:cubicBezTo>
                <a:cubicBezTo>
                  <a:pt x="595773" y="1836727"/>
                  <a:pt x="575311" y="1816001"/>
                  <a:pt x="575311" y="1790879"/>
                </a:cubicBezTo>
                <a:cubicBezTo>
                  <a:pt x="575311" y="1765443"/>
                  <a:pt x="595773" y="1745032"/>
                  <a:pt x="621273" y="1745032"/>
                </a:cubicBezTo>
                <a:cubicBezTo>
                  <a:pt x="646773" y="1745032"/>
                  <a:pt x="667236" y="1765443"/>
                  <a:pt x="667236" y="1790879"/>
                </a:cubicBezTo>
                <a:close/>
                <a:moveTo>
                  <a:pt x="667236" y="1403060"/>
                </a:moveTo>
                <a:cubicBezTo>
                  <a:pt x="667236" y="1428496"/>
                  <a:pt x="646773" y="1448907"/>
                  <a:pt x="621273" y="1448907"/>
                </a:cubicBezTo>
                <a:cubicBezTo>
                  <a:pt x="595773" y="1448907"/>
                  <a:pt x="575311" y="1428181"/>
                  <a:pt x="575311" y="1403060"/>
                </a:cubicBezTo>
                <a:cubicBezTo>
                  <a:pt x="575311" y="1377624"/>
                  <a:pt x="595773" y="1357212"/>
                  <a:pt x="621273" y="1357212"/>
                </a:cubicBezTo>
                <a:cubicBezTo>
                  <a:pt x="646773" y="1357212"/>
                  <a:pt x="667236" y="1377624"/>
                  <a:pt x="667236" y="1403060"/>
                </a:cubicBezTo>
                <a:close/>
                <a:moveTo>
                  <a:pt x="861474" y="2373080"/>
                </a:moveTo>
                <a:cubicBezTo>
                  <a:pt x="861474" y="2398516"/>
                  <a:pt x="841011" y="2418928"/>
                  <a:pt x="815511" y="2418928"/>
                </a:cubicBezTo>
                <a:cubicBezTo>
                  <a:pt x="790011" y="2418928"/>
                  <a:pt x="769549" y="2398202"/>
                  <a:pt x="769549" y="2373080"/>
                </a:cubicBezTo>
                <a:cubicBezTo>
                  <a:pt x="769549" y="2347644"/>
                  <a:pt x="790011" y="2327234"/>
                  <a:pt x="815511" y="2327234"/>
                </a:cubicBezTo>
                <a:cubicBezTo>
                  <a:pt x="841011" y="2327234"/>
                  <a:pt x="861474" y="2347644"/>
                  <a:pt x="861474" y="2373080"/>
                </a:cubicBezTo>
                <a:close/>
                <a:moveTo>
                  <a:pt x="861474" y="1984946"/>
                </a:moveTo>
                <a:cubicBezTo>
                  <a:pt x="861474" y="2010382"/>
                  <a:pt x="841011" y="2030794"/>
                  <a:pt x="815511" y="2030794"/>
                </a:cubicBezTo>
                <a:cubicBezTo>
                  <a:pt x="790011" y="2030794"/>
                  <a:pt x="769549" y="2010068"/>
                  <a:pt x="769549" y="1984946"/>
                </a:cubicBezTo>
                <a:cubicBezTo>
                  <a:pt x="769549" y="1959510"/>
                  <a:pt x="790011" y="1939100"/>
                  <a:pt x="815511" y="1939100"/>
                </a:cubicBezTo>
                <a:cubicBezTo>
                  <a:pt x="841011" y="1939100"/>
                  <a:pt x="861474" y="1959510"/>
                  <a:pt x="861474" y="1984946"/>
                </a:cubicBezTo>
                <a:close/>
                <a:moveTo>
                  <a:pt x="861474" y="1597126"/>
                </a:moveTo>
                <a:cubicBezTo>
                  <a:pt x="861474" y="1622562"/>
                  <a:pt x="841011" y="1642974"/>
                  <a:pt x="815511" y="1642974"/>
                </a:cubicBezTo>
                <a:cubicBezTo>
                  <a:pt x="790011" y="1642974"/>
                  <a:pt x="769549" y="1622248"/>
                  <a:pt x="769549" y="1597126"/>
                </a:cubicBezTo>
                <a:cubicBezTo>
                  <a:pt x="769549" y="1571691"/>
                  <a:pt x="790011" y="1551279"/>
                  <a:pt x="815511" y="1551279"/>
                </a:cubicBezTo>
                <a:cubicBezTo>
                  <a:pt x="841011" y="1551279"/>
                  <a:pt x="861474" y="1571691"/>
                  <a:pt x="861474" y="1597126"/>
                </a:cubicBezTo>
                <a:close/>
                <a:moveTo>
                  <a:pt x="861474" y="1209307"/>
                </a:moveTo>
                <a:cubicBezTo>
                  <a:pt x="861474" y="1234743"/>
                  <a:pt x="841011" y="1255154"/>
                  <a:pt x="815511" y="1255154"/>
                </a:cubicBezTo>
                <a:cubicBezTo>
                  <a:pt x="790011" y="1255154"/>
                  <a:pt x="769549" y="1234429"/>
                  <a:pt x="769549" y="1209307"/>
                </a:cubicBezTo>
                <a:cubicBezTo>
                  <a:pt x="769549" y="1183871"/>
                  <a:pt x="790011" y="1163459"/>
                  <a:pt x="815511" y="1163459"/>
                </a:cubicBezTo>
                <a:cubicBezTo>
                  <a:pt x="841011" y="1163459"/>
                  <a:pt x="861474" y="1183871"/>
                  <a:pt x="861474" y="1209307"/>
                </a:cubicBezTo>
                <a:close/>
                <a:moveTo>
                  <a:pt x="1056026" y="2179014"/>
                </a:moveTo>
                <a:cubicBezTo>
                  <a:pt x="1056026" y="2204450"/>
                  <a:pt x="1035564" y="2224862"/>
                  <a:pt x="1010064" y="2224862"/>
                </a:cubicBezTo>
                <a:cubicBezTo>
                  <a:pt x="984564" y="2224862"/>
                  <a:pt x="964102" y="2204136"/>
                  <a:pt x="964102" y="2179014"/>
                </a:cubicBezTo>
                <a:cubicBezTo>
                  <a:pt x="964102" y="2153578"/>
                  <a:pt x="984564" y="2133166"/>
                  <a:pt x="1010064" y="2133166"/>
                </a:cubicBezTo>
                <a:cubicBezTo>
                  <a:pt x="1035564" y="2133166"/>
                  <a:pt x="1056026" y="2153578"/>
                  <a:pt x="1056026" y="2179014"/>
                </a:cubicBezTo>
                <a:close/>
                <a:moveTo>
                  <a:pt x="1056026" y="1790879"/>
                </a:moveTo>
                <a:cubicBezTo>
                  <a:pt x="1056026" y="1816315"/>
                  <a:pt x="1035564" y="1836727"/>
                  <a:pt x="1010064" y="1836727"/>
                </a:cubicBezTo>
                <a:cubicBezTo>
                  <a:pt x="984564" y="1836727"/>
                  <a:pt x="964102" y="1816001"/>
                  <a:pt x="964102" y="1790879"/>
                </a:cubicBezTo>
                <a:cubicBezTo>
                  <a:pt x="964102" y="1765443"/>
                  <a:pt x="984564" y="1745032"/>
                  <a:pt x="1010064" y="1745032"/>
                </a:cubicBezTo>
                <a:cubicBezTo>
                  <a:pt x="1035564" y="1745032"/>
                  <a:pt x="1056026" y="1765443"/>
                  <a:pt x="1056026" y="1790879"/>
                </a:cubicBezTo>
                <a:close/>
                <a:moveTo>
                  <a:pt x="1056026" y="1403060"/>
                </a:moveTo>
                <a:cubicBezTo>
                  <a:pt x="1056026" y="1428496"/>
                  <a:pt x="1035564" y="1448907"/>
                  <a:pt x="1010064" y="1448907"/>
                </a:cubicBezTo>
                <a:cubicBezTo>
                  <a:pt x="984564" y="1448907"/>
                  <a:pt x="964102" y="1428181"/>
                  <a:pt x="964102" y="1403060"/>
                </a:cubicBezTo>
                <a:cubicBezTo>
                  <a:pt x="964102" y="1377624"/>
                  <a:pt x="984564" y="1357212"/>
                  <a:pt x="1010064" y="1357212"/>
                </a:cubicBezTo>
                <a:cubicBezTo>
                  <a:pt x="1035564" y="1357212"/>
                  <a:pt x="1056026" y="1377624"/>
                  <a:pt x="1056026" y="1403060"/>
                </a:cubicBezTo>
                <a:close/>
                <a:moveTo>
                  <a:pt x="1056027" y="1015240"/>
                </a:moveTo>
                <a:cubicBezTo>
                  <a:pt x="1056027" y="1040676"/>
                  <a:pt x="1035565" y="1061087"/>
                  <a:pt x="1010065" y="1061087"/>
                </a:cubicBezTo>
                <a:cubicBezTo>
                  <a:pt x="984565" y="1061087"/>
                  <a:pt x="964103" y="1040362"/>
                  <a:pt x="964103" y="1015240"/>
                </a:cubicBezTo>
                <a:cubicBezTo>
                  <a:pt x="964103" y="989804"/>
                  <a:pt x="984565" y="969392"/>
                  <a:pt x="1010065" y="969392"/>
                </a:cubicBezTo>
                <a:cubicBezTo>
                  <a:pt x="1035565" y="969392"/>
                  <a:pt x="1056027" y="989804"/>
                  <a:pt x="1056027" y="1015240"/>
                </a:cubicBezTo>
                <a:close/>
                <a:moveTo>
                  <a:pt x="1250264" y="2373080"/>
                </a:moveTo>
                <a:cubicBezTo>
                  <a:pt x="1250264" y="2398516"/>
                  <a:pt x="1229802" y="2418928"/>
                  <a:pt x="1204302" y="2418928"/>
                </a:cubicBezTo>
                <a:cubicBezTo>
                  <a:pt x="1178802" y="2418928"/>
                  <a:pt x="1158339" y="2398202"/>
                  <a:pt x="1158339" y="2373080"/>
                </a:cubicBezTo>
                <a:cubicBezTo>
                  <a:pt x="1158339" y="2347644"/>
                  <a:pt x="1178802" y="2327234"/>
                  <a:pt x="1204302" y="2327234"/>
                </a:cubicBezTo>
                <a:cubicBezTo>
                  <a:pt x="1229802" y="2327234"/>
                  <a:pt x="1250264" y="2347644"/>
                  <a:pt x="1250264" y="2373080"/>
                </a:cubicBezTo>
                <a:close/>
                <a:moveTo>
                  <a:pt x="1250264" y="1984946"/>
                </a:moveTo>
                <a:cubicBezTo>
                  <a:pt x="1250264" y="2010382"/>
                  <a:pt x="1229802" y="2030794"/>
                  <a:pt x="1204302" y="2030794"/>
                </a:cubicBezTo>
                <a:cubicBezTo>
                  <a:pt x="1178802" y="2030794"/>
                  <a:pt x="1158339" y="2010068"/>
                  <a:pt x="1158339" y="1984946"/>
                </a:cubicBezTo>
                <a:cubicBezTo>
                  <a:pt x="1158339" y="1959510"/>
                  <a:pt x="1178802" y="1939100"/>
                  <a:pt x="1204302" y="1939100"/>
                </a:cubicBezTo>
                <a:cubicBezTo>
                  <a:pt x="1229802" y="1939100"/>
                  <a:pt x="1250264" y="1959510"/>
                  <a:pt x="1250264" y="1984946"/>
                </a:cubicBezTo>
                <a:close/>
                <a:moveTo>
                  <a:pt x="1250264" y="1597126"/>
                </a:moveTo>
                <a:cubicBezTo>
                  <a:pt x="1250264" y="1622562"/>
                  <a:pt x="1229802" y="1642974"/>
                  <a:pt x="1204302" y="1642974"/>
                </a:cubicBezTo>
                <a:cubicBezTo>
                  <a:pt x="1178802" y="1642974"/>
                  <a:pt x="1158339" y="1622248"/>
                  <a:pt x="1158339" y="1597126"/>
                </a:cubicBezTo>
                <a:cubicBezTo>
                  <a:pt x="1158339" y="1571691"/>
                  <a:pt x="1178802" y="1551279"/>
                  <a:pt x="1204302" y="1551279"/>
                </a:cubicBezTo>
                <a:cubicBezTo>
                  <a:pt x="1229802" y="1551279"/>
                  <a:pt x="1250264" y="1571691"/>
                  <a:pt x="1250264" y="1597126"/>
                </a:cubicBezTo>
                <a:close/>
                <a:moveTo>
                  <a:pt x="1250264" y="1209307"/>
                </a:moveTo>
                <a:cubicBezTo>
                  <a:pt x="1250264" y="1234743"/>
                  <a:pt x="1229802" y="1255154"/>
                  <a:pt x="1204302" y="1255154"/>
                </a:cubicBezTo>
                <a:cubicBezTo>
                  <a:pt x="1178802" y="1255154"/>
                  <a:pt x="1158339" y="1234429"/>
                  <a:pt x="1158339" y="1209307"/>
                </a:cubicBezTo>
                <a:cubicBezTo>
                  <a:pt x="1158339" y="1183871"/>
                  <a:pt x="1178802" y="1163459"/>
                  <a:pt x="1204302" y="1163459"/>
                </a:cubicBezTo>
                <a:cubicBezTo>
                  <a:pt x="1229802" y="1163459"/>
                  <a:pt x="1250264" y="1183871"/>
                  <a:pt x="1250264" y="1209307"/>
                </a:cubicBezTo>
                <a:close/>
                <a:moveTo>
                  <a:pt x="1250265" y="821487"/>
                </a:moveTo>
                <a:cubicBezTo>
                  <a:pt x="1250265" y="846923"/>
                  <a:pt x="1229803" y="867334"/>
                  <a:pt x="1204303" y="867334"/>
                </a:cubicBezTo>
                <a:cubicBezTo>
                  <a:pt x="1178803" y="867334"/>
                  <a:pt x="1158340" y="846609"/>
                  <a:pt x="1158340" y="821487"/>
                </a:cubicBezTo>
                <a:cubicBezTo>
                  <a:pt x="1158340" y="796051"/>
                  <a:pt x="1178803" y="775639"/>
                  <a:pt x="1204303" y="775639"/>
                </a:cubicBezTo>
                <a:cubicBezTo>
                  <a:pt x="1229803" y="775639"/>
                  <a:pt x="1250265" y="796051"/>
                  <a:pt x="1250265" y="821487"/>
                </a:cubicBezTo>
                <a:close/>
                <a:moveTo>
                  <a:pt x="1444817" y="2179014"/>
                </a:moveTo>
                <a:cubicBezTo>
                  <a:pt x="1444817" y="2204450"/>
                  <a:pt x="1424354" y="2224862"/>
                  <a:pt x="1398855" y="2224862"/>
                </a:cubicBezTo>
                <a:cubicBezTo>
                  <a:pt x="1373355" y="2224862"/>
                  <a:pt x="1352893" y="2204136"/>
                  <a:pt x="1352893" y="2179014"/>
                </a:cubicBezTo>
                <a:cubicBezTo>
                  <a:pt x="1352893" y="2153578"/>
                  <a:pt x="1373355" y="2133166"/>
                  <a:pt x="1398855" y="2133166"/>
                </a:cubicBezTo>
                <a:cubicBezTo>
                  <a:pt x="1424354" y="2133166"/>
                  <a:pt x="1444817" y="2153578"/>
                  <a:pt x="1444817" y="2179014"/>
                </a:cubicBezTo>
                <a:close/>
                <a:moveTo>
                  <a:pt x="1444817" y="1790879"/>
                </a:moveTo>
                <a:cubicBezTo>
                  <a:pt x="1444817" y="1816315"/>
                  <a:pt x="1424354" y="1836727"/>
                  <a:pt x="1398855" y="1836727"/>
                </a:cubicBezTo>
                <a:cubicBezTo>
                  <a:pt x="1373355" y="1836727"/>
                  <a:pt x="1352893" y="1816001"/>
                  <a:pt x="1352893" y="1790879"/>
                </a:cubicBezTo>
                <a:cubicBezTo>
                  <a:pt x="1352893" y="1765443"/>
                  <a:pt x="1373355" y="1745032"/>
                  <a:pt x="1398855" y="1745032"/>
                </a:cubicBezTo>
                <a:cubicBezTo>
                  <a:pt x="1424354" y="1745032"/>
                  <a:pt x="1444817" y="1765443"/>
                  <a:pt x="1444817" y="1790879"/>
                </a:cubicBezTo>
                <a:close/>
                <a:moveTo>
                  <a:pt x="1444817" y="1403060"/>
                </a:moveTo>
                <a:cubicBezTo>
                  <a:pt x="1444817" y="1428496"/>
                  <a:pt x="1424354" y="1448907"/>
                  <a:pt x="1398855" y="1448907"/>
                </a:cubicBezTo>
                <a:cubicBezTo>
                  <a:pt x="1373355" y="1448907"/>
                  <a:pt x="1352893" y="1428181"/>
                  <a:pt x="1352893" y="1403060"/>
                </a:cubicBezTo>
                <a:cubicBezTo>
                  <a:pt x="1352893" y="1377624"/>
                  <a:pt x="1373355" y="1357212"/>
                  <a:pt x="1398855" y="1357212"/>
                </a:cubicBezTo>
                <a:cubicBezTo>
                  <a:pt x="1424354" y="1357212"/>
                  <a:pt x="1444817" y="1377624"/>
                  <a:pt x="1444817" y="1403060"/>
                </a:cubicBezTo>
                <a:close/>
                <a:moveTo>
                  <a:pt x="1444818" y="1015240"/>
                </a:moveTo>
                <a:cubicBezTo>
                  <a:pt x="1444818" y="1040676"/>
                  <a:pt x="1424355" y="1061087"/>
                  <a:pt x="1398856" y="1061087"/>
                </a:cubicBezTo>
                <a:cubicBezTo>
                  <a:pt x="1373356" y="1061087"/>
                  <a:pt x="1352894" y="1040362"/>
                  <a:pt x="1352894" y="1015240"/>
                </a:cubicBezTo>
                <a:cubicBezTo>
                  <a:pt x="1352894" y="989804"/>
                  <a:pt x="1373356" y="969392"/>
                  <a:pt x="1398856" y="969392"/>
                </a:cubicBezTo>
                <a:cubicBezTo>
                  <a:pt x="1424355" y="969392"/>
                  <a:pt x="1444818" y="989804"/>
                  <a:pt x="1444818" y="1015240"/>
                </a:cubicBezTo>
                <a:close/>
                <a:moveTo>
                  <a:pt x="1444818" y="627420"/>
                </a:moveTo>
                <a:cubicBezTo>
                  <a:pt x="1444818" y="652856"/>
                  <a:pt x="1424355" y="673268"/>
                  <a:pt x="1398856" y="673268"/>
                </a:cubicBezTo>
                <a:cubicBezTo>
                  <a:pt x="1373356" y="673268"/>
                  <a:pt x="1352894" y="652542"/>
                  <a:pt x="1352894" y="627420"/>
                </a:cubicBezTo>
                <a:cubicBezTo>
                  <a:pt x="1352894" y="601984"/>
                  <a:pt x="1373356" y="581572"/>
                  <a:pt x="1398856" y="581572"/>
                </a:cubicBezTo>
                <a:cubicBezTo>
                  <a:pt x="1424355" y="581572"/>
                  <a:pt x="1444818" y="601984"/>
                  <a:pt x="1444818" y="627420"/>
                </a:cubicBezTo>
                <a:close/>
                <a:moveTo>
                  <a:pt x="1639055" y="1984946"/>
                </a:moveTo>
                <a:cubicBezTo>
                  <a:pt x="1639055" y="2010382"/>
                  <a:pt x="1618593" y="2030794"/>
                  <a:pt x="1593093" y="2030794"/>
                </a:cubicBezTo>
                <a:cubicBezTo>
                  <a:pt x="1567593" y="2030794"/>
                  <a:pt x="1547131" y="2010068"/>
                  <a:pt x="1547131" y="1984946"/>
                </a:cubicBezTo>
                <a:cubicBezTo>
                  <a:pt x="1547131" y="1959510"/>
                  <a:pt x="1567593" y="1939100"/>
                  <a:pt x="1593093" y="1939100"/>
                </a:cubicBezTo>
                <a:cubicBezTo>
                  <a:pt x="1618593" y="1939100"/>
                  <a:pt x="1639055" y="1959510"/>
                  <a:pt x="1639055" y="1984946"/>
                </a:cubicBezTo>
                <a:close/>
                <a:moveTo>
                  <a:pt x="1639055" y="1597126"/>
                </a:moveTo>
                <a:cubicBezTo>
                  <a:pt x="1639055" y="1622562"/>
                  <a:pt x="1618593" y="1642974"/>
                  <a:pt x="1593093" y="1642974"/>
                </a:cubicBezTo>
                <a:cubicBezTo>
                  <a:pt x="1567593" y="1642974"/>
                  <a:pt x="1547131" y="1622248"/>
                  <a:pt x="1547131" y="1597126"/>
                </a:cubicBezTo>
                <a:cubicBezTo>
                  <a:pt x="1547131" y="1571691"/>
                  <a:pt x="1567593" y="1551279"/>
                  <a:pt x="1593093" y="1551279"/>
                </a:cubicBezTo>
                <a:cubicBezTo>
                  <a:pt x="1618593" y="1551279"/>
                  <a:pt x="1639055" y="1571691"/>
                  <a:pt x="1639055" y="1597126"/>
                </a:cubicBezTo>
                <a:close/>
                <a:moveTo>
                  <a:pt x="1639055" y="1209307"/>
                </a:moveTo>
                <a:cubicBezTo>
                  <a:pt x="1639055" y="1234743"/>
                  <a:pt x="1618593" y="1255154"/>
                  <a:pt x="1593093" y="1255154"/>
                </a:cubicBezTo>
                <a:cubicBezTo>
                  <a:pt x="1567593" y="1255154"/>
                  <a:pt x="1547131" y="1234429"/>
                  <a:pt x="1547131" y="1209307"/>
                </a:cubicBezTo>
                <a:cubicBezTo>
                  <a:pt x="1547131" y="1183871"/>
                  <a:pt x="1567593" y="1163459"/>
                  <a:pt x="1593093" y="1163459"/>
                </a:cubicBezTo>
                <a:cubicBezTo>
                  <a:pt x="1618593" y="1163459"/>
                  <a:pt x="1639055" y="1183871"/>
                  <a:pt x="1639055" y="1209307"/>
                </a:cubicBezTo>
                <a:close/>
                <a:moveTo>
                  <a:pt x="1639056" y="821487"/>
                </a:moveTo>
                <a:cubicBezTo>
                  <a:pt x="1639056" y="846923"/>
                  <a:pt x="1618594" y="867334"/>
                  <a:pt x="1593094" y="867334"/>
                </a:cubicBezTo>
                <a:cubicBezTo>
                  <a:pt x="1567594" y="867334"/>
                  <a:pt x="1547132" y="846609"/>
                  <a:pt x="1547132" y="821487"/>
                </a:cubicBezTo>
                <a:cubicBezTo>
                  <a:pt x="1547132" y="796051"/>
                  <a:pt x="1567594" y="775639"/>
                  <a:pt x="1593094" y="775639"/>
                </a:cubicBezTo>
                <a:cubicBezTo>
                  <a:pt x="1618594" y="775639"/>
                  <a:pt x="1639056" y="796051"/>
                  <a:pt x="1639056" y="821487"/>
                </a:cubicBezTo>
                <a:close/>
                <a:moveTo>
                  <a:pt x="1639056" y="433667"/>
                </a:moveTo>
                <a:cubicBezTo>
                  <a:pt x="1639056" y="459103"/>
                  <a:pt x="1618594" y="479515"/>
                  <a:pt x="1593094" y="479515"/>
                </a:cubicBezTo>
                <a:cubicBezTo>
                  <a:pt x="1567594" y="479515"/>
                  <a:pt x="1547132" y="458789"/>
                  <a:pt x="1547132" y="433667"/>
                </a:cubicBezTo>
                <a:lnTo>
                  <a:pt x="1550774" y="424855"/>
                </a:lnTo>
                <a:lnTo>
                  <a:pt x="1607944" y="390789"/>
                </a:lnTo>
                <a:lnTo>
                  <a:pt x="1611033" y="391407"/>
                </a:lnTo>
                <a:cubicBezTo>
                  <a:pt x="1627546" y="398340"/>
                  <a:pt x="1639056" y="414590"/>
                  <a:pt x="1639056" y="433667"/>
                </a:cubicBezTo>
                <a:close/>
                <a:moveTo>
                  <a:pt x="1833608" y="1790879"/>
                </a:moveTo>
                <a:cubicBezTo>
                  <a:pt x="1833608" y="1816315"/>
                  <a:pt x="1813145" y="1836727"/>
                  <a:pt x="1787646" y="1836727"/>
                </a:cubicBezTo>
                <a:cubicBezTo>
                  <a:pt x="1762146" y="1836727"/>
                  <a:pt x="1741683" y="1816001"/>
                  <a:pt x="1741683" y="1790879"/>
                </a:cubicBezTo>
                <a:cubicBezTo>
                  <a:pt x="1741683" y="1765443"/>
                  <a:pt x="1762146" y="1745032"/>
                  <a:pt x="1787646" y="1745032"/>
                </a:cubicBezTo>
                <a:cubicBezTo>
                  <a:pt x="1813145" y="1745032"/>
                  <a:pt x="1833608" y="1765443"/>
                  <a:pt x="1833608" y="1790879"/>
                </a:cubicBezTo>
                <a:close/>
                <a:moveTo>
                  <a:pt x="1833608" y="1403060"/>
                </a:moveTo>
                <a:cubicBezTo>
                  <a:pt x="1833608" y="1428496"/>
                  <a:pt x="1813145" y="1448907"/>
                  <a:pt x="1787646" y="1448907"/>
                </a:cubicBezTo>
                <a:cubicBezTo>
                  <a:pt x="1762146" y="1448907"/>
                  <a:pt x="1741683" y="1428181"/>
                  <a:pt x="1741683" y="1403060"/>
                </a:cubicBezTo>
                <a:cubicBezTo>
                  <a:pt x="1741683" y="1377624"/>
                  <a:pt x="1762146" y="1357212"/>
                  <a:pt x="1787646" y="1357212"/>
                </a:cubicBezTo>
                <a:cubicBezTo>
                  <a:pt x="1813145" y="1357212"/>
                  <a:pt x="1833608" y="1377624"/>
                  <a:pt x="1833608" y="1403060"/>
                </a:cubicBezTo>
                <a:close/>
                <a:moveTo>
                  <a:pt x="1833609" y="1015240"/>
                </a:moveTo>
                <a:cubicBezTo>
                  <a:pt x="1833609" y="1040676"/>
                  <a:pt x="1813146" y="1061087"/>
                  <a:pt x="1787647" y="1061087"/>
                </a:cubicBezTo>
                <a:cubicBezTo>
                  <a:pt x="1762147" y="1061087"/>
                  <a:pt x="1741684" y="1040362"/>
                  <a:pt x="1741684" y="1015240"/>
                </a:cubicBezTo>
                <a:cubicBezTo>
                  <a:pt x="1741684" y="989804"/>
                  <a:pt x="1762147" y="969392"/>
                  <a:pt x="1787647" y="969392"/>
                </a:cubicBezTo>
                <a:cubicBezTo>
                  <a:pt x="1813146" y="969392"/>
                  <a:pt x="1833609" y="989804"/>
                  <a:pt x="1833609" y="1015240"/>
                </a:cubicBezTo>
                <a:close/>
                <a:moveTo>
                  <a:pt x="1833609" y="627420"/>
                </a:moveTo>
                <a:cubicBezTo>
                  <a:pt x="1833609" y="652856"/>
                  <a:pt x="1813146" y="673268"/>
                  <a:pt x="1787647" y="673268"/>
                </a:cubicBezTo>
                <a:cubicBezTo>
                  <a:pt x="1762147" y="673268"/>
                  <a:pt x="1741684" y="652542"/>
                  <a:pt x="1741684" y="627420"/>
                </a:cubicBezTo>
                <a:cubicBezTo>
                  <a:pt x="1741684" y="601984"/>
                  <a:pt x="1762147" y="581572"/>
                  <a:pt x="1787647" y="581572"/>
                </a:cubicBezTo>
                <a:cubicBezTo>
                  <a:pt x="1813146" y="581572"/>
                  <a:pt x="1833609" y="601984"/>
                  <a:pt x="1833609" y="627420"/>
                </a:cubicBezTo>
                <a:close/>
                <a:moveTo>
                  <a:pt x="2027846" y="1597126"/>
                </a:moveTo>
                <a:cubicBezTo>
                  <a:pt x="2027846" y="1622562"/>
                  <a:pt x="2007383" y="1642974"/>
                  <a:pt x="1981884" y="1642974"/>
                </a:cubicBezTo>
                <a:cubicBezTo>
                  <a:pt x="1956384" y="1642974"/>
                  <a:pt x="1935921" y="1622248"/>
                  <a:pt x="1935921" y="1597126"/>
                </a:cubicBezTo>
                <a:cubicBezTo>
                  <a:pt x="1935921" y="1571691"/>
                  <a:pt x="1956384" y="1551279"/>
                  <a:pt x="1981884" y="1551279"/>
                </a:cubicBezTo>
                <a:cubicBezTo>
                  <a:pt x="2007383" y="1551279"/>
                  <a:pt x="2027846" y="1571691"/>
                  <a:pt x="2027846" y="1597126"/>
                </a:cubicBezTo>
                <a:close/>
                <a:moveTo>
                  <a:pt x="2027846" y="1209307"/>
                </a:moveTo>
                <a:cubicBezTo>
                  <a:pt x="2027846" y="1234743"/>
                  <a:pt x="2007383" y="1255154"/>
                  <a:pt x="1981884" y="1255154"/>
                </a:cubicBezTo>
                <a:cubicBezTo>
                  <a:pt x="1956384" y="1255154"/>
                  <a:pt x="1935921" y="1234429"/>
                  <a:pt x="1935921" y="1209307"/>
                </a:cubicBezTo>
                <a:cubicBezTo>
                  <a:pt x="1935921" y="1183871"/>
                  <a:pt x="1956384" y="1163459"/>
                  <a:pt x="1981884" y="1163459"/>
                </a:cubicBezTo>
                <a:cubicBezTo>
                  <a:pt x="2007383" y="1163459"/>
                  <a:pt x="2027846" y="1183871"/>
                  <a:pt x="2027846" y="1209307"/>
                </a:cubicBezTo>
                <a:close/>
                <a:moveTo>
                  <a:pt x="2027847" y="821487"/>
                </a:moveTo>
                <a:cubicBezTo>
                  <a:pt x="2027847" y="846923"/>
                  <a:pt x="2007384" y="867334"/>
                  <a:pt x="1981885" y="867334"/>
                </a:cubicBezTo>
                <a:cubicBezTo>
                  <a:pt x="1956385" y="867334"/>
                  <a:pt x="1935922" y="846609"/>
                  <a:pt x="1935922" y="821487"/>
                </a:cubicBezTo>
                <a:cubicBezTo>
                  <a:pt x="1935922" y="796051"/>
                  <a:pt x="1956385" y="775639"/>
                  <a:pt x="1981885" y="775639"/>
                </a:cubicBezTo>
                <a:cubicBezTo>
                  <a:pt x="2007384" y="775639"/>
                  <a:pt x="2027847" y="796051"/>
                  <a:pt x="2027847" y="821487"/>
                </a:cubicBezTo>
                <a:close/>
                <a:moveTo>
                  <a:pt x="2027847" y="433667"/>
                </a:moveTo>
                <a:cubicBezTo>
                  <a:pt x="2027847" y="459103"/>
                  <a:pt x="2007384" y="479515"/>
                  <a:pt x="1981885" y="479515"/>
                </a:cubicBezTo>
                <a:cubicBezTo>
                  <a:pt x="1956385" y="479515"/>
                  <a:pt x="1935922" y="458789"/>
                  <a:pt x="1935922" y="433667"/>
                </a:cubicBezTo>
                <a:cubicBezTo>
                  <a:pt x="1935922" y="408231"/>
                  <a:pt x="1956385" y="387820"/>
                  <a:pt x="1981885" y="387820"/>
                </a:cubicBezTo>
                <a:cubicBezTo>
                  <a:pt x="2007384" y="387820"/>
                  <a:pt x="2027847" y="408231"/>
                  <a:pt x="2027847" y="433667"/>
                </a:cubicBezTo>
                <a:close/>
                <a:moveTo>
                  <a:pt x="2222399" y="1403060"/>
                </a:moveTo>
                <a:cubicBezTo>
                  <a:pt x="2222399" y="1428496"/>
                  <a:pt x="2201936" y="1448907"/>
                  <a:pt x="2176436" y="1448907"/>
                </a:cubicBezTo>
                <a:cubicBezTo>
                  <a:pt x="2150937" y="1448907"/>
                  <a:pt x="2130474" y="1428181"/>
                  <a:pt x="2130474" y="1403060"/>
                </a:cubicBezTo>
                <a:cubicBezTo>
                  <a:pt x="2130474" y="1377624"/>
                  <a:pt x="2150937" y="1357212"/>
                  <a:pt x="2176436" y="1357212"/>
                </a:cubicBezTo>
                <a:cubicBezTo>
                  <a:pt x="2201936" y="1357212"/>
                  <a:pt x="2222399" y="1377624"/>
                  <a:pt x="2222399" y="1403060"/>
                </a:cubicBezTo>
                <a:close/>
                <a:moveTo>
                  <a:pt x="2222400" y="1015240"/>
                </a:moveTo>
                <a:cubicBezTo>
                  <a:pt x="2222400" y="1040676"/>
                  <a:pt x="2201937" y="1061087"/>
                  <a:pt x="2176437" y="1061087"/>
                </a:cubicBezTo>
                <a:cubicBezTo>
                  <a:pt x="2150938" y="1061087"/>
                  <a:pt x="2130475" y="1040362"/>
                  <a:pt x="2130475" y="1015240"/>
                </a:cubicBezTo>
                <a:cubicBezTo>
                  <a:pt x="2130475" y="989804"/>
                  <a:pt x="2150938" y="969392"/>
                  <a:pt x="2176437" y="969392"/>
                </a:cubicBezTo>
                <a:cubicBezTo>
                  <a:pt x="2201937" y="969392"/>
                  <a:pt x="2222400" y="989804"/>
                  <a:pt x="2222400" y="1015240"/>
                </a:cubicBezTo>
                <a:close/>
                <a:moveTo>
                  <a:pt x="2222400" y="627420"/>
                </a:moveTo>
                <a:cubicBezTo>
                  <a:pt x="2222400" y="652856"/>
                  <a:pt x="2201937" y="673268"/>
                  <a:pt x="2176437" y="673268"/>
                </a:cubicBezTo>
                <a:cubicBezTo>
                  <a:pt x="2150938" y="673268"/>
                  <a:pt x="2130475" y="652542"/>
                  <a:pt x="2130475" y="627420"/>
                </a:cubicBezTo>
                <a:cubicBezTo>
                  <a:pt x="2130475" y="601984"/>
                  <a:pt x="2150938" y="581572"/>
                  <a:pt x="2176437" y="581572"/>
                </a:cubicBezTo>
                <a:cubicBezTo>
                  <a:pt x="2201937" y="581572"/>
                  <a:pt x="2222400" y="601984"/>
                  <a:pt x="2222400" y="627420"/>
                </a:cubicBezTo>
                <a:close/>
                <a:moveTo>
                  <a:pt x="2222400" y="239600"/>
                </a:moveTo>
                <a:cubicBezTo>
                  <a:pt x="2222400" y="265036"/>
                  <a:pt x="2201937" y="285448"/>
                  <a:pt x="2176437" y="285448"/>
                </a:cubicBezTo>
                <a:cubicBezTo>
                  <a:pt x="2150938" y="285448"/>
                  <a:pt x="2130475" y="264722"/>
                  <a:pt x="2130475" y="239600"/>
                </a:cubicBezTo>
                <a:cubicBezTo>
                  <a:pt x="2130475" y="214164"/>
                  <a:pt x="2150938" y="193753"/>
                  <a:pt x="2176437" y="193753"/>
                </a:cubicBezTo>
                <a:cubicBezTo>
                  <a:pt x="2201937" y="193753"/>
                  <a:pt x="2222400" y="214164"/>
                  <a:pt x="2222400" y="239600"/>
                </a:cubicBezTo>
                <a:close/>
                <a:moveTo>
                  <a:pt x="2415060" y="49665"/>
                </a:moveTo>
                <a:lnTo>
                  <a:pt x="2403219" y="78310"/>
                </a:lnTo>
                <a:cubicBezTo>
                  <a:pt x="2394916" y="86592"/>
                  <a:pt x="2383425" y="91695"/>
                  <a:pt x="2370676" y="91695"/>
                </a:cubicBezTo>
                <a:cubicBezTo>
                  <a:pt x="2357926" y="91695"/>
                  <a:pt x="2346435" y="86514"/>
                  <a:pt x="2338132" y="78192"/>
                </a:cubicBezTo>
                <a:lnTo>
                  <a:pt x="2336162" y="73445"/>
                </a:lnTo>
                <a:close/>
                <a:moveTo>
                  <a:pt x="2416637" y="1209307"/>
                </a:moveTo>
                <a:cubicBezTo>
                  <a:pt x="2416637" y="1234743"/>
                  <a:pt x="2396174" y="1255154"/>
                  <a:pt x="2370675" y="1255154"/>
                </a:cubicBezTo>
                <a:cubicBezTo>
                  <a:pt x="2345175" y="1255154"/>
                  <a:pt x="2324712" y="1234429"/>
                  <a:pt x="2324712" y="1209307"/>
                </a:cubicBezTo>
                <a:cubicBezTo>
                  <a:pt x="2324712" y="1183871"/>
                  <a:pt x="2345175" y="1163459"/>
                  <a:pt x="2370675" y="1163459"/>
                </a:cubicBezTo>
                <a:cubicBezTo>
                  <a:pt x="2396174" y="1163459"/>
                  <a:pt x="2416637" y="1183871"/>
                  <a:pt x="2416637" y="1209307"/>
                </a:cubicBezTo>
                <a:close/>
                <a:moveTo>
                  <a:pt x="2416638" y="821487"/>
                </a:moveTo>
                <a:cubicBezTo>
                  <a:pt x="2416638" y="846923"/>
                  <a:pt x="2396175" y="867334"/>
                  <a:pt x="2370676" y="867334"/>
                </a:cubicBezTo>
                <a:cubicBezTo>
                  <a:pt x="2345176" y="867334"/>
                  <a:pt x="2324713" y="846609"/>
                  <a:pt x="2324713" y="821487"/>
                </a:cubicBezTo>
                <a:cubicBezTo>
                  <a:pt x="2324713" y="796051"/>
                  <a:pt x="2345176" y="775639"/>
                  <a:pt x="2370676" y="775639"/>
                </a:cubicBezTo>
                <a:cubicBezTo>
                  <a:pt x="2396175" y="775639"/>
                  <a:pt x="2416638" y="796051"/>
                  <a:pt x="2416638" y="821487"/>
                </a:cubicBezTo>
                <a:close/>
                <a:moveTo>
                  <a:pt x="2416638" y="433667"/>
                </a:moveTo>
                <a:cubicBezTo>
                  <a:pt x="2416638" y="459103"/>
                  <a:pt x="2396175" y="479515"/>
                  <a:pt x="2370676" y="479515"/>
                </a:cubicBezTo>
                <a:cubicBezTo>
                  <a:pt x="2345176" y="479515"/>
                  <a:pt x="2324713" y="458789"/>
                  <a:pt x="2324713" y="433667"/>
                </a:cubicBezTo>
                <a:cubicBezTo>
                  <a:pt x="2324713" y="408231"/>
                  <a:pt x="2345176" y="387820"/>
                  <a:pt x="2370676" y="387820"/>
                </a:cubicBezTo>
                <a:cubicBezTo>
                  <a:pt x="2396175" y="387820"/>
                  <a:pt x="2416638" y="408231"/>
                  <a:pt x="2416638" y="433667"/>
                </a:cubicBezTo>
                <a:close/>
                <a:moveTo>
                  <a:pt x="2571023" y="1358371"/>
                </a:moveTo>
                <a:lnTo>
                  <a:pt x="2530653" y="1375511"/>
                </a:lnTo>
                <a:lnTo>
                  <a:pt x="2532684" y="1370598"/>
                </a:lnTo>
                <a:cubicBezTo>
                  <a:pt x="2540987" y="1362315"/>
                  <a:pt x="2552478" y="1357212"/>
                  <a:pt x="2565227" y="1357212"/>
                </a:cubicBezTo>
                <a:close/>
                <a:moveTo>
                  <a:pt x="2611191" y="1015240"/>
                </a:moveTo>
                <a:cubicBezTo>
                  <a:pt x="2611191" y="1040676"/>
                  <a:pt x="2590728" y="1061087"/>
                  <a:pt x="2565228" y="1061087"/>
                </a:cubicBezTo>
                <a:cubicBezTo>
                  <a:pt x="2539729" y="1061087"/>
                  <a:pt x="2519266" y="1040362"/>
                  <a:pt x="2519266" y="1015240"/>
                </a:cubicBezTo>
                <a:cubicBezTo>
                  <a:pt x="2519266" y="989804"/>
                  <a:pt x="2539729" y="969392"/>
                  <a:pt x="2565228" y="969392"/>
                </a:cubicBezTo>
                <a:cubicBezTo>
                  <a:pt x="2590728" y="969392"/>
                  <a:pt x="2611191" y="989804"/>
                  <a:pt x="2611191" y="1015240"/>
                </a:cubicBezTo>
                <a:close/>
                <a:moveTo>
                  <a:pt x="2611191" y="627420"/>
                </a:moveTo>
                <a:cubicBezTo>
                  <a:pt x="2611191" y="652856"/>
                  <a:pt x="2590728" y="673268"/>
                  <a:pt x="2565228" y="673268"/>
                </a:cubicBezTo>
                <a:cubicBezTo>
                  <a:pt x="2539729" y="673268"/>
                  <a:pt x="2519266" y="652542"/>
                  <a:pt x="2519266" y="627420"/>
                </a:cubicBezTo>
                <a:cubicBezTo>
                  <a:pt x="2519266" y="601984"/>
                  <a:pt x="2539729" y="581572"/>
                  <a:pt x="2565228" y="581572"/>
                </a:cubicBezTo>
                <a:cubicBezTo>
                  <a:pt x="2590728" y="581572"/>
                  <a:pt x="2611191" y="601984"/>
                  <a:pt x="2611191" y="627420"/>
                </a:cubicBezTo>
                <a:close/>
                <a:moveTo>
                  <a:pt x="2611191" y="239600"/>
                </a:moveTo>
                <a:cubicBezTo>
                  <a:pt x="2611191" y="265036"/>
                  <a:pt x="2590728" y="285448"/>
                  <a:pt x="2565228" y="285448"/>
                </a:cubicBezTo>
                <a:cubicBezTo>
                  <a:pt x="2539729" y="285448"/>
                  <a:pt x="2519266" y="264722"/>
                  <a:pt x="2519266" y="239600"/>
                </a:cubicBezTo>
                <a:cubicBezTo>
                  <a:pt x="2519266" y="214164"/>
                  <a:pt x="2539729" y="193753"/>
                  <a:pt x="2565228" y="193753"/>
                </a:cubicBezTo>
                <a:cubicBezTo>
                  <a:pt x="2590728" y="193753"/>
                  <a:pt x="2611191" y="214164"/>
                  <a:pt x="2611191" y="239600"/>
                </a:cubicBezTo>
                <a:close/>
                <a:moveTo>
                  <a:pt x="2805428" y="1209307"/>
                </a:moveTo>
                <a:cubicBezTo>
                  <a:pt x="2805428" y="1234743"/>
                  <a:pt x="2784965" y="1255154"/>
                  <a:pt x="2759465" y="1255154"/>
                </a:cubicBezTo>
                <a:cubicBezTo>
                  <a:pt x="2733966" y="1255154"/>
                  <a:pt x="2713503" y="1234429"/>
                  <a:pt x="2713503" y="1209307"/>
                </a:cubicBezTo>
                <a:cubicBezTo>
                  <a:pt x="2713503" y="1183871"/>
                  <a:pt x="2733966" y="1163459"/>
                  <a:pt x="2759465" y="1163459"/>
                </a:cubicBezTo>
                <a:cubicBezTo>
                  <a:pt x="2784965" y="1163459"/>
                  <a:pt x="2805428" y="1183871"/>
                  <a:pt x="2805428" y="1209307"/>
                </a:cubicBezTo>
                <a:close/>
                <a:moveTo>
                  <a:pt x="2805428" y="821487"/>
                </a:moveTo>
                <a:cubicBezTo>
                  <a:pt x="2805428" y="846923"/>
                  <a:pt x="2784965" y="867334"/>
                  <a:pt x="2759465" y="867334"/>
                </a:cubicBezTo>
                <a:cubicBezTo>
                  <a:pt x="2733966" y="867334"/>
                  <a:pt x="2713503" y="846609"/>
                  <a:pt x="2713503" y="821487"/>
                </a:cubicBezTo>
                <a:cubicBezTo>
                  <a:pt x="2713503" y="796051"/>
                  <a:pt x="2733966" y="775639"/>
                  <a:pt x="2759465" y="775639"/>
                </a:cubicBezTo>
                <a:cubicBezTo>
                  <a:pt x="2784965" y="775639"/>
                  <a:pt x="2805428" y="796051"/>
                  <a:pt x="2805428" y="821487"/>
                </a:cubicBezTo>
                <a:close/>
                <a:moveTo>
                  <a:pt x="2805428" y="433667"/>
                </a:moveTo>
                <a:cubicBezTo>
                  <a:pt x="2805428" y="459103"/>
                  <a:pt x="2784965" y="479515"/>
                  <a:pt x="2759465" y="479515"/>
                </a:cubicBezTo>
                <a:cubicBezTo>
                  <a:pt x="2733966" y="479515"/>
                  <a:pt x="2713503" y="458789"/>
                  <a:pt x="2713503" y="433667"/>
                </a:cubicBezTo>
                <a:cubicBezTo>
                  <a:pt x="2713503" y="408231"/>
                  <a:pt x="2733966" y="387820"/>
                  <a:pt x="2759465" y="387820"/>
                </a:cubicBezTo>
                <a:cubicBezTo>
                  <a:pt x="2784965" y="387820"/>
                  <a:pt x="2805428" y="408231"/>
                  <a:pt x="2805428" y="433667"/>
                </a:cubicBezTo>
                <a:close/>
                <a:moveTo>
                  <a:pt x="2805428" y="45847"/>
                </a:moveTo>
                <a:cubicBezTo>
                  <a:pt x="2805428" y="71283"/>
                  <a:pt x="2784965" y="91695"/>
                  <a:pt x="2759465" y="91695"/>
                </a:cubicBezTo>
                <a:cubicBezTo>
                  <a:pt x="2733966" y="91695"/>
                  <a:pt x="2713503" y="70969"/>
                  <a:pt x="2713503" y="45847"/>
                </a:cubicBezTo>
                <a:cubicBezTo>
                  <a:pt x="2713503" y="20411"/>
                  <a:pt x="2733966" y="0"/>
                  <a:pt x="2759465" y="0"/>
                </a:cubicBezTo>
                <a:cubicBezTo>
                  <a:pt x="2784965" y="0"/>
                  <a:pt x="2805428" y="20411"/>
                  <a:pt x="2805428" y="45847"/>
                </a:cubicBezTo>
                <a:close/>
                <a:moveTo>
                  <a:pt x="2999980" y="1015240"/>
                </a:moveTo>
                <a:cubicBezTo>
                  <a:pt x="2999980" y="1040676"/>
                  <a:pt x="2979518" y="1061087"/>
                  <a:pt x="2954018" y="1061087"/>
                </a:cubicBezTo>
                <a:cubicBezTo>
                  <a:pt x="2928519" y="1061087"/>
                  <a:pt x="2908056" y="1040362"/>
                  <a:pt x="2908056" y="1015240"/>
                </a:cubicBezTo>
                <a:cubicBezTo>
                  <a:pt x="2908056" y="989804"/>
                  <a:pt x="2928519" y="969392"/>
                  <a:pt x="2954018" y="969392"/>
                </a:cubicBezTo>
                <a:cubicBezTo>
                  <a:pt x="2979518" y="969392"/>
                  <a:pt x="2999980" y="989804"/>
                  <a:pt x="2999980" y="1015240"/>
                </a:cubicBezTo>
                <a:close/>
                <a:moveTo>
                  <a:pt x="2999980" y="627420"/>
                </a:moveTo>
                <a:cubicBezTo>
                  <a:pt x="2999980" y="652856"/>
                  <a:pt x="2979518" y="673268"/>
                  <a:pt x="2954018" y="673268"/>
                </a:cubicBezTo>
                <a:cubicBezTo>
                  <a:pt x="2928519" y="673268"/>
                  <a:pt x="2908056" y="652542"/>
                  <a:pt x="2908056" y="627420"/>
                </a:cubicBezTo>
                <a:cubicBezTo>
                  <a:pt x="2908056" y="601984"/>
                  <a:pt x="2928519" y="581572"/>
                  <a:pt x="2954018" y="581572"/>
                </a:cubicBezTo>
                <a:cubicBezTo>
                  <a:pt x="2979518" y="581572"/>
                  <a:pt x="2999980" y="601984"/>
                  <a:pt x="2999980" y="627420"/>
                </a:cubicBezTo>
                <a:close/>
                <a:moveTo>
                  <a:pt x="2999980" y="239600"/>
                </a:moveTo>
                <a:cubicBezTo>
                  <a:pt x="2999980" y="265036"/>
                  <a:pt x="2979518" y="285448"/>
                  <a:pt x="2954018" y="285448"/>
                </a:cubicBezTo>
                <a:cubicBezTo>
                  <a:pt x="2928519" y="285448"/>
                  <a:pt x="2908056" y="264722"/>
                  <a:pt x="2908056" y="239600"/>
                </a:cubicBezTo>
                <a:cubicBezTo>
                  <a:pt x="2908056" y="214164"/>
                  <a:pt x="2928519" y="193753"/>
                  <a:pt x="2954018" y="193753"/>
                </a:cubicBezTo>
                <a:cubicBezTo>
                  <a:pt x="2979518" y="193753"/>
                  <a:pt x="2999980" y="214164"/>
                  <a:pt x="2999980" y="239600"/>
                </a:cubicBezTo>
                <a:close/>
                <a:moveTo>
                  <a:pt x="3194219" y="1209307"/>
                </a:moveTo>
                <a:lnTo>
                  <a:pt x="3191597" y="1215651"/>
                </a:lnTo>
                <a:lnTo>
                  <a:pt x="3108747" y="1224861"/>
                </a:lnTo>
                <a:lnTo>
                  <a:pt x="3102294" y="1209307"/>
                </a:lnTo>
                <a:cubicBezTo>
                  <a:pt x="3102294" y="1183871"/>
                  <a:pt x="3122757" y="1163459"/>
                  <a:pt x="3148256" y="1163459"/>
                </a:cubicBezTo>
                <a:cubicBezTo>
                  <a:pt x="3173756" y="1163459"/>
                  <a:pt x="3194219" y="1183871"/>
                  <a:pt x="3194219" y="1209307"/>
                </a:cubicBezTo>
                <a:close/>
                <a:moveTo>
                  <a:pt x="3194219" y="821487"/>
                </a:moveTo>
                <a:cubicBezTo>
                  <a:pt x="3194219" y="846923"/>
                  <a:pt x="3173756" y="867334"/>
                  <a:pt x="3148256" y="867334"/>
                </a:cubicBezTo>
                <a:cubicBezTo>
                  <a:pt x="3122757" y="867334"/>
                  <a:pt x="3102294" y="846609"/>
                  <a:pt x="3102294" y="821487"/>
                </a:cubicBezTo>
                <a:cubicBezTo>
                  <a:pt x="3102294" y="796051"/>
                  <a:pt x="3122757" y="775639"/>
                  <a:pt x="3148256" y="775639"/>
                </a:cubicBezTo>
                <a:cubicBezTo>
                  <a:pt x="3173756" y="775639"/>
                  <a:pt x="3194219" y="796051"/>
                  <a:pt x="3194219" y="821487"/>
                </a:cubicBezTo>
                <a:close/>
                <a:moveTo>
                  <a:pt x="3194219" y="433667"/>
                </a:moveTo>
                <a:cubicBezTo>
                  <a:pt x="3194219" y="459103"/>
                  <a:pt x="3173756" y="479515"/>
                  <a:pt x="3148256" y="479515"/>
                </a:cubicBezTo>
                <a:cubicBezTo>
                  <a:pt x="3122757" y="479515"/>
                  <a:pt x="3102294" y="458789"/>
                  <a:pt x="3102294" y="433667"/>
                </a:cubicBezTo>
                <a:cubicBezTo>
                  <a:pt x="3102294" y="408231"/>
                  <a:pt x="3122757" y="387820"/>
                  <a:pt x="3148256" y="387820"/>
                </a:cubicBezTo>
                <a:cubicBezTo>
                  <a:pt x="3173756" y="387820"/>
                  <a:pt x="3194219" y="408231"/>
                  <a:pt x="3194219" y="433667"/>
                </a:cubicBezTo>
                <a:close/>
                <a:moveTo>
                  <a:pt x="3194219" y="45847"/>
                </a:moveTo>
                <a:cubicBezTo>
                  <a:pt x="3194219" y="71283"/>
                  <a:pt x="3173756" y="91695"/>
                  <a:pt x="3148256" y="91695"/>
                </a:cubicBezTo>
                <a:cubicBezTo>
                  <a:pt x="3122757" y="91695"/>
                  <a:pt x="3102294" y="70969"/>
                  <a:pt x="3102294" y="45847"/>
                </a:cubicBezTo>
                <a:cubicBezTo>
                  <a:pt x="3102294" y="20411"/>
                  <a:pt x="3122757" y="0"/>
                  <a:pt x="3148256" y="0"/>
                </a:cubicBezTo>
                <a:cubicBezTo>
                  <a:pt x="3173756" y="0"/>
                  <a:pt x="3194219" y="20411"/>
                  <a:pt x="3194219" y="45847"/>
                </a:cubicBezTo>
                <a:close/>
                <a:moveTo>
                  <a:pt x="3388772" y="1015240"/>
                </a:moveTo>
                <a:cubicBezTo>
                  <a:pt x="3388772" y="1040676"/>
                  <a:pt x="3368309" y="1061087"/>
                  <a:pt x="3342809" y="1061087"/>
                </a:cubicBezTo>
                <a:cubicBezTo>
                  <a:pt x="3317309" y="1061087"/>
                  <a:pt x="3296847" y="1040362"/>
                  <a:pt x="3296847" y="1015240"/>
                </a:cubicBezTo>
                <a:cubicBezTo>
                  <a:pt x="3296847" y="989804"/>
                  <a:pt x="3317309" y="969392"/>
                  <a:pt x="3342809" y="969392"/>
                </a:cubicBezTo>
                <a:cubicBezTo>
                  <a:pt x="3368309" y="969392"/>
                  <a:pt x="3388772" y="989804"/>
                  <a:pt x="3388772" y="1015240"/>
                </a:cubicBezTo>
                <a:close/>
                <a:moveTo>
                  <a:pt x="3388772" y="627420"/>
                </a:moveTo>
                <a:cubicBezTo>
                  <a:pt x="3388772" y="652856"/>
                  <a:pt x="3368309" y="673268"/>
                  <a:pt x="3342809" y="673268"/>
                </a:cubicBezTo>
                <a:cubicBezTo>
                  <a:pt x="3317309" y="673268"/>
                  <a:pt x="3296847" y="652542"/>
                  <a:pt x="3296847" y="627420"/>
                </a:cubicBezTo>
                <a:cubicBezTo>
                  <a:pt x="3296847" y="601984"/>
                  <a:pt x="3317309" y="581572"/>
                  <a:pt x="3342809" y="581572"/>
                </a:cubicBezTo>
                <a:cubicBezTo>
                  <a:pt x="3368309" y="581572"/>
                  <a:pt x="3388772" y="601984"/>
                  <a:pt x="3388772" y="627420"/>
                </a:cubicBezTo>
                <a:close/>
                <a:moveTo>
                  <a:pt x="3388772" y="239600"/>
                </a:moveTo>
                <a:cubicBezTo>
                  <a:pt x="3388772" y="265036"/>
                  <a:pt x="3368309" y="285448"/>
                  <a:pt x="3342809" y="285448"/>
                </a:cubicBezTo>
                <a:cubicBezTo>
                  <a:pt x="3317309" y="285448"/>
                  <a:pt x="3296847" y="264722"/>
                  <a:pt x="3296847" y="239600"/>
                </a:cubicBezTo>
                <a:cubicBezTo>
                  <a:pt x="3296847" y="214164"/>
                  <a:pt x="3317309" y="193753"/>
                  <a:pt x="3342809" y="193753"/>
                </a:cubicBezTo>
                <a:cubicBezTo>
                  <a:pt x="3368309" y="193753"/>
                  <a:pt x="3388772" y="214164"/>
                  <a:pt x="3388772" y="239600"/>
                </a:cubicBezTo>
                <a:close/>
                <a:moveTo>
                  <a:pt x="3583010" y="1209307"/>
                </a:moveTo>
                <a:lnTo>
                  <a:pt x="3580375" y="1215682"/>
                </a:lnTo>
                <a:lnTo>
                  <a:pt x="3555023" y="1212863"/>
                </a:lnTo>
                <a:lnTo>
                  <a:pt x="3491589" y="1210522"/>
                </a:lnTo>
                <a:lnTo>
                  <a:pt x="3491085" y="1209307"/>
                </a:lnTo>
                <a:cubicBezTo>
                  <a:pt x="3491085" y="1183871"/>
                  <a:pt x="3511547" y="1163459"/>
                  <a:pt x="3537047" y="1163459"/>
                </a:cubicBezTo>
                <a:cubicBezTo>
                  <a:pt x="3562547" y="1163459"/>
                  <a:pt x="3583010" y="1183871"/>
                  <a:pt x="3583010" y="1209307"/>
                </a:cubicBezTo>
                <a:close/>
                <a:moveTo>
                  <a:pt x="3583010" y="821487"/>
                </a:moveTo>
                <a:cubicBezTo>
                  <a:pt x="3583010" y="846923"/>
                  <a:pt x="3562547" y="867334"/>
                  <a:pt x="3537047" y="867334"/>
                </a:cubicBezTo>
                <a:cubicBezTo>
                  <a:pt x="3511547" y="867334"/>
                  <a:pt x="3491085" y="846609"/>
                  <a:pt x="3491085" y="821487"/>
                </a:cubicBezTo>
                <a:cubicBezTo>
                  <a:pt x="3491085" y="796051"/>
                  <a:pt x="3511547" y="775639"/>
                  <a:pt x="3537047" y="775639"/>
                </a:cubicBezTo>
                <a:cubicBezTo>
                  <a:pt x="3562547" y="775639"/>
                  <a:pt x="3583010" y="796051"/>
                  <a:pt x="3583010" y="821487"/>
                </a:cubicBezTo>
                <a:close/>
                <a:moveTo>
                  <a:pt x="3583010" y="433667"/>
                </a:moveTo>
                <a:cubicBezTo>
                  <a:pt x="3583010" y="459103"/>
                  <a:pt x="3562547" y="479515"/>
                  <a:pt x="3537047" y="479515"/>
                </a:cubicBezTo>
                <a:cubicBezTo>
                  <a:pt x="3511547" y="479515"/>
                  <a:pt x="3491085" y="458789"/>
                  <a:pt x="3491085" y="433667"/>
                </a:cubicBezTo>
                <a:cubicBezTo>
                  <a:pt x="3491085" y="408231"/>
                  <a:pt x="3511547" y="387820"/>
                  <a:pt x="3537047" y="387820"/>
                </a:cubicBezTo>
                <a:cubicBezTo>
                  <a:pt x="3562547" y="387820"/>
                  <a:pt x="3583010" y="408231"/>
                  <a:pt x="3583010" y="433667"/>
                </a:cubicBezTo>
                <a:close/>
                <a:moveTo>
                  <a:pt x="3583010" y="45847"/>
                </a:moveTo>
                <a:cubicBezTo>
                  <a:pt x="3583010" y="71283"/>
                  <a:pt x="3562547" y="91695"/>
                  <a:pt x="3537047" y="91695"/>
                </a:cubicBezTo>
                <a:cubicBezTo>
                  <a:pt x="3511547" y="91695"/>
                  <a:pt x="3491085" y="70969"/>
                  <a:pt x="3491085" y="45847"/>
                </a:cubicBezTo>
                <a:cubicBezTo>
                  <a:pt x="3491085" y="20411"/>
                  <a:pt x="3511547" y="0"/>
                  <a:pt x="3537047" y="0"/>
                </a:cubicBezTo>
                <a:cubicBezTo>
                  <a:pt x="3562547" y="0"/>
                  <a:pt x="3583010" y="20411"/>
                  <a:pt x="3583010" y="45847"/>
                </a:cubicBezTo>
                <a:close/>
                <a:moveTo>
                  <a:pt x="3777562" y="1015240"/>
                </a:moveTo>
                <a:cubicBezTo>
                  <a:pt x="3777562" y="1040676"/>
                  <a:pt x="3757100" y="1061087"/>
                  <a:pt x="3731600" y="1061087"/>
                </a:cubicBezTo>
                <a:cubicBezTo>
                  <a:pt x="3706100" y="1061087"/>
                  <a:pt x="3685638" y="1040362"/>
                  <a:pt x="3685638" y="1015240"/>
                </a:cubicBezTo>
                <a:cubicBezTo>
                  <a:pt x="3685638" y="989804"/>
                  <a:pt x="3706100" y="969392"/>
                  <a:pt x="3731600" y="969392"/>
                </a:cubicBezTo>
                <a:cubicBezTo>
                  <a:pt x="3757100" y="969392"/>
                  <a:pt x="3777562" y="989804"/>
                  <a:pt x="3777562" y="1015240"/>
                </a:cubicBezTo>
                <a:close/>
                <a:moveTo>
                  <a:pt x="3777562" y="627420"/>
                </a:moveTo>
                <a:cubicBezTo>
                  <a:pt x="3777562" y="652856"/>
                  <a:pt x="3757100" y="673268"/>
                  <a:pt x="3731600" y="673268"/>
                </a:cubicBezTo>
                <a:cubicBezTo>
                  <a:pt x="3706100" y="673268"/>
                  <a:pt x="3685638" y="652542"/>
                  <a:pt x="3685638" y="627420"/>
                </a:cubicBezTo>
                <a:cubicBezTo>
                  <a:pt x="3685638" y="601984"/>
                  <a:pt x="3706100" y="581572"/>
                  <a:pt x="3731600" y="581572"/>
                </a:cubicBezTo>
                <a:cubicBezTo>
                  <a:pt x="3757100" y="581572"/>
                  <a:pt x="3777562" y="601984"/>
                  <a:pt x="3777562" y="627420"/>
                </a:cubicBezTo>
                <a:close/>
                <a:moveTo>
                  <a:pt x="3777562" y="239600"/>
                </a:moveTo>
                <a:cubicBezTo>
                  <a:pt x="3777562" y="265036"/>
                  <a:pt x="3757100" y="285448"/>
                  <a:pt x="3731600" y="285448"/>
                </a:cubicBezTo>
                <a:cubicBezTo>
                  <a:pt x="3706100" y="285448"/>
                  <a:pt x="3685638" y="264722"/>
                  <a:pt x="3685638" y="239600"/>
                </a:cubicBezTo>
                <a:cubicBezTo>
                  <a:pt x="3685638" y="214164"/>
                  <a:pt x="3706100" y="193753"/>
                  <a:pt x="3731600" y="193753"/>
                </a:cubicBezTo>
                <a:cubicBezTo>
                  <a:pt x="3757100" y="193753"/>
                  <a:pt x="3777562" y="214164"/>
                  <a:pt x="3777562" y="239600"/>
                </a:cubicBezTo>
                <a:close/>
                <a:moveTo>
                  <a:pt x="3971800" y="1209307"/>
                </a:moveTo>
                <a:cubicBezTo>
                  <a:pt x="3971800" y="1234743"/>
                  <a:pt x="3951338" y="1255154"/>
                  <a:pt x="3925838" y="1255154"/>
                </a:cubicBezTo>
                <a:cubicBezTo>
                  <a:pt x="3900338" y="1255154"/>
                  <a:pt x="3879876" y="1234429"/>
                  <a:pt x="3879876" y="1209307"/>
                </a:cubicBezTo>
                <a:cubicBezTo>
                  <a:pt x="3879876" y="1183871"/>
                  <a:pt x="3900338" y="1163459"/>
                  <a:pt x="3925838" y="1163459"/>
                </a:cubicBezTo>
                <a:cubicBezTo>
                  <a:pt x="3951338" y="1163459"/>
                  <a:pt x="3971800" y="1183871"/>
                  <a:pt x="3971800" y="1209307"/>
                </a:cubicBezTo>
                <a:close/>
                <a:moveTo>
                  <a:pt x="3971800" y="821487"/>
                </a:moveTo>
                <a:cubicBezTo>
                  <a:pt x="3971800" y="846923"/>
                  <a:pt x="3951338" y="867334"/>
                  <a:pt x="3925838" y="867334"/>
                </a:cubicBezTo>
                <a:cubicBezTo>
                  <a:pt x="3900338" y="867334"/>
                  <a:pt x="3879876" y="846609"/>
                  <a:pt x="3879876" y="821487"/>
                </a:cubicBezTo>
                <a:cubicBezTo>
                  <a:pt x="3879876" y="796051"/>
                  <a:pt x="3900338" y="775639"/>
                  <a:pt x="3925838" y="775639"/>
                </a:cubicBezTo>
                <a:cubicBezTo>
                  <a:pt x="3951338" y="775639"/>
                  <a:pt x="3971800" y="796051"/>
                  <a:pt x="3971800" y="821487"/>
                </a:cubicBezTo>
                <a:close/>
                <a:moveTo>
                  <a:pt x="3971800" y="433667"/>
                </a:moveTo>
                <a:cubicBezTo>
                  <a:pt x="3971800" y="459103"/>
                  <a:pt x="3951338" y="479515"/>
                  <a:pt x="3925838" y="479515"/>
                </a:cubicBezTo>
                <a:cubicBezTo>
                  <a:pt x="3900338" y="479515"/>
                  <a:pt x="3879876" y="458789"/>
                  <a:pt x="3879876" y="433667"/>
                </a:cubicBezTo>
                <a:cubicBezTo>
                  <a:pt x="3879876" y="408231"/>
                  <a:pt x="3900338" y="387820"/>
                  <a:pt x="3925838" y="387820"/>
                </a:cubicBezTo>
                <a:cubicBezTo>
                  <a:pt x="3951338" y="387820"/>
                  <a:pt x="3971800" y="408231"/>
                  <a:pt x="3971800" y="433667"/>
                </a:cubicBezTo>
                <a:close/>
                <a:moveTo>
                  <a:pt x="3971800" y="45847"/>
                </a:moveTo>
                <a:cubicBezTo>
                  <a:pt x="3971800" y="71283"/>
                  <a:pt x="3951338" y="91695"/>
                  <a:pt x="3925838" y="91695"/>
                </a:cubicBezTo>
                <a:cubicBezTo>
                  <a:pt x="3900338" y="91695"/>
                  <a:pt x="3879876" y="70969"/>
                  <a:pt x="3879876" y="45847"/>
                </a:cubicBezTo>
                <a:cubicBezTo>
                  <a:pt x="3879876" y="20411"/>
                  <a:pt x="3900338" y="0"/>
                  <a:pt x="3925838" y="0"/>
                </a:cubicBezTo>
                <a:cubicBezTo>
                  <a:pt x="3951338" y="0"/>
                  <a:pt x="3971800" y="20411"/>
                  <a:pt x="3971800" y="45847"/>
                </a:cubicBezTo>
                <a:close/>
                <a:moveTo>
                  <a:pt x="4166353" y="1015240"/>
                </a:moveTo>
                <a:cubicBezTo>
                  <a:pt x="4166353" y="1040676"/>
                  <a:pt x="4145890" y="1061087"/>
                  <a:pt x="4120391" y="1061087"/>
                </a:cubicBezTo>
                <a:cubicBezTo>
                  <a:pt x="4094891" y="1061087"/>
                  <a:pt x="4074429" y="1040362"/>
                  <a:pt x="4074429" y="1015240"/>
                </a:cubicBezTo>
                <a:cubicBezTo>
                  <a:pt x="4074429" y="989804"/>
                  <a:pt x="4094891" y="969392"/>
                  <a:pt x="4120391" y="969392"/>
                </a:cubicBezTo>
                <a:cubicBezTo>
                  <a:pt x="4145890" y="969392"/>
                  <a:pt x="4166353" y="989804"/>
                  <a:pt x="4166353" y="1015240"/>
                </a:cubicBezTo>
                <a:close/>
                <a:moveTo>
                  <a:pt x="4166353" y="627420"/>
                </a:moveTo>
                <a:cubicBezTo>
                  <a:pt x="4166353" y="652856"/>
                  <a:pt x="4145890" y="673268"/>
                  <a:pt x="4120391" y="673268"/>
                </a:cubicBezTo>
                <a:cubicBezTo>
                  <a:pt x="4094891" y="673268"/>
                  <a:pt x="4074429" y="652542"/>
                  <a:pt x="4074429" y="627420"/>
                </a:cubicBezTo>
                <a:cubicBezTo>
                  <a:pt x="4074429" y="601984"/>
                  <a:pt x="4094891" y="581572"/>
                  <a:pt x="4120391" y="581572"/>
                </a:cubicBezTo>
                <a:cubicBezTo>
                  <a:pt x="4145890" y="581572"/>
                  <a:pt x="4166353" y="601984"/>
                  <a:pt x="4166353" y="627420"/>
                </a:cubicBezTo>
                <a:close/>
                <a:moveTo>
                  <a:pt x="4166353" y="239600"/>
                </a:moveTo>
                <a:cubicBezTo>
                  <a:pt x="4166353" y="265036"/>
                  <a:pt x="4145890" y="285448"/>
                  <a:pt x="4120391" y="285448"/>
                </a:cubicBezTo>
                <a:cubicBezTo>
                  <a:pt x="4094891" y="285448"/>
                  <a:pt x="4074429" y="264722"/>
                  <a:pt x="4074429" y="239600"/>
                </a:cubicBezTo>
                <a:cubicBezTo>
                  <a:pt x="4074429" y="214164"/>
                  <a:pt x="4094891" y="193753"/>
                  <a:pt x="4120391" y="193753"/>
                </a:cubicBezTo>
                <a:cubicBezTo>
                  <a:pt x="4145890" y="193753"/>
                  <a:pt x="4166353" y="214164"/>
                  <a:pt x="4166353" y="239600"/>
                </a:cubicBezTo>
                <a:close/>
                <a:moveTo>
                  <a:pt x="4358505" y="50895"/>
                </a:moveTo>
                <a:lnTo>
                  <a:pt x="4347173" y="78310"/>
                </a:lnTo>
                <a:cubicBezTo>
                  <a:pt x="4338870" y="86593"/>
                  <a:pt x="4327379" y="91696"/>
                  <a:pt x="4314629" y="91696"/>
                </a:cubicBezTo>
                <a:cubicBezTo>
                  <a:pt x="4289129" y="91696"/>
                  <a:pt x="4268667" y="70969"/>
                  <a:pt x="4268667" y="45847"/>
                </a:cubicBezTo>
                <a:lnTo>
                  <a:pt x="4276764" y="26260"/>
                </a:lnTo>
                <a:close/>
                <a:moveTo>
                  <a:pt x="4360592" y="1209308"/>
                </a:moveTo>
                <a:cubicBezTo>
                  <a:pt x="4360592" y="1234744"/>
                  <a:pt x="4340129" y="1255155"/>
                  <a:pt x="4314629" y="1255155"/>
                </a:cubicBezTo>
                <a:cubicBezTo>
                  <a:pt x="4289129" y="1255155"/>
                  <a:pt x="4268667" y="1234429"/>
                  <a:pt x="4268667" y="1209307"/>
                </a:cubicBezTo>
                <a:cubicBezTo>
                  <a:pt x="4268667" y="1183871"/>
                  <a:pt x="4289129" y="1163460"/>
                  <a:pt x="4314629" y="1163460"/>
                </a:cubicBezTo>
                <a:cubicBezTo>
                  <a:pt x="4340129" y="1163460"/>
                  <a:pt x="4360592" y="1183872"/>
                  <a:pt x="4360592" y="1209308"/>
                </a:cubicBezTo>
                <a:close/>
                <a:moveTo>
                  <a:pt x="4360592" y="821488"/>
                </a:moveTo>
                <a:cubicBezTo>
                  <a:pt x="4360592" y="846924"/>
                  <a:pt x="4340129" y="867335"/>
                  <a:pt x="4314629" y="867335"/>
                </a:cubicBezTo>
                <a:cubicBezTo>
                  <a:pt x="4289129" y="867335"/>
                  <a:pt x="4268667" y="846609"/>
                  <a:pt x="4268667" y="821487"/>
                </a:cubicBezTo>
                <a:cubicBezTo>
                  <a:pt x="4268667" y="796051"/>
                  <a:pt x="4289129" y="775640"/>
                  <a:pt x="4314629" y="775640"/>
                </a:cubicBezTo>
                <a:cubicBezTo>
                  <a:pt x="4340129" y="775640"/>
                  <a:pt x="4360592" y="796052"/>
                  <a:pt x="4360592" y="821488"/>
                </a:cubicBezTo>
                <a:close/>
                <a:moveTo>
                  <a:pt x="4360592" y="433668"/>
                </a:moveTo>
                <a:cubicBezTo>
                  <a:pt x="4360592" y="459104"/>
                  <a:pt x="4340129" y="479516"/>
                  <a:pt x="4314629" y="479516"/>
                </a:cubicBezTo>
                <a:cubicBezTo>
                  <a:pt x="4289129" y="479516"/>
                  <a:pt x="4268667" y="458789"/>
                  <a:pt x="4268667" y="433667"/>
                </a:cubicBezTo>
                <a:cubicBezTo>
                  <a:pt x="4268667" y="408231"/>
                  <a:pt x="4289129" y="387821"/>
                  <a:pt x="4314629" y="387821"/>
                </a:cubicBezTo>
                <a:cubicBezTo>
                  <a:pt x="4340129" y="387821"/>
                  <a:pt x="4360592" y="408232"/>
                  <a:pt x="4360592" y="433668"/>
                </a:cubicBezTo>
                <a:close/>
                <a:moveTo>
                  <a:pt x="4555144" y="1403061"/>
                </a:moveTo>
                <a:cubicBezTo>
                  <a:pt x="4555144" y="1428497"/>
                  <a:pt x="4534681" y="1448908"/>
                  <a:pt x="4509182" y="1448908"/>
                </a:cubicBezTo>
                <a:cubicBezTo>
                  <a:pt x="4483682" y="1448908"/>
                  <a:pt x="4463219" y="1428182"/>
                  <a:pt x="4463219" y="1403061"/>
                </a:cubicBezTo>
                <a:cubicBezTo>
                  <a:pt x="4463219" y="1377625"/>
                  <a:pt x="4483682" y="1357213"/>
                  <a:pt x="4509182" y="1357213"/>
                </a:cubicBezTo>
                <a:cubicBezTo>
                  <a:pt x="4534681" y="1357213"/>
                  <a:pt x="4555144" y="1377625"/>
                  <a:pt x="4555144" y="1403061"/>
                </a:cubicBezTo>
                <a:close/>
                <a:moveTo>
                  <a:pt x="4555144" y="1015241"/>
                </a:moveTo>
                <a:cubicBezTo>
                  <a:pt x="4555144" y="1040677"/>
                  <a:pt x="4534681" y="1061088"/>
                  <a:pt x="4509182" y="1061088"/>
                </a:cubicBezTo>
                <a:cubicBezTo>
                  <a:pt x="4483682" y="1061088"/>
                  <a:pt x="4463219" y="1040363"/>
                  <a:pt x="4463219" y="1015241"/>
                </a:cubicBezTo>
                <a:cubicBezTo>
                  <a:pt x="4463219" y="989805"/>
                  <a:pt x="4483682" y="969393"/>
                  <a:pt x="4509182" y="969393"/>
                </a:cubicBezTo>
                <a:cubicBezTo>
                  <a:pt x="4534681" y="969393"/>
                  <a:pt x="4555144" y="989805"/>
                  <a:pt x="4555144" y="1015241"/>
                </a:cubicBezTo>
                <a:close/>
                <a:moveTo>
                  <a:pt x="4555144" y="627421"/>
                </a:moveTo>
                <a:cubicBezTo>
                  <a:pt x="4555144" y="652857"/>
                  <a:pt x="4534681" y="673269"/>
                  <a:pt x="4509182" y="673269"/>
                </a:cubicBezTo>
                <a:cubicBezTo>
                  <a:pt x="4483682" y="673269"/>
                  <a:pt x="4463219" y="652543"/>
                  <a:pt x="4463219" y="627421"/>
                </a:cubicBezTo>
                <a:cubicBezTo>
                  <a:pt x="4463219" y="601985"/>
                  <a:pt x="4483682" y="581573"/>
                  <a:pt x="4509182" y="581573"/>
                </a:cubicBezTo>
                <a:cubicBezTo>
                  <a:pt x="4534681" y="581573"/>
                  <a:pt x="4555144" y="601985"/>
                  <a:pt x="4555144" y="627421"/>
                </a:cubicBezTo>
                <a:close/>
                <a:moveTo>
                  <a:pt x="4555144" y="239601"/>
                </a:moveTo>
                <a:cubicBezTo>
                  <a:pt x="4555144" y="265037"/>
                  <a:pt x="4534681" y="285449"/>
                  <a:pt x="4509182" y="285449"/>
                </a:cubicBezTo>
                <a:cubicBezTo>
                  <a:pt x="4483682" y="285449"/>
                  <a:pt x="4463219" y="264723"/>
                  <a:pt x="4463219" y="239601"/>
                </a:cubicBezTo>
                <a:cubicBezTo>
                  <a:pt x="4463219" y="214165"/>
                  <a:pt x="4483682" y="193754"/>
                  <a:pt x="4509182" y="193754"/>
                </a:cubicBezTo>
                <a:cubicBezTo>
                  <a:pt x="4534681" y="193754"/>
                  <a:pt x="4555144" y="214165"/>
                  <a:pt x="4555144" y="239601"/>
                </a:cubicBezTo>
                <a:close/>
                <a:moveTo>
                  <a:pt x="4749382" y="1597127"/>
                </a:moveTo>
                <a:cubicBezTo>
                  <a:pt x="4749382" y="1616204"/>
                  <a:pt x="4737872" y="1632455"/>
                  <a:pt x="4721359" y="1639388"/>
                </a:cubicBezTo>
                <a:lnTo>
                  <a:pt x="4715035" y="1640652"/>
                </a:lnTo>
                <a:lnTo>
                  <a:pt x="4659184" y="1601288"/>
                </a:lnTo>
                <a:lnTo>
                  <a:pt x="4657457" y="1597127"/>
                </a:lnTo>
                <a:cubicBezTo>
                  <a:pt x="4657457" y="1571692"/>
                  <a:pt x="4677920" y="1551280"/>
                  <a:pt x="4703420" y="1551280"/>
                </a:cubicBezTo>
                <a:cubicBezTo>
                  <a:pt x="4728920" y="1551280"/>
                  <a:pt x="4749382" y="1571692"/>
                  <a:pt x="4749382" y="1597127"/>
                </a:cubicBezTo>
                <a:close/>
                <a:moveTo>
                  <a:pt x="4749382" y="1209308"/>
                </a:moveTo>
                <a:cubicBezTo>
                  <a:pt x="4749382" y="1234744"/>
                  <a:pt x="4728920" y="1255155"/>
                  <a:pt x="4703420" y="1255155"/>
                </a:cubicBezTo>
                <a:cubicBezTo>
                  <a:pt x="4677920" y="1255155"/>
                  <a:pt x="4657457" y="1234430"/>
                  <a:pt x="4657457" y="1209308"/>
                </a:cubicBezTo>
                <a:cubicBezTo>
                  <a:pt x="4657457" y="1183872"/>
                  <a:pt x="4677920" y="1163460"/>
                  <a:pt x="4703420" y="1163460"/>
                </a:cubicBezTo>
                <a:cubicBezTo>
                  <a:pt x="4728920" y="1163460"/>
                  <a:pt x="4749382" y="1183872"/>
                  <a:pt x="4749382" y="1209308"/>
                </a:cubicBezTo>
                <a:close/>
                <a:moveTo>
                  <a:pt x="4749382" y="821488"/>
                </a:moveTo>
                <a:cubicBezTo>
                  <a:pt x="4749382" y="846924"/>
                  <a:pt x="4728920" y="867335"/>
                  <a:pt x="4703420" y="867335"/>
                </a:cubicBezTo>
                <a:cubicBezTo>
                  <a:pt x="4677920" y="867335"/>
                  <a:pt x="4657457" y="846610"/>
                  <a:pt x="4657457" y="821488"/>
                </a:cubicBezTo>
                <a:cubicBezTo>
                  <a:pt x="4657457" y="796052"/>
                  <a:pt x="4677920" y="775640"/>
                  <a:pt x="4703420" y="775640"/>
                </a:cubicBezTo>
                <a:cubicBezTo>
                  <a:pt x="4728920" y="775640"/>
                  <a:pt x="4749382" y="796052"/>
                  <a:pt x="4749382" y="821488"/>
                </a:cubicBezTo>
                <a:close/>
                <a:moveTo>
                  <a:pt x="4749382" y="433668"/>
                </a:moveTo>
                <a:cubicBezTo>
                  <a:pt x="4749382" y="459104"/>
                  <a:pt x="4728920" y="479516"/>
                  <a:pt x="4703420" y="479516"/>
                </a:cubicBezTo>
                <a:cubicBezTo>
                  <a:pt x="4677920" y="479516"/>
                  <a:pt x="4657457" y="458790"/>
                  <a:pt x="4657457" y="433668"/>
                </a:cubicBezTo>
                <a:cubicBezTo>
                  <a:pt x="4657457" y="408232"/>
                  <a:pt x="4677920" y="387821"/>
                  <a:pt x="4703420" y="387821"/>
                </a:cubicBezTo>
                <a:cubicBezTo>
                  <a:pt x="4728920" y="387821"/>
                  <a:pt x="4749382" y="408232"/>
                  <a:pt x="4749382" y="433668"/>
                </a:cubicBezTo>
                <a:close/>
                <a:moveTo>
                  <a:pt x="4931669" y="269276"/>
                </a:moveTo>
                <a:lnTo>
                  <a:pt x="4930517" y="272063"/>
                </a:lnTo>
                <a:cubicBezTo>
                  <a:pt x="4922213" y="280346"/>
                  <a:pt x="4910723" y="285449"/>
                  <a:pt x="4897973" y="285449"/>
                </a:cubicBezTo>
                <a:cubicBezTo>
                  <a:pt x="4872473" y="285449"/>
                  <a:pt x="4852010" y="264723"/>
                  <a:pt x="4852010" y="239601"/>
                </a:cubicBezTo>
                <a:lnTo>
                  <a:pt x="4855255" y="231752"/>
                </a:lnTo>
                <a:close/>
                <a:moveTo>
                  <a:pt x="4943935" y="1790880"/>
                </a:moveTo>
                <a:lnTo>
                  <a:pt x="4931532" y="1820884"/>
                </a:lnTo>
                <a:lnTo>
                  <a:pt x="4871018" y="1764106"/>
                </a:lnTo>
                <a:lnTo>
                  <a:pt x="4865079" y="1759265"/>
                </a:lnTo>
                <a:lnTo>
                  <a:pt x="4865429" y="1758418"/>
                </a:lnTo>
                <a:cubicBezTo>
                  <a:pt x="4873733" y="1750136"/>
                  <a:pt x="4885223" y="1745033"/>
                  <a:pt x="4897973" y="1745033"/>
                </a:cubicBezTo>
                <a:cubicBezTo>
                  <a:pt x="4923472" y="1745033"/>
                  <a:pt x="4943935" y="1765444"/>
                  <a:pt x="4943935" y="1790880"/>
                </a:cubicBezTo>
                <a:close/>
                <a:moveTo>
                  <a:pt x="4943935" y="1403061"/>
                </a:moveTo>
                <a:cubicBezTo>
                  <a:pt x="4943935" y="1428497"/>
                  <a:pt x="4923472" y="1448908"/>
                  <a:pt x="4897973" y="1448908"/>
                </a:cubicBezTo>
                <a:cubicBezTo>
                  <a:pt x="4872473" y="1448908"/>
                  <a:pt x="4852010" y="1428182"/>
                  <a:pt x="4852010" y="1403061"/>
                </a:cubicBezTo>
                <a:cubicBezTo>
                  <a:pt x="4852010" y="1377625"/>
                  <a:pt x="4872473" y="1357213"/>
                  <a:pt x="4897973" y="1357213"/>
                </a:cubicBezTo>
                <a:cubicBezTo>
                  <a:pt x="4923472" y="1357213"/>
                  <a:pt x="4943935" y="1377625"/>
                  <a:pt x="4943935" y="1403061"/>
                </a:cubicBezTo>
                <a:close/>
                <a:moveTo>
                  <a:pt x="4943935" y="1015241"/>
                </a:moveTo>
                <a:cubicBezTo>
                  <a:pt x="4943935" y="1040677"/>
                  <a:pt x="4923472" y="1061088"/>
                  <a:pt x="4897973" y="1061088"/>
                </a:cubicBezTo>
                <a:cubicBezTo>
                  <a:pt x="4872473" y="1061088"/>
                  <a:pt x="4852010" y="1040363"/>
                  <a:pt x="4852010" y="1015241"/>
                </a:cubicBezTo>
                <a:cubicBezTo>
                  <a:pt x="4852010" y="989805"/>
                  <a:pt x="4872473" y="969393"/>
                  <a:pt x="4897973" y="969393"/>
                </a:cubicBezTo>
                <a:cubicBezTo>
                  <a:pt x="4923472" y="969393"/>
                  <a:pt x="4943935" y="989805"/>
                  <a:pt x="4943935" y="1015241"/>
                </a:cubicBezTo>
                <a:close/>
                <a:moveTo>
                  <a:pt x="4943935" y="627421"/>
                </a:moveTo>
                <a:cubicBezTo>
                  <a:pt x="4943935" y="652857"/>
                  <a:pt x="4923472" y="673269"/>
                  <a:pt x="4897973" y="673269"/>
                </a:cubicBezTo>
                <a:cubicBezTo>
                  <a:pt x="4872473" y="673269"/>
                  <a:pt x="4852010" y="652543"/>
                  <a:pt x="4852010" y="627421"/>
                </a:cubicBezTo>
                <a:cubicBezTo>
                  <a:pt x="4852010" y="601985"/>
                  <a:pt x="4872473" y="581573"/>
                  <a:pt x="4897973" y="581573"/>
                </a:cubicBezTo>
                <a:cubicBezTo>
                  <a:pt x="4923472" y="581573"/>
                  <a:pt x="4943935" y="601985"/>
                  <a:pt x="4943935" y="627421"/>
                </a:cubicBezTo>
                <a:close/>
                <a:moveTo>
                  <a:pt x="5138173" y="1984946"/>
                </a:moveTo>
                <a:cubicBezTo>
                  <a:pt x="5138173" y="1997664"/>
                  <a:pt x="5133058" y="2009126"/>
                  <a:pt x="5124754" y="2017409"/>
                </a:cubicBezTo>
                <a:lnTo>
                  <a:pt x="5118679" y="2021485"/>
                </a:lnTo>
                <a:lnTo>
                  <a:pt x="5093633" y="1988048"/>
                </a:lnTo>
                <a:lnTo>
                  <a:pt x="5060280" y="1952073"/>
                </a:lnTo>
                <a:lnTo>
                  <a:pt x="5074272" y="1942687"/>
                </a:lnTo>
                <a:cubicBezTo>
                  <a:pt x="5079776" y="1940376"/>
                  <a:pt x="5085836" y="1939100"/>
                  <a:pt x="5092211" y="1939100"/>
                </a:cubicBezTo>
                <a:cubicBezTo>
                  <a:pt x="5117710" y="1939100"/>
                  <a:pt x="5138173" y="1959510"/>
                  <a:pt x="5138173" y="1984946"/>
                </a:cubicBezTo>
                <a:close/>
                <a:moveTo>
                  <a:pt x="5138173" y="1597127"/>
                </a:moveTo>
                <a:cubicBezTo>
                  <a:pt x="5138173" y="1622563"/>
                  <a:pt x="5117710" y="1642975"/>
                  <a:pt x="5092211" y="1642975"/>
                </a:cubicBezTo>
                <a:cubicBezTo>
                  <a:pt x="5066711" y="1642975"/>
                  <a:pt x="5046248" y="1622249"/>
                  <a:pt x="5046248" y="1597127"/>
                </a:cubicBezTo>
                <a:cubicBezTo>
                  <a:pt x="5046248" y="1571692"/>
                  <a:pt x="5066711" y="1551280"/>
                  <a:pt x="5092211" y="1551280"/>
                </a:cubicBezTo>
                <a:cubicBezTo>
                  <a:pt x="5117710" y="1551280"/>
                  <a:pt x="5138173" y="1571692"/>
                  <a:pt x="5138173" y="1597127"/>
                </a:cubicBezTo>
                <a:close/>
                <a:moveTo>
                  <a:pt x="5138173" y="1209308"/>
                </a:moveTo>
                <a:cubicBezTo>
                  <a:pt x="5138173" y="1234744"/>
                  <a:pt x="5117710" y="1255155"/>
                  <a:pt x="5092211" y="1255155"/>
                </a:cubicBezTo>
                <a:cubicBezTo>
                  <a:pt x="5066711" y="1255155"/>
                  <a:pt x="5046248" y="1234430"/>
                  <a:pt x="5046248" y="1209308"/>
                </a:cubicBezTo>
                <a:cubicBezTo>
                  <a:pt x="5046248" y="1183872"/>
                  <a:pt x="5066711" y="1163460"/>
                  <a:pt x="5092211" y="1163460"/>
                </a:cubicBezTo>
                <a:cubicBezTo>
                  <a:pt x="5117710" y="1163460"/>
                  <a:pt x="5138173" y="1183872"/>
                  <a:pt x="5138173" y="1209308"/>
                </a:cubicBezTo>
                <a:close/>
                <a:moveTo>
                  <a:pt x="5138173" y="821488"/>
                </a:moveTo>
                <a:cubicBezTo>
                  <a:pt x="5138173" y="846924"/>
                  <a:pt x="5117710" y="867335"/>
                  <a:pt x="5092211" y="867335"/>
                </a:cubicBezTo>
                <a:cubicBezTo>
                  <a:pt x="5066711" y="867335"/>
                  <a:pt x="5046248" y="846610"/>
                  <a:pt x="5046248" y="821488"/>
                </a:cubicBezTo>
                <a:cubicBezTo>
                  <a:pt x="5046248" y="796052"/>
                  <a:pt x="5066711" y="775640"/>
                  <a:pt x="5092211" y="775640"/>
                </a:cubicBezTo>
                <a:cubicBezTo>
                  <a:pt x="5117710" y="775640"/>
                  <a:pt x="5138173" y="796052"/>
                  <a:pt x="5138173" y="821488"/>
                </a:cubicBezTo>
                <a:close/>
                <a:moveTo>
                  <a:pt x="5138173" y="433668"/>
                </a:moveTo>
                <a:cubicBezTo>
                  <a:pt x="5138173" y="459104"/>
                  <a:pt x="5117710" y="479516"/>
                  <a:pt x="5092211" y="479516"/>
                </a:cubicBezTo>
                <a:cubicBezTo>
                  <a:pt x="5066711" y="479516"/>
                  <a:pt x="5046248" y="458790"/>
                  <a:pt x="5046248" y="433668"/>
                </a:cubicBezTo>
                <a:cubicBezTo>
                  <a:pt x="5046248" y="408232"/>
                  <a:pt x="5066711" y="387821"/>
                  <a:pt x="5092211" y="387821"/>
                </a:cubicBezTo>
                <a:cubicBezTo>
                  <a:pt x="5117710" y="387821"/>
                  <a:pt x="5138173" y="408232"/>
                  <a:pt x="5138173" y="433668"/>
                </a:cubicBezTo>
                <a:close/>
                <a:moveTo>
                  <a:pt x="5332726" y="2179014"/>
                </a:moveTo>
                <a:cubicBezTo>
                  <a:pt x="5332726" y="2204450"/>
                  <a:pt x="5312263" y="2224862"/>
                  <a:pt x="5286764" y="2224862"/>
                </a:cubicBezTo>
                <a:cubicBezTo>
                  <a:pt x="5280389" y="2224862"/>
                  <a:pt x="5274329" y="2223567"/>
                  <a:pt x="5268825" y="2221231"/>
                </a:cubicBezTo>
                <a:lnTo>
                  <a:pt x="5267765" y="2220514"/>
                </a:lnTo>
                <a:lnTo>
                  <a:pt x="5245920" y="2191351"/>
                </a:lnTo>
                <a:lnTo>
                  <a:pt x="5240801" y="2179014"/>
                </a:lnTo>
                <a:cubicBezTo>
                  <a:pt x="5240801" y="2153578"/>
                  <a:pt x="5261264" y="2133166"/>
                  <a:pt x="5286764" y="2133166"/>
                </a:cubicBezTo>
                <a:cubicBezTo>
                  <a:pt x="5312263" y="2133166"/>
                  <a:pt x="5332726" y="2153578"/>
                  <a:pt x="5332726" y="2179014"/>
                </a:cubicBezTo>
                <a:close/>
                <a:moveTo>
                  <a:pt x="5332726" y="1790880"/>
                </a:moveTo>
                <a:cubicBezTo>
                  <a:pt x="5332726" y="1816316"/>
                  <a:pt x="5312263" y="1836728"/>
                  <a:pt x="5286764" y="1836728"/>
                </a:cubicBezTo>
                <a:cubicBezTo>
                  <a:pt x="5261264" y="1836728"/>
                  <a:pt x="5240801" y="1816002"/>
                  <a:pt x="5240801" y="1790880"/>
                </a:cubicBezTo>
                <a:cubicBezTo>
                  <a:pt x="5240801" y="1765444"/>
                  <a:pt x="5261265" y="1745033"/>
                  <a:pt x="5286764" y="1745033"/>
                </a:cubicBezTo>
                <a:cubicBezTo>
                  <a:pt x="5312263" y="1745033"/>
                  <a:pt x="5332726" y="1765444"/>
                  <a:pt x="5332726" y="1790880"/>
                </a:cubicBezTo>
                <a:close/>
                <a:moveTo>
                  <a:pt x="5332726" y="1403061"/>
                </a:moveTo>
                <a:cubicBezTo>
                  <a:pt x="5332726" y="1428497"/>
                  <a:pt x="5312263" y="1448908"/>
                  <a:pt x="5286764" y="1448908"/>
                </a:cubicBezTo>
                <a:cubicBezTo>
                  <a:pt x="5261265" y="1448908"/>
                  <a:pt x="5240801" y="1428182"/>
                  <a:pt x="5240801" y="1403061"/>
                </a:cubicBezTo>
                <a:cubicBezTo>
                  <a:pt x="5240801" y="1377625"/>
                  <a:pt x="5261265" y="1357213"/>
                  <a:pt x="5286764" y="1357213"/>
                </a:cubicBezTo>
                <a:cubicBezTo>
                  <a:pt x="5312263" y="1357213"/>
                  <a:pt x="5332726" y="1377625"/>
                  <a:pt x="5332726" y="1403061"/>
                </a:cubicBezTo>
                <a:close/>
                <a:moveTo>
                  <a:pt x="5332726" y="1015241"/>
                </a:moveTo>
                <a:cubicBezTo>
                  <a:pt x="5332726" y="1040677"/>
                  <a:pt x="5312263" y="1061088"/>
                  <a:pt x="5286764" y="1061088"/>
                </a:cubicBezTo>
                <a:cubicBezTo>
                  <a:pt x="5261265" y="1061088"/>
                  <a:pt x="5240801" y="1040363"/>
                  <a:pt x="5240801" y="1015241"/>
                </a:cubicBezTo>
                <a:cubicBezTo>
                  <a:pt x="5240801" y="989805"/>
                  <a:pt x="5261265" y="969393"/>
                  <a:pt x="5286764" y="969393"/>
                </a:cubicBezTo>
                <a:cubicBezTo>
                  <a:pt x="5312263" y="969393"/>
                  <a:pt x="5332726" y="989805"/>
                  <a:pt x="5332726" y="1015241"/>
                </a:cubicBezTo>
                <a:close/>
                <a:moveTo>
                  <a:pt x="5332726" y="627421"/>
                </a:moveTo>
                <a:cubicBezTo>
                  <a:pt x="5332726" y="652857"/>
                  <a:pt x="5312263" y="673269"/>
                  <a:pt x="5286764" y="673269"/>
                </a:cubicBezTo>
                <a:cubicBezTo>
                  <a:pt x="5261265" y="673269"/>
                  <a:pt x="5240801" y="652543"/>
                  <a:pt x="5240801" y="627421"/>
                </a:cubicBezTo>
                <a:cubicBezTo>
                  <a:pt x="5240801" y="601985"/>
                  <a:pt x="5261265" y="581573"/>
                  <a:pt x="5286764" y="581573"/>
                </a:cubicBezTo>
                <a:cubicBezTo>
                  <a:pt x="5312263" y="581573"/>
                  <a:pt x="5332726" y="601985"/>
                  <a:pt x="5332726" y="627421"/>
                </a:cubicBezTo>
                <a:close/>
                <a:moveTo>
                  <a:pt x="5526964" y="2373080"/>
                </a:moveTo>
                <a:cubicBezTo>
                  <a:pt x="5526964" y="2398516"/>
                  <a:pt x="5506501" y="2418928"/>
                  <a:pt x="5481002" y="2418928"/>
                </a:cubicBezTo>
                <a:cubicBezTo>
                  <a:pt x="5455502" y="2418928"/>
                  <a:pt x="5435039" y="2398202"/>
                  <a:pt x="5435039" y="2373080"/>
                </a:cubicBezTo>
                <a:cubicBezTo>
                  <a:pt x="5435039" y="2347644"/>
                  <a:pt x="5455502" y="2327234"/>
                  <a:pt x="5481002" y="2327234"/>
                </a:cubicBezTo>
                <a:cubicBezTo>
                  <a:pt x="5506501" y="2327234"/>
                  <a:pt x="5526964" y="2347644"/>
                  <a:pt x="5526964" y="2373080"/>
                </a:cubicBezTo>
                <a:close/>
                <a:moveTo>
                  <a:pt x="5526964" y="1984946"/>
                </a:moveTo>
                <a:cubicBezTo>
                  <a:pt x="5526964" y="2010382"/>
                  <a:pt x="5506501" y="2030794"/>
                  <a:pt x="5481002" y="2030794"/>
                </a:cubicBezTo>
                <a:cubicBezTo>
                  <a:pt x="5455502" y="2030794"/>
                  <a:pt x="5435039" y="2010068"/>
                  <a:pt x="5435039" y="1984946"/>
                </a:cubicBezTo>
                <a:cubicBezTo>
                  <a:pt x="5435039" y="1959510"/>
                  <a:pt x="5455502" y="1939100"/>
                  <a:pt x="5481002" y="1939100"/>
                </a:cubicBezTo>
                <a:cubicBezTo>
                  <a:pt x="5506501" y="1939100"/>
                  <a:pt x="5526964" y="1959510"/>
                  <a:pt x="5526964" y="1984946"/>
                </a:cubicBezTo>
                <a:close/>
                <a:moveTo>
                  <a:pt x="5526964" y="1597127"/>
                </a:moveTo>
                <a:cubicBezTo>
                  <a:pt x="5526964" y="1622563"/>
                  <a:pt x="5506501" y="1642975"/>
                  <a:pt x="5481002" y="1642975"/>
                </a:cubicBezTo>
                <a:cubicBezTo>
                  <a:pt x="5455502" y="1642975"/>
                  <a:pt x="5435039" y="1622249"/>
                  <a:pt x="5435039" y="1597127"/>
                </a:cubicBezTo>
                <a:cubicBezTo>
                  <a:pt x="5435039" y="1571692"/>
                  <a:pt x="5455502" y="1551280"/>
                  <a:pt x="5481002" y="1551280"/>
                </a:cubicBezTo>
                <a:cubicBezTo>
                  <a:pt x="5506501" y="1551280"/>
                  <a:pt x="5526964" y="1571692"/>
                  <a:pt x="5526964" y="1597127"/>
                </a:cubicBezTo>
                <a:close/>
                <a:moveTo>
                  <a:pt x="5526964" y="1209308"/>
                </a:moveTo>
                <a:cubicBezTo>
                  <a:pt x="5526964" y="1234744"/>
                  <a:pt x="5506501" y="1255155"/>
                  <a:pt x="5481002" y="1255155"/>
                </a:cubicBezTo>
                <a:cubicBezTo>
                  <a:pt x="5455502" y="1255155"/>
                  <a:pt x="5435039" y="1234430"/>
                  <a:pt x="5435039" y="1209308"/>
                </a:cubicBezTo>
                <a:cubicBezTo>
                  <a:pt x="5435039" y="1183872"/>
                  <a:pt x="5455502" y="1163460"/>
                  <a:pt x="5481002" y="1163460"/>
                </a:cubicBezTo>
                <a:cubicBezTo>
                  <a:pt x="5506501" y="1163460"/>
                  <a:pt x="5526964" y="1183872"/>
                  <a:pt x="5526964" y="1209308"/>
                </a:cubicBezTo>
                <a:close/>
                <a:moveTo>
                  <a:pt x="5526964" y="821488"/>
                </a:moveTo>
                <a:cubicBezTo>
                  <a:pt x="5526964" y="846924"/>
                  <a:pt x="5506501" y="867335"/>
                  <a:pt x="5481002" y="867335"/>
                </a:cubicBezTo>
                <a:cubicBezTo>
                  <a:pt x="5455502" y="867335"/>
                  <a:pt x="5435039" y="846610"/>
                  <a:pt x="5435039" y="821488"/>
                </a:cubicBezTo>
                <a:cubicBezTo>
                  <a:pt x="5435039" y="796052"/>
                  <a:pt x="5455502" y="775640"/>
                  <a:pt x="5481002" y="775640"/>
                </a:cubicBezTo>
                <a:cubicBezTo>
                  <a:pt x="5506501" y="775640"/>
                  <a:pt x="5526964" y="796052"/>
                  <a:pt x="5526964" y="821488"/>
                </a:cubicBezTo>
                <a:close/>
                <a:moveTo>
                  <a:pt x="5721517" y="2179014"/>
                </a:moveTo>
                <a:cubicBezTo>
                  <a:pt x="5721517" y="2204450"/>
                  <a:pt x="5701054" y="2224862"/>
                  <a:pt x="5675554" y="2224862"/>
                </a:cubicBezTo>
                <a:cubicBezTo>
                  <a:pt x="5650055" y="2224862"/>
                  <a:pt x="5629592" y="2204136"/>
                  <a:pt x="5629592" y="2179014"/>
                </a:cubicBezTo>
                <a:cubicBezTo>
                  <a:pt x="5629592" y="2153578"/>
                  <a:pt x="5650055" y="2133166"/>
                  <a:pt x="5675554" y="2133166"/>
                </a:cubicBezTo>
                <a:cubicBezTo>
                  <a:pt x="5701054" y="2133166"/>
                  <a:pt x="5721517" y="2153578"/>
                  <a:pt x="5721517" y="2179014"/>
                </a:cubicBezTo>
                <a:close/>
                <a:moveTo>
                  <a:pt x="5721517" y="1790880"/>
                </a:moveTo>
                <a:cubicBezTo>
                  <a:pt x="5721517" y="1816316"/>
                  <a:pt x="5701054" y="1836728"/>
                  <a:pt x="5675554" y="1836728"/>
                </a:cubicBezTo>
                <a:cubicBezTo>
                  <a:pt x="5650055" y="1836728"/>
                  <a:pt x="5629592" y="1816002"/>
                  <a:pt x="5629592" y="1790880"/>
                </a:cubicBezTo>
                <a:cubicBezTo>
                  <a:pt x="5629592" y="1765444"/>
                  <a:pt x="5650055" y="1745033"/>
                  <a:pt x="5675554" y="1745033"/>
                </a:cubicBezTo>
                <a:cubicBezTo>
                  <a:pt x="5701054" y="1745033"/>
                  <a:pt x="5721517" y="1765444"/>
                  <a:pt x="5721517" y="1790880"/>
                </a:cubicBezTo>
                <a:close/>
                <a:moveTo>
                  <a:pt x="5721517" y="1403061"/>
                </a:moveTo>
                <a:cubicBezTo>
                  <a:pt x="5721517" y="1428497"/>
                  <a:pt x="5701054" y="1448908"/>
                  <a:pt x="5675554" y="1448908"/>
                </a:cubicBezTo>
                <a:cubicBezTo>
                  <a:pt x="5650055" y="1448908"/>
                  <a:pt x="5629593" y="1428182"/>
                  <a:pt x="5629593" y="1403061"/>
                </a:cubicBezTo>
                <a:cubicBezTo>
                  <a:pt x="5629593" y="1377625"/>
                  <a:pt x="5650055" y="1357213"/>
                  <a:pt x="5675554" y="1357213"/>
                </a:cubicBezTo>
                <a:cubicBezTo>
                  <a:pt x="5701054" y="1357213"/>
                  <a:pt x="5721517" y="1377625"/>
                  <a:pt x="5721517" y="1403061"/>
                </a:cubicBezTo>
                <a:close/>
                <a:moveTo>
                  <a:pt x="5721517" y="1015241"/>
                </a:moveTo>
                <a:cubicBezTo>
                  <a:pt x="5721517" y="1040677"/>
                  <a:pt x="5701054" y="1061088"/>
                  <a:pt x="5675554" y="1061088"/>
                </a:cubicBezTo>
                <a:cubicBezTo>
                  <a:pt x="5650055" y="1061088"/>
                  <a:pt x="5629593" y="1040363"/>
                  <a:pt x="5629593" y="1015241"/>
                </a:cubicBezTo>
                <a:cubicBezTo>
                  <a:pt x="5629593" y="989805"/>
                  <a:pt x="5650055" y="969393"/>
                  <a:pt x="5675554" y="969393"/>
                </a:cubicBezTo>
                <a:cubicBezTo>
                  <a:pt x="5701054" y="969393"/>
                  <a:pt x="5721517" y="989805"/>
                  <a:pt x="5721517" y="1015241"/>
                </a:cubicBezTo>
                <a:close/>
                <a:moveTo>
                  <a:pt x="5915755" y="2373080"/>
                </a:moveTo>
                <a:cubicBezTo>
                  <a:pt x="5915755" y="2398516"/>
                  <a:pt x="5895292" y="2418928"/>
                  <a:pt x="5869792" y="2418928"/>
                </a:cubicBezTo>
                <a:cubicBezTo>
                  <a:pt x="5844293" y="2418928"/>
                  <a:pt x="5823830" y="2398202"/>
                  <a:pt x="5823830" y="2373080"/>
                </a:cubicBezTo>
                <a:cubicBezTo>
                  <a:pt x="5823830" y="2347644"/>
                  <a:pt x="5844293" y="2327234"/>
                  <a:pt x="5869792" y="2327234"/>
                </a:cubicBezTo>
                <a:cubicBezTo>
                  <a:pt x="5895292" y="2327234"/>
                  <a:pt x="5915755" y="2347644"/>
                  <a:pt x="5915755" y="2373080"/>
                </a:cubicBezTo>
                <a:close/>
                <a:moveTo>
                  <a:pt x="5915755" y="1984946"/>
                </a:moveTo>
                <a:cubicBezTo>
                  <a:pt x="5915755" y="2010382"/>
                  <a:pt x="5895292" y="2030794"/>
                  <a:pt x="5869792" y="2030794"/>
                </a:cubicBezTo>
                <a:cubicBezTo>
                  <a:pt x="5844293" y="2030794"/>
                  <a:pt x="5823830" y="2010068"/>
                  <a:pt x="5823830" y="1984946"/>
                </a:cubicBezTo>
                <a:cubicBezTo>
                  <a:pt x="5823830" y="1959510"/>
                  <a:pt x="5844293" y="1939100"/>
                  <a:pt x="5869792" y="1939100"/>
                </a:cubicBezTo>
                <a:cubicBezTo>
                  <a:pt x="5895292" y="1939100"/>
                  <a:pt x="5915755" y="1959510"/>
                  <a:pt x="5915755" y="1984946"/>
                </a:cubicBezTo>
                <a:close/>
                <a:moveTo>
                  <a:pt x="5915755" y="1597127"/>
                </a:moveTo>
                <a:cubicBezTo>
                  <a:pt x="5915755" y="1622563"/>
                  <a:pt x="5895292" y="1642975"/>
                  <a:pt x="5869792" y="1642975"/>
                </a:cubicBezTo>
                <a:cubicBezTo>
                  <a:pt x="5844293" y="1642975"/>
                  <a:pt x="5823830" y="1622249"/>
                  <a:pt x="5823830" y="1597127"/>
                </a:cubicBezTo>
                <a:cubicBezTo>
                  <a:pt x="5823830" y="1571692"/>
                  <a:pt x="5844293" y="1551280"/>
                  <a:pt x="5869792" y="1551280"/>
                </a:cubicBezTo>
                <a:cubicBezTo>
                  <a:pt x="5895292" y="1551280"/>
                  <a:pt x="5915755" y="1571692"/>
                  <a:pt x="5915755" y="1597127"/>
                </a:cubicBezTo>
                <a:close/>
                <a:moveTo>
                  <a:pt x="5915755" y="1209308"/>
                </a:moveTo>
                <a:cubicBezTo>
                  <a:pt x="5915755" y="1234744"/>
                  <a:pt x="5895292" y="1255155"/>
                  <a:pt x="5869792" y="1255155"/>
                </a:cubicBezTo>
                <a:cubicBezTo>
                  <a:pt x="5844293" y="1255155"/>
                  <a:pt x="5823830" y="1234430"/>
                  <a:pt x="5823830" y="1209308"/>
                </a:cubicBezTo>
                <a:cubicBezTo>
                  <a:pt x="5823830" y="1183872"/>
                  <a:pt x="5844293" y="1163460"/>
                  <a:pt x="5869792" y="1163460"/>
                </a:cubicBezTo>
                <a:cubicBezTo>
                  <a:pt x="5895292" y="1163460"/>
                  <a:pt x="5915755" y="1183872"/>
                  <a:pt x="5915755" y="1209308"/>
                </a:cubicBezTo>
                <a:close/>
                <a:moveTo>
                  <a:pt x="6110308" y="2179014"/>
                </a:moveTo>
                <a:cubicBezTo>
                  <a:pt x="6110308" y="2204450"/>
                  <a:pt x="6089845" y="2224862"/>
                  <a:pt x="6064345" y="2224862"/>
                </a:cubicBezTo>
                <a:cubicBezTo>
                  <a:pt x="6038846" y="2224862"/>
                  <a:pt x="6018383" y="2204136"/>
                  <a:pt x="6018383" y="2179014"/>
                </a:cubicBezTo>
                <a:cubicBezTo>
                  <a:pt x="6018383" y="2153578"/>
                  <a:pt x="6038846" y="2133166"/>
                  <a:pt x="6064345" y="2133166"/>
                </a:cubicBezTo>
                <a:cubicBezTo>
                  <a:pt x="6089845" y="2133166"/>
                  <a:pt x="6110308" y="2153578"/>
                  <a:pt x="6110308" y="2179014"/>
                </a:cubicBezTo>
                <a:close/>
                <a:moveTo>
                  <a:pt x="6110308" y="1790880"/>
                </a:moveTo>
                <a:cubicBezTo>
                  <a:pt x="6110308" y="1816316"/>
                  <a:pt x="6089845" y="1836728"/>
                  <a:pt x="6064345" y="1836728"/>
                </a:cubicBezTo>
                <a:cubicBezTo>
                  <a:pt x="6038846" y="1836728"/>
                  <a:pt x="6018383" y="1816002"/>
                  <a:pt x="6018383" y="1790880"/>
                </a:cubicBezTo>
                <a:cubicBezTo>
                  <a:pt x="6018383" y="1765444"/>
                  <a:pt x="6038846" y="1745033"/>
                  <a:pt x="6064345" y="1745033"/>
                </a:cubicBezTo>
                <a:cubicBezTo>
                  <a:pt x="6089845" y="1745033"/>
                  <a:pt x="6110308" y="1765444"/>
                  <a:pt x="6110308" y="1790880"/>
                </a:cubicBezTo>
                <a:close/>
                <a:moveTo>
                  <a:pt x="6110308" y="1403061"/>
                </a:moveTo>
                <a:cubicBezTo>
                  <a:pt x="6110308" y="1428497"/>
                  <a:pt x="6089845" y="1448908"/>
                  <a:pt x="6064345" y="1448908"/>
                </a:cubicBezTo>
                <a:cubicBezTo>
                  <a:pt x="6038846" y="1448908"/>
                  <a:pt x="6018383" y="1428182"/>
                  <a:pt x="6018383" y="1403061"/>
                </a:cubicBezTo>
                <a:cubicBezTo>
                  <a:pt x="6018383" y="1377625"/>
                  <a:pt x="6038846" y="1357213"/>
                  <a:pt x="6064345" y="1357213"/>
                </a:cubicBezTo>
                <a:cubicBezTo>
                  <a:pt x="6089845" y="1357213"/>
                  <a:pt x="6110308" y="1377625"/>
                  <a:pt x="6110308" y="1403061"/>
                </a:cubicBezTo>
                <a:close/>
                <a:moveTo>
                  <a:pt x="6304546" y="2373080"/>
                </a:moveTo>
                <a:cubicBezTo>
                  <a:pt x="6304546" y="2398516"/>
                  <a:pt x="6284083" y="2418928"/>
                  <a:pt x="6258583" y="2418928"/>
                </a:cubicBezTo>
                <a:cubicBezTo>
                  <a:pt x="6233084" y="2418928"/>
                  <a:pt x="6212621" y="2398202"/>
                  <a:pt x="6212621" y="2373080"/>
                </a:cubicBezTo>
                <a:cubicBezTo>
                  <a:pt x="6212621" y="2347644"/>
                  <a:pt x="6233084" y="2327234"/>
                  <a:pt x="6258583" y="2327234"/>
                </a:cubicBezTo>
                <a:cubicBezTo>
                  <a:pt x="6284083" y="2327234"/>
                  <a:pt x="6304546" y="2347644"/>
                  <a:pt x="6304546" y="2373080"/>
                </a:cubicBezTo>
                <a:close/>
                <a:moveTo>
                  <a:pt x="6304546" y="1984946"/>
                </a:moveTo>
                <a:cubicBezTo>
                  <a:pt x="6304546" y="2010382"/>
                  <a:pt x="6284083" y="2030794"/>
                  <a:pt x="6258583" y="2030794"/>
                </a:cubicBezTo>
                <a:cubicBezTo>
                  <a:pt x="6233084" y="2030794"/>
                  <a:pt x="6212621" y="2010068"/>
                  <a:pt x="6212621" y="1984946"/>
                </a:cubicBezTo>
                <a:cubicBezTo>
                  <a:pt x="6212621" y="1959510"/>
                  <a:pt x="6233084" y="1939100"/>
                  <a:pt x="6258583" y="1939100"/>
                </a:cubicBezTo>
                <a:cubicBezTo>
                  <a:pt x="6284083" y="1939100"/>
                  <a:pt x="6304546" y="1959510"/>
                  <a:pt x="6304546" y="1984946"/>
                </a:cubicBezTo>
                <a:close/>
                <a:moveTo>
                  <a:pt x="6304546" y="1597127"/>
                </a:moveTo>
                <a:cubicBezTo>
                  <a:pt x="6304546" y="1622563"/>
                  <a:pt x="6284083" y="1642975"/>
                  <a:pt x="6258583" y="1642975"/>
                </a:cubicBezTo>
                <a:cubicBezTo>
                  <a:pt x="6233084" y="1642975"/>
                  <a:pt x="6212621" y="1622249"/>
                  <a:pt x="6212621" y="1597127"/>
                </a:cubicBezTo>
                <a:cubicBezTo>
                  <a:pt x="6212621" y="1571692"/>
                  <a:pt x="6233084" y="1551280"/>
                  <a:pt x="6258583" y="1551280"/>
                </a:cubicBezTo>
                <a:cubicBezTo>
                  <a:pt x="6284083" y="1551280"/>
                  <a:pt x="6304546" y="1571692"/>
                  <a:pt x="6304546" y="1597127"/>
                </a:cubicBezTo>
                <a:close/>
                <a:moveTo>
                  <a:pt x="6499098" y="2179014"/>
                </a:moveTo>
                <a:cubicBezTo>
                  <a:pt x="6499098" y="2204450"/>
                  <a:pt x="6478636" y="2224862"/>
                  <a:pt x="6453136" y="2224862"/>
                </a:cubicBezTo>
                <a:cubicBezTo>
                  <a:pt x="6427636" y="2224862"/>
                  <a:pt x="6407174" y="2204136"/>
                  <a:pt x="6407174" y="2179014"/>
                </a:cubicBezTo>
                <a:cubicBezTo>
                  <a:pt x="6407174" y="2153578"/>
                  <a:pt x="6427636" y="2133166"/>
                  <a:pt x="6453136" y="2133166"/>
                </a:cubicBezTo>
                <a:cubicBezTo>
                  <a:pt x="6478636" y="2133166"/>
                  <a:pt x="6499098" y="2153578"/>
                  <a:pt x="6499098" y="2179014"/>
                </a:cubicBezTo>
                <a:close/>
                <a:moveTo>
                  <a:pt x="6499098" y="1790880"/>
                </a:moveTo>
                <a:cubicBezTo>
                  <a:pt x="6499098" y="1816316"/>
                  <a:pt x="6478636" y="1836728"/>
                  <a:pt x="6453136" y="1836728"/>
                </a:cubicBezTo>
                <a:cubicBezTo>
                  <a:pt x="6427636" y="1836728"/>
                  <a:pt x="6407174" y="1816002"/>
                  <a:pt x="6407174" y="1790880"/>
                </a:cubicBezTo>
                <a:cubicBezTo>
                  <a:pt x="6407174" y="1765444"/>
                  <a:pt x="6427636" y="1745033"/>
                  <a:pt x="6453136" y="1745033"/>
                </a:cubicBezTo>
                <a:cubicBezTo>
                  <a:pt x="6478636" y="1745033"/>
                  <a:pt x="6499098" y="1765444"/>
                  <a:pt x="6499098" y="1790880"/>
                </a:cubicBezTo>
                <a:close/>
                <a:moveTo>
                  <a:pt x="6635049" y="2028236"/>
                </a:moveTo>
                <a:lnTo>
                  <a:pt x="6629750" y="2027163"/>
                </a:lnTo>
                <a:cubicBezTo>
                  <a:pt x="6613237" y="2020156"/>
                  <a:pt x="6601727" y="2003788"/>
                  <a:pt x="6601727" y="1984946"/>
                </a:cubicBezTo>
                <a:lnTo>
                  <a:pt x="6609033" y="1967427"/>
                </a:lnTo>
                <a:lnTo>
                  <a:pt x="6613672" y="1976485"/>
                </a:lnTo>
                <a:close/>
                <a:moveTo>
                  <a:pt x="6693336" y="2373080"/>
                </a:moveTo>
                <a:cubicBezTo>
                  <a:pt x="6693336" y="2398516"/>
                  <a:pt x="6673189" y="2418928"/>
                  <a:pt x="6647689" y="2418928"/>
                </a:cubicBezTo>
                <a:cubicBezTo>
                  <a:pt x="6622189" y="2418928"/>
                  <a:pt x="6601727" y="2398202"/>
                  <a:pt x="6601727" y="2373080"/>
                </a:cubicBezTo>
                <a:cubicBezTo>
                  <a:pt x="6601727" y="2347644"/>
                  <a:pt x="6622504" y="2327234"/>
                  <a:pt x="6647689" y="2327234"/>
                </a:cubicBezTo>
                <a:cubicBezTo>
                  <a:pt x="6672874" y="2327234"/>
                  <a:pt x="6693336" y="2347644"/>
                  <a:pt x="6693336" y="2373080"/>
                </a:cubicBezTo>
                <a:close/>
              </a:path>
            </a:pathLst>
          </a:custGeom>
          <a:solidFill>
            <a:srgbClr val="E8EBEE"/>
          </a:solidFill>
          <a:ln w="73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BE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9D96EBF-4D99-EEFC-B066-7916593073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EA593D01-B366-1C7A-016D-3A952A425B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5" y="2688720"/>
            <a:ext cx="8207651" cy="524553"/>
          </a:xfrm>
          <a:prstGeom prst="rect">
            <a:avLst/>
          </a:prstGeom>
        </p:spPr>
        <p:txBody>
          <a:bodyPr wrap="square" lIns="0" rIns="0" bIns="108000" anchor="b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 i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Hoofdstuk</a:t>
            </a:r>
            <a:r>
              <a:rPr lang="en-GB" dirty="0"/>
              <a:t> - </a:t>
            </a:r>
            <a:r>
              <a:rPr lang="en-GB" dirty="0" err="1"/>
              <a:t>Ondertitel</a:t>
            </a:r>
            <a:endParaRPr lang="en-B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727AB-7970-6A95-AC91-00F264411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5" y="3213273"/>
            <a:ext cx="8207651" cy="158812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 err="1"/>
              <a:t>Hoofdstuk</a:t>
            </a:r>
            <a:r>
              <a:rPr lang="en-GB" dirty="0"/>
              <a:t> -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67B28-01D9-052E-0F45-E9F56DE694F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3500C4-B658-4C96-8B2F-29420D10C31A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6ADB8DE-B83F-3940-C769-50FA6A4341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534C880-3969-6D43-09CD-61FF8BCD1A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222456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>
            <a:extLst>
              <a:ext uri="{FF2B5EF4-FFF2-40B4-BE49-F238E27FC236}">
                <a16:creationId xmlns:a16="http://schemas.microsoft.com/office/drawing/2014/main" id="{A3F85D40-F987-B835-D304-1FC9A963355F}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8325345" y="3931510"/>
            <a:ext cx="1412338" cy="4440642"/>
          </a:xfrm>
          <a:custGeom>
            <a:avLst/>
            <a:gdLst>
              <a:gd name="connsiteX0" fmla="*/ 1392840 w 1412338"/>
              <a:gd name="connsiteY0" fmla="*/ 597691 h 4440642"/>
              <a:gd name="connsiteX1" fmla="*/ 1412338 w 1412338"/>
              <a:gd name="connsiteY1" fmla="*/ 592476 h 4440642"/>
              <a:gd name="connsiteX2" fmla="*/ 1412338 w 1412338"/>
              <a:gd name="connsiteY2" fmla="*/ 631545 h 4440642"/>
              <a:gd name="connsiteX3" fmla="*/ 1381129 w 1412338"/>
              <a:gd name="connsiteY3" fmla="*/ 1919125 h 4440642"/>
              <a:gd name="connsiteX4" fmla="*/ 1412338 w 1412338"/>
              <a:gd name="connsiteY4" fmla="*/ 1910778 h 4440642"/>
              <a:gd name="connsiteX5" fmla="*/ 1412338 w 1412338"/>
              <a:gd name="connsiteY5" fmla="*/ 1973313 h 4440642"/>
              <a:gd name="connsiteX6" fmla="*/ 1368985 w 1412338"/>
              <a:gd name="connsiteY6" fmla="*/ 3240993 h 4440642"/>
              <a:gd name="connsiteX7" fmla="*/ 1412338 w 1412338"/>
              <a:gd name="connsiteY7" fmla="*/ 3229397 h 4440642"/>
              <a:gd name="connsiteX8" fmla="*/ 1412338 w 1412338"/>
              <a:gd name="connsiteY8" fmla="*/ 3316266 h 4440642"/>
              <a:gd name="connsiteX9" fmla="*/ 1283538 w 1412338"/>
              <a:gd name="connsiteY9" fmla="*/ 187434 h 4440642"/>
              <a:gd name="connsiteX10" fmla="*/ 1393057 w 1412338"/>
              <a:gd name="connsiteY10" fmla="*/ 158083 h 4440642"/>
              <a:gd name="connsiteX11" fmla="*/ 1327072 w 1412338"/>
              <a:gd name="connsiteY11" fmla="*/ 43465 h 4440642"/>
              <a:gd name="connsiteX12" fmla="*/ 1412338 w 1412338"/>
              <a:gd name="connsiteY12" fmla="*/ 0 h 4440642"/>
              <a:gd name="connsiteX13" fmla="*/ 1412338 w 1412338"/>
              <a:gd name="connsiteY13" fmla="*/ 411417 h 4440642"/>
              <a:gd name="connsiteX14" fmla="*/ 949910 w 1412338"/>
              <a:gd name="connsiteY14" fmla="*/ 291998 h 4440642"/>
              <a:gd name="connsiteX15" fmla="*/ 975514 w 1412338"/>
              <a:gd name="connsiteY15" fmla="*/ 270108 h 4440642"/>
              <a:gd name="connsiteX16" fmla="*/ 1052139 w 1412338"/>
              <a:gd name="connsiteY16" fmla="*/ 249614 h 4440642"/>
              <a:gd name="connsiteX17" fmla="*/ 1037751 w 1412338"/>
              <a:gd name="connsiteY17" fmla="*/ 224632 h 4440642"/>
              <a:gd name="connsiteX18" fmla="*/ 1174068 w 1412338"/>
              <a:gd name="connsiteY18" fmla="*/ 135844 h 4440642"/>
              <a:gd name="connsiteX19" fmla="*/ 1214791 w 1412338"/>
              <a:gd name="connsiteY19" fmla="*/ 206783 h 4440642"/>
              <a:gd name="connsiteX20" fmla="*/ 1105272 w 1412338"/>
              <a:gd name="connsiteY20" fmla="*/ 236134 h 4440642"/>
              <a:gd name="connsiteX21" fmla="*/ 1324526 w 1412338"/>
              <a:gd name="connsiteY21" fmla="*/ 616823 h 4440642"/>
              <a:gd name="connsiteX22" fmla="*/ 1214791 w 1412338"/>
              <a:gd name="connsiteY22" fmla="*/ 646174 h 4440642"/>
              <a:gd name="connsiteX23" fmla="*/ 1412338 w 1412338"/>
              <a:gd name="connsiteY23" fmla="*/ 989174 h 4440642"/>
              <a:gd name="connsiteX24" fmla="*/ 1412338 w 1412338"/>
              <a:gd name="connsiteY24" fmla="*/ 1032670 h 4440642"/>
              <a:gd name="connsiteX25" fmla="*/ 1324310 w 1412338"/>
              <a:gd name="connsiteY25" fmla="*/ 1056214 h 4440642"/>
              <a:gd name="connsiteX26" fmla="*/ 1412338 w 1412338"/>
              <a:gd name="connsiteY26" fmla="*/ 1209057 h 4440642"/>
              <a:gd name="connsiteX27" fmla="*/ 1412338 w 1412338"/>
              <a:gd name="connsiteY27" fmla="*/ 1753429 h 4440642"/>
              <a:gd name="connsiteX28" fmla="*/ 1271610 w 1412338"/>
              <a:gd name="connsiteY28" fmla="*/ 1509085 h 4440642"/>
              <a:gd name="connsiteX29" fmla="*/ 1381129 w 1412338"/>
              <a:gd name="connsiteY29" fmla="*/ 1479734 h 4440642"/>
              <a:gd name="connsiteX30" fmla="*/ 1161874 w 1412338"/>
              <a:gd name="connsiteY30" fmla="*/ 1099045 h 4440642"/>
              <a:gd name="connsiteX31" fmla="*/ 1271393 w 1412338"/>
              <a:gd name="connsiteY31" fmla="*/ 1069694 h 4440642"/>
              <a:gd name="connsiteX32" fmla="*/ 1052139 w 1412338"/>
              <a:gd name="connsiteY32" fmla="*/ 689004 h 4440642"/>
              <a:gd name="connsiteX33" fmla="*/ 1161658 w 1412338"/>
              <a:gd name="connsiteY33" fmla="*/ 659654 h 4440642"/>
              <a:gd name="connsiteX34" fmla="*/ 690407 w 1412338"/>
              <a:gd name="connsiteY34" fmla="*/ 524890 h 4440642"/>
              <a:gd name="connsiteX35" fmla="*/ 750410 w 1412338"/>
              <a:gd name="connsiteY35" fmla="*/ 462556 h 4440642"/>
              <a:gd name="connsiteX36" fmla="*/ 811100 w 1412338"/>
              <a:gd name="connsiteY36" fmla="*/ 410671 h 4440642"/>
              <a:gd name="connsiteX37" fmla="*/ 983174 w 1412338"/>
              <a:gd name="connsiteY37" fmla="*/ 709441 h 4440642"/>
              <a:gd name="connsiteX38" fmla="*/ 873655 w 1412338"/>
              <a:gd name="connsiteY38" fmla="*/ 738792 h 4440642"/>
              <a:gd name="connsiteX39" fmla="*/ 1092910 w 1412338"/>
              <a:gd name="connsiteY39" fmla="*/ 1119481 h 4440642"/>
              <a:gd name="connsiteX40" fmla="*/ 983391 w 1412338"/>
              <a:gd name="connsiteY40" fmla="*/ 1148832 h 4440642"/>
              <a:gd name="connsiteX41" fmla="*/ 1202646 w 1412338"/>
              <a:gd name="connsiteY41" fmla="*/ 1529521 h 4440642"/>
              <a:gd name="connsiteX42" fmla="*/ 1093127 w 1412338"/>
              <a:gd name="connsiteY42" fmla="*/ 1558872 h 4440642"/>
              <a:gd name="connsiteX43" fmla="*/ 1312382 w 1412338"/>
              <a:gd name="connsiteY43" fmla="*/ 1939562 h 4440642"/>
              <a:gd name="connsiteX44" fmla="*/ 1202646 w 1412338"/>
              <a:gd name="connsiteY44" fmla="*/ 1968912 h 4440642"/>
              <a:gd name="connsiteX45" fmla="*/ 1412338 w 1412338"/>
              <a:gd name="connsiteY45" fmla="*/ 2332998 h 4440642"/>
              <a:gd name="connsiteX46" fmla="*/ 1412338 w 1412338"/>
              <a:gd name="connsiteY46" fmla="*/ 2352165 h 4440642"/>
              <a:gd name="connsiteX47" fmla="*/ 1312382 w 1412338"/>
              <a:gd name="connsiteY47" fmla="*/ 2378952 h 4440642"/>
              <a:gd name="connsiteX48" fmla="*/ 1412338 w 1412338"/>
              <a:gd name="connsiteY48" fmla="*/ 2552504 h 4440642"/>
              <a:gd name="connsiteX49" fmla="*/ 1412338 w 1412338"/>
              <a:gd name="connsiteY49" fmla="*/ 3096382 h 4440642"/>
              <a:gd name="connsiteX50" fmla="*/ 1259466 w 1412338"/>
              <a:gd name="connsiteY50" fmla="*/ 2830953 h 4440642"/>
              <a:gd name="connsiteX51" fmla="*/ 1368985 w 1412338"/>
              <a:gd name="connsiteY51" fmla="*/ 2801385 h 4440642"/>
              <a:gd name="connsiteX52" fmla="*/ 1149730 w 1412338"/>
              <a:gd name="connsiteY52" fmla="*/ 2420695 h 4440642"/>
              <a:gd name="connsiteX53" fmla="*/ 1259249 w 1412338"/>
              <a:gd name="connsiteY53" fmla="*/ 2391345 h 4440642"/>
              <a:gd name="connsiteX54" fmla="*/ 1039994 w 1412338"/>
              <a:gd name="connsiteY54" fmla="*/ 2010655 h 4440642"/>
              <a:gd name="connsiteX55" fmla="*/ 1149513 w 1412338"/>
              <a:gd name="connsiteY55" fmla="*/ 1981305 h 4440642"/>
              <a:gd name="connsiteX56" fmla="*/ 930258 w 1412338"/>
              <a:gd name="connsiteY56" fmla="*/ 1600615 h 4440642"/>
              <a:gd name="connsiteX57" fmla="*/ 1039994 w 1412338"/>
              <a:gd name="connsiteY57" fmla="*/ 1571265 h 4440642"/>
              <a:gd name="connsiteX58" fmla="*/ 820739 w 1412338"/>
              <a:gd name="connsiteY58" fmla="*/ 1190575 h 4440642"/>
              <a:gd name="connsiteX59" fmla="*/ 930258 w 1412338"/>
              <a:gd name="connsiteY59" fmla="*/ 1161225 h 4440642"/>
              <a:gd name="connsiteX60" fmla="*/ 711003 w 1412338"/>
              <a:gd name="connsiteY60" fmla="*/ 780535 h 4440642"/>
              <a:gd name="connsiteX61" fmla="*/ 820739 w 1412338"/>
              <a:gd name="connsiteY61" fmla="*/ 751184 h 4440642"/>
              <a:gd name="connsiteX62" fmla="*/ 388956 w 1412338"/>
              <a:gd name="connsiteY62" fmla="*/ 906729 h 4440642"/>
              <a:gd name="connsiteX63" fmla="*/ 418666 w 1412338"/>
              <a:gd name="connsiteY63" fmla="*/ 860536 h 4440642"/>
              <a:gd name="connsiteX64" fmla="*/ 479604 w 1412338"/>
              <a:gd name="connsiteY64" fmla="*/ 844237 h 4440642"/>
              <a:gd name="connsiteX65" fmla="*/ 457259 w 1412338"/>
              <a:gd name="connsiteY65" fmla="*/ 805439 h 4440642"/>
              <a:gd name="connsiteX66" fmla="*/ 530735 w 1412338"/>
              <a:gd name="connsiteY66" fmla="*/ 706075 h 4440642"/>
              <a:gd name="connsiteX67" fmla="*/ 564627 w 1412338"/>
              <a:gd name="connsiteY67" fmla="*/ 665968 h 4440642"/>
              <a:gd name="connsiteX68" fmla="*/ 642256 w 1412338"/>
              <a:gd name="connsiteY68" fmla="*/ 800754 h 4440642"/>
              <a:gd name="connsiteX69" fmla="*/ 532520 w 1412338"/>
              <a:gd name="connsiteY69" fmla="*/ 830105 h 4440642"/>
              <a:gd name="connsiteX70" fmla="*/ 751775 w 1412338"/>
              <a:gd name="connsiteY70" fmla="*/ 1210795 h 4440642"/>
              <a:gd name="connsiteX71" fmla="*/ 642256 w 1412338"/>
              <a:gd name="connsiteY71" fmla="*/ 1240145 h 4440642"/>
              <a:gd name="connsiteX72" fmla="*/ 861511 w 1412338"/>
              <a:gd name="connsiteY72" fmla="*/ 1620835 h 4440642"/>
              <a:gd name="connsiteX73" fmla="*/ 751775 w 1412338"/>
              <a:gd name="connsiteY73" fmla="*/ 1650185 h 4440642"/>
              <a:gd name="connsiteX74" fmla="*/ 971029 w 1412338"/>
              <a:gd name="connsiteY74" fmla="*/ 2030875 h 4440642"/>
              <a:gd name="connsiteX75" fmla="*/ 861511 w 1412338"/>
              <a:gd name="connsiteY75" fmla="*/ 2060225 h 4440642"/>
              <a:gd name="connsiteX76" fmla="*/ 1080765 w 1412338"/>
              <a:gd name="connsiteY76" fmla="*/ 2440915 h 4440642"/>
              <a:gd name="connsiteX77" fmla="*/ 971246 w 1412338"/>
              <a:gd name="connsiteY77" fmla="*/ 2470266 h 4440642"/>
              <a:gd name="connsiteX78" fmla="*/ 1190501 w 1412338"/>
              <a:gd name="connsiteY78" fmla="*/ 2850955 h 4440642"/>
              <a:gd name="connsiteX79" fmla="*/ 1080982 w 1412338"/>
              <a:gd name="connsiteY79" fmla="*/ 2880306 h 4440642"/>
              <a:gd name="connsiteX80" fmla="*/ 1300237 w 1412338"/>
              <a:gd name="connsiteY80" fmla="*/ 3260995 h 4440642"/>
              <a:gd name="connsiteX81" fmla="*/ 1190501 w 1412338"/>
              <a:gd name="connsiteY81" fmla="*/ 3290346 h 4440642"/>
              <a:gd name="connsiteX82" fmla="*/ 1409756 w 1412338"/>
              <a:gd name="connsiteY82" fmla="*/ 3671035 h 4440642"/>
              <a:gd name="connsiteX83" fmla="*/ 1300237 w 1412338"/>
              <a:gd name="connsiteY83" fmla="*/ 3700603 h 4440642"/>
              <a:gd name="connsiteX84" fmla="*/ 1412338 w 1412338"/>
              <a:gd name="connsiteY84" fmla="*/ 3895242 h 4440642"/>
              <a:gd name="connsiteX85" fmla="*/ 1412338 w 1412338"/>
              <a:gd name="connsiteY85" fmla="*/ 4110009 h 4440642"/>
              <a:gd name="connsiteX86" fmla="*/ 1409973 w 1412338"/>
              <a:gd name="connsiteY86" fmla="*/ 4110643 h 4440642"/>
              <a:gd name="connsiteX87" fmla="*/ 1412338 w 1412338"/>
              <a:gd name="connsiteY87" fmla="*/ 4114749 h 4440642"/>
              <a:gd name="connsiteX88" fmla="*/ 1412338 w 1412338"/>
              <a:gd name="connsiteY88" fmla="*/ 4440642 h 4440642"/>
              <a:gd name="connsiteX89" fmla="*/ 1247321 w 1412338"/>
              <a:gd name="connsiteY89" fmla="*/ 4154126 h 4440642"/>
              <a:gd name="connsiteX90" fmla="*/ 1356840 w 1412338"/>
              <a:gd name="connsiteY90" fmla="*/ 4124775 h 4440642"/>
              <a:gd name="connsiteX91" fmla="*/ 1137585 w 1412338"/>
              <a:gd name="connsiteY91" fmla="*/ 3744086 h 4440642"/>
              <a:gd name="connsiteX92" fmla="*/ 1247104 w 1412338"/>
              <a:gd name="connsiteY92" fmla="*/ 3714735 h 4440642"/>
              <a:gd name="connsiteX93" fmla="*/ 1027849 w 1412338"/>
              <a:gd name="connsiteY93" fmla="*/ 3334046 h 4440642"/>
              <a:gd name="connsiteX94" fmla="*/ 1137585 w 1412338"/>
              <a:gd name="connsiteY94" fmla="*/ 3304695 h 4440642"/>
              <a:gd name="connsiteX95" fmla="*/ 918330 w 1412338"/>
              <a:gd name="connsiteY95" fmla="*/ 2924006 h 4440642"/>
              <a:gd name="connsiteX96" fmla="*/ 1027849 w 1412338"/>
              <a:gd name="connsiteY96" fmla="*/ 2894438 h 4440642"/>
              <a:gd name="connsiteX97" fmla="*/ 808594 w 1412338"/>
              <a:gd name="connsiteY97" fmla="*/ 2513748 h 4440642"/>
              <a:gd name="connsiteX98" fmla="*/ 918330 w 1412338"/>
              <a:gd name="connsiteY98" fmla="*/ 2484397 h 4440642"/>
              <a:gd name="connsiteX99" fmla="*/ 699075 w 1412338"/>
              <a:gd name="connsiteY99" fmla="*/ 2103708 h 4440642"/>
              <a:gd name="connsiteX100" fmla="*/ 808594 w 1412338"/>
              <a:gd name="connsiteY100" fmla="*/ 2074357 h 4440642"/>
              <a:gd name="connsiteX101" fmla="*/ 589340 w 1412338"/>
              <a:gd name="connsiteY101" fmla="*/ 1693668 h 4440642"/>
              <a:gd name="connsiteX102" fmla="*/ 698859 w 1412338"/>
              <a:gd name="connsiteY102" fmla="*/ 1664317 h 4440642"/>
              <a:gd name="connsiteX103" fmla="*/ 479604 w 1412338"/>
              <a:gd name="connsiteY103" fmla="*/ 1283628 h 4440642"/>
              <a:gd name="connsiteX104" fmla="*/ 589123 w 1412338"/>
              <a:gd name="connsiteY104" fmla="*/ 1254277 h 4440642"/>
              <a:gd name="connsiteX105" fmla="*/ 146631 w 1412338"/>
              <a:gd name="connsiteY105" fmla="*/ 1389984 h 4440642"/>
              <a:gd name="connsiteX106" fmla="*/ 153798 w 1412338"/>
              <a:gd name="connsiteY106" fmla="*/ 1371703 h 4440642"/>
              <a:gd name="connsiteX107" fmla="*/ 247987 w 1412338"/>
              <a:gd name="connsiteY107" fmla="*/ 1346460 h 4440642"/>
              <a:gd name="connsiteX108" fmla="*/ 198359 w 1412338"/>
              <a:gd name="connsiteY108" fmla="*/ 1260292 h 4440642"/>
              <a:gd name="connsiteX109" fmla="*/ 263803 w 1412338"/>
              <a:gd name="connsiteY109" fmla="*/ 1121315 h 4440642"/>
              <a:gd name="connsiteX110" fmla="*/ 284837 w 1412338"/>
              <a:gd name="connsiteY110" fmla="*/ 1083360 h 4440642"/>
              <a:gd name="connsiteX111" fmla="*/ 411073 w 1412338"/>
              <a:gd name="connsiteY111" fmla="*/ 1302543 h 4440642"/>
              <a:gd name="connsiteX112" fmla="*/ 301554 w 1412338"/>
              <a:gd name="connsiteY112" fmla="*/ 1331893 h 4440642"/>
              <a:gd name="connsiteX113" fmla="*/ 520809 w 1412338"/>
              <a:gd name="connsiteY113" fmla="*/ 1712583 h 4440642"/>
              <a:gd name="connsiteX114" fmla="*/ 411290 w 1412338"/>
              <a:gd name="connsiteY114" fmla="*/ 1741933 h 4440642"/>
              <a:gd name="connsiteX115" fmla="*/ 630545 w 1412338"/>
              <a:gd name="connsiteY115" fmla="*/ 2122623 h 4440642"/>
              <a:gd name="connsiteX116" fmla="*/ 521026 w 1412338"/>
              <a:gd name="connsiteY116" fmla="*/ 2151974 h 4440642"/>
              <a:gd name="connsiteX117" fmla="*/ 740281 w 1412338"/>
              <a:gd name="connsiteY117" fmla="*/ 2532663 h 4440642"/>
              <a:gd name="connsiteX118" fmla="*/ 630545 w 1412338"/>
              <a:gd name="connsiteY118" fmla="*/ 2562014 h 4440642"/>
              <a:gd name="connsiteX119" fmla="*/ 849800 w 1412338"/>
              <a:gd name="connsiteY119" fmla="*/ 2942703 h 4440642"/>
              <a:gd name="connsiteX120" fmla="*/ 740281 w 1412338"/>
              <a:gd name="connsiteY120" fmla="*/ 2972054 h 4440642"/>
              <a:gd name="connsiteX121" fmla="*/ 959535 w 1412338"/>
              <a:gd name="connsiteY121" fmla="*/ 3352743 h 4440642"/>
              <a:gd name="connsiteX122" fmla="*/ 850016 w 1412338"/>
              <a:gd name="connsiteY122" fmla="*/ 3382094 h 4440642"/>
              <a:gd name="connsiteX123" fmla="*/ 1069271 w 1412338"/>
              <a:gd name="connsiteY123" fmla="*/ 3762783 h 4440642"/>
              <a:gd name="connsiteX124" fmla="*/ 959535 w 1412338"/>
              <a:gd name="connsiteY124" fmla="*/ 3792134 h 4440642"/>
              <a:gd name="connsiteX125" fmla="*/ 1178790 w 1412338"/>
              <a:gd name="connsiteY125" fmla="*/ 4172823 h 4440642"/>
              <a:gd name="connsiteX126" fmla="*/ 1069271 w 1412338"/>
              <a:gd name="connsiteY126" fmla="*/ 4202174 h 4440642"/>
              <a:gd name="connsiteX127" fmla="*/ 1188971 w 1412338"/>
              <a:gd name="connsiteY127" fmla="*/ 4410007 h 4440642"/>
              <a:gd name="connsiteX128" fmla="*/ 999772 w 1412338"/>
              <a:gd name="connsiteY128" fmla="*/ 4286774 h 4440642"/>
              <a:gd name="connsiteX129" fmla="*/ 941595 w 1412338"/>
              <a:gd name="connsiteY129" fmla="*/ 4237036 h 4440642"/>
              <a:gd name="connsiteX130" fmla="*/ 1015705 w 1412338"/>
              <a:gd name="connsiteY130" fmla="*/ 4217176 h 4440642"/>
              <a:gd name="connsiteX131" fmla="*/ 796450 w 1412338"/>
              <a:gd name="connsiteY131" fmla="*/ 3836486 h 4440642"/>
              <a:gd name="connsiteX132" fmla="*/ 906186 w 1412338"/>
              <a:gd name="connsiteY132" fmla="*/ 3807136 h 4440642"/>
              <a:gd name="connsiteX133" fmla="*/ 686931 w 1412338"/>
              <a:gd name="connsiteY133" fmla="*/ 3426446 h 4440642"/>
              <a:gd name="connsiteX134" fmla="*/ 796450 w 1412338"/>
              <a:gd name="connsiteY134" fmla="*/ 3396878 h 4440642"/>
              <a:gd name="connsiteX135" fmla="*/ 577195 w 1412338"/>
              <a:gd name="connsiteY135" fmla="*/ 3016188 h 4440642"/>
              <a:gd name="connsiteX136" fmla="*/ 686714 w 1412338"/>
              <a:gd name="connsiteY136" fmla="*/ 2986838 h 4440642"/>
              <a:gd name="connsiteX137" fmla="*/ 467459 w 1412338"/>
              <a:gd name="connsiteY137" fmla="*/ 2606148 h 4440642"/>
              <a:gd name="connsiteX138" fmla="*/ 576978 w 1412338"/>
              <a:gd name="connsiteY138" fmla="*/ 2576798 h 4440642"/>
              <a:gd name="connsiteX139" fmla="*/ 357723 w 1412338"/>
              <a:gd name="connsiteY139" fmla="*/ 2196108 h 4440642"/>
              <a:gd name="connsiteX140" fmla="*/ 467459 w 1412338"/>
              <a:gd name="connsiteY140" fmla="*/ 2166758 h 4440642"/>
              <a:gd name="connsiteX141" fmla="*/ 248204 w 1412338"/>
              <a:gd name="connsiteY141" fmla="*/ 1786068 h 4440642"/>
              <a:gd name="connsiteX142" fmla="*/ 357723 w 1412338"/>
              <a:gd name="connsiteY142" fmla="*/ 1756500 h 4440642"/>
              <a:gd name="connsiteX143" fmla="*/ 99909 w 1412338"/>
              <a:gd name="connsiteY143" fmla="*/ 3007386 h 4440642"/>
              <a:gd name="connsiteX144" fmla="*/ 167962 w 1412338"/>
              <a:gd name="connsiteY144" fmla="*/ 3125547 h 4440642"/>
              <a:gd name="connsiteX145" fmla="*/ 141361 w 1412338"/>
              <a:gd name="connsiteY145" fmla="*/ 3132714 h 4440642"/>
              <a:gd name="connsiteX146" fmla="*/ 132180 w 1412338"/>
              <a:gd name="connsiteY146" fmla="*/ 3109298 h 4440642"/>
              <a:gd name="connsiteX147" fmla="*/ 17008 w 1412338"/>
              <a:gd name="connsiteY147" fmla="*/ 2643938 h 4440642"/>
              <a:gd name="connsiteX148" fmla="*/ 58227 w 1412338"/>
              <a:gd name="connsiteY148" fmla="*/ 2715507 h 4440642"/>
              <a:gd name="connsiteX149" fmla="*/ 30661 w 1412338"/>
              <a:gd name="connsiteY149" fmla="*/ 2722895 h 4440642"/>
              <a:gd name="connsiteX150" fmla="*/ 0 w 1412338"/>
              <a:gd name="connsiteY150" fmla="*/ 2037984 h 4440642"/>
              <a:gd name="connsiteX151" fmla="*/ 12152 w 1412338"/>
              <a:gd name="connsiteY151" fmla="*/ 1920283 h 4440642"/>
              <a:gd name="connsiteX152" fmla="*/ 41314 w 1412338"/>
              <a:gd name="connsiteY152" fmla="*/ 1751642 h 4440642"/>
              <a:gd name="connsiteX153" fmla="*/ 73518 w 1412338"/>
              <a:gd name="connsiteY153" fmla="*/ 1619579 h 4440642"/>
              <a:gd name="connsiteX154" fmla="*/ 179673 w 1412338"/>
              <a:gd name="connsiteY154" fmla="*/ 1803896 h 4440642"/>
              <a:gd name="connsiteX155" fmla="*/ 70154 w 1412338"/>
              <a:gd name="connsiteY155" fmla="*/ 1833247 h 4440642"/>
              <a:gd name="connsiteX156" fmla="*/ 289409 w 1412338"/>
              <a:gd name="connsiteY156" fmla="*/ 2213936 h 4440642"/>
              <a:gd name="connsiteX157" fmla="*/ 179673 w 1412338"/>
              <a:gd name="connsiteY157" fmla="*/ 2243287 h 4440642"/>
              <a:gd name="connsiteX158" fmla="*/ 398928 w 1412338"/>
              <a:gd name="connsiteY158" fmla="*/ 2623976 h 4440642"/>
              <a:gd name="connsiteX159" fmla="*/ 289409 w 1412338"/>
              <a:gd name="connsiteY159" fmla="*/ 2653544 h 4440642"/>
              <a:gd name="connsiteX160" fmla="*/ 508664 w 1412338"/>
              <a:gd name="connsiteY160" fmla="*/ 3034234 h 4440642"/>
              <a:gd name="connsiteX161" fmla="*/ 399145 w 1412338"/>
              <a:gd name="connsiteY161" fmla="*/ 3063585 h 4440642"/>
              <a:gd name="connsiteX162" fmla="*/ 618400 w 1412338"/>
              <a:gd name="connsiteY162" fmla="*/ 3444274 h 4440642"/>
              <a:gd name="connsiteX163" fmla="*/ 508881 w 1412338"/>
              <a:gd name="connsiteY163" fmla="*/ 3473625 h 4440642"/>
              <a:gd name="connsiteX164" fmla="*/ 728136 w 1412338"/>
              <a:gd name="connsiteY164" fmla="*/ 3854314 h 4440642"/>
              <a:gd name="connsiteX165" fmla="*/ 618400 w 1412338"/>
              <a:gd name="connsiteY165" fmla="*/ 3883665 h 4440642"/>
              <a:gd name="connsiteX166" fmla="*/ 694080 w 1412338"/>
              <a:gd name="connsiteY166" fmla="*/ 4015067 h 4440642"/>
              <a:gd name="connsiteX167" fmla="*/ 636663 w 1412338"/>
              <a:gd name="connsiteY167" fmla="*/ 3955419 h 4440642"/>
              <a:gd name="connsiteX168" fmla="*/ 530734 w 1412338"/>
              <a:gd name="connsiteY168" fmla="*/ 3830065 h 4440642"/>
              <a:gd name="connsiteX169" fmla="*/ 509358 w 1412338"/>
              <a:gd name="connsiteY169" fmla="*/ 3801157 h 4440642"/>
              <a:gd name="connsiteX170" fmla="*/ 346012 w 1412338"/>
              <a:gd name="connsiteY170" fmla="*/ 3517542 h 4440642"/>
              <a:gd name="connsiteX171" fmla="*/ 455748 w 1412338"/>
              <a:gd name="connsiteY171" fmla="*/ 3488191 h 4440642"/>
              <a:gd name="connsiteX172" fmla="*/ 236493 w 1412338"/>
              <a:gd name="connsiteY172" fmla="*/ 3107502 h 4440642"/>
              <a:gd name="connsiteX173" fmla="*/ 346012 w 1412338"/>
              <a:gd name="connsiteY173" fmla="*/ 3078151 h 4440642"/>
              <a:gd name="connsiteX174" fmla="*/ 126757 w 1412338"/>
              <a:gd name="connsiteY174" fmla="*/ 2697462 h 4440642"/>
              <a:gd name="connsiteX175" fmla="*/ 236493 w 1412338"/>
              <a:gd name="connsiteY175" fmla="*/ 2668111 h 4440642"/>
              <a:gd name="connsiteX176" fmla="*/ 17238 w 1412338"/>
              <a:gd name="connsiteY176" fmla="*/ 2287422 h 4440642"/>
              <a:gd name="connsiteX177" fmla="*/ 126757 w 1412338"/>
              <a:gd name="connsiteY177" fmla="*/ 2258071 h 444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412338" h="4440642">
                <a:moveTo>
                  <a:pt x="1392840" y="597691"/>
                </a:moveTo>
                <a:lnTo>
                  <a:pt x="1412338" y="592476"/>
                </a:lnTo>
                <a:lnTo>
                  <a:pt x="1412338" y="631545"/>
                </a:lnTo>
                <a:close/>
                <a:moveTo>
                  <a:pt x="1381129" y="1919125"/>
                </a:moveTo>
                <a:lnTo>
                  <a:pt x="1412338" y="1910778"/>
                </a:lnTo>
                <a:lnTo>
                  <a:pt x="1412338" y="1973313"/>
                </a:lnTo>
                <a:close/>
                <a:moveTo>
                  <a:pt x="1368985" y="3240993"/>
                </a:moveTo>
                <a:lnTo>
                  <a:pt x="1412338" y="3229397"/>
                </a:lnTo>
                <a:lnTo>
                  <a:pt x="1412338" y="3316266"/>
                </a:lnTo>
                <a:close/>
                <a:moveTo>
                  <a:pt x="1283538" y="187434"/>
                </a:moveTo>
                <a:lnTo>
                  <a:pt x="1393057" y="158083"/>
                </a:lnTo>
                <a:lnTo>
                  <a:pt x="1327072" y="43465"/>
                </a:lnTo>
                <a:lnTo>
                  <a:pt x="1412338" y="0"/>
                </a:lnTo>
                <a:lnTo>
                  <a:pt x="1412338" y="411417"/>
                </a:lnTo>
                <a:close/>
                <a:moveTo>
                  <a:pt x="949910" y="291998"/>
                </a:moveTo>
                <a:lnTo>
                  <a:pt x="975514" y="270108"/>
                </a:lnTo>
                <a:lnTo>
                  <a:pt x="1052139" y="249614"/>
                </a:lnTo>
                <a:lnTo>
                  <a:pt x="1037751" y="224632"/>
                </a:lnTo>
                <a:lnTo>
                  <a:pt x="1174068" y="135844"/>
                </a:lnTo>
                <a:lnTo>
                  <a:pt x="1214791" y="206783"/>
                </a:lnTo>
                <a:lnTo>
                  <a:pt x="1105272" y="236134"/>
                </a:lnTo>
                <a:lnTo>
                  <a:pt x="1324526" y="616823"/>
                </a:lnTo>
                <a:lnTo>
                  <a:pt x="1214791" y="646174"/>
                </a:lnTo>
                <a:lnTo>
                  <a:pt x="1412338" y="989174"/>
                </a:lnTo>
                <a:lnTo>
                  <a:pt x="1412338" y="1032670"/>
                </a:lnTo>
                <a:lnTo>
                  <a:pt x="1324310" y="1056214"/>
                </a:lnTo>
                <a:lnTo>
                  <a:pt x="1412338" y="1209057"/>
                </a:lnTo>
                <a:lnTo>
                  <a:pt x="1412338" y="1753429"/>
                </a:lnTo>
                <a:lnTo>
                  <a:pt x="1271610" y="1509085"/>
                </a:lnTo>
                <a:lnTo>
                  <a:pt x="1381129" y="1479734"/>
                </a:lnTo>
                <a:lnTo>
                  <a:pt x="1161874" y="1099045"/>
                </a:lnTo>
                <a:lnTo>
                  <a:pt x="1271393" y="1069694"/>
                </a:lnTo>
                <a:lnTo>
                  <a:pt x="1052139" y="689004"/>
                </a:lnTo>
                <a:lnTo>
                  <a:pt x="1161658" y="659654"/>
                </a:lnTo>
                <a:close/>
                <a:moveTo>
                  <a:pt x="690407" y="524890"/>
                </a:moveTo>
                <a:lnTo>
                  <a:pt x="750410" y="462556"/>
                </a:lnTo>
                <a:lnTo>
                  <a:pt x="811100" y="410671"/>
                </a:lnTo>
                <a:lnTo>
                  <a:pt x="983174" y="709441"/>
                </a:lnTo>
                <a:lnTo>
                  <a:pt x="873655" y="738792"/>
                </a:lnTo>
                <a:lnTo>
                  <a:pt x="1092910" y="1119481"/>
                </a:lnTo>
                <a:lnTo>
                  <a:pt x="983391" y="1148832"/>
                </a:lnTo>
                <a:lnTo>
                  <a:pt x="1202646" y="1529521"/>
                </a:lnTo>
                <a:lnTo>
                  <a:pt x="1093127" y="1558872"/>
                </a:lnTo>
                <a:lnTo>
                  <a:pt x="1312382" y="1939562"/>
                </a:lnTo>
                <a:lnTo>
                  <a:pt x="1202646" y="1968912"/>
                </a:lnTo>
                <a:lnTo>
                  <a:pt x="1412338" y="2332998"/>
                </a:lnTo>
                <a:lnTo>
                  <a:pt x="1412338" y="2352165"/>
                </a:lnTo>
                <a:lnTo>
                  <a:pt x="1312382" y="2378952"/>
                </a:lnTo>
                <a:lnTo>
                  <a:pt x="1412338" y="2552504"/>
                </a:lnTo>
                <a:lnTo>
                  <a:pt x="1412338" y="3096382"/>
                </a:lnTo>
                <a:lnTo>
                  <a:pt x="1259466" y="2830953"/>
                </a:lnTo>
                <a:lnTo>
                  <a:pt x="1368985" y="2801385"/>
                </a:lnTo>
                <a:lnTo>
                  <a:pt x="1149730" y="2420695"/>
                </a:lnTo>
                <a:lnTo>
                  <a:pt x="1259249" y="2391345"/>
                </a:lnTo>
                <a:lnTo>
                  <a:pt x="1039994" y="2010655"/>
                </a:lnTo>
                <a:lnTo>
                  <a:pt x="1149513" y="1981305"/>
                </a:lnTo>
                <a:lnTo>
                  <a:pt x="930258" y="1600615"/>
                </a:lnTo>
                <a:lnTo>
                  <a:pt x="1039994" y="1571265"/>
                </a:lnTo>
                <a:lnTo>
                  <a:pt x="820739" y="1190575"/>
                </a:lnTo>
                <a:lnTo>
                  <a:pt x="930258" y="1161225"/>
                </a:lnTo>
                <a:lnTo>
                  <a:pt x="711003" y="780535"/>
                </a:lnTo>
                <a:lnTo>
                  <a:pt x="820739" y="751184"/>
                </a:lnTo>
                <a:close/>
                <a:moveTo>
                  <a:pt x="388956" y="906729"/>
                </a:moveTo>
                <a:lnTo>
                  <a:pt x="418666" y="860536"/>
                </a:lnTo>
                <a:lnTo>
                  <a:pt x="479604" y="844237"/>
                </a:lnTo>
                <a:lnTo>
                  <a:pt x="457259" y="805439"/>
                </a:lnTo>
                <a:lnTo>
                  <a:pt x="530735" y="706075"/>
                </a:lnTo>
                <a:lnTo>
                  <a:pt x="564627" y="665968"/>
                </a:lnTo>
                <a:lnTo>
                  <a:pt x="642256" y="800754"/>
                </a:lnTo>
                <a:lnTo>
                  <a:pt x="532520" y="830105"/>
                </a:lnTo>
                <a:lnTo>
                  <a:pt x="751775" y="1210795"/>
                </a:lnTo>
                <a:lnTo>
                  <a:pt x="642256" y="1240145"/>
                </a:lnTo>
                <a:lnTo>
                  <a:pt x="861511" y="1620835"/>
                </a:lnTo>
                <a:lnTo>
                  <a:pt x="751775" y="1650185"/>
                </a:lnTo>
                <a:lnTo>
                  <a:pt x="971029" y="2030875"/>
                </a:lnTo>
                <a:lnTo>
                  <a:pt x="861511" y="2060225"/>
                </a:lnTo>
                <a:lnTo>
                  <a:pt x="1080765" y="2440915"/>
                </a:lnTo>
                <a:lnTo>
                  <a:pt x="971246" y="2470266"/>
                </a:lnTo>
                <a:lnTo>
                  <a:pt x="1190501" y="2850955"/>
                </a:lnTo>
                <a:lnTo>
                  <a:pt x="1080982" y="2880306"/>
                </a:lnTo>
                <a:lnTo>
                  <a:pt x="1300237" y="3260995"/>
                </a:lnTo>
                <a:lnTo>
                  <a:pt x="1190501" y="3290346"/>
                </a:lnTo>
                <a:lnTo>
                  <a:pt x="1409756" y="3671035"/>
                </a:lnTo>
                <a:lnTo>
                  <a:pt x="1300237" y="3700603"/>
                </a:lnTo>
                <a:lnTo>
                  <a:pt x="1412338" y="3895242"/>
                </a:lnTo>
                <a:lnTo>
                  <a:pt x="1412338" y="4110009"/>
                </a:lnTo>
                <a:lnTo>
                  <a:pt x="1409973" y="4110643"/>
                </a:lnTo>
                <a:lnTo>
                  <a:pt x="1412338" y="4114749"/>
                </a:lnTo>
                <a:lnTo>
                  <a:pt x="1412338" y="4440642"/>
                </a:lnTo>
                <a:lnTo>
                  <a:pt x="1247321" y="4154126"/>
                </a:lnTo>
                <a:lnTo>
                  <a:pt x="1356840" y="4124775"/>
                </a:lnTo>
                <a:lnTo>
                  <a:pt x="1137585" y="3744086"/>
                </a:lnTo>
                <a:lnTo>
                  <a:pt x="1247104" y="3714735"/>
                </a:lnTo>
                <a:lnTo>
                  <a:pt x="1027849" y="3334046"/>
                </a:lnTo>
                <a:lnTo>
                  <a:pt x="1137585" y="3304695"/>
                </a:lnTo>
                <a:lnTo>
                  <a:pt x="918330" y="2924006"/>
                </a:lnTo>
                <a:lnTo>
                  <a:pt x="1027849" y="2894438"/>
                </a:lnTo>
                <a:lnTo>
                  <a:pt x="808594" y="2513748"/>
                </a:lnTo>
                <a:lnTo>
                  <a:pt x="918330" y="2484397"/>
                </a:lnTo>
                <a:lnTo>
                  <a:pt x="699075" y="2103708"/>
                </a:lnTo>
                <a:lnTo>
                  <a:pt x="808594" y="2074357"/>
                </a:lnTo>
                <a:lnTo>
                  <a:pt x="589340" y="1693668"/>
                </a:lnTo>
                <a:lnTo>
                  <a:pt x="698859" y="1664317"/>
                </a:lnTo>
                <a:lnTo>
                  <a:pt x="479604" y="1283628"/>
                </a:lnTo>
                <a:lnTo>
                  <a:pt x="589123" y="1254277"/>
                </a:lnTo>
                <a:close/>
                <a:moveTo>
                  <a:pt x="146631" y="1389984"/>
                </a:moveTo>
                <a:lnTo>
                  <a:pt x="153798" y="1371703"/>
                </a:lnTo>
                <a:lnTo>
                  <a:pt x="247987" y="1346460"/>
                </a:lnTo>
                <a:lnTo>
                  <a:pt x="198359" y="1260292"/>
                </a:lnTo>
                <a:lnTo>
                  <a:pt x="263803" y="1121315"/>
                </a:lnTo>
                <a:lnTo>
                  <a:pt x="284837" y="1083360"/>
                </a:lnTo>
                <a:lnTo>
                  <a:pt x="411073" y="1302543"/>
                </a:lnTo>
                <a:lnTo>
                  <a:pt x="301554" y="1331893"/>
                </a:lnTo>
                <a:lnTo>
                  <a:pt x="520809" y="1712583"/>
                </a:lnTo>
                <a:lnTo>
                  <a:pt x="411290" y="1741933"/>
                </a:lnTo>
                <a:lnTo>
                  <a:pt x="630545" y="2122623"/>
                </a:lnTo>
                <a:lnTo>
                  <a:pt x="521026" y="2151974"/>
                </a:lnTo>
                <a:lnTo>
                  <a:pt x="740281" y="2532663"/>
                </a:lnTo>
                <a:lnTo>
                  <a:pt x="630545" y="2562014"/>
                </a:lnTo>
                <a:lnTo>
                  <a:pt x="849800" y="2942703"/>
                </a:lnTo>
                <a:lnTo>
                  <a:pt x="740281" y="2972054"/>
                </a:lnTo>
                <a:lnTo>
                  <a:pt x="959535" y="3352743"/>
                </a:lnTo>
                <a:lnTo>
                  <a:pt x="850016" y="3382094"/>
                </a:lnTo>
                <a:lnTo>
                  <a:pt x="1069271" y="3762783"/>
                </a:lnTo>
                <a:lnTo>
                  <a:pt x="959535" y="3792134"/>
                </a:lnTo>
                <a:lnTo>
                  <a:pt x="1178790" y="4172823"/>
                </a:lnTo>
                <a:lnTo>
                  <a:pt x="1069271" y="4202174"/>
                </a:lnTo>
                <a:lnTo>
                  <a:pt x="1188971" y="4410007"/>
                </a:lnTo>
                <a:lnTo>
                  <a:pt x="999772" y="4286774"/>
                </a:lnTo>
                <a:lnTo>
                  <a:pt x="941595" y="4237036"/>
                </a:lnTo>
                <a:lnTo>
                  <a:pt x="1015705" y="4217176"/>
                </a:lnTo>
                <a:lnTo>
                  <a:pt x="796450" y="3836486"/>
                </a:lnTo>
                <a:lnTo>
                  <a:pt x="906186" y="3807136"/>
                </a:lnTo>
                <a:lnTo>
                  <a:pt x="686931" y="3426446"/>
                </a:lnTo>
                <a:lnTo>
                  <a:pt x="796450" y="3396878"/>
                </a:lnTo>
                <a:lnTo>
                  <a:pt x="577195" y="3016188"/>
                </a:lnTo>
                <a:lnTo>
                  <a:pt x="686714" y="2986838"/>
                </a:lnTo>
                <a:lnTo>
                  <a:pt x="467459" y="2606148"/>
                </a:lnTo>
                <a:lnTo>
                  <a:pt x="576978" y="2576798"/>
                </a:lnTo>
                <a:lnTo>
                  <a:pt x="357723" y="2196108"/>
                </a:lnTo>
                <a:lnTo>
                  <a:pt x="467459" y="2166758"/>
                </a:lnTo>
                <a:lnTo>
                  <a:pt x="248204" y="1786068"/>
                </a:lnTo>
                <a:lnTo>
                  <a:pt x="357723" y="1756500"/>
                </a:lnTo>
                <a:close/>
                <a:moveTo>
                  <a:pt x="99909" y="3007386"/>
                </a:moveTo>
                <a:lnTo>
                  <a:pt x="167962" y="3125547"/>
                </a:lnTo>
                <a:lnTo>
                  <a:pt x="141361" y="3132714"/>
                </a:lnTo>
                <a:lnTo>
                  <a:pt x="132180" y="3109298"/>
                </a:lnTo>
                <a:close/>
                <a:moveTo>
                  <a:pt x="17008" y="2643938"/>
                </a:moveTo>
                <a:lnTo>
                  <a:pt x="58227" y="2715507"/>
                </a:lnTo>
                <a:lnTo>
                  <a:pt x="30661" y="2722895"/>
                </a:lnTo>
                <a:close/>
                <a:moveTo>
                  <a:pt x="0" y="2037984"/>
                </a:moveTo>
                <a:lnTo>
                  <a:pt x="12152" y="1920283"/>
                </a:lnTo>
                <a:cubicBezTo>
                  <a:pt x="19999" y="1863442"/>
                  <a:pt x="29741" y="1807206"/>
                  <a:pt x="41314" y="1751642"/>
                </a:cubicBezTo>
                <a:lnTo>
                  <a:pt x="73518" y="1619579"/>
                </a:lnTo>
                <a:lnTo>
                  <a:pt x="179673" y="1803896"/>
                </a:lnTo>
                <a:lnTo>
                  <a:pt x="70154" y="1833247"/>
                </a:lnTo>
                <a:lnTo>
                  <a:pt x="289409" y="2213936"/>
                </a:lnTo>
                <a:lnTo>
                  <a:pt x="179673" y="2243287"/>
                </a:lnTo>
                <a:lnTo>
                  <a:pt x="398928" y="2623976"/>
                </a:lnTo>
                <a:lnTo>
                  <a:pt x="289409" y="2653544"/>
                </a:lnTo>
                <a:lnTo>
                  <a:pt x="508664" y="3034234"/>
                </a:lnTo>
                <a:lnTo>
                  <a:pt x="399145" y="3063585"/>
                </a:lnTo>
                <a:lnTo>
                  <a:pt x="618400" y="3444274"/>
                </a:lnTo>
                <a:lnTo>
                  <a:pt x="508881" y="3473625"/>
                </a:lnTo>
                <a:lnTo>
                  <a:pt x="728136" y="3854314"/>
                </a:lnTo>
                <a:lnTo>
                  <a:pt x="618400" y="3883665"/>
                </a:lnTo>
                <a:lnTo>
                  <a:pt x="694080" y="4015067"/>
                </a:lnTo>
                <a:lnTo>
                  <a:pt x="636663" y="3955419"/>
                </a:lnTo>
                <a:cubicBezTo>
                  <a:pt x="600029" y="3914811"/>
                  <a:pt x="564697" y="3873004"/>
                  <a:pt x="530734" y="3830065"/>
                </a:cubicBezTo>
                <a:lnTo>
                  <a:pt x="509358" y="3801157"/>
                </a:lnTo>
                <a:lnTo>
                  <a:pt x="346012" y="3517542"/>
                </a:lnTo>
                <a:lnTo>
                  <a:pt x="455748" y="3488191"/>
                </a:lnTo>
                <a:lnTo>
                  <a:pt x="236493" y="3107502"/>
                </a:lnTo>
                <a:lnTo>
                  <a:pt x="346012" y="3078151"/>
                </a:lnTo>
                <a:lnTo>
                  <a:pt x="126757" y="2697462"/>
                </a:lnTo>
                <a:lnTo>
                  <a:pt x="236493" y="2668111"/>
                </a:lnTo>
                <a:lnTo>
                  <a:pt x="17238" y="2287422"/>
                </a:lnTo>
                <a:lnTo>
                  <a:pt x="126757" y="2258071"/>
                </a:lnTo>
                <a:close/>
              </a:path>
            </a:pathLst>
          </a:custGeom>
          <a:solidFill>
            <a:srgbClr val="E8EBEE"/>
          </a:solidFill>
          <a:ln w="8398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4941217-9F4E-25EF-40F6-2F6250F6D686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6437539" y="1789045"/>
            <a:ext cx="5171040" cy="3272866"/>
          </a:xfrm>
          <a:custGeom>
            <a:avLst/>
            <a:gdLst>
              <a:gd name="connsiteX0" fmla="*/ 167179 w 5171040"/>
              <a:gd name="connsiteY0" fmla="*/ 3272866 h 3272866"/>
              <a:gd name="connsiteX1" fmla="*/ 77076 w 5171040"/>
              <a:gd name="connsiteY1" fmla="*/ 3272866 h 3272866"/>
              <a:gd name="connsiteX2" fmla="*/ 10422 w 5171040"/>
              <a:gd name="connsiteY2" fmla="*/ 2943306 h 3272866"/>
              <a:gd name="connsiteX3" fmla="*/ 0 w 5171040"/>
              <a:gd name="connsiteY3" fmla="*/ 2788108 h 3272866"/>
              <a:gd name="connsiteX4" fmla="*/ 0 w 5171040"/>
              <a:gd name="connsiteY4" fmla="*/ 2335905 h 3272866"/>
              <a:gd name="connsiteX5" fmla="*/ 385 w 5171040"/>
              <a:gd name="connsiteY5" fmla="*/ 2328286 h 3272866"/>
              <a:gd name="connsiteX6" fmla="*/ 103843 w 5171040"/>
              <a:gd name="connsiteY6" fmla="*/ 1821274 h 3272866"/>
              <a:gd name="connsiteX7" fmla="*/ 167179 w 5171040"/>
              <a:gd name="connsiteY7" fmla="*/ 1648330 h 3272866"/>
              <a:gd name="connsiteX8" fmla="*/ 500715 w 5171040"/>
              <a:gd name="connsiteY8" fmla="*/ 3272866 h 3272866"/>
              <a:gd name="connsiteX9" fmla="*/ 333536 w 5171040"/>
              <a:gd name="connsiteY9" fmla="*/ 3272866 h 3272866"/>
              <a:gd name="connsiteX10" fmla="*/ 333536 w 5171040"/>
              <a:gd name="connsiteY10" fmla="*/ 1301505 h 3272866"/>
              <a:gd name="connsiteX11" fmla="*/ 430977 w 5171040"/>
              <a:gd name="connsiteY11" fmla="*/ 1141227 h 3272866"/>
              <a:gd name="connsiteX12" fmla="*/ 500715 w 5171040"/>
              <a:gd name="connsiteY12" fmla="*/ 1048038 h 3272866"/>
              <a:gd name="connsiteX13" fmla="*/ 834251 w 5171040"/>
              <a:gd name="connsiteY13" fmla="*/ 3272866 h 3272866"/>
              <a:gd name="connsiteX14" fmla="*/ 667071 w 5171040"/>
              <a:gd name="connsiteY14" fmla="*/ 3272866 h 3272866"/>
              <a:gd name="connsiteX15" fmla="*/ 667071 w 5171040"/>
              <a:gd name="connsiteY15" fmla="*/ 846214 h 3272866"/>
              <a:gd name="connsiteX16" fmla="*/ 748463 w 5171040"/>
              <a:gd name="connsiteY16" fmla="*/ 756733 h 3272866"/>
              <a:gd name="connsiteX17" fmla="*/ 834251 w 5171040"/>
              <a:gd name="connsiteY17" fmla="*/ 678830 h 3272866"/>
              <a:gd name="connsiteX18" fmla="*/ 1167787 w 5171040"/>
              <a:gd name="connsiteY18" fmla="*/ 3272866 h 3272866"/>
              <a:gd name="connsiteX19" fmla="*/ 1000607 w 5171040"/>
              <a:gd name="connsiteY19" fmla="*/ 3272866 h 3272866"/>
              <a:gd name="connsiteX20" fmla="*/ 1000607 w 5171040"/>
              <a:gd name="connsiteY20" fmla="*/ 538631 h 3272866"/>
              <a:gd name="connsiteX21" fmla="*/ 1133279 w 5171040"/>
              <a:gd name="connsiteY21" fmla="*/ 439511 h 3272866"/>
              <a:gd name="connsiteX22" fmla="*/ 1167787 w 5171040"/>
              <a:gd name="connsiteY22" fmla="*/ 418567 h 3272866"/>
              <a:gd name="connsiteX23" fmla="*/ 1501323 w 5171040"/>
              <a:gd name="connsiteY23" fmla="*/ 3272866 h 3272866"/>
              <a:gd name="connsiteX24" fmla="*/ 1334143 w 5171040"/>
              <a:gd name="connsiteY24" fmla="*/ 3272866 h 3272866"/>
              <a:gd name="connsiteX25" fmla="*/ 1334143 w 5171040"/>
              <a:gd name="connsiteY25" fmla="*/ 317600 h 3272866"/>
              <a:gd name="connsiteX26" fmla="*/ 1347670 w 5171040"/>
              <a:gd name="connsiteY26" fmla="*/ 309390 h 3272866"/>
              <a:gd name="connsiteX27" fmla="*/ 1501323 w 5171040"/>
              <a:gd name="connsiteY27" fmla="*/ 235447 h 3272866"/>
              <a:gd name="connsiteX28" fmla="*/ 1834858 w 5171040"/>
              <a:gd name="connsiteY28" fmla="*/ 3272866 h 3272866"/>
              <a:gd name="connsiteX29" fmla="*/ 1667679 w 5171040"/>
              <a:gd name="connsiteY29" fmla="*/ 3272866 h 3272866"/>
              <a:gd name="connsiteX30" fmla="*/ 1667679 w 5171040"/>
              <a:gd name="connsiteY30" fmla="*/ 166108 h 3272866"/>
              <a:gd name="connsiteX31" fmla="*/ 1813893 w 5171040"/>
              <a:gd name="connsiteY31" fmla="*/ 112650 h 3272866"/>
              <a:gd name="connsiteX32" fmla="*/ 1834858 w 5171040"/>
              <a:gd name="connsiteY32" fmla="*/ 107266 h 3272866"/>
              <a:gd name="connsiteX33" fmla="*/ 2168394 w 5171040"/>
              <a:gd name="connsiteY33" fmla="*/ 3272866 h 3272866"/>
              <a:gd name="connsiteX34" fmla="*/ 2001215 w 5171040"/>
              <a:gd name="connsiteY34" fmla="*/ 3272866 h 3272866"/>
              <a:gd name="connsiteX35" fmla="*/ 2001215 w 5171040"/>
              <a:gd name="connsiteY35" fmla="*/ 64539 h 3272866"/>
              <a:gd name="connsiteX36" fmla="*/ 2063112 w 5171040"/>
              <a:gd name="connsiteY36" fmla="*/ 48641 h 3272866"/>
              <a:gd name="connsiteX37" fmla="*/ 2168394 w 5171040"/>
              <a:gd name="connsiteY37" fmla="*/ 32592 h 3272866"/>
              <a:gd name="connsiteX38" fmla="*/ 2501930 w 5171040"/>
              <a:gd name="connsiteY38" fmla="*/ 3272866 h 3272866"/>
              <a:gd name="connsiteX39" fmla="*/ 2335574 w 5171040"/>
              <a:gd name="connsiteY39" fmla="*/ 3272866 h 3272866"/>
              <a:gd name="connsiteX40" fmla="*/ 2334750 w 5171040"/>
              <a:gd name="connsiteY40" fmla="*/ 3272866 h 3272866"/>
              <a:gd name="connsiteX41" fmla="*/ 2334750 w 5171040"/>
              <a:gd name="connsiteY41" fmla="*/ 8602 h 3272866"/>
              <a:gd name="connsiteX42" fmla="*/ 2501930 w 5171040"/>
              <a:gd name="connsiteY42" fmla="*/ 171 h 3272866"/>
              <a:gd name="connsiteX43" fmla="*/ 2836289 w 5171040"/>
              <a:gd name="connsiteY43" fmla="*/ 3272866 h 3272866"/>
              <a:gd name="connsiteX44" fmla="*/ 2669109 w 5171040"/>
              <a:gd name="connsiteY44" fmla="*/ 3272866 h 3272866"/>
              <a:gd name="connsiteX45" fmla="*/ 2669109 w 5171040"/>
              <a:gd name="connsiteY45" fmla="*/ 0 h 3272866"/>
              <a:gd name="connsiteX46" fmla="*/ 2836289 w 5171040"/>
              <a:gd name="connsiteY46" fmla="*/ 8436 h 3272866"/>
              <a:gd name="connsiteX47" fmla="*/ 3169001 w 5171040"/>
              <a:gd name="connsiteY47" fmla="*/ 3272866 h 3272866"/>
              <a:gd name="connsiteX48" fmla="*/ 3002645 w 5171040"/>
              <a:gd name="connsiteY48" fmla="*/ 3272866 h 3272866"/>
              <a:gd name="connsiteX49" fmla="*/ 3001822 w 5171040"/>
              <a:gd name="connsiteY49" fmla="*/ 3272866 h 3272866"/>
              <a:gd name="connsiteX50" fmla="*/ 3001822 w 5171040"/>
              <a:gd name="connsiteY50" fmla="*/ 31976 h 3272866"/>
              <a:gd name="connsiteX51" fmla="*/ 3111090 w 5171040"/>
              <a:gd name="connsiteY51" fmla="*/ 48641 h 3272866"/>
              <a:gd name="connsiteX52" fmla="*/ 3169001 w 5171040"/>
              <a:gd name="connsiteY52" fmla="*/ 63522 h 3272866"/>
              <a:gd name="connsiteX53" fmla="*/ 3503361 w 5171040"/>
              <a:gd name="connsiteY53" fmla="*/ 3272866 h 3272866"/>
              <a:gd name="connsiteX54" fmla="*/ 3336181 w 5171040"/>
              <a:gd name="connsiteY54" fmla="*/ 3272866 h 3272866"/>
              <a:gd name="connsiteX55" fmla="*/ 3336181 w 5171040"/>
              <a:gd name="connsiteY55" fmla="*/ 106479 h 3272866"/>
              <a:gd name="connsiteX56" fmla="*/ 3360199 w 5171040"/>
              <a:gd name="connsiteY56" fmla="*/ 112650 h 3272866"/>
              <a:gd name="connsiteX57" fmla="*/ 3503361 w 5171040"/>
              <a:gd name="connsiteY57" fmla="*/ 165013 h 3272866"/>
              <a:gd name="connsiteX58" fmla="*/ 3836897 w 5171040"/>
              <a:gd name="connsiteY58" fmla="*/ 3272866 h 3272866"/>
              <a:gd name="connsiteX59" fmla="*/ 3669717 w 5171040"/>
              <a:gd name="connsiteY59" fmla="*/ 3272866 h 3272866"/>
              <a:gd name="connsiteX60" fmla="*/ 3669717 w 5171040"/>
              <a:gd name="connsiteY60" fmla="*/ 234035 h 3272866"/>
              <a:gd name="connsiteX61" fmla="*/ 3826248 w 5171040"/>
              <a:gd name="connsiteY61" fmla="*/ 309390 h 3272866"/>
              <a:gd name="connsiteX62" fmla="*/ 3836897 w 5171040"/>
              <a:gd name="connsiteY62" fmla="*/ 315856 h 3272866"/>
              <a:gd name="connsiteX63" fmla="*/ 4170432 w 5171040"/>
              <a:gd name="connsiteY63" fmla="*/ 3272866 h 3272866"/>
              <a:gd name="connsiteX64" fmla="*/ 4003253 w 5171040"/>
              <a:gd name="connsiteY64" fmla="*/ 3272866 h 3272866"/>
              <a:gd name="connsiteX65" fmla="*/ 4003253 w 5171040"/>
              <a:gd name="connsiteY65" fmla="*/ 416854 h 3272866"/>
              <a:gd name="connsiteX66" fmla="*/ 4040573 w 5171040"/>
              <a:gd name="connsiteY66" fmla="*/ 439511 h 3272866"/>
              <a:gd name="connsiteX67" fmla="*/ 4170432 w 5171040"/>
              <a:gd name="connsiteY67" fmla="*/ 536556 h 3272866"/>
              <a:gd name="connsiteX68" fmla="*/ 4503968 w 5171040"/>
              <a:gd name="connsiteY68" fmla="*/ 3272866 h 3272866"/>
              <a:gd name="connsiteX69" fmla="*/ 4336788 w 5171040"/>
              <a:gd name="connsiteY69" fmla="*/ 3272866 h 3272866"/>
              <a:gd name="connsiteX70" fmla="*/ 4336788 w 5171040"/>
              <a:gd name="connsiteY70" fmla="*/ 676346 h 3272866"/>
              <a:gd name="connsiteX71" fmla="*/ 4425291 w 5171040"/>
              <a:gd name="connsiteY71" fmla="*/ 756733 h 3272866"/>
              <a:gd name="connsiteX72" fmla="*/ 4503968 w 5171040"/>
              <a:gd name="connsiteY72" fmla="*/ 843247 h 3272866"/>
              <a:gd name="connsiteX73" fmla="*/ 4837504 w 5171040"/>
              <a:gd name="connsiteY73" fmla="*/ 3272866 h 3272866"/>
              <a:gd name="connsiteX74" fmla="*/ 4670324 w 5171040"/>
              <a:gd name="connsiteY74" fmla="*/ 3272866 h 3272866"/>
              <a:gd name="connsiteX75" fmla="*/ 4670324 w 5171040"/>
              <a:gd name="connsiteY75" fmla="*/ 1044474 h 3272866"/>
              <a:gd name="connsiteX76" fmla="*/ 4742718 w 5171040"/>
              <a:gd name="connsiteY76" fmla="*/ 1141227 h 3272866"/>
              <a:gd name="connsiteX77" fmla="*/ 4837504 w 5171040"/>
              <a:gd name="connsiteY77" fmla="*/ 1297162 h 3272866"/>
              <a:gd name="connsiteX78" fmla="*/ 5096576 w 5171040"/>
              <a:gd name="connsiteY78" fmla="*/ 3272866 h 3272866"/>
              <a:gd name="connsiteX79" fmla="*/ 5003860 w 5171040"/>
              <a:gd name="connsiteY79" fmla="*/ 3272866 h 3272866"/>
              <a:gd name="connsiteX80" fmla="*/ 5003860 w 5171040"/>
              <a:gd name="connsiteY80" fmla="*/ 1641168 h 3272866"/>
              <a:gd name="connsiteX81" fmla="*/ 5069814 w 5171040"/>
              <a:gd name="connsiteY81" fmla="*/ 1821274 h 3272866"/>
              <a:gd name="connsiteX82" fmla="*/ 5133873 w 5171040"/>
              <a:gd name="connsiteY82" fmla="*/ 2070285 h 3272866"/>
              <a:gd name="connsiteX83" fmla="*/ 5171040 w 5171040"/>
              <a:gd name="connsiteY83" fmla="*/ 2313705 h 3272866"/>
              <a:gd name="connsiteX84" fmla="*/ 5171040 w 5171040"/>
              <a:gd name="connsiteY84" fmla="*/ 2827192 h 3272866"/>
              <a:gd name="connsiteX85" fmla="*/ 5163229 w 5171040"/>
              <a:gd name="connsiteY85" fmla="*/ 2943614 h 3272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171040" h="3272866">
                <a:moveTo>
                  <a:pt x="167179" y="3272866"/>
                </a:moveTo>
                <a:lnTo>
                  <a:pt x="77076" y="3272866"/>
                </a:lnTo>
                <a:lnTo>
                  <a:pt x="10422" y="2943306"/>
                </a:lnTo>
                <a:lnTo>
                  <a:pt x="0" y="2788108"/>
                </a:lnTo>
                <a:lnTo>
                  <a:pt x="0" y="2335905"/>
                </a:lnTo>
                <a:lnTo>
                  <a:pt x="385" y="2328286"/>
                </a:lnTo>
                <a:cubicBezTo>
                  <a:pt x="18136" y="2153578"/>
                  <a:pt x="53202" y="1983994"/>
                  <a:pt x="103843" y="1821274"/>
                </a:cubicBezTo>
                <a:lnTo>
                  <a:pt x="167179" y="1648330"/>
                </a:lnTo>
                <a:close/>
                <a:moveTo>
                  <a:pt x="500715" y="3272866"/>
                </a:moveTo>
                <a:lnTo>
                  <a:pt x="333536" y="3272866"/>
                </a:lnTo>
                <a:lnTo>
                  <a:pt x="333536" y="1301505"/>
                </a:lnTo>
                <a:lnTo>
                  <a:pt x="430977" y="1141227"/>
                </a:lnTo>
                <a:lnTo>
                  <a:pt x="500715" y="1048038"/>
                </a:lnTo>
                <a:close/>
                <a:moveTo>
                  <a:pt x="834251" y="3272866"/>
                </a:moveTo>
                <a:lnTo>
                  <a:pt x="667071" y="3272866"/>
                </a:lnTo>
                <a:lnTo>
                  <a:pt x="667071" y="846214"/>
                </a:lnTo>
                <a:lnTo>
                  <a:pt x="748463" y="756733"/>
                </a:lnTo>
                <a:lnTo>
                  <a:pt x="834251" y="678830"/>
                </a:lnTo>
                <a:close/>
                <a:moveTo>
                  <a:pt x="1167787" y="3272866"/>
                </a:moveTo>
                <a:lnTo>
                  <a:pt x="1000607" y="3272866"/>
                </a:lnTo>
                <a:lnTo>
                  <a:pt x="1000607" y="538631"/>
                </a:lnTo>
                <a:lnTo>
                  <a:pt x="1133279" y="439511"/>
                </a:lnTo>
                <a:lnTo>
                  <a:pt x="1167787" y="418567"/>
                </a:lnTo>
                <a:close/>
                <a:moveTo>
                  <a:pt x="1501323" y="3272866"/>
                </a:moveTo>
                <a:lnTo>
                  <a:pt x="1334143" y="3272866"/>
                </a:lnTo>
                <a:lnTo>
                  <a:pt x="1334143" y="317600"/>
                </a:lnTo>
                <a:lnTo>
                  <a:pt x="1347670" y="309390"/>
                </a:lnTo>
                <a:lnTo>
                  <a:pt x="1501323" y="235447"/>
                </a:lnTo>
                <a:close/>
                <a:moveTo>
                  <a:pt x="1834858" y="3272866"/>
                </a:moveTo>
                <a:lnTo>
                  <a:pt x="1667679" y="3272866"/>
                </a:lnTo>
                <a:lnTo>
                  <a:pt x="1667679" y="166108"/>
                </a:lnTo>
                <a:lnTo>
                  <a:pt x="1813893" y="112650"/>
                </a:lnTo>
                <a:lnTo>
                  <a:pt x="1834858" y="107266"/>
                </a:lnTo>
                <a:close/>
                <a:moveTo>
                  <a:pt x="2168394" y="3272866"/>
                </a:moveTo>
                <a:lnTo>
                  <a:pt x="2001215" y="3272866"/>
                </a:lnTo>
                <a:lnTo>
                  <a:pt x="2001215" y="64539"/>
                </a:lnTo>
                <a:lnTo>
                  <a:pt x="2063112" y="48641"/>
                </a:lnTo>
                <a:lnTo>
                  <a:pt x="2168394" y="32592"/>
                </a:lnTo>
                <a:close/>
                <a:moveTo>
                  <a:pt x="2501930" y="3272866"/>
                </a:moveTo>
                <a:lnTo>
                  <a:pt x="2335574" y="3272866"/>
                </a:lnTo>
                <a:lnTo>
                  <a:pt x="2334750" y="3272866"/>
                </a:lnTo>
                <a:lnTo>
                  <a:pt x="2334750" y="8602"/>
                </a:lnTo>
                <a:lnTo>
                  <a:pt x="2501930" y="171"/>
                </a:lnTo>
                <a:close/>
                <a:moveTo>
                  <a:pt x="2836289" y="3272866"/>
                </a:moveTo>
                <a:lnTo>
                  <a:pt x="2669109" y="3272866"/>
                </a:lnTo>
                <a:lnTo>
                  <a:pt x="2669109" y="0"/>
                </a:lnTo>
                <a:lnTo>
                  <a:pt x="2836289" y="8436"/>
                </a:lnTo>
                <a:close/>
                <a:moveTo>
                  <a:pt x="3169001" y="3272866"/>
                </a:moveTo>
                <a:lnTo>
                  <a:pt x="3002645" y="3272866"/>
                </a:lnTo>
                <a:lnTo>
                  <a:pt x="3001822" y="3272866"/>
                </a:lnTo>
                <a:lnTo>
                  <a:pt x="3001822" y="31976"/>
                </a:lnTo>
                <a:lnTo>
                  <a:pt x="3111090" y="48641"/>
                </a:lnTo>
                <a:lnTo>
                  <a:pt x="3169001" y="63522"/>
                </a:lnTo>
                <a:close/>
                <a:moveTo>
                  <a:pt x="3503361" y="3272866"/>
                </a:moveTo>
                <a:lnTo>
                  <a:pt x="3336181" y="3272866"/>
                </a:lnTo>
                <a:lnTo>
                  <a:pt x="3336181" y="106479"/>
                </a:lnTo>
                <a:lnTo>
                  <a:pt x="3360199" y="112650"/>
                </a:lnTo>
                <a:lnTo>
                  <a:pt x="3503361" y="165013"/>
                </a:lnTo>
                <a:close/>
                <a:moveTo>
                  <a:pt x="3836897" y="3272866"/>
                </a:moveTo>
                <a:lnTo>
                  <a:pt x="3669717" y="3272866"/>
                </a:lnTo>
                <a:lnTo>
                  <a:pt x="3669717" y="234035"/>
                </a:lnTo>
                <a:lnTo>
                  <a:pt x="3826248" y="309390"/>
                </a:lnTo>
                <a:lnTo>
                  <a:pt x="3836897" y="315856"/>
                </a:lnTo>
                <a:close/>
                <a:moveTo>
                  <a:pt x="4170432" y="3272866"/>
                </a:moveTo>
                <a:lnTo>
                  <a:pt x="4003253" y="3272866"/>
                </a:lnTo>
                <a:lnTo>
                  <a:pt x="4003253" y="416854"/>
                </a:lnTo>
                <a:lnTo>
                  <a:pt x="4040573" y="439511"/>
                </a:lnTo>
                <a:lnTo>
                  <a:pt x="4170432" y="536556"/>
                </a:lnTo>
                <a:close/>
                <a:moveTo>
                  <a:pt x="4503968" y="3272866"/>
                </a:moveTo>
                <a:lnTo>
                  <a:pt x="4336788" y="3272866"/>
                </a:lnTo>
                <a:lnTo>
                  <a:pt x="4336788" y="676346"/>
                </a:lnTo>
                <a:lnTo>
                  <a:pt x="4425291" y="756733"/>
                </a:lnTo>
                <a:lnTo>
                  <a:pt x="4503968" y="843247"/>
                </a:lnTo>
                <a:close/>
                <a:moveTo>
                  <a:pt x="4837504" y="3272866"/>
                </a:moveTo>
                <a:lnTo>
                  <a:pt x="4670324" y="3272866"/>
                </a:lnTo>
                <a:lnTo>
                  <a:pt x="4670324" y="1044474"/>
                </a:lnTo>
                <a:lnTo>
                  <a:pt x="4742718" y="1141227"/>
                </a:lnTo>
                <a:lnTo>
                  <a:pt x="4837504" y="1297162"/>
                </a:lnTo>
                <a:close/>
                <a:moveTo>
                  <a:pt x="5096576" y="3272866"/>
                </a:moveTo>
                <a:lnTo>
                  <a:pt x="5003860" y="3272866"/>
                </a:lnTo>
                <a:lnTo>
                  <a:pt x="5003860" y="1641168"/>
                </a:lnTo>
                <a:lnTo>
                  <a:pt x="5069814" y="1821274"/>
                </a:lnTo>
                <a:cubicBezTo>
                  <a:pt x="5095132" y="1902634"/>
                  <a:pt x="5116558" y="1985710"/>
                  <a:pt x="5133873" y="2070285"/>
                </a:cubicBezTo>
                <a:lnTo>
                  <a:pt x="5171040" y="2313705"/>
                </a:lnTo>
                <a:lnTo>
                  <a:pt x="5171040" y="2827192"/>
                </a:lnTo>
                <a:lnTo>
                  <a:pt x="5163229" y="2943614"/>
                </a:ln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9DD749A-EF56-0681-080F-05B6E605702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21892" y="1787389"/>
            <a:ext cx="5219245" cy="3283200"/>
          </a:xfrm>
          <a:custGeom>
            <a:avLst/>
            <a:gdLst>
              <a:gd name="connsiteX0" fmla="*/ 104944 w 6019800"/>
              <a:gd name="connsiteY0" fmla="*/ 0 h 3786819"/>
              <a:gd name="connsiteX1" fmla="*/ 5914856 w 6019800"/>
              <a:gd name="connsiteY1" fmla="*/ 0 h 3786819"/>
              <a:gd name="connsiteX2" fmla="*/ 5958650 w 6019800"/>
              <a:gd name="connsiteY2" fmla="*/ 170319 h 3786819"/>
              <a:gd name="connsiteX3" fmla="*/ 6019800 w 6019800"/>
              <a:gd name="connsiteY3" fmla="*/ 776919 h 3786819"/>
              <a:gd name="connsiteX4" fmla="*/ 3009900 w 6019800"/>
              <a:gd name="connsiteY4" fmla="*/ 3786819 h 3786819"/>
              <a:gd name="connsiteX5" fmla="*/ 0 w 6019800"/>
              <a:gd name="connsiteY5" fmla="*/ 776919 h 3786819"/>
              <a:gd name="connsiteX6" fmla="*/ 61151 w 6019800"/>
              <a:gd name="connsiteY6" fmla="*/ 170319 h 3786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9800" h="3786819">
                <a:moveTo>
                  <a:pt x="104944" y="0"/>
                </a:moveTo>
                <a:lnTo>
                  <a:pt x="5914856" y="0"/>
                </a:lnTo>
                <a:lnTo>
                  <a:pt x="5958650" y="170319"/>
                </a:lnTo>
                <a:cubicBezTo>
                  <a:pt x="5998744" y="366256"/>
                  <a:pt x="6019800" y="569129"/>
                  <a:pt x="6019800" y="776919"/>
                </a:cubicBezTo>
                <a:cubicBezTo>
                  <a:pt x="6019800" y="2439241"/>
                  <a:pt x="4672222" y="3786819"/>
                  <a:pt x="3009900" y="3786819"/>
                </a:cubicBezTo>
                <a:cubicBezTo>
                  <a:pt x="1347578" y="3786819"/>
                  <a:pt x="0" y="2439241"/>
                  <a:pt x="0" y="776919"/>
                </a:cubicBezTo>
                <a:cubicBezTo>
                  <a:pt x="0" y="569129"/>
                  <a:pt x="21056" y="366256"/>
                  <a:pt x="61151" y="170319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5B8ABBF-7F90-5487-BEAE-C2085A4154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501B4-8662-315C-12F6-DD444D0A3D1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EEC7B82-A3C9-486A-9D03-32B24C95EFBA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437BB-3B68-3295-D2FC-3233649D951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BCEF97D-428F-5DC6-799A-CDF44C71EB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E89CA-1E5F-6B52-C912-30D9822E48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5" y="2457450"/>
            <a:ext cx="5580065" cy="524553"/>
          </a:xfrm>
          <a:prstGeom prst="rect">
            <a:avLst/>
          </a:prstGeom>
        </p:spPr>
        <p:txBody>
          <a:bodyPr wrap="square" lIns="0" rIns="0" bIns="108000" anchor="b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 i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Hoofdstuk</a:t>
            </a:r>
            <a:r>
              <a:rPr lang="en-GB" dirty="0"/>
              <a:t> - </a:t>
            </a:r>
            <a:r>
              <a:rPr lang="en-GB" dirty="0" err="1"/>
              <a:t>Ondertitel</a:t>
            </a:r>
            <a:endParaRPr lang="en-B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2E70A7-2C48-50B1-8E87-713A1B946F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5" y="2982003"/>
            <a:ext cx="5580065" cy="158812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 err="1"/>
              <a:t>Hoofdstuk</a:t>
            </a:r>
            <a:r>
              <a:rPr lang="en-GB" dirty="0"/>
              <a:t> -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E5F7EFB-F6EE-F0BD-DEF7-97366171C0B4}"/>
              </a:ext>
            </a:extLst>
          </p:cNvPr>
          <p:cNvSpPr>
            <a:spLocks noChangeAspect="1"/>
          </p:cNvSpPr>
          <p:nvPr/>
        </p:nvSpPr>
        <p:spPr>
          <a:xfrm rot="16200000">
            <a:off x="8319519" y="-1556077"/>
            <a:ext cx="1423990" cy="4536144"/>
          </a:xfrm>
          <a:custGeom>
            <a:avLst/>
            <a:gdLst>
              <a:gd name="connsiteX0" fmla="*/ 1423990 w 1423990"/>
              <a:gd name="connsiteY0" fmla="*/ 0 h 4536144"/>
              <a:gd name="connsiteX1" fmla="*/ 1423990 w 1423990"/>
              <a:gd name="connsiteY1" fmla="*/ 4536144 h 4536144"/>
              <a:gd name="connsiteX2" fmla="*/ 1287311 w 1423990"/>
              <a:gd name="connsiteY2" fmla="*/ 4466471 h 4536144"/>
              <a:gd name="connsiteX3" fmla="*/ 0 w 1423990"/>
              <a:gd name="connsiteY3" fmla="*/ 2268072 h 4536144"/>
              <a:gd name="connsiteX4" fmla="*/ 1287311 w 1423990"/>
              <a:gd name="connsiteY4" fmla="*/ 69673 h 453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990" h="4536144">
                <a:moveTo>
                  <a:pt x="1423990" y="0"/>
                </a:moveTo>
                <a:lnTo>
                  <a:pt x="1423990" y="4536144"/>
                </a:lnTo>
                <a:lnTo>
                  <a:pt x="1287311" y="4466471"/>
                </a:lnTo>
                <a:cubicBezTo>
                  <a:pt x="519058" y="4034742"/>
                  <a:pt x="0" y="3212073"/>
                  <a:pt x="0" y="2268072"/>
                </a:cubicBezTo>
                <a:cubicBezTo>
                  <a:pt x="0" y="1324063"/>
                  <a:pt x="519058" y="501399"/>
                  <a:pt x="1287311" y="69673"/>
                </a:cubicBezTo>
                <a:close/>
              </a:path>
            </a:pathLst>
          </a:custGeom>
          <a:solidFill>
            <a:srgbClr val="E8EBEE"/>
          </a:solidFill>
          <a:ln w="8398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098909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D73269-B985-8940-6471-60C19BED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74CFE-E0F7-3140-4108-44D7495C6722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E2A7C2EC-DA28-4B34-9D56-EB52A1B57F3A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B9ABD-C563-61B1-6D71-EAABD486CCDC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5DE3520F-B464-0DD1-1FF4-A471D8364B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11160127" cy="4716463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lvl1pPr>
            <a:lvl2pPr marL="360000" indent="-36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720000" indent="-36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080000" indent="-36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364400" indent="-285750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  <a:lvl6pPr marL="1580400" indent="-285750">
              <a:lnSpc>
                <a:spcPct val="100000"/>
              </a:lnSpc>
              <a:buFont typeface="Arial" panose="020B0604020202020204" pitchFamily="34" charset="0"/>
              <a:buChar char="•"/>
              <a:defRPr/>
            </a:lvl6pPr>
            <a:lvl7pPr marL="1832400" indent="-285750">
              <a:lnSpc>
                <a:spcPct val="100000"/>
              </a:lnSpc>
              <a:buFont typeface="Arial" panose="020B0604020202020204" pitchFamily="34" charset="0"/>
              <a:buChar char="•"/>
              <a:defRPr/>
            </a:lvl7pPr>
            <a:lvl8pPr marL="2084400" indent="-285750">
              <a:lnSpc>
                <a:spcPct val="100000"/>
              </a:lnSpc>
              <a:buFont typeface="Arial" panose="020B0604020202020204" pitchFamily="34" charset="0"/>
              <a:buChar char="•"/>
              <a:defRPr/>
            </a:lvl8pPr>
            <a:lvl9pPr marL="2444400" indent="-285750">
              <a:lnSpc>
                <a:spcPct val="100000"/>
              </a:lnSpc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8158480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BDC6-B3B3-7F4B-F721-D9F06CCC7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C0DA0-A551-D6B3-2BCE-99146FAE1BC7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9463C02-B381-4A33-BF48-D822CBB53043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CA4E9-E664-2785-835C-512889A84F88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CBE5E-9122-E02A-7CED-9015567A975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557DAA5-F5EB-EF95-7A4F-4EEE88EA78E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77DBA36-DDE5-92A6-3086-F6603E8376D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53971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30677250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els +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9FBB3D9-5491-08FB-7248-0C56498D3F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04419"/>
            <a:ext cx="5322090" cy="1116012"/>
          </a:xfrm>
        </p:spPr>
        <p:txBody>
          <a:bodyPr lIns="90000"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DCD618-5862-1ACC-FB63-D9EAC21F85D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53973" y="304419"/>
            <a:ext cx="5322090" cy="1116013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>
            <a:lvl1pPr>
              <a:lnSpc>
                <a:spcPct val="85000"/>
              </a:lnSpc>
              <a:defRPr sz="4400" b="1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55D77F-BF38-F71B-C592-8AC4ECC4BA06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E292309F-1164-4928-B9D2-C65A83A47E4D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3CFAE-7ED8-6D96-89E0-496BA176800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5FA79-34B6-D880-2E66-87A45ED101A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192B4F4-000C-5D76-23FB-846B97E2EF0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AA25077-A7CF-1DB7-8E91-80AF2D9A1E6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53971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16399408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foto (links) /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raphic 6">
            <a:extLst>
              <a:ext uri="{FF2B5EF4-FFF2-40B4-BE49-F238E27FC236}">
                <a16:creationId xmlns:a16="http://schemas.microsoft.com/office/drawing/2014/main" id="{B8CEA147-0025-0F98-97B2-E6125D9F8042}"/>
              </a:ext>
            </a:extLst>
          </p:cNvPr>
          <p:cNvSpPr>
            <a:spLocks noChangeAspect="1"/>
          </p:cNvSpPr>
          <p:nvPr/>
        </p:nvSpPr>
        <p:spPr>
          <a:xfrm>
            <a:off x="1" y="-46"/>
            <a:ext cx="12191999" cy="6858046"/>
          </a:xfrm>
          <a:custGeom>
            <a:avLst/>
            <a:gdLst>
              <a:gd name="connsiteX0" fmla="*/ 0 w 12310216"/>
              <a:gd name="connsiteY0" fmla="*/ 3247483 h 6924544"/>
              <a:gd name="connsiteX1" fmla="*/ 0 w 12310216"/>
              <a:gd name="connsiteY1" fmla="*/ 3137845 h 6924544"/>
              <a:gd name="connsiteX2" fmla="*/ 654621 w 12310216"/>
              <a:gd name="connsiteY2" fmla="*/ 3313523 h 6924544"/>
              <a:gd name="connsiteX3" fmla="*/ 1341942 w 12310216"/>
              <a:gd name="connsiteY3" fmla="*/ 3128869 h 6924544"/>
              <a:gd name="connsiteX4" fmla="*/ 2029262 w 12310216"/>
              <a:gd name="connsiteY4" fmla="*/ 3312882 h 6924544"/>
              <a:gd name="connsiteX5" fmla="*/ 2717224 w 12310216"/>
              <a:gd name="connsiteY5" fmla="*/ 3128869 h 6924544"/>
              <a:gd name="connsiteX6" fmla="*/ 3404544 w 12310216"/>
              <a:gd name="connsiteY6" fmla="*/ 3312882 h 6924544"/>
              <a:gd name="connsiteX7" fmla="*/ 4092506 w 12310216"/>
              <a:gd name="connsiteY7" fmla="*/ 3128869 h 6924544"/>
              <a:gd name="connsiteX8" fmla="*/ 4779826 w 12310216"/>
              <a:gd name="connsiteY8" fmla="*/ 3312882 h 6924544"/>
              <a:gd name="connsiteX9" fmla="*/ 5467788 w 12310216"/>
              <a:gd name="connsiteY9" fmla="*/ 3128869 h 6924544"/>
              <a:gd name="connsiteX10" fmla="*/ 6155108 w 12310216"/>
              <a:gd name="connsiteY10" fmla="*/ 3312882 h 6924544"/>
              <a:gd name="connsiteX11" fmla="*/ 6842428 w 12310216"/>
              <a:gd name="connsiteY11" fmla="*/ 3128869 h 6924544"/>
              <a:gd name="connsiteX12" fmla="*/ 7529749 w 12310216"/>
              <a:gd name="connsiteY12" fmla="*/ 3312882 h 6924544"/>
              <a:gd name="connsiteX13" fmla="*/ 8217069 w 12310216"/>
              <a:gd name="connsiteY13" fmla="*/ 3128869 h 6924544"/>
              <a:gd name="connsiteX14" fmla="*/ 8904390 w 12310216"/>
              <a:gd name="connsiteY14" fmla="*/ 3312882 h 6924544"/>
              <a:gd name="connsiteX15" fmla="*/ 9591710 w 12310216"/>
              <a:gd name="connsiteY15" fmla="*/ 3128869 h 6924544"/>
              <a:gd name="connsiteX16" fmla="*/ 10279030 w 12310216"/>
              <a:gd name="connsiteY16" fmla="*/ 3312882 h 6924544"/>
              <a:gd name="connsiteX17" fmla="*/ 10966351 w 12310216"/>
              <a:gd name="connsiteY17" fmla="*/ 3128869 h 6924544"/>
              <a:gd name="connsiteX18" fmla="*/ 11653671 w 12310216"/>
              <a:gd name="connsiteY18" fmla="*/ 3312882 h 6924544"/>
              <a:gd name="connsiteX19" fmla="*/ 12308292 w 12310216"/>
              <a:gd name="connsiteY19" fmla="*/ 3137204 h 6924544"/>
              <a:gd name="connsiteX20" fmla="*/ 12308292 w 12310216"/>
              <a:gd name="connsiteY20" fmla="*/ 3246842 h 6924544"/>
              <a:gd name="connsiteX21" fmla="*/ 11653671 w 12310216"/>
              <a:gd name="connsiteY21" fmla="*/ 3422520 h 6924544"/>
              <a:gd name="connsiteX22" fmla="*/ 10966351 w 12310216"/>
              <a:gd name="connsiteY22" fmla="*/ 3238507 h 6924544"/>
              <a:gd name="connsiteX23" fmla="*/ 10279030 w 12310216"/>
              <a:gd name="connsiteY23" fmla="*/ 3422520 h 6924544"/>
              <a:gd name="connsiteX24" fmla="*/ 9591710 w 12310216"/>
              <a:gd name="connsiteY24" fmla="*/ 3238507 h 6924544"/>
              <a:gd name="connsiteX25" fmla="*/ 8905672 w 12310216"/>
              <a:gd name="connsiteY25" fmla="*/ 3422520 h 6924544"/>
              <a:gd name="connsiteX26" fmla="*/ 8218352 w 12310216"/>
              <a:gd name="connsiteY26" fmla="*/ 3238507 h 6924544"/>
              <a:gd name="connsiteX27" fmla="*/ 7531031 w 12310216"/>
              <a:gd name="connsiteY27" fmla="*/ 3422520 h 6924544"/>
              <a:gd name="connsiteX28" fmla="*/ 6843711 w 12310216"/>
              <a:gd name="connsiteY28" fmla="*/ 3238507 h 6924544"/>
              <a:gd name="connsiteX29" fmla="*/ 6155108 w 12310216"/>
              <a:gd name="connsiteY29" fmla="*/ 3422520 h 6924544"/>
              <a:gd name="connsiteX30" fmla="*/ 5467788 w 12310216"/>
              <a:gd name="connsiteY30" fmla="*/ 3238507 h 6924544"/>
              <a:gd name="connsiteX31" fmla="*/ 4780467 w 12310216"/>
              <a:gd name="connsiteY31" fmla="*/ 3422520 h 6924544"/>
              <a:gd name="connsiteX32" fmla="*/ 4093147 w 12310216"/>
              <a:gd name="connsiteY32" fmla="*/ 3238507 h 6924544"/>
              <a:gd name="connsiteX33" fmla="*/ 3404544 w 12310216"/>
              <a:gd name="connsiteY33" fmla="*/ 3422520 h 6924544"/>
              <a:gd name="connsiteX34" fmla="*/ 2717224 w 12310216"/>
              <a:gd name="connsiteY34" fmla="*/ 3238507 h 6924544"/>
              <a:gd name="connsiteX35" fmla="*/ 2029903 w 12310216"/>
              <a:gd name="connsiteY35" fmla="*/ 3422520 h 6924544"/>
              <a:gd name="connsiteX36" fmla="*/ 1342583 w 12310216"/>
              <a:gd name="connsiteY36" fmla="*/ 3238507 h 6924544"/>
              <a:gd name="connsiteX37" fmla="*/ 655263 w 12310216"/>
              <a:gd name="connsiteY37" fmla="*/ 3422520 h 6924544"/>
              <a:gd name="connsiteX38" fmla="*/ 0 w 12310216"/>
              <a:gd name="connsiteY38" fmla="*/ 3247483 h 6924544"/>
              <a:gd name="connsiteX39" fmla="*/ 654621 w 12310216"/>
              <a:gd name="connsiteY39" fmla="*/ 3139127 h 6924544"/>
              <a:gd name="connsiteX40" fmla="*/ 1341942 w 12310216"/>
              <a:gd name="connsiteY40" fmla="*/ 2955114 h 6924544"/>
              <a:gd name="connsiteX41" fmla="*/ 2029262 w 12310216"/>
              <a:gd name="connsiteY41" fmla="*/ 3139127 h 6924544"/>
              <a:gd name="connsiteX42" fmla="*/ 2716583 w 12310216"/>
              <a:gd name="connsiteY42" fmla="*/ 2955114 h 6924544"/>
              <a:gd name="connsiteX43" fmla="*/ 3404544 w 12310216"/>
              <a:gd name="connsiteY43" fmla="*/ 3139127 h 6924544"/>
              <a:gd name="connsiteX44" fmla="*/ 4091865 w 12310216"/>
              <a:gd name="connsiteY44" fmla="*/ 2955114 h 6924544"/>
              <a:gd name="connsiteX45" fmla="*/ 4779185 w 12310216"/>
              <a:gd name="connsiteY45" fmla="*/ 3139127 h 6924544"/>
              <a:gd name="connsiteX46" fmla="*/ 5466505 w 12310216"/>
              <a:gd name="connsiteY46" fmla="*/ 2955114 h 6924544"/>
              <a:gd name="connsiteX47" fmla="*/ 6155108 w 12310216"/>
              <a:gd name="connsiteY47" fmla="*/ 3139127 h 6924544"/>
              <a:gd name="connsiteX48" fmla="*/ 6842428 w 12310216"/>
              <a:gd name="connsiteY48" fmla="*/ 2955114 h 6924544"/>
              <a:gd name="connsiteX49" fmla="*/ 7529749 w 12310216"/>
              <a:gd name="connsiteY49" fmla="*/ 3139127 h 6924544"/>
              <a:gd name="connsiteX50" fmla="*/ 8217069 w 12310216"/>
              <a:gd name="connsiteY50" fmla="*/ 2955114 h 6924544"/>
              <a:gd name="connsiteX51" fmla="*/ 8904390 w 12310216"/>
              <a:gd name="connsiteY51" fmla="*/ 3139127 h 6924544"/>
              <a:gd name="connsiteX52" fmla="*/ 9591710 w 12310216"/>
              <a:gd name="connsiteY52" fmla="*/ 2955114 h 6924544"/>
              <a:gd name="connsiteX53" fmla="*/ 10279030 w 12310216"/>
              <a:gd name="connsiteY53" fmla="*/ 3139127 h 6924544"/>
              <a:gd name="connsiteX54" fmla="*/ 10966351 w 12310216"/>
              <a:gd name="connsiteY54" fmla="*/ 2955114 h 6924544"/>
              <a:gd name="connsiteX55" fmla="*/ 11653671 w 12310216"/>
              <a:gd name="connsiteY55" fmla="*/ 3139127 h 6924544"/>
              <a:gd name="connsiteX56" fmla="*/ 12308292 w 12310216"/>
              <a:gd name="connsiteY56" fmla="*/ 2963449 h 6924544"/>
              <a:gd name="connsiteX57" fmla="*/ 12308292 w 12310216"/>
              <a:gd name="connsiteY57" fmla="*/ 2860863 h 6924544"/>
              <a:gd name="connsiteX58" fmla="*/ 11653671 w 12310216"/>
              <a:gd name="connsiteY58" fmla="*/ 3036541 h 6924544"/>
              <a:gd name="connsiteX59" fmla="*/ 10966351 w 12310216"/>
              <a:gd name="connsiteY59" fmla="*/ 2852528 h 6924544"/>
              <a:gd name="connsiteX60" fmla="*/ 10279030 w 12310216"/>
              <a:gd name="connsiteY60" fmla="*/ 3036541 h 6924544"/>
              <a:gd name="connsiteX61" fmla="*/ 9591710 w 12310216"/>
              <a:gd name="connsiteY61" fmla="*/ 2852528 h 6924544"/>
              <a:gd name="connsiteX62" fmla="*/ 8905672 w 12310216"/>
              <a:gd name="connsiteY62" fmla="*/ 3036541 h 6924544"/>
              <a:gd name="connsiteX63" fmla="*/ 8218352 w 12310216"/>
              <a:gd name="connsiteY63" fmla="*/ 2852528 h 6924544"/>
              <a:gd name="connsiteX64" fmla="*/ 7531031 w 12310216"/>
              <a:gd name="connsiteY64" fmla="*/ 3036541 h 6924544"/>
              <a:gd name="connsiteX65" fmla="*/ 6843711 w 12310216"/>
              <a:gd name="connsiteY65" fmla="*/ 2852528 h 6924544"/>
              <a:gd name="connsiteX66" fmla="*/ 6155108 w 12310216"/>
              <a:gd name="connsiteY66" fmla="*/ 3036541 h 6924544"/>
              <a:gd name="connsiteX67" fmla="*/ 5467788 w 12310216"/>
              <a:gd name="connsiteY67" fmla="*/ 2852528 h 6924544"/>
              <a:gd name="connsiteX68" fmla="*/ 4780467 w 12310216"/>
              <a:gd name="connsiteY68" fmla="*/ 3036541 h 6924544"/>
              <a:gd name="connsiteX69" fmla="*/ 4093147 w 12310216"/>
              <a:gd name="connsiteY69" fmla="*/ 2852528 h 6924544"/>
              <a:gd name="connsiteX70" fmla="*/ 3404544 w 12310216"/>
              <a:gd name="connsiteY70" fmla="*/ 3036541 h 6924544"/>
              <a:gd name="connsiteX71" fmla="*/ 2717224 w 12310216"/>
              <a:gd name="connsiteY71" fmla="*/ 2852528 h 6924544"/>
              <a:gd name="connsiteX72" fmla="*/ 2029903 w 12310216"/>
              <a:gd name="connsiteY72" fmla="*/ 3036541 h 6924544"/>
              <a:gd name="connsiteX73" fmla="*/ 1342583 w 12310216"/>
              <a:gd name="connsiteY73" fmla="*/ 2852528 h 6924544"/>
              <a:gd name="connsiteX74" fmla="*/ 655263 w 12310216"/>
              <a:gd name="connsiteY74" fmla="*/ 3036541 h 6924544"/>
              <a:gd name="connsiteX75" fmla="*/ 0 w 12310216"/>
              <a:gd name="connsiteY75" fmla="*/ 2860863 h 6924544"/>
              <a:gd name="connsiteX76" fmla="*/ 0 w 12310216"/>
              <a:gd name="connsiteY76" fmla="*/ 2963449 h 6924544"/>
              <a:gd name="connsiteX77" fmla="*/ 654621 w 12310216"/>
              <a:gd name="connsiteY77" fmla="*/ 3139127 h 6924544"/>
              <a:gd name="connsiteX78" fmla="*/ 654621 w 12310216"/>
              <a:gd name="connsiteY78" fmla="*/ 3706555 h 6924544"/>
              <a:gd name="connsiteX79" fmla="*/ 1341942 w 12310216"/>
              <a:gd name="connsiteY79" fmla="*/ 3522542 h 6924544"/>
              <a:gd name="connsiteX80" fmla="*/ 2029262 w 12310216"/>
              <a:gd name="connsiteY80" fmla="*/ 3706555 h 6924544"/>
              <a:gd name="connsiteX81" fmla="*/ 2716583 w 12310216"/>
              <a:gd name="connsiteY81" fmla="*/ 3522542 h 6924544"/>
              <a:gd name="connsiteX82" fmla="*/ 3404544 w 12310216"/>
              <a:gd name="connsiteY82" fmla="*/ 3706555 h 6924544"/>
              <a:gd name="connsiteX83" fmla="*/ 4091865 w 12310216"/>
              <a:gd name="connsiteY83" fmla="*/ 3522542 h 6924544"/>
              <a:gd name="connsiteX84" fmla="*/ 4779185 w 12310216"/>
              <a:gd name="connsiteY84" fmla="*/ 3706555 h 6924544"/>
              <a:gd name="connsiteX85" fmla="*/ 5466505 w 12310216"/>
              <a:gd name="connsiteY85" fmla="*/ 3522542 h 6924544"/>
              <a:gd name="connsiteX86" fmla="*/ 6155108 w 12310216"/>
              <a:gd name="connsiteY86" fmla="*/ 3706555 h 6924544"/>
              <a:gd name="connsiteX87" fmla="*/ 6842428 w 12310216"/>
              <a:gd name="connsiteY87" fmla="*/ 3522542 h 6924544"/>
              <a:gd name="connsiteX88" fmla="*/ 7529749 w 12310216"/>
              <a:gd name="connsiteY88" fmla="*/ 3706555 h 6924544"/>
              <a:gd name="connsiteX89" fmla="*/ 8217069 w 12310216"/>
              <a:gd name="connsiteY89" fmla="*/ 3522542 h 6924544"/>
              <a:gd name="connsiteX90" fmla="*/ 8904390 w 12310216"/>
              <a:gd name="connsiteY90" fmla="*/ 3706555 h 6924544"/>
              <a:gd name="connsiteX91" fmla="*/ 9591710 w 12310216"/>
              <a:gd name="connsiteY91" fmla="*/ 3522542 h 6924544"/>
              <a:gd name="connsiteX92" fmla="*/ 10279030 w 12310216"/>
              <a:gd name="connsiteY92" fmla="*/ 3706555 h 6924544"/>
              <a:gd name="connsiteX93" fmla="*/ 10966351 w 12310216"/>
              <a:gd name="connsiteY93" fmla="*/ 3522542 h 6924544"/>
              <a:gd name="connsiteX94" fmla="*/ 11653671 w 12310216"/>
              <a:gd name="connsiteY94" fmla="*/ 3706555 h 6924544"/>
              <a:gd name="connsiteX95" fmla="*/ 12308292 w 12310216"/>
              <a:gd name="connsiteY95" fmla="*/ 3530877 h 6924544"/>
              <a:gd name="connsiteX96" fmla="*/ 12308292 w 12310216"/>
              <a:gd name="connsiteY96" fmla="*/ 3413544 h 6924544"/>
              <a:gd name="connsiteX97" fmla="*/ 11653671 w 12310216"/>
              <a:gd name="connsiteY97" fmla="*/ 3589222 h 6924544"/>
              <a:gd name="connsiteX98" fmla="*/ 10966351 w 12310216"/>
              <a:gd name="connsiteY98" fmla="*/ 3405209 h 6924544"/>
              <a:gd name="connsiteX99" fmla="*/ 10279030 w 12310216"/>
              <a:gd name="connsiteY99" fmla="*/ 3589222 h 6924544"/>
              <a:gd name="connsiteX100" fmla="*/ 9591710 w 12310216"/>
              <a:gd name="connsiteY100" fmla="*/ 3405209 h 6924544"/>
              <a:gd name="connsiteX101" fmla="*/ 8905672 w 12310216"/>
              <a:gd name="connsiteY101" fmla="*/ 3589222 h 6924544"/>
              <a:gd name="connsiteX102" fmla="*/ 8218352 w 12310216"/>
              <a:gd name="connsiteY102" fmla="*/ 3405209 h 6924544"/>
              <a:gd name="connsiteX103" fmla="*/ 7531031 w 12310216"/>
              <a:gd name="connsiteY103" fmla="*/ 3589222 h 6924544"/>
              <a:gd name="connsiteX104" fmla="*/ 6843711 w 12310216"/>
              <a:gd name="connsiteY104" fmla="*/ 3405209 h 6924544"/>
              <a:gd name="connsiteX105" fmla="*/ 6155108 w 12310216"/>
              <a:gd name="connsiteY105" fmla="*/ 3589222 h 6924544"/>
              <a:gd name="connsiteX106" fmla="*/ 5467788 w 12310216"/>
              <a:gd name="connsiteY106" fmla="*/ 3405209 h 6924544"/>
              <a:gd name="connsiteX107" fmla="*/ 4780467 w 12310216"/>
              <a:gd name="connsiteY107" fmla="*/ 3589222 h 6924544"/>
              <a:gd name="connsiteX108" fmla="*/ 4093147 w 12310216"/>
              <a:gd name="connsiteY108" fmla="*/ 3405209 h 6924544"/>
              <a:gd name="connsiteX109" fmla="*/ 3404544 w 12310216"/>
              <a:gd name="connsiteY109" fmla="*/ 3589222 h 6924544"/>
              <a:gd name="connsiteX110" fmla="*/ 2717224 w 12310216"/>
              <a:gd name="connsiteY110" fmla="*/ 3405209 h 6924544"/>
              <a:gd name="connsiteX111" fmla="*/ 2029903 w 12310216"/>
              <a:gd name="connsiteY111" fmla="*/ 3589222 h 6924544"/>
              <a:gd name="connsiteX112" fmla="*/ 1342583 w 12310216"/>
              <a:gd name="connsiteY112" fmla="*/ 3405209 h 6924544"/>
              <a:gd name="connsiteX113" fmla="*/ 655263 w 12310216"/>
              <a:gd name="connsiteY113" fmla="*/ 3589222 h 6924544"/>
              <a:gd name="connsiteX114" fmla="*/ 0 w 12310216"/>
              <a:gd name="connsiteY114" fmla="*/ 3414185 h 6924544"/>
              <a:gd name="connsiteX115" fmla="*/ 0 w 12310216"/>
              <a:gd name="connsiteY115" fmla="*/ 3531518 h 6924544"/>
              <a:gd name="connsiteX116" fmla="*/ 654621 w 12310216"/>
              <a:gd name="connsiteY116" fmla="*/ 3706555 h 6924544"/>
              <a:gd name="connsiteX117" fmla="*/ 654621 w 12310216"/>
              <a:gd name="connsiteY117" fmla="*/ 2855092 h 6924544"/>
              <a:gd name="connsiteX118" fmla="*/ 1341942 w 12310216"/>
              <a:gd name="connsiteY118" fmla="*/ 2671079 h 6924544"/>
              <a:gd name="connsiteX119" fmla="*/ 2029262 w 12310216"/>
              <a:gd name="connsiteY119" fmla="*/ 2855092 h 6924544"/>
              <a:gd name="connsiteX120" fmla="*/ 2716583 w 12310216"/>
              <a:gd name="connsiteY120" fmla="*/ 2671079 h 6924544"/>
              <a:gd name="connsiteX121" fmla="*/ 3404544 w 12310216"/>
              <a:gd name="connsiteY121" fmla="*/ 2855092 h 6924544"/>
              <a:gd name="connsiteX122" fmla="*/ 4091865 w 12310216"/>
              <a:gd name="connsiteY122" fmla="*/ 2671079 h 6924544"/>
              <a:gd name="connsiteX123" fmla="*/ 4779185 w 12310216"/>
              <a:gd name="connsiteY123" fmla="*/ 2855092 h 6924544"/>
              <a:gd name="connsiteX124" fmla="*/ 5466505 w 12310216"/>
              <a:gd name="connsiteY124" fmla="*/ 2671079 h 6924544"/>
              <a:gd name="connsiteX125" fmla="*/ 6155108 w 12310216"/>
              <a:gd name="connsiteY125" fmla="*/ 2855092 h 6924544"/>
              <a:gd name="connsiteX126" fmla="*/ 6842428 w 12310216"/>
              <a:gd name="connsiteY126" fmla="*/ 2671079 h 6924544"/>
              <a:gd name="connsiteX127" fmla="*/ 7529749 w 12310216"/>
              <a:gd name="connsiteY127" fmla="*/ 2855092 h 6924544"/>
              <a:gd name="connsiteX128" fmla="*/ 8217069 w 12310216"/>
              <a:gd name="connsiteY128" fmla="*/ 2671079 h 6924544"/>
              <a:gd name="connsiteX129" fmla="*/ 8904390 w 12310216"/>
              <a:gd name="connsiteY129" fmla="*/ 2855092 h 6924544"/>
              <a:gd name="connsiteX130" fmla="*/ 9591710 w 12310216"/>
              <a:gd name="connsiteY130" fmla="*/ 2671079 h 6924544"/>
              <a:gd name="connsiteX131" fmla="*/ 10279030 w 12310216"/>
              <a:gd name="connsiteY131" fmla="*/ 2855092 h 6924544"/>
              <a:gd name="connsiteX132" fmla="*/ 10966351 w 12310216"/>
              <a:gd name="connsiteY132" fmla="*/ 2671079 h 6924544"/>
              <a:gd name="connsiteX133" fmla="*/ 11653671 w 12310216"/>
              <a:gd name="connsiteY133" fmla="*/ 2855092 h 6924544"/>
              <a:gd name="connsiteX134" fmla="*/ 12310216 w 12310216"/>
              <a:gd name="connsiteY134" fmla="*/ 2680055 h 6924544"/>
              <a:gd name="connsiteX135" fmla="*/ 12310216 w 12310216"/>
              <a:gd name="connsiteY135" fmla="*/ 2585164 h 6924544"/>
              <a:gd name="connsiteX136" fmla="*/ 11655595 w 12310216"/>
              <a:gd name="connsiteY136" fmla="*/ 2760842 h 6924544"/>
              <a:gd name="connsiteX137" fmla="*/ 10968274 w 12310216"/>
              <a:gd name="connsiteY137" fmla="*/ 2576828 h 6924544"/>
              <a:gd name="connsiteX138" fmla="*/ 10280954 w 12310216"/>
              <a:gd name="connsiteY138" fmla="*/ 2760842 h 6924544"/>
              <a:gd name="connsiteX139" fmla="*/ 9593634 w 12310216"/>
              <a:gd name="connsiteY139" fmla="*/ 2576828 h 6924544"/>
              <a:gd name="connsiteX140" fmla="*/ 8905672 w 12310216"/>
              <a:gd name="connsiteY140" fmla="*/ 2760201 h 6924544"/>
              <a:gd name="connsiteX141" fmla="*/ 8218352 w 12310216"/>
              <a:gd name="connsiteY141" fmla="*/ 2576187 h 6924544"/>
              <a:gd name="connsiteX142" fmla="*/ 7531031 w 12310216"/>
              <a:gd name="connsiteY142" fmla="*/ 2760201 h 6924544"/>
              <a:gd name="connsiteX143" fmla="*/ 6843711 w 12310216"/>
              <a:gd name="connsiteY143" fmla="*/ 2576187 h 6924544"/>
              <a:gd name="connsiteX144" fmla="*/ 6155108 w 12310216"/>
              <a:gd name="connsiteY144" fmla="*/ 2760201 h 6924544"/>
              <a:gd name="connsiteX145" fmla="*/ 5467788 w 12310216"/>
              <a:gd name="connsiteY145" fmla="*/ 2576187 h 6924544"/>
              <a:gd name="connsiteX146" fmla="*/ 4780467 w 12310216"/>
              <a:gd name="connsiteY146" fmla="*/ 2760201 h 6924544"/>
              <a:gd name="connsiteX147" fmla="*/ 4093147 w 12310216"/>
              <a:gd name="connsiteY147" fmla="*/ 2576187 h 6924544"/>
              <a:gd name="connsiteX148" fmla="*/ 3404544 w 12310216"/>
              <a:gd name="connsiteY148" fmla="*/ 2760201 h 6924544"/>
              <a:gd name="connsiteX149" fmla="*/ 2717224 w 12310216"/>
              <a:gd name="connsiteY149" fmla="*/ 2576187 h 6924544"/>
              <a:gd name="connsiteX150" fmla="*/ 2029903 w 12310216"/>
              <a:gd name="connsiteY150" fmla="*/ 2760201 h 6924544"/>
              <a:gd name="connsiteX151" fmla="*/ 1342583 w 12310216"/>
              <a:gd name="connsiteY151" fmla="*/ 2576187 h 6924544"/>
              <a:gd name="connsiteX152" fmla="*/ 655263 w 12310216"/>
              <a:gd name="connsiteY152" fmla="*/ 2760201 h 6924544"/>
              <a:gd name="connsiteX153" fmla="*/ 0 w 12310216"/>
              <a:gd name="connsiteY153" fmla="*/ 2584522 h 6924544"/>
              <a:gd name="connsiteX154" fmla="*/ 0 w 12310216"/>
              <a:gd name="connsiteY154" fmla="*/ 2680055 h 6924544"/>
              <a:gd name="connsiteX155" fmla="*/ 654621 w 12310216"/>
              <a:gd name="connsiteY155" fmla="*/ 2855092 h 6924544"/>
              <a:gd name="connsiteX156" fmla="*/ 654621 w 12310216"/>
              <a:gd name="connsiteY156" fmla="*/ 4558018 h 6924544"/>
              <a:gd name="connsiteX157" fmla="*/ 1341942 w 12310216"/>
              <a:gd name="connsiteY157" fmla="*/ 4374005 h 6924544"/>
              <a:gd name="connsiteX158" fmla="*/ 2029262 w 12310216"/>
              <a:gd name="connsiteY158" fmla="*/ 4558018 h 6924544"/>
              <a:gd name="connsiteX159" fmla="*/ 2716583 w 12310216"/>
              <a:gd name="connsiteY159" fmla="*/ 4374005 h 6924544"/>
              <a:gd name="connsiteX160" fmla="*/ 3404544 w 12310216"/>
              <a:gd name="connsiteY160" fmla="*/ 4558018 h 6924544"/>
              <a:gd name="connsiteX161" fmla="*/ 4091865 w 12310216"/>
              <a:gd name="connsiteY161" fmla="*/ 4374005 h 6924544"/>
              <a:gd name="connsiteX162" fmla="*/ 4779185 w 12310216"/>
              <a:gd name="connsiteY162" fmla="*/ 4558018 h 6924544"/>
              <a:gd name="connsiteX163" fmla="*/ 5466505 w 12310216"/>
              <a:gd name="connsiteY163" fmla="*/ 4374005 h 6924544"/>
              <a:gd name="connsiteX164" fmla="*/ 6155108 w 12310216"/>
              <a:gd name="connsiteY164" fmla="*/ 4558018 h 6924544"/>
              <a:gd name="connsiteX165" fmla="*/ 6842428 w 12310216"/>
              <a:gd name="connsiteY165" fmla="*/ 4374005 h 6924544"/>
              <a:gd name="connsiteX166" fmla="*/ 7529749 w 12310216"/>
              <a:gd name="connsiteY166" fmla="*/ 4558018 h 6924544"/>
              <a:gd name="connsiteX167" fmla="*/ 8217069 w 12310216"/>
              <a:gd name="connsiteY167" fmla="*/ 4374005 h 6924544"/>
              <a:gd name="connsiteX168" fmla="*/ 8904390 w 12310216"/>
              <a:gd name="connsiteY168" fmla="*/ 4558018 h 6924544"/>
              <a:gd name="connsiteX169" fmla="*/ 9591710 w 12310216"/>
              <a:gd name="connsiteY169" fmla="*/ 4374005 h 6924544"/>
              <a:gd name="connsiteX170" fmla="*/ 10279030 w 12310216"/>
              <a:gd name="connsiteY170" fmla="*/ 4558018 h 6924544"/>
              <a:gd name="connsiteX171" fmla="*/ 10966351 w 12310216"/>
              <a:gd name="connsiteY171" fmla="*/ 4374005 h 6924544"/>
              <a:gd name="connsiteX172" fmla="*/ 11653671 w 12310216"/>
              <a:gd name="connsiteY172" fmla="*/ 4558018 h 6924544"/>
              <a:gd name="connsiteX173" fmla="*/ 12308292 w 12310216"/>
              <a:gd name="connsiteY173" fmla="*/ 4382340 h 6924544"/>
              <a:gd name="connsiteX174" fmla="*/ 12308292 w 12310216"/>
              <a:gd name="connsiteY174" fmla="*/ 4242566 h 6924544"/>
              <a:gd name="connsiteX175" fmla="*/ 11653671 w 12310216"/>
              <a:gd name="connsiteY175" fmla="*/ 4418244 h 6924544"/>
              <a:gd name="connsiteX176" fmla="*/ 10966351 w 12310216"/>
              <a:gd name="connsiteY176" fmla="*/ 4234231 h 6924544"/>
              <a:gd name="connsiteX177" fmla="*/ 10279030 w 12310216"/>
              <a:gd name="connsiteY177" fmla="*/ 4418244 h 6924544"/>
              <a:gd name="connsiteX178" fmla="*/ 9591710 w 12310216"/>
              <a:gd name="connsiteY178" fmla="*/ 4234231 h 6924544"/>
              <a:gd name="connsiteX179" fmla="*/ 8905672 w 12310216"/>
              <a:gd name="connsiteY179" fmla="*/ 4418244 h 6924544"/>
              <a:gd name="connsiteX180" fmla="*/ 8218352 w 12310216"/>
              <a:gd name="connsiteY180" fmla="*/ 4234231 h 6924544"/>
              <a:gd name="connsiteX181" fmla="*/ 7531031 w 12310216"/>
              <a:gd name="connsiteY181" fmla="*/ 4418244 h 6924544"/>
              <a:gd name="connsiteX182" fmla="*/ 6843711 w 12310216"/>
              <a:gd name="connsiteY182" fmla="*/ 4234231 h 6924544"/>
              <a:gd name="connsiteX183" fmla="*/ 6155108 w 12310216"/>
              <a:gd name="connsiteY183" fmla="*/ 4418244 h 6924544"/>
              <a:gd name="connsiteX184" fmla="*/ 5467788 w 12310216"/>
              <a:gd name="connsiteY184" fmla="*/ 4234231 h 6924544"/>
              <a:gd name="connsiteX185" fmla="*/ 4780467 w 12310216"/>
              <a:gd name="connsiteY185" fmla="*/ 4418244 h 6924544"/>
              <a:gd name="connsiteX186" fmla="*/ 4093147 w 12310216"/>
              <a:gd name="connsiteY186" fmla="*/ 4234231 h 6924544"/>
              <a:gd name="connsiteX187" fmla="*/ 3404544 w 12310216"/>
              <a:gd name="connsiteY187" fmla="*/ 4418244 h 6924544"/>
              <a:gd name="connsiteX188" fmla="*/ 2717224 w 12310216"/>
              <a:gd name="connsiteY188" fmla="*/ 4234231 h 6924544"/>
              <a:gd name="connsiteX189" fmla="*/ 2029903 w 12310216"/>
              <a:gd name="connsiteY189" fmla="*/ 4418244 h 6924544"/>
              <a:gd name="connsiteX190" fmla="*/ 1342583 w 12310216"/>
              <a:gd name="connsiteY190" fmla="*/ 4234231 h 6924544"/>
              <a:gd name="connsiteX191" fmla="*/ 655263 w 12310216"/>
              <a:gd name="connsiteY191" fmla="*/ 4418244 h 6924544"/>
              <a:gd name="connsiteX192" fmla="*/ 0 w 12310216"/>
              <a:gd name="connsiteY192" fmla="*/ 4243207 h 6924544"/>
              <a:gd name="connsiteX193" fmla="*/ 0 w 12310216"/>
              <a:gd name="connsiteY193" fmla="*/ 4382981 h 6924544"/>
              <a:gd name="connsiteX194" fmla="*/ 654621 w 12310216"/>
              <a:gd name="connsiteY194" fmla="*/ 4558018 h 6924544"/>
              <a:gd name="connsiteX195" fmla="*/ 654621 w 12310216"/>
              <a:gd name="connsiteY195" fmla="*/ 3990590 h 6924544"/>
              <a:gd name="connsiteX196" fmla="*/ 1341942 w 12310216"/>
              <a:gd name="connsiteY196" fmla="*/ 3806576 h 6924544"/>
              <a:gd name="connsiteX197" fmla="*/ 2029262 w 12310216"/>
              <a:gd name="connsiteY197" fmla="*/ 3990590 h 6924544"/>
              <a:gd name="connsiteX198" fmla="*/ 2716583 w 12310216"/>
              <a:gd name="connsiteY198" fmla="*/ 3806576 h 6924544"/>
              <a:gd name="connsiteX199" fmla="*/ 3404544 w 12310216"/>
              <a:gd name="connsiteY199" fmla="*/ 3990590 h 6924544"/>
              <a:gd name="connsiteX200" fmla="*/ 4091865 w 12310216"/>
              <a:gd name="connsiteY200" fmla="*/ 3806576 h 6924544"/>
              <a:gd name="connsiteX201" fmla="*/ 4779185 w 12310216"/>
              <a:gd name="connsiteY201" fmla="*/ 3990590 h 6924544"/>
              <a:gd name="connsiteX202" fmla="*/ 5466505 w 12310216"/>
              <a:gd name="connsiteY202" fmla="*/ 3806576 h 6924544"/>
              <a:gd name="connsiteX203" fmla="*/ 6155108 w 12310216"/>
              <a:gd name="connsiteY203" fmla="*/ 3990590 h 6924544"/>
              <a:gd name="connsiteX204" fmla="*/ 6842428 w 12310216"/>
              <a:gd name="connsiteY204" fmla="*/ 3806576 h 6924544"/>
              <a:gd name="connsiteX205" fmla="*/ 7529749 w 12310216"/>
              <a:gd name="connsiteY205" fmla="*/ 3990590 h 6924544"/>
              <a:gd name="connsiteX206" fmla="*/ 8217069 w 12310216"/>
              <a:gd name="connsiteY206" fmla="*/ 3806576 h 6924544"/>
              <a:gd name="connsiteX207" fmla="*/ 8904390 w 12310216"/>
              <a:gd name="connsiteY207" fmla="*/ 3990590 h 6924544"/>
              <a:gd name="connsiteX208" fmla="*/ 9591710 w 12310216"/>
              <a:gd name="connsiteY208" fmla="*/ 3806576 h 6924544"/>
              <a:gd name="connsiteX209" fmla="*/ 10279030 w 12310216"/>
              <a:gd name="connsiteY209" fmla="*/ 3990590 h 6924544"/>
              <a:gd name="connsiteX210" fmla="*/ 10966351 w 12310216"/>
              <a:gd name="connsiteY210" fmla="*/ 3806576 h 6924544"/>
              <a:gd name="connsiteX211" fmla="*/ 11653671 w 12310216"/>
              <a:gd name="connsiteY211" fmla="*/ 3990590 h 6924544"/>
              <a:gd name="connsiteX212" fmla="*/ 12310216 w 12310216"/>
              <a:gd name="connsiteY212" fmla="*/ 3814911 h 6924544"/>
              <a:gd name="connsiteX213" fmla="*/ 12310216 w 12310216"/>
              <a:gd name="connsiteY213" fmla="*/ 3689885 h 6924544"/>
              <a:gd name="connsiteX214" fmla="*/ 11655595 w 12310216"/>
              <a:gd name="connsiteY214" fmla="*/ 3865563 h 6924544"/>
              <a:gd name="connsiteX215" fmla="*/ 10968274 w 12310216"/>
              <a:gd name="connsiteY215" fmla="*/ 3681550 h 6924544"/>
              <a:gd name="connsiteX216" fmla="*/ 10280954 w 12310216"/>
              <a:gd name="connsiteY216" fmla="*/ 3865563 h 6924544"/>
              <a:gd name="connsiteX217" fmla="*/ 9593634 w 12310216"/>
              <a:gd name="connsiteY217" fmla="*/ 3681550 h 6924544"/>
              <a:gd name="connsiteX218" fmla="*/ 8905672 w 12310216"/>
              <a:gd name="connsiteY218" fmla="*/ 3865563 h 6924544"/>
              <a:gd name="connsiteX219" fmla="*/ 8218352 w 12310216"/>
              <a:gd name="connsiteY219" fmla="*/ 3681550 h 6924544"/>
              <a:gd name="connsiteX220" fmla="*/ 7531031 w 12310216"/>
              <a:gd name="connsiteY220" fmla="*/ 3865563 h 6924544"/>
              <a:gd name="connsiteX221" fmla="*/ 6843711 w 12310216"/>
              <a:gd name="connsiteY221" fmla="*/ 3681550 h 6924544"/>
              <a:gd name="connsiteX222" fmla="*/ 6155108 w 12310216"/>
              <a:gd name="connsiteY222" fmla="*/ 3865563 h 6924544"/>
              <a:gd name="connsiteX223" fmla="*/ 5467788 w 12310216"/>
              <a:gd name="connsiteY223" fmla="*/ 3681550 h 6924544"/>
              <a:gd name="connsiteX224" fmla="*/ 4780467 w 12310216"/>
              <a:gd name="connsiteY224" fmla="*/ 3865563 h 6924544"/>
              <a:gd name="connsiteX225" fmla="*/ 4093147 w 12310216"/>
              <a:gd name="connsiteY225" fmla="*/ 3681550 h 6924544"/>
              <a:gd name="connsiteX226" fmla="*/ 3404544 w 12310216"/>
              <a:gd name="connsiteY226" fmla="*/ 3865563 h 6924544"/>
              <a:gd name="connsiteX227" fmla="*/ 2717224 w 12310216"/>
              <a:gd name="connsiteY227" fmla="*/ 3681550 h 6924544"/>
              <a:gd name="connsiteX228" fmla="*/ 2029903 w 12310216"/>
              <a:gd name="connsiteY228" fmla="*/ 3865563 h 6924544"/>
              <a:gd name="connsiteX229" fmla="*/ 1342583 w 12310216"/>
              <a:gd name="connsiteY229" fmla="*/ 3681550 h 6924544"/>
              <a:gd name="connsiteX230" fmla="*/ 655263 w 12310216"/>
              <a:gd name="connsiteY230" fmla="*/ 3865563 h 6924544"/>
              <a:gd name="connsiteX231" fmla="*/ 0 w 12310216"/>
              <a:gd name="connsiteY231" fmla="*/ 3690526 h 6924544"/>
              <a:gd name="connsiteX232" fmla="*/ 0 w 12310216"/>
              <a:gd name="connsiteY232" fmla="*/ 3814911 h 6924544"/>
              <a:gd name="connsiteX233" fmla="*/ 654621 w 12310216"/>
              <a:gd name="connsiteY233" fmla="*/ 3990590 h 6924544"/>
              <a:gd name="connsiteX234" fmla="*/ 654621 w 12310216"/>
              <a:gd name="connsiteY234" fmla="*/ 4842052 h 6924544"/>
              <a:gd name="connsiteX235" fmla="*/ 1341942 w 12310216"/>
              <a:gd name="connsiteY235" fmla="*/ 4658039 h 6924544"/>
              <a:gd name="connsiteX236" fmla="*/ 2029262 w 12310216"/>
              <a:gd name="connsiteY236" fmla="*/ 4842052 h 6924544"/>
              <a:gd name="connsiteX237" fmla="*/ 2716583 w 12310216"/>
              <a:gd name="connsiteY237" fmla="*/ 4658039 h 6924544"/>
              <a:gd name="connsiteX238" fmla="*/ 3404544 w 12310216"/>
              <a:gd name="connsiteY238" fmla="*/ 4842052 h 6924544"/>
              <a:gd name="connsiteX239" fmla="*/ 4091865 w 12310216"/>
              <a:gd name="connsiteY239" fmla="*/ 4658039 h 6924544"/>
              <a:gd name="connsiteX240" fmla="*/ 4779185 w 12310216"/>
              <a:gd name="connsiteY240" fmla="*/ 4842052 h 6924544"/>
              <a:gd name="connsiteX241" fmla="*/ 5466505 w 12310216"/>
              <a:gd name="connsiteY241" fmla="*/ 4658039 h 6924544"/>
              <a:gd name="connsiteX242" fmla="*/ 6155108 w 12310216"/>
              <a:gd name="connsiteY242" fmla="*/ 4842052 h 6924544"/>
              <a:gd name="connsiteX243" fmla="*/ 6842428 w 12310216"/>
              <a:gd name="connsiteY243" fmla="*/ 4658039 h 6924544"/>
              <a:gd name="connsiteX244" fmla="*/ 7529749 w 12310216"/>
              <a:gd name="connsiteY244" fmla="*/ 4842052 h 6924544"/>
              <a:gd name="connsiteX245" fmla="*/ 8217069 w 12310216"/>
              <a:gd name="connsiteY245" fmla="*/ 4658039 h 6924544"/>
              <a:gd name="connsiteX246" fmla="*/ 8904390 w 12310216"/>
              <a:gd name="connsiteY246" fmla="*/ 4842052 h 6924544"/>
              <a:gd name="connsiteX247" fmla="*/ 9591710 w 12310216"/>
              <a:gd name="connsiteY247" fmla="*/ 4658039 h 6924544"/>
              <a:gd name="connsiteX248" fmla="*/ 10279030 w 12310216"/>
              <a:gd name="connsiteY248" fmla="*/ 4842052 h 6924544"/>
              <a:gd name="connsiteX249" fmla="*/ 10966351 w 12310216"/>
              <a:gd name="connsiteY249" fmla="*/ 4658039 h 6924544"/>
              <a:gd name="connsiteX250" fmla="*/ 11653671 w 12310216"/>
              <a:gd name="connsiteY250" fmla="*/ 4842052 h 6924544"/>
              <a:gd name="connsiteX251" fmla="*/ 12308292 w 12310216"/>
              <a:gd name="connsiteY251" fmla="*/ 4666374 h 6924544"/>
              <a:gd name="connsiteX252" fmla="*/ 12308292 w 12310216"/>
              <a:gd name="connsiteY252" fmla="*/ 4519548 h 6924544"/>
              <a:gd name="connsiteX253" fmla="*/ 11653671 w 12310216"/>
              <a:gd name="connsiteY253" fmla="*/ 4695226 h 6924544"/>
              <a:gd name="connsiteX254" fmla="*/ 10966351 w 12310216"/>
              <a:gd name="connsiteY254" fmla="*/ 4511213 h 6924544"/>
              <a:gd name="connsiteX255" fmla="*/ 10279030 w 12310216"/>
              <a:gd name="connsiteY255" fmla="*/ 4695226 h 6924544"/>
              <a:gd name="connsiteX256" fmla="*/ 9591710 w 12310216"/>
              <a:gd name="connsiteY256" fmla="*/ 4511213 h 6924544"/>
              <a:gd name="connsiteX257" fmla="*/ 8905672 w 12310216"/>
              <a:gd name="connsiteY257" fmla="*/ 4694585 h 6924544"/>
              <a:gd name="connsiteX258" fmla="*/ 8218352 w 12310216"/>
              <a:gd name="connsiteY258" fmla="*/ 4510572 h 6924544"/>
              <a:gd name="connsiteX259" fmla="*/ 7531031 w 12310216"/>
              <a:gd name="connsiteY259" fmla="*/ 4694585 h 6924544"/>
              <a:gd name="connsiteX260" fmla="*/ 6843711 w 12310216"/>
              <a:gd name="connsiteY260" fmla="*/ 4510572 h 6924544"/>
              <a:gd name="connsiteX261" fmla="*/ 6155108 w 12310216"/>
              <a:gd name="connsiteY261" fmla="*/ 4694585 h 6924544"/>
              <a:gd name="connsiteX262" fmla="*/ 5467788 w 12310216"/>
              <a:gd name="connsiteY262" fmla="*/ 4510572 h 6924544"/>
              <a:gd name="connsiteX263" fmla="*/ 4780467 w 12310216"/>
              <a:gd name="connsiteY263" fmla="*/ 4694585 h 6924544"/>
              <a:gd name="connsiteX264" fmla="*/ 4093147 w 12310216"/>
              <a:gd name="connsiteY264" fmla="*/ 4510572 h 6924544"/>
              <a:gd name="connsiteX265" fmla="*/ 3404544 w 12310216"/>
              <a:gd name="connsiteY265" fmla="*/ 4694585 h 6924544"/>
              <a:gd name="connsiteX266" fmla="*/ 2717224 w 12310216"/>
              <a:gd name="connsiteY266" fmla="*/ 4510572 h 6924544"/>
              <a:gd name="connsiteX267" fmla="*/ 2029903 w 12310216"/>
              <a:gd name="connsiteY267" fmla="*/ 4694585 h 6924544"/>
              <a:gd name="connsiteX268" fmla="*/ 1342583 w 12310216"/>
              <a:gd name="connsiteY268" fmla="*/ 4510572 h 6924544"/>
              <a:gd name="connsiteX269" fmla="*/ 655263 w 12310216"/>
              <a:gd name="connsiteY269" fmla="*/ 4694585 h 6924544"/>
              <a:gd name="connsiteX270" fmla="*/ 0 w 12310216"/>
              <a:gd name="connsiteY270" fmla="*/ 4519548 h 6924544"/>
              <a:gd name="connsiteX271" fmla="*/ 0 w 12310216"/>
              <a:gd name="connsiteY271" fmla="*/ 4666374 h 6924544"/>
              <a:gd name="connsiteX272" fmla="*/ 654621 w 12310216"/>
              <a:gd name="connsiteY272" fmla="*/ 4842052 h 6924544"/>
              <a:gd name="connsiteX273" fmla="*/ 654621 w 12310216"/>
              <a:gd name="connsiteY273" fmla="*/ 4273983 h 6924544"/>
              <a:gd name="connsiteX274" fmla="*/ 1341942 w 12310216"/>
              <a:gd name="connsiteY274" fmla="*/ 4089970 h 6924544"/>
              <a:gd name="connsiteX275" fmla="*/ 2029262 w 12310216"/>
              <a:gd name="connsiteY275" fmla="*/ 4273983 h 6924544"/>
              <a:gd name="connsiteX276" fmla="*/ 2716583 w 12310216"/>
              <a:gd name="connsiteY276" fmla="*/ 4089970 h 6924544"/>
              <a:gd name="connsiteX277" fmla="*/ 3404544 w 12310216"/>
              <a:gd name="connsiteY277" fmla="*/ 4273983 h 6924544"/>
              <a:gd name="connsiteX278" fmla="*/ 4091865 w 12310216"/>
              <a:gd name="connsiteY278" fmla="*/ 4089970 h 6924544"/>
              <a:gd name="connsiteX279" fmla="*/ 4779185 w 12310216"/>
              <a:gd name="connsiteY279" fmla="*/ 4273983 h 6924544"/>
              <a:gd name="connsiteX280" fmla="*/ 5466505 w 12310216"/>
              <a:gd name="connsiteY280" fmla="*/ 4089970 h 6924544"/>
              <a:gd name="connsiteX281" fmla="*/ 6155108 w 12310216"/>
              <a:gd name="connsiteY281" fmla="*/ 4273983 h 6924544"/>
              <a:gd name="connsiteX282" fmla="*/ 6842428 w 12310216"/>
              <a:gd name="connsiteY282" fmla="*/ 4089970 h 6924544"/>
              <a:gd name="connsiteX283" fmla="*/ 7529749 w 12310216"/>
              <a:gd name="connsiteY283" fmla="*/ 4273983 h 6924544"/>
              <a:gd name="connsiteX284" fmla="*/ 8217069 w 12310216"/>
              <a:gd name="connsiteY284" fmla="*/ 4089970 h 6924544"/>
              <a:gd name="connsiteX285" fmla="*/ 8904390 w 12310216"/>
              <a:gd name="connsiteY285" fmla="*/ 4273983 h 6924544"/>
              <a:gd name="connsiteX286" fmla="*/ 9591710 w 12310216"/>
              <a:gd name="connsiteY286" fmla="*/ 4089970 h 6924544"/>
              <a:gd name="connsiteX287" fmla="*/ 10279030 w 12310216"/>
              <a:gd name="connsiteY287" fmla="*/ 4273983 h 6924544"/>
              <a:gd name="connsiteX288" fmla="*/ 10966351 w 12310216"/>
              <a:gd name="connsiteY288" fmla="*/ 4089970 h 6924544"/>
              <a:gd name="connsiteX289" fmla="*/ 11653671 w 12310216"/>
              <a:gd name="connsiteY289" fmla="*/ 4273983 h 6924544"/>
              <a:gd name="connsiteX290" fmla="*/ 12308292 w 12310216"/>
              <a:gd name="connsiteY290" fmla="*/ 4098305 h 6924544"/>
              <a:gd name="connsiteX291" fmla="*/ 12308292 w 12310216"/>
              <a:gd name="connsiteY291" fmla="*/ 3966225 h 6924544"/>
              <a:gd name="connsiteX292" fmla="*/ 11655595 w 12310216"/>
              <a:gd name="connsiteY292" fmla="*/ 4141904 h 6924544"/>
              <a:gd name="connsiteX293" fmla="*/ 10968274 w 12310216"/>
              <a:gd name="connsiteY293" fmla="*/ 3957890 h 6924544"/>
              <a:gd name="connsiteX294" fmla="*/ 10280313 w 12310216"/>
              <a:gd name="connsiteY294" fmla="*/ 4141904 h 6924544"/>
              <a:gd name="connsiteX295" fmla="*/ 9592992 w 12310216"/>
              <a:gd name="connsiteY295" fmla="*/ 3957890 h 6924544"/>
              <a:gd name="connsiteX296" fmla="*/ 8905672 w 12310216"/>
              <a:gd name="connsiteY296" fmla="*/ 4141904 h 6924544"/>
              <a:gd name="connsiteX297" fmla="*/ 8218352 w 12310216"/>
              <a:gd name="connsiteY297" fmla="*/ 3957890 h 6924544"/>
              <a:gd name="connsiteX298" fmla="*/ 7530390 w 12310216"/>
              <a:gd name="connsiteY298" fmla="*/ 4141904 h 6924544"/>
              <a:gd name="connsiteX299" fmla="*/ 6843070 w 12310216"/>
              <a:gd name="connsiteY299" fmla="*/ 3957890 h 6924544"/>
              <a:gd name="connsiteX300" fmla="*/ 6155108 w 12310216"/>
              <a:gd name="connsiteY300" fmla="*/ 4141904 h 6924544"/>
              <a:gd name="connsiteX301" fmla="*/ 5467788 w 12310216"/>
              <a:gd name="connsiteY301" fmla="*/ 3957890 h 6924544"/>
              <a:gd name="connsiteX302" fmla="*/ 4779826 w 12310216"/>
              <a:gd name="connsiteY302" fmla="*/ 4141904 h 6924544"/>
              <a:gd name="connsiteX303" fmla="*/ 4092506 w 12310216"/>
              <a:gd name="connsiteY303" fmla="*/ 3957890 h 6924544"/>
              <a:gd name="connsiteX304" fmla="*/ 3404544 w 12310216"/>
              <a:gd name="connsiteY304" fmla="*/ 4141904 h 6924544"/>
              <a:gd name="connsiteX305" fmla="*/ 2717224 w 12310216"/>
              <a:gd name="connsiteY305" fmla="*/ 3957890 h 6924544"/>
              <a:gd name="connsiteX306" fmla="*/ 2029903 w 12310216"/>
              <a:gd name="connsiteY306" fmla="*/ 4141904 h 6924544"/>
              <a:gd name="connsiteX307" fmla="*/ 1342583 w 12310216"/>
              <a:gd name="connsiteY307" fmla="*/ 3957890 h 6924544"/>
              <a:gd name="connsiteX308" fmla="*/ 654621 w 12310216"/>
              <a:gd name="connsiteY308" fmla="*/ 4141904 h 6924544"/>
              <a:gd name="connsiteX309" fmla="*/ 0 w 12310216"/>
              <a:gd name="connsiteY309" fmla="*/ 3966867 h 6924544"/>
              <a:gd name="connsiteX310" fmla="*/ 0 w 12310216"/>
              <a:gd name="connsiteY310" fmla="*/ 4098946 h 6924544"/>
              <a:gd name="connsiteX311" fmla="*/ 654621 w 12310216"/>
              <a:gd name="connsiteY311" fmla="*/ 4273983 h 6924544"/>
              <a:gd name="connsiteX312" fmla="*/ 654621 w 12310216"/>
              <a:gd name="connsiteY312" fmla="*/ 2287665 h 6924544"/>
              <a:gd name="connsiteX313" fmla="*/ 1341942 w 12310216"/>
              <a:gd name="connsiteY313" fmla="*/ 2103651 h 6924544"/>
              <a:gd name="connsiteX314" fmla="*/ 2029262 w 12310216"/>
              <a:gd name="connsiteY314" fmla="*/ 2287665 h 6924544"/>
              <a:gd name="connsiteX315" fmla="*/ 2716583 w 12310216"/>
              <a:gd name="connsiteY315" fmla="*/ 2103651 h 6924544"/>
              <a:gd name="connsiteX316" fmla="*/ 3404544 w 12310216"/>
              <a:gd name="connsiteY316" fmla="*/ 2287665 h 6924544"/>
              <a:gd name="connsiteX317" fmla="*/ 4091865 w 12310216"/>
              <a:gd name="connsiteY317" fmla="*/ 2103651 h 6924544"/>
              <a:gd name="connsiteX318" fmla="*/ 4779185 w 12310216"/>
              <a:gd name="connsiteY318" fmla="*/ 2287665 h 6924544"/>
              <a:gd name="connsiteX319" fmla="*/ 5466505 w 12310216"/>
              <a:gd name="connsiteY319" fmla="*/ 2103651 h 6924544"/>
              <a:gd name="connsiteX320" fmla="*/ 6155108 w 12310216"/>
              <a:gd name="connsiteY320" fmla="*/ 2287665 h 6924544"/>
              <a:gd name="connsiteX321" fmla="*/ 6842428 w 12310216"/>
              <a:gd name="connsiteY321" fmla="*/ 2103651 h 6924544"/>
              <a:gd name="connsiteX322" fmla="*/ 7529749 w 12310216"/>
              <a:gd name="connsiteY322" fmla="*/ 2287665 h 6924544"/>
              <a:gd name="connsiteX323" fmla="*/ 8217069 w 12310216"/>
              <a:gd name="connsiteY323" fmla="*/ 2103651 h 6924544"/>
              <a:gd name="connsiteX324" fmla="*/ 8904390 w 12310216"/>
              <a:gd name="connsiteY324" fmla="*/ 2287665 h 6924544"/>
              <a:gd name="connsiteX325" fmla="*/ 9591710 w 12310216"/>
              <a:gd name="connsiteY325" fmla="*/ 2103651 h 6924544"/>
              <a:gd name="connsiteX326" fmla="*/ 10279030 w 12310216"/>
              <a:gd name="connsiteY326" fmla="*/ 2287665 h 6924544"/>
              <a:gd name="connsiteX327" fmla="*/ 10966351 w 12310216"/>
              <a:gd name="connsiteY327" fmla="*/ 2103651 h 6924544"/>
              <a:gd name="connsiteX328" fmla="*/ 11653671 w 12310216"/>
              <a:gd name="connsiteY328" fmla="*/ 2287665 h 6924544"/>
              <a:gd name="connsiteX329" fmla="*/ 12308292 w 12310216"/>
              <a:gd name="connsiteY329" fmla="*/ 2111986 h 6924544"/>
              <a:gd name="connsiteX330" fmla="*/ 12308292 w 12310216"/>
              <a:gd name="connsiteY330" fmla="*/ 2031841 h 6924544"/>
              <a:gd name="connsiteX331" fmla="*/ 11653671 w 12310216"/>
              <a:gd name="connsiteY331" fmla="*/ 2207519 h 6924544"/>
              <a:gd name="connsiteX332" fmla="*/ 10966351 w 12310216"/>
              <a:gd name="connsiteY332" fmla="*/ 2023506 h 6924544"/>
              <a:gd name="connsiteX333" fmla="*/ 10279030 w 12310216"/>
              <a:gd name="connsiteY333" fmla="*/ 2207519 h 6924544"/>
              <a:gd name="connsiteX334" fmla="*/ 9591710 w 12310216"/>
              <a:gd name="connsiteY334" fmla="*/ 2023506 h 6924544"/>
              <a:gd name="connsiteX335" fmla="*/ 8905672 w 12310216"/>
              <a:gd name="connsiteY335" fmla="*/ 2207519 h 6924544"/>
              <a:gd name="connsiteX336" fmla="*/ 8218352 w 12310216"/>
              <a:gd name="connsiteY336" fmla="*/ 2023506 h 6924544"/>
              <a:gd name="connsiteX337" fmla="*/ 7531031 w 12310216"/>
              <a:gd name="connsiteY337" fmla="*/ 2207519 h 6924544"/>
              <a:gd name="connsiteX338" fmla="*/ 6843711 w 12310216"/>
              <a:gd name="connsiteY338" fmla="*/ 2023506 h 6924544"/>
              <a:gd name="connsiteX339" fmla="*/ 6155108 w 12310216"/>
              <a:gd name="connsiteY339" fmla="*/ 2207519 h 6924544"/>
              <a:gd name="connsiteX340" fmla="*/ 5467788 w 12310216"/>
              <a:gd name="connsiteY340" fmla="*/ 2023506 h 6924544"/>
              <a:gd name="connsiteX341" fmla="*/ 4780467 w 12310216"/>
              <a:gd name="connsiteY341" fmla="*/ 2207519 h 6924544"/>
              <a:gd name="connsiteX342" fmla="*/ 4093147 w 12310216"/>
              <a:gd name="connsiteY342" fmla="*/ 2023506 h 6924544"/>
              <a:gd name="connsiteX343" fmla="*/ 3404544 w 12310216"/>
              <a:gd name="connsiteY343" fmla="*/ 2207519 h 6924544"/>
              <a:gd name="connsiteX344" fmla="*/ 2717224 w 12310216"/>
              <a:gd name="connsiteY344" fmla="*/ 2023506 h 6924544"/>
              <a:gd name="connsiteX345" fmla="*/ 2029903 w 12310216"/>
              <a:gd name="connsiteY345" fmla="*/ 2207519 h 6924544"/>
              <a:gd name="connsiteX346" fmla="*/ 1342583 w 12310216"/>
              <a:gd name="connsiteY346" fmla="*/ 2023506 h 6924544"/>
              <a:gd name="connsiteX347" fmla="*/ 655263 w 12310216"/>
              <a:gd name="connsiteY347" fmla="*/ 2207519 h 6924544"/>
              <a:gd name="connsiteX348" fmla="*/ 0 w 12310216"/>
              <a:gd name="connsiteY348" fmla="*/ 2031841 h 6924544"/>
              <a:gd name="connsiteX349" fmla="*/ 0 w 12310216"/>
              <a:gd name="connsiteY349" fmla="*/ 2111986 h 6924544"/>
              <a:gd name="connsiteX350" fmla="*/ 654621 w 12310216"/>
              <a:gd name="connsiteY350" fmla="*/ 2287665 h 6924544"/>
              <a:gd name="connsiteX351" fmla="*/ 654621 w 12310216"/>
              <a:gd name="connsiteY351" fmla="*/ 1152167 h 6924544"/>
              <a:gd name="connsiteX352" fmla="*/ 1341942 w 12310216"/>
              <a:gd name="connsiteY352" fmla="*/ 968154 h 6924544"/>
              <a:gd name="connsiteX353" fmla="*/ 2029262 w 12310216"/>
              <a:gd name="connsiteY353" fmla="*/ 1152167 h 6924544"/>
              <a:gd name="connsiteX354" fmla="*/ 2717224 w 12310216"/>
              <a:gd name="connsiteY354" fmla="*/ 968154 h 6924544"/>
              <a:gd name="connsiteX355" fmla="*/ 3404544 w 12310216"/>
              <a:gd name="connsiteY355" fmla="*/ 1152167 h 6924544"/>
              <a:gd name="connsiteX356" fmla="*/ 4092506 w 12310216"/>
              <a:gd name="connsiteY356" fmla="*/ 968154 h 6924544"/>
              <a:gd name="connsiteX357" fmla="*/ 4779826 w 12310216"/>
              <a:gd name="connsiteY357" fmla="*/ 1152167 h 6924544"/>
              <a:gd name="connsiteX358" fmla="*/ 5467788 w 12310216"/>
              <a:gd name="connsiteY358" fmla="*/ 968154 h 6924544"/>
              <a:gd name="connsiteX359" fmla="*/ 6155108 w 12310216"/>
              <a:gd name="connsiteY359" fmla="*/ 1152167 h 6924544"/>
              <a:gd name="connsiteX360" fmla="*/ 6842428 w 12310216"/>
              <a:gd name="connsiteY360" fmla="*/ 968154 h 6924544"/>
              <a:gd name="connsiteX361" fmla="*/ 7529749 w 12310216"/>
              <a:gd name="connsiteY361" fmla="*/ 1152167 h 6924544"/>
              <a:gd name="connsiteX362" fmla="*/ 8217069 w 12310216"/>
              <a:gd name="connsiteY362" fmla="*/ 968154 h 6924544"/>
              <a:gd name="connsiteX363" fmla="*/ 8904390 w 12310216"/>
              <a:gd name="connsiteY363" fmla="*/ 1152167 h 6924544"/>
              <a:gd name="connsiteX364" fmla="*/ 9591710 w 12310216"/>
              <a:gd name="connsiteY364" fmla="*/ 968154 h 6924544"/>
              <a:gd name="connsiteX365" fmla="*/ 10279030 w 12310216"/>
              <a:gd name="connsiteY365" fmla="*/ 1152167 h 6924544"/>
              <a:gd name="connsiteX366" fmla="*/ 10966351 w 12310216"/>
              <a:gd name="connsiteY366" fmla="*/ 968154 h 6924544"/>
              <a:gd name="connsiteX367" fmla="*/ 11653671 w 12310216"/>
              <a:gd name="connsiteY367" fmla="*/ 1152167 h 6924544"/>
              <a:gd name="connsiteX368" fmla="*/ 12308292 w 12310216"/>
              <a:gd name="connsiteY368" fmla="*/ 976489 h 6924544"/>
              <a:gd name="connsiteX369" fmla="*/ 12308292 w 12310216"/>
              <a:gd name="connsiteY369" fmla="*/ 925837 h 6924544"/>
              <a:gd name="connsiteX370" fmla="*/ 11653671 w 12310216"/>
              <a:gd name="connsiteY370" fmla="*/ 1101516 h 6924544"/>
              <a:gd name="connsiteX371" fmla="*/ 10966351 w 12310216"/>
              <a:gd name="connsiteY371" fmla="*/ 917502 h 6924544"/>
              <a:gd name="connsiteX372" fmla="*/ 10279030 w 12310216"/>
              <a:gd name="connsiteY372" fmla="*/ 1101516 h 6924544"/>
              <a:gd name="connsiteX373" fmla="*/ 9591710 w 12310216"/>
              <a:gd name="connsiteY373" fmla="*/ 917502 h 6924544"/>
              <a:gd name="connsiteX374" fmla="*/ 8905672 w 12310216"/>
              <a:gd name="connsiteY374" fmla="*/ 1102157 h 6924544"/>
              <a:gd name="connsiteX375" fmla="*/ 8218352 w 12310216"/>
              <a:gd name="connsiteY375" fmla="*/ 918143 h 6924544"/>
              <a:gd name="connsiteX376" fmla="*/ 7531031 w 12310216"/>
              <a:gd name="connsiteY376" fmla="*/ 1102157 h 6924544"/>
              <a:gd name="connsiteX377" fmla="*/ 6843711 w 12310216"/>
              <a:gd name="connsiteY377" fmla="*/ 918143 h 6924544"/>
              <a:gd name="connsiteX378" fmla="*/ 6155108 w 12310216"/>
              <a:gd name="connsiteY378" fmla="*/ 1102157 h 6924544"/>
              <a:gd name="connsiteX379" fmla="*/ 5467788 w 12310216"/>
              <a:gd name="connsiteY379" fmla="*/ 918143 h 6924544"/>
              <a:gd name="connsiteX380" fmla="*/ 4780467 w 12310216"/>
              <a:gd name="connsiteY380" fmla="*/ 1102157 h 6924544"/>
              <a:gd name="connsiteX381" fmla="*/ 4093147 w 12310216"/>
              <a:gd name="connsiteY381" fmla="*/ 918143 h 6924544"/>
              <a:gd name="connsiteX382" fmla="*/ 3404544 w 12310216"/>
              <a:gd name="connsiteY382" fmla="*/ 1102157 h 6924544"/>
              <a:gd name="connsiteX383" fmla="*/ 2717224 w 12310216"/>
              <a:gd name="connsiteY383" fmla="*/ 918143 h 6924544"/>
              <a:gd name="connsiteX384" fmla="*/ 2029903 w 12310216"/>
              <a:gd name="connsiteY384" fmla="*/ 1102157 h 6924544"/>
              <a:gd name="connsiteX385" fmla="*/ 1342583 w 12310216"/>
              <a:gd name="connsiteY385" fmla="*/ 918143 h 6924544"/>
              <a:gd name="connsiteX386" fmla="*/ 655263 w 12310216"/>
              <a:gd name="connsiteY386" fmla="*/ 1102157 h 6924544"/>
              <a:gd name="connsiteX387" fmla="*/ 0 w 12310216"/>
              <a:gd name="connsiteY387" fmla="*/ 926478 h 6924544"/>
              <a:gd name="connsiteX388" fmla="*/ 0 w 12310216"/>
              <a:gd name="connsiteY388" fmla="*/ 977130 h 6924544"/>
              <a:gd name="connsiteX389" fmla="*/ 654621 w 12310216"/>
              <a:gd name="connsiteY389" fmla="*/ 1152167 h 6924544"/>
              <a:gd name="connsiteX390" fmla="*/ 654621 w 12310216"/>
              <a:gd name="connsiteY390" fmla="*/ 1436202 h 6924544"/>
              <a:gd name="connsiteX391" fmla="*/ 1341942 w 12310216"/>
              <a:gd name="connsiteY391" fmla="*/ 1252189 h 6924544"/>
              <a:gd name="connsiteX392" fmla="*/ 2029903 w 12310216"/>
              <a:gd name="connsiteY392" fmla="*/ 1436202 h 6924544"/>
              <a:gd name="connsiteX393" fmla="*/ 2717224 w 12310216"/>
              <a:gd name="connsiteY393" fmla="*/ 1252189 h 6924544"/>
              <a:gd name="connsiteX394" fmla="*/ 3404544 w 12310216"/>
              <a:gd name="connsiteY394" fmla="*/ 1436202 h 6924544"/>
              <a:gd name="connsiteX395" fmla="*/ 4091865 w 12310216"/>
              <a:gd name="connsiteY395" fmla="*/ 1252189 h 6924544"/>
              <a:gd name="connsiteX396" fmla="*/ 4779826 w 12310216"/>
              <a:gd name="connsiteY396" fmla="*/ 1436202 h 6924544"/>
              <a:gd name="connsiteX397" fmla="*/ 5467147 w 12310216"/>
              <a:gd name="connsiteY397" fmla="*/ 1252189 h 6924544"/>
              <a:gd name="connsiteX398" fmla="*/ 6155108 w 12310216"/>
              <a:gd name="connsiteY398" fmla="*/ 1436202 h 6924544"/>
              <a:gd name="connsiteX399" fmla="*/ 6842428 w 12310216"/>
              <a:gd name="connsiteY399" fmla="*/ 1252189 h 6924544"/>
              <a:gd name="connsiteX400" fmla="*/ 7529749 w 12310216"/>
              <a:gd name="connsiteY400" fmla="*/ 1436202 h 6924544"/>
              <a:gd name="connsiteX401" fmla="*/ 8217069 w 12310216"/>
              <a:gd name="connsiteY401" fmla="*/ 1252189 h 6924544"/>
              <a:gd name="connsiteX402" fmla="*/ 8905672 w 12310216"/>
              <a:gd name="connsiteY402" fmla="*/ 1436202 h 6924544"/>
              <a:gd name="connsiteX403" fmla="*/ 9592992 w 12310216"/>
              <a:gd name="connsiteY403" fmla="*/ 1252189 h 6924544"/>
              <a:gd name="connsiteX404" fmla="*/ 10280313 w 12310216"/>
              <a:gd name="connsiteY404" fmla="*/ 1436202 h 6924544"/>
              <a:gd name="connsiteX405" fmla="*/ 10967633 w 12310216"/>
              <a:gd name="connsiteY405" fmla="*/ 1252189 h 6924544"/>
              <a:gd name="connsiteX406" fmla="*/ 11654954 w 12310216"/>
              <a:gd name="connsiteY406" fmla="*/ 1436202 h 6924544"/>
              <a:gd name="connsiteX407" fmla="*/ 12309575 w 12310216"/>
              <a:gd name="connsiteY407" fmla="*/ 1260524 h 6924544"/>
              <a:gd name="connsiteX408" fmla="*/ 12309575 w 12310216"/>
              <a:gd name="connsiteY408" fmla="*/ 1202819 h 6924544"/>
              <a:gd name="connsiteX409" fmla="*/ 11655595 w 12310216"/>
              <a:gd name="connsiteY409" fmla="*/ 1378497 h 6924544"/>
              <a:gd name="connsiteX410" fmla="*/ 10968274 w 12310216"/>
              <a:gd name="connsiteY410" fmla="*/ 1194484 h 6924544"/>
              <a:gd name="connsiteX411" fmla="*/ 10280313 w 12310216"/>
              <a:gd name="connsiteY411" fmla="*/ 1378497 h 6924544"/>
              <a:gd name="connsiteX412" fmla="*/ 9592992 w 12310216"/>
              <a:gd name="connsiteY412" fmla="*/ 1194484 h 6924544"/>
              <a:gd name="connsiteX413" fmla="*/ 8905672 w 12310216"/>
              <a:gd name="connsiteY413" fmla="*/ 1378497 h 6924544"/>
              <a:gd name="connsiteX414" fmla="*/ 8218352 w 12310216"/>
              <a:gd name="connsiteY414" fmla="*/ 1194484 h 6924544"/>
              <a:gd name="connsiteX415" fmla="*/ 7530390 w 12310216"/>
              <a:gd name="connsiteY415" fmla="*/ 1378497 h 6924544"/>
              <a:gd name="connsiteX416" fmla="*/ 6843070 w 12310216"/>
              <a:gd name="connsiteY416" fmla="*/ 1194484 h 6924544"/>
              <a:gd name="connsiteX417" fmla="*/ 6155108 w 12310216"/>
              <a:gd name="connsiteY417" fmla="*/ 1378497 h 6924544"/>
              <a:gd name="connsiteX418" fmla="*/ 5467788 w 12310216"/>
              <a:gd name="connsiteY418" fmla="*/ 1194484 h 6924544"/>
              <a:gd name="connsiteX419" fmla="*/ 4779826 w 12310216"/>
              <a:gd name="connsiteY419" fmla="*/ 1378497 h 6924544"/>
              <a:gd name="connsiteX420" fmla="*/ 4092506 w 12310216"/>
              <a:gd name="connsiteY420" fmla="*/ 1194484 h 6924544"/>
              <a:gd name="connsiteX421" fmla="*/ 3404544 w 12310216"/>
              <a:gd name="connsiteY421" fmla="*/ 1378497 h 6924544"/>
              <a:gd name="connsiteX422" fmla="*/ 2717224 w 12310216"/>
              <a:gd name="connsiteY422" fmla="*/ 1194484 h 6924544"/>
              <a:gd name="connsiteX423" fmla="*/ 2029903 w 12310216"/>
              <a:gd name="connsiteY423" fmla="*/ 1378497 h 6924544"/>
              <a:gd name="connsiteX424" fmla="*/ 1342583 w 12310216"/>
              <a:gd name="connsiteY424" fmla="*/ 1194484 h 6924544"/>
              <a:gd name="connsiteX425" fmla="*/ 654621 w 12310216"/>
              <a:gd name="connsiteY425" fmla="*/ 1378497 h 6924544"/>
              <a:gd name="connsiteX426" fmla="*/ 0 w 12310216"/>
              <a:gd name="connsiteY426" fmla="*/ 1202819 h 6924544"/>
              <a:gd name="connsiteX427" fmla="*/ 0 w 12310216"/>
              <a:gd name="connsiteY427" fmla="*/ 1260524 h 6924544"/>
              <a:gd name="connsiteX428" fmla="*/ 654621 w 12310216"/>
              <a:gd name="connsiteY428" fmla="*/ 1436202 h 6924544"/>
              <a:gd name="connsiteX429" fmla="*/ 654621 w 12310216"/>
              <a:gd name="connsiteY429" fmla="*/ 868774 h 6924544"/>
              <a:gd name="connsiteX430" fmla="*/ 1341942 w 12310216"/>
              <a:gd name="connsiteY430" fmla="*/ 684761 h 6924544"/>
              <a:gd name="connsiteX431" fmla="*/ 2029262 w 12310216"/>
              <a:gd name="connsiteY431" fmla="*/ 868774 h 6924544"/>
              <a:gd name="connsiteX432" fmla="*/ 2716583 w 12310216"/>
              <a:gd name="connsiteY432" fmla="*/ 684761 h 6924544"/>
              <a:gd name="connsiteX433" fmla="*/ 3404544 w 12310216"/>
              <a:gd name="connsiteY433" fmla="*/ 868774 h 6924544"/>
              <a:gd name="connsiteX434" fmla="*/ 4091865 w 12310216"/>
              <a:gd name="connsiteY434" fmla="*/ 684761 h 6924544"/>
              <a:gd name="connsiteX435" fmla="*/ 4779185 w 12310216"/>
              <a:gd name="connsiteY435" fmla="*/ 868774 h 6924544"/>
              <a:gd name="connsiteX436" fmla="*/ 5466505 w 12310216"/>
              <a:gd name="connsiteY436" fmla="*/ 684761 h 6924544"/>
              <a:gd name="connsiteX437" fmla="*/ 6155108 w 12310216"/>
              <a:gd name="connsiteY437" fmla="*/ 868774 h 6924544"/>
              <a:gd name="connsiteX438" fmla="*/ 6842428 w 12310216"/>
              <a:gd name="connsiteY438" fmla="*/ 684761 h 6924544"/>
              <a:gd name="connsiteX439" fmla="*/ 7529749 w 12310216"/>
              <a:gd name="connsiteY439" fmla="*/ 868774 h 6924544"/>
              <a:gd name="connsiteX440" fmla="*/ 8217069 w 12310216"/>
              <a:gd name="connsiteY440" fmla="*/ 684761 h 6924544"/>
              <a:gd name="connsiteX441" fmla="*/ 8904390 w 12310216"/>
              <a:gd name="connsiteY441" fmla="*/ 868774 h 6924544"/>
              <a:gd name="connsiteX442" fmla="*/ 9591710 w 12310216"/>
              <a:gd name="connsiteY442" fmla="*/ 684761 h 6924544"/>
              <a:gd name="connsiteX443" fmla="*/ 10279030 w 12310216"/>
              <a:gd name="connsiteY443" fmla="*/ 868774 h 6924544"/>
              <a:gd name="connsiteX444" fmla="*/ 10966351 w 12310216"/>
              <a:gd name="connsiteY444" fmla="*/ 684761 h 6924544"/>
              <a:gd name="connsiteX445" fmla="*/ 11653671 w 12310216"/>
              <a:gd name="connsiteY445" fmla="*/ 868774 h 6924544"/>
              <a:gd name="connsiteX446" fmla="*/ 12308292 w 12310216"/>
              <a:gd name="connsiteY446" fmla="*/ 693096 h 6924544"/>
              <a:gd name="connsiteX447" fmla="*/ 12308292 w 12310216"/>
              <a:gd name="connsiteY447" fmla="*/ 650138 h 6924544"/>
              <a:gd name="connsiteX448" fmla="*/ 11653671 w 12310216"/>
              <a:gd name="connsiteY448" fmla="*/ 825816 h 6924544"/>
              <a:gd name="connsiteX449" fmla="*/ 10968274 w 12310216"/>
              <a:gd name="connsiteY449" fmla="*/ 641162 h 6924544"/>
              <a:gd name="connsiteX450" fmla="*/ 10280954 w 12310216"/>
              <a:gd name="connsiteY450" fmla="*/ 825175 h 6924544"/>
              <a:gd name="connsiteX451" fmla="*/ 9592992 w 12310216"/>
              <a:gd name="connsiteY451" fmla="*/ 641162 h 6924544"/>
              <a:gd name="connsiteX452" fmla="*/ 8905672 w 12310216"/>
              <a:gd name="connsiteY452" fmla="*/ 825816 h 6924544"/>
              <a:gd name="connsiteX453" fmla="*/ 8217710 w 12310216"/>
              <a:gd name="connsiteY453" fmla="*/ 641162 h 6924544"/>
              <a:gd name="connsiteX454" fmla="*/ 7530390 w 12310216"/>
              <a:gd name="connsiteY454" fmla="*/ 825175 h 6924544"/>
              <a:gd name="connsiteX455" fmla="*/ 6842428 w 12310216"/>
              <a:gd name="connsiteY455" fmla="*/ 641162 h 6924544"/>
              <a:gd name="connsiteX456" fmla="*/ 6155108 w 12310216"/>
              <a:gd name="connsiteY456" fmla="*/ 825816 h 6924544"/>
              <a:gd name="connsiteX457" fmla="*/ 5467788 w 12310216"/>
              <a:gd name="connsiteY457" fmla="*/ 641162 h 6924544"/>
              <a:gd name="connsiteX458" fmla="*/ 4780467 w 12310216"/>
              <a:gd name="connsiteY458" fmla="*/ 825175 h 6924544"/>
              <a:gd name="connsiteX459" fmla="*/ 4092506 w 12310216"/>
              <a:gd name="connsiteY459" fmla="*/ 641162 h 6924544"/>
              <a:gd name="connsiteX460" fmla="*/ 3404544 w 12310216"/>
              <a:gd name="connsiteY460" fmla="*/ 825816 h 6924544"/>
              <a:gd name="connsiteX461" fmla="*/ 2717224 w 12310216"/>
              <a:gd name="connsiteY461" fmla="*/ 641162 h 6924544"/>
              <a:gd name="connsiteX462" fmla="*/ 2029903 w 12310216"/>
              <a:gd name="connsiteY462" fmla="*/ 825175 h 6924544"/>
              <a:gd name="connsiteX463" fmla="*/ 1341942 w 12310216"/>
              <a:gd name="connsiteY463" fmla="*/ 641162 h 6924544"/>
              <a:gd name="connsiteX464" fmla="*/ 654621 w 12310216"/>
              <a:gd name="connsiteY464" fmla="*/ 825175 h 6924544"/>
              <a:gd name="connsiteX465" fmla="*/ 0 w 12310216"/>
              <a:gd name="connsiteY465" fmla="*/ 650138 h 6924544"/>
              <a:gd name="connsiteX466" fmla="*/ 0 w 12310216"/>
              <a:gd name="connsiteY466" fmla="*/ 693096 h 6924544"/>
              <a:gd name="connsiteX467" fmla="*/ 654621 w 12310216"/>
              <a:gd name="connsiteY467" fmla="*/ 868774 h 6924544"/>
              <a:gd name="connsiteX468" fmla="*/ 654621 w 12310216"/>
              <a:gd name="connsiteY468" fmla="*/ 584739 h 6924544"/>
              <a:gd name="connsiteX469" fmla="*/ 1341942 w 12310216"/>
              <a:gd name="connsiteY469" fmla="*/ 400726 h 6924544"/>
              <a:gd name="connsiteX470" fmla="*/ 2029262 w 12310216"/>
              <a:gd name="connsiteY470" fmla="*/ 584739 h 6924544"/>
              <a:gd name="connsiteX471" fmla="*/ 2716583 w 12310216"/>
              <a:gd name="connsiteY471" fmla="*/ 400726 h 6924544"/>
              <a:gd name="connsiteX472" fmla="*/ 3404544 w 12310216"/>
              <a:gd name="connsiteY472" fmla="*/ 584739 h 6924544"/>
              <a:gd name="connsiteX473" fmla="*/ 4091865 w 12310216"/>
              <a:gd name="connsiteY473" fmla="*/ 400726 h 6924544"/>
              <a:gd name="connsiteX474" fmla="*/ 4779185 w 12310216"/>
              <a:gd name="connsiteY474" fmla="*/ 584739 h 6924544"/>
              <a:gd name="connsiteX475" fmla="*/ 5466505 w 12310216"/>
              <a:gd name="connsiteY475" fmla="*/ 400726 h 6924544"/>
              <a:gd name="connsiteX476" fmla="*/ 6155108 w 12310216"/>
              <a:gd name="connsiteY476" fmla="*/ 584739 h 6924544"/>
              <a:gd name="connsiteX477" fmla="*/ 6842428 w 12310216"/>
              <a:gd name="connsiteY477" fmla="*/ 400726 h 6924544"/>
              <a:gd name="connsiteX478" fmla="*/ 7529749 w 12310216"/>
              <a:gd name="connsiteY478" fmla="*/ 584739 h 6924544"/>
              <a:gd name="connsiteX479" fmla="*/ 8217069 w 12310216"/>
              <a:gd name="connsiteY479" fmla="*/ 400726 h 6924544"/>
              <a:gd name="connsiteX480" fmla="*/ 8905672 w 12310216"/>
              <a:gd name="connsiteY480" fmla="*/ 584739 h 6924544"/>
              <a:gd name="connsiteX481" fmla="*/ 9592992 w 12310216"/>
              <a:gd name="connsiteY481" fmla="*/ 400726 h 6924544"/>
              <a:gd name="connsiteX482" fmla="*/ 10280313 w 12310216"/>
              <a:gd name="connsiteY482" fmla="*/ 584739 h 6924544"/>
              <a:gd name="connsiteX483" fmla="*/ 10967633 w 12310216"/>
              <a:gd name="connsiteY483" fmla="*/ 400726 h 6924544"/>
              <a:gd name="connsiteX484" fmla="*/ 11654954 w 12310216"/>
              <a:gd name="connsiteY484" fmla="*/ 584739 h 6924544"/>
              <a:gd name="connsiteX485" fmla="*/ 12310216 w 12310216"/>
              <a:gd name="connsiteY485" fmla="*/ 409702 h 6924544"/>
              <a:gd name="connsiteX486" fmla="*/ 12310216 w 12310216"/>
              <a:gd name="connsiteY486" fmla="*/ 374438 h 6924544"/>
              <a:gd name="connsiteX487" fmla="*/ 11655595 w 12310216"/>
              <a:gd name="connsiteY487" fmla="*/ 550117 h 6924544"/>
              <a:gd name="connsiteX488" fmla="*/ 10968274 w 12310216"/>
              <a:gd name="connsiteY488" fmla="*/ 366103 h 6924544"/>
              <a:gd name="connsiteX489" fmla="*/ 10280954 w 12310216"/>
              <a:gd name="connsiteY489" fmla="*/ 550117 h 6924544"/>
              <a:gd name="connsiteX490" fmla="*/ 9593634 w 12310216"/>
              <a:gd name="connsiteY490" fmla="*/ 366103 h 6924544"/>
              <a:gd name="connsiteX491" fmla="*/ 8905672 w 12310216"/>
              <a:gd name="connsiteY491" fmla="*/ 549475 h 6924544"/>
              <a:gd name="connsiteX492" fmla="*/ 8218352 w 12310216"/>
              <a:gd name="connsiteY492" fmla="*/ 365462 h 6924544"/>
              <a:gd name="connsiteX493" fmla="*/ 7531031 w 12310216"/>
              <a:gd name="connsiteY493" fmla="*/ 549475 h 6924544"/>
              <a:gd name="connsiteX494" fmla="*/ 6843711 w 12310216"/>
              <a:gd name="connsiteY494" fmla="*/ 365462 h 6924544"/>
              <a:gd name="connsiteX495" fmla="*/ 6155108 w 12310216"/>
              <a:gd name="connsiteY495" fmla="*/ 549475 h 6924544"/>
              <a:gd name="connsiteX496" fmla="*/ 5467788 w 12310216"/>
              <a:gd name="connsiteY496" fmla="*/ 364821 h 6924544"/>
              <a:gd name="connsiteX497" fmla="*/ 4779826 w 12310216"/>
              <a:gd name="connsiteY497" fmla="*/ 549475 h 6924544"/>
              <a:gd name="connsiteX498" fmla="*/ 4092506 w 12310216"/>
              <a:gd name="connsiteY498" fmla="*/ 364821 h 6924544"/>
              <a:gd name="connsiteX499" fmla="*/ 3404544 w 12310216"/>
              <a:gd name="connsiteY499" fmla="*/ 549475 h 6924544"/>
              <a:gd name="connsiteX500" fmla="*/ 2717224 w 12310216"/>
              <a:gd name="connsiteY500" fmla="*/ 364821 h 6924544"/>
              <a:gd name="connsiteX501" fmla="*/ 2029903 w 12310216"/>
              <a:gd name="connsiteY501" fmla="*/ 549475 h 6924544"/>
              <a:gd name="connsiteX502" fmla="*/ 1341942 w 12310216"/>
              <a:gd name="connsiteY502" fmla="*/ 364821 h 6924544"/>
              <a:gd name="connsiteX503" fmla="*/ 654621 w 12310216"/>
              <a:gd name="connsiteY503" fmla="*/ 549475 h 6924544"/>
              <a:gd name="connsiteX504" fmla="*/ 0 w 12310216"/>
              <a:gd name="connsiteY504" fmla="*/ 373797 h 6924544"/>
              <a:gd name="connsiteX505" fmla="*/ 0 w 12310216"/>
              <a:gd name="connsiteY505" fmla="*/ 409061 h 6924544"/>
              <a:gd name="connsiteX506" fmla="*/ 654621 w 12310216"/>
              <a:gd name="connsiteY506" fmla="*/ 584739 h 6924544"/>
              <a:gd name="connsiteX507" fmla="*/ 654621 w 12310216"/>
              <a:gd name="connsiteY507" fmla="*/ 300705 h 6924544"/>
              <a:gd name="connsiteX508" fmla="*/ 1341942 w 12310216"/>
              <a:gd name="connsiteY508" fmla="*/ 116691 h 6924544"/>
              <a:gd name="connsiteX509" fmla="*/ 2029262 w 12310216"/>
              <a:gd name="connsiteY509" fmla="*/ 300705 h 6924544"/>
              <a:gd name="connsiteX510" fmla="*/ 2716583 w 12310216"/>
              <a:gd name="connsiteY510" fmla="*/ 116691 h 6924544"/>
              <a:gd name="connsiteX511" fmla="*/ 3404544 w 12310216"/>
              <a:gd name="connsiteY511" fmla="*/ 300705 h 6924544"/>
              <a:gd name="connsiteX512" fmla="*/ 4091865 w 12310216"/>
              <a:gd name="connsiteY512" fmla="*/ 116691 h 6924544"/>
              <a:gd name="connsiteX513" fmla="*/ 4779185 w 12310216"/>
              <a:gd name="connsiteY513" fmla="*/ 300705 h 6924544"/>
              <a:gd name="connsiteX514" fmla="*/ 5466505 w 12310216"/>
              <a:gd name="connsiteY514" fmla="*/ 116691 h 6924544"/>
              <a:gd name="connsiteX515" fmla="*/ 6155108 w 12310216"/>
              <a:gd name="connsiteY515" fmla="*/ 300705 h 6924544"/>
              <a:gd name="connsiteX516" fmla="*/ 6842428 w 12310216"/>
              <a:gd name="connsiteY516" fmla="*/ 116691 h 6924544"/>
              <a:gd name="connsiteX517" fmla="*/ 7529749 w 12310216"/>
              <a:gd name="connsiteY517" fmla="*/ 300705 h 6924544"/>
              <a:gd name="connsiteX518" fmla="*/ 8217069 w 12310216"/>
              <a:gd name="connsiteY518" fmla="*/ 116691 h 6924544"/>
              <a:gd name="connsiteX519" fmla="*/ 8905672 w 12310216"/>
              <a:gd name="connsiteY519" fmla="*/ 300705 h 6924544"/>
              <a:gd name="connsiteX520" fmla="*/ 9592992 w 12310216"/>
              <a:gd name="connsiteY520" fmla="*/ 116691 h 6924544"/>
              <a:gd name="connsiteX521" fmla="*/ 10280313 w 12310216"/>
              <a:gd name="connsiteY521" fmla="*/ 300705 h 6924544"/>
              <a:gd name="connsiteX522" fmla="*/ 10967633 w 12310216"/>
              <a:gd name="connsiteY522" fmla="*/ 116691 h 6924544"/>
              <a:gd name="connsiteX523" fmla="*/ 11654954 w 12310216"/>
              <a:gd name="connsiteY523" fmla="*/ 300705 h 6924544"/>
              <a:gd name="connsiteX524" fmla="*/ 12310216 w 12310216"/>
              <a:gd name="connsiteY524" fmla="*/ 125668 h 6924544"/>
              <a:gd name="connsiteX525" fmla="*/ 12310216 w 12310216"/>
              <a:gd name="connsiteY525" fmla="*/ 97457 h 6924544"/>
              <a:gd name="connsiteX526" fmla="*/ 11655595 w 12310216"/>
              <a:gd name="connsiteY526" fmla="*/ 273135 h 6924544"/>
              <a:gd name="connsiteX527" fmla="*/ 10968274 w 12310216"/>
              <a:gd name="connsiteY527" fmla="*/ 89121 h 6924544"/>
              <a:gd name="connsiteX528" fmla="*/ 10280954 w 12310216"/>
              <a:gd name="connsiteY528" fmla="*/ 273135 h 6924544"/>
              <a:gd name="connsiteX529" fmla="*/ 9593634 w 12310216"/>
              <a:gd name="connsiteY529" fmla="*/ 89121 h 6924544"/>
              <a:gd name="connsiteX530" fmla="*/ 8905672 w 12310216"/>
              <a:gd name="connsiteY530" fmla="*/ 273135 h 6924544"/>
              <a:gd name="connsiteX531" fmla="*/ 8218352 w 12310216"/>
              <a:gd name="connsiteY531" fmla="*/ 89121 h 6924544"/>
              <a:gd name="connsiteX532" fmla="*/ 7531031 w 12310216"/>
              <a:gd name="connsiteY532" fmla="*/ 273135 h 6924544"/>
              <a:gd name="connsiteX533" fmla="*/ 6843711 w 12310216"/>
              <a:gd name="connsiteY533" fmla="*/ 89121 h 6924544"/>
              <a:gd name="connsiteX534" fmla="*/ 6155108 w 12310216"/>
              <a:gd name="connsiteY534" fmla="*/ 273135 h 6924544"/>
              <a:gd name="connsiteX535" fmla="*/ 5467788 w 12310216"/>
              <a:gd name="connsiteY535" fmla="*/ 88480 h 6924544"/>
              <a:gd name="connsiteX536" fmla="*/ 4779826 w 12310216"/>
              <a:gd name="connsiteY536" fmla="*/ 273135 h 6924544"/>
              <a:gd name="connsiteX537" fmla="*/ 4092506 w 12310216"/>
              <a:gd name="connsiteY537" fmla="*/ 88480 h 6924544"/>
              <a:gd name="connsiteX538" fmla="*/ 3404544 w 12310216"/>
              <a:gd name="connsiteY538" fmla="*/ 273135 h 6924544"/>
              <a:gd name="connsiteX539" fmla="*/ 2717224 w 12310216"/>
              <a:gd name="connsiteY539" fmla="*/ 88480 h 6924544"/>
              <a:gd name="connsiteX540" fmla="*/ 2029903 w 12310216"/>
              <a:gd name="connsiteY540" fmla="*/ 273135 h 6924544"/>
              <a:gd name="connsiteX541" fmla="*/ 1341942 w 12310216"/>
              <a:gd name="connsiteY541" fmla="*/ 88480 h 6924544"/>
              <a:gd name="connsiteX542" fmla="*/ 654621 w 12310216"/>
              <a:gd name="connsiteY542" fmla="*/ 273135 h 6924544"/>
              <a:gd name="connsiteX543" fmla="*/ 0 w 12310216"/>
              <a:gd name="connsiteY543" fmla="*/ 97457 h 6924544"/>
              <a:gd name="connsiteX544" fmla="*/ 0 w 12310216"/>
              <a:gd name="connsiteY544" fmla="*/ 125668 h 6924544"/>
              <a:gd name="connsiteX545" fmla="*/ 654621 w 12310216"/>
              <a:gd name="connsiteY545" fmla="*/ 300705 h 6924544"/>
              <a:gd name="connsiteX546" fmla="*/ 654621 w 12310216"/>
              <a:gd name="connsiteY546" fmla="*/ 2571699 h 6924544"/>
              <a:gd name="connsiteX547" fmla="*/ 1341942 w 12310216"/>
              <a:gd name="connsiteY547" fmla="*/ 2387686 h 6924544"/>
              <a:gd name="connsiteX548" fmla="*/ 2029262 w 12310216"/>
              <a:gd name="connsiteY548" fmla="*/ 2571699 h 6924544"/>
              <a:gd name="connsiteX549" fmla="*/ 2716583 w 12310216"/>
              <a:gd name="connsiteY549" fmla="*/ 2387686 h 6924544"/>
              <a:gd name="connsiteX550" fmla="*/ 3404544 w 12310216"/>
              <a:gd name="connsiteY550" fmla="*/ 2571699 h 6924544"/>
              <a:gd name="connsiteX551" fmla="*/ 4091865 w 12310216"/>
              <a:gd name="connsiteY551" fmla="*/ 2387686 h 6924544"/>
              <a:gd name="connsiteX552" fmla="*/ 4779185 w 12310216"/>
              <a:gd name="connsiteY552" fmla="*/ 2571699 h 6924544"/>
              <a:gd name="connsiteX553" fmla="*/ 5466505 w 12310216"/>
              <a:gd name="connsiteY553" fmla="*/ 2387686 h 6924544"/>
              <a:gd name="connsiteX554" fmla="*/ 6155108 w 12310216"/>
              <a:gd name="connsiteY554" fmla="*/ 2571699 h 6924544"/>
              <a:gd name="connsiteX555" fmla="*/ 6842428 w 12310216"/>
              <a:gd name="connsiteY555" fmla="*/ 2387686 h 6924544"/>
              <a:gd name="connsiteX556" fmla="*/ 7529749 w 12310216"/>
              <a:gd name="connsiteY556" fmla="*/ 2571699 h 6924544"/>
              <a:gd name="connsiteX557" fmla="*/ 8217069 w 12310216"/>
              <a:gd name="connsiteY557" fmla="*/ 2387686 h 6924544"/>
              <a:gd name="connsiteX558" fmla="*/ 8904390 w 12310216"/>
              <a:gd name="connsiteY558" fmla="*/ 2571699 h 6924544"/>
              <a:gd name="connsiteX559" fmla="*/ 9591710 w 12310216"/>
              <a:gd name="connsiteY559" fmla="*/ 2387686 h 6924544"/>
              <a:gd name="connsiteX560" fmla="*/ 10279030 w 12310216"/>
              <a:gd name="connsiteY560" fmla="*/ 2571699 h 6924544"/>
              <a:gd name="connsiteX561" fmla="*/ 10966351 w 12310216"/>
              <a:gd name="connsiteY561" fmla="*/ 2387686 h 6924544"/>
              <a:gd name="connsiteX562" fmla="*/ 11653671 w 12310216"/>
              <a:gd name="connsiteY562" fmla="*/ 2571699 h 6924544"/>
              <a:gd name="connsiteX563" fmla="*/ 12308292 w 12310216"/>
              <a:gd name="connsiteY563" fmla="*/ 2396021 h 6924544"/>
              <a:gd name="connsiteX564" fmla="*/ 12308292 w 12310216"/>
              <a:gd name="connsiteY564" fmla="*/ 2308182 h 6924544"/>
              <a:gd name="connsiteX565" fmla="*/ 11653671 w 12310216"/>
              <a:gd name="connsiteY565" fmla="*/ 2483860 h 6924544"/>
              <a:gd name="connsiteX566" fmla="*/ 10966351 w 12310216"/>
              <a:gd name="connsiteY566" fmla="*/ 2299847 h 6924544"/>
              <a:gd name="connsiteX567" fmla="*/ 10279030 w 12310216"/>
              <a:gd name="connsiteY567" fmla="*/ 2483860 h 6924544"/>
              <a:gd name="connsiteX568" fmla="*/ 9591710 w 12310216"/>
              <a:gd name="connsiteY568" fmla="*/ 2299847 h 6924544"/>
              <a:gd name="connsiteX569" fmla="*/ 8905672 w 12310216"/>
              <a:gd name="connsiteY569" fmla="*/ 2483860 h 6924544"/>
              <a:gd name="connsiteX570" fmla="*/ 8218352 w 12310216"/>
              <a:gd name="connsiteY570" fmla="*/ 2299847 h 6924544"/>
              <a:gd name="connsiteX571" fmla="*/ 7531031 w 12310216"/>
              <a:gd name="connsiteY571" fmla="*/ 2483860 h 6924544"/>
              <a:gd name="connsiteX572" fmla="*/ 6843711 w 12310216"/>
              <a:gd name="connsiteY572" fmla="*/ 2299847 h 6924544"/>
              <a:gd name="connsiteX573" fmla="*/ 6155108 w 12310216"/>
              <a:gd name="connsiteY573" fmla="*/ 2483860 h 6924544"/>
              <a:gd name="connsiteX574" fmla="*/ 5467788 w 12310216"/>
              <a:gd name="connsiteY574" fmla="*/ 2299847 h 6924544"/>
              <a:gd name="connsiteX575" fmla="*/ 4780467 w 12310216"/>
              <a:gd name="connsiteY575" fmla="*/ 2483860 h 6924544"/>
              <a:gd name="connsiteX576" fmla="*/ 4093147 w 12310216"/>
              <a:gd name="connsiteY576" fmla="*/ 2299847 h 6924544"/>
              <a:gd name="connsiteX577" fmla="*/ 3404544 w 12310216"/>
              <a:gd name="connsiteY577" fmla="*/ 2483860 h 6924544"/>
              <a:gd name="connsiteX578" fmla="*/ 2717224 w 12310216"/>
              <a:gd name="connsiteY578" fmla="*/ 2299847 h 6924544"/>
              <a:gd name="connsiteX579" fmla="*/ 2029903 w 12310216"/>
              <a:gd name="connsiteY579" fmla="*/ 2483860 h 6924544"/>
              <a:gd name="connsiteX580" fmla="*/ 1342583 w 12310216"/>
              <a:gd name="connsiteY580" fmla="*/ 2299847 h 6924544"/>
              <a:gd name="connsiteX581" fmla="*/ 655263 w 12310216"/>
              <a:gd name="connsiteY581" fmla="*/ 2483860 h 6924544"/>
              <a:gd name="connsiteX582" fmla="*/ 0 w 12310216"/>
              <a:gd name="connsiteY582" fmla="*/ 2308182 h 6924544"/>
              <a:gd name="connsiteX583" fmla="*/ 0 w 12310216"/>
              <a:gd name="connsiteY583" fmla="*/ 2396021 h 6924544"/>
              <a:gd name="connsiteX584" fmla="*/ 654621 w 12310216"/>
              <a:gd name="connsiteY584" fmla="*/ 2571699 h 6924544"/>
              <a:gd name="connsiteX585" fmla="*/ 654621 w 12310216"/>
              <a:gd name="connsiteY585" fmla="*/ 2003630 h 6924544"/>
              <a:gd name="connsiteX586" fmla="*/ 1341942 w 12310216"/>
              <a:gd name="connsiteY586" fmla="*/ 1819616 h 6924544"/>
              <a:gd name="connsiteX587" fmla="*/ 2029262 w 12310216"/>
              <a:gd name="connsiteY587" fmla="*/ 2003630 h 6924544"/>
              <a:gd name="connsiteX588" fmla="*/ 2716583 w 12310216"/>
              <a:gd name="connsiteY588" fmla="*/ 1819616 h 6924544"/>
              <a:gd name="connsiteX589" fmla="*/ 3404544 w 12310216"/>
              <a:gd name="connsiteY589" fmla="*/ 2003630 h 6924544"/>
              <a:gd name="connsiteX590" fmla="*/ 4091865 w 12310216"/>
              <a:gd name="connsiteY590" fmla="*/ 1819616 h 6924544"/>
              <a:gd name="connsiteX591" fmla="*/ 4779185 w 12310216"/>
              <a:gd name="connsiteY591" fmla="*/ 2003630 h 6924544"/>
              <a:gd name="connsiteX592" fmla="*/ 5466505 w 12310216"/>
              <a:gd name="connsiteY592" fmla="*/ 1819616 h 6924544"/>
              <a:gd name="connsiteX593" fmla="*/ 6155108 w 12310216"/>
              <a:gd name="connsiteY593" fmla="*/ 2003630 h 6924544"/>
              <a:gd name="connsiteX594" fmla="*/ 6842428 w 12310216"/>
              <a:gd name="connsiteY594" fmla="*/ 1819616 h 6924544"/>
              <a:gd name="connsiteX595" fmla="*/ 7529749 w 12310216"/>
              <a:gd name="connsiteY595" fmla="*/ 2003630 h 6924544"/>
              <a:gd name="connsiteX596" fmla="*/ 8217069 w 12310216"/>
              <a:gd name="connsiteY596" fmla="*/ 1819616 h 6924544"/>
              <a:gd name="connsiteX597" fmla="*/ 8904390 w 12310216"/>
              <a:gd name="connsiteY597" fmla="*/ 2003630 h 6924544"/>
              <a:gd name="connsiteX598" fmla="*/ 9591710 w 12310216"/>
              <a:gd name="connsiteY598" fmla="*/ 1819616 h 6924544"/>
              <a:gd name="connsiteX599" fmla="*/ 10279030 w 12310216"/>
              <a:gd name="connsiteY599" fmla="*/ 2003630 h 6924544"/>
              <a:gd name="connsiteX600" fmla="*/ 10966351 w 12310216"/>
              <a:gd name="connsiteY600" fmla="*/ 1819616 h 6924544"/>
              <a:gd name="connsiteX601" fmla="*/ 11653671 w 12310216"/>
              <a:gd name="connsiteY601" fmla="*/ 2003630 h 6924544"/>
              <a:gd name="connsiteX602" fmla="*/ 12308292 w 12310216"/>
              <a:gd name="connsiteY602" fmla="*/ 1827952 h 6924544"/>
              <a:gd name="connsiteX603" fmla="*/ 12308292 w 12310216"/>
              <a:gd name="connsiteY603" fmla="*/ 1755500 h 6924544"/>
              <a:gd name="connsiteX604" fmla="*/ 11653671 w 12310216"/>
              <a:gd name="connsiteY604" fmla="*/ 1931179 h 6924544"/>
              <a:gd name="connsiteX605" fmla="*/ 10966351 w 12310216"/>
              <a:gd name="connsiteY605" fmla="*/ 1747165 h 6924544"/>
              <a:gd name="connsiteX606" fmla="*/ 10279030 w 12310216"/>
              <a:gd name="connsiteY606" fmla="*/ 1931179 h 6924544"/>
              <a:gd name="connsiteX607" fmla="*/ 9591710 w 12310216"/>
              <a:gd name="connsiteY607" fmla="*/ 1747165 h 6924544"/>
              <a:gd name="connsiteX608" fmla="*/ 8905672 w 12310216"/>
              <a:gd name="connsiteY608" fmla="*/ 1931179 h 6924544"/>
              <a:gd name="connsiteX609" fmla="*/ 8218352 w 12310216"/>
              <a:gd name="connsiteY609" fmla="*/ 1747165 h 6924544"/>
              <a:gd name="connsiteX610" fmla="*/ 7531031 w 12310216"/>
              <a:gd name="connsiteY610" fmla="*/ 1931179 h 6924544"/>
              <a:gd name="connsiteX611" fmla="*/ 6843711 w 12310216"/>
              <a:gd name="connsiteY611" fmla="*/ 1747165 h 6924544"/>
              <a:gd name="connsiteX612" fmla="*/ 6155108 w 12310216"/>
              <a:gd name="connsiteY612" fmla="*/ 1931179 h 6924544"/>
              <a:gd name="connsiteX613" fmla="*/ 5467788 w 12310216"/>
              <a:gd name="connsiteY613" fmla="*/ 1747165 h 6924544"/>
              <a:gd name="connsiteX614" fmla="*/ 4780467 w 12310216"/>
              <a:gd name="connsiteY614" fmla="*/ 1931179 h 6924544"/>
              <a:gd name="connsiteX615" fmla="*/ 4093147 w 12310216"/>
              <a:gd name="connsiteY615" fmla="*/ 1747165 h 6924544"/>
              <a:gd name="connsiteX616" fmla="*/ 3404544 w 12310216"/>
              <a:gd name="connsiteY616" fmla="*/ 1931179 h 6924544"/>
              <a:gd name="connsiteX617" fmla="*/ 2717224 w 12310216"/>
              <a:gd name="connsiteY617" fmla="*/ 1747165 h 6924544"/>
              <a:gd name="connsiteX618" fmla="*/ 2029903 w 12310216"/>
              <a:gd name="connsiteY618" fmla="*/ 1931179 h 6924544"/>
              <a:gd name="connsiteX619" fmla="*/ 1342583 w 12310216"/>
              <a:gd name="connsiteY619" fmla="*/ 1747165 h 6924544"/>
              <a:gd name="connsiteX620" fmla="*/ 655263 w 12310216"/>
              <a:gd name="connsiteY620" fmla="*/ 1931179 h 6924544"/>
              <a:gd name="connsiteX621" fmla="*/ 0 w 12310216"/>
              <a:gd name="connsiteY621" fmla="*/ 1755500 h 6924544"/>
              <a:gd name="connsiteX622" fmla="*/ 0 w 12310216"/>
              <a:gd name="connsiteY622" fmla="*/ 1827952 h 6924544"/>
              <a:gd name="connsiteX623" fmla="*/ 654621 w 12310216"/>
              <a:gd name="connsiteY623" fmla="*/ 2003630 h 6924544"/>
              <a:gd name="connsiteX624" fmla="*/ 654621 w 12310216"/>
              <a:gd name="connsiteY624" fmla="*/ 1720236 h 6924544"/>
              <a:gd name="connsiteX625" fmla="*/ 1341942 w 12310216"/>
              <a:gd name="connsiteY625" fmla="*/ 1536223 h 6924544"/>
              <a:gd name="connsiteX626" fmla="*/ 2029262 w 12310216"/>
              <a:gd name="connsiteY626" fmla="*/ 1720236 h 6924544"/>
              <a:gd name="connsiteX627" fmla="*/ 2716583 w 12310216"/>
              <a:gd name="connsiteY627" fmla="*/ 1536223 h 6924544"/>
              <a:gd name="connsiteX628" fmla="*/ 3404544 w 12310216"/>
              <a:gd name="connsiteY628" fmla="*/ 1720236 h 6924544"/>
              <a:gd name="connsiteX629" fmla="*/ 4091865 w 12310216"/>
              <a:gd name="connsiteY629" fmla="*/ 1536223 h 6924544"/>
              <a:gd name="connsiteX630" fmla="*/ 4779185 w 12310216"/>
              <a:gd name="connsiteY630" fmla="*/ 1720236 h 6924544"/>
              <a:gd name="connsiteX631" fmla="*/ 5466505 w 12310216"/>
              <a:gd name="connsiteY631" fmla="*/ 1536223 h 6924544"/>
              <a:gd name="connsiteX632" fmla="*/ 6155108 w 12310216"/>
              <a:gd name="connsiteY632" fmla="*/ 1720236 h 6924544"/>
              <a:gd name="connsiteX633" fmla="*/ 6842428 w 12310216"/>
              <a:gd name="connsiteY633" fmla="*/ 1536223 h 6924544"/>
              <a:gd name="connsiteX634" fmla="*/ 7529749 w 12310216"/>
              <a:gd name="connsiteY634" fmla="*/ 1720236 h 6924544"/>
              <a:gd name="connsiteX635" fmla="*/ 8217069 w 12310216"/>
              <a:gd name="connsiteY635" fmla="*/ 1536223 h 6924544"/>
              <a:gd name="connsiteX636" fmla="*/ 8904390 w 12310216"/>
              <a:gd name="connsiteY636" fmla="*/ 1720236 h 6924544"/>
              <a:gd name="connsiteX637" fmla="*/ 9591710 w 12310216"/>
              <a:gd name="connsiteY637" fmla="*/ 1536223 h 6924544"/>
              <a:gd name="connsiteX638" fmla="*/ 10279030 w 12310216"/>
              <a:gd name="connsiteY638" fmla="*/ 1720236 h 6924544"/>
              <a:gd name="connsiteX639" fmla="*/ 10966351 w 12310216"/>
              <a:gd name="connsiteY639" fmla="*/ 1536223 h 6924544"/>
              <a:gd name="connsiteX640" fmla="*/ 11653671 w 12310216"/>
              <a:gd name="connsiteY640" fmla="*/ 1720236 h 6924544"/>
              <a:gd name="connsiteX641" fmla="*/ 12308292 w 12310216"/>
              <a:gd name="connsiteY641" fmla="*/ 1544558 h 6924544"/>
              <a:gd name="connsiteX642" fmla="*/ 12308292 w 12310216"/>
              <a:gd name="connsiteY642" fmla="*/ 1479160 h 6924544"/>
              <a:gd name="connsiteX643" fmla="*/ 11653671 w 12310216"/>
              <a:gd name="connsiteY643" fmla="*/ 1654838 h 6924544"/>
              <a:gd name="connsiteX644" fmla="*/ 10966351 w 12310216"/>
              <a:gd name="connsiteY644" fmla="*/ 1470825 h 6924544"/>
              <a:gd name="connsiteX645" fmla="*/ 10279030 w 12310216"/>
              <a:gd name="connsiteY645" fmla="*/ 1654838 h 6924544"/>
              <a:gd name="connsiteX646" fmla="*/ 9591710 w 12310216"/>
              <a:gd name="connsiteY646" fmla="*/ 1470825 h 6924544"/>
              <a:gd name="connsiteX647" fmla="*/ 8905672 w 12310216"/>
              <a:gd name="connsiteY647" fmla="*/ 1654838 h 6924544"/>
              <a:gd name="connsiteX648" fmla="*/ 8218352 w 12310216"/>
              <a:gd name="connsiteY648" fmla="*/ 1470825 h 6924544"/>
              <a:gd name="connsiteX649" fmla="*/ 7531031 w 12310216"/>
              <a:gd name="connsiteY649" fmla="*/ 1654838 h 6924544"/>
              <a:gd name="connsiteX650" fmla="*/ 6843711 w 12310216"/>
              <a:gd name="connsiteY650" fmla="*/ 1470825 h 6924544"/>
              <a:gd name="connsiteX651" fmla="*/ 6155108 w 12310216"/>
              <a:gd name="connsiteY651" fmla="*/ 1654838 h 6924544"/>
              <a:gd name="connsiteX652" fmla="*/ 5467788 w 12310216"/>
              <a:gd name="connsiteY652" fmla="*/ 1470825 h 6924544"/>
              <a:gd name="connsiteX653" fmla="*/ 4780467 w 12310216"/>
              <a:gd name="connsiteY653" fmla="*/ 1654838 h 6924544"/>
              <a:gd name="connsiteX654" fmla="*/ 4093147 w 12310216"/>
              <a:gd name="connsiteY654" fmla="*/ 1470825 h 6924544"/>
              <a:gd name="connsiteX655" fmla="*/ 3404544 w 12310216"/>
              <a:gd name="connsiteY655" fmla="*/ 1654838 h 6924544"/>
              <a:gd name="connsiteX656" fmla="*/ 2717224 w 12310216"/>
              <a:gd name="connsiteY656" fmla="*/ 1470825 h 6924544"/>
              <a:gd name="connsiteX657" fmla="*/ 2029903 w 12310216"/>
              <a:gd name="connsiteY657" fmla="*/ 1654838 h 6924544"/>
              <a:gd name="connsiteX658" fmla="*/ 1342583 w 12310216"/>
              <a:gd name="connsiteY658" fmla="*/ 1470825 h 6924544"/>
              <a:gd name="connsiteX659" fmla="*/ 655263 w 12310216"/>
              <a:gd name="connsiteY659" fmla="*/ 1654838 h 6924544"/>
              <a:gd name="connsiteX660" fmla="*/ 0 w 12310216"/>
              <a:gd name="connsiteY660" fmla="*/ 1479160 h 6924544"/>
              <a:gd name="connsiteX661" fmla="*/ 0 w 12310216"/>
              <a:gd name="connsiteY661" fmla="*/ 1544558 h 6924544"/>
              <a:gd name="connsiteX662" fmla="*/ 654621 w 12310216"/>
              <a:gd name="connsiteY662" fmla="*/ 1720236 h 6924544"/>
              <a:gd name="connsiteX663" fmla="*/ 11655595 w 12310216"/>
              <a:gd name="connsiteY663" fmla="*/ 17311 h 6924544"/>
              <a:gd name="connsiteX664" fmla="*/ 11719711 w 12310216"/>
              <a:gd name="connsiteY664" fmla="*/ 0 h 6924544"/>
              <a:gd name="connsiteX665" fmla="*/ 11591479 w 12310216"/>
              <a:gd name="connsiteY665" fmla="*/ 0 h 6924544"/>
              <a:gd name="connsiteX666" fmla="*/ 11655595 w 12310216"/>
              <a:gd name="connsiteY666" fmla="*/ 17311 h 6924544"/>
              <a:gd name="connsiteX667" fmla="*/ 4779826 w 12310216"/>
              <a:gd name="connsiteY667" fmla="*/ 17311 h 6924544"/>
              <a:gd name="connsiteX668" fmla="*/ 4843942 w 12310216"/>
              <a:gd name="connsiteY668" fmla="*/ 0 h 6924544"/>
              <a:gd name="connsiteX669" fmla="*/ 4715711 w 12310216"/>
              <a:gd name="connsiteY669" fmla="*/ 0 h 6924544"/>
              <a:gd name="connsiteX670" fmla="*/ 4779826 w 12310216"/>
              <a:gd name="connsiteY670" fmla="*/ 17311 h 6924544"/>
              <a:gd name="connsiteX671" fmla="*/ 6155108 w 12310216"/>
              <a:gd name="connsiteY671" fmla="*/ 17311 h 6924544"/>
              <a:gd name="connsiteX672" fmla="*/ 6219224 w 12310216"/>
              <a:gd name="connsiteY672" fmla="*/ 0 h 6924544"/>
              <a:gd name="connsiteX673" fmla="*/ 6090993 w 12310216"/>
              <a:gd name="connsiteY673" fmla="*/ 0 h 6924544"/>
              <a:gd name="connsiteX674" fmla="*/ 6155108 w 12310216"/>
              <a:gd name="connsiteY674" fmla="*/ 17311 h 6924544"/>
              <a:gd name="connsiteX675" fmla="*/ 3404544 w 12310216"/>
              <a:gd name="connsiteY675" fmla="*/ 17311 h 6924544"/>
              <a:gd name="connsiteX676" fmla="*/ 3468660 w 12310216"/>
              <a:gd name="connsiteY676" fmla="*/ 0 h 6924544"/>
              <a:gd name="connsiteX677" fmla="*/ 3340429 w 12310216"/>
              <a:gd name="connsiteY677" fmla="*/ 0 h 6924544"/>
              <a:gd name="connsiteX678" fmla="*/ 3404544 w 12310216"/>
              <a:gd name="connsiteY678" fmla="*/ 17311 h 6924544"/>
              <a:gd name="connsiteX679" fmla="*/ 7530390 w 12310216"/>
              <a:gd name="connsiteY679" fmla="*/ 17311 h 6924544"/>
              <a:gd name="connsiteX680" fmla="*/ 7594506 w 12310216"/>
              <a:gd name="connsiteY680" fmla="*/ 0 h 6924544"/>
              <a:gd name="connsiteX681" fmla="*/ 7466275 w 12310216"/>
              <a:gd name="connsiteY681" fmla="*/ 0 h 6924544"/>
              <a:gd name="connsiteX682" fmla="*/ 7530390 w 12310216"/>
              <a:gd name="connsiteY682" fmla="*/ 17311 h 6924544"/>
              <a:gd name="connsiteX683" fmla="*/ 12310216 w 12310216"/>
              <a:gd name="connsiteY683" fmla="*/ 6730273 h 6924544"/>
              <a:gd name="connsiteX684" fmla="*/ 11655595 w 12310216"/>
              <a:gd name="connsiteY684" fmla="*/ 6905951 h 6924544"/>
              <a:gd name="connsiteX685" fmla="*/ 10968274 w 12310216"/>
              <a:gd name="connsiteY685" fmla="*/ 6721938 h 6924544"/>
              <a:gd name="connsiteX686" fmla="*/ 10280954 w 12310216"/>
              <a:gd name="connsiteY686" fmla="*/ 6905951 h 6924544"/>
              <a:gd name="connsiteX687" fmla="*/ 9593634 w 12310216"/>
              <a:gd name="connsiteY687" fmla="*/ 6721938 h 6924544"/>
              <a:gd name="connsiteX688" fmla="*/ 8905672 w 12310216"/>
              <a:gd name="connsiteY688" fmla="*/ 6905310 h 6924544"/>
              <a:gd name="connsiteX689" fmla="*/ 8218352 w 12310216"/>
              <a:gd name="connsiteY689" fmla="*/ 6721297 h 6924544"/>
              <a:gd name="connsiteX690" fmla="*/ 7531031 w 12310216"/>
              <a:gd name="connsiteY690" fmla="*/ 6905310 h 6924544"/>
              <a:gd name="connsiteX691" fmla="*/ 6843711 w 12310216"/>
              <a:gd name="connsiteY691" fmla="*/ 6721297 h 6924544"/>
              <a:gd name="connsiteX692" fmla="*/ 6155108 w 12310216"/>
              <a:gd name="connsiteY692" fmla="*/ 6905310 h 6924544"/>
              <a:gd name="connsiteX693" fmla="*/ 5467788 w 12310216"/>
              <a:gd name="connsiteY693" fmla="*/ 6721297 h 6924544"/>
              <a:gd name="connsiteX694" fmla="*/ 4779826 w 12310216"/>
              <a:gd name="connsiteY694" fmla="*/ 6905310 h 6924544"/>
              <a:gd name="connsiteX695" fmla="*/ 4092506 w 12310216"/>
              <a:gd name="connsiteY695" fmla="*/ 6721297 h 6924544"/>
              <a:gd name="connsiteX696" fmla="*/ 3404544 w 12310216"/>
              <a:gd name="connsiteY696" fmla="*/ 6905310 h 6924544"/>
              <a:gd name="connsiteX697" fmla="*/ 2717224 w 12310216"/>
              <a:gd name="connsiteY697" fmla="*/ 6721297 h 6924544"/>
              <a:gd name="connsiteX698" fmla="*/ 2029903 w 12310216"/>
              <a:gd name="connsiteY698" fmla="*/ 6905310 h 6924544"/>
              <a:gd name="connsiteX699" fmla="*/ 1342583 w 12310216"/>
              <a:gd name="connsiteY699" fmla="*/ 6721297 h 6924544"/>
              <a:gd name="connsiteX700" fmla="*/ 654621 w 12310216"/>
              <a:gd name="connsiteY700" fmla="*/ 6905310 h 6924544"/>
              <a:gd name="connsiteX701" fmla="*/ 0 w 12310216"/>
              <a:gd name="connsiteY701" fmla="*/ 6730273 h 6924544"/>
              <a:gd name="connsiteX702" fmla="*/ 0 w 12310216"/>
              <a:gd name="connsiteY702" fmla="*/ 6924545 h 6924544"/>
              <a:gd name="connsiteX703" fmla="*/ 12310216 w 12310216"/>
              <a:gd name="connsiteY703" fmla="*/ 6924545 h 6924544"/>
              <a:gd name="connsiteX704" fmla="*/ 12310216 w 12310216"/>
              <a:gd name="connsiteY704" fmla="*/ 6730273 h 6924544"/>
              <a:gd name="connsiteX705" fmla="*/ 2029903 w 12310216"/>
              <a:gd name="connsiteY705" fmla="*/ 17311 h 6924544"/>
              <a:gd name="connsiteX706" fmla="*/ 2094019 w 12310216"/>
              <a:gd name="connsiteY706" fmla="*/ 0 h 6924544"/>
              <a:gd name="connsiteX707" fmla="*/ 1965788 w 12310216"/>
              <a:gd name="connsiteY707" fmla="*/ 0 h 6924544"/>
              <a:gd name="connsiteX708" fmla="*/ 2029903 w 12310216"/>
              <a:gd name="connsiteY708" fmla="*/ 17311 h 6924544"/>
              <a:gd name="connsiteX709" fmla="*/ 8905672 w 12310216"/>
              <a:gd name="connsiteY709" fmla="*/ 17311 h 6924544"/>
              <a:gd name="connsiteX710" fmla="*/ 8969788 w 12310216"/>
              <a:gd name="connsiteY710" fmla="*/ 0 h 6924544"/>
              <a:gd name="connsiteX711" fmla="*/ 8841556 w 12310216"/>
              <a:gd name="connsiteY711" fmla="*/ 0 h 6924544"/>
              <a:gd name="connsiteX712" fmla="*/ 8905672 w 12310216"/>
              <a:gd name="connsiteY712" fmla="*/ 17311 h 6924544"/>
              <a:gd name="connsiteX713" fmla="*/ 654621 w 12310216"/>
              <a:gd name="connsiteY713" fmla="*/ 5125446 h 6924544"/>
              <a:gd name="connsiteX714" fmla="*/ 1341942 w 12310216"/>
              <a:gd name="connsiteY714" fmla="*/ 4941432 h 6924544"/>
              <a:gd name="connsiteX715" fmla="*/ 2029262 w 12310216"/>
              <a:gd name="connsiteY715" fmla="*/ 5125446 h 6924544"/>
              <a:gd name="connsiteX716" fmla="*/ 2716583 w 12310216"/>
              <a:gd name="connsiteY716" fmla="*/ 4941432 h 6924544"/>
              <a:gd name="connsiteX717" fmla="*/ 3404544 w 12310216"/>
              <a:gd name="connsiteY717" fmla="*/ 5125446 h 6924544"/>
              <a:gd name="connsiteX718" fmla="*/ 4091865 w 12310216"/>
              <a:gd name="connsiteY718" fmla="*/ 4941432 h 6924544"/>
              <a:gd name="connsiteX719" fmla="*/ 4779185 w 12310216"/>
              <a:gd name="connsiteY719" fmla="*/ 5125446 h 6924544"/>
              <a:gd name="connsiteX720" fmla="*/ 5466505 w 12310216"/>
              <a:gd name="connsiteY720" fmla="*/ 4941432 h 6924544"/>
              <a:gd name="connsiteX721" fmla="*/ 6155108 w 12310216"/>
              <a:gd name="connsiteY721" fmla="*/ 5125446 h 6924544"/>
              <a:gd name="connsiteX722" fmla="*/ 6842428 w 12310216"/>
              <a:gd name="connsiteY722" fmla="*/ 4941432 h 6924544"/>
              <a:gd name="connsiteX723" fmla="*/ 7529749 w 12310216"/>
              <a:gd name="connsiteY723" fmla="*/ 5125446 h 6924544"/>
              <a:gd name="connsiteX724" fmla="*/ 8217069 w 12310216"/>
              <a:gd name="connsiteY724" fmla="*/ 4941432 h 6924544"/>
              <a:gd name="connsiteX725" fmla="*/ 8904390 w 12310216"/>
              <a:gd name="connsiteY725" fmla="*/ 5125446 h 6924544"/>
              <a:gd name="connsiteX726" fmla="*/ 9591710 w 12310216"/>
              <a:gd name="connsiteY726" fmla="*/ 4941432 h 6924544"/>
              <a:gd name="connsiteX727" fmla="*/ 10279030 w 12310216"/>
              <a:gd name="connsiteY727" fmla="*/ 5125446 h 6924544"/>
              <a:gd name="connsiteX728" fmla="*/ 10966351 w 12310216"/>
              <a:gd name="connsiteY728" fmla="*/ 4941432 h 6924544"/>
              <a:gd name="connsiteX729" fmla="*/ 11653671 w 12310216"/>
              <a:gd name="connsiteY729" fmla="*/ 5125446 h 6924544"/>
              <a:gd name="connsiteX730" fmla="*/ 12308292 w 12310216"/>
              <a:gd name="connsiteY730" fmla="*/ 4949768 h 6924544"/>
              <a:gd name="connsiteX731" fmla="*/ 12308292 w 12310216"/>
              <a:gd name="connsiteY731" fmla="*/ 4795889 h 6924544"/>
              <a:gd name="connsiteX732" fmla="*/ 11653671 w 12310216"/>
              <a:gd name="connsiteY732" fmla="*/ 4971567 h 6924544"/>
              <a:gd name="connsiteX733" fmla="*/ 10966351 w 12310216"/>
              <a:gd name="connsiteY733" fmla="*/ 4787554 h 6924544"/>
              <a:gd name="connsiteX734" fmla="*/ 10279030 w 12310216"/>
              <a:gd name="connsiteY734" fmla="*/ 4971567 h 6924544"/>
              <a:gd name="connsiteX735" fmla="*/ 9591710 w 12310216"/>
              <a:gd name="connsiteY735" fmla="*/ 4787554 h 6924544"/>
              <a:gd name="connsiteX736" fmla="*/ 8905672 w 12310216"/>
              <a:gd name="connsiteY736" fmla="*/ 4970926 h 6924544"/>
              <a:gd name="connsiteX737" fmla="*/ 8218352 w 12310216"/>
              <a:gd name="connsiteY737" fmla="*/ 4786912 h 6924544"/>
              <a:gd name="connsiteX738" fmla="*/ 7531031 w 12310216"/>
              <a:gd name="connsiteY738" fmla="*/ 4970926 h 6924544"/>
              <a:gd name="connsiteX739" fmla="*/ 6843711 w 12310216"/>
              <a:gd name="connsiteY739" fmla="*/ 4786912 h 6924544"/>
              <a:gd name="connsiteX740" fmla="*/ 6155108 w 12310216"/>
              <a:gd name="connsiteY740" fmla="*/ 4970926 h 6924544"/>
              <a:gd name="connsiteX741" fmla="*/ 5467788 w 12310216"/>
              <a:gd name="connsiteY741" fmla="*/ 4786912 h 6924544"/>
              <a:gd name="connsiteX742" fmla="*/ 4780467 w 12310216"/>
              <a:gd name="connsiteY742" fmla="*/ 4970926 h 6924544"/>
              <a:gd name="connsiteX743" fmla="*/ 4093147 w 12310216"/>
              <a:gd name="connsiteY743" fmla="*/ 4786912 h 6924544"/>
              <a:gd name="connsiteX744" fmla="*/ 3404544 w 12310216"/>
              <a:gd name="connsiteY744" fmla="*/ 4970926 h 6924544"/>
              <a:gd name="connsiteX745" fmla="*/ 2717224 w 12310216"/>
              <a:gd name="connsiteY745" fmla="*/ 4786912 h 6924544"/>
              <a:gd name="connsiteX746" fmla="*/ 2029903 w 12310216"/>
              <a:gd name="connsiteY746" fmla="*/ 4970926 h 6924544"/>
              <a:gd name="connsiteX747" fmla="*/ 1342583 w 12310216"/>
              <a:gd name="connsiteY747" fmla="*/ 4786912 h 6924544"/>
              <a:gd name="connsiteX748" fmla="*/ 655263 w 12310216"/>
              <a:gd name="connsiteY748" fmla="*/ 4970926 h 6924544"/>
              <a:gd name="connsiteX749" fmla="*/ 0 w 12310216"/>
              <a:gd name="connsiteY749" fmla="*/ 4795889 h 6924544"/>
              <a:gd name="connsiteX750" fmla="*/ 0 w 12310216"/>
              <a:gd name="connsiteY750" fmla="*/ 4950409 h 6924544"/>
              <a:gd name="connsiteX751" fmla="*/ 654621 w 12310216"/>
              <a:gd name="connsiteY751" fmla="*/ 5125446 h 6924544"/>
              <a:gd name="connsiteX752" fmla="*/ 654621 w 12310216"/>
              <a:gd name="connsiteY752" fmla="*/ 17311 h 6924544"/>
              <a:gd name="connsiteX753" fmla="*/ 718737 w 12310216"/>
              <a:gd name="connsiteY753" fmla="*/ 0 h 6924544"/>
              <a:gd name="connsiteX754" fmla="*/ 590506 w 12310216"/>
              <a:gd name="connsiteY754" fmla="*/ 0 h 6924544"/>
              <a:gd name="connsiteX755" fmla="*/ 654621 w 12310216"/>
              <a:gd name="connsiteY755" fmla="*/ 17311 h 6924544"/>
              <a:gd name="connsiteX756" fmla="*/ 654621 w 12310216"/>
              <a:gd name="connsiteY756" fmla="*/ 5693515 h 6924544"/>
              <a:gd name="connsiteX757" fmla="*/ 1341942 w 12310216"/>
              <a:gd name="connsiteY757" fmla="*/ 5509501 h 6924544"/>
              <a:gd name="connsiteX758" fmla="*/ 2029903 w 12310216"/>
              <a:gd name="connsiteY758" fmla="*/ 5693515 h 6924544"/>
              <a:gd name="connsiteX759" fmla="*/ 2717224 w 12310216"/>
              <a:gd name="connsiteY759" fmla="*/ 5509501 h 6924544"/>
              <a:gd name="connsiteX760" fmla="*/ 3404544 w 12310216"/>
              <a:gd name="connsiteY760" fmla="*/ 5693515 h 6924544"/>
              <a:gd name="connsiteX761" fmla="*/ 4091865 w 12310216"/>
              <a:gd name="connsiteY761" fmla="*/ 5509501 h 6924544"/>
              <a:gd name="connsiteX762" fmla="*/ 4779826 w 12310216"/>
              <a:gd name="connsiteY762" fmla="*/ 5693515 h 6924544"/>
              <a:gd name="connsiteX763" fmla="*/ 5467147 w 12310216"/>
              <a:gd name="connsiteY763" fmla="*/ 5509501 h 6924544"/>
              <a:gd name="connsiteX764" fmla="*/ 6155108 w 12310216"/>
              <a:gd name="connsiteY764" fmla="*/ 5693515 h 6924544"/>
              <a:gd name="connsiteX765" fmla="*/ 6842428 w 12310216"/>
              <a:gd name="connsiteY765" fmla="*/ 5509501 h 6924544"/>
              <a:gd name="connsiteX766" fmla="*/ 7529749 w 12310216"/>
              <a:gd name="connsiteY766" fmla="*/ 5693515 h 6924544"/>
              <a:gd name="connsiteX767" fmla="*/ 8217069 w 12310216"/>
              <a:gd name="connsiteY767" fmla="*/ 5509501 h 6924544"/>
              <a:gd name="connsiteX768" fmla="*/ 8905672 w 12310216"/>
              <a:gd name="connsiteY768" fmla="*/ 5693515 h 6924544"/>
              <a:gd name="connsiteX769" fmla="*/ 9592992 w 12310216"/>
              <a:gd name="connsiteY769" fmla="*/ 5509501 h 6924544"/>
              <a:gd name="connsiteX770" fmla="*/ 10280313 w 12310216"/>
              <a:gd name="connsiteY770" fmla="*/ 5693515 h 6924544"/>
              <a:gd name="connsiteX771" fmla="*/ 10967633 w 12310216"/>
              <a:gd name="connsiteY771" fmla="*/ 5509501 h 6924544"/>
              <a:gd name="connsiteX772" fmla="*/ 11654954 w 12310216"/>
              <a:gd name="connsiteY772" fmla="*/ 5693515 h 6924544"/>
              <a:gd name="connsiteX773" fmla="*/ 12309575 w 12310216"/>
              <a:gd name="connsiteY773" fmla="*/ 5517837 h 6924544"/>
              <a:gd name="connsiteX774" fmla="*/ 12309575 w 12310216"/>
              <a:gd name="connsiteY774" fmla="*/ 5348570 h 6924544"/>
              <a:gd name="connsiteX775" fmla="*/ 11654954 w 12310216"/>
              <a:gd name="connsiteY775" fmla="*/ 5524248 h 6924544"/>
              <a:gd name="connsiteX776" fmla="*/ 10967633 w 12310216"/>
              <a:gd name="connsiteY776" fmla="*/ 5340235 h 6924544"/>
              <a:gd name="connsiteX777" fmla="*/ 10280313 w 12310216"/>
              <a:gd name="connsiteY777" fmla="*/ 5524248 h 6924544"/>
              <a:gd name="connsiteX778" fmla="*/ 9592992 w 12310216"/>
              <a:gd name="connsiteY778" fmla="*/ 5340235 h 6924544"/>
              <a:gd name="connsiteX779" fmla="*/ 8905672 w 12310216"/>
              <a:gd name="connsiteY779" fmla="*/ 5523607 h 6924544"/>
              <a:gd name="connsiteX780" fmla="*/ 8218352 w 12310216"/>
              <a:gd name="connsiteY780" fmla="*/ 5339594 h 6924544"/>
              <a:gd name="connsiteX781" fmla="*/ 7531031 w 12310216"/>
              <a:gd name="connsiteY781" fmla="*/ 5523607 h 6924544"/>
              <a:gd name="connsiteX782" fmla="*/ 6843711 w 12310216"/>
              <a:gd name="connsiteY782" fmla="*/ 5339594 h 6924544"/>
              <a:gd name="connsiteX783" fmla="*/ 6155108 w 12310216"/>
              <a:gd name="connsiteY783" fmla="*/ 5523607 h 6924544"/>
              <a:gd name="connsiteX784" fmla="*/ 5467788 w 12310216"/>
              <a:gd name="connsiteY784" fmla="*/ 5339594 h 6924544"/>
              <a:gd name="connsiteX785" fmla="*/ 4780467 w 12310216"/>
              <a:gd name="connsiteY785" fmla="*/ 5523607 h 6924544"/>
              <a:gd name="connsiteX786" fmla="*/ 4093147 w 12310216"/>
              <a:gd name="connsiteY786" fmla="*/ 5339594 h 6924544"/>
              <a:gd name="connsiteX787" fmla="*/ 3404544 w 12310216"/>
              <a:gd name="connsiteY787" fmla="*/ 5523607 h 6924544"/>
              <a:gd name="connsiteX788" fmla="*/ 2717224 w 12310216"/>
              <a:gd name="connsiteY788" fmla="*/ 5339594 h 6924544"/>
              <a:gd name="connsiteX789" fmla="*/ 2029903 w 12310216"/>
              <a:gd name="connsiteY789" fmla="*/ 5523607 h 6924544"/>
              <a:gd name="connsiteX790" fmla="*/ 1342583 w 12310216"/>
              <a:gd name="connsiteY790" fmla="*/ 5339594 h 6924544"/>
              <a:gd name="connsiteX791" fmla="*/ 655263 w 12310216"/>
              <a:gd name="connsiteY791" fmla="*/ 5523607 h 6924544"/>
              <a:gd name="connsiteX792" fmla="*/ 0 w 12310216"/>
              <a:gd name="connsiteY792" fmla="*/ 5348570 h 6924544"/>
              <a:gd name="connsiteX793" fmla="*/ 0 w 12310216"/>
              <a:gd name="connsiteY793" fmla="*/ 5517837 h 6924544"/>
              <a:gd name="connsiteX794" fmla="*/ 654621 w 12310216"/>
              <a:gd name="connsiteY794" fmla="*/ 5693515 h 6924544"/>
              <a:gd name="connsiteX795" fmla="*/ 654621 w 12310216"/>
              <a:gd name="connsiteY795" fmla="*/ 5409480 h 6924544"/>
              <a:gd name="connsiteX796" fmla="*/ 1341942 w 12310216"/>
              <a:gd name="connsiteY796" fmla="*/ 5225467 h 6924544"/>
              <a:gd name="connsiteX797" fmla="*/ 2029262 w 12310216"/>
              <a:gd name="connsiteY797" fmla="*/ 5409480 h 6924544"/>
              <a:gd name="connsiteX798" fmla="*/ 2717224 w 12310216"/>
              <a:gd name="connsiteY798" fmla="*/ 5225467 h 6924544"/>
              <a:gd name="connsiteX799" fmla="*/ 3404544 w 12310216"/>
              <a:gd name="connsiteY799" fmla="*/ 5409480 h 6924544"/>
              <a:gd name="connsiteX800" fmla="*/ 4092506 w 12310216"/>
              <a:gd name="connsiteY800" fmla="*/ 5225467 h 6924544"/>
              <a:gd name="connsiteX801" fmla="*/ 4779826 w 12310216"/>
              <a:gd name="connsiteY801" fmla="*/ 5409480 h 6924544"/>
              <a:gd name="connsiteX802" fmla="*/ 5467788 w 12310216"/>
              <a:gd name="connsiteY802" fmla="*/ 5225467 h 6924544"/>
              <a:gd name="connsiteX803" fmla="*/ 6155108 w 12310216"/>
              <a:gd name="connsiteY803" fmla="*/ 5409480 h 6924544"/>
              <a:gd name="connsiteX804" fmla="*/ 6842428 w 12310216"/>
              <a:gd name="connsiteY804" fmla="*/ 5225467 h 6924544"/>
              <a:gd name="connsiteX805" fmla="*/ 7529749 w 12310216"/>
              <a:gd name="connsiteY805" fmla="*/ 5409480 h 6924544"/>
              <a:gd name="connsiteX806" fmla="*/ 8217069 w 12310216"/>
              <a:gd name="connsiteY806" fmla="*/ 5225467 h 6924544"/>
              <a:gd name="connsiteX807" fmla="*/ 8904390 w 12310216"/>
              <a:gd name="connsiteY807" fmla="*/ 5409480 h 6924544"/>
              <a:gd name="connsiteX808" fmla="*/ 9591710 w 12310216"/>
              <a:gd name="connsiteY808" fmla="*/ 5225467 h 6924544"/>
              <a:gd name="connsiteX809" fmla="*/ 10279030 w 12310216"/>
              <a:gd name="connsiteY809" fmla="*/ 5409480 h 6924544"/>
              <a:gd name="connsiteX810" fmla="*/ 10966351 w 12310216"/>
              <a:gd name="connsiteY810" fmla="*/ 5225467 h 6924544"/>
              <a:gd name="connsiteX811" fmla="*/ 11653671 w 12310216"/>
              <a:gd name="connsiteY811" fmla="*/ 5409480 h 6924544"/>
              <a:gd name="connsiteX812" fmla="*/ 12308292 w 12310216"/>
              <a:gd name="connsiteY812" fmla="*/ 5233802 h 6924544"/>
              <a:gd name="connsiteX813" fmla="*/ 12308292 w 12310216"/>
              <a:gd name="connsiteY813" fmla="*/ 5071588 h 6924544"/>
              <a:gd name="connsiteX814" fmla="*/ 11653671 w 12310216"/>
              <a:gd name="connsiteY814" fmla="*/ 5247267 h 6924544"/>
              <a:gd name="connsiteX815" fmla="*/ 10966351 w 12310216"/>
              <a:gd name="connsiteY815" fmla="*/ 5063253 h 6924544"/>
              <a:gd name="connsiteX816" fmla="*/ 10279030 w 12310216"/>
              <a:gd name="connsiteY816" fmla="*/ 5247267 h 6924544"/>
              <a:gd name="connsiteX817" fmla="*/ 9591710 w 12310216"/>
              <a:gd name="connsiteY817" fmla="*/ 5063253 h 6924544"/>
              <a:gd name="connsiteX818" fmla="*/ 8905672 w 12310216"/>
              <a:gd name="connsiteY818" fmla="*/ 5247267 h 6924544"/>
              <a:gd name="connsiteX819" fmla="*/ 8218352 w 12310216"/>
              <a:gd name="connsiteY819" fmla="*/ 5063253 h 6924544"/>
              <a:gd name="connsiteX820" fmla="*/ 7531031 w 12310216"/>
              <a:gd name="connsiteY820" fmla="*/ 5247267 h 6924544"/>
              <a:gd name="connsiteX821" fmla="*/ 6843711 w 12310216"/>
              <a:gd name="connsiteY821" fmla="*/ 5063253 h 6924544"/>
              <a:gd name="connsiteX822" fmla="*/ 6155108 w 12310216"/>
              <a:gd name="connsiteY822" fmla="*/ 5247267 h 6924544"/>
              <a:gd name="connsiteX823" fmla="*/ 5467788 w 12310216"/>
              <a:gd name="connsiteY823" fmla="*/ 5063253 h 6924544"/>
              <a:gd name="connsiteX824" fmla="*/ 4780467 w 12310216"/>
              <a:gd name="connsiteY824" fmla="*/ 5247267 h 6924544"/>
              <a:gd name="connsiteX825" fmla="*/ 4093147 w 12310216"/>
              <a:gd name="connsiteY825" fmla="*/ 5063253 h 6924544"/>
              <a:gd name="connsiteX826" fmla="*/ 3404544 w 12310216"/>
              <a:gd name="connsiteY826" fmla="*/ 5247267 h 6924544"/>
              <a:gd name="connsiteX827" fmla="*/ 2717224 w 12310216"/>
              <a:gd name="connsiteY827" fmla="*/ 5063253 h 6924544"/>
              <a:gd name="connsiteX828" fmla="*/ 2029903 w 12310216"/>
              <a:gd name="connsiteY828" fmla="*/ 5247267 h 6924544"/>
              <a:gd name="connsiteX829" fmla="*/ 1342583 w 12310216"/>
              <a:gd name="connsiteY829" fmla="*/ 5063253 h 6924544"/>
              <a:gd name="connsiteX830" fmla="*/ 655263 w 12310216"/>
              <a:gd name="connsiteY830" fmla="*/ 5247267 h 6924544"/>
              <a:gd name="connsiteX831" fmla="*/ 0 w 12310216"/>
              <a:gd name="connsiteY831" fmla="*/ 5072229 h 6924544"/>
              <a:gd name="connsiteX832" fmla="*/ 0 w 12310216"/>
              <a:gd name="connsiteY832" fmla="*/ 5234443 h 6924544"/>
              <a:gd name="connsiteX833" fmla="*/ 654621 w 12310216"/>
              <a:gd name="connsiteY833" fmla="*/ 5409480 h 6924544"/>
              <a:gd name="connsiteX834" fmla="*/ 654621 w 12310216"/>
              <a:gd name="connsiteY834" fmla="*/ 5976908 h 6924544"/>
              <a:gd name="connsiteX835" fmla="*/ 1341942 w 12310216"/>
              <a:gd name="connsiteY835" fmla="*/ 5792895 h 6924544"/>
              <a:gd name="connsiteX836" fmla="*/ 2029262 w 12310216"/>
              <a:gd name="connsiteY836" fmla="*/ 5976908 h 6924544"/>
              <a:gd name="connsiteX837" fmla="*/ 2716583 w 12310216"/>
              <a:gd name="connsiteY837" fmla="*/ 5792895 h 6924544"/>
              <a:gd name="connsiteX838" fmla="*/ 3404544 w 12310216"/>
              <a:gd name="connsiteY838" fmla="*/ 5976908 h 6924544"/>
              <a:gd name="connsiteX839" fmla="*/ 4091865 w 12310216"/>
              <a:gd name="connsiteY839" fmla="*/ 5792895 h 6924544"/>
              <a:gd name="connsiteX840" fmla="*/ 4779185 w 12310216"/>
              <a:gd name="connsiteY840" fmla="*/ 5976908 h 6924544"/>
              <a:gd name="connsiteX841" fmla="*/ 5466505 w 12310216"/>
              <a:gd name="connsiteY841" fmla="*/ 5792895 h 6924544"/>
              <a:gd name="connsiteX842" fmla="*/ 6155108 w 12310216"/>
              <a:gd name="connsiteY842" fmla="*/ 5976908 h 6924544"/>
              <a:gd name="connsiteX843" fmla="*/ 6842428 w 12310216"/>
              <a:gd name="connsiteY843" fmla="*/ 5792895 h 6924544"/>
              <a:gd name="connsiteX844" fmla="*/ 7529749 w 12310216"/>
              <a:gd name="connsiteY844" fmla="*/ 5976908 h 6924544"/>
              <a:gd name="connsiteX845" fmla="*/ 8217069 w 12310216"/>
              <a:gd name="connsiteY845" fmla="*/ 5792895 h 6924544"/>
              <a:gd name="connsiteX846" fmla="*/ 8904390 w 12310216"/>
              <a:gd name="connsiteY846" fmla="*/ 5976908 h 6924544"/>
              <a:gd name="connsiteX847" fmla="*/ 9591710 w 12310216"/>
              <a:gd name="connsiteY847" fmla="*/ 5792895 h 6924544"/>
              <a:gd name="connsiteX848" fmla="*/ 10279030 w 12310216"/>
              <a:gd name="connsiteY848" fmla="*/ 5976908 h 6924544"/>
              <a:gd name="connsiteX849" fmla="*/ 10966351 w 12310216"/>
              <a:gd name="connsiteY849" fmla="*/ 5792895 h 6924544"/>
              <a:gd name="connsiteX850" fmla="*/ 11653671 w 12310216"/>
              <a:gd name="connsiteY850" fmla="*/ 5976908 h 6924544"/>
              <a:gd name="connsiteX851" fmla="*/ 12308292 w 12310216"/>
              <a:gd name="connsiteY851" fmla="*/ 5801230 h 6924544"/>
              <a:gd name="connsiteX852" fmla="*/ 12308292 w 12310216"/>
              <a:gd name="connsiteY852" fmla="*/ 5624270 h 6924544"/>
              <a:gd name="connsiteX853" fmla="*/ 11653671 w 12310216"/>
              <a:gd name="connsiteY853" fmla="*/ 5799948 h 6924544"/>
              <a:gd name="connsiteX854" fmla="*/ 10966351 w 12310216"/>
              <a:gd name="connsiteY854" fmla="*/ 5615935 h 6924544"/>
              <a:gd name="connsiteX855" fmla="*/ 10279030 w 12310216"/>
              <a:gd name="connsiteY855" fmla="*/ 5799948 h 6924544"/>
              <a:gd name="connsiteX856" fmla="*/ 9591710 w 12310216"/>
              <a:gd name="connsiteY856" fmla="*/ 5615935 h 6924544"/>
              <a:gd name="connsiteX857" fmla="*/ 8905672 w 12310216"/>
              <a:gd name="connsiteY857" fmla="*/ 5799948 h 6924544"/>
              <a:gd name="connsiteX858" fmla="*/ 8218352 w 12310216"/>
              <a:gd name="connsiteY858" fmla="*/ 5615935 h 6924544"/>
              <a:gd name="connsiteX859" fmla="*/ 7531031 w 12310216"/>
              <a:gd name="connsiteY859" fmla="*/ 5799948 h 6924544"/>
              <a:gd name="connsiteX860" fmla="*/ 6843711 w 12310216"/>
              <a:gd name="connsiteY860" fmla="*/ 5615935 h 6924544"/>
              <a:gd name="connsiteX861" fmla="*/ 6155108 w 12310216"/>
              <a:gd name="connsiteY861" fmla="*/ 5799948 h 6924544"/>
              <a:gd name="connsiteX862" fmla="*/ 5467788 w 12310216"/>
              <a:gd name="connsiteY862" fmla="*/ 5615935 h 6924544"/>
              <a:gd name="connsiteX863" fmla="*/ 4780467 w 12310216"/>
              <a:gd name="connsiteY863" fmla="*/ 5799948 h 6924544"/>
              <a:gd name="connsiteX864" fmla="*/ 4093147 w 12310216"/>
              <a:gd name="connsiteY864" fmla="*/ 5615935 h 6924544"/>
              <a:gd name="connsiteX865" fmla="*/ 3404544 w 12310216"/>
              <a:gd name="connsiteY865" fmla="*/ 5799948 h 6924544"/>
              <a:gd name="connsiteX866" fmla="*/ 2717224 w 12310216"/>
              <a:gd name="connsiteY866" fmla="*/ 5615935 h 6924544"/>
              <a:gd name="connsiteX867" fmla="*/ 2029903 w 12310216"/>
              <a:gd name="connsiteY867" fmla="*/ 5799948 h 6924544"/>
              <a:gd name="connsiteX868" fmla="*/ 1342583 w 12310216"/>
              <a:gd name="connsiteY868" fmla="*/ 5615935 h 6924544"/>
              <a:gd name="connsiteX869" fmla="*/ 655263 w 12310216"/>
              <a:gd name="connsiteY869" fmla="*/ 5799948 h 6924544"/>
              <a:gd name="connsiteX870" fmla="*/ 0 w 12310216"/>
              <a:gd name="connsiteY870" fmla="*/ 5624911 h 6924544"/>
              <a:gd name="connsiteX871" fmla="*/ 0 w 12310216"/>
              <a:gd name="connsiteY871" fmla="*/ 5801871 h 6924544"/>
              <a:gd name="connsiteX872" fmla="*/ 654621 w 12310216"/>
              <a:gd name="connsiteY872" fmla="*/ 5976908 h 6924544"/>
              <a:gd name="connsiteX873" fmla="*/ 654621 w 12310216"/>
              <a:gd name="connsiteY873" fmla="*/ 6828371 h 6924544"/>
              <a:gd name="connsiteX874" fmla="*/ 1341942 w 12310216"/>
              <a:gd name="connsiteY874" fmla="*/ 6644358 h 6924544"/>
              <a:gd name="connsiteX875" fmla="*/ 2029262 w 12310216"/>
              <a:gd name="connsiteY875" fmla="*/ 6828371 h 6924544"/>
              <a:gd name="connsiteX876" fmla="*/ 2716583 w 12310216"/>
              <a:gd name="connsiteY876" fmla="*/ 6644358 h 6924544"/>
              <a:gd name="connsiteX877" fmla="*/ 3404544 w 12310216"/>
              <a:gd name="connsiteY877" fmla="*/ 6828371 h 6924544"/>
              <a:gd name="connsiteX878" fmla="*/ 4091865 w 12310216"/>
              <a:gd name="connsiteY878" fmla="*/ 6644358 h 6924544"/>
              <a:gd name="connsiteX879" fmla="*/ 4779185 w 12310216"/>
              <a:gd name="connsiteY879" fmla="*/ 6828371 h 6924544"/>
              <a:gd name="connsiteX880" fmla="*/ 5466505 w 12310216"/>
              <a:gd name="connsiteY880" fmla="*/ 6644358 h 6924544"/>
              <a:gd name="connsiteX881" fmla="*/ 6155108 w 12310216"/>
              <a:gd name="connsiteY881" fmla="*/ 6828371 h 6924544"/>
              <a:gd name="connsiteX882" fmla="*/ 6842428 w 12310216"/>
              <a:gd name="connsiteY882" fmla="*/ 6644358 h 6924544"/>
              <a:gd name="connsiteX883" fmla="*/ 7529749 w 12310216"/>
              <a:gd name="connsiteY883" fmla="*/ 6828371 h 6924544"/>
              <a:gd name="connsiteX884" fmla="*/ 8217069 w 12310216"/>
              <a:gd name="connsiteY884" fmla="*/ 6644358 h 6924544"/>
              <a:gd name="connsiteX885" fmla="*/ 8905672 w 12310216"/>
              <a:gd name="connsiteY885" fmla="*/ 6828371 h 6924544"/>
              <a:gd name="connsiteX886" fmla="*/ 9592992 w 12310216"/>
              <a:gd name="connsiteY886" fmla="*/ 6644358 h 6924544"/>
              <a:gd name="connsiteX887" fmla="*/ 10280313 w 12310216"/>
              <a:gd name="connsiteY887" fmla="*/ 6828371 h 6924544"/>
              <a:gd name="connsiteX888" fmla="*/ 10967633 w 12310216"/>
              <a:gd name="connsiteY888" fmla="*/ 6644358 h 6924544"/>
              <a:gd name="connsiteX889" fmla="*/ 11654954 w 12310216"/>
              <a:gd name="connsiteY889" fmla="*/ 6828371 h 6924544"/>
              <a:gd name="connsiteX890" fmla="*/ 12309575 w 12310216"/>
              <a:gd name="connsiteY890" fmla="*/ 6652692 h 6924544"/>
              <a:gd name="connsiteX891" fmla="*/ 12309575 w 12310216"/>
              <a:gd name="connsiteY891" fmla="*/ 6453291 h 6924544"/>
              <a:gd name="connsiteX892" fmla="*/ 11654954 w 12310216"/>
              <a:gd name="connsiteY892" fmla="*/ 6628970 h 6924544"/>
              <a:gd name="connsiteX893" fmla="*/ 10967633 w 12310216"/>
              <a:gd name="connsiteY893" fmla="*/ 6444956 h 6924544"/>
              <a:gd name="connsiteX894" fmla="*/ 10280313 w 12310216"/>
              <a:gd name="connsiteY894" fmla="*/ 6628970 h 6924544"/>
              <a:gd name="connsiteX895" fmla="*/ 9592992 w 12310216"/>
              <a:gd name="connsiteY895" fmla="*/ 6444956 h 6924544"/>
              <a:gd name="connsiteX896" fmla="*/ 8905672 w 12310216"/>
              <a:gd name="connsiteY896" fmla="*/ 6628970 h 6924544"/>
              <a:gd name="connsiteX897" fmla="*/ 8218352 w 12310216"/>
              <a:gd name="connsiteY897" fmla="*/ 6444956 h 6924544"/>
              <a:gd name="connsiteX898" fmla="*/ 7531031 w 12310216"/>
              <a:gd name="connsiteY898" fmla="*/ 6628970 h 6924544"/>
              <a:gd name="connsiteX899" fmla="*/ 6843711 w 12310216"/>
              <a:gd name="connsiteY899" fmla="*/ 6444956 h 6924544"/>
              <a:gd name="connsiteX900" fmla="*/ 6155108 w 12310216"/>
              <a:gd name="connsiteY900" fmla="*/ 6628970 h 6924544"/>
              <a:gd name="connsiteX901" fmla="*/ 5467788 w 12310216"/>
              <a:gd name="connsiteY901" fmla="*/ 6444956 h 6924544"/>
              <a:gd name="connsiteX902" fmla="*/ 4780467 w 12310216"/>
              <a:gd name="connsiteY902" fmla="*/ 6628970 h 6924544"/>
              <a:gd name="connsiteX903" fmla="*/ 4093147 w 12310216"/>
              <a:gd name="connsiteY903" fmla="*/ 6444956 h 6924544"/>
              <a:gd name="connsiteX904" fmla="*/ 3404544 w 12310216"/>
              <a:gd name="connsiteY904" fmla="*/ 6628970 h 6924544"/>
              <a:gd name="connsiteX905" fmla="*/ 2717224 w 12310216"/>
              <a:gd name="connsiteY905" fmla="*/ 6444956 h 6924544"/>
              <a:gd name="connsiteX906" fmla="*/ 2029903 w 12310216"/>
              <a:gd name="connsiteY906" fmla="*/ 6628970 h 6924544"/>
              <a:gd name="connsiteX907" fmla="*/ 1342583 w 12310216"/>
              <a:gd name="connsiteY907" fmla="*/ 6444956 h 6924544"/>
              <a:gd name="connsiteX908" fmla="*/ 655263 w 12310216"/>
              <a:gd name="connsiteY908" fmla="*/ 6628970 h 6924544"/>
              <a:gd name="connsiteX909" fmla="*/ 0 w 12310216"/>
              <a:gd name="connsiteY909" fmla="*/ 6453932 h 6924544"/>
              <a:gd name="connsiteX910" fmla="*/ 0 w 12310216"/>
              <a:gd name="connsiteY910" fmla="*/ 6653333 h 6924544"/>
              <a:gd name="connsiteX911" fmla="*/ 654621 w 12310216"/>
              <a:gd name="connsiteY911" fmla="*/ 6828371 h 6924544"/>
              <a:gd name="connsiteX912" fmla="*/ 654621 w 12310216"/>
              <a:gd name="connsiteY912" fmla="*/ 6260943 h 6924544"/>
              <a:gd name="connsiteX913" fmla="*/ 1341942 w 12310216"/>
              <a:gd name="connsiteY913" fmla="*/ 6076929 h 6924544"/>
              <a:gd name="connsiteX914" fmla="*/ 2029262 w 12310216"/>
              <a:gd name="connsiteY914" fmla="*/ 6260943 h 6924544"/>
              <a:gd name="connsiteX915" fmla="*/ 2716583 w 12310216"/>
              <a:gd name="connsiteY915" fmla="*/ 6076929 h 6924544"/>
              <a:gd name="connsiteX916" fmla="*/ 3404544 w 12310216"/>
              <a:gd name="connsiteY916" fmla="*/ 6260943 h 6924544"/>
              <a:gd name="connsiteX917" fmla="*/ 4091865 w 12310216"/>
              <a:gd name="connsiteY917" fmla="*/ 6076929 h 6924544"/>
              <a:gd name="connsiteX918" fmla="*/ 4779185 w 12310216"/>
              <a:gd name="connsiteY918" fmla="*/ 6260943 h 6924544"/>
              <a:gd name="connsiteX919" fmla="*/ 5466505 w 12310216"/>
              <a:gd name="connsiteY919" fmla="*/ 6076929 h 6924544"/>
              <a:gd name="connsiteX920" fmla="*/ 6155108 w 12310216"/>
              <a:gd name="connsiteY920" fmla="*/ 6260943 h 6924544"/>
              <a:gd name="connsiteX921" fmla="*/ 6842428 w 12310216"/>
              <a:gd name="connsiteY921" fmla="*/ 6076929 h 6924544"/>
              <a:gd name="connsiteX922" fmla="*/ 7529749 w 12310216"/>
              <a:gd name="connsiteY922" fmla="*/ 6260943 h 6924544"/>
              <a:gd name="connsiteX923" fmla="*/ 8217069 w 12310216"/>
              <a:gd name="connsiteY923" fmla="*/ 6076929 h 6924544"/>
              <a:gd name="connsiteX924" fmla="*/ 8904390 w 12310216"/>
              <a:gd name="connsiteY924" fmla="*/ 6260943 h 6924544"/>
              <a:gd name="connsiteX925" fmla="*/ 9591710 w 12310216"/>
              <a:gd name="connsiteY925" fmla="*/ 6076929 h 6924544"/>
              <a:gd name="connsiteX926" fmla="*/ 10279030 w 12310216"/>
              <a:gd name="connsiteY926" fmla="*/ 6260943 h 6924544"/>
              <a:gd name="connsiteX927" fmla="*/ 10966351 w 12310216"/>
              <a:gd name="connsiteY927" fmla="*/ 6076929 h 6924544"/>
              <a:gd name="connsiteX928" fmla="*/ 11653671 w 12310216"/>
              <a:gd name="connsiteY928" fmla="*/ 6260943 h 6924544"/>
              <a:gd name="connsiteX929" fmla="*/ 12308292 w 12310216"/>
              <a:gd name="connsiteY929" fmla="*/ 6085264 h 6924544"/>
              <a:gd name="connsiteX930" fmla="*/ 12308292 w 12310216"/>
              <a:gd name="connsiteY930" fmla="*/ 5900610 h 6924544"/>
              <a:gd name="connsiteX931" fmla="*/ 11653671 w 12310216"/>
              <a:gd name="connsiteY931" fmla="*/ 6076288 h 6924544"/>
              <a:gd name="connsiteX932" fmla="*/ 10968274 w 12310216"/>
              <a:gd name="connsiteY932" fmla="*/ 5892275 h 6924544"/>
              <a:gd name="connsiteX933" fmla="*/ 10280954 w 12310216"/>
              <a:gd name="connsiteY933" fmla="*/ 6076288 h 6924544"/>
              <a:gd name="connsiteX934" fmla="*/ 9592992 w 12310216"/>
              <a:gd name="connsiteY934" fmla="*/ 5892275 h 6924544"/>
              <a:gd name="connsiteX935" fmla="*/ 8905672 w 12310216"/>
              <a:gd name="connsiteY935" fmla="*/ 6076288 h 6924544"/>
              <a:gd name="connsiteX936" fmla="*/ 8217710 w 12310216"/>
              <a:gd name="connsiteY936" fmla="*/ 5892275 h 6924544"/>
              <a:gd name="connsiteX937" fmla="*/ 7530390 w 12310216"/>
              <a:gd name="connsiteY937" fmla="*/ 6076288 h 6924544"/>
              <a:gd name="connsiteX938" fmla="*/ 6842428 w 12310216"/>
              <a:gd name="connsiteY938" fmla="*/ 5892275 h 6924544"/>
              <a:gd name="connsiteX939" fmla="*/ 6155108 w 12310216"/>
              <a:gd name="connsiteY939" fmla="*/ 6076288 h 6924544"/>
              <a:gd name="connsiteX940" fmla="*/ 5467788 w 12310216"/>
              <a:gd name="connsiteY940" fmla="*/ 5892275 h 6924544"/>
              <a:gd name="connsiteX941" fmla="*/ 4780467 w 12310216"/>
              <a:gd name="connsiteY941" fmla="*/ 6076288 h 6924544"/>
              <a:gd name="connsiteX942" fmla="*/ 4092506 w 12310216"/>
              <a:gd name="connsiteY942" fmla="*/ 5892275 h 6924544"/>
              <a:gd name="connsiteX943" fmla="*/ 3404544 w 12310216"/>
              <a:gd name="connsiteY943" fmla="*/ 6076288 h 6924544"/>
              <a:gd name="connsiteX944" fmla="*/ 2717224 w 12310216"/>
              <a:gd name="connsiteY944" fmla="*/ 5892275 h 6924544"/>
              <a:gd name="connsiteX945" fmla="*/ 2029903 w 12310216"/>
              <a:gd name="connsiteY945" fmla="*/ 6076288 h 6924544"/>
              <a:gd name="connsiteX946" fmla="*/ 1341942 w 12310216"/>
              <a:gd name="connsiteY946" fmla="*/ 5892275 h 6924544"/>
              <a:gd name="connsiteX947" fmla="*/ 654621 w 12310216"/>
              <a:gd name="connsiteY947" fmla="*/ 6076288 h 6924544"/>
              <a:gd name="connsiteX948" fmla="*/ 0 w 12310216"/>
              <a:gd name="connsiteY948" fmla="*/ 5901251 h 6924544"/>
              <a:gd name="connsiteX949" fmla="*/ 0 w 12310216"/>
              <a:gd name="connsiteY949" fmla="*/ 6085906 h 6924544"/>
              <a:gd name="connsiteX950" fmla="*/ 654621 w 12310216"/>
              <a:gd name="connsiteY950" fmla="*/ 6260943 h 6924544"/>
              <a:gd name="connsiteX951" fmla="*/ 10280313 w 12310216"/>
              <a:gd name="connsiteY951" fmla="*/ 17311 h 6924544"/>
              <a:gd name="connsiteX952" fmla="*/ 10344429 w 12310216"/>
              <a:gd name="connsiteY952" fmla="*/ 0 h 6924544"/>
              <a:gd name="connsiteX953" fmla="*/ 10216197 w 12310216"/>
              <a:gd name="connsiteY953" fmla="*/ 0 h 6924544"/>
              <a:gd name="connsiteX954" fmla="*/ 10280313 w 12310216"/>
              <a:gd name="connsiteY954" fmla="*/ 17311 h 6924544"/>
              <a:gd name="connsiteX955" fmla="*/ 654621 w 12310216"/>
              <a:gd name="connsiteY955" fmla="*/ 6544336 h 6924544"/>
              <a:gd name="connsiteX956" fmla="*/ 1341942 w 12310216"/>
              <a:gd name="connsiteY956" fmla="*/ 6360323 h 6924544"/>
              <a:gd name="connsiteX957" fmla="*/ 2029262 w 12310216"/>
              <a:gd name="connsiteY957" fmla="*/ 6544336 h 6924544"/>
              <a:gd name="connsiteX958" fmla="*/ 2717224 w 12310216"/>
              <a:gd name="connsiteY958" fmla="*/ 6360323 h 6924544"/>
              <a:gd name="connsiteX959" fmla="*/ 3404544 w 12310216"/>
              <a:gd name="connsiteY959" fmla="*/ 6544336 h 6924544"/>
              <a:gd name="connsiteX960" fmla="*/ 4092506 w 12310216"/>
              <a:gd name="connsiteY960" fmla="*/ 6360323 h 6924544"/>
              <a:gd name="connsiteX961" fmla="*/ 4779826 w 12310216"/>
              <a:gd name="connsiteY961" fmla="*/ 6544336 h 6924544"/>
              <a:gd name="connsiteX962" fmla="*/ 5467788 w 12310216"/>
              <a:gd name="connsiteY962" fmla="*/ 6360323 h 6924544"/>
              <a:gd name="connsiteX963" fmla="*/ 6155108 w 12310216"/>
              <a:gd name="connsiteY963" fmla="*/ 6544336 h 6924544"/>
              <a:gd name="connsiteX964" fmla="*/ 6842428 w 12310216"/>
              <a:gd name="connsiteY964" fmla="*/ 6360323 h 6924544"/>
              <a:gd name="connsiteX965" fmla="*/ 7529749 w 12310216"/>
              <a:gd name="connsiteY965" fmla="*/ 6544336 h 6924544"/>
              <a:gd name="connsiteX966" fmla="*/ 8217069 w 12310216"/>
              <a:gd name="connsiteY966" fmla="*/ 6360323 h 6924544"/>
              <a:gd name="connsiteX967" fmla="*/ 8904390 w 12310216"/>
              <a:gd name="connsiteY967" fmla="*/ 6544336 h 6924544"/>
              <a:gd name="connsiteX968" fmla="*/ 9591710 w 12310216"/>
              <a:gd name="connsiteY968" fmla="*/ 6360323 h 6924544"/>
              <a:gd name="connsiteX969" fmla="*/ 10279030 w 12310216"/>
              <a:gd name="connsiteY969" fmla="*/ 6544336 h 6924544"/>
              <a:gd name="connsiteX970" fmla="*/ 10966351 w 12310216"/>
              <a:gd name="connsiteY970" fmla="*/ 6360323 h 6924544"/>
              <a:gd name="connsiteX971" fmla="*/ 11653671 w 12310216"/>
              <a:gd name="connsiteY971" fmla="*/ 6544336 h 6924544"/>
              <a:gd name="connsiteX972" fmla="*/ 12308292 w 12310216"/>
              <a:gd name="connsiteY972" fmla="*/ 6368658 h 6924544"/>
              <a:gd name="connsiteX973" fmla="*/ 12308292 w 12310216"/>
              <a:gd name="connsiteY973" fmla="*/ 6176951 h 6924544"/>
              <a:gd name="connsiteX974" fmla="*/ 11653671 w 12310216"/>
              <a:gd name="connsiteY974" fmla="*/ 6352629 h 6924544"/>
              <a:gd name="connsiteX975" fmla="*/ 10966351 w 12310216"/>
              <a:gd name="connsiteY975" fmla="*/ 6168615 h 6924544"/>
              <a:gd name="connsiteX976" fmla="*/ 10279030 w 12310216"/>
              <a:gd name="connsiteY976" fmla="*/ 6352629 h 6924544"/>
              <a:gd name="connsiteX977" fmla="*/ 9591710 w 12310216"/>
              <a:gd name="connsiteY977" fmla="*/ 6168615 h 6924544"/>
              <a:gd name="connsiteX978" fmla="*/ 8905672 w 12310216"/>
              <a:gd name="connsiteY978" fmla="*/ 6352629 h 6924544"/>
              <a:gd name="connsiteX979" fmla="*/ 8218352 w 12310216"/>
              <a:gd name="connsiteY979" fmla="*/ 6168615 h 6924544"/>
              <a:gd name="connsiteX980" fmla="*/ 7531031 w 12310216"/>
              <a:gd name="connsiteY980" fmla="*/ 6352629 h 6924544"/>
              <a:gd name="connsiteX981" fmla="*/ 6843711 w 12310216"/>
              <a:gd name="connsiteY981" fmla="*/ 6168615 h 6924544"/>
              <a:gd name="connsiteX982" fmla="*/ 6155108 w 12310216"/>
              <a:gd name="connsiteY982" fmla="*/ 6352629 h 6924544"/>
              <a:gd name="connsiteX983" fmla="*/ 5467788 w 12310216"/>
              <a:gd name="connsiteY983" fmla="*/ 6168615 h 6924544"/>
              <a:gd name="connsiteX984" fmla="*/ 4780467 w 12310216"/>
              <a:gd name="connsiteY984" fmla="*/ 6352629 h 6924544"/>
              <a:gd name="connsiteX985" fmla="*/ 4093147 w 12310216"/>
              <a:gd name="connsiteY985" fmla="*/ 6168615 h 6924544"/>
              <a:gd name="connsiteX986" fmla="*/ 3404544 w 12310216"/>
              <a:gd name="connsiteY986" fmla="*/ 6352629 h 6924544"/>
              <a:gd name="connsiteX987" fmla="*/ 2717224 w 12310216"/>
              <a:gd name="connsiteY987" fmla="*/ 6168615 h 6924544"/>
              <a:gd name="connsiteX988" fmla="*/ 2029903 w 12310216"/>
              <a:gd name="connsiteY988" fmla="*/ 6352629 h 6924544"/>
              <a:gd name="connsiteX989" fmla="*/ 1342583 w 12310216"/>
              <a:gd name="connsiteY989" fmla="*/ 6168615 h 6924544"/>
              <a:gd name="connsiteX990" fmla="*/ 655263 w 12310216"/>
              <a:gd name="connsiteY990" fmla="*/ 6352629 h 6924544"/>
              <a:gd name="connsiteX991" fmla="*/ 0 w 12310216"/>
              <a:gd name="connsiteY991" fmla="*/ 6177592 h 6924544"/>
              <a:gd name="connsiteX992" fmla="*/ 0 w 12310216"/>
              <a:gd name="connsiteY992" fmla="*/ 6369299 h 6924544"/>
              <a:gd name="connsiteX993" fmla="*/ 654621 w 12310216"/>
              <a:gd name="connsiteY993" fmla="*/ 6544336 h 69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</a:cxnLst>
            <a:rect l="l" t="t" r="r" b="b"/>
            <a:pathLst>
              <a:path w="12310216" h="6924544">
                <a:moveTo>
                  <a:pt x="0" y="3247483"/>
                </a:moveTo>
                <a:lnTo>
                  <a:pt x="0" y="3137845"/>
                </a:lnTo>
                <a:lnTo>
                  <a:pt x="654621" y="3313523"/>
                </a:lnTo>
                <a:lnTo>
                  <a:pt x="1341942" y="3128869"/>
                </a:lnTo>
                <a:lnTo>
                  <a:pt x="2029262" y="3312882"/>
                </a:lnTo>
                <a:lnTo>
                  <a:pt x="2717224" y="3128869"/>
                </a:lnTo>
                <a:lnTo>
                  <a:pt x="3404544" y="3312882"/>
                </a:lnTo>
                <a:lnTo>
                  <a:pt x="4092506" y="3128869"/>
                </a:lnTo>
                <a:lnTo>
                  <a:pt x="4779826" y="3312882"/>
                </a:lnTo>
                <a:lnTo>
                  <a:pt x="5467788" y="3128869"/>
                </a:lnTo>
                <a:lnTo>
                  <a:pt x="6155108" y="3312882"/>
                </a:lnTo>
                <a:lnTo>
                  <a:pt x="6842428" y="3128869"/>
                </a:lnTo>
                <a:lnTo>
                  <a:pt x="7529749" y="3312882"/>
                </a:lnTo>
                <a:lnTo>
                  <a:pt x="8217069" y="3128869"/>
                </a:lnTo>
                <a:lnTo>
                  <a:pt x="8904390" y="3312882"/>
                </a:lnTo>
                <a:lnTo>
                  <a:pt x="9591710" y="3128869"/>
                </a:lnTo>
                <a:lnTo>
                  <a:pt x="10279030" y="3312882"/>
                </a:lnTo>
                <a:lnTo>
                  <a:pt x="10966351" y="3128869"/>
                </a:lnTo>
                <a:lnTo>
                  <a:pt x="11653671" y="3312882"/>
                </a:lnTo>
                <a:lnTo>
                  <a:pt x="12308292" y="3137204"/>
                </a:lnTo>
                <a:lnTo>
                  <a:pt x="12308292" y="3246842"/>
                </a:lnTo>
                <a:lnTo>
                  <a:pt x="11653671" y="3422520"/>
                </a:lnTo>
                <a:lnTo>
                  <a:pt x="10966351" y="3238507"/>
                </a:lnTo>
                <a:lnTo>
                  <a:pt x="10279030" y="3422520"/>
                </a:lnTo>
                <a:lnTo>
                  <a:pt x="9591710" y="3238507"/>
                </a:lnTo>
                <a:lnTo>
                  <a:pt x="8905672" y="3422520"/>
                </a:lnTo>
                <a:lnTo>
                  <a:pt x="8218352" y="3238507"/>
                </a:lnTo>
                <a:lnTo>
                  <a:pt x="7531031" y="3422520"/>
                </a:lnTo>
                <a:lnTo>
                  <a:pt x="6843711" y="3238507"/>
                </a:lnTo>
                <a:lnTo>
                  <a:pt x="6155108" y="3422520"/>
                </a:lnTo>
                <a:lnTo>
                  <a:pt x="5467788" y="3238507"/>
                </a:lnTo>
                <a:lnTo>
                  <a:pt x="4780467" y="3422520"/>
                </a:lnTo>
                <a:lnTo>
                  <a:pt x="4093147" y="3238507"/>
                </a:lnTo>
                <a:lnTo>
                  <a:pt x="3404544" y="3422520"/>
                </a:lnTo>
                <a:lnTo>
                  <a:pt x="2717224" y="3238507"/>
                </a:lnTo>
                <a:lnTo>
                  <a:pt x="2029903" y="3422520"/>
                </a:lnTo>
                <a:lnTo>
                  <a:pt x="1342583" y="3238507"/>
                </a:lnTo>
                <a:lnTo>
                  <a:pt x="655263" y="3422520"/>
                </a:lnTo>
                <a:lnTo>
                  <a:pt x="0" y="3247483"/>
                </a:lnTo>
                <a:close/>
                <a:moveTo>
                  <a:pt x="654621" y="3139127"/>
                </a:moveTo>
                <a:lnTo>
                  <a:pt x="1341942" y="2955114"/>
                </a:lnTo>
                <a:lnTo>
                  <a:pt x="2029262" y="3139127"/>
                </a:lnTo>
                <a:lnTo>
                  <a:pt x="2716583" y="2955114"/>
                </a:lnTo>
                <a:lnTo>
                  <a:pt x="3404544" y="3139127"/>
                </a:lnTo>
                <a:lnTo>
                  <a:pt x="4091865" y="2955114"/>
                </a:lnTo>
                <a:lnTo>
                  <a:pt x="4779185" y="3139127"/>
                </a:lnTo>
                <a:lnTo>
                  <a:pt x="5466505" y="2955114"/>
                </a:lnTo>
                <a:lnTo>
                  <a:pt x="6155108" y="3139127"/>
                </a:lnTo>
                <a:lnTo>
                  <a:pt x="6842428" y="2955114"/>
                </a:lnTo>
                <a:lnTo>
                  <a:pt x="7529749" y="3139127"/>
                </a:lnTo>
                <a:lnTo>
                  <a:pt x="8217069" y="2955114"/>
                </a:lnTo>
                <a:lnTo>
                  <a:pt x="8904390" y="3139127"/>
                </a:lnTo>
                <a:lnTo>
                  <a:pt x="9591710" y="2955114"/>
                </a:lnTo>
                <a:lnTo>
                  <a:pt x="10279030" y="3139127"/>
                </a:lnTo>
                <a:lnTo>
                  <a:pt x="10966351" y="2955114"/>
                </a:lnTo>
                <a:lnTo>
                  <a:pt x="11653671" y="3139127"/>
                </a:lnTo>
                <a:lnTo>
                  <a:pt x="12308292" y="2963449"/>
                </a:lnTo>
                <a:lnTo>
                  <a:pt x="12308292" y="2860863"/>
                </a:lnTo>
                <a:lnTo>
                  <a:pt x="11653671" y="3036541"/>
                </a:lnTo>
                <a:lnTo>
                  <a:pt x="10966351" y="2852528"/>
                </a:lnTo>
                <a:lnTo>
                  <a:pt x="10279030" y="3036541"/>
                </a:lnTo>
                <a:lnTo>
                  <a:pt x="9591710" y="2852528"/>
                </a:lnTo>
                <a:lnTo>
                  <a:pt x="8905672" y="3036541"/>
                </a:lnTo>
                <a:lnTo>
                  <a:pt x="8218352" y="2852528"/>
                </a:lnTo>
                <a:lnTo>
                  <a:pt x="7531031" y="3036541"/>
                </a:lnTo>
                <a:lnTo>
                  <a:pt x="6843711" y="2852528"/>
                </a:lnTo>
                <a:lnTo>
                  <a:pt x="6155108" y="3036541"/>
                </a:lnTo>
                <a:lnTo>
                  <a:pt x="5467788" y="2852528"/>
                </a:lnTo>
                <a:lnTo>
                  <a:pt x="4780467" y="3036541"/>
                </a:lnTo>
                <a:lnTo>
                  <a:pt x="4093147" y="2852528"/>
                </a:lnTo>
                <a:lnTo>
                  <a:pt x="3404544" y="3036541"/>
                </a:lnTo>
                <a:lnTo>
                  <a:pt x="2717224" y="2852528"/>
                </a:lnTo>
                <a:lnTo>
                  <a:pt x="2029903" y="3036541"/>
                </a:lnTo>
                <a:lnTo>
                  <a:pt x="1342583" y="2852528"/>
                </a:lnTo>
                <a:lnTo>
                  <a:pt x="655263" y="3036541"/>
                </a:lnTo>
                <a:lnTo>
                  <a:pt x="0" y="2860863"/>
                </a:lnTo>
                <a:lnTo>
                  <a:pt x="0" y="2963449"/>
                </a:lnTo>
                <a:lnTo>
                  <a:pt x="654621" y="3139127"/>
                </a:lnTo>
                <a:close/>
                <a:moveTo>
                  <a:pt x="654621" y="3706555"/>
                </a:moveTo>
                <a:lnTo>
                  <a:pt x="1341942" y="3522542"/>
                </a:lnTo>
                <a:lnTo>
                  <a:pt x="2029262" y="3706555"/>
                </a:lnTo>
                <a:lnTo>
                  <a:pt x="2716583" y="3522542"/>
                </a:lnTo>
                <a:lnTo>
                  <a:pt x="3404544" y="3706555"/>
                </a:lnTo>
                <a:lnTo>
                  <a:pt x="4091865" y="3522542"/>
                </a:lnTo>
                <a:lnTo>
                  <a:pt x="4779185" y="3706555"/>
                </a:lnTo>
                <a:lnTo>
                  <a:pt x="5466505" y="3522542"/>
                </a:lnTo>
                <a:lnTo>
                  <a:pt x="6155108" y="3706555"/>
                </a:lnTo>
                <a:lnTo>
                  <a:pt x="6842428" y="3522542"/>
                </a:lnTo>
                <a:lnTo>
                  <a:pt x="7529749" y="3706555"/>
                </a:lnTo>
                <a:lnTo>
                  <a:pt x="8217069" y="3522542"/>
                </a:lnTo>
                <a:lnTo>
                  <a:pt x="8904390" y="3706555"/>
                </a:lnTo>
                <a:lnTo>
                  <a:pt x="9591710" y="3522542"/>
                </a:lnTo>
                <a:lnTo>
                  <a:pt x="10279030" y="3706555"/>
                </a:lnTo>
                <a:lnTo>
                  <a:pt x="10966351" y="3522542"/>
                </a:lnTo>
                <a:lnTo>
                  <a:pt x="11653671" y="3706555"/>
                </a:lnTo>
                <a:lnTo>
                  <a:pt x="12308292" y="3530877"/>
                </a:lnTo>
                <a:lnTo>
                  <a:pt x="12308292" y="3413544"/>
                </a:lnTo>
                <a:lnTo>
                  <a:pt x="11653671" y="3589222"/>
                </a:lnTo>
                <a:lnTo>
                  <a:pt x="10966351" y="3405209"/>
                </a:lnTo>
                <a:lnTo>
                  <a:pt x="10279030" y="3589222"/>
                </a:lnTo>
                <a:lnTo>
                  <a:pt x="9591710" y="3405209"/>
                </a:lnTo>
                <a:lnTo>
                  <a:pt x="8905672" y="3589222"/>
                </a:lnTo>
                <a:lnTo>
                  <a:pt x="8218352" y="3405209"/>
                </a:lnTo>
                <a:lnTo>
                  <a:pt x="7531031" y="3589222"/>
                </a:lnTo>
                <a:lnTo>
                  <a:pt x="6843711" y="3405209"/>
                </a:lnTo>
                <a:lnTo>
                  <a:pt x="6155108" y="3589222"/>
                </a:lnTo>
                <a:lnTo>
                  <a:pt x="5467788" y="3405209"/>
                </a:lnTo>
                <a:lnTo>
                  <a:pt x="4780467" y="3589222"/>
                </a:lnTo>
                <a:lnTo>
                  <a:pt x="4093147" y="3405209"/>
                </a:lnTo>
                <a:lnTo>
                  <a:pt x="3404544" y="3589222"/>
                </a:lnTo>
                <a:lnTo>
                  <a:pt x="2717224" y="3405209"/>
                </a:lnTo>
                <a:lnTo>
                  <a:pt x="2029903" y="3589222"/>
                </a:lnTo>
                <a:lnTo>
                  <a:pt x="1342583" y="3405209"/>
                </a:lnTo>
                <a:lnTo>
                  <a:pt x="655263" y="3589222"/>
                </a:lnTo>
                <a:lnTo>
                  <a:pt x="0" y="3414185"/>
                </a:lnTo>
                <a:lnTo>
                  <a:pt x="0" y="3531518"/>
                </a:lnTo>
                <a:lnTo>
                  <a:pt x="654621" y="3706555"/>
                </a:lnTo>
                <a:close/>
                <a:moveTo>
                  <a:pt x="654621" y="2855092"/>
                </a:moveTo>
                <a:lnTo>
                  <a:pt x="1341942" y="2671079"/>
                </a:lnTo>
                <a:lnTo>
                  <a:pt x="2029262" y="2855092"/>
                </a:lnTo>
                <a:lnTo>
                  <a:pt x="2716583" y="2671079"/>
                </a:lnTo>
                <a:lnTo>
                  <a:pt x="3404544" y="2855092"/>
                </a:lnTo>
                <a:lnTo>
                  <a:pt x="4091865" y="2671079"/>
                </a:lnTo>
                <a:lnTo>
                  <a:pt x="4779185" y="2855092"/>
                </a:lnTo>
                <a:lnTo>
                  <a:pt x="5466505" y="2671079"/>
                </a:lnTo>
                <a:lnTo>
                  <a:pt x="6155108" y="2855092"/>
                </a:lnTo>
                <a:lnTo>
                  <a:pt x="6842428" y="2671079"/>
                </a:lnTo>
                <a:lnTo>
                  <a:pt x="7529749" y="2855092"/>
                </a:lnTo>
                <a:lnTo>
                  <a:pt x="8217069" y="2671079"/>
                </a:lnTo>
                <a:lnTo>
                  <a:pt x="8904390" y="2855092"/>
                </a:lnTo>
                <a:lnTo>
                  <a:pt x="9591710" y="2671079"/>
                </a:lnTo>
                <a:lnTo>
                  <a:pt x="10279030" y="2855092"/>
                </a:lnTo>
                <a:lnTo>
                  <a:pt x="10966351" y="2671079"/>
                </a:lnTo>
                <a:lnTo>
                  <a:pt x="11653671" y="2855092"/>
                </a:lnTo>
                <a:lnTo>
                  <a:pt x="12310216" y="2680055"/>
                </a:lnTo>
                <a:lnTo>
                  <a:pt x="12310216" y="2585164"/>
                </a:lnTo>
                <a:lnTo>
                  <a:pt x="11655595" y="2760842"/>
                </a:lnTo>
                <a:lnTo>
                  <a:pt x="10968274" y="2576828"/>
                </a:lnTo>
                <a:lnTo>
                  <a:pt x="10280954" y="2760842"/>
                </a:lnTo>
                <a:lnTo>
                  <a:pt x="9593634" y="2576828"/>
                </a:lnTo>
                <a:lnTo>
                  <a:pt x="8905672" y="2760201"/>
                </a:lnTo>
                <a:lnTo>
                  <a:pt x="8218352" y="2576187"/>
                </a:lnTo>
                <a:lnTo>
                  <a:pt x="7531031" y="2760201"/>
                </a:lnTo>
                <a:lnTo>
                  <a:pt x="6843711" y="2576187"/>
                </a:lnTo>
                <a:lnTo>
                  <a:pt x="6155108" y="2760201"/>
                </a:lnTo>
                <a:lnTo>
                  <a:pt x="5467788" y="2576187"/>
                </a:lnTo>
                <a:lnTo>
                  <a:pt x="4780467" y="2760201"/>
                </a:lnTo>
                <a:lnTo>
                  <a:pt x="4093147" y="2576187"/>
                </a:lnTo>
                <a:lnTo>
                  <a:pt x="3404544" y="2760201"/>
                </a:lnTo>
                <a:lnTo>
                  <a:pt x="2717224" y="2576187"/>
                </a:lnTo>
                <a:lnTo>
                  <a:pt x="2029903" y="2760201"/>
                </a:lnTo>
                <a:lnTo>
                  <a:pt x="1342583" y="2576187"/>
                </a:lnTo>
                <a:lnTo>
                  <a:pt x="655263" y="2760201"/>
                </a:lnTo>
                <a:lnTo>
                  <a:pt x="0" y="2584522"/>
                </a:lnTo>
                <a:lnTo>
                  <a:pt x="0" y="2680055"/>
                </a:lnTo>
                <a:lnTo>
                  <a:pt x="654621" y="2855092"/>
                </a:lnTo>
                <a:close/>
                <a:moveTo>
                  <a:pt x="654621" y="4558018"/>
                </a:moveTo>
                <a:lnTo>
                  <a:pt x="1341942" y="4374005"/>
                </a:lnTo>
                <a:lnTo>
                  <a:pt x="2029262" y="4558018"/>
                </a:lnTo>
                <a:lnTo>
                  <a:pt x="2716583" y="4374005"/>
                </a:lnTo>
                <a:lnTo>
                  <a:pt x="3404544" y="4558018"/>
                </a:lnTo>
                <a:lnTo>
                  <a:pt x="4091865" y="4374005"/>
                </a:lnTo>
                <a:lnTo>
                  <a:pt x="4779185" y="4558018"/>
                </a:lnTo>
                <a:lnTo>
                  <a:pt x="5466505" y="4374005"/>
                </a:lnTo>
                <a:lnTo>
                  <a:pt x="6155108" y="4558018"/>
                </a:lnTo>
                <a:lnTo>
                  <a:pt x="6842428" y="4374005"/>
                </a:lnTo>
                <a:lnTo>
                  <a:pt x="7529749" y="4558018"/>
                </a:lnTo>
                <a:lnTo>
                  <a:pt x="8217069" y="4374005"/>
                </a:lnTo>
                <a:lnTo>
                  <a:pt x="8904390" y="4558018"/>
                </a:lnTo>
                <a:lnTo>
                  <a:pt x="9591710" y="4374005"/>
                </a:lnTo>
                <a:lnTo>
                  <a:pt x="10279030" y="4558018"/>
                </a:lnTo>
                <a:lnTo>
                  <a:pt x="10966351" y="4374005"/>
                </a:lnTo>
                <a:lnTo>
                  <a:pt x="11653671" y="4558018"/>
                </a:lnTo>
                <a:lnTo>
                  <a:pt x="12308292" y="4382340"/>
                </a:lnTo>
                <a:lnTo>
                  <a:pt x="12308292" y="4242566"/>
                </a:lnTo>
                <a:lnTo>
                  <a:pt x="11653671" y="4418244"/>
                </a:lnTo>
                <a:lnTo>
                  <a:pt x="10966351" y="4234231"/>
                </a:lnTo>
                <a:lnTo>
                  <a:pt x="10279030" y="4418244"/>
                </a:lnTo>
                <a:lnTo>
                  <a:pt x="9591710" y="4234231"/>
                </a:lnTo>
                <a:lnTo>
                  <a:pt x="8905672" y="4418244"/>
                </a:lnTo>
                <a:lnTo>
                  <a:pt x="8218352" y="4234231"/>
                </a:lnTo>
                <a:lnTo>
                  <a:pt x="7531031" y="4418244"/>
                </a:lnTo>
                <a:lnTo>
                  <a:pt x="6843711" y="4234231"/>
                </a:lnTo>
                <a:lnTo>
                  <a:pt x="6155108" y="4418244"/>
                </a:lnTo>
                <a:lnTo>
                  <a:pt x="5467788" y="4234231"/>
                </a:lnTo>
                <a:lnTo>
                  <a:pt x="4780467" y="4418244"/>
                </a:lnTo>
                <a:lnTo>
                  <a:pt x="4093147" y="4234231"/>
                </a:lnTo>
                <a:lnTo>
                  <a:pt x="3404544" y="4418244"/>
                </a:lnTo>
                <a:lnTo>
                  <a:pt x="2717224" y="4234231"/>
                </a:lnTo>
                <a:lnTo>
                  <a:pt x="2029903" y="4418244"/>
                </a:lnTo>
                <a:lnTo>
                  <a:pt x="1342583" y="4234231"/>
                </a:lnTo>
                <a:lnTo>
                  <a:pt x="655263" y="4418244"/>
                </a:lnTo>
                <a:lnTo>
                  <a:pt x="0" y="4243207"/>
                </a:lnTo>
                <a:lnTo>
                  <a:pt x="0" y="4382981"/>
                </a:lnTo>
                <a:lnTo>
                  <a:pt x="654621" y="4558018"/>
                </a:lnTo>
                <a:close/>
                <a:moveTo>
                  <a:pt x="654621" y="3990590"/>
                </a:moveTo>
                <a:lnTo>
                  <a:pt x="1341942" y="3806576"/>
                </a:lnTo>
                <a:lnTo>
                  <a:pt x="2029262" y="3990590"/>
                </a:lnTo>
                <a:lnTo>
                  <a:pt x="2716583" y="3806576"/>
                </a:lnTo>
                <a:lnTo>
                  <a:pt x="3404544" y="3990590"/>
                </a:lnTo>
                <a:lnTo>
                  <a:pt x="4091865" y="3806576"/>
                </a:lnTo>
                <a:lnTo>
                  <a:pt x="4779185" y="3990590"/>
                </a:lnTo>
                <a:lnTo>
                  <a:pt x="5466505" y="3806576"/>
                </a:lnTo>
                <a:lnTo>
                  <a:pt x="6155108" y="3990590"/>
                </a:lnTo>
                <a:lnTo>
                  <a:pt x="6842428" y="3806576"/>
                </a:lnTo>
                <a:lnTo>
                  <a:pt x="7529749" y="3990590"/>
                </a:lnTo>
                <a:lnTo>
                  <a:pt x="8217069" y="3806576"/>
                </a:lnTo>
                <a:lnTo>
                  <a:pt x="8904390" y="3990590"/>
                </a:lnTo>
                <a:lnTo>
                  <a:pt x="9591710" y="3806576"/>
                </a:lnTo>
                <a:lnTo>
                  <a:pt x="10279030" y="3990590"/>
                </a:lnTo>
                <a:lnTo>
                  <a:pt x="10966351" y="3806576"/>
                </a:lnTo>
                <a:lnTo>
                  <a:pt x="11653671" y="3990590"/>
                </a:lnTo>
                <a:lnTo>
                  <a:pt x="12310216" y="3814911"/>
                </a:lnTo>
                <a:lnTo>
                  <a:pt x="12310216" y="3689885"/>
                </a:lnTo>
                <a:lnTo>
                  <a:pt x="11655595" y="3865563"/>
                </a:lnTo>
                <a:lnTo>
                  <a:pt x="10968274" y="3681550"/>
                </a:lnTo>
                <a:lnTo>
                  <a:pt x="10280954" y="3865563"/>
                </a:lnTo>
                <a:lnTo>
                  <a:pt x="9593634" y="3681550"/>
                </a:lnTo>
                <a:lnTo>
                  <a:pt x="8905672" y="3865563"/>
                </a:lnTo>
                <a:lnTo>
                  <a:pt x="8218352" y="3681550"/>
                </a:lnTo>
                <a:lnTo>
                  <a:pt x="7531031" y="3865563"/>
                </a:lnTo>
                <a:lnTo>
                  <a:pt x="6843711" y="3681550"/>
                </a:lnTo>
                <a:lnTo>
                  <a:pt x="6155108" y="3865563"/>
                </a:lnTo>
                <a:lnTo>
                  <a:pt x="5467788" y="3681550"/>
                </a:lnTo>
                <a:lnTo>
                  <a:pt x="4780467" y="3865563"/>
                </a:lnTo>
                <a:lnTo>
                  <a:pt x="4093147" y="3681550"/>
                </a:lnTo>
                <a:lnTo>
                  <a:pt x="3404544" y="3865563"/>
                </a:lnTo>
                <a:lnTo>
                  <a:pt x="2717224" y="3681550"/>
                </a:lnTo>
                <a:lnTo>
                  <a:pt x="2029903" y="3865563"/>
                </a:lnTo>
                <a:lnTo>
                  <a:pt x="1342583" y="3681550"/>
                </a:lnTo>
                <a:lnTo>
                  <a:pt x="655263" y="3865563"/>
                </a:lnTo>
                <a:lnTo>
                  <a:pt x="0" y="3690526"/>
                </a:lnTo>
                <a:lnTo>
                  <a:pt x="0" y="3814911"/>
                </a:lnTo>
                <a:lnTo>
                  <a:pt x="654621" y="3990590"/>
                </a:lnTo>
                <a:close/>
                <a:moveTo>
                  <a:pt x="654621" y="4842052"/>
                </a:moveTo>
                <a:lnTo>
                  <a:pt x="1341942" y="4658039"/>
                </a:lnTo>
                <a:lnTo>
                  <a:pt x="2029262" y="4842052"/>
                </a:lnTo>
                <a:lnTo>
                  <a:pt x="2716583" y="4658039"/>
                </a:lnTo>
                <a:lnTo>
                  <a:pt x="3404544" y="4842052"/>
                </a:lnTo>
                <a:lnTo>
                  <a:pt x="4091865" y="4658039"/>
                </a:lnTo>
                <a:lnTo>
                  <a:pt x="4779185" y="4842052"/>
                </a:lnTo>
                <a:lnTo>
                  <a:pt x="5466505" y="4658039"/>
                </a:lnTo>
                <a:lnTo>
                  <a:pt x="6155108" y="4842052"/>
                </a:lnTo>
                <a:lnTo>
                  <a:pt x="6842428" y="4658039"/>
                </a:lnTo>
                <a:lnTo>
                  <a:pt x="7529749" y="4842052"/>
                </a:lnTo>
                <a:lnTo>
                  <a:pt x="8217069" y="4658039"/>
                </a:lnTo>
                <a:lnTo>
                  <a:pt x="8904390" y="4842052"/>
                </a:lnTo>
                <a:lnTo>
                  <a:pt x="9591710" y="4658039"/>
                </a:lnTo>
                <a:lnTo>
                  <a:pt x="10279030" y="4842052"/>
                </a:lnTo>
                <a:lnTo>
                  <a:pt x="10966351" y="4658039"/>
                </a:lnTo>
                <a:lnTo>
                  <a:pt x="11653671" y="4842052"/>
                </a:lnTo>
                <a:lnTo>
                  <a:pt x="12308292" y="4666374"/>
                </a:lnTo>
                <a:lnTo>
                  <a:pt x="12308292" y="4519548"/>
                </a:lnTo>
                <a:lnTo>
                  <a:pt x="11653671" y="4695226"/>
                </a:lnTo>
                <a:lnTo>
                  <a:pt x="10966351" y="4511213"/>
                </a:lnTo>
                <a:lnTo>
                  <a:pt x="10279030" y="4695226"/>
                </a:lnTo>
                <a:lnTo>
                  <a:pt x="9591710" y="4511213"/>
                </a:lnTo>
                <a:lnTo>
                  <a:pt x="8905672" y="4694585"/>
                </a:lnTo>
                <a:lnTo>
                  <a:pt x="8218352" y="4510572"/>
                </a:lnTo>
                <a:lnTo>
                  <a:pt x="7531031" y="4694585"/>
                </a:lnTo>
                <a:lnTo>
                  <a:pt x="6843711" y="4510572"/>
                </a:lnTo>
                <a:lnTo>
                  <a:pt x="6155108" y="4694585"/>
                </a:lnTo>
                <a:lnTo>
                  <a:pt x="5467788" y="4510572"/>
                </a:lnTo>
                <a:lnTo>
                  <a:pt x="4780467" y="4694585"/>
                </a:lnTo>
                <a:lnTo>
                  <a:pt x="4093147" y="4510572"/>
                </a:lnTo>
                <a:lnTo>
                  <a:pt x="3404544" y="4694585"/>
                </a:lnTo>
                <a:lnTo>
                  <a:pt x="2717224" y="4510572"/>
                </a:lnTo>
                <a:lnTo>
                  <a:pt x="2029903" y="4694585"/>
                </a:lnTo>
                <a:lnTo>
                  <a:pt x="1342583" y="4510572"/>
                </a:lnTo>
                <a:lnTo>
                  <a:pt x="655263" y="4694585"/>
                </a:lnTo>
                <a:lnTo>
                  <a:pt x="0" y="4519548"/>
                </a:lnTo>
                <a:lnTo>
                  <a:pt x="0" y="4666374"/>
                </a:lnTo>
                <a:lnTo>
                  <a:pt x="654621" y="4842052"/>
                </a:lnTo>
                <a:close/>
                <a:moveTo>
                  <a:pt x="654621" y="4273983"/>
                </a:moveTo>
                <a:lnTo>
                  <a:pt x="1341942" y="4089970"/>
                </a:lnTo>
                <a:lnTo>
                  <a:pt x="2029262" y="4273983"/>
                </a:lnTo>
                <a:lnTo>
                  <a:pt x="2716583" y="4089970"/>
                </a:lnTo>
                <a:lnTo>
                  <a:pt x="3404544" y="4273983"/>
                </a:lnTo>
                <a:lnTo>
                  <a:pt x="4091865" y="4089970"/>
                </a:lnTo>
                <a:lnTo>
                  <a:pt x="4779185" y="4273983"/>
                </a:lnTo>
                <a:lnTo>
                  <a:pt x="5466505" y="4089970"/>
                </a:lnTo>
                <a:lnTo>
                  <a:pt x="6155108" y="4273983"/>
                </a:lnTo>
                <a:lnTo>
                  <a:pt x="6842428" y="4089970"/>
                </a:lnTo>
                <a:lnTo>
                  <a:pt x="7529749" y="4273983"/>
                </a:lnTo>
                <a:lnTo>
                  <a:pt x="8217069" y="4089970"/>
                </a:lnTo>
                <a:lnTo>
                  <a:pt x="8904390" y="4273983"/>
                </a:lnTo>
                <a:lnTo>
                  <a:pt x="9591710" y="4089970"/>
                </a:lnTo>
                <a:lnTo>
                  <a:pt x="10279030" y="4273983"/>
                </a:lnTo>
                <a:lnTo>
                  <a:pt x="10966351" y="4089970"/>
                </a:lnTo>
                <a:lnTo>
                  <a:pt x="11653671" y="4273983"/>
                </a:lnTo>
                <a:lnTo>
                  <a:pt x="12308292" y="4098305"/>
                </a:lnTo>
                <a:lnTo>
                  <a:pt x="12308292" y="3966225"/>
                </a:lnTo>
                <a:lnTo>
                  <a:pt x="11655595" y="4141904"/>
                </a:lnTo>
                <a:lnTo>
                  <a:pt x="10968274" y="3957890"/>
                </a:lnTo>
                <a:lnTo>
                  <a:pt x="10280313" y="4141904"/>
                </a:lnTo>
                <a:lnTo>
                  <a:pt x="9592992" y="3957890"/>
                </a:lnTo>
                <a:lnTo>
                  <a:pt x="8905672" y="4141904"/>
                </a:lnTo>
                <a:lnTo>
                  <a:pt x="8218352" y="3957890"/>
                </a:lnTo>
                <a:lnTo>
                  <a:pt x="7530390" y="4141904"/>
                </a:lnTo>
                <a:lnTo>
                  <a:pt x="6843070" y="3957890"/>
                </a:lnTo>
                <a:lnTo>
                  <a:pt x="6155108" y="4141904"/>
                </a:lnTo>
                <a:lnTo>
                  <a:pt x="5467788" y="3957890"/>
                </a:lnTo>
                <a:lnTo>
                  <a:pt x="4779826" y="4141904"/>
                </a:lnTo>
                <a:lnTo>
                  <a:pt x="4092506" y="3957890"/>
                </a:lnTo>
                <a:lnTo>
                  <a:pt x="3404544" y="4141904"/>
                </a:lnTo>
                <a:lnTo>
                  <a:pt x="2717224" y="3957890"/>
                </a:lnTo>
                <a:lnTo>
                  <a:pt x="2029903" y="4141904"/>
                </a:lnTo>
                <a:lnTo>
                  <a:pt x="1342583" y="3957890"/>
                </a:lnTo>
                <a:lnTo>
                  <a:pt x="654621" y="4141904"/>
                </a:lnTo>
                <a:lnTo>
                  <a:pt x="0" y="3966867"/>
                </a:lnTo>
                <a:lnTo>
                  <a:pt x="0" y="4098946"/>
                </a:lnTo>
                <a:lnTo>
                  <a:pt x="654621" y="4273983"/>
                </a:lnTo>
                <a:close/>
                <a:moveTo>
                  <a:pt x="654621" y="2287665"/>
                </a:moveTo>
                <a:lnTo>
                  <a:pt x="1341942" y="2103651"/>
                </a:lnTo>
                <a:lnTo>
                  <a:pt x="2029262" y="2287665"/>
                </a:lnTo>
                <a:lnTo>
                  <a:pt x="2716583" y="2103651"/>
                </a:lnTo>
                <a:lnTo>
                  <a:pt x="3404544" y="2287665"/>
                </a:lnTo>
                <a:lnTo>
                  <a:pt x="4091865" y="2103651"/>
                </a:lnTo>
                <a:lnTo>
                  <a:pt x="4779185" y="2287665"/>
                </a:lnTo>
                <a:lnTo>
                  <a:pt x="5466505" y="2103651"/>
                </a:lnTo>
                <a:lnTo>
                  <a:pt x="6155108" y="2287665"/>
                </a:lnTo>
                <a:lnTo>
                  <a:pt x="6842428" y="2103651"/>
                </a:lnTo>
                <a:lnTo>
                  <a:pt x="7529749" y="2287665"/>
                </a:lnTo>
                <a:lnTo>
                  <a:pt x="8217069" y="2103651"/>
                </a:lnTo>
                <a:lnTo>
                  <a:pt x="8904390" y="2287665"/>
                </a:lnTo>
                <a:lnTo>
                  <a:pt x="9591710" y="2103651"/>
                </a:lnTo>
                <a:lnTo>
                  <a:pt x="10279030" y="2287665"/>
                </a:lnTo>
                <a:lnTo>
                  <a:pt x="10966351" y="2103651"/>
                </a:lnTo>
                <a:lnTo>
                  <a:pt x="11653671" y="2287665"/>
                </a:lnTo>
                <a:lnTo>
                  <a:pt x="12308292" y="2111986"/>
                </a:lnTo>
                <a:lnTo>
                  <a:pt x="12308292" y="2031841"/>
                </a:lnTo>
                <a:lnTo>
                  <a:pt x="11653671" y="2207519"/>
                </a:lnTo>
                <a:lnTo>
                  <a:pt x="10966351" y="2023506"/>
                </a:lnTo>
                <a:lnTo>
                  <a:pt x="10279030" y="2207519"/>
                </a:lnTo>
                <a:lnTo>
                  <a:pt x="9591710" y="2023506"/>
                </a:lnTo>
                <a:lnTo>
                  <a:pt x="8905672" y="2207519"/>
                </a:lnTo>
                <a:lnTo>
                  <a:pt x="8218352" y="2023506"/>
                </a:lnTo>
                <a:lnTo>
                  <a:pt x="7531031" y="2207519"/>
                </a:lnTo>
                <a:lnTo>
                  <a:pt x="6843711" y="2023506"/>
                </a:lnTo>
                <a:lnTo>
                  <a:pt x="6155108" y="2207519"/>
                </a:lnTo>
                <a:lnTo>
                  <a:pt x="5467788" y="2023506"/>
                </a:lnTo>
                <a:lnTo>
                  <a:pt x="4780467" y="2207519"/>
                </a:lnTo>
                <a:lnTo>
                  <a:pt x="4093147" y="2023506"/>
                </a:lnTo>
                <a:lnTo>
                  <a:pt x="3404544" y="2207519"/>
                </a:lnTo>
                <a:lnTo>
                  <a:pt x="2717224" y="2023506"/>
                </a:lnTo>
                <a:lnTo>
                  <a:pt x="2029903" y="2207519"/>
                </a:lnTo>
                <a:lnTo>
                  <a:pt x="1342583" y="2023506"/>
                </a:lnTo>
                <a:lnTo>
                  <a:pt x="655263" y="2207519"/>
                </a:lnTo>
                <a:lnTo>
                  <a:pt x="0" y="2031841"/>
                </a:lnTo>
                <a:lnTo>
                  <a:pt x="0" y="2111986"/>
                </a:lnTo>
                <a:lnTo>
                  <a:pt x="654621" y="2287665"/>
                </a:lnTo>
                <a:close/>
                <a:moveTo>
                  <a:pt x="654621" y="1152167"/>
                </a:moveTo>
                <a:lnTo>
                  <a:pt x="1341942" y="968154"/>
                </a:lnTo>
                <a:lnTo>
                  <a:pt x="2029262" y="1152167"/>
                </a:lnTo>
                <a:lnTo>
                  <a:pt x="2717224" y="968154"/>
                </a:lnTo>
                <a:lnTo>
                  <a:pt x="3404544" y="1152167"/>
                </a:lnTo>
                <a:lnTo>
                  <a:pt x="4092506" y="968154"/>
                </a:lnTo>
                <a:lnTo>
                  <a:pt x="4779826" y="1152167"/>
                </a:lnTo>
                <a:lnTo>
                  <a:pt x="5467788" y="968154"/>
                </a:lnTo>
                <a:lnTo>
                  <a:pt x="6155108" y="1152167"/>
                </a:lnTo>
                <a:lnTo>
                  <a:pt x="6842428" y="968154"/>
                </a:lnTo>
                <a:lnTo>
                  <a:pt x="7529749" y="1152167"/>
                </a:lnTo>
                <a:lnTo>
                  <a:pt x="8217069" y="968154"/>
                </a:lnTo>
                <a:lnTo>
                  <a:pt x="8904390" y="1152167"/>
                </a:lnTo>
                <a:lnTo>
                  <a:pt x="9591710" y="968154"/>
                </a:lnTo>
                <a:lnTo>
                  <a:pt x="10279030" y="1152167"/>
                </a:lnTo>
                <a:lnTo>
                  <a:pt x="10966351" y="968154"/>
                </a:lnTo>
                <a:lnTo>
                  <a:pt x="11653671" y="1152167"/>
                </a:lnTo>
                <a:lnTo>
                  <a:pt x="12308292" y="976489"/>
                </a:lnTo>
                <a:lnTo>
                  <a:pt x="12308292" y="925837"/>
                </a:lnTo>
                <a:lnTo>
                  <a:pt x="11653671" y="1101516"/>
                </a:lnTo>
                <a:lnTo>
                  <a:pt x="10966351" y="917502"/>
                </a:lnTo>
                <a:lnTo>
                  <a:pt x="10279030" y="1101516"/>
                </a:lnTo>
                <a:lnTo>
                  <a:pt x="9591710" y="917502"/>
                </a:lnTo>
                <a:lnTo>
                  <a:pt x="8905672" y="1102157"/>
                </a:lnTo>
                <a:lnTo>
                  <a:pt x="8218352" y="918143"/>
                </a:lnTo>
                <a:lnTo>
                  <a:pt x="7531031" y="1102157"/>
                </a:lnTo>
                <a:lnTo>
                  <a:pt x="6843711" y="918143"/>
                </a:lnTo>
                <a:lnTo>
                  <a:pt x="6155108" y="1102157"/>
                </a:lnTo>
                <a:lnTo>
                  <a:pt x="5467788" y="918143"/>
                </a:lnTo>
                <a:lnTo>
                  <a:pt x="4780467" y="1102157"/>
                </a:lnTo>
                <a:lnTo>
                  <a:pt x="4093147" y="918143"/>
                </a:lnTo>
                <a:lnTo>
                  <a:pt x="3404544" y="1102157"/>
                </a:lnTo>
                <a:lnTo>
                  <a:pt x="2717224" y="918143"/>
                </a:lnTo>
                <a:lnTo>
                  <a:pt x="2029903" y="1102157"/>
                </a:lnTo>
                <a:lnTo>
                  <a:pt x="1342583" y="918143"/>
                </a:lnTo>
                <a:lnTo>
                  <a:pt x="655263" y="1102157"/>
                </a:lnTo>
                <a:lnTo>
                  <a:pt x="0" y="926478"/>
                </a:lnTo>
                <a:lnTo>
                  <a:pt x="0" y="977130"/>
                </a:lnTo>
                <a:lnTo>
                  <a:pt x="654621" y="1152167"/>
                </a:lnTo>
                <a:close/>
                <a:moveTo>
                  <a:pt x="654621" y="1436202"/>
                </a:moveTo>
                <a:lnTo>
                  <a:pt x="1341942" y="1252189"/>
                </a:lnTo>
                <a:lnTo>
                  <a:pt x="2029903" y="1436202"/>
                </a:lnTo>
                <a:lnTo>
                  <a:pt x="2717224" y="1252189"/>
                </a:lnTo>
                <a:lnTo>
                  <a:pt x="3404544" y="1436202"/>
                </a:lnTo>
                <a:lnTo>
                  <a:pt x="4091865" y="1252189"/>
                </a:lnTo>
                <a:lnTo>
                  <a:pt x="4779826" y="1436202"/>
                </a:lnTo>
                <a:lnTo>
                  <a:pt x="5467147" y="1252189"/>
                </a:lnTo>
                <a:lnTo>
                  <a:pt x="6155108" y="1436202"/>
                </a:lnTo>
                <a:lnTo>
                  <a:pt x="6842428" y="1252189"/>
                </a:lnTo>
                <a:lnTo>
                  <a:pt x="7529749" y="1436202"/>
                </a:lnTo>
                <a:lnTo>
                  <a:pt x="8217069" y="1252189"/>
                </a:lnTo>
                <a:lnTo>
                  <a:pt x="8905672" y="1436202"/>
                </a:lnTo>
                <a:lnTo>
                  <a:pt x="9592992" y="1252189"/>
                </a:lnTo>
                <a:lnTo>
                  <a:pt x="10280313" y="1436202"/>
                </a:lnTo>
                <a:lnTo>
                  <a:pt x="10967633" y="1252189"/>
                </a:lnTo>
                <a:lnTo>
                  <a:pt x="11654954" y="1436202"/>
                </a:lnTo>
                <a:lnTo>
                  <a:pt x="12309575" y="1260524"/>
                </a:lnTo>
                <a:lnTo>
                  <a:pt x="12309575" y="1202819"/>
                </a:lnTo>
                <a:lnTo>
                  <a:pt x="11655595" y="1378497"/>
                </a:lnTo>
                <a:lnTo>
                  <a:pt x="10968274" y="1194484"/>
                </a:lnTo>
                <a:lnTo>
                  <a:pt x="10280313" y="1378497"/>
                </a:lnTo>
                <a:lnTo>
                  <a:pt x="9592992" y="1194484"/>
                </a:lnTo>
                <a:lnTo>
                  <a:pt x="8905672" y="1378497"/>
                </a:lnTo>
                <a:lnTo>
                  <a:pt x="8218352" y="1194484"/>
                </a:lnTo>
                <a:lnTo>
                  <a:pt x="7530390" y="1378497"/>
                </a:lnTo>
                <a:lnTo>
                  <a:pt x="6843070" y="1194484"/>
                </a:lnTo>
                <a:lnTo>
                  <a:pt x="6155108" y="1378497"/>
                </a:lnTo>
                <a:lnTo>
                  <a:pt x="5467788" y="1194484"/>
                </a:lnTo>
                <a:lnTo>
                  <a:pt x="4779826" y="1378497"/>
                </a:lnTo>
                <a:lnTo>
                  <a:pt x="4092506" y="1194484"/>
                </a:lnTo>
                <a:lnTo>
                  <a:pt x="3404544" y="1378497"/>
                </a:lnTo>
                <a:lnTo>
                  <a:pt x="2717224" y="1194484"/>
                </a:lnTo>
                <a:lnTo>
                  <a:pt x="2029903" y="1378497"/>
                </a:lnTo>
                <a:lnTo>
                  <a:pt x="1342583" y="1194484"/>
                </a:lnTo>
                <a:lnTo>
                  <a:pt x="654621" y="1378497"/>
                </a:lnTo>
                <a:lnTo>
                  <a:pt x="0" y="1202819"/>
                </a:lnTo>
                <a:lnTo>
                  <a:pt x="0" y="1260524"/>
                </a:lnTo>
                <a:lnTo>
                  <a:pt x="654621" y="1436202"/>
                </a:lnTo>
                <a:close/>
                <a:moveTo>
                  <a:pt x="654621" y="868774"/>
                </a:moveTo>
                <a:lnTo>
                  <a:pt x="1341942" y="684761"/>
                </a:lnTo>
                <a:lnTo>
                  <a:pt x="2029262" y="868774"/>
                </a:lnTo>
                <a:lnTo>
                  <a:pt x="2716583" y="684761"/>
                </a:lnTo>
                <a:lnTo>
                  <a:pt x="3404544" y="868774"/>
                </a:lnTo>
                <a:lnTo>
                  <a:pt x="4091865" y="684761"/>
                </a:lnTo>
                <a:lnTo>
                  <a:pt x="4779185" y="868774"/>
                </a:lnTo>
                <a:lnTo>
                  <a:pt x="5466505" y="684761"/>
                </a:lnTo>
                <a:lnTo>
                  <a:pt x="6155108" y="868774"/>
                </a:lnTo>
                <a:lnTo>
                  <a:pt x="6842428" y="684761"/>
                </a:lnTo>
                <a:lnTo>
                  <a:pt x="7529749" y="868774"/>
                </a:lnTo>
                <a:lnTo>
                  <a:pt x="8217069" y="684761"/>
                </a:lnTo>
                <a:lnTo>
                  <a:pt x="8904390" y="868774"/>
                </a:lnTo>
                <a:lnTo>
                  <a:pt x="9591710" y="684761"/>
                </a:lnTo>
                <a:lnTo>
                  <a:pt x="10279030" y="868774"/>
                </a:lnTo>
                <a:lnTo>
                  <a:pt x="10966351" y="684761"/>
                </a:lnTo>
                <a:lnTo>
                  <a:pt x="11653671" y="868774"/>
                </a:lnTo>
                <a:lnTo>
                  <a:pt x="12308292" y="693096"/>
                </a:lnTo>
                <a:lnTo>
                  <a:pt x="12308292" y="650138"/>
                </a:lnTo>
                <a:lnTo>
                  <a:pt x="11653671" y="825816"/>
                </a:lnTo>
                <a:lnTo>
                  <a:pt x="10968274" y="641162"/>
                </a:lnTo>
                <a:lnTo>
                  <a:pt x="10280954" y="825175"/>
                </a:lnTo>
                <a:lnTo>
                  <a:pt x="9592992" y="641162"/>
                </a:lnTo>
                <a:lnTo>
                  <a:pt x="8905672" y="825816"/>
                </a:lnTo>
                <a:lnTo>
                  <a:pt x="8217710" y="641162"/>
                </a:lnTo>
                <a:lnTo>
                  <a:pt x="7530390" y="825175"/>
                </a:lnTo>
                <a:lnTo>
                  <a:pt x="6842428" y="641162"/>
                </a:lnTo>
                <a:lnTo>
                  <a:pt x="6155108" y="825816"/>
                </a:lnTo>
                <a:lnTo>
                  <a:pt x="5467788" y="641162"/>
                </a:lnTo>
                <a:lnTo>
                  <a:pt x="4780467" y="825175"/>
                </a:lnTo>
                <a:lnTo>
                  <a:pt x="4092506" y="641162"/>
                </a:lnTo>
                <a:lnTo>
                  <a:pt x="3404544" y="825816"/>
                </a:lnTo>
                <a:lnTo>
                  <a:pt x="2717224" y="641162"/>
                </a:lnTo>
                <a:lnTo>
                  <a:pt x="2029903" y="825175"/>
                </a:lnTo>
                <a:lnTo>
                  <a:pt x="1341942" y="641162"/>
                </a:lnTo>
                <a:lnTo>
                  <a:pt x="654621" y="825175"/>
                </a:lnTo>
                <a:lnTo>
                  <a:pt x="0" y="650138"/>
                </a:lnTo>
                <a:lnTo>
                  <a:pt x="0" y="693096"/>
                </a:lnTo>
                <a:lnTo>
                  <a:pt x="654621" y="868774"/>
                </a:lnTo>
                <a:close/>
                <a:moveTo>
                  <a:pt x="654621" y="584739"/>
                </a:moveTo>
                <a:lnTo>
                  <a:pt x="1341942" y="400726"/>
                </a:lnTo>
                <a:lnTo>
                  <a:pt x="2029262" y="584739"/>
                </a:lnTo>
                <a:lnTo>
                  <a:pt x="2716583" y="400726"/>
                </a:lnTo>
                <a:lnTo>
                  <a:pt x="3404544" y="584739"/>
                </a:lnTo>
                <a:lnTo>
                  <a:pt x="4091865" y="400726"/>
                </a:lnTo>
                <a:lnTo>
                  <a:pt x="4779185" y="584739"/>
                </a:lnTo>
                <a:lnTo>
                  <a:pt x="5466505" y="400726"/>
                </a:lnTo>
                <a:lnTo>
                  <a:pt x="6155108" y="584739"/>
                </a:lnTo>
                <a:lnTo>
                  <a:pt x="6842428" y="400726"/>
                </a:lnTo>
                <a:lnTo>
                  <a:pt x="7529749" y="584739"/>
                </a:lnTo>
                <a:lnTo>
                  <a:pt x="8217069" y="400726"/>
                </a:lnTo>
                <a:lnTo>
                  <a:pt x="8905672" y="584739"/>
                </a:lnTo>
                <a:lnTo>
                  <a:pt x="9592992" y="400726"/>
                </a:lnTo>
                <a:lnTo>
                  <a:pt x="10280313" y="584739"/>
                </a:lnTo>
                <a:lnTo>
                  <a:pt x="10967633" y="400726"/>
                </a:lnTo>
                <a:lnTo>
                  <a:pt x="11654954" y="584739"/>
                </a:lnTo>
                <a:lnTo>
                  <a:pt x="12310216" y="409702"/>
                </a:lnTo>
                <a:lnTo>
                  <a:pt x="12310216" y="374438"/>
                </a:lnTo>
                <a:lnTo>
                  <a:pt x="11655595" y="550117"/>
                </a:lnTo>
                <a:lnTo>
                  <a:pt x="10968274" y="366103"/>
                </a:lnTo>
                <a:lnTo>
                  <a:pt x="10280954" y="550117"/>
                </a:lnTo>
                <a:lnTo>
                  <a:pt x="9593634" y="366103"/>
                </a:lnTo>
                <a:lnTo>
                  <a:pt x="8905672" y="549475"/>
                </a:lnTo>
                <a:lnTo>
                  <a:pt x="8218352" y="365462"/>
                </a:lnTo>
                <a:lnTo>
                  <a:pt x="7531031" y="549475"/>
                </a:lnTo>
                <a:lnTo>
                  <a:pt x="6843711" y="365462"/>
                </a:lnTo>
                <a:lnTo>
                  <a:pt x="6155108" y="549475"/>
                </a:lnTo>
                <a:lnTo>
                  <a:pt x="5467788" y="364821"/>
                </a:lnTo>
                <a:lnTo>
                  <a:pt x="4779826" y="549475"/>
                </a:lnTo>
                <a:lnTo>
                  <a:pt x="4092506" y="364821"/>
                </a:lnTo>
                <a:lnTo>
                  <a:pt x="3404544" y="549475"/>
                </a:lnTo>
                <a:lnTo>
                  <a:pt x="2717224" y="364821"/>
                </a:lnTo>
                <a:lnTo>
                  <a:pt x="2029903" y="549475"/>
                </a:lnTo>
                <a:lnTo>
                  <a:pt x="1341942" y="364821"/>
                </a:lnTo>
                <a:lnTo>
                  <a:pt x="654621" y="549475"/>
                </a:lnTo>
                <a:lnTo>
                  <a:pt x="0" y="373797"/>
                </a:lnTo>
                <a:lnTo>
                  <a:pt x="0" y="409061"/>
                </a:lnTo>
                <a:lnTo>
                  <a:pt x="654621" y="584739"/>
                </a:lnTo>
                <a:close/>
                <a:moveTo>
                  <a:pt x="654621" y="300705"/>
                </a:moveTo>
                <a:lnTo>
                  <a:pt x="1341942" y="116691"/>
                </a:lnTo>
                <a:lnTo>
                  <a:pt x="2029262" y="300705"/>
                </a:lnTo>
                <a:lnTo>
                  <a:pt x="2716583" y="116691"/>
                </a:lnTo>
                <a:lnTo>
                  <a:pt x="3404544" y="300705"/>
                </a:lnTo>
                <a:lnTo>
                  <a:pt x="4091865" y="116691"/>
                </a:lnTo>
                <a:lnTo>
                  <a:pt x="4779185" y="300705"/>
                </a:lnTo>
                <a:lnTo>
                  <a:pt x="5466505" y="116691"/>
                </a:lnTo>
                <a:lnTo>
                  <a:pt x="6155108" y="300705"/>
                </a:lnTo>
                <a:lnTo>
                  <a:pt x="6842428" y="116691"/>
                </a:lnTo>
                <a:lnTo>
                  <a:pt x="7529749" y="300705"/>
                </a:lnTo>
                <a:lnTo>
                  <a:pt x="8217069" y="116691"/>
                </a:lnTo>
                <a:lnTo>
                  <a:pt x="8905672" y="300705"/>
                </a:lnTo>
                <a:lnTo>
                  <a:pt x="9592992" y="116691"/>
                </a:lnTo>
                <a:lnTo>
                  <a:pt x="10280313" y="300705"/>
                </a:lnTo>
                <a:lnTo>
                  <a:pt x="10967633" y="116691"/>
                </a:lnTo>
                <a:lnTo>
                  <a:pt x="11654954" y="300705"/>
                </a:lnTo>
                <a:lnTo>
                  <a:pt x="12310216" y="125668"/>
                </a:lnTo>
                <a:lnTo>
                  <a:pt x="12310216" y="97457"/>
                </a:lnTo>
                <a:lnTo>
                  <a:pt x="11655595" y="273135"/>
                </a:lnTo>
                <a:lnTo>
                  <a:pt x="10968274" y="89121"/>
                </a:lnTo>
                <a:lnTo>
                  <a:pt x="10280954" y="273135"/>
                </a:lnTo>
                <a:lnTo>
                  <a:pt x="9593634" y="89121"/>
                </a:lnTo>
                <a:lnTo>
                  <a:pt x="8905672" y="273135"/>
                </a:lnTo>
                <a:lnTo>
                  <a:pt x="8218352" y="89121"/>
                </a:lnTo>
                <a:lnTo>
                  <a:pt x="7531031" y="273135"/>
                </a:lnTo>
                <a:lnTo>
                  <a:pt x="6843711" y="89121"/>
                </a:lnTo>
                <a:lnTo>
                  <a:pt x="6155108" y="273135"/>
                </a:lnTo>
                <a:lnTo>
                  <a:pt x="5467788" y="88480"/>
                </a:lnTo>
                <a:lnTo>
                  <a:pt x="4779826" y="273135"/>
                </a:lnTo>
                <a:lnTo>
                  <a:pt x="4092506" y="88480"/>
                </a:lnTo>
                <a:lnTo>
                  <a:pt x="3404544" y="273135"/>
                </a:lnTo>
                <a:lnTo>
                  <a:pt x="2717224" y="88480"/>
                </a:lnTo>
                <a:lnTo>
                  <a:pt x="2029903" y="273135"/>
                </a:lnTo>
                <a:lnTo>
                  <a:pt x="1341942" y="88480"/>
                </a:lnTo>
                <a:lnTo>
                  <a:pt x="654621" y="273135"/>
                </a:lnTo>
                <a:lnTo>
                  <a:pt x="0" y="97457"/>
                </a:lnTo>
                <a:lnTo>
                  <a:pt x="0" y="125668"/>
                </a:lnTo>
                <a:lnTo>
                  <a:pt x="654621" y="300705"/>
                </a:lnTo>
                <a:close/>
                <a:moveTo>
                  <a:pt x="654621" y="2571699"/>
                </a:moveTo>
                <a:lnTo>
                  <a:pt x="1341942" y="2387686"/>
                </a:lnTo>
                <a:lnTo>
                  <a:pt x="2029262" y="2571699"/>
                </a:lnTo>
                <a:lnTo>
                  <a:pt x="2716583" y="2387686"/>
                </a:lnTo>
                <a:lnTo>
                  <a:pt x="3404544" y="2571699"/>
                </a:lnTo>
                <a:lnTo>
                  <a:pt x="4091865" y="2387686"/>
                </a:lnTo>
                <a:lnTo>
                  <a:pt x="4779185" y="2571699"/>
                </a:lnTo>
                <a:lnTo>
                  <a:pt x="5466505" y="2387686"/>
                </a:lnTo>
                <a:lnTo>
                  <a:pt x="6155108" y="2571699"/>
                </a:lnTo>
                <a:lnTo>
                  <a:pt x="6842428" y="2387686"/>
                </a:lnTo>
                <a:lnTo>
                  <a:pt x="7529749" y="2571699"/>
                </a:lnTo>
                <a:lnTo>
                  <a:pt x="8217069" y="2387686"/>
                </a:lnTo>
                <a:lnTo>
                  <a:pt x="8904390" y="2571699"/>
                </a:lnTo>
                <a:lnTo>
                  <a:pt x="9591710" y="2387686"/>
                </a:lnTo>
                <a:lnTo>
                  <a:pt x="10279030" y="2571699"/>
                </a:lnTo>
                <a:lnTo>
                  <a:pt x="10966351" y="2387686"/>
                </a:lnTo>
                <a:lnTo>
                  <a:pt x="11653671" y="2571699"/>
                </a:lnTo>
                <a:lnTo>
                  <a:pt x="12308292" y="2396021"/>
                </a:lnTo>
                <a:lnTo>
                  <a:pt x="12308292" y="2308182"/>
                </a:lnTo>
                <a:lnTo>
                  <a:pt x="11653671" y="2483860"/>
                </a:lnTo>
                <a:lnTo>
                  <a:pt x="10966351" y="2299847"/>
                </a:lnTo>
                <a:lnTo>
                  <a:pt x="10279030" y="2483860"/>
                </a:lnTo>
                <a:lnTo>
                  <a:pt x="9591710" y="2299847"/>
                </a:lnTo>
                <a:lnTo>
                  <a:pt x="8905672" y="2483860"/>
                </a:lnTo>
                <a:lnTo>
                  <a:pt x="8218352" y="2299847"/>
                </a:lnTo>
                <a:lnTo>
                  <a:pt x="7531031" y="2483860"/>
                </a:lnTo>
                <a:lnTo>
                  <a:pt x="6843711" y="2299847"/>
                </a:lnTo>
                <a:lnTo>
                  <a:pt x="6155108" y="2483860"/>
                </a:lnTo>
                <a:lnTo>
                  <a:pt x="5467788" y="2299847"/>
                </a:lnTo>
                <a:lnTo>
                  <a:pt x="4780467" y="2483860"/>
                </a:lnTo>
                <a:lnTo>
                  <a:pt x="4093147" y="2299847"/>
                </a:lnTo>
                <a:lnTo>
                  <a:pt x="3404544" y="2483860"/>
                </a:lnTo>
                <a:lnTo>
                  <a:pt x="2717224" y="2299847"/>
                </a:lnTo>
                <a:lnTo>
                  <a:pt x="2029903" y="2483860"/>
                </a:lnTo>
                <a:lnTo>
                  <a:pt x="1342583" y="2299847"/>
                </a:lnTo>
                <a:lnTo>
                  <a:pt x="655263" y="2483860"/>
                </a:lnTo>
                <a:lnTo>
                  <a:pt x="0" y="2308182"/>
                </a:lnTo>
                <a:lnTo>
                  <a:pt x="0" y="2396021"/>
                </a:lnTo>
                <a:lnTo>
                  <a:pt x="654621" y="2571699"/>
                </a:lnTo>
                <a:close/>
                <a:moveTo>
                  <a:pt x="654621" y="2003630"/>
                </a:moveTo>
                <a:lnTo>
                  <a:pt x="1341942" y="1819616"/>
                </a:lnTo>
                <a:lnTo>
                  <a:pt x="2029262" y="2003630"/>
                </a:lnTo>
                <a:lnTo>
                  <a:pt x="2716583" y="1819616"/>
                </a:lnTo>
                <a:lnTo>
                  <a:pt x="3404544" y="2003630"/>
                </a:lnTo>
                <a:lnTo>
                  <a:pt x="4091865" y="1819616"/>
                </a:lnTo>
                <a:lnTo>
                  <a:pt x="4779185" y="2003630"/>
                </a:lnTo>
                <a:lnTo>
                  <a:pt x="5466505" y="1819616"/>
                </a:lnTo>
                <a:lnTo>
                  <a:pt x="6155108" y="2003630"/>
                </a:lnTo>
                <a:lnTo>
                  <a:pt x="6842428" y="1819616"/>
                </a:lnTo>
                <a:lnTo>
                  <a:pt x="7529749" y="2003630"/>
                </a:lnTo>
                <a:lnTo>
                  <a:pt x="8217069" y="1819616"/>
                </a:lnTo>
                <a:lnTo>
                  <a:pt x="8904390" y="2003630"/>
                </a:lnTo>
                <a:lnTo>
                  <a:pt x="9591710" y="1819616"/>
                </a:lnTo>
                <a:lnTo>
                  <a:pt x="10279030" y="2003630"/>
                </a:lnTo>
                <a:lnTo>
                  <a:pt x="10966351" y="1819616"/>
                </a:lnTo>
                <a:lnTo>
                  <a:pt x="11653671" y="2003630"/>
                </a:lnTo>
                <a:lnTo>
                  <a:pt x="12308292" y="1827952"/>
                </a:lnTo>
                <a:lnTo>
                  <a:pt x="12308292" y="1755500"/>
                </a:lnTo>
                <a:lnTo>
                  <a:pt x="11653671" y="1931179"/>
                </a:lnTo>
                <a:lnTo>
                  <a:pt x="10966351" y="1747165"/>
                </a:lnTo>
                <a:lnTo>
                  <a:pt x="10279030" y="1931179"/>
                </a:lnTo>
                <a:lnTo>
                  <a:pt x="9591710" y="1747165"/>
                </a:lnTo>
                <a:lnTo>
                  <a:pt x="8905672" y="1931179"/>
                </a:lnTo>
                <a:lnTo>
                  <a:pt x="8218352" y="1747165"/>
                </a:lnTo>
                <a:lnTo>
                  <a:pt x="7531031" y="1931179"/>
                </a:lnTo>
                <a:lnTo>
                  <a:pt x="6843711" y="1747165"/>
                </a:lnTo>
                <a:lnTo>
                  <a:pt x="6155108" y="1931179"/>
                </a:lnTo>
                <a:lnTo>
                  <a:pt x="5467788" y="1747165"/>
                </a:lnTo>
                <a:lnTo>
                  <a:pt x="4780467" y="1931179"/>
                </a:lnTo>
                <a:lnTo>
                  <a:pt x="4093147" y="1747165"/>
                </a:lnTo>
                <a:lnTo>
                  <a:pt x="3404544" y="1931179"/>
                </a:lnTo>
                <a:lnTo>
                  <a:pt x="2717224" y="1747165"/>
                </a:lnTo>
                <a:lnTo>
                  <a:pt x="2029903" y="1931179"/>
                </a:lnTo>
                <a:lnTo>
                  <a:pt x="1342583" y="1747165"/>
                </a:lnTo>
                <a:lnTo>
                  <a:pt x="655263" y="1931179"/>
                </a:lnTo>
                <a:lnTo>
                  <a:pt x="0" y="1755500"/>
                </a:lnTo>
                <a:lnTo>
                  <a:pt x="0" y="1827952"/>
                </a:lnTo>
                <a:lnTo>
                  <a:pt x="654621" y="2003630"/>
                </a:lnTo>
                <a:close/>
                <a:moveTo>
                  <a:pt x="654621" y="1720236"/>
                </a:moveTo>
                <a:lnTo>
                  <a:pt x="1341942" y="1536223"/>
                </a:lnTo>
                <a:lnTo>
                  <a:pt x="2029262" y="1720236"/>
                </a:lnTo>
                <a:lnTo>
                  <a:pt x="2716583" y="1536223"/>
                </a:lnTo>
                <a:lnTo>
                  <a:pt x="3404544" y="1720236"/>
                </a:lnTo>
                <a:lnTo>
                  <a:pt x="4091865" y="1536223"/>
                </a:lnTo>
                <a:lnTo>
                  <a:pt x="4779185" y="1720236"/>
                </a:lnTo>
                <a:lnTo>
                  <a:pt x="5466505" y="1536223"/>
                </a:lnTo>
                <a:lnTo>
                  <a:pt x="6155108" y="1720236"/>
                </a:lnTo>
                <a:lnTo>
                  <a:pt x="6842428" y="1536223"/>
                </a:lnTo>
                <a:lnTo>
                  <a:pt x="7529749" y="1720236"/>
                </a:lnTo>
                <a:lnTo>
                  <a:pt x="8217069" y="1536223"/>
                </a:lnTo>
                <a:lnTo>
                  <a:pt x="8904390" y="1720236"/>
                </a:lnTo>
                <a:lnTo>
                  <a:pt x="9591710" y="1536223"/>
                </a:lnTo>
                <a:lnTo>
                  <a:pt x="10279030" y="1720236"/>
                </a:lnTo>
                <a:lnTo>
                  <a:pt x="10966351" y="1536223"/>
                </a:lnTo>
                <a:lnTo>
                  <a:pt x="11653671" y="1720236"/>
                </a:lnTo>
                <a:lnTo>
                  <a:pt x="12308292" y="1544558"/>
                </a:lnTo>
                <a:lnTo>
                  <a:pt x="12308292" y="1479160"/>
                </a:lnTo>
                <a:lnTo>
                  <a:pt x="11653671" y="1654838"/>
                </a:lnTo>
                <a:lnTo>
                  <a:pt x="10966351" y="1470825"/>
                </a:lnTo>
                <a:lnTo>
                  <a:pt x="10279030" y="1654838"/>
                </a:lnTo>
                <a:lnTo>
                  <a:pt x="9591710" y="1470825"/>
                </a:lnTo>
                <a:lnTo>
                  <a:pt x="8905672" y="1654838"/>
                </a:lnTo>
                <a:lnTo>
                  <a:pt x="8218352" y="1470825"/>
                </a:lnTo>
                <a:lnTo>
                  <a:pt x="7531031" y="1654838"/>
                </a:lnTo>
                <a:lnTo>
                  <a:pt x="6843711" y="1470825"/>
                </a:lnTo>
                <a:lnTo>
                  <a:pt x="6155108" y="1654838"/>
                </a:lnTo>
                <a:lnTo>
                  <a:pt x="5467788" y="1470825"/>
                </a:lnTo>
                <a:lnTo>
                  <a:pt x="4780467" y="1654838"/>
                </a:lnTo>
                <a:lnTo>
                  <a:pt x="4093147" y="1470825"/>
                </a:lnTo>
                <a:lnTo>
                  <a:pt x="3404544" y="1654838"/>
                </a:lnTo>
                <a:lnTo>
                  <a:pt x="2717224" y="1470825"/>
                </a:lnTo>
                <a:lnTo>
                  <a:pt x="2029903" y="1654838"/>
                </a:lnTo>
                <a:lnTo>
                  <a:pt x="1342583" y="1470825"/>
                </a:lnTo>
                <a:lnTo>
                  <a:pt x="655263" y="1654838"/>
                </a:lnTo>
                <a:lnTo>
                  <a:pt x="0" y="1479160"/>
                </a:lnTo>
                <a:lnTo>
                  <a:pt x="0" y="1544558"/>
                </a:lnTo>
                <a:lnTo>
                  <a:pt x="654621" y="1720236"/>
                </a:lnTo>
                <a:close/>
                <a:moveTo>
                  <a:pt x="11655595" y="17311"/>
                </a:moveTo>
                <a:lnTo>
                  <a:pt x="11719711" y="0"/>
                </a:lnTo>
                <a:lnTo>
                  <a:pt x="11591479" y="0"/>
                </a:lnTo>
                <a:lnTo>
                  <a:pt x="11655595" y="17311"/>
                </a:lnTo>
                <a:close/>
                <a:moveTo>
                  <a:pt x="4779826" y="17311"/>
                </a:moveTo>
                <a:lnTo>
                  <a:pt x="4843942" y="0"/>
                </a:lnTo>
                <a:lnTo>
                  <a:pt x="4715711" y="0"/>
                </a:lnTo>
                <a:lnTo>
                  <a:pt x="4779826" y="17311"/>
                </a:lnTo>
                <a:close/>
                <a:moveTo>
                  <a:pt x="6155108" y="17311"/>
                </a:moveTo>
                <a:lnTo>
                  <a:pt x="6219224" y="0"/>
                </a:lnTo>
                <a:lnTo>
                  <a:pt x="6090993" y="0"/>
                </a:lnTo>
                <a:lnTo>
                  <a:pt x="6155108" y="17311"/>
                </a:lnTo>
                <a:close/>
                <a:moveTo>
                  <a:pt x="3404544" y="17311"/>
                </a:moveTo>
                <a:lnTo>
                  <a:pt x="3468660" y="0"/>
                </a:lnTo>
                <a:lnTo>
                  <a:pt x="3340429" y="0"/>
                </a:lnTo>
                <a:lnTo>
                  <a:pt x="3404544" y="17311"/>
                </a:lnTo>
                <a:close/>
                <a:moveTo>
                  <a:pt x="7530390" y="17311"/>
                </a:moveTo>
                <a:lnTo>
                  <a:pt x="7594506" y="0"/>
                </a:lnTo>
                <a:lnTo>
                  <a:pt x="7466275" y="0"/>
                </a:lnTo>
                <a:lnTo>
                  <a:pt x="7530390" y="17311"/>
                </a:lnTo>
                <a:close/>
                <a:moveTo>
                  <a:pt x="12310216" y="6730273"/>
                </a:moveTo>
                <a:lnTo>
                  <a:pt x="11655595" y="6905951"/>
                </a:lnTo>
                <a:lnTo>
                  <a:pt x="10968274" y="6721938"/>
                </a:lnTo>
                <a:lnTo>
                  <a:pt x="10280954" y="6905951"/>
                </a:lnTo>
                <a:lnTo>
                  <a:pt x="9593634" y="6721938"/>
                </a:lnTo>
                <a:lnTo>
                  <a:pt x="8905672" y="6905310"/>
                </a:lnTo>
                <a:lnTo>
                  <a:pt x="8218352" y="6721297"/>
                </a:lnTo>
                <a:lnTo>
                  <a:pt x="7531031" y="6905310"/>
                </a:lnTo>
                <a:lnTo>
                  <a:pt x="6843711" y="6721297"/>
                </a:lnTo>
                <a:lnTo>
                  <a:pt x="6155108" y="6905310"/>
                </a:lnTo>
                <a:lnTo>
                  <a:pt x="5467788" y="6721297"/>
                </a:lnTo>
                <a:lnTo>
                  <a:pt x="4779826" y="6905310"/>
                </a:lnTo>
                <a:lnTo>
                  <a:pt x="4092506" y="6721297"/>
                </a:lnTo>
                <a:lnTo>
                  <a:pt x="3404544" y="6905310"/>
                </a:lnTo>
                <a:lnTo>
                  <a:pt x="2717224" y="6721297"/>
                </a:lnTo>
                <a:lnTo>
                  <a:pt x="2029903" y="6905310"/>
                </a:lnTo>
                <a:lnTo>
                  <a:pt x="1342583" y="6721297"/>
                </a:lnTo>
                <a:lnTo>
                  <a:pt x="654621" y="6905310"/>
                </a:lnTo>
                <a:lnTo>
                  <a:pt x="0" y="6730273"/>
                </a:lnTo>
                <a:lnTo>
                  <a:pt x="0" y="6924545"/>
                </a:lnTo>
                <a:lnTo>
                  <a:pt x="12310216" y="6924545"/>
                </a:lnTo>
                <a:lnTo>
                  <a:pt x="12310216" y="6730273"/>
                </a:lnTo>
                <a:close/>
                <a:moveTo>
                  <a:pt x="2029903" y="17311"/>
                </a:moveTo>
                <a:lnTo>
                  <a:pt x="2094019" y="0"/>
                </a:lnTo>
                <a:lnTo>
                  <a:pt x="1965788" y="0"/>
                </a:lnTo>
                <a:lnTo>
                  <a:pt x="2029903" y="17311"/>
                </a:lnTo>
                <a:close/>
                <a:moveTo>
                  <a:pt x="8905672" y="17311"/>
                </a:moveTo>
                <a:lnTo>
                  <a:pt x="8969788" y="0"/>
                </a:lnTo>
                <a:lnTo>
                  <a:pt x="8841556" y="0"/>
                </a:lnTo>
                <a:lnTo>
                  <a:pt x="8905672" y="17311"/>
                </a:lnTo>
                <a:close/>
                <a:moveTo>
                  <a:pt x="654621" y="5125446"/>
                </a:moveTo>
                <a:lnTo>
                  <a:pt x="1341942" y="4941432"/>
                </a:lnTo>
                <a:lnTo>
                  <a:pt x="2029262" y="5125446"/>
                </a:lnTo>
                <a:lnTo>
                  <a:pt x="2716583" y="4941432"/>
                </a:lnTo>
                <a:lnTo>
                  <a:pt x="3404544" y="5125446"/>
                </a:lnTo>
                <a:lnTo>
                  <a:pt x="4091865" y="4941432"/>
                </a:lnTo>
                <a:lnTo>
                  <a:pt x="4779185" y="5125446"/>
                </a:lnTo>
                <a:lnTo>
                  <a:pt x="5466505" y="4941432"/>
                </a:lnTo>
                <a:lnTo>
                  <a:pt x="6155108" y="5125446"/>
                </a:lnTo>
                <a:lnTo>
                  <a:pt x="6842428" y="4941432"/>
                </a:lnTo>
                <a:lnTo>
                  <a:pt x="7529749" y="5125446"/>
                </a:lnTo>
                <a:lnTo>
                  <a:pt x="8217069" y="4941432"/>
                </a:lnTo>
                <a:lnTo>
                  <a:pt x="8904390" y="5125446"/>
                </a:lnTo>
                <a:lnTo>
                  <a:pt x="9591710" y="4941432"/>
                </a:lnTo>
                <a:lnTo>
                  <a:pt x="10279030" y="5125446"/>
                </a:lnTo>
                <a:lnTo>
                  <a:pt x="10966351" y="4941432"/>
                </a:lnTo>
                <a:lnTo>
                  <a:pt x="11653671" y="5125446"/>
                </a:lnTo>
                <a:lnTo>
                  <a:pt x="12308292" y="4949768"/>
                </a:lnTo>
                <a:lnTo>
                  <a:pt x="12308292" y="4795889"/>
                </a:lnTo>
                <a:lnTo>
                  <a:pt x="11653671" y="4971567"/>
                </a:lnTo>
                <a:lnTo>
                  <a:pt x="10966351" y="4787554"/>
                </a:lnTo>
                <a:lnTo>
                  <a:pt x="10279030" y="4971567"/>
                </a:lnTo>
                <a:lnTo>
                  <a:pt x="9591710" y="4787554"/>
                </a:lnTo>
                <a:lnTo>
                  <a:pt x="8905672" y="4970926"/>
                </a:lnTo>
                <a:lnTo>
                  <a:pt x="8218352" y="4786912"/>
                </a:lnTo>
                <a:lnTo>
                  <a:pt x="7531031" y="4970926"/>
                </a:lnTo>
                <a:lnTo>
                  <a:pt x="6843711" y="4786912"/>
                </a:lnTo>
                <a:lnTo>
                  <a:pt x="6155108" y="4970926"/>
                </a:lnTo>
                <a:lnTo>
                  <a:pt x="5467788" y="4786912"/>
                </a:lnTo>
                <a:lnTo>
                  <a:pt x="4780467" y="4970926"/>
                </a:lnTo>
                <a:lnTo>
                  <a:pt x="4093147" y="4786912"/>
                </a:lnTo>
                <a:lnTo>
                  <a:pt x="3404544" y="4970926"/>
                </a:lnTo>
                <a:lnTo>
                  <a:pt x="2717224" y="4786912"/>
                </a:lnTo>
                <a:lnTo>
                  <a:pt x="2029903" y="4970926"/>
                </a:lnTo>
                <a:lnTo>
                  <a:pt x="1342583" y="4786912"/>
                </a:lnTo>
                <a:lnTo>
                  <a:pt x="655263" y="4970926"/>
                </a:lnTo>
                <a:lnTo>
                  <a:pt x="0" y="4795889"/>
                </a:lnTo>
                <a:lnTo>
                  <a:pt x="0" y="4950409"/>
                </a:lnTo>
                <a:lnTo>
                  <a:pt x="654621" y="5125446"/>
                </a:lnTo>
                <a:close/>
                <a:moveTo>
                  <a:pt x="654621" y="17311"/>
                </a:moveTo>
                <a:lnTo>
                  <a:pt x="718737" y="0"/>
                </a:lnTo>
                <a:lnTo>
                  <a:pt x="590506" y="0"/>
                </a:lnTo>
                <a:lnTo>
                  <a:pt x="654621" y="17311"/>
                </a:lnTo>
                <a:close/>
                <a:moveTo>
                  <a:pt x="654621" y="5693515"/>
                </a:moveTo>
                <a:lnTo>
                  <a:pt x="1341942" y="5509501"/>
                </a:lnTo>
                <a:lnTo>
                  <a:pt x="2029903" y="5693515"/>
                </a:lnTo>
                <a:lnTo>
                  <a:pt x="2717224" y="5509501"/>
                </a:lnTo>
                <a:lnTo>
                  <a:pt x="3404544" y="5693515"/>
                </a:lnTo>
                <a:lnTo>
                  <a:pt x="4091865" y="5509501"/>
                </a:lnTo>
                <a:lnTo>
                  <a:pt x="4779826" y="5693515"/>
                </a:lnTo>
                <a:lnTo>
                  <a:pt x="5467147" y="5509501"/>
                </a:lnTo>
                <a:lnTo>
                  <a:pt x="6155108" y="5693515"/>
                </a:lnTo>
                <a:lnTo>
                  <a:pt x="6842428" y="5509501"/>
                </a:lnTo>
                <a:lnTo>
                  <a:pt x="7529749" y="5693515"/>
                </a:lnTo>
                <a:lnTo>
                  <a:pt x="8217069" y="5509501"/>
                </a:lnTo>
                <a:lnTo>
                  <a:pt x="8905672" y="5693515"/>
                </a:lnTo>
                <a:lnTo>
                  <a:pt x="9592992" y="5509501"/>
                </a:lnTo>
                <a:lnTo>
                  <a:pt x="10280313" y="5693515"/>
                </a:lnTo>
                <a:lnTo>
                  <a:pt x="10967633" y="5509501"/>
                </a:lnTo>
                <a:lnTo>
                  <a:pt x="11654954" y="5693515"/>
                </a:lnTo>
                <a:lnTo>
                  <a:pt x="12309575" y="5517837"/>
                </a:lnTo>
                <a:lnTo>
                  <a:pt x="12309575" y="5348570"/>
                </a:lnTo>
                <a:lnTo>
                  <a:pt x="11654954" y="5524248"/>
                </a:lnTo>
                <a:lnTo>
                  <a:pt x="10967633" y="5340235"/>
                </a:lnTo>
                <a:lnTo>
                  <a:pt x="10280313" y="5524248"/>
                </a:lnTo>
                <a:lnTo>
                  <a:pt x="9592992" y="5340235"/>
                </a:lnTo>
                <a:lnTo>
                  <a:pt x="8905672" y="5523607"/>
                </a:lnTo>
                <a:lnTo>
                  <a:pt x="8218352" y="5339594"/>
                </a:lnTo>
                <a:lnTo>
                  <a:pt x="7531031" y="5523607"/>
                </a:lnTo>
                <a:lnTo>
                  <a:pt x="6843711" y="5339594"/>
                </a:lnTo>
                <a:lnTo>
                  <a:pt x="6155108" y="5523607"/>
                </a:lnTo>
                <a:lnTo>
                  <a:pt x="5467788" y="5339594"/>
                </a:lnTo>
                <a:lnTo>
                  <a:pt x="4780467" y="5523607"/>
                </a:lnTo>
                <a:lnTo>
                  <a:pt x="4093147" y="5339594"/>
                </a:lnTo>
                <a:lnTo>
                  <a:pt x="3404544" y="5523607"/>
                </a:lnTo>
                <a:lnTo>
                  <a:pt x="2717224" y="5339594"/>
                </a:lnTo>
                <a:lnTo>
                  <a:pt x="2029903" y="5523607"/>
                </a:lnTo>
                <a:lnTo>
                  <a:pt x="1342583" y="5339594"/>
                </a:lnTo>
                <a:lnTo>
                  <a:pt x="655263" y="5523607"/>
                </a:lnTo>
                <a:lnTo>
                  <a:pt x="0" y="5348570"/>
                </a:lnTo>
                <a:lnTo>
                  <a:pt x="0" y="5517837"/>
                </a:lnTo>
                <a:lnTo>
                  <a:pt x="654621" y="5693515"/>
                </a:lnTo>
                <a:close/>
                <a:moveTo>
                  <a:pt x="654621" y="5409480"/>
                </a:moveTo>
                <a:lnTo>
                  <a:pt x="1341942" y="5225467"/>
                </a:lnTo>
                <a:lnTo>
                  <a:pt x="2029262" y="5409480"/>
                </a:lnTo>
                <a:lnTo>
                  <a:pt x="2717224" y="5225467"/>
                </a:lnTo>
                <a:lnTo>
                  <a:pt x="3404544" y="5409480"/>
                </a:lnTo>
                <a:lnTo>
                  <a:pt x="4092506" y="5225467"/>
                </a:lnTo>
                <a:lnTo>
                  <a:pt x="4779826" y="5409480"/>
                </a:lnTo>
                <a:lnTo>
                  <a:pt x="5467788" y="5225467"/>
                </a:lnTo>
                <a:lnTo>
                  <a:pt x="6155108" y="5409480"/>
                </a:lnTo>
                <a:lnTo>
                  <a:pt x="6842428" y="5225467"/>
                </a:lnTo>
                <a:lnTo>
                  <a:pt x="7529749" y="5409480"/>
                </a:lnTo>
                <a:lnTo>
                  <a:pt x="8217069" y="5225467"/>
                </a:lnTo>
                <a:lnTo>
                  <a:pt x="8904390" y="5409480"/>
                </a:lnTo>
                <a:lnTo>
                  <a:pt x="9591710" y="5225467"/>
                </a:lnTo>
                <a:lnTo>
                  <a:pt x="10279030" y="5409480"/>
                </a:lnTo>
                <a:lnTo>
                  <a:pt x="10966351" y="5225467"/>
                </a:lnTo>
                <a:lnTo>
                  <a:pt x="11653671" y="5409480"/>
                </a:lnTo>
                <a:lnTo>
                  <a:pt x="12308292" y="5233802"/>
                </a:lnTo>
                <a:lnTo>
                  <a:pt x="12308292" y="5071588"/>
                </a:lnTo>
                <a:lnTo>
                  <a:pt x="11653671" y="5247267"/>
                </a:lnTo>
                <a:lnTo>
                  <a:pt x="10966351" y="5063253"/>
                </a:lnTo>
                <a:lnTo>
                  <a:pt x="10279030" y="5247267"/>
                </a:lnTo>
                <a:lnTo>
                  <a:pt x="9591710" y="5063253"/>
                </a:lnTo>
                <a:lnTo>
                  <a:pt x="8905672" y="5247267"/>
                </a:lnTo>
                <a:lnTo>
                  <a:pt x="8218352" y="5063253"/>
                </a:lnTo>
                <a:lnTo>
                  <a:pt x="7531031" y="5247267"/>
                </a:lnTo>
                <a:lnTo>
                  <a:pt x="6843711" y="5063253"/>
                </a:lnTo>
                <a:lnTo>
                  <a:pt x="6155108" y="5247267"/>
                </a:lnTo>
                <a:lnTo>
                  <a:pt x="5467788" y="5063253"/>
                </a:lnTo>
                <a:lnTo>
                  <a:pt x="4780467" y="5247267"/>
                </a:lnTo>
                <a:lnTo>
                  <a:pt x="4093147" y="5063253"/>
                </a:lnTo>
                <a:lnTo>
                  <a:pt x="3404544" y="5247267"/>
                </a:lnTo>
                <a:lnTo>
                  <a:pt x="2717224" y="5063253"/>
                </a:lnTo>
                <a:lnTo>
                  <a:pt x="2029903" y="5247267"/>
                </a:lnTo>
                <a:lnTo>
                  <a:pt x="1342583" y="5063253"/>
                </a:lnTo>
                <a:lnTo>
                  <a:pt x="655263" y="5247267"/>
                </a:lnTo>
                <a:lnTo>
                  <a:pt x="0" y="5072229"/>
                </a:lnTo>
                <a:lnTo>
                  <a:pt x="0" y="5234443"/>
                </a:lnTo>
                <a:lnTo>
                  <a:pt x="654621" y="5409480"/>
                </a:lnTo>
                <a:close/>
                <a:moveTo>
                  <a:pt x="654621" y="5976908"/>
                </a:moveTo>
                <a:lnTo>
                  <a:pt x="1341942" y="5792895"/>
                </a:lnTo>
                <a:lnTo>
                  <a:pt x="2029262" y="5976908"/>
                </a:lnTo>
                <a:lnTo>
                  <a:pt x="2716583" y="5792895"/>
                </a:lnTo>
                <a:lnTo>
                  <a:pt x="3404544" y="5976908"/>
                </a:lnTo>
                <a:lnTo>
                  <a:pt x="4091865" y="5792895"/>
                </a:lnTo>
                <a:lnTo>
                  <a:pt x="4779185" y="5976908"/>
                </a:lnTo>
                <a:lnTo>
                  <a:pt x="5466505" y="5792895"/>
                </a:lnTo>
                <a:lnTo>
                  <a:pt x="6155108" y="5976908"/>
                </a:lnTo>
                <a:lnTo>
                  <a:pt x="6842428" y="5792895"/>
                </a:lnTo>
                <a:lnTo>
                  <a:pt x="7529749" y="5976908"/>
                </a:lnTo>
                <a:lnTo>
                  <a:pt x="8217069" y="5792895"/>
                </a:lnTo>
                <a:lnTo>
                  <a:pt x="8904390" y="5976908"/>
                </a:lnTo>
                <a:lnTo>
                  <a:pt x="9591710" y="5792895"/>
                </a:lnTo>
                <a:lnTo>
                  <a:pt x="10279030" y="5976908"/>
                </a:lnTo>
                <a:lnTo>
                  <a:pt x="10966351" y="5792895"/>
                </a:lnTo>
                <a:lnTo>
                  <a:pt x="11653671" y="5976908"/>
                </a:lnTo>
                <a:lnTo>
                  <a:pt x="12308292" y="5801230"/>
                </a:lnTo>
                <a:lnTo>
                  <a:pt x="12308292" y="5624270"/>
                </a:lnTo>
                <a:lnTo>
                  <a:pt x="11653671" y="5799948"/>
                </a:lnTo>
                <a:lnTo>
                  <a:pt x="10966351" y="5615935"/>
                </a:lnTo>
                <a:lnTo>
                  <a:pt x="10279030" y="5799948"/>
                </a:lnTo>
                <a:lnTo>
                  <a:pt x="9591710" y="5615935"/>
                </a:lnTo>
                <a:lnTo>
                  <a:pt x="8905672" y="5799948"/>
                </a:lnTo>
                <a:lnTo>
                  <a:pt x="8218352" y="5615935"/>
                </a:lnTo>
                <a:lnTo>
                  <a:pt x="7531031" y="5799948"/>
                </a:lnTo>
                <a:lnTo>
                  <a:pt x="6843711" y="5615935"/>
                </a:lnTo>
                <a:lnTo>
                  <a:pt x="6155108" y="5799948"/>
                </a:lnTo>
                <a:lnTo>
                  <a:pt x="5467788" y="5615935"/>
                </a:lnTo>
                <a:lnTo>
                  <a:pt x="4780467" y="5799948"/>
                </a:lnTo>
                <a:lnTo>
                  <a:pt x="4093147" y="5615935"/>
                </a:lnTo>
                <a:lnTo>
                  <a:pt x="3404544" y="5799948"/>
                </a:lnTo>
                <a:lnTo>
                  <a:pt x="2717224" y="5615935"/>
                </a:lnTo>
                <a:lnTo>
                  <a:pt x="2029903" y="5799948"/>
                </a:lnTo>
                <a:lnTo>
                  <a:pt x="1342583" y="5615935"/>
                </a:lnTo>
                <a:lnTo>
                  <a:pt x="655263" y="5799948"/>
                </a:lnTo>
                <a:lnTo>
                  <a:pt x="0" y="5624911"/>
                </a:lnTo>
                <a:lnTo>
                  <a:pt x="0" y="5801871"/>
                </a:lnTo>
                <a:lnTo>
                  <a:pt x="654621" y="5976908"/>
                </a:lnTo>
                <a:close/>
                <a:moveTo>
                  <a:pt x="654621" y="6828371"/>
                </a:moveTo>
                <a:lnTo>
                  <a:pt x="1341942" y="6644358"/>
                </a:lnTo>
                <a:lnTo>
                  <a:pt x="2029262" y="6828371"/>
                </a:lnTo>
                <a:lnTo>
                  <a:pt x="2716583" y="6644358"/>
                </a:lnTo>
                <a:lnTo>
                  <a:pt x="3404544" y="6828371"/>
                </a:lnTo>
                <a:lnTo>
                  <a:pt x="4091865" y="6644358"/>
                </a:lnTo>
                <a:lnTo>
                  <a:pt x="4779185" y="6828371"/>
                </a:lnTo>
                <a:lnTo>
                  <a:pt x="5466505" y="6644358"/>
                </a:lnTo>
                <a:lnTo>
                  <a:pt x="6155108" y="6828371"/>
                </a:lnTo>
                <a:lnTo>
                  <a:pt x="6842428" y="6644358"/>
                </a:lnTo>
                <a:lnTo>
                  <a:pt x="7529749" y="6828371"/>
                </a:lnTo>
                <a:lnTo>
                  <a:pt x="8217069" y="6644358"/>
                </a:lnTo>
                <a:lnTo>
                  <a:pt x="8905672" y="6828371"/>
                </a:lnTo>
                <a:lnTo>
                  <a:pt x="9592992" y="6644358"/>
                </a:lnTo>
                <a:lnTo>
                  <a:pt x="10280313" y="6828371"/>
                </a:lnTo>
                <a:lnTo>
                  <a:pt x="10967633" y="6644358"/>
                </a:lnTo>
                <a:lnTo>
                  <a:pt x="11654954" y="6828371"/>
                </a:lnTo>
                <a:lnTo>
                  <a:pt x="12309575" y="6652692"/>
                </a:lnTo>
                <a:lnTo>
                  <a:pt x="12309575" y="6453291"/>
                </a:lnTo>
                <a:lnTo>
                  <a:pt x="11654954" y="6628970"/>
                </a:lnTo>
                <a:lnTo>
                  <a:pt x="10967633" y="6444956"/>
                </a:lnTo>
                <a:lnTo>
                  <a:pt x="10280313" y="6628970"/>
                </a:lnTo>
                <a:lnTo>
                  <a:pt x="9592992" y="6444956"/>
                </a:lnTo>
                <a:lnTo>
                  <a:pt x="8905672" y="6628970"/>
                </a:lnTo>
                <a:lnTo>
                  <a:pt x="8218352" y="6444956"/>
                </a:lnTo>
                <a:lnTo>
                  <a:pt x="7531031" y="6628970"/>
                </a:lnTo>
                <a:lnTo>
                  <a:pt x="6843711" y="6444956"/>
                </a:lnTo>
                <a:lnTo>
                  <a:pt x="6155108" y="6628970"/>
                </a:lnTo>
                <a:lnTo>
                  <a:pt x="5467788" y="6444956"/>
                </a:lnTo>
                <a:lnTo>
                  <a:pt x="4780467" y="6628970"/>
                </a:lnTo>
                <a:lnTo>
                  <a:pt x="4093147" y="6444956"/>
                </a:lnTo>
                <a:lnTo>
                  <a:pt x="3404544" y="6628970"/>
                </a:lnTo>
                <a:lnTo>
                  <a:pt x="2717224" y="6444956"/>
                </a:lnTo>
                <a:lnTo>
                  <a:pt x="2029903" y="6628970"/>
                </a:lnTo>
                <a:lnTo>
                  <a:pt x="1342583" y="6444956"/>
                </a:lnTo>
                <a:lnTo>
                  <a:pt x="655263" y="6628970"/>
                </a:lnTo>
                <a:lnTo>
                  <a:pt x="0" y="6453932"/>
                </a:lnTo>
                <a:lnTo>
                  <a:pt x="0" y="6653333"/>
                </a:lnTo>
                <a:lnTo>
                  <a:pt x="654621" y="6828371"/>
                </a:lnTo>
                <a:close/>
                <a:moveTo>
                  <a:pt x="654621" y="6260943"/>
                </a:moveTo>
                <a:lnTo>
                  <a:pt x="1341942" y="6076929"/>
                </a:lnTo>
                <a:lnTo>
                  <a:pt x="2029262" y="6260943"/>
                </a:lnTo>
                <a:lnTo>
                  <a:pt x="2716583" y="6076929"/>
                </a:lnTo>
                <a:lnTo>
                  <a:pt x="3404544" y="6260943"/>
                </a:lnTo>
                <a:lnTo>
                  <a:pt x="4091865" y="6076929"/>
                </a:lnTo>
                <a:lnTo>
                  <a:pt x="4779185" y="6260943"/>
                </a:lnTo>
                <a:lnTo>
                  <a:pt x="5466505" y="6076929"/>
                </a:lnTo>
                <a:lnTo>
                  <a:pt x="6155108" y="6260943"/>
                </a:lnTo>
                <a:lnTo>
                  <a:pt x="6842428" y="6076929"/>
                </a:lnTo>
                <a:lnTo>
                  <a:pt x="7529749" y="6260943"/>
                </a:lnTo>
                <a:lnTo>
                  <a:pt x="8217069" y="6076929"/>
                </a:lnTo>
                <a:lnTo>
                  <a:pt x="8904390" y="6260943"/>
                </a:lnTo>
                <a:lnTo>
                  <a:pt x="9591710" y="6076929"/>
                </a:lnTo>
                <a:lnTo>
                  <a:pt x="10279030" y="6260943"/>
                </a:lnTo>
                <a:lnTo>
                  <a:pt x="10966351" y="6076929"/>
                </a:lnTo>
                <a:lnTo>
                  <a:pt x="11653671" y="6260943"/>
                </a:lnTo>
                <a:lnTo>
                  <a:pt x="12308292" y="6085264"/>
                </a:lnTo>
                <a:lnTo>
                  <a:pt x="12308292" y="5900610"/>
                </a:lnTo>
                <a:lnTo>
                  <a:pt x="11653671" y="6076288"/>
                </a:lnTo>
                <a:lnTo>
                  <a:pt x="10968274" y="5892275"/>
                </a:lnTo>
                <a:lnTo>
                  <a:pt x="10280954" y="6076288"/>
                </a:lnTo>
                <a:lnTo>
                  <a:pt x="9592992" y="5892275"/>
                </a:lnTo>
                <a:lnTo>
                  <a:pt x="8905672" y="6076288"/>
                </a:lnTo>
                <a:lnTo>
                  <a:pt x="8217710" y="5892275"/>
                </a:lnTo>
                <a:lnTo>
                  <a:pt x="7530390" y="6076288"/>
                </a:lnTo>
                <a:lnTo>
                  <a:pt x="6842428" y="5892275"/>
                </a:lnTo>
                <a:lnTo>
                  <a:pt x="6155108" y="6076288"/>
                </a:lnTo>
                <a:lnTo>
                  <a:pt x="5467788" y="5892275"/>
                </a:lnTo>
                <a:lnTo>
                  <a:pt x="4780467" y="6076288"/>
                </a:lnTo>
                <a:lnTo>
                  <a:pt x="4092506" y="5892275"/>
                </a:lnTo>
                <a:lnTo>
                  <a:pt x="3404544" y="6076288"/>
                </a:lnTo>
                <a:lnTo>
                  <a:pt x="2717224" y="5892275"/>
                </a:lnTo>
                <a:lnTo>
                  <a:pt x="2029903" y="6076288"/>
                </a:lnTo>
                <a:lnTo>
                  <a:pt x="1341942" y="5892275"/>
                </a:lnTo>
                <a:lnTo>
                  <a:pt x="654621" y="6076288"/>
                </a:lnTo>
                <a:lnTo>
                  <a:pt x="0" y="5901251"/>
                </a:lnTo>
                <a:lnTo>
                  <a:pt x="0" y="6085906"/>
                </a:lnTo>
                <a:lnTo>
                  <a:pt x="654621" y="6260943"/>
                </a:lnTo>
                <a:close/>
                <a:moveTo>
                  <a:pt x="10280313" y="17311"/>
                </a:moveTo>
                <a:lnTo>
                  <a:pt x="10344429" y="0"/>
                </a:lnTo>
                <a:lnTo>
                  <a:pt x="10216197" y="0"/>
                </a:lnTo>
                <a:lnTo>
                  <a:pt x="10280313" y="17311"/>
                </a:lnTo>
                <a:close/>
                <a:moveTo>
                  <a:pt x="654621" y="6544336"/>
                </a:moveTo>
                <a:lnTo>
                  <a:pt x="1341942" y="6360323"/>
                </a:lnTo>
                <a:lnTo>
                  <a:pt x="2029262" y="6544336"/>
                </a:lnTo>
                <a:lnTo>
                  <a:pt x="2717224" y="6360323"/>
                </a:lnTo>
                <a:lnTo>
                  <a:pt x="3404544" y="6544336"/>
                </a:lnTo>
                <a:lnTo>
                  <a:pt x="4092506" y="6360323"/>
                </a:lnTo>
                <a:lnTo>
                  <a:pt x="4779826" y="6544336"/>
                </a:lnTo>
                <a:lnTo>
                  <a:pt x="5467788" y="6360323"/>
                </a:lnTo>
                <a:lnTo>
                  <a:pt x="6155108" y="6544336"/>
                </a:lnTo>
                <a:lnTo>
                  <a:pt x="6842428" y="6360323"/>
                </a:lnTo>
                <a:lnTo>
                  <a:pt x="7529749" y="6544336"/>
                </a:lnTo>
                <a:lnTo>
                  <a:pt x="8217069" y="6360323"/>
                </a:lnTo>
                <a:lnTo>
                  <a:pt x="8904390" y="6544336"/>
                </a:lnTo>
                <a:lnTo>
                  <a:pt x="9591710" y="6360323"/>
                </a:lnTo>
                <a:lnTo>
                  <a:pt x="10279030" y="6544336"/>
                </a:lnTo>
                <a:lnTo>
                  <a:pt x="10966351" y="6360323"/>
                </a:lnTo>
                <a:lnTo>
                  <a:pt x="11653671" y="6544336"/>
                </a:lnTo>
                <a:lnTo>
                  <a:pt x="12308292" y="6368658"/>
                </a:lnTo>
                <a:lnTo>
                  <a:pt x="12308292" y="6176951"/>
                </a:lnTo>
                <a:lnTo>
                  <a:pt x="11653671" y="6352629"/>
                </a:lnTo>
                <a:lnTo>
                  <a:pt x="10966351" y="6168615"/>
                </a:lnTo>
                <a:lnTo>
                  <a:pt x="10279030" y="6352629"/>
                </a:lnTo>
                <a:lnTo>
                  <a:pt x="9591710" y="6168615"/>
                </a:lnTo>
                <a:lnTo>
                  <a:pt x="8905672" y="6352629"/>
                </a:lnTo>
                <a:lnTo>
                  <a:pt x="8218352" y="6168615"/>
                </a:lnTo>
                <a:lnTo>
                  <a:pt x="7531031" y="6352629"/>
                </a:lnTo>
                <a:lnTo>
                  <a:pt x="6843711" y="6168615"/>
                </a:lnTo>
                <a:lnTo>
                  <a:pt x="6155108" y="6352629"/>
                </a:lnTo>
                <a:lnTo>
                  <a:pt x="5467788" y="6168615"/>
                </a:lnTo>
                <a:lnTo>
                  <a:pt x="4780467" y="6352629"/>
                </a:lnTo>
                <a:lnTo>
                  <a:pt x="4093147" y="6168615"/>
                </a:lnTo>
                <a:lnTo>
                  <a:pt x="3404544" y="6352629"/>
                </a:lnTo>
                <a:lnTo>
                  <a:pt x="2717224" y="6168615"/>
                </a:lnTo>
                <a:lnTo>
                  <a:pt x="2029903" y="6352629"/>
                </a:lnTo>
                <a:lnTo>
                  <a:pt x="1342583" y="6168615"/>
                </a:lnTo>
                <a:lnTo>
                  <a:pt x="655263" y="6352629"/>
                </a:lnTo>
                <a:lnTo>
                  <a:pt x="0" y="6177592"/>
                </a:lnTo>
                <a:lnTo>
                  <a:pt x="0" y="6369299"/>
                </a:lnTo>
                <a:lnTo>
                  <a:pt x="654621" y="6544336"/>
                </a:lnTo>
                <a:close/>
              </a:path>
            </a:pathLst>
          </a:custGeom>
          <a:solidFill>
            <a:srgbClr val="E8EBEE"/>
          </a:solidFill>
          <a:ln w="635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8378D874-02C3-B921-813D-10D1F11F5A1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58380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8F8EF-B7DD-C982-17C6-4A394AF78F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304419"/>
            <a:ext cx="5580062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328BC-5F7B-1D81-FED8-DD493F261AF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EF1A3EE-A4D6-48BA-A6E6-5262DC4D3E5A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3F675-2EE5-0F45-D48A-C822B2F890C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D7A2D-B3D3-EA04-B2B2-EE28076E577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E50CE9-799E-DC5E-2372-42532E9151F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096001" y="1628775"/>
            <a:ext cx="5580064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5117412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foto (links) /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F8EF-B7DD-C982-17C6-4A394AF78F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8378D874-02C3-B921-813D-10D1F11F5A1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5938" y="1628775"/>
            <a:ext cx="5322092" cy="47164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328BC-5F7B-1D81-FED8-DD493F261AF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A238325-34C0-46E3-ADBD-3438DA50D197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3F675-2EE5-0F45-D48A-C822B2F890C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D7A2D-B3D3-EA04-B2B2-EE28076E577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82BC15-252B-9CF6-D98C-10F5575F8CB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53971" y="1628775"/>
            <a:ext cx="5322093" cy="4716463"/>
          </a:xfrm>
        </p:spPr>
        <p:txBody>
          <a:bodyPr lIns="0"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30126513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foto (rechts) /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6">
            <a:extLst>
              <a:ext uri="{FF2B5EF4-FFF2-40B4-BE49-F238E27FC236}">
                <a16:creationId xmlns:a16="http://schemas.microsoft.com/office/drawing/2014/main" id="{6731F729-A9CA-06C5-48C6-E8786CD77403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-46"/>
            <a:ext cx="12191999" cy="6858046"/>
          </a:xfrm>
          <a:custGeom>
            <a:avLst/>
            <a:gdLst>
              <a:gd name="connsiteX0" fmla="*/ 0 w 12310216"/>
              <a:gd name="connsiteY0" fmla="*/ 3247483 h 6924544"/>
              <a:gd name="connsiteX1" fmla="*/ 0 w 12310216"/>
              <a:gd name="connsiteY1" fmla="*/ 3137845 h 6924544"/>
              <a:gd name="connsiteX2" fmla="*/ 654621 w 12310216"/>
              <a:gd name="connsiteY2" fmla="*/ 3313523 h 6924544"/>
              <a:gd name="connsiteX3" fmla="*/ 1341942 w 12310216"/>
              <a:gd name="connsiteY3" fmla="*/ 3128869 h 6924544"/>
              <a:gd name="connsiteX4" fmla="*/ 2029262 w 12310216"/>
              <a:gd name="connsiteY4" fmla="*/ 3312882 h 6924544"/>
              <a:gd name="connsiteX5" fmla="*/ 2717224 w 12310216"/>
              <a:gd name="connsiteY5" fmla="*/ 3128869 h 6924544"/>
              <a:gd name="connsiteX6" fmla="*/ 3404544 w 12310216"/>
              <a:gd name="connsiteY6" fmla="*/ 3312882 h 6924544"/>
              <a:gd name="connsiteX7" fmla="*/ 4092506 w 12310216"/>
              <a:gd name="connsiteY7" fmla="*/ 3128869 h 6924544"/>
              <a:gd name="connsiteX8" fmla="*/ 4779826 w 12310216"/>
              <a:gd name="connsiteY8" fmla="*/ 3312882 h 6924544"/>
              <a:gd name="connsiteX9" fmla="*/ 5467788 w 12310216"/>
              <a:gd name="connsiteY9" fmla="*/ 3128869 h 6924544"/>
              <a:gd name="connsiteX10" fmla="*/ 6155108 w 12310216"/>
              <a:gd name="connsiteY10" fmla="*/ 3312882 h 6924544"/>
              <a:gd name="connsiteX11" fmla="*/ 6842428 w 12310216"/>
              <a:gd name="connsiteY11" fmla="*/ 3128869 h 6924544"/>
              <a:gd name="connsiteX12" fmla="*/ 7529749 w 12310216"/>
              <a:gd name="connsiteY12" fmla="*/ 3312882 h 6924544"/>
              <a:gd name="connsiteX13" fmla="*/ 8217069 w 12310216"/>
              <a:gd name="connsiteY13" fmla="*/ 3128869 h 6924544"/>
              <a:gd name="connsiteX14" fmla="*/ 8904390 w 12310216"/>
              <a:gd name="connsiteY14" fmla="*/ 3312882 h 6924544"/>
              <a:gd name="connsiteX15" fmla="*/ 9591710 w 12310216"/>
              <a:gd name="connsiteY15" fmla="*/ 3128869 h 6924544"/>
              <a:gd name="connsiteX16" fmla="*/ 10279030 w 12310216"/>
              <a:gd name="connsiteY16" fmla="*/ 3312882 h 6924544"/>
              <a:gd name="connsiteX17" fmla="*/ 10966351 w 12310216"/>
              <a:gd name="connsiteY17" fmla="*/ 3128869 h 6924544"/>
              <a:gd name="connsiteX18" fmla="*/ 11653671 w 12310216"/>
              <a:gd name="connsiteY18" fmla="*/ 3312882 h 6924544"/>
              <a:gd name="connsiteX19" fmla="*/ 12308292 w 12310216"/>
              <a:gd name="connsiteY19" fmla="*/ 3137204 h 6924544"/>
              <a:gd name="connsiteX20" fmla="*/ 12308292 w 12310216"/>
              <a:gd name="connsiteY20" fmla="*/ 3246842 h 6924544"/>
              <a:gd name="connsiteX21" fmla="*/ 11653671 w 12310216"/>
              <a:gd name="connsiteY21" fmla="*/ 3422520 h 6924544"/>
              <a:gd name="connsiteX22" fmla="*/ 10966351 w 12310216"/>
              <a:gd name="connsiteY22" fmla="*/ 3238507 h 6924544"/>
              <a:gd name="connsiteX23" fmla="*/ 10279030 w 12310216"/>
              <a:gd name="connsiteY23" fmla="*/ 3422520 h 6924544"/>
              <a:gd name="connsiteX24" fmla="*/ 9591710 w 12310216"/>
              <a:gd name="connsiteY24" fmla="*/ 3238507 h 6924544"/>
              <a:gd name="connsiteX25" fmla="*/ 8905672 w 12310216"/>
              <a:gd name="connsiteY25" fmla="*/ 3422520 h 6924544"/>
              <a:gd name="connsiteX26" fmla="*/ 8218352 w 12310216"/>
              <a:gd name="connsiteY26" fmla="*/ 3238507 h 6924544"/>
              <a:gd name="connsiteX27" fmla="*/ 7531031 w 12310216"/>
              <a:gd name="connsiteY27" fmla="*/ 3422520 h 6924544"/>
              <a:gd name="connsiteX28" fmla="*/ 6843711 w 12310216"/>
              <a:gd name="connsiteY28" fmla="*/ 3238507 h 6924544"/>
              <a:gd name="connsiteX29" fmla="*/ 6155108 w 12310216"/>
              <a:gd name="connsiteY29" fmla="*/ 3422520 h 6924544"/>
              <a:gd name="connsiteX30" fmla="*/ 5467788 w 12310216"/>
              <a:gd name="connsiteY30" fmla="*/ 3238507 h 6924544"/>
              <a:gd name="connsiteX31" fmla="*/ 4780467 w 12310216"/>
              <a:gd name="connsiteY31" fmla="*/ 3422520 h 6924544"/>
              <a:gd name="connsiteX32" fmla="*/ 4093147 w 12310216"/>
              <a:gd name="connsiteY32" fmla="*/ 3238507 h 6924544"/>
              <a:gd name="connsiteX33" fmla="*/ 3404544 w 12310216"/>
              <a:gd name="connsiteY33" fmla="*/ 3422520 h 6924544"/>
              <a:gd name="connsiteX34" fmla="*/ 2717224 w 12310216"/>
              <a:gd name="connsiteY34" fmla="*/ 3238507 h 6924544"/>
              <a:gd name="connsiteX35" fmla="*/ 2029903 w 12310216"/>
              <a:gd name="connsiteY35" fmla="*/ 3422520 h 6924544"/>
              <a:gd name="connsiteX36" fmla="*/ 1342583 w 12310216"/>
              <a:gd name="connsiteY36" fmla="*/ 3238507 h 6924544"/>
              <a:gd name="connsiteX37" fmla="*/ 655263 w 12310216"/>
              <a:gd name="connsiteY37" fmla="*/ 3422520 h 6924544"/>
              <a:gd name="connsiteX38" fmla="*/ 0 w 12310216"/>
              <a:gd name="connsiteY38" fmla="*/ 3247483 h 6924544"/>
              <a:gd name="connsiteX39" fmla="*/ 654621 w 12310216"/>
              <a:gd name="connsiteY39" fmla="*/ 3139127 h 6924544"/>
              <a:gd name="connsiteX40" fmla="*/ 1341942 w 12310216"/>
              <a:gd name="connsiteY40" fmla="*/ 2955114 h 6924544"/>
              <a:gd name="connsiteX41" fmla="*/ 2029262 w 12310216"/>
              <a:gd name="connsiteY41" fmla="*/ 3139127 h 6924544"/>
              <a:gd name="connsiteX42" fmla="*/ 2716583 w 12310216"/>
              <a:gd name="connsiteY42" fmla="*/ 2955114 h 6924544"/>
              <a:gd name="connsiteX43" fmla="*/ 3404544 w 12310216"/>
              <a:gd name="connsiteY43" fmla="*/ 3139127 h 6924544"/>
              <a:gd name="connsiteX44" fmla="*/ 4091865 w 12310216"/>
              <a:gd name="connsiteY44" fmla="*/ 2955114 h 6924544"/>
              <a:gd name="connsiteX45" fmla="*/ 4779185 w 12310216"/>
              <a:gd name="connsiteY45" fmla="*/ 3139127 h 6924544"/>
              <a:gd name="connsiteX46" fmla="*/ 5466505 w 12310216"/>
              <a:gd name="connsiteY46" fmla="*/ 2955114 h 6924544"/>
              <a:gd name="connsiteX47" fmla="*/ 6155108 w 12310216"/>
              <a:gd name="connsiteY47" fmla="*/ 3139127 h 6924544"/>
              <a:gd name="connsiteX48" fmla="*/ 6842428 w 12310216"/>
              <a:gd name="connsiteY48" fmla="*/ 2955114 h 6924544"/>
              <a:gd name="connsiteX49" fmla="*/ 7529749 w 12310216"/>
              <a:gd name="connsiteY49" fmla="*/ 3139127 h 6924544"/>
              <a:gd name="connsiteX50" fmla="*/ 8217069 w 12310216"/>
              <a:gd name="connsiteY50" fmla="*/ 2955114 h 6924544"/>
              <a:gd name="connsiteX51" fmla="*/ 8904390 w 12310216"/>
              <a:gd name="connsiteY51" fmla="*/ 3139127 h 6924544"/>
              <a:gd name="connsiteX52" fmla="*/ 9591710 w 12310216"/>
              <a:gd name="connsiteY52" fmla="*/ 2955114 h 6924544"/>
              <a:gd name="connsiteX53" fmla="*/ 10279030 w 12310216"/>
              <a:gd name="connsiteY53" fmla="*/ 3139127 h 6924544"/>
              <a:gd name="connsiteX54" fmla="*/ 10966351 w 12310216"/>
              <a:gd name="connsiteY54" fmla="*/ 2955114 h 6924544"/>
              <a:gd name="connsiteX55" fmla="*/ 11653671 w 12310216"/>
              <a:gd name="connsiteY55" fmla="*/ 3139127 h 6924544"/>
              <a:gd name="connsiteX56" fmla="*/ 12308292 w 12310216"/>
              <a:gd name="connsiteY56" fmla="*/ 2963449 h 6924544"/>
              <a:gd name="connsiteX57" fmla="*/ 12308292 w 12310216"/>
              <a:gd name="connsiteY57" fmla="*/ 2860863 h 6924544"/>
              <a:gd name="connsiteX58" fmla="*/ 11653671 w 12310216"/>
              <a:gd name="connsiteY58" fmla="*/ 3036541 h 6924544"/>
              <a:gd name="connsiteX59" fmla="*/ 10966351 w 12310216"/>
              <a:gd name="connsiteY59" fmla="*/ 2852528 h 6924544"/>
              <a:gd name="connsiteX60" fmla="*/ 10279030 w 12310216"/>
              <a:gd name="connsiteY60" fmla="*/ 3036541 h 6924544"/>
              <a:gd name="connsiteX61" fmla="*/ 9591710 w 12310216"/>
              <a:gd name="connsiteY61" fmla="*/ 2852528 h 6924544"/>
              <a:gd name="connsiteX62" fmla="*/ 8905672 w 12310216"/>
              <a:gd name="connsiteY62" fmla="*/ 3036541 h 6924544"/>
              <a:gd name="connsiteX63" fmla="*/ 8218352 w 12310216"/>
              <a:gd name="connsiteY63" fmla="*/ 2852528 h 6924544"/>
              <a:gd name="connsiteX64" fmla="*/ 7531031 w 12310216"/>
              <a:gd name="connsiteY64" fmla="*/ 3036541 h 6924544"/>
              <a:gd name="connsiteX65" fmla="*/ 6843711 w 12310216"/>
              <a:gd name="connsiteY65" fmla="*/ 2852528 h 6924544"/>
              <a:gd name="connsiteX66" fmla="*/ 6155108 w 12310216"/>
              <a:gd name="connsiteY66" fmla="*/ 3036541 h 6924544"/>
              <a:gd name="connsiteX67" fmla="*/ 5467788 w 12310216"/>
              <a:gd name="connsiteY67" fmla="*/ 2852528 h 6924544"/>
              <a:gd name="connsiteX68" fmla="*/ 4780467 w 12310216"/>
              <a:gd name="connsiteY68" fmla="*/ 3036541 h 6924544"/>
              <a:gd name="connsiteX69" fmla="*/ 4093147 w 12310216"/>
              <a:gd name="connsiteY69" fmla="*/ 2852528 h 6924544"/>
              <a:gd name="connsiteX70" fmla="*/ 3404544 w 12310216"/>
              <a:gd name="connsiteY70" fmla="*/ 3036541 h 6924544"/>
              <a:gd name="connsiteX71" fmla="*/ 2717224 w 12310216"/>
              <a:gd name="connsiteY71" fmla="*/ 2852528 h 6924544"/>
              <a:gd name="connsiteX72" fmla="*/ 2029903 w 12310216"/>
              <a:gd name="connsiteY72" fmla="*/ 3036541 h 6924544"/>
              <a:gd name="connsiteX73" fmla="*/ 1342583 w 12310216"/>
              <a:gd name="connsiteY73" fmla="*/ 2852528 h 6924544"/>
              <a:gd name="connsiteX74" fmla="*/ 655263 w 12310216"/>
              <a:gd name="connsiteY74" fmla="*/ 3036541 h 6924544"/>
              <a:gd name="connsiteX75" fmla="*/ 0 w 12310216"/>
              <a:gd name="connsiteY75" fmla="*/ 2860863 h 6924544"/>
              <a:gd name="connsiteX76" fmla="*/ 0 w 12310216"/>
              <a:gd name="connsiteY76" fmla="*/ 2963449 h 6924544"/>
              <a:gd name="connsiteX77" fmla="*/ 654621 w 12310216"/>
              <a:gd name="connsiteY77" fmla="*/ 3139127 h 6924544"/>
              <a:gd name="connsiteX78" fmla="*/ 654621 w 12310216"/>
              <a:gd name="connsiteY78" fmla="*/ 3706555 h 6924544"/>
              <a:gd name="connsiteX79" fmla="*/ 1341942 w 12310216"/>
              <a:gd name="connsiteY79" fmla="*/ 3522542 h 6924544"/>
              <a:gd name="connsiteX80" fmla="*/ 2029262 w 12310216"/>
              <a:gd name="connsiteY80" fmla="*/ 3706555 h 6924544"/>
              <a:gd name="connsiteX81" fmla="*/ 2716583 w 12310216"/>
              <a:gd name="connsiteY81" fmla="*/ 3522542 h 6924544"/>
              <a:gd name="connsiteX82" fmla="*/ 3404544 w 12310216"/>
              <a:gd name="connsiteY82" fmla="*/ 3706555 h 6924544"/>
              <a:gd name="connsiteX83" fmla="*/ 4091865 w 12310216"/>
              <a:gd name="connsiteY83" fmla="*/ 3522542 h 6924544"/>
              <a:gd name="connsiteX84" fmla="*/ 4779185 w 12310216"/>
              <a:gd name="connsiteY84" fmla="*/ 3706555 h 6924544"/>
              <a:gd name="connsiteX85" fmla="*/ 5466505 w 12310216"/>
              <a:gd name="connsiteY85" fmla="*/ 3522542 h 6924544"/>
              <a:gd name="connsiteX86" fmla="*/ 6155108 w 12310216"/>
              <a:gd name="connsiteY86" fmla="*/ 3706555 h 6924544"/>
              <a:gd name="connsiteX87" fmla="*/ 6842428 w 12310216"/>
              <a:gd name="connsiteY87" fmla="*/ 3522542 h 6924544"/>
              <a:gd name="connsiteX88" fmla="*/ 7529749 w 12310216"/>
              <a:gd name="connsiteY88" fmla="*/ 3706555 h 6924544"/>
              <a:gd name="connsiteX89" fmla="*/ 8217069 w 12310216"/>
              <a:gd name="connsiteY89" fmla="*/ 3522542 h 6924544"/>
              <a:gd name="connsiteX90" fmla="*/ 8904390 w 12310216"/>
              <a:gd name="connsiteY90" fmla="*/ 3706555 h 6924544"/>
              <a:gd name="connsiteX91" fmla="*/ 9591710 w 12310216"/>
              <a:gd name="connsiteY91" fmla="*/ 3522542 h 6924544"/>
              <a:gd name="connsiteX92" fmla="*/ 10279030 w 12310216"/>
              <a:gd name="connsiteY92" fmla="*/ 3706555 h 6924544"/>
              <a:gd name="connsiteX93" fmla="*/ 10966351 w 12310216"/>
              <a:gd name="connsiteY93" fmla="*/ 3522542 h 6924544"/>
              <a:gd name="connsiteX94" fmla="*/ 11653671 w 12310216"/>
              <a:gd name="connsiteY94" fmla="*/ 3706555 h 6924544"/>
              <a:gd name="connsiteX95" fmla="*/ 12308292 w 12310216"/>
              <a:gd name="connsiteY95" fmla="*/ 3530877 h 6924544"/>
              <a:gd name="connsiteX96" fmla="*/ 12308292 w 12310216"/>
              <a:gd name="connsiteY96" fmla="*/ 3413544 h 6924544"/>
              <a:gd name="connsiteX97" fmla="*/ 11653671 w 12310216"/>
              <a:gd name="connsiteY97" fmla="*/ 3589222 h 6924544"/>
              <a:gd name="connsiteX98" fmla="*/ 10966351 w 12310216"/>
              <a:gd name="connsiteY98" fmla="*/ 3405209 h 6924544"/>
              <a:gd name="connsiteX99" fmla="*/ 10279030 w 12310216"/>
              <a:gd name="connsiteY99" fmla="*/ 3589222 h 6924544"/>
              <a:gd name="connsiteX100" fmla="*/ 9591710 w 12310216"/>
              <a:gd name="connsiteY100" fmla="*/ 3405209 h 6924544"/>
              <a:gd name="connsiteX101" fmla="*/ 8905672 w 12310216"/>
              <a:gd name="connsiteY101" fmla="*/ 3589222 h 6924544"/>
              <a:gd name="connsiteX102" fmla="*/ 8218352 w 12310216"/>
              <a:gd name="connsiteY102" fmla="*/ 3405209 h 6924544"/>
              <a:gd name="connsiteX103" fmla="*/ 7531031 w 12310216"/>
              <a:gd name="connsiteY103" fmla="*/ 3589222 h 6924544"/>
              <a:gd name="connsiteX104" fmla="*/ 6843711 w 12310216"/>
              <a:gd name="connsiteY104" fmla="*/ 3405209 h 6924544"/>
              <a:gd name="connsiteX105" fmla="*/ 6155108 w 12310216"/>
              <a:gd name="connsiteY105" fmla="*/ 3589222 h 6924544"/>
              <a:gd name="connsiteX106" fmla="*/ 5467788 w 12310216"/>
              <a:gd name="connsiteY106" fmla="*/ 3405209 h 6924544"/>
              <a:gd name="connsiteX107" fmla="*/ 4780467 w 12310216"/>
              <a:gd name="connsiteY107" fmla="*/ 3589222 h 6924544"/>
              <a:gd name="connsiteX108" fmla="*/ 4093147 w 12310216"/>
              <a:gd name="connsiteY108" fmla="*/ 3405209 h 6924544"/>
              <a:gd name="connsiteX109" fmla="*/ 3404544 w 12310216"/>
              <a:gd name="connsiteY109" fmla="*/ 3589222 h 6924544"/>
              <a:gd name="connsiteX110" fmla="*/ 2717224 w 12310216"/>
              <a:gd name="connsiteY110" fmla="*/ 3405209 h 6924544"/>
              <a:gd name="connsiteX111" fmla="*/ 2029903 w 12310216"/>
              <a:gd name="connsiteY111" fmla="*/ 3589222 h 6924544"/>
              <a:gd name="connsiteX112" fmla="*/ 1342583 w 12310216"/>
              <a:gd name="connsiteY112" fmla="*/ 3405209 h 6924544"/>
              <a:gd name="connsiteX113" fmla="*/ 655263 w 12310216"/>
              <a:gd name="connsiteY113" fmla="*/ 3589222 h 6924544"/>
              <a:gd name="connsiteX114" fmla="*/ 0 w 12310216"/>
              <a:gd name="connsiteY114" fmla="*/ 3414185 h 6924544"/>
              <a:gd name="connsiteX115" fmla="*/ 0 w 12310216"/>
              <a:gd name="connsiteY115" fmla="*/ 3531518 h 6924544"/>
              <a:gd name="connsiteX116" fmla="*/ 654621 w 12310216"/>
              <a:gd name="connsiteY116" fmla="*/ 3706555 h 6924544"/>
              <a:gd name="connsiteX117" fmla="*/ 654621 w 12310216"/>
              <a:gd name="connsiteY117" fmla="*/ 2855092 h 6924544"/>
              <a:gd name="connsiteX118" fmla="*/ 1341942 w 12310216"/>
              <a:gd name="connsiteY118" fmla="*/ 2671079 h 6924544"/>
              <a:gd name="connsiteX119" fmla="*/ 2029262 w 12310216"/>
              <a:gd name="connsiteY119" fmla="*/ 2855092 h 6924544"/>
              <a:gd name="connsiteX120" fmla="*/ 2716583 w 12310216"/>
              <a:gd name="connsiteY120" fmla="*/ 2671079 h 6924544"/>
              <a:gd name="connsiteX121" fmla="*/ 3404544 w 12310216"/>
              <a:gd name="connsiteY121" fmla="*/ 2855092 h 6924544"/>
              <a:gd name="connsiteX122" fmla="*/ 4091865 w 12310216"/>
              <a:gd name="connsiteY122" fmla="*/ 2671079 h 6924544"/>
              <a:gd name="connsiteX123" fmla="*/ 4779185 w 12310216"/>
              <a:gd name="connsiteY123" fmla="*/ 2855092 h 6924544"/>
              <a:gd name="connsiteX124" fmla="*/ 5466505 w 12310216"/>
              <a:gd name="connsiteY124" fmla="*/ 2671079 h 6924544"/>
              <a:gd name="connsiteX125" fmla="*/ 6155108 w 12310216"/>
              <a:gd name="connsiteY125" fmla="*/ 2855092 h 6924544"/>
              <a:gd name="connsiteX126" fmla="*/ 6842428 w 12310216"/>
              <a:gd name="connsiteY126" fmla="*/ 2671079 h 6924544"/>
              <a:gd name="connsiteX127" fmla="*/ 7529749 w 12310216"/>
              <a:gd name="connsiteY127" fmla="*/ 2855092 h 6924544"/>
              <a:gd name="connsiteX128" fmla="*/ 8217069 w 12310216"/>
              <a:gd name="connsiteY128" fmla="*/ 2671079 h 6924544"/>
              <a:gd name="connsiteX129" fmla="*/ 8904390 w 12310216"/>
              <a:gd name="connsiteY129" fmla="*/ 2855092 h 6924544"/>
              <a:gd name="connsiteX130" fmla="*/ 9591710 w 12310216"/>
              <a:gd name="connsiteY130" fmla="*/ 2671079 h 6924544"/>
              <a:gd name="connsiteX131" fmla="*/ 10279030 w 12310216"/>
              <a:gd name="connsiteY131" fmla="*/ 2855092 h 6924544"/>
              <a:gd name="connsiteX132" fmla="*/ 10966351 w 12310216"/>
              <a:gd name="connsiteY132" fmla="*/ 2671079 h 6924544"/>
              <a:gd name="connsiteX133" fmla="*/ 11653671 w 12310216"/>
              <a:gd name="connsiteY133" fmla="*/ 2855092 h 6924544"/>
              <a:gd name="connsiteX134" fmla="*/ 12310216 w 12310216"/>
              <a:gd name="connsiteY134" fmla="*/ 2680055 h 6924544"/>
              <a:gd name="connsiteX135" fmla="*/ 12310216 w 12310216"/>
              <a:gd name="connsiteY135" fmla="*/ 2585164 h 6924544"/>
              <a:gd name="connsiteX136" fmla="*/ 11655595 w 12310216"/>
              <a:gd name="connsiteY136" fmla="*/ 2760842 h 6924544"/>
              <a:gd name="connsiteX137" fmla="*/ 10968274 w 12310216"/>
              <a:gd name="connsiteY137" fmla="*/ 2576828 h 6924544"/>
              <a:gd name="connsiteX138" fmla="*/ 10280954 w 12310216"/>
              <a:gd name="connsiteY138" fmla="*/ 2760842 h 6924544"/>
              <a:gd name="connsiteX139" fmla="*/ 9593634 w 12310216"/>
              <a:gd name="connsiteY139" fmla="*/ 2576828 h 6924544"/>
              <a:gd name="connsiteX140" fmla="*/ 8905672 w 12310216"/>
              <a:gd name="connsiteY140" fmla="*/ 2760201 h 6924544"/>
              <a:gd name="connsiteX141" fmla="*/ 8218352 w 12310216"/>
              <a:gd name="connsiteY141" fmla="*/ 2576187 h 6924544"/>
              <a:gd name="connsiteX142" fmla="*/ 7531031 w 12310216"/>
              <a:gd name="connsiteY142" fmla="*/ 2760201 h 6924544"/>
              <a:gd name="connsiteX143" fmla="*/ 6843711 w 12310216"/>
              <a:gd name="connsiteY143" fmla="*/ 2576187 h 6924544"/>
              <a:gd name="connsiteX144" fmla="*/ 6155108 w 12310216"/>
              <a:gd name="connsiteY144" fmla="*/ 2760201 h 6924544"/>
              <a:gd name="connsiteX145" fmla="*/ 5467788 w 12310216"/>
              <a:gd name="connsiteY145" fmla="*/ 2576187 h 6924544"/>
              <a:gd name="connsiteX146" fmla="*/ 4780467 w 12310216"/>
              <a:gd name="connsiteY146" fmla="*/ 2760201 h 6924544"/>
              <a:gd name="connsiteX147" fmla="*/ 4093147 w 12310216"/>
              <a:gd name="connsiteY147" fmla="*/ 2576187 h 6924544"/>
              <a:gd name="connsiteX148" fmla="*/ 3404544 w 12310216"/>
              <a:gd name="connsiteY148" fmla="*/ 2760201 h 6924544"/>
              <a:gd name="connsiteX149" fmla="*/ 2717224 w 12310216"/>
              <a:gd name="connsiteY149" fmla="*/ 2576187 h 6924544"/>
              <a:gd name="connsiteX150" fmla="*/ 2029903 w 12310216"/>
              <a:gd name="connsiteY150" fmla="*/ 2760201 h 6924544"/>
              <a:gd name="connsiteX151" fmla="*/ 1342583 w 12310216"/>
              <a:gd name="connsiteY151" fmla="*/ 2576187 h 6924544"/>
              <a:gd name="connsiteX152" fmla="*/ 655263 w 12310216"/>
              <a:gd name="connsiteY152" fmla="*/ 2760201 h 6924544"/>
              <a:gd name="connsiteX153" fmla="*/ 0 w 12310216"/>
              <a:gd name="connsiteY153" fmla="*/ 2584522 h 6924544"/>
              <a:gd name="connsiteX154" fmla="*/ 0 w 12310216"/>
              <a:gd name="connsiteY154" fmla="*/ 2680055 h 6924544"/>
              <a:gd name="connsiteX155" fmla="*/ 654621 w 12310216"/>
              <a:gd name="connsiteY155" fmla="*/ 2855092 h 6924544"/>
              <a:gd name="connsiteX156" fmla="*/ 654621 w 12310216"/>
              <a:gd name="connsiteY156" fmla="*/ 4558018 h 6924544"/>
              <a:gd name="connsiteX157" fmla="*/ 1341942 w 12310216"/>
              <a:gd name="connsiteY157" fmla="*/ 4374005 h 6924544"/>
              <a:gd name="connsiteX158" fmla="*/ 2029262 w 12310216"/>
              <a:gd name="connsiteY158" fmla="*/ 4558018 h 6924544"/>
              <a:gd name="connsiteX159" fmla="*/ 2716583 w 12310216"/>
              <a:gd name="connsiteY159" fmla="*/ 4374005 h 6924544"/>
              <a:gd name="connsiteX160" fmla="*/ 3404544 w 12310216"/>
              <a:gd name="connsiteY160" fmla="*/ 4558018 h 6924544"/>
              <a:gd name="connsiteX161" fmla="*/ 4091865 w 12310216"/>
              <a:gd name="connsiteY161" fmla="*/ 4374005 h 6924544"/>
              <a:gd name="connsiteX162" fmla="*/ 4779185 w 12310216"/>
              <a:gd name="connsiteY162" fmla="*/ 4558018 h 6924544"/>
              <a:gd name="connsiteX163" fmla="*/ 5466505 w 12310216"/>
              <a:gd name="connsiteY163" fmla="*/ 4374005 h 6924544"/>
              <a:gd name="connsiteX164" fmla="*/ 6155108 w 12310216"/>
              <a:gd name="connsiteY164" fmla="*/ 4558018 h 6924544"/>
              <a:gd name="connsiteX165" fmla="*/ 6842428 w 12310216"/>
              <a:gd name="connsiteY165" fmla="*/ 4374005 h 6924544"/>
              <a:gd name="connsiteX166" fmla="*/ 7529749 w 12310216"/>
              <a:gd name="connsiteY166" fmla="*/ 4558018 h 6924544"/>
              <a:gd name="connsiteX167" fmla="*/ 8217069 w 12310216"/>
              <a:gd name="connsiteY167" fmla="*/ 4374005 h 6924544"/>
              <a:gd name="connsiteX168" fmla="*/ 8904390 w 12310216"/>
              <a:gd name="connsiteY168" fmla="*/ 4558018 h 6924544"/>
              <a:gd name="connsiteX169" fmla="*/ 9591710 w 12310216"/>
              <a:gd name="connsiteY169" fmla="*/ 4374005 h 6924544"/>
              <a:gd name="connsiteX170" fmla="*/ 10279030 w 12310216"/>
              <a:gd name="connsiteY170" fmla="*/ 4558018 h 6924544"/>
              <a:gd name="connsiteX171" fmla="*/ 10966351 w 12310216"/>
              <a:gd name="connsiteY171" fmla="*/ 4374005 h 6924544"/>
              <a:gd name="connsiteX172" fmla="*/ 11653671 w 12310216"/>
              <a:gd name="connsiteY172" fmla="*/ 4558018 h 6924544"/>
              <a:gd name="connsiteX173" fmla="*/ 12308292 w 12310216"/>
              <a:gd name="connsiteY173" fmla="*/ 4382340 h 6924544"/>
              <a:gd name="connsiteX174" fmla="*/ 12308292 w 12310216"/>
              <a:gd name="connsiteY174" fmla="*/ 4242566 h 6924544"/>
              <a:gd name="connsiteX175" fmla="*/ 11653671 w 12310216"/>
              <a:gd name="connsiteY175" fmla="*/ 4418244 h 6924544"/>
              <a:gd name="connsiteX176" fmla="*/ 10966351 w 12310216"/>
              <a:gd name="connsiteY176" fmla="*/ 4234231 h 6924544"/>
              <a:gd name="connsiteX177" fmla="*/ 10279030 w 12310216"/>
              <a:gd name="connsiteY177" fmla="*/ 4418244 h 6924544"/>
              <a:gd name="connsiteX178" fmla="*/ 9591710 w 12310216"/>
              <a:gd name="connsiteY178" fmla="*/ 4234231 h 6924544"/>
              <a:gd name="connsiteX179" fmla="*/ 8905672 w 12310216"/>
              <a:gd name="connsiteY179" fmla="*/ 4418244 h 6924544"/>
              <a:gd name="connsiteX180" fmla="*/ 8218352 w 12310216"/>
              <a:gd name="connsiteY180" fmla="*/ 4234231 h 6924544"/>
              <a:gd name="connsiteX181" fmla="*/ 7531031 w 12310216"/>
              <a:gd name="connsiteY181" fmla="*/ 4418244 h 6924544"/>
              <a:gd name="connsiteX182" fmla="*/ 6843711 w 12310216"/>
              <a:gd name="connsiteY182" fmla="*/ 4234231 h 6924544"/>
              <a:gd name="connsiteX183" fmla="*/ 6155108 w 12310216"/>
              <a:gd name="connsiteY183" fmla="*/ 4418244 h 6924544"/>
              <a:gd name="connsiteX184" fmla="*/ 5467788 w 12310216"/>
              <a:gd name="connsiteY184" fmla="*/ 4234231 h 6924544"/>
              <a:gd name="connsiteX185" fmla="*/ 4780467 w 12310216"/>
              <a:gd name="connsiteY185" fmla="*/ 4418244 h 6924544"/>
              <a:gd name="connsiteX186" fmla="*/ 4093147 w 12310216"/>
              <a:gd name="connsiteY186" fmla="*/ 4234231 h 6924544"/>
              <a:gd name="connsiteX187" fmla="*/ 3404544 w 12310216"/>
              <a:gd name="connsiteY187" fmla="*/ 4418244 h 6924544"/>
              <a:gd name="connsiteX188" fmla="*/ 2717224 w 12310216"/>
              <a:gd name="connsiteY188" fmla="*/ 4234231 h 6924544"/>
              <a:gd name="connsiteX189" fmla="*/ 2029903 w 12310216"/>
              <a:gd name="connsiteY189" fmla="*/ 4418244 h 6924544"/>
              <a:gd name="connsiteX190" fmla="*/ 1342583 w 12310216"/>
              <a:gd name="connsiteY190" fmla="*/ 4234231 h 6924544"/>
              <a:gd name="connsiteX191" fmla="*/ 655263 w 12310216"/>
              <a:gd name="connsiteY191" fmla="*/ 4418244 h 6924544"/>
              <a:gd name="connsiteX192" fmla="*/ 0 w 12310216"/>
              <a:gd name="connsiteY192" fmla="*/ 4243207 h 6924544"/>
              <a:gd name="connsiteX193" fmla="*/ 0 w 12310216"/>
              <a:gd name="connsiteY193" fmla="*/ 4382981 h 6924544"/>
              <a:gd name="connsiteX194" fmla="*/ 654621 w 12310216"/>
              <a:gd name="connsiteY194" fmla="*/ 4558018 h 6924544"/>
              <a:gd name="connsiteX195" fmla="*/ 654621 w 12310216"/>
              <a:gd name="connsiteY195" fmla="*/ 3990590 h 6924544"/>
              <a:gd name="connsiteX196" fmla="*/ 1341942 w 12310216"/>
              <a:gd name="connsiteY196" fmla="*/ 3806576 h 6924544"/>
              <a:gd name="connsiteX197" fmla="*/ 2029262 w 12310216"/>
              <a:gd name="connsiteY197" fmla="*/ 3990590 h 6924544"/>
              <a:gd name="connsiteX198" fmla="*/ 2716583 w 12310216"/>
              <a:gd name="connsiteY198" fmla="*/ 3806576 h 6924544"/>
              <a:gd name="connsiteX199" fmla="*/ 3404544 w 12310216"/>
              <a:gd name="connsiteY199" fmla="*/ 3990590 h 6924544"/>
              <a:gd name="connsiteX200" fmla="*/ 4091865 w 12310216"/>
              <a:gd name="connsiteY200" fmla="*/ 3806576 h 6924544"/>
              <a:gd name="connsiteX201" fmla="*/ 4779185 w 12310216"/>
              <a:gd name="connsiteY201" fmla="*/ 3990590 h 6924544"/>
              <a:gd name="connsiteX202" fmla="*/ 5466505 w 12310216"/>
              <a:gd name="connsiteY202" fmla="*/ 3806576 h 6924544"/>
              <a:gd name="connsiteX203" fmla="*/ 6155108 w 12310216"/>
              <a:gd name="connsiteY203" fmla="*/ 3990590 h 6924544"/>
              <a:gd name="connsiteX204" fmla="*/ 6842428 w 12310216"/>
              <a:gd name="connsiteY204" fmla="*/ 3806576 h 6924544"/>
              <a:gd name="connsiteX205" fmla="*/ 7529749 w 12310216"/>
              <a:gd name="connsiteY205" fmla="*/ 3990590 h 6924544"/>
              <a:gd name="connsiteX206" fmla="*/ 8217069 w 12310216"/>
              <a:gd name="connsiteY206" fmla="*/ 3806576 h 6924544"/>
              <a:gd name="connsiteX207" fmla="*/ 8904390 w 12310216"/>
              <a:gd name="connsiteY207" fmla="*/ 3990590 h 6924544"/>
              <a:gd name="connsiteX208" fmla="*/ 9591710 w 12310216"/>
              <a:gd name="connsiteY208" fmla="*/ 3806576 h 6924544"/>
              <a:gd name="connsiteX209" fmla="*/ 10279030 w 12310216"/>
              <a:gd name="connsiteY209" fmla="*/ 3990590 h 6924544"/>
              <a:gd name="connsiteX210" fmla="*/ 10966351 w 12310216"/>
              <a:gd name="connsiteY210" fmla="*/ 3806576 h 6924544"/>
              <a:gd name="connsiteX211" fmla="*/ 11653671 w 12310216"/>
              <a:gd name="connsiteY211" fmla="*/ 3990590 h 6924544"/>
              <a:gd name="connsiteX212" fmla="*/ 12310216 w 12310216"/>
              <a:gd name="connsiteY212" fmla="*/ 3814911 h 6924544"/>
              <a:gd name="connsiteX213" fmla="*/ 12310216 w 12310216"/>
              <a:gd name="connsiteY213" fmla="*/ 3689885 h 6924544"/>
              <a:gd name="connsiteX214" fmla="*/ 11655595 w 12310216"/>
              <a:gd name="connsiteY214" fmla="*/ 3865563 h 6924544"/>
              <a:gd name="connsiteX215" fmla="*/ 10968274 w 12310216"/>
              <a:gd name="connsiteY215" fmla="*/ 3681550 h 6924544"/>
              <a:gd name="connsiteX216" fmla="*/ 10280954 w 12310216"/>
              <a:gd name="connsiteY216" fmla="*/ 3865563 h 6924544"/>
              <a:gd name="connsiteX217" fmla="*/ 9593634 w 12310216"/>
              <a:gd name="connsiteY217" fmla="*/ 3681550 h 6924544"/>
              <a:gd name="connsiteX218" fmla="*/ 8905672 w 12310216"/>
              <a:gd name="connsiteY218" fmla="*/ 3865563 h 6924544"/>
              <a:gd name="connsiteX219" fmla="*/ 8218352 w 12310216"/>
              <a:gd name="connsiteY219" fmla="*/ 3681550 h 6924544"/>
              <a:gd name="connsiteX220" fmla="*/ 7531031 w 12310216"/>
              <a:gd name="connsiteY220" fmla="*/ 3865563 h 6924544"/>
              <a:gd name="connsiteX221" fmla="*/ 6843711 w 12310216"/>
              <a:gd name="connsiteY221" fmla="*/ 3681550 h 6924544"/>
              <a:gd name="connsiteX222" fmla="*/ 6155108 w 12310216"/>
              <a:gd name="connsiteY222" fmla="*/ 3865563 h 6924544"/>
              <a:gd name="connsiteX223" fmla="*/ 5467788 w 12310216"/>
              <a:gd name="connsiteY223" fmla="*/ 3681550 h 6924544"/>
              <a:gd name="connsiteX224" fmla="*/ 4780467 w 12310216"/>
              <a:gd name="connsiteY224" fmla="*/ 3865563 h 6924544"/>
              <a:gd name="connsiteX225" fmla="*/ 4093147 w 12310216"/>
              <a:gd name="connsiteY225" fmla="*/ 3681550 h 6924544"/>
              <a:gd name="connsiteX226" fmla="*/ 3404544 w 12310216"/>
              <a:gd name="connsiteY226" fmla="*/ 3865563 h 6924544"/>
              <a:gd name="connsiteX227" fmla="*/ 2717224 w 12310216"/>
              <a:gd name="connsiteY227" fmla="*/ 3681550 h 6924544"/>
              <a:gd name="connsiteX228" fmla="*/ 2029903 w 12310216"/>
              <a:gd name="connsiteY228" fmla="*/ 3865563 h 6924544"/>
              <a:gd name="connsiteX229" fmla="*/ 1342583 w 12310216"/>
              <a:gd name="connsiteY229" fmla="*/ 3681550 h 6924544"/>
              <a:gd name="connsiteX230" fmla="*/ 655263 w 12310216"/>
              <a:gd name="connsiteY230" fmla="*/ 3865563 h 6924544"/>
              <a:gd name="connsiteX231" fmla="*/ 0 w 12310216"/>
              <a:gd name="connsiteY231" fmla="*/ 3690526 h 6924544"/>
              <a:gd name="connsiteX232" fmla="*/ 0 w 12310216"/>
              <a:gd name="connsiteY232" fmla="*/ 3814911 h 6924544"/>
              <a:gd name="connsiteX233" fmla="*/ 654621 w 12310216"/>
              <a:gd name="connsiteY233" fmla="*/ 3990590 h 6924544"/>
              <a:gd name="connsiteX234" fmla="*/ 654621 w 12310216"/>
              <a:gd name="connsiteY234" fmla="*/ 4842052 h 6924544"/>
              <a:gd name="connsiteX235" fmla="*/ 1341942 w 12310216"/>
              <a:gd name="connsiteY235" fmla="*/ 4658039 h 6924544"/>
              <a:gd name="connsiteX236" fmla="*/ 2029262 w 12310216"/>
              <a:gd name="connsiteY236" fmla="*/ 4842052 h 6924544"/>
              <a:gd name="connsiteX237" fmla="*/ 2716583 w 12310216"/>
              <a:gd name="connsiteY237" fmla="*/ 4658039 h 6924544"/>
              <a:gd name="connsiteX238" fmla="*/ 3404544 w 12310216"/>
              <a:gd name="connsiteY238" fmla="*/ 4842052 h 6924544"/>
              <a:gd name="connsiteX239" fmla="*/ 4091865 w 12310216"/>
              <a:gd name="connsiteY239" fmla="*/ 4658039 h 6924544"/>
              <a:gd name="connsiteX240" fmla="*/ 4779185 w 12310216"/>
              <a:gd name="connsiteY240" fmla="*/ 4842052 h 6924544"/>
              <a:gd name="connsiteX241" fmla="*/ 5466505 w 12310216"/>
              <a:gd name="connsiteY241" fmla="*/ 4658039 h 6924544"/>
              <a:gd name="connsiteX242" fmla="*/ 6155108 w 12310216"/>
              <a:gd name="connsiteY242" fmla="*/ 4842052 h 6924544"/>
              <a:gd name="connsiteX243" fmla="*/ 6842428 w 12310216"/>
              <a:gd name="connsiteY243" fmla="*/ 4658039 h 6924544"/>
              <a:gd name="connsiteX244" fmla="*/ 7529749 w 12310216"/>
              <a:gd name="connsiteY244" fmla="*/ 4842052 h 6924544"/>
              <a:gd name="connsiteX245" fmla="*/ 8217069 w 12310216"/>
              <a:gd name="connsiteY245" fmla="*/ 4658039 h 6924544"/>
              <a:gd name="connsiteX246" fmla="*/ 8904390 w 12310216"/>
              <a:gd name="connsiteY246" fmla="*/ 4842052 h 6924544"/>
              <a:gd name="connsiteX247" fmla="*/ 9591710 w 12310216"/>
              <a:gd name="connsiteY247" fmla="*/ 4658039 h 6924544"/>
              <a:gd name="connsiteX248" fmla="*/ 10279030 w 12310216"/>
              <a:gd name="connsiteY248" fmla="*/ 4842052 h 6924544"/>
              <a:gd name="connsiteX249" fmla="*/ 10966351 w 12310216"/>
              <a:gd name="connsiteY249" fmla="*/ 4658039 h 6924544"/>
              <a:gd name="connsiteX250" fmla="*/ 11653671 w 12310216"/>
              <a:gd name="connsiteY250" fmla="*/ 4842052 h 6924544"/>
              <a:gd name="connsiteX251" fmla="*/ 12308292 w 12310216"/>
              <a:gd name="connsiteY251" fmla="*/ 4666374 h 6924544"/>
              <a:gd name="connsiteX252" fmla="*/ 12308292 w 12310216"/>
              <a:gd name="connsiteY252" fmla="*/ 4519548 h 6924544"/>
              <a:gd name="connsiteX253" fmla="*/ 11653671 w 12310216"/>
              <a:gd name="connsiteY253" fmla="*/ 4695226 h 6924544"/>
              <a:gd name="connsiteX254" fmla="*/ 10966351 w 12310216"/>
              <a:gd name="connsiteY254" fmla="*/ 4511213 h 6924544"/>
              <a:gd name="connsiteX255" fmla="*/ 10279030 w 12310216"/>
              <a:gd name="connsiteY255" fmla="*/ 4695226 h 6924544"/>
              <a:gd name="connsiteX256" fmla="*/ 9591710 w 12310216"/>
              <a:gd name="connsiteY256" fmla="*/ 4511213 h 6924544"/>
              <a:gd name="connsiteX257" fmla="*/ 8905672 w 12310216"/>
              <a:gd name="connsiteY257" fmla="*/ 4694585 h 6924544"/>
              <a:gd name="connsiteX258" fmla="*/ 8218352 w 12310216"/>
              <a:gd name="connsiteY258" fmla="*/ 4510572 h 6924544"/>
              <a:gd name="connsiteX259" fmla="*/ 7531031 w 12310216"/>
              <a:gd name="connsiteY259" fmla="*/ 4694585 h 6924544"/>
              <a:gd name="connsiteX260" fmla="*/ 6843711 w 12310216"/>
              <a:gd name="connsiteY260" fmla="*/ 4510572 h 6924544"/>
              <a:gd name="connsiteX261" fmla="*/ 6155108 w 12310216"/>
              <a:gd name="connsiteY261" fmla="*/ 4694585 h 6924544"/>
              <a:gd name="connsiteX262" fmla="*/ 5467788 w 12310216"/>
              <a:gd name="connsiteY262" fmla="*/ 4510572 h 6924544"/>
              <a:gd name="connsiteX263" fmla="*/ 4780467 w 12310216"/>
              <a:gd name="connsiteY263" fmla="*/ 4694585 h 6924544"/>
              <a:gd name="connsiteX264" fmla="*/ 4093147 w 12310216"/>
              <a:gd name="connsiteY264" fmla="*/ 4510572 h 6924544"/>
              <a:gd name="connsiteX265" fmla="*/ 3404544 w 12310216"/>
              <a:gd name="connsiteY265" fmla="*/ 4694585 h 6924544"/>
              <a:gd name="connsiteX266" fmla="*/ 2717224 w 12310216"/>
              <a:gd name="connsiteY266" fmla="*/ 4510572 h 6924544"/>
              <a:gd name="connsiteX267" fmla="*/ 2029903 w 12310216"/>
              <a:gd name="connsiteY267" fmla="*/ 4694585 h 6924544"/>
              <a:gd name="connsiteX268" fmla="*/ 1342583 w 12310216"/>
              <a:gd name="connsiteY268" fmla="*/ 4510572 h 6924544"/>
              <a:gd name="connsiteX269" fmla="*/ 655263 w 12310216"/>
              <a:gd name="connsiteY269" fmla="*/ 4694585 h 6924544"/>
              <a:gd name="connsiteX270" fmla="*/ 0 w 12310216"/>
              <a:gd name="connsiteY270" fmla="*/ 4519548 h 6924544"/>
              <a:gd name="connsiteX271" fmla="*/ 0 w 12310216"/>
              <a:gd name="connsiteY271" fmla="*/ 4666374 h 6924544"/>
              <a:gd name="connsiteX272" fmla="*/ 654621 w 12310216"/>
              <a:gd name="connsiteY272" fmla="*/ 4842052 h 6924544"/>
              <a:gd name="connsiteX273" fmla="*/ 654621 w 12310216"/>
              <a:gd name="connsiteY273" fmla="*/ 4273983 h 6924544"/>
              <a:gd name="connsiteX274" fmla="*/ 1341942 w 12310216"/>
              <a:gd name="connsiteY274" fmla="*/ 4089970 h 6924544"/>
              <a:gd name="connsiteX275" fmla="*/ 2029262 w 12310216"/>
              <a:gd name="connsiteY275" fmla="*/ 4273983 h 6924544"/>
              <a:gd name="connsiteX276" fmla="*/ 2716583 w 12310216"/>
              <a:gd name="connsiteY276" fmla="*/ 4089970 h 6924544"/>
              <a:gd name="connsiteX277" fmla="*/ 3404544 w 12310216"/>
              <a:gd name="connsiteY277" fmla="*/ 4273983 h 6924544"/>
              <a:gd name="connsiteX278" fmla="*/ 4091865 w 12310216"/>
              <a:gd name="connsiteY278" fmla="*/ 4089970 h 6924544"/>
              <a:gd name="connsiteX279" fmla="*/ 4779185 w 12310216"/>
              <a:gd name="connsiteY279" fmla="*/ 4273983 h 6924544"/>
              <a:gd name="connsiteX280" fmla="*/ 5466505 w 12310216"/>
              <a:gd name="connsiteY280" fmla="*/ 4089970 h 6924544"/>
              <a:gd name="connsiteX281" fmla="*/ 6155108 w 12310216"/>
              <a:gd name="connsiteY281" fmla="*/ 4273983 h 6924544"/>
              <a:gd name="connsiteX282" fmla="*/ 6842428 w 12310216"/>
              <a:gd name="connsiteY282" fmla="*/ 4089970 h 6924544"/>
              <a:gd name="connsiteX283" fmla="*/ 7529749 w 12310216"/>
              <a:gd name="connsiteY283" fmla="*/ 4273983 h 6924544"/>
              <a:gd name="connsiteX284" fmla="*/ 8217069 w 12310216"/>
              <a:gd name="connsiteY284" fmla="*/ 4089970 h 6924544"/>
              <a:gd name="connsiteX285" fmla="*/ 8904390 w 12310216"/>
              <a:gd name="connsiteY285" fmla="*/ 4273983 h 6924544"/>
              <a:gd name="connsiteX286" fmla="*/ 9591710 w 12310216"/>
              <a:gd name="connsiteY286" fmla="*/ 4089970 h 6924544"/>
              <a:gd name="connsiteX287" fmla="*/ 10279030 w 12310216"/>
              <a:gd name="connsiteY287" fmla="*/ 4273983 h 6924544"/>
              <a:gd name="connsiteX288" fmla="*/ 10966351 w 12310216"/>
              <a:gd name="connsiteY288" fmla="*/ 4089970 h 6924544"/>
              <a:gd name="connsiteX289" fmla="*/ 11653671 w 12310216"/>
              <a:gd name="connsiteY289" fmla="*/ 4273983 h 6924544"/>
              <a:gd name="connsiteX290" fmla="*/ 12308292 w 12310216"/>
              <a:gd name="connsiteY290" fmla="*/ 4098305 h 6924544"/>
              <a:gd name="connsiteX291" fmla="*/ 12308292 w 12310216"/>
              <a:gd name="connsiteY291" fmla="*/ 3966225 h 6924544"/>
              <a:gd name="connsiteX292" fmla="*/ 11655595 w 12310216"/>
              <a:gd name="connsiteY292" fmla="*/ 4141904 h 6924544"/>
              <a:gd name="connsiteX293" fmla="*/ 10968274 w 12310216"/>
              <a:gd name="connsiteY293" fmla="*/ 3957890 h 6924544"/>
              <a:gd name="connsiteX294" fmla="*/ 10280313 w 12310216"/>
              <a:gd name="connsiteY294" fmla="*/ 4141904 h 6924544"/>
              <a:gd name="connsiteX295" fmla="*/ 9592992 w 12310216"/>
              <a:gd name="connsiteY295" fmla="*/ 3957890 h 6924544"/>
              <a:gd name="connsiteX296" fmla="*/ 8905672 w 12310216"/>
              <a:gd name="connsiteY296" fmla="*/ 4141904 h 6924544"/>
              <a:gd name="connsiteX297" fmla="*/ 8218352 w 12310216"/>
              <a:gd name="connsiteY297" fmla="*/ 3957890 h 6924544"/>
              <a:gd name="connsiteX298" fmla="*/ 7530390 w 12310216"/>
              <a:gd name="connsiteY298" fmla="*/ 4141904 h 6924544"/>
              <a:gd name="connsiteX299" fmla="*/ 6843070 w 12310216"/>
              <a:gd name="connsiteY299" fmla="*/ 3957890 h 6924544"/>
              <a:gd name="connsiteX300" fmla="*/ 6155108 w 12310216"/>
              <a:gd name="connsiteY300" fmla="*/ 4141904 h 6924544"/>
              <a:gd name="connsiteX301" fmla="*/ 5467788 w 12310216"/>
              <a:gd name="connsiteY301" fmla="*/ 3957890 h 6924544"/>
              <a:gd name="connsiteX302" fmla="*/ 4779826 w 12310216"/>
              <a:gd name="connsiteY302" fmla="*/ 4141904 h 6924544"/>
              <a:gd name="connsiteX303" fmla="*/ 4092506 w 12310216"/>
              <a:gd name="connsiteY303" fmla="*/ 3957890 h 6924544"/>
              <a:gd name="connsiteX304" fmla="*/ 3404544 w 12310216"/>
              <a:gd name="connsiteY304" fmla="*/ 4141904 h 6924544"/>
              <a:gd name="connsiteX305" fmla="*/ 2717224 w 12310216"/>
              <a:gd name="connsiteY305" fmla="*/ 3957890 h 6924544"/>
              <a:gd name="connsiteX306" fmla="*/ 2029903 w 12310216"/>
              <a:gd name="connsiteY306" fmla="*/ 4141904 h 6924544"/>
              <a:gd name="connsiteX307" fmla="*/ 1342583 w 12310216"/>
              <a:gd name="connsiteY307" fmla="*/ 3957890 h 6924544"/>
              <a:gd name="connsiteX308" fmla="*/ 654621 w 12310216"/>
              <a:gd name="connsiteY308" fmla="*/ 4141904 h 6924544"/>
              <a:gd name="connsiteX309" fmla="*/ 0 w 12310216"/>
              <a:gd name="connsiteY309" fmla="*/ 3966867 h 6924544"/>
              <a:gd name="connsiteX310" fmla="*/ 0 w 12310216"/>
              <a:gd name="connsiteY310" fmla="*/ 4098946 h 6924544"/>
              <a:gd name="connsiteX311" fmla="*/ 654621 w 12310216"/>
              <a:gd name="connsiteY311" fmla="*/ 4273983 h 6924544"/>
              <a:gd name="connsiteX312" fmla="*/ 654621 w 12310216"/>
              <a:gd name="connsiteY312" fmla="*/ 2287665 h 6924544"/>
              <a:gd name="connsiteX313" fmla="*/ 1341942 w 12310216"/>
              <a:gd name="connsiteY313" fmla="*/ 2103651 h 6924544"/>
              <a:gd name="connsiteX314" fmla="*/ 2029262 w 12310216"/>
              <a:gd name="connsiteY314" fmla="*/ 2287665 h 6924544"/>
              <a:gd name="connsiteX315" fmla="*/ 2716583 w 12310216"/>
              <a:gd name="connsiteY315" fmla="*/ 2103651 h 6924544"/>
              <a:gd name="connsiteX316" fmla="*/ 3404544 w 12310216"/>
              <a:gd name="connsiteY316" fmla="*/ 2287665 h 6924544"/>
              <a:gd name="connsiteX317" fmla="*/ 4091865 w 12310216"/>
              <a:gd name="connsiteY317" fmla="*/ 2103651 h 6924544"/>
              <a:gd name="connsiteX318" fmla="*/ 4779185 w 12310216"/>
              <a:gd name="connsiteY318" fmla="*/ 2287665 h 6924544"/>
              <a:gd name="connsiteX319" fmla="*/ 5466505 w 12310216"/>
              <a:gd name="connsiteY319" fmla="*/ 2103651 h 6924544"/>
              <a:gd name="connsiteX320" fmla="*/ 6155108 w 12310216"/>
              <a:gd name="connsiteY320" fmla="*/ 2287665 h 6924544"/>
              <a:gd name="connsiteX321" fmla="*/ 6842428 w 12310216"/>
              <a:gd name="connsiteY321" fmla="*/ 2103651 h 6924544"/>
              <a:gd name="connsiteX322" fmla="*/ 7529749 w 12310216"/>
              <a:gd name="connsiteY322" fmla="*/ 2287665 h 6924544"/>
              <a:gd name="connsiteX323" fmla="*/ 8217069 w 12310216"/>
              <a:gd name="connsiteY323" fmla="*/ 2103651 h 6924544"/>
              <a:gd name="connsiteX324" fmla="*/ 8904390 w 12310216"/>
              <a:gd name="connsiteY324" fmla="*/ 2287665 h 6924544"/>
              <a:gd name="connsiteX325" fmla="*/ 9591710 w 12310216"/>
              <a:gd name="connsiteY325" fmla="*/ 2103651 h 6924544"/>
              <a:gd name="connsiteX326" fmla="*/ 10279030 w 12310216"/>
              <a:gd name="connsiteY326" fmla="*/ 2287665 h 6924544"/>
              <a:gd name="connsiteX327" fmla="*/ 10966351 w 12310216"/>
              <a:gd name="connsiteY327" fmla="*/ 2103651 h 6924544"/>
              <a:gd name="connsiteX328" fmla="*/ 11653671 w 12310216"/>
              <a:gd name="connsiteY328" fmla="*/ 2287665 h 6924544"/>
              <a:gd name="connsiteX329" fmla="*/ 12308292 w 12310216"/>
              <a:gd name="connsiteY329" fmla="*/ 2111986 h 6924544"/>
              <a:gd name="connsiteX330" fmla="*/ 12308292 w 12310216"/>
              <a:gd name="connsiteY330" fmla="*/ 2031841 h 6924544"/>
              <a:gd name="connsiteX331" fmla="*/ 11653671 w 12310216"/>
              <a:gd name="connsiteY331" fmla="*/ 2207519 h 6924544"/>
              <a:gd name="connsiteX332" fmla="*/ 10966351 w 12310216"/>
              <a:gd name="connsiteY332" fmla="*/ 2023506 h 6924544"/>
              <a:gd name="connsiteX333" fmla="*/ 10279030 w 12310216"/>
              <a:gd name="connsiteY333" fmla="*/ 2207519 h 6924544"/>
              <a:gd name="connsiteX334" fmla="*/ 9591710 w 12310216"/>
              <a:gd name="connsiteY334" fmla="*/ 2023506 h 6924544"/>
              <a:gd name="connsiteX335" fmla="*/ 8905672 w 12310216"/>
              <a:gd name="connsiteY335" fmla="*/ 2207519 h 6924544"/>
              <a:gd name="connsiteX336" fmla="*/ 8218352 w 12310216"/>
              <a:gd name="connsiteY336" fmla="*/ 2023506 h 6924544"/>
              <a:gd name="connsiteX337" fmla="*/ 7531031 w 12310216"/>
              <a:gd name="connsiteY337" fmla="*/ 2207519 h 6924544"/>
              <a:gd name="connsiteX338" fmla="*/ 6843711 w 12310216"/>
              <a:gd name="connsiteY338" fmla="*/ 2023506 h 6924544"/>
              <a:gd name="connsiteX339" fmla="*/ 6155108 w 12310216"/>
              <a:gd name="connsiteY339" fmla="*/ 2207519 h 6924544"/>
              <a:gd name="connsiteX340" fmla="*/ 5467788 w 12310216"/>
              <a:gd name="connsiteY340" fmla="*/ 2023506 h 6924544"/>
              <a:gd name="connsiteX341" fmla="*/ 4780467 w 12310216"/>
              <a:gd name="connsiteY341" fmla="*/ 2207519 h 6924544"/>
              <a:gd name="connsiteX342" fmla="*/ 4093147 w 12310216"/>
              <a:gd name="connsiteY342" fmla="*/ 2023506 h 6924544"/>
              <a:gd name="connsiteX343" fmla="*/ 3404544 w 12310216"/>
              <a:gd name="connsiteY343" fmla="*/ 2207519 h 6924544"/>
              <a:gd name="connsiteX344" fmla="*/ 2717224 w 12310216"/>
              <a:gd name="connsiteY344" fmla="*/ 2023506 h 6924544"/>
              <a:gd name="connsiteX345" fmla="*/ 2029903 w 12310216"/>
              <a:gd name="connsiteY345" fmla="*/ 2207519 h 6924544"/>
              <a:gd name="connsiteX346" fmla="*/ 1342583 w 12310216"/>
              <a:gd name="connsiteY346" fmla="*/ 2023506 h 6924544"/>
              <a:gd name="connsiteX347" fmla="*/ 655263 w 12310216"/>
              <a:gd name="connsiteY347" fmla="*/ 2207519 h 6924544"/>
              <a:gd name="connsiteX348" fmla="*/ 0 w 12310216"/>
              <a:gd name="connsiteY348" fmla="*/ 2031841 h 6924544"/>
              <a:gd name="connsiteX349" fmla="*/ 0 w 12310216"/>
              <a:gd name="connsiteY349" fmla="*/ 2111986 h 6924544"/>
              <a:gd name="connsiteX350" fmla="*/ 654621 w 12310216"/>
              <a:gd name="connsiteY350" fmla="*/ 2287665 h 6924544"/>
              <a:gd name="connsiteX351" fmla="*/ 654621 w 12310216"/>
              <a:gd name="connsiteY351" fmla="*/ 1152167 h 6924544"/>
              <a:gd name="connsiteX352" fmla="*/ 1341942 w 12310216"/>
              <a:gd name="connsiteY352" fmla="*/ 968154 h 6924544"/>
              <a:gd name="connsiteX353" fmla="*/ 2029262 w 12310216"/>
              <a:gd name="connsiteY353" fmla="*/ 1152167 h 6924544"/>
              <a:gd name="connsiteX354" fmla="*/ 2717224 w 12310216"/>
              <a:gd name="connsiteY354" fmla="*/ 968154 h 6924544"/>
              <a:gd name="connsiteX355" fmla="*/ 3404544 w 12310216"/>
              <a:gd name="connsiteY355" fmla="*/ 1152167 h 6924544"/>
              <a:gd name="connsiteX356" fmla="*/ 4092506 w 12310216"/>
              <a:gd name="connsiteY356" fmla="*/ 968154 h 6924544"/>
              <a:gd name="connsiteX357" fmla="*/ 4779826 w 12310216"/>
              <a:gd name="connsiteY357" fmla="*/ 1152167 h 6924544"/>
              <a:gd name="connsiteX358" fmla="*/ 5467788 w 12310216"/>
              <a:gd name="connsiteY358" fmla="*/ 968154 h 6924544"/>
              <a:gd name="connsiteX359" fmla="*/ 6155108 w 12310216"/>
              <a:gd name="connsiteY359" fmla="*/ 1152167 h 6924544"/>
              <a:gd name="connsiteX360" fmla="*/ 6842428 w 12310216"/>
              <a:gd name="connsiteY360" fmla="*/ 968154 h 6924544"/>
              <a:gd name="connsiteX361" fmla="*/ 7529749 w 12310216"/>
              <a:gd name="connsiteY361" fmla="*/ 1152167 h 6924544"/>
              <a:gd name="connsiteX362" fmla="*/ 8217069 w 12310216"/>
              <a:gd name="connsiteY362" fmla="*/ 968154 h 6924544"/>
              <a:gd name="connsiteX363" fmla="*/ 8904390 w 12310216"/>
              <a:gd name="connsiteY363" fmla="*/ 1152167 h 6924544"/>
              <a:gd name="connsiteX364" fmla="*/ 9591710 w 12310216"/>
              <a:gd name="connsiteY364" fmla="*/ 968154 h 6924544"/>
              <a:gd name="connsiteX365" fmla="*/ 10279030 w 12310216"/>
              <a:gd name="connsiteY365" fmla="*/ 1152167 h 6924544"/>
              <a:gd name="connsiteX366" fmla="*/ 10966351 w 12310216"/>
              <a:gd name="connsiteY366" fmla="*/ 968154 h 6924544"/>
              <a:gd name="connsiteX367" fmla="*/ 11653671 w 12310216"/>
              <a:gd name="connsiteY367" fmla="*/ 1152167 h 6924544"/>
              <a:gd name="connsiteX368" fmla="*/ 12308292 w 12310216"/>
              <a:gd name="connsiteY368" fmla="*/ 976489 h 6924544"/>
              <a:gd name="connsiteX369" fmla="*/ 12308292 w 12310216"/>
              <a:gd name="connsiteY369" fmla="*/ 925837 h 6924544"/>
              <a:gd name="connsiteX370" fmla="*/ 11653671 w 12310216"/>
              <a:gd name="connsiteY370" fmla="*/ 1101516 h 6924544"/>
              <a:gd name="connsiteX371" fmla="*/ 10966351 w 12310216"/>
              <a:gd name="connsiteY371" fmla="*/ 917502 h 6924544"/>
              <a:gd name="connsiteX372" fmla="*/ 10279030 w 12310216"/>
              <a:gd name="connsiteY372" fmla="*/ 1101516 h 6924544"/>
              <a:gd name="connsiteX373" fmla="*/ 9591710 w 12310216"/>
              <a:gd name="connsiteY373" fmla="*/ 917502 h 6924544"/>
              <a:gd name="connsiteX374" fmla="*/ 8905672 w 12310216"/>
              <a:gd name="connsiteY374" fmla="*/ 1102157 h 6924544"/>
              <a:gd name="connsiteX375" fmla="*/ 8218352 w 12310216"/>
              <a:gd name="connsiteY375" fmla="*/ 918143 h 6924544"/>
              <a:gd name="connsiteX376" fmla="*/ 7531031 w 12310216"/>
              <a:gd name="connsiteY376" fmla="*/ 1102157 h 6924544"/>
              <a:gd name="connsiteX377" fmla="*/ 6843711 w 12310216"/>
              <a:gd name="connsiteY377" fmla="*/ 918143 h 6924544"/>
              <a:gd name="connsiteX378" fmla="*/ 6155108 w 12310216"/>
              <a:gd name="connsiteY378" fmla="*/ 1102157 h 6924544"/>
              <a:gd name="connsiteX379" fmla="*/ 5467788 w 12310216"/>
              <a:gd name="connsiteY379" fmla="*/ 918143 h 6924544"/>
              <a:gd name="connsiteX380" fmla="*/ 4780467 w 12310216"/>
              <a:gd name="connsiteY380" fmla="*/ 1102157 h 6924544"/>
              <a:gd name="connsiteX381" fmla="*/ 4093147 w 12310216"/>
              <a:gd name="connsiteY381" fmla="*/ 918143 h 6924544"/>
              <a:gd name="connsiteX382" fmla="*/ 3404544 w 12310216"/>
              <a:gd name="connsiteY382" fmla="*/ 1102157 h 6924544"/>
              <a:gd name="connsiteX383" fmla="*/ 2717224 w 12310216"/>
              <a:gd name="connsiteY383" fmla="*/ 918143 h 6924544"/>
              <a:gd name="connsiteX384" fmla="*/ 2029903 w 12310216"/>
              <a:gd name="connsiteY384" fmla="*/ 1102157 h 6924544"/>
              <a:gd name="connsiteX385" fmla="*/ 1342583 w 12310216"/>
              <a:gd name="connsiteY385" fmla="*/ 918143 h 6924544"/>
              <a:gd name="connsiteX386" fmla="*/ 655263 w 12310216"/>
              <a:gd name="connsiteY386" fmla="*/ 1102157 h 6924544"/>
              <a:gd name="connsiteX387" fmla="*/ 0 w 12310216"/>
              <a:gd name="connsiteY387" fmla="*/ 926478 h 6924544"/>
              <a:gd name="connsiteX388" fmla="*/ 0 w 12310216"/>
              <a:gd name="connsiteY388" fmla="*/ 977130 h 6924544"/>
              <a:gd name="connsiteX389" fmla="*/ 654621 w 12310216"/>
              <a:gd name="connsiteY389" fmla="*/ 1152167 h 6924544"/>
              <a:gd name="connsiteX390" fmla="*/ 654621 w 12310216"/>
              <a:gd name="connsiteY390" fmla="*/ 1436202 h 6924544"/>
              <a:gd name="connsiteX391" fmla="*/ 1341942 w 12310216"/>
              <a:gd name="connsiteY391" fmla="*/ 1252189 h 6924544"/>
              <a:gd name="connsiteX392" fmla="*/ 2029903 w 12310216"/>
              <a:gd name="connsiteY392" fmla="*/ 1436202 h 6924544"/>
              <a:gd name="connsiteX393" fmla="*/ 2717224 w 12310216"/>
              <a:gd name="connsiteY393" fmla="*/ 1252189 h 6924544"/>
              <a:gd name="connsiteX394" fmla="*/ 3404544 w 12310216"/>
              <a:gd name="connsiteY394" fmla="*/ 1436202 h 6924544"/>
              <a:gd name="connsiteX395" fmla="*/ 4091865 w 12310216"/>
              <a:gd name="connsiteY395" fmla="*/ 1252189 h 6924544"/>
              <a:gd name="connsiteX396" fmla="*/ 4779826 w 12310216"/>
              <a:gd name="connsiteY396" fmla="*/ 1436202 h 6924544"/>
              <a:gd name="connsiteX397" fmla="*/ 5467147 w 12310216"/>
              <a:gd name="connsiteY397" fmla="*/ 1252189 h 6924544"/>
              <a:gd name="connsiteX398" fmla="*/ 6155108 w 12310216"/>
              <a:gd name="connsiteY398" fmla="*/ 1436202 h 6924544"/>
              <a:gd name="connsiteX399" fmla="*/ 6842428 w 12310216"/>
              <a:gd name="connsiteY399" fmla="*/ 1252189 h 6924544"/>
              <a:gd name="connsiteX400" fmla="*/ 7529749 w 12310216"/>
              <a:gd name="connsiteY400" fmla="*/ 1436202 h 6924544"/>
              <a:gd name="connsiteX401" fmla="*/ 8217069 w 12310216"/>
              <a:gd name="connsiteY401" fmla="*/ 1252189 h 6924544"/>
              <a:gd name="connsiteX402" fmla="*/ 8905672 w 12310216"/>
              <a:gd name="connsiteY402" fmla="*/ 1436202 h 6924544"/>
              <a:gd name="connsiteX403" fmla="*/ 9592992 w 12310216"/>
              <a:gd name="connsiteY403" fmla="*/ 1252189 h 6924544"/>
              <a:gd name="connsiteX404" fmla="*/ 10280313 w 12310216"/>
              <a:gd name="connsiteY404" fmla="*/ 1436202 h 6924544"/>
              <a:gd name="connsiteX405" fmla="*/ 10967633 w 12310216"/>
              <a:gd name="connsiteY405" fmla="*/ 1252189 h 6924544"/>
              <a:gd name="connsiteX406" fmla="*/ 11654954 w 12310216"/>
              <a:gd name="connsiteY406" fmla="*/ 1436202 h 6924544"/>
              <a:gd name="connsiteX407" fmla="*/ 12309575 w 12310216"/>
              <a:gd name="connsiteY407" fmla="*/ 1260524 h 6924544"/>
              <a:gd name="connsiteX408" fmla="*/ 12309575 w 12310216"/>
              <a:gd name="connsiteY408" fmla="*/ 1202819 h 6924544"/>
              <a:gd name="connsiteX409" fmla="*/ 11655595 w 12310216"/>
              <a:gd name="connsiteY409" fmla="*/ 1378497 h 6924544"/>
              <a:gd name="connsiteX410" fmla="*/ 10968274 w 12310216"/>
              <a:gd name="connsiteY410" fmla="*/ 1194484 h 6924544"/>
              <a:gd name="connsiteX411" fmla="*/ 10280313 w 12310216"/>
              <a:gd name="connsiteY411" fmla="*/ 1378497 h 6924544"/>
              <a:gd name="connsiteX412" fmla="*/ 9592992 w 12310216"/>
              <a:gd name="connsiteY412" fmla="*/ 1194484 h 6924544"/>
              <a:gd name="connsiteX413" fmla="*/ 8905672 w 12310216"/>
              <a:gd name="connsiteY413" fmla="*/ 1378497 h 6924544"/>
              <a:gd name="connsiteX414" fmla="*/ 8218352 w 12310216"/>
              <a:gd name="connsiteY414" fmla="*/ 1194484 h 6924544"/>
              <a:gd name="connsiteX415" fmla="*/ 7530390 w 12310216"/>
              <a:gd name="connsiteY415" fmla="*/ 1378497 h 6924544"/>
              <a:gd name="connsiteX416" fmla="*/ 6843070 w 12310216"/>
              <a:gd name="connsiteY416" fmla="*/ 1194484 h 6924544"/>
              <a:gd name="connsiteX417" fmla="*/ 6155108 w 12310216"/>
              <a:gd name="connsiteY417" fmla="*/ 1378497 h 6924544"/>
              <a:gd name="connsiteX418" fmla="*/ 5467788 w 12310216"/>
              <a:gd name="connsiteY418" fmla="*/ 1194484 h 6924544"/>
              <a:gd name="connsiteX419" fmla="*/ 4779826 w 12310216"/>
              <a:gd name="connsiteY419" fmla="*/ 1378497 h 6924544"/>
              <a:gd name="connsiteX420" fmla="*/ 4092506 w 12310216"/>
              <a:gd name="connsiteY420" fmla="*/ 1194484 h 6924544"/>
              <a:gd name="connsiteX421" fmla="*/ 3404544 w 12310216"/>
              <a:gd name="connsiteY421" fmla="*/ 1378497 h 6924544"/>
              <a:gd name="connsiteX422" fmla="*/ 2717224 w 12310216"/>
              <a:gd name="connsiteY422" fmla="*/ 1194484 h 6924544"/>
              <a:gd name="connsiteX423" fmla="*/ 2029903 w 12310216"/>
              <a:gd name="connsiteY423" fmla="*/ 1378497 h 6924544"/>
              <a:gd name="connsiteX424" fmla="*/ 1342583 w 12310216"/>
              <a:gd name="connsiteY424" fmla="*/ 1194484 h 6924544"/>
              <a:gd name="connsiteX425" fmla="*/ 654621 w 12310216"/>
              <a:gd name="connsiteY425" fmla="*/ 1378497 h 6924544"/>
              <a:gd name="connsiteX426" fmla="*/ 0 w 12310216"/>
              <a:gd name="connsiteY426" fmla="*/ 1202819 h 6924544"/>
              <a:gd name="connsiteX427" fmla="*/ 0 w 12310216"/>
              <a:gd name="connsiteY427" fmla="*/ 1260524 h 6924544"/>
              <a:gd name="connsiteX428" fmla="*/ 654621 w 12310216"/>
              <a:gd name="connsiteY428" fmla="*/ 1436202 h 6924544"/>
              <a:gd name="connsiteX429" fmla="*/ 654621 w 12310216"/>
              <a:gd name="connsiteY429" fmla="*/ 868774 h 6924544"/>
              <a:gd name="connsiteX430" fmla="*/ 1341942 w 12310216"/>
              <a:gd name="connsiteY430" fmla="*/ 684761 h 6924544"/>
              <a:gd name="connsiteX431" fmla="*/ 2029262 w 12310216"/>
              <a:gd name="connsiteY431" fmla="*/ 868774 h 6924544"/>
              <a:gd name="connsiteX432" fmla="*/ 2716583 w 12310216"/>
              <a:gd name="connsiteY432" fmla="*/ 684761 h 6924544"/>
              <a:gd name="connsiteX433" fmla="*/ 3404544 w 12310216"/>
              <a:gd name="connsiteY433" fmla="*/ 868774 h 6924544"/>
              <a:gd name="connsiteX434" fmla="*/ 4091865 w 12310216"/>
              <a:gd name="connsiteY434" fmla="*/ 684761 h 6924544"/>
              <a:gd name="connsiteX435" fmla="*/ 4779185 w 12310216"/>
              <a:gd name="connsiteY435" fmla="*/ 868774 h 6924544"/>
              <a:gd name="connsiteX436" fmla="*/ 5466505 w 12310216"/>
              <a:gd name="connsiteY436" fmla="*/ 684761 h 6924544"/>
              <a:gd name="connsiteX437" fmla="*/ 6155108 w 12310216"/>
              <a:gd name="connsiteY437" fmla="*/ 868774 h 6924544"/>
              <a:gd name="connsiteX438" fmla="*/ 6842428 w 12310216"/>
              <a:gd name="connsiteY438" fmla="*/ 684761 h 6924544"/>
              <a:gd name="connsiteX439" fmla="*/ 7529749 w 12310216"/>
              <a:gd name="connsiteY439" fmla="*/ 868774 h 6924544"/>
              <a:gd name="connsiteX440" fmla="*/ 8217069 w 12310216"/>
              <a:gd name="connsiteY440" fmla="*/ 684761 h 6924544"/>
              <a:gd name="connsiteX441" fmla="*/ 8904390 w 12310216"/>
              <a:gd name="connsiteY441" fmla="*/ 868774 h 6924544"/>
              <a:gd name="connsiteX442" fmla="*/ 9591710 w 12310216"/>
              <a:gd name="connsiteY442" fmla="*/ 684761 h 6924544"/>
              <a:gd name="connsiteX443" fmla="*/ 10279030 w 12310216"/>
              <a:gd name="connsiteY443" fmla="*/ 868774 h 6924544"/>
              <a:gd name="connsiteX444" fmla="*/ 10966351 w 12310216"/>
              <a:gd name="connsiteY444" fmla="*/ 684761 h 6924544"/>
              <a:gd name="connsiteX445" fmla="*/ 11653671 w 12310216"/>
              <a:gd name="connsiteY445" fmla="*/ 868774 h 6924544"/>
              <a:gd name="connsiteX446" fmla="*/ 12308292 w 12310216"/>
              <a:gd name="connsiteY446" fmla="*/ 693096 h 6924544"/>
              <a:gd name="connsiteX447" fmla="*/ 12308292 w 12310216"/>
              <a:gd name="connsiteY447" fmla="*/ 650138 h 6924544"/>
              <a:gd name="connsiteX448" fmla="*/ 11653671 w 12310216"/>
              <a:gd name="connsiteY448" fmla="*/ 825816 h 6924544"/>
              <a:gd name="connsiteX449" fmla="*/ 10968274 w 12310216"/>
              <a:gd name="connsiteY449" fmla="*/ 641162 h 6924544"/>
              <a:gd name="connsiteX450" fmla="*/ 10280954 w 12310216"/>
              <a:gd name="connsiteY450" fmla="*/ 825175 h 6924544"/>
              <a:gd name="connsiteX451" fmla="*/ 9592992 w 12310216"/>
              <a:gd name="connsiteY451" fmla="*/ 641162 h 6924544"/>
              <a:gd name="connsiteX452" fmla="*/ 8905672 w 12310216"/>
              <a:gd name="connsiteY452" fmla="*/ 825816 h 6924544"/>
              <a:gd name="connsiteX453" fmla="*/ 8217710 w 12310216"/>
              <a:gd name="connsiteY453" fmla="*/ 641162 h 6924544"/>
              <a:gd name="connsiteX454" fmla="*/ 7530390 w 12310216"/>
              <a:gd name="connsiteY454" fmla="*/ 825175 h 6924544"/>
              <a:gd name="connsiteX455" fmla="*/ 6842428 w 12310216"/>
              <a:gd name="connsiteY455" fmla="*/ 641162 h 6924544"/>
              <a:gd name="connsiteX456" fmla="*/ 6155108 w 12310216"/>
              <a:gd name="connsiteY456" fmla="*/ 825816 h 6924544"/>
              <a:gd name="connsiteX457" fmla="*/ 5467788 w 12310216"/>
              <a:gd name="connsiteY457" fmla="*/ 641162 h 6924544"/>
              <a:gd name="connsiteX458" fmla="*/ 4780467 w 12310216"/>
              <a:gd name="connsiteY458" fmla="*/ 825175 h 6924544"/>
              <a:gd name="connsiteX459" fmla="*/ 4092506 w 12310216"/>
              <a:gd name="connsiteY459" fmla="*/ 641162 h 6924544"/>
              <a:gd name="connsiteX460" fmla="*/ 3404544 w 12310216"/>
              <a:gd name="connsiteY460" fmla="*/ 825816 h 6924544"/>
              <a:gd name="connsiteX461" fmla="*/ 2717224 w 12310216"/>
              <a:gd name="connsiteY461" fmla="*/ 641162 h 6924544"/>
              <a:gd name="connsiteX462" fmla="*/ 2029903 w 12310216"/>
              <a:gd name="connsiteY462" fmla="*/ 825175 h 6924544"/>
              <a:gd name="connsiteX463" fmla="*/ 1341942 w 12310216"/>
              <a:gd name="connsiteY463" fmla="*/ 641162 h 6924544"/>
              <a:gd name="connsiteX464" fmla="*/ 654621 w 12310216"/>
              <a:gd name="connsiteY464" fmla="*/ 825175 h 6924544"/>
              <a:gd name="connsiteX465" fmla="*/ 0 w 12310216"/>
              <a:gd name="connsiteY465" fmla="*/ 650138 h 6924544"/>
              <a:gd name="connsiteX466" fmla="*/ 0 w 12310216"/>
              <a:gd name="connsiteY466" fmla="*/ 693096 h 6924544"/>
              <a:gd name="connsiteX467" fmla="*/ 654621 w 12310216"/>
              <a:gd name="connsiteY467" fmla="*/ 868774 h 6924544"/>
              <a:gd name="connsiteX468" fmla="*/ 654621 w 12310216"/>
              <a:gd name="connsiteY468" fmla="*/ 584739 h 6924544"/>
              <a:gd name="connsiteX469" fmla="*/ 1341942 w 12310216"/>
              <a:gd name="connsiteY469" fmla="*/ 400726 h 6924544"/>
              <a:gd name="connsiteX470" fmla="*/ 2029262 w 12310216"/>
              <a:gd name="connsiteY470" fmla="*/ 584739 h 6924544"/>
              <a:gd name="connsiteX471" fmla="*/ 2716583 w 12310216"/>
              <a:gd name="connsiteY471" fmla="*/ 400726 h 6924544"/>
              <a:gd name="connsiteX472" fmla="*/ 3404544 w 12310216"/>
              <a:gd name="connsiteY472" fmla="*/ 584739 h 6924544"/>
              <a:gd name="connsiteX473" fmla="*/ 4091865 w 12310216"/>
              <a:gd name="connsiteY473" fmla="*/ 400726 h 6924544"/>
              <a:gd name="connsiteX474" fmla="*/ 4779185 w 12310216"/>
              <a:gd name="connsiteY474" fmla="*/ 584739 h 6924544"/>
              <a:gd name="connsiteX475" fmla="*/ 5466505 w 12310216"/>
              <a:gd name="connsiteY475" fmla="*/ 400726 h 6924544"/>
              <a:gd name="connsiteX476" fmla="*/ 6155108 w 12310216"/>
              <a:gd name="connsiteY476" fmla="*/ 584739 h 6924544"/>
              <a:gd name="connsiteX477" fmla="*/ 6842428 w 12310216"/>
              <a:gd name="connsiteY477" fmla="*/ 400726 h 6924544"/>
              <a:gd name="connsiteX478" fmla="*/ 7529749 w 12310216"/>
              <a:gd name="connsiteY478" fmla="*/ 584739 h 6924544"/>
              <a:gd name="connsiteX479" fmla="*/ 8217069 w 12310216"/>
              <a:gd name="connsiteY479" fmla="*/ 400726 h 6924544"/>
              <a:gd name="connsiteX480" fmla="*/ 8905672 w 12310216"/>
              <a:gd name="connsiteY480" fmla="*/ 584739 h 6924544"/>
              <a:gd name="connsiteX481" fmla="*/ 9592992 w 12310216"/>
              <a:gd name="connsiteY481" fmla="*/ 400726 h 6924544"/>
              <a:gd name="connsiteX482" fmla="*/ 10280313 w 12310216"/>
              <a:gd name="connsiteY482" fmla="*/ 584739 h 6924544"/>
              <a:gd name="connsiteX483" fmla="*/ 10967633 w 12310216"/>
              <a:gd name="connsiteY483" fmla="*/ 400726 h 6924544"/>
              <a:gd name="connsiteX484" fmla="*/ 11654954 w 12310216"/>
              <a:gd name="connsiteY484" fmla="*/ 584739 h 6924544"/>
              <a:gd name="connsiteX485" fmla="*/ 12310216 w 12310216"/>
              <a:gd name="connsiteY485" fmla="*/ 409702 h 6924544"/>
              <a:gd name="connsiteX486" fmla="*/ 12310216 w 12310216"/>
              <a:gd name="connsiteY486" fmla="*/ 374438 h 6924544"/>
              <a:gd name="connsiteX487" fmla="*/ 11655595 w 12310216"/>
              <a:gd name="connsiteY487" fmla="*/ 550117 h 6924544"/>
              <a:gd name="connsiteX488" fmla="*/ 10968274 w 12310216"/>
              <a:gd name="connsiteY488" fmla="*/ 366103 h 6924544"/>
              <a:gd name="connsiteX489" fmla="*/ 10280954 w 12310216"/>
              <a:gd name="connsiteY489" fmla="*/ 550117 h 6924544"/>
              <a:gd name="connsiteX490" fmla="*/ 9593634 w 12310216"/>
              <a:gd name="connsiteY490" fmla="*/ 366103 h 6924544"/>
              <a:gd name="connsiteX491" fmla="*/ 8905672 w 12310216"/>
              <a:gd name="connsiteY491" fmla="*/ 549475 h 6924544"/>
              <a:gd name="connsiteX492" fmla="*/ 8218352 w 12310216"/>
              <a:gd name="connsiteY492" fmla="*/ 365462 h 6924544"/>
              <a:gd name="connsiteX493" fmla="*/ 7531031 w 12310216"/>
              <a:gd name="connsiteY493" fmla="*/ 549475 h 6924544"/>
              <a:gd name="connsiteX494" fmla="*/ 6843711 w 12310216"/>
              <a:gd name="connsiteY494" fmla="*/ 365462 h 6924544"/>
              <a:gd name="connsiteX495" fmla="*/ 6155108 w 12310216"/>
              <a:gd name="connsiteY495" fmla="*/ 549475 h 6924544"/>
              <a:gd name="connsiteX496" fmla="*/ 5467788 w 12310216"/>
              <a:gd name="connsiteY496" fmla="*/ 364821 h 6924544"/>
              <a:gd name="connsiteX497" fmla="*/ 4779826 w 12310216"/>
              <a:gd name="connsiteY497" fmla="*/ 549475 h 6924544"/>
              <a:gd name="connsiteX498" fmla="*/ 4092506 w 12310216"/>
              <a:gd name="connsiteY498" fmla="*/ 364821 h 6924544"/>
              <a:gd name="connsiteX499" fmla="*/ 3404544 w 12310216"/>
              <a:gd name="connsiteY499" fmla="*/ 549475 h 6924544"/>
              <a:gd name="connsiteX500" fmla="*/ 2717224 w 12310216"/>
              <a:gd name="connsiteY500" fmla="*/ 364821 h 6924544"/>
              <a:gd name="connsiteX501" fmla="*/ 2029903 w 12310216"/>
              <a:gd name="connsiteY501" fmla="*/ 549475 h 6924544"/>
              <a:gd name="connsiteX502" fmla="*/ 1341942 w 12310216"/>
              <a:gd name="connsiteY502" fmla="*/ 364821 h 6924544"/>
              <a:gd name="connsiteX503" fmla="*/ 654621 w 12310216"/>
              <a:gd name="connsiteY503" fmla="*/ 549475 h 6924544"/>
              <a:gd name="connsiteX504" fmla="*/ 0 w 12310216"/>
              <a:gd name="connsiteY504" fmla="*/ 373797 h 6924544"/>
              <a:gd name="connsiteX505" fmla="*/ 0 w 12310216"/>
              <a:gd name="connsiteY505" fmla="*/ 409061 h 6924544"/>
              <a:gd name="connsiteX506" fmla="*/ 654621 w 12310216"/>
              <a:gd name="connsiteY506" fmla="*/ 584739 h 6924544"/>
              <a:gd name="connsiteX507" fmla="*/ 654621 w 12310216"/>
              <a:gd name="connsiteY507" fmla="*/ 300705 h 6924544"/>
              <a:gd name="connsiteX508" fmla="*/ 1341942 w 12310216"/>
              <a:gd name="connsiteY508" fmla="*/ 116691 h 6924544"/>
              <a:gd name="connsiteX509" fmla="*/ 2029262 w 12310216"/>
              <a:gd name="connsiteY509" fmla="*/ 300705 h 6924544"/>
              <a:gd name="connsiteX510" fmla="*/ 2716583 w 12310216"/>
              <a:gd name="connsiteY510" fmla="*/ 116691 h 6924544"/>
              <a:gd name="connsiteX511" fmla="*/ 3404544 w 12310216"/>
              <a:gd name="connsiteY511" fmla="*/ 300705 h 6924544"/>
              <a:gd name="connsiteX512" fmla="*/ 4091865 w 12310216"/>
              <a:gd name="connsiteY512" fmla="*/ 116691 h 6924544"/>
              <a:gd name="connsiteX513" fmla="*/ 4779185 w 12310216"/>
              <a:gd name="connsiteY513" fmla="*/ 300705 h 6924544"/>
              <a:gd name="connsiteX514" fmla="*/ 5466505 w 12310216"/>
              <a:gd name="connsiteY514" fmla="*/ 116691 h 6924544"/>
              <a:gd name="connsiteX515" fmla="*/ 6155108 w 12310216"/>
              <a:gd name="connsiteY515" fmla="*/ 300705 h 6924544"/>
              <a:gd name="connsiteX516" fmla="*/ 6842428 w 12310216"/>
              <a:gd name="connsiteY516" fmla="*/ 116691 h 6924544"/>
              <a:gd name="connsiteX517" fmla="*/ 7529749 w 12310216"/>
              <a:gd name="connsiteY517" fmla="*/ 300705 h 6924544"/>
              <a:gd name="connsiteX518" fmla="*/ 8217069 w 12310216"/>
              <a:gd name="connsiteY518" fmla="*/ 116691 h 6924544"/>
              <a:gd name="connsiteX519" fmla="*/ 8905672 w 12310216"/>
              <a:gd name="connsiteY519" fmla="*/ 300705 h 6924544"/>
              <a:gd name="connsiteX520" fmla="*/ 9592992 w 12310216"/>
              <a:gd name="connsiteY520" fmla="*/ 116691 h 6924544"/>
              <a:gd name="connsiteX521" fmla="*/ 10280313 w 12310216"/>
              <a:gd name="connsiteY521" fmla="*/ 300705 h 6924544"/>
              <a:gd name="connsiteX522" fmla="*/ 10967633 w 12310216"/>
              <a:gd name="connsiteY522" fmla="*/ 116691 h 6924544"/>
              <a:gd name="connsiteX523" fmla="*/ 11654954 w 12310216"/>
              <a:gd name="connsiteY523" fmla="*/ 300705 h 6924544"/>
              <a:gd name="connsiteX524" fmla="*/ 12310216 w 12310216"/>
              <a:gd name="connsiteY524" fmla="*/ 125668 h 6924544"/>
              <a:gd name="connsiteX525" fmla="*/ 12310216 w 12310216"/>
              <a:gd name="connsiteY525" fmla="*/ 97457 h 6924544"/>
              <a:gd name="connsiteX526" fmla="*/ 11655595 w 12310216"/>
              <a:gd name="connsiteY526" fmla="*/ 273135 h 6924544"/>
              <a:gd name="connsiteX527" fmla="*/ 10968274 w 12310216"/>
              <a:gd name="connsiteY527" fmla="*/ 89121 h 6924544"/>
              <a:gd name="connsiteX528" fmla="*/ 10280954 w 12310216"/>
              <a:gd name="connsiteY528" fmla="*/ 273135 h 6924544"/>
              <a:gd name="connsiteX529" fmla="*/ 9593634 w 12310216"/>
              <a:gd name="connsiteY529" fmla="*/ 89121 h 6924544"/>
              <a:gd name="connsiteX530" fmla="*/ 8905672 w 12310216"/>
              <a:gd name="connsiteY530" fmla="*/ 273135 h 6924544"/>
              <a:gd name="connsiteX531" fmla="*/ 8218352 w 12310216"/>
              <a:gd name="connsiteY531" fmla="*/ 89121 h 6924544"/>
              <a:gd name="connsiteX532" fmla="*/ 7531031 w 12310216"/>
              <a:gd name="connsiteY532" fmla="*/ 273135 h 6924544"/>
              <a:gd name="connsiteX533" fmla="*/ 6843711 w 12310216"/>
              <a:gd name="connsiteY533" fmla="*/ 89121 h 6924544"/>
              <a:gd name="connsiteX534" fmla="*/ 6155108 w 12310216"/>
              <a:gd name="connsiteY534" fmla="*/ 273135 h 6924544"/>
              <a:gd name="connsiteX535" fmla="*/ 5467788 w 12310216"/>
              <a:gd name="connsiteY535" fmla="*/ 88480 h 6924544"/>
              <a:gd name="connsiteX536" fmla="*/ 4779826 w 12310216"/>
              <a:gd name="connsiteY536" fmla="*/ 273135 h 6924544"/>
              <a:gd name="connsiteX537" fmla="*/ 4092506 w 12310216"/>
              <a:gd name="connsiteY537" fmla="*/ 88480 h 6924544"/>
              <a:gd name="connsiteX538" fmla="*/ 3404544 w 12310216"/>
              <a:gd name="connsiteY538" fmla="*/ 273135 h 6924544"/>
              <a:gd name="connsiteX539" fmla="*/ 2717224 w 12310216"/>
              <a:gd name="connsiteY539" fmla="*/ 88480 h 6924544"/>
              <a:gd name="connsiteX540" fmla="*/ 2029903 w 12310216"/>
              <a:gd name="connsiteY540" fmla="*/ 273135 h 6924544"/>
              <a:gd name="connsiteX541" fmla="*/ 1341942 w 12310216"/>
              <a:gd name="connsiteY541" fmla="*/ 88480 h 6924544"/>
              <a:gd name="connsiteX542" fmla="*/ 654621 w 12310216"/>
              <a:gd name="connsiteY542" fmla="*/ 273135 h 6924544"/>
              <a:gd name="connsiteX543" fmla="*/ 0 w 12310216"/>
              <a:gd name="connsiteY543" fmla="*/ 97457 h 6924544"/>
              <a:gd name="connsiteX544" fmla="*/ 0 w 12310216"/>
              <a:gd name="connsiteY544" fmla="*/ 125668 h 6924544"/>
              <a:gd name="connsiteX545" fmla="*/ 654621 w 12310216"/>
              <a:gd name="connsiteY545" fmla="*/ 300705 h 6924544"/>
              <a:gd name="connsiteX546" fmla="*/ 654621 w 12310216"/>
              <a:gd name="connsiteY546" fmla="*/ 2571699 h 6924544"/>
              <a:gd name="connsiteX547" fmla="*/ 1341942 w 12310216"/>
              <a:gd name="connsiteY547" fmla="*/ 2387686 h 6924544"/>
              <a:gd name="connsiteX548" fmla="*/ 2029262 w 12310216"/>
              <a:gd name="connsiteY548" fmla="*/ 2571699 h 6924544"/>
              <a:gd name="connsiteX549" fmla="*/ 2716583 w 12310216"/>
              <a:gd name="connsiteY549" fmla="*/ 2387686 h 6924544"/>
              <a:gd name="connsiteX550" fmla="*/ 3404544 w 12310216"/>
              <a:gd name="connsiteY550" fmla="*/ 2571699 h 6924544"/>
              <a:gd name="connsiteX551" fmla="*/ 4091865 w 12310216"/>
              <a:gd name="connsiteY551" fmla="*/ 2387686 h 6924544"/>
              <a:gd name="connsiteX552" fmla="*/ 4779185 w 12310216"/>
              <a:gd name="connsiteY552" fmla="*/ 2571699 h 6924544"/>
              <a:gd name="connsiteX553" fmla="*/ 5466505 w 12310216"/>
              <a:gd name="connsiteY553" fmla="*/ 2387686 h 6924544"/>
              <a:gd name="connsiteX554" fmla="*/ 6155108 w 12310216"/>
              <a:gd name="connsiteY554" fmla="*/ 2571699 h 6924544"/>
              <a:gd name="connsiteX555" fmla="*/ 6842428 w 12310216"/>
              <a:gd name="connsiteY555" fmla="*/ 2387686 h 6924544"/>
              <a:gd name="connsiteX556" fmla="*/ 7529749 w 12310216"/>
              <a:gd name="connsiteY556" fmla="*/ 2571699 h 6924544"/>
              <a:gd name="connsiteX557" fmla="*/ 8217069 w 12310216"/>
              <a:gd name="connsiteY557" fmla="*/ 2387686 h 6924544"/>
              <a:gd name="connsiteX558" fmla="*/ 8904390 w 12310216"/>
              <a:gd name="connsiteY558" fmla="*/ 2571699 h 6924544"/>
              <a:gd name="connsiteX559" fmla="*/ 9591710 w 12310216"/>
              <a:gd name="connsiteY559" fmla="*/ 2387686 h 6924544"/>
              <a:gd name="connsiteX560" fmla="*/ 10279030 w 12310216"/>
              <a:gd name="connsiteY560" fmla="*/ 2571699 h 6924544"/>
              <a:gd name="connsiteX561" fmla="*/ 10966351 w 12310216"/>
              <a:gd name="connsiteY561" fmla="*/ 2387686 h 6924544"/>
              <a:gd name="connsiteX562" fmla="*/ 11653671 w 12310216"/>
              <a:gd name="connsiteY562" fmla="*/ 2571699 h 6924544"/>
              <a:gd name="connsiteX563" fmla="*/ 12308292 w 12310216"/>
              <a:gd name="connsiteY563" fmla="*/ 2396021 h 6924544"/>
              <a:gd name="connsiteX564" fmla="*/ 12308292 w 12310216"/>
              <a:gd name="connsiteY564" fmla="*/ 2308182 h 6924544"/>
              <a:gd name="connsiteX565" fmla="*/ 11653671 w 12310216"/>
              <a:gd name="connsiteY565" fmla="*/ 2483860 h 6924544"/>
              <a:gd name="connsiteX566" fmla="*/ 10966351 w 12310216"/>
              <a:gd name="connsiteY566" fmla="*/ 2299847 h 6924544"/>
              <a:gd name="connsiteX567" fmla="*/ 10279030 w 12310216"/>
              <a:gd name="connsiteY567" fmla="*/ 2483860 h 6924544"/>
              <a:gd name="connsiteX568" fmla="*/ 9591710 w 12310216"/>
              <a:gd name="connsiteY568" fmla="*/ 2299847 h 6924544"/>
              <a:gd name="connsiteX569" fmla="*/ 8905672 w 12310216"/>
              <a:gd name="connsiteY569" fmla="*/ 2483860 h 6924544"/>
              <a:gd name="connsiteX570" fmla="*/ 8218352 w 12310216"/>
              <a:gd name="connsiteY570" fmla="*/ 2299847 h 6924544"/>
              <a:gd name="connsiteX571" fmla="*/ 7531031 w 12310216"/>
              <a:gd name="connsiteY571" fmla="*/ 2483860 h 6924544"/>
              <a:gd name="connsiteX572" fmla="*/ 6843711 w 12310216"/>
              <a:gd name="connsiteY572" fmla="*/ 2299847 h 6924544"/>
              <a:gd name="connsiteX573" fmla="*/ 6155108 w 12310216"/>
              <a:gd name="connsiteY573" fmla="*/ 2483860 h 6924544"/>
              <a:gd name="connsiteX574" fmla="*/ 5467788 w 12310216"/>
              <a:gd name="connsiteY574" fmla="*/ 2299847 h 6924544"/>
              <a:gd name="connsiteX575" fmla="*/ 4780467 w 12310216"/>
              <a:gd name="connsiteY575" fmla="*/ 2483860 h 6924544"/>
              <a:gd name="connsiteX576" fmla="*/ 4093147 w 12310216"/>
              <a:gd name="connsiteY576" fmla="*/ 2299847 h 6924544"/>
              <a:gd name="connsiteX577" fmla="*/ 3404544 w 12310216"/>
              <a:gd name="connsiteY577" fmla="*/ 2483860 h 6924544"/>
              <a:gd name="connsiteX578" fmla="*/ 2717224 w 12310216"/>
              <a:gd name="connsiteY578" fmla="*/ 2299847 h 6924544"/>
              <a:gd name="connsiteX579" fmla="*/ 2029903 w 12310216"/>
              <a:gd name="connsiteY579" fmla="*/ 2483860 h 6924544"/>
              <a:gd name="connsiteX580" fmla="*/ 1342583 w 12310216"/>
              <a:gd name="connsiteY580" fmla="*/ 2299847 h 6924544"/>
              <a:gd name="connsiteX581" fmla="*/ 655263 w 12310216"/>
              <a:gd name="connsiteY581" fmla="*/ 2483860 h 6924544"/>
              <a:gd name="connsiteX582" fmla="*/ 0 w 12310216"/>
              <a:gd name="connsiteY582" fmla="*/ 2308182 h 6924544"/>
              <a:gd name="connsiteX583" fmla="*/ 0 w 12310216"/>
              <a:gd name="connsiteY583" fmla="*/ 2396021 h 6924544"/>
              <a:gd name="connsiteX584" fmla="*/ 654621 w 12310216"/>
              <a:gd name="connsiteY584" fmla="*/ 2571699 h 6924544"/>
              <a:gd name="connsiteX585" fmla="*/ 654621 w 12310216"/>
              <a:gd name="connsiteY585" fmla="*/ 2003630 h 6924544"/>
              <a:gd name="connsiteX586" fmla="*/ 1341942 w 12310216"/>
              <a:gd name="connsiteY586" fmla="*/ 1819616 h 6924544"/>
              <a:gd name="connsiteX587" fmla="*/ 2029262 w 12310216"/>
              <a:gd name="connsiteY587" fmla="*/ 2003630 h 6924544"/>
              <a:gd name="connsiteX588" fmla="*/ 2716583 w 12310216"/>
              <a:gd name="connsiteY588" fmla="*/ 1819616 h 6924544"/>
              <a:gd name="connsiteX589" fmla="*/ 3404544 w 12310216"/>
              <a:gd name="connsiteY589" fmla="*/ 2003630 h 6924544"/>
              <a:gd name="connsiteX590" fmla="*/ 4091865 w 12310216"/>
              <a:gd name="connsiteY590" fmla="*/ 1819616 h 6924544"/>
              <a:gd name="connsiteX591" fmla="*/ 4779185 w 12310216"/>
              <a:gd name="connsiteY591" fmla="*/ 2003630 h 6924544"/>
              <a:gd name="connsiteX592" fmla="*/ 5466505 w 12310216"/>
              <a:gd name="connsiteY592" fmla="*/ 1819616 h 6924544"/>
              <a:gd name="connsiteX593" fmla="*/ 6155108 w 12310216"/>
              <a:gd name="connsiteY593" fmla="*/ 2003630 h 6924544"/>
              <a:gd name="connsiteX594" fmla="*/ 6842428 w 12310216"/>
              <a:gd name="connsiteY594" fmla="*/ 1819616 h 6924544"/>
              <a:gd name="connsiteX595" fmla="*/ 7529749 w 12310216"/>
              <a:gd name="connsiteY595" fmla="*/ 2003630 h 6924544"/>
              <a:gd name="connsiteX596" fmla="*/ 8217069 w 12310216"/>
              <a:gd name="connsiteY596" fmla="*/ 1819616 h 6924544"/>
              <a:gd name="connsiteX597" fmla="*/ 8904390 w 12310216"/>
              <a:gd name="connsiteY597" fmla="*/ 2003630 h 6924544"/>
              <a:gd name="connsiteX598" fmla="*/ 9591710 w 12310216"/>
              <a:gd name="connsiteY598" fmla="*/ 1819616 h 6924544"/>
              <a:gd name="connsiteX599" fmla="*/ 10279030 w 12310216"/>
              <a:gd name="connsiteY599" fmla="*/ 2003630 h 6924544"/>
              <a:gd name="connsiteX600" fmla="*/ 10966351 w 12310216"/>
              <a:gd name="connsiteY600" fmla="*/ 1819616 h 6924544"/>
              <a:gd name="connsiteX601" fmla="*/ 11653671 w 12310216"/>
              <a:gd name="connsiteY601" fmla="*/ 2003630 h 6924544"/>
              <a:gd name="connsiteX602" fmla="*/ 12308292 w 12310216"/>
              <a:gd name="connsiteY602" fmla="*/ 1827952 h 6924544"/>
              <a:gd name="connsiteX603" fmla="*/ 12308292 w 12310216"/>
              <a:gd name="connsiteY603" fmla="*/ 1755500 h 6924544"/>
              <a:gd name="connsiteX604" fmla="*/ 11653671 w 12310216"/>
              <a:gd name="connsiteY604" fmla="*/ 1931179 h 6924544"/>
              <a:gd name="connsiteX605" fmla="*/ 10966351 w 12310216"/>
              <a:gd name="connsiteY605" fmla="*/ 1747165 h 6924544"/>
              <a:gd name="connsiteX606" fmla="*/ 10279030 w 12310216"/>
              <a:gd name="connsiteY606" fmla="*/ 1931179 h 6924544"/>
              <a:gd name="connsiteX607" fmla="*/ 9591710 w 12310216"/>
              <a:gd name="connsiteY607" fmla="*/ 1747165 h 6924544"/>
              <a:gd name="connsiteX608" fmla="*/ 8905672 w 12310216"/>
              <a:gd name="connsiteY608" fmla="*/ 1931179 h 6924544"/>
              <a:gd name="connsiteX609" fmla="*/ 8218352 w 12310216"/>
              <a:gd name="connsiteY609" fmla="*/ 1747165 h 6924544"/>
              <a:gd name="connsiteX610" fmla="*/ 7531031 w 12310216"/>
              <a:gd name="connsiteY610" fmla="*/ 1931179 h 6924544"/>
              <a:gd name="connsiteX611" fmla="*/ 6843711 w 12310216"/>
              <a:gd name="connsiteY611" fmla="*/ 1747165 h 6924544"/>
              <a:gd name="connsiteX612" fmla="*/ 6155108 w 12310216"/>
              <a:gd name="connsiteY612" fmla="*/ 1931179 h 6924544"/>
              <a:gd name="connsiteX613" fmla="*/ 5467788 w 12310216"/>
              <a:gd name="connsiteY613" fmla="*/ 1747165 h 6924544"/>
              <a:gd name="connsiteX614" fmla="*/ 4780467 w 12310216"/>
              <a:gd name="connsiteY614" fmla="*/ 1931179 h 6924544"/>
              <a:gd name="connsiteX615" fmla="*/ 4093147 w 12310216"/>
              <a:gd name="connsiteY615" fmla="*/ 1747165 h 6924544"/>
              <a:gd name="connsiteX616" fmla="*/ 3404544 w 12310216"/>
              <a:gd name="connsiteY616" fmla="*/ 1931179 h 6924544"/>
              <a:gd name="connsiteX617" fmla="*/ 2717224 w 12310216"/>
              <a:gd name="connsiteY617" fmla="*/ 1747165 h 6924544"/>
              <a:gd name="connsiteX618" fmla="*/ 2029903 w 12310216"/>
              <a:gd name="connsiteY618" fmla="*/ 1931179 h 6924544"/>
              <a:gd name="connsiteX619" fmla="*/ 1342583 w 12310216"/>
              <a:gd name="connsiteY619" fmla="*/ 1747165 h 6924544"/>
              <a:gd name="connsiteX620" fmla="*/ 655263 w 12310216"/>
              <a:gd name="connsiteY620" fmla="*/ 1931179 h 6924544"/>
              <a:gd name="connsiteX621" fmla="*/ 0 w 12310216"/>
              <a:gd name="connsiteY621" fmla="*/ 1755500 h 6924544"/>
              <a:gd name="connsiteX622" fmla="*/ 0 w 12310216"/>
              <a:gd name="connsiteY622" fmla="*/ 1827952 h 6924544"/>
              <a:gd name="connsiteX623" fmla="*/ 654621 w 12310216"/>
              <a:gd name="connsiteY623" fmla="*/ 2003630 h 6924544"/>
              <a:gd name="connsiteX624" fmla="*/ 654621 w 12310216"/>
              <a:gd name="connsiteY624" fmla="*/ 1720236 h 6924544"/>
              <a:gd name="connsiteX625" fmla="*/ 1341942 w 12310216"/>
              <a:gd name="connsiteY625" fmla="*/ 1536223 h 6924544"/>
              <a:gd name="connsiteX626" fmla="*/ 2029262 w 12310216"/>
              <a:gd name="connsiteY626" fmla="*/ 1720236 h 6924544"/>
              <a:gd name="connsiteX627" fmla="*/ 2716583 w 12310216"/>
              <a:gd name="connsiteY627" fmla="*/ 1536223 h 6924544"/>
              <a:gd name="connsiteX628" fmla="*/ 3404544 w 12310216"/>
              <a:gd name="connsiteY628" fmla="*/ 1720236 h 6924544"/>
              <a:gd name="connsiteX629" fmla="*/ 4091865 w 12310216"/>
              <a:gd name="connsiteY629" fmla="*/ 1536223 h 6924544"/>
              <a:gd name="connsiteX630" fmla="*/ 4779185 w 12310216"/>
              <a:gd name="connsiteY630" fmla="*/ 1720236 h 6924544"/>
              <a:gd name="connsiteX631" fmla="*/ 5466505 w 12310216"/>
              <a:gd name="connsiteY631" fmla="*/ 1536223 h 6924544"/>
              <a:gd name="connsiteX632" fmla="*/ 6155108 w 12310216"/>
              <a:gd name="connsiteY632" fmla="*/ 1720236 h 6924544"/>
              <a:gd name="connsiteX633" fmla="*/ 6842428 w 12310216"/>
              <a:gd name="connsiteY633" fmla="*/ 1536223 h 6924544"/>
              <a:gd name="connsiteX634" fmla="*/ 7529749 w 12310216"/>
              <a:gd name="connsiteY634" fmla="*/ 1720236 h 6924544"/>
              <a:gd name="connsiteX635" fmla="*/ 8217069 w 12310216"/>
              <a:gd name="connsiteY635" fmla="*/ 1536223 h 6924544"/>
              <a:gd name="connsiteX636" fmla="*/ 8904390 w 12310216"/>
              <a:gd name="connsiteY636" fmla="*/ 1720236 h 6924544"/>
              <a:gd name="connsiteX637" fmla="*/ 9591710 w 12310216"/>
              <a:gd name="connsiteY637" fmla="*/ 1536223 h 6924544"/>
              <a:gd name="connsiteX638" fmla="*/ 10279030 w 12310216"/>
              <a:gd name="connsiteY638" fmla="*/ 1720236 h 6924544"/>
              <a:gd name="connsiteX639" fmla="*/ 10966351 w 12310216"/>
              <a:gd name="connsiteY639" fmla="*/ 1536223 h 6924544"/>
              <a:gd name="connsiteX640" fmla="*/ 11653671 w 12310216"/>
              <a:gd name="connsiteY640" fmla="*/ 1720236 h 6924544"/>
              <a:gd name="connsiteX641" fmla="*/ 12308292 w 12310216"/>
              <a:gd name="connsiteY641" fmla="*/ 1544558 h 6924544"/>
              <a:gd name="connsiteX642" fmla="*/ 12308292 w 12310216"/>
              <a:gd name="connsiteY642" fmla="*/ 1479160 h 6924544"/>
              <a:gd name="connsiteX643" fmla="*/ 11653671 w 12310216"/>
              <a:gd name="connsiteY643" fmla="*/ 1654838 h 6924544"/>
              <a:gd name="connsiteX644" fmla="*/ 10966351 w 12310216"/>
              <a:gd name="connsiteY644" fmla="*/ 1470825 h 6924544"/>
              <a:gd name="connsiteX645" fmla="*/ 10279030 w 12310216"/>
              <a:gd name="connsiteY645" fmla="*/ 1654838 h 6924544"/>
              <a:gd name="connsiteX646" fmla="*/ 9591710 w 12310216"/>
              <a:gd name="connsiteY646" fmla="*/ 1470825 h 6924544"/>
              <a:gd name="connsiteX647" fmla="*/ 8905672 w 12310216"/>
              <a:gd name="connsiteY647" fmla="*/ 1654838 h 6924544"/>
              <a:gd name="connsiteX648" fmla="*/ 8218352 w 12310216"/>
              <a:gd name="connsiteY648" fmla="*/ 1470825 h 6924544"/>
              <a:gd name="connsiteX649" fmla="*/ 7531031 w 12310216"/>
              <a:gd name="connsiteY649" fmla="*/ 1654838 h 6924544"/>
              <a:gd name="connsiteX650" fmla="*/ 6843711 w 12310216"/>
              <a:gd name="connsiteY650" fmla="*/ 1470825 h 6924544"/>
              <a:gd name="connsiteX651" fmla="*/ 6155108 w 12310216"/>
              <a:gd name="connsiteY651" fmla="*/ 1654838 h 6924544"/>
              <a:gd name="connsiteX652" fmla="*/ 5467788 w 12310216"/>
              <a:gd name="connsiteY652" fmla="*/ 1470825 h 6924544"/>
              <a:gd name="connsiteX653" fmla="*/ 4780467 w 12310216"/>
              <a:gd name="connsiteY653" fmla="*/ 1654838 h 6924544"/>
              <a:gd name="connsiteX654" fmla="*/ 4093147 w 12310216"/>
              <a:gd name="connsiteY654" fmla="*/ 1470825 h 6924544"/>
              <a:gd name="connsiteX655" fmla="*/ 3404544 w 12310216"/>
              <a:gd name="connsiteY655" fmla="*/ 1654838 h 6924544"/>
              <a:gd name="connsiteX656" fmla="*/ 2717224 w 12310216"/>
              <a:gd name="connsiteY656" fmla="*/ 1470825 h 6924544"/>
              <a:gd name="connsiteX657" fmla="*/ 2029903 w 12310216"/>
              <a:gd name="connsiteY657" fmla="*/ 1654838 h 6924544"/>
              <a:gd name="connsiteX658" fmla="*/ 1342583 w 12310216"/>
              <a:gd name="connsiteY658" fmla="*/ 1470825 h 6924544"/>
              <a:gd name="connsiteX659" fmla="*/ 655263 w 12310216"/>
              <a:gd name="connsiteY659" fmla="*/ 1654838 h 6924544"/>
              <a:gd name="connsiteX660" fmla="*/ 0 w 12310216"/>
              <a:gd name="connsiteY660" fmla="*/ 1479160 h 6924544"/>
              <a:gd name="connsiteX661" fmla="*/ 0 w 12310216"/>
              <a:gd name="connsiteY661" fmla="*/ 1544558 h 6924544"/>
              <a:gd name="connsiteX662" fmla="*/ 654621 w 12310216"/>
              <a:gd name="connsiteY662" fmla="*/ 1720236 h 6924544"/>
              <a:gd name="connsiteX663" fmla="*/ 11655595 w 12310216"/>
              <a:gd name="connsiteY663" fmla="*/ 17311 h 6924544"/>
              <a:gd name="connsiteX664" fmla="*/ 11719711 w 12310216"/>
              <a:gd name="connsiteY664" fmla="*/ 0 h 6924544"/>
              <a:gd name="connsiteX665" fmla="*/ 11591479 w 12310216"/>
              <a:gd name="connsiteY665" fmla="*/ 0 h 6924544"/>
              <a:gd name="connsiteX666" fmla="*/ 11655595 w 12310216"/>
              <a:gd name="connsiteY666" fmla="*/ 17311 h 6924544"/>
              <a:gd name="connsiteX667" fmla="*/ 4779826 w 12310216"/>
              <a:gd name="connsiteY667" fmla="*/ 17311 h 6924544"/>
              <a:gd name="connsiteX668" fmla="*/ 4843942 w 12310216"/>
              <a:gd name="connsiteY668" fmla="*/ 0 h 6924544"/>
              <a:gd name="connsiteX669" fmla="*/ 4715711 w 12310216"/>
              <a:gd name="connsiteY669" fmla="*/ 0 h 6924544"/>
              <a:gd name="connsiteX670" fmla="*/ 4779826 w 12310216"/>
              <a:gd name="connsiteY670" fmla="*/ 17311 h 6924544"/>
              <a:gd name="connsiteX671" fmla="*/ 6155108 w 12310216"/>
              <a:gd name="connsiteY671" fmla="*/ 17311 h 6924544"/>
              <a:gd name="connsiteX672" fmla="*/ 6219224 w 12310216"/>
              <a:gd name="connsiteY672" fmla="*/ 0 h 6924544"/>
              <a:gd name="connsiteX673" fmla="*/ 6090993 w 12310216"/>
              <a:gd name="connsiteY673" fmla="*/ 0 h 6924544"/>
              <a:gd name="connsiteX674" fmla="*/ 6155108 w 12310216"/>
              <a:gd name="connsiteY674" fmla="*/ 17311 h 6924544"/>
              <a:gd name="connsiteX675" fmla="*/ 3404544 w 12310216"/>
              <a:gd name="connsiteY675" fmla="*/ 17311 h 6924544"/>
              <a:gd name="connsiteX676" fmla="*/ 3468660 w 12310216"/>
              <a:gd name="connsiteY676" fmla="*/ 0 h 6924544"/>
              <a:gd name="connsiteX677" fmla="*/ 3340429 w 12310216"/>
              <a:gd name="connsiteY677" fmla="*/ 0 h 6924544"/>
              <a:gd name="connsiteX678" fmla="*/ 3404544 w 12310216"/>
              <a:gd name="connsiteY678" fmla="*/ 17311 h 6924544"/>
              <a:gd name="connsiteX679" fmla="*/ 7530390 w 12310216"/>
              <a:gd name="connsiteY679" fmla="*/ 17311 h 6924544"/>
              <a:gd name="connsiteX680" fmla="*/ 7594506 w 12310216"/>
              <a:gd name="connsiteY680" fmla="*/ 0 h 6924544"/>
              <a:gd name="connsiteX681" fmla="*/ 7466275 w 12310216"/>
              <a:gd name="connsiteY681" fmla="*/ 0 h 6924544"/>
              <a:gd name="connsiteX682" fmla="*/ 7530390 w 12310216"/>
              <a:gd name="connsiteY682" fmla="*/ 17311 h 6924544"/>
              <a:gd name="connsiteX683" fmla="*/ 12310216 w 12310216"/>
              <a:gd name="connsiteY683" fmla="*/ 6730273 h 6924544"/>
              <a:gd name="connsiteX684" fmla="*/ 11655595 w 12310216"/>
              <a:gd name="connsiteY684" fmla="*/ 6905951 h 6924544"/>
              <a:gd name="connsiteX685" fmla="*/ 10968274 w 12310216"/>
              <a:gd name="connsiteY685" fmla="*/ 6721938 h 6924544"/>
              <a:gd name="connsiteX686" fmla="*/ 10280954 w 12310216"/>
              <a:gd name="connsiteY686" fmla="*/ 6905951 h 6924544"/>
              <a:gd name="connsiteX687" fmla="*/ 9593634 w 12310216"/>
              <a:gd name="connsiteY687" fmla="*/ 6721938 h 6924544"/>
              <a:gd name="connsiteX688" fmla="*/ 8905672 w 12310216"/>
              <a:gd name="connsiteY688" fmla="*/ 6905310 h 6924544"/>
              <a:gd name="connsiteX689" fmla="*/ 8218352 w 12310216"/>
              <a:gd name="connsiteY689" fmla="*/ 6721297 h 6924544"/>
              <a:gd name="connsiteX690" fmla="*/ 7531031 w 12310216"/>
              <a:gd name="connsiteY690" fmla="*/ 6905310 h 6924544"/>
              <a:gd name="connsiteX691" fmla="*/ 6843711 w 12310216"/>
              <a:gd name="connsiteY691" fmla="*/ 6721297 h 6924544"/>
              <a:gd name="connsiteX692" fmla="*/ 6155108 w 12310216"/>
              <a:gd name="connsiteY692" fmla="*/ 6905310 h 6924544"/>
              <a:gd name="connsiteX693" fmla="*/ 5467788 w 12310216"/>
              <a:gd name="connsiteY693" fmla="*/ 6721297 h 6924544"/>
              <a:gd name="connsiteX694" fmla="*/ 4779826 w 12310216"/>
              <a:gd name="connsiteY694" fmla="*/ 6905310 h 6924544"/>
              <a:gd name="connsiteX695" fmla="*/ 4092506 w 12310216"/>
              <a:gd name="connsiteY695" fmla="*/ 6721297 h 6924544"/>
              <a:gd name="connsiteX696" fmla="*/ 3404544 w 12310216"/>
              <a:gd name="connsiteY696" fmla="*/ 6905310 h 6924544"/>
              <a:gd name="connsiteX697" fmla="*/ 2717224 w 12310216"/>
              <a:gd name="connsiteY697" fmla="*/ 6721297 h 6924544"/>
              <a:gd name="connsiteX698" fmla="*/ 2029903 w 12310216"/>
              <a:gd name="connsiteY698" fmla="*/ 6905310 h 6924544"/>
              <a:gd name="connsiteX699" fmla="*/ 1342583 w 12310216"/>
              <a:gd name="connsiteY699" fmla="*/ 6721297 h 6924544"/>
              <a:gd name="connsiteX700" fmla="*/ 654621 w 12310216"/>
              <a:gd name="connsiteY700" fmla="*/ 6905310 h 6924544"/>
              <a:gd name="connsiteX701" fmla="*/ 0 w 12310216"/>
              <a:gd name="connsiteY701" fmla="*/ 6730273 h 6924544"/>
              <a:gd name="connsiteX702" fmla="*/ 0 w 12310216"/>
              <a:gd name="connsiteY702" fmla="*/ 6924545 h 6924544"/>
              <a:gd name="connsiteX703" fmla="*/ 12310216 w 12310216"/>
              <a:gd name="connsiteY703" fmla="*/ 6924545 h 6924544"/>
              <a:gd name="connsiteX704" fmla="*/ 12310216 w 12310216"/>
              <a:gd name="connsiteY704" fmla="*/ 6730273 h 6924544"/>
              <a:gd name="connsiteX705" fmla="*/ 2029903 w 12310216"/>
              <a:gd name="connsiteY705" fmla="*/ 17311 h 6924544"/>
              <a:gd name="connsiteX706" fmla="*/ 2094019 w 12310216"/>
              <a:gd name="connsiteY706" fmla="*/ 0 h 6924544"/>
              <a:gd name="connsiteX707" fmla="*/ 1965788 w 12310216"/>
              <a:gd name="connsiteY707" fmla="*/ 0 h 6924544"/>
              <a:gd name="connsiteX708" fmla="*/ 2029903 w 12310216"/>
              <a:gd name="connsiteY708" fmla="*/ 17311 h 6924544"/>
              <a:gd name="connsiteX709" fmla="*/ 8905672 w 12310216"/>
              <a:gd name="connsiteY709" fmla="*/ 17311 h 6924544"/>
              <a:gd name="connsiteX710" fmla="*/ 8969788 w 12310216"/>
              <a:gd name="connsiteY710" fmla="*/ 0 h 6924544"/>
              <a:gd name="connsiteX711" fmla="*/ 8841556 w 12310216"/>
              <a:gd name="connsiteY711" fmla="*/ 0 h 6924544"/>
              <a:gd name="connsiteX712" fmla="*/ 8905672 w 12310216"/>
              <a:gd name="connsiteY712" fmla="*/ 17311 h 6924544"/>
              <a:gd name="connsiteX713" fmla="*/ 654621 w 12310216"/>
              <a:gd name="connsiteY713" fmla="*/ 5125446 h 6924544"/>
              <a:gd name="connsiteX714" fmla="*/ 1341942 w 12310216"/>
              <a:gd name="connsiteY714" fmla="*/ 4941432 h 6924544"/>
              <a:gd name="connsiteX715" fmla="*/ 2029262 w 12310216"/>
              <a:gd name="connsiteY715" fmla="*/ 5125446 h 6924544"/>
              <a:gd name="connsiteX716" fmla="*/ 2716583 w 12310216"/>
              <a:gd name="connsiteY716" fmla="*/ 4941432 h 6924544"/>
              <a:gd name="connsiteX717" fmla="*/ 3404544 w 12310216"/>
              <a:gd name="connsiteY717" fmla="*/ 5125446 h 6924544"/>
              <a:gd name="connsiteX718" fmla="*/ 4091865 w 12310216"/>
              <a:gd name="connsiteY718" fmla="*/ 4941432 h 6924544"/>
              <a:gd name="connsiteX719" fmla="*/ 4779185 w 12310216"/>
              <a:gd name="connsiteY719" fmla="*/ 5125446 h 6924544"/>
              <a:gd name="connsiteX720" fmla="*/ 5466505 w 12310216"/>
              <a:gd name="connsiteY720" fmla="*/ 4941432 h 6924544"/>
              <a:gd name="connsiteX721" fmla="*/ 6155108 w 12310216"/>
              <a:gd name="connsiteY721" fmla="*/ 5125446 h 6924544"/>
              <a:gd name="connsiteX722" fmla="*/ 6842428 w 12310216"/>
              <a:gd name="connsiteY722" fmla="*/ 4941432 h 6924544"/>
              <a:gd name="connsiteX723" fmla="*/ 7529749 w 12310216"/>
              <a:gd name="connsiteY723" fmla="*/ 5125446 h 6924544"/>
              <a:gd name="connsiteX724" fmla="*/ 8217069 w 12310216"/>
              <a:gd name="connsiteY724" fmla="*/ 4941432 h 6924544"/>
              <a:gd name="connsiteX725" fmla="*/ 8904390 w 12310216"/>
              <a:gd name="connsiteY725" fmla="*/ 5125446 h 6924544"/>
              <a:gd name="connsiteX726" fmla="*/ 9591710 w 12310216"/>
              <a:gd name="connsiteY726" fmla="*/ 4941432 h 6924544"/>
              <a:gd name="connsiteX727" fmla="*/ 10279030 w 12310216"/>
              <a:gd name="connsiteY727" fmla="*/ 5125446 h 6924544"/>
              <a:gd name="connsiteX728" fmla="*/ 10966351 w 12310216"/>
              <a:gd name="connsiteY728" fmla="*/ 4941432 h 6924544"/>
              <a:gd name="connsiteX729" fmla="*/ 11653671 w 12310216"/>
              <a:gd name="connsiteY729" fmla="*/ 5125446 h 6924544"/>
              <a:gd name="connsiteX730" fmla="*/ 12308292 w 12310216"/>
              <a:gd name="connsiteY730" fmla="*/ 4949768 h 6924544"/>
              <a:gd name="connsiteX731" fmla="*/ 12308292 w 12310216"/>
              <a:gd name="connsiteY731" fmla="*/ 4795889 h 6924544"/>
              <a:gd name="connsiteX732" fmla="*/ 11653671 w 12310216"/>
              <a:gd name="connsiteY732" fmla="*/ 4971567 h 6924544"/>
              <a:gd name="connsiteX733" fmla="*/ 10966351 w 12310216"/>
              <a:gd name="connsiteY733" fmla="*/ 4787554 h 6924544"/>
              <a:gd name="connsiteX734" fmla="*/ 10279030 w 12310216"/>
              <a:gd name="connsiteY734" fmla="*/ 4971567 h 6924544"/>
              <a:gd name="connsiteX735" fmla="*/ 9591710 w 12310216"/>
              <a:gd name="connsiteY735" fmla="*/ 4787554 h 6924544"/>
              <a:gd name="connsiteX736" fmla="*/ 8905672 w 12310216"/>
              <a:gd name="connsiteY736" fmla="*/ 4970926 h 6924544"/>
              <a:gd name="connsiteX737" fmla="*/ 8218352 w 12310216"/>
              <a:gd name="connsiteY737" fmla="*/ 4786912 h 6924544"/>
              <a:gd name="connsiteX738" fmla="*/ 7531031 w 12310216"/>
              <a:gd name="connsiteY738" fmla="*/ 4970926 h 6924544"/>
              <a:gd name="connsiteX739" fmla="*/ 6843711 w 12310216"/>
              <a:gd name="connsiteY739" fmla="*/ 4786912 h 6924544"/>
              <a:gd name="connsiteX740" fmla="*/ 6155108 w 12310216"/>
              <a:gd name="connsiteY740" fmla="*/ 4970926 h 6924544"/>
              <a:gd name="connsiteX741" fmla="*/ 5467788 w 12310216"/>
              <a:gd name="connsiteY741" fmla="*/ 4786912 h 6924544"/>
              <a:gd name="connsiteX742" fmla="*/ 4780467 w 12310216"/>
              <a:gd name="connsiteY742" fmla="*/ 4970926 h 6924544"/>
              <a:gd name="connsiteX743" fmla="*/ 4093147 w 12310216"/>
              <a:gd name="connsiteY743" fmla="*/ 4786912 h 6924544"/>
              <a:gd name="connsiteX744" fmla="*/ 3404544 w 12310216"/>
              <a:gd name="connsiteY744" fmla="*/ 4970926 h 6924544"/>
              <a:gd name="connsiteX745" fmla="*/ 2717224 w 12310216"/>
              <a:gd name="connsiteY745" fmla="*/ 4786912 h 6924544"/>
              <a:gd name="connsiteX746" fmla="*/ 2029903 w 12310216"/>
              <a:gd name="connsiteY746" fmla="*/ 4970926 h 6924544"/>
              <a:gd name="connsiteX747" fmla="*/ 1342583 w 12310216"/>
              <a:gd name="connsiteY747" fmla="*/ 4786912 h 6924544"/>
              <a:gd name="connsiteX748" fmla="*/ 655263 w 12310216"/>
              <a:gd name="connsiteY748" fmla="*/ 4970926 h 6924544"/>
              <a:gd name="connsiteX749" fmla="*/ 0 w 12310216"/>
              <a:gd name="connsiteY749" fmla="*/ 4795889 h 6924544"/>
              <a:gd name="connsiteX750" fmla="*/ 0 w 12310216"/>
              <a:gd name="connsiteY750" fmla="*/ 4950409 h 6924544"/>
              <a:gd name="connsiteX751" fmla="*/ 654621 w 12310216"/>
              <a:gd name="connsiteY751" fmla="*/ 5125446 h 6924544"/>
              <a:gd name="connsiteX752" fmla="*/ 654621 w 12310216"/>
              <a:gd name="connsiteY752" fmla="*/ 17311 h 6924544"/>
              <a:gd name="connsiteX753" fmla="*/ 718737 w 12310216"/>
              <a:gd name="connsiteY753" fmla="*/ 0 h 6924544"/>
              <a:gd name="connsiteX754" fmla="*/ 590506 w 12310216"/>
              <a:gd name="connsiteY754" fmla="*/ 0 h 6924544"/>
              <a:gd name="connsiteX755" fmla="*/ 654621 w 12310216"/>
              <a:gd name="connsiteY755" fmla="*/ 17311 h 6924544"/>
              <a:gd name="connsiteX756" fmla="*/ 654621 w 12310216"/>
              <a:gd name="connsiteY756" fmla="*/ 5693515 h 6924544"/>
              <a:gd name="connsiteX757" fmla="*/ 1341942 w 12310216"/>
              <a:gd name="connsiteY757" fmla="*/ 5509501 h 6924544"/>
              <a:gd name="connsiteX758" fmla="*/ 2029903 w 12310216"/>
              <a:gd name="connsiteY758" fmla="*/ 5693515 h 6924544"/>
              <a:gd name="connsiteX759" fmla="*/ 2717224 w 12310216"/>
              <a:gd name="connsiteY759" fmla="*/ 5509501 h 6924544"/>
              <a:gd name="connsiteX760" fmla="*/ 3404544 w 12310216"/>
              <a:gd name="connsiteY760" fmla="*/ 5693515 h 6924544"/>
              <a:gd name="connsiteX761" fmla="*/ 4091865 w 12310216"/>
              <a:gd name="connsiteY761" fmla="*/ 5509501 h 6924544"/>
              <a:gd name="connsiteX762" fmla="*/ 4779826 w 12310216"/>
              <a:gd name="connsiteY762" fmla="*/ 5693515 h 6924544"/>
              <a:gd name="connsiteX763" fmla="*/ 5467147 w 12310216"/>
              <a:gd name="connsiteY763" fmla="*/ 5509501 h 6924544"/>
              <a:gd name="connsiteX764" fmla="*/ 6155108 w 12310216"/>
              <a:gd name="connsiteY764" fmla="*/ 5693515 h 6924544"/>
              <a:gd name="connsiteX765" fmla="*/ 6842428 w 12310216"/>
              <a:gd name="connsiteY765" fmla="*/ 5509501 h 6924544"/>
              <a:gd name="connsiteX766" fmla="*/ 7529749 w 12310216"/>
              <a:gd name="connsiteY766" fmla="*/ 5693515 h 6924544"/>
              <a:gd name="connsiteX767" fmla="*/ 8217069 w 12310216"/>
              <a:gd name="connsiteY767" fmla="*/ 5509501 h 6924544"/>
              <a:gd name="connsiteX768" fmla="*/ 8905672 w 12310216"/>
              <a:gd name="connsiteY768" fmla="*/ 5693515 h 6924544"/>
              <a:gd name="connsiteX769" fmla="*/ 9592992 w 12310216"/>
              <a:gd name="connsiteY769" fmla="*/ 5509501 h 6924544"/>
              <a:gd name="connsiteX770" fmla="*/ 10280313 w 12310216"/>
              <a:gd name="connsiteY770" fmla="*/ 5693515 h 6924544"/>
              <a:gd name="connsiteX771" fmla="*/ 10967633 w 12310216"/>
              <a:gd name="connsiteY771" fmla="*/ 5509501 h 6924544"/>
              <a:gd name="connsiteX772" fmla="*/ 11654954 w 12310216"/>
              <a:gd name="connsiteY772" fmla="*/ 5693515 h 6924544"/>
              <a:gd name="connsiteX773" fmla="*/ 12309575 w 12310216"/>
              <a:gd name="connsiteY773" fmla="*/ 5517837 h 6924544"/>
              <a:gd name="connsiteX774" fmla="*/ 12309575 w 12310216"/>
              <a:gd name="connsiteY774" fmla="*/ 5348570 h 6924544"/>
              <a:gd name="connsiteX775" fmla="*/ 11654954 w 12310216"/>
              <a:gd name="connsiteY775" fmla="*/ 5524248 h 6924544"/>
              <a:gd name="connsiteX776" fmla="*/ 10967633 w 12310216"/>
              <a:gd name="connsiteY776" fmla="*/ 5340235 h 6924544"/>
              <a:gd name="connsiteX777" fmla="*/ 10280313 w 12310216"/>
              <a:gd name="connsiteY777" fmla="*/ 5524248 h 6924544"/>
              <a:gd name="connsiteX778" fmla="*/ 9592992 w 12310216"/>
              <a:gd name="connsiteY778" fmla="*/ 5340235 h 6924544"/>
              <a:gd name="connsiteX779" fmla="*/ 8905672 w 12310216"/>
              <a:gd name="connsiteY779" fmla="*/ 5523607 h 6924544"/>
              <a:gd name="connsiteX780" fmla="*/ 8218352 w 12310216"/>
              <a:gd name="connsiteY780" fmla="*/ 5339594 h 6924544"/>
              <a:gd name="connsiteX781" fmla="*/ 7531031 w 12310216"/>
              <a:gd name="connsiteY781" fmla="*/ 5523607 h 6924544"/>
              <a:gd name="connsiteX782" fmla="*/ 6843711 w 12310216"/>
              <a:gd name="connsiteY782" fmla="*/ 5339594 h 6924544"/>
              <a:gd name="connsiteX783" fmla="*/ 6155108 w 12310216"/>
              <a:gd name="connsiteY783" fmla="*/ 5523607 h 6924544"/>
              <a:gd name="connsiteX784" fmla="*/ 5467788 w 12310216"/>
              <a:gd name="connsiteY784" fmla="*/ 5339594 h 6924544"/>
              <a:gd name="connsiteX785" fmla="*/ 4780467 w 12310216"/>
              <a:gd name="connsiteY785" fmla="*/ 5523607 h 6924544"/>
              <a:gd name="connsiteX786" fmla="*/ 4093147 w 12310216"/>
              <a:gd name="connsiteY786" fmla="*/ 5339594 h 6924544"/>
              <a:gd name="connsiteX787" fmla="*/ 3404544 w 12310216"/>
              <a:gd name="connsiteY787" fmla="*/ 5523607 h 6924544"/>
              <a:gd name="connsiteX788" fmla="*/ 2717224 w 12310216"/>
              <a:gd name="connsiteY788" fmla="*/ 5339594 h 6924544"/>
              <a:gd name="connsiteX789" fmla="*/ 2029903 w 12310216"/>
              <a:gd name="connsiteY789" fmla="*/ 5523607 h 6924544"/>
              <a:gd name="connsiteX790" fmla="*/ 1342583 w 12310216"/>
              <a:gd name="connsiteY790" fmla="*/ 5339594 h 6924544"/>
              <a:gd name="connsiteX791" fmla="*/ 655263 w 12310216"/>
              <a:gd name="connsiteY791" fmla="*/ 5523607 h 6924544"/>
              <a:gd name="connsiteX792" fmla="*/ 0 w 12310216"/>
              <a:gd name="connsiteY792" fmla="*/ 5348570 h 6924544"/>
              <a:gd name="connsiteX793" fmla="*/ 0 w 12310216"/>
              <a:gd name="connsiteY793" fmla="*/ 5517837 h 6924544"/>
              <a:gd name="connsiteX794" fmla="*/ 654621 w 12310216"/>
              <a:gd name="connsiteY794" fmla="*/ 5693515 h 6924544"/>
              <a:gd name="connsiteX795" fmla="*/ 654621 w 12310216"/>
              <a:gd name="connsiteY795" fmla="*/ 5409480 h 6924544"/>
              <a:gd name="connsiteX796" fmla="*/ 1341942 w 12310216"/>
              <a:gd name="connsiteY796" fmla="*/ 5225467 h 6924544"/>
              <a:gd name="connsiteX797" fmla="*/ 2029262 w 12310216"/>
              <a:gd name="connsiteY797" fmla="*/ 5409480 h 6924544"/>
              <a:gd name="connsiteX798" fmla="*/ 2717224 w 12310216"/>
              <a:gd name="connsiteY798" fmla="*/ 5225467 h 6924544"/>
              <a:gd name="connsiteX799" fmla="*/ 3404544 w 12310216"/>
              <a:gd name="connsiteY799" fmla="*/ 5409480 h 6924544"/>
              <a:gd name="connsiteX800" fmla="*/ 4092506 w 12310216"/>
              <a:gd name="connsiteY800" fmla="*/ 5225467 h 6924544"/>
              <a:gd name="connsiteX801" fmla="*/ 4779826 w 12310216"/>
              <a:gd name="connsiteY801" fmla="*/ 5409480 h 6924544"/>
              <a:gd name="connsiteX802" fmla="*/ 5467788 w 12310216"/>
              <a:gd name="connsiteY802" fmla="*/ 5225467 h 6924544"/>
              <a:gd name="connsiteX803" fmla="*/ 6155108 w 12310216"/>
              <a:gd name="connsiteY803" fmla="*/ 5409480 h 6924544"/>
              <a:gd name="connsiteX804" fmla="*/ 6842428 w 12310216"/>
              <a:gd name="connsiteY804" fmla="*/ 5225467 h 6924544"/>
              <a:gd name="connsiteX805" fmla="*/ 7529749 w 12310216"/>
              <a:gd name="connsiteY805" fmla="*/ 5409480 h 6924544"/>
              <a:gd name="connsiteX806" fmla="*/ 8217069 w 12310216"/>
              <a:gd name="connsiteY806" fmla="*/ 5225467 h 6924544"/>
              <a:gd name="connsiteX807" fmla="*/ 8904390 w 12310216"/>
              <a:gd name="connsiteY807" fmla="*/ 5409480 h 6924544"/>
              <a:gd name="connsiteX808" fmla="*/ 9591710 w 12310216"/>
              <a:gd name="connsiteY808" fmla="*/ 5225467 h 6924544"/>
              <a:gd name="connsiteX809" fmla="*/ 10279030 w 12310216"/>
              <a:gd name="connsiteY809" fmla="*/ 5409480 h 6924544"/>
              <a:gd name="connsiteX810" fmla="*/ 10966351 w 12310216"/>
              <a:gd name="connsiteY810" fmla="*/ 5225467 h 6924544"/>
              <a:gd name="connsiteX811" fmla="*/ 11653671 w 12310216"/>
              <a:gd name="connsiteY811" fmla="*/ 5409480 h 6924544"/>
              <a:gd name="connsiteX812" fmla="*/ 12308292 w 12310216"/>
              <a:gd name="connsiteY812" fmla="*/ 5233802 h 6924544"/>
              <a:gd name="connsiteX813" fmla="*/ 12308292 w 12310216"/>
              <a:gd name="connsiteY813" fmla="*/ 5071588 h 6924544"/>
              <a:gd name="connsiteX814" fmla="*/ 11653671 w 12310216"/>
              <a:gd name="connsiteY814" fmla="*/ 5247267 h 6924544"/>
              <a:gd name="connsiteX815" fmla="*/ 10966351 w 12310216"/>
              <a:gd name="connsiteY815" fmla="*/ 5063253 h 6924544"/>
              <a:gd name="connsiteX816" fmla="*/ 10279030 w 12310216"/>
              <a:gd name="connsiteY816" fmla="*/ 5247267 h 6924544"/>
              <a:gd name="connsiteX817" fmla="*/ 9591710 w 12310216"/>
              <a:gd name="connsiteY817" fmla="*/ 5063253 h 6924544"/>
              <a:gd name="connsiteX818" fmla="*/ 8905672 w 12310216"/>
              <a:gd name="connsiteY818" fmla="*/ 5247267 h 6924544"/>
              <a:gd name="connsiteX819" fmla="*/ 8218352 w 12310216"/>
              <a:gd name="connsiteY819" fmla="*/ 5063253 h 6924544"/>
              <a:gd name="connsiteX820" fmla="*/ 7531031 w 12310216"/>
              <a:gd name="connsiteY820" fmla="*/ 5247267 h 6924544"/>
              <a:gd name="connsiteX821" fmla="*/ 6843711 w 12310216"/>
              <a:gd name="connsiteY821" fmla="*/ 5063253 h 6924544"/>
              <a:gd name="connsiteX822" fmla="*/ 6155108 w 12310216"/>
              <a:gd name="connsiteY822" fmla="*/ 5247267 h 6924544"/>
              <a:gd name="connsiteX823" fmla="*/ 5467788 w 12310216"/>
              <a:gd name="connsiteY823" fmla="*/ 5063253 h 6924544"/>
              <a:gd name="connsiteX824" fmla="*/ 4780467 w 12310216"/>
              <a:gd name="connsiteY824" fmla="*/ 5247267 h 6924544"/>
              <a:gd name="connsiteX825" fmla="*/ 4093147 w 12310216"/>
              <a:gd name="connsiteY825" fmla="*/ 5063253 h 6924544"/>
              <a:gd name="connsiteX826" fmla="*/ 3404544 w 12310216"/>
              <a:gd name="connsiteY826" fmla="*/ 5247267 h 6924544"/>
              <a:gd name="connsiteX827" fmla="*/ 2717224 w 12310216"/>
              <a:gd name="connsiteY827" fmla="*/ 5063253 h 6924544"/>
              <a:gd name="connsiteX828" fmla="*/ 2029903 w 12310216"/>
              <a:gd name="connsiteY828" fmla="*/ 5247267 h 6924544"/>
              <a:gd name="connsiteX829" fmla="*/ 1342583 w 12310216"/>
              <a:gd name="connsiteY829" fmla="*/ 5063253 h 6924544"/>
              <a:gd name="connsiteX830" fmla="*/ 655263 w 12310216"/>
              <a:gd name="connsiteY830" fmla="*/ 5247267 h 6924544"/>
              <a:gd name="connsiteX831" fmla="*/ 0 w 12310216"/>
              <a:gd name="connsiteY831" fmla="*/ 5072229 h 6924544"/>
              <a:gd name="connsiteX832" fmla="*/ 0 w 12310216"/>
              <a:gd name="connsiteY832" fmla="*/ 5234443 h 6924544"/>
              <a:gd name="connsiteX833" fmla="*/ 654621 w 12310216"/>
              <a:gd name="connsiteY833" fmla="*/ 5409480 h 6924544"/>
              <a:gd name="connsiteX834" fmla="*/ 654621 w 12310216"/>
              <a:gd name="connsiteY834" fmla="*/ 5976908 h 6924544"/>
              <a:gd name="connsiteX835" fmla="*/ 1341942 w 12310216"/>
              <a:gd name="connsiteY835" fmla="*/ 5792895 h 6924544"/>
              <a:gd name="connsiteX836" fmla="*/ 2029262 w 12310216"/>
              <a:gd name="connsiteY836" fmla="*/ 5976908 h 6924544"/>
              <a:gd name="connsiteX837" fmla="*/ 2716583 w 12310216"/>
              <a:gd name="connsiteY837" fmla="*/ 5792895 h 6924544"/>
              <a:gd name="connsiteX838" fmla="*/ 3404544 w 12310216"/>
              <a:gd name="connsiteY838" fmla="*/ 5976908 h 6924544"/>
              <a:gd name="connsiteX839" fmla="*/ 4091865 w 12310216"/>
              <a:gd name="connsiteY839" fmla="*/ 5792895 h 6924544"/>
              <a:gd name="connsiteX840" fmla="*/ 4779185 w 12310216"/>
              <a:gd name="connsiteY840" fmla="*/ 5976908 h 6924544"/>
              <a:gd name="connsiteX841" fmla="*/ 5466505 w 12310216"/>
              <a:gd name="connsiteY841" fmla="*/ 5792895 h 6924544"/>
              <a:gd name="connsiteX842" fmla="*/ 6155108 w 12310216"/>
              <a:gd name="connsiteY842" fmla="*/ 5976908 h 6924544"/>
              <a:gd name="connsiteX843" fmla="*/ 6842428 w 12310216"/>
              <a:gd name="connsiteY843" fmla="*/ 5792895 h 6924544"/>
              <a:gd name="connsiteX844" fmla="*/ 7529749 w 12310216"/>
              <a:gd name="connsiteY844" fmla="*/ 5976908 h 6924544"/>
              <a:gd name="connsiteX845" fmla="*/ 8217069 w 12310216"/>
              <a:gd name="connsiteY845" fmla="*/ 5792895 h 6924544"/>
              <a:gd name="connsiteX846" fmla="*/ 8904390 w 12310216"/>
              <a:gd name="connsiteY846" fmla="*/ 5976908 h 6924544"/>
              <a:gd name="connsiteX847" fmla="*/ 9591710 w 12310216"/>
              <a:gd name="connsiteY847" fmla="*/ 5792895 h 6924544"/>
              <a:gd name="connsiteX848" fmla="*/ 10279030 w 12310216"/>
              <a:gd name="connsiteY848" fmla="*/ 5976908 h 6924544"/>
              <a:gd name="connsiteX849" fmla="*/ 10966351 w 12310216"/>
              <a:gd name="connsiteY849" fmla="*/ 5792895 h 6924544"/>
              <a:gd name="connsiteX850" fmla="*/ 11653671 w 12310216"/>
              <a:gd name="connsiteY850" fmla="*/ 5976908 h 6924544"/>
              <a:gd name="connsiteX851" fmla="*/ 12308292 w 12310216"/>
              <a:gd name="connsiteY851" fmla="*/ 5801230 h 6924544"/>
              <a:gd name="connsiteX852" fmla="*/ 12308292 w 12310216"/>
              <a:gd name="connsiteY852" fmla="*/ 5624270 h 6924544"/>
              <a:gd name="connsiteX853" fmla="*/ 11653671 w 12310216"/>
              <a:gd name="connsiteY853" fmla="*/ 5799948 h 6924544"/>
              <a:gd name="connsiteX854" fmla="*/ 10966351 w 12310216"/>
              <a:gd name="connsiteY854" fmla="*/ 5615935 h 6924544"/>
              <a:gd name="connsiteX855" fmla="*/ 10279030 w 12310216"/>
              <a:gd name="connsiteY855" fmla="*/ 5799948 h 6924544"/>
              <a:gd name="connsiteX856" fmla="*/ 9591710 w 12310216"/>
              <a:gd name="connsiteY856" fmla="*/ 5615935 h 6924544"/>
              <a:gd name="connsiteX857" fmla="*/ 8905672 w 12310216"/>
              <a:gd name="connsiteY857" fmla="*/ 5799948 h 6924544"/>
              <a:gd name="connsiteX858" fmla="*/ 8218352 w 12310216"/>
              <a:gd name="connsiteY858" fmla="*/ 5615935 h 6924544"/>
              <a:gd name="connsiteX859" fmla="*/ 7531031 w 12310216"/>
              <a:gd name="connsiteY859" fmla="*/ 5799948 h 6924544"/>
              <a:gd name="connsiteX860" fmla="*/ 6843711 w 12310216"/>
              <a:gd name="connsiteY860" fmla="*/ 5615935 h 6924544"/>
              <a:gd name="connsiteX861" fmla="*/ 6155108 w 12310216"/>
              <a:gd name="connsiteY861" fmla="*/ 5799948 h 6924544"/>
              <a:gd name="connsiteX862" fmla="*/ 5467788 w 12310216"/>
              <a:gd name="connsiteY862" fmla="*/ 5615935 h 6924544"/>
              <a:gd name="connsiteX863" fmla="*/ 4780467 w 12310216"/>
              <a:gd name="connsiteY863" fmla="*/ 5799948 h 6924544"/>
              <a:gd name="connsiteX864" fmla="*/ 4093147 w 12310216"/>
              <a:gd name="connsiteY864" fmla="*/ 5615935 h 6924544"/>
              <a:gd name="connsiteX865" fmla="*/ 3404544 w 12310216"/>
              <a:gd name="connsiteY865" fmla="*/ 5799948 h 6924544"/>
              <a:gd name="connsiteX866" fmla="*/ 2717224 w 12310216"/>
              <a:gd name="connsiteY866" fmla="*/ 5615935 h 6924544"/>
              <a:gd name="connsiteX867" fmla="*/ 2029903 w 12310216"/>
              <a:gd name="connsiteY867" fmla="*/ 5799948 h 6924544"/>
              <a:gd name="connsiteX868" fmla="*/ 1342583 w 12310216"/>
              <a:gd name="connsiteY868" fmla="*/ 5615935 h 6924544"/>
              <a:gd name="connsiteX869" fmla="*/ 655263 w 12310216"/>
              <a:gd name="connsiteY869" fmla="*/ 5799948 h 6924544"/>
              <a:gd name="connsiteX870" fmla="*/ 0 w 12310216"/>
              <a:gd name="connsiteY870" fmla="*/ 5624911 h 6924544"/>
              <a:gd name="connsiteX871" fmla="*/ 0 w 12310216"/>
              <a:gd name="connsiteY871" fmla="*/ 5801871 h 6924544"/>
              <a:gd name="connsiteX872" fmla="*/ 654621 w 12310216"/>
              <a:gd name="connsiteY872" fmla="*/ 5976908 h 6924544"/>
              <a:gd name="connsiteX873" fmla="*/ 654621 w 12310216"/>
              <a:gd name="connsiteY873" fmla="*/ 6828371 h 6924544"/>
              <a:gd name="connsiteX874" fmla="*/ 1341942 w 12310216"/>
              <a:gd name="connsiteY874" fmla="*/ 6644358 h 6924544"/>
              <a:gd name="connsiteX875" fmla="*/ 2029262 w 12310216"/>
              <a:gd name="connsiteY875" fmla="*/ 6828371 h 6924544"/>
              <a:gd name="connsiteX876" fmla="*/ 2716583 w 12310216"/>
              <a:gd name="connsiteY876" fmla="*/ 6644358 h 6924544"/>
              <a:gd name="connsiteX877" fmla="*/ 3404544 w 12310216"/>
              <a:gd name="connsiteY877" fmla="*/ 6828371 h 6924544"/>
              <a:gd name="connsiteX878" fmla="*/ 4091865 w 12310216"/>
              <a:gd name="connsiteY878" fmla="*/ 6644358 h 6924544"/>
              <a:gd name="connsiteX879" fmla="*/ 4779185 w 12310216"/>
              <a:gd name="connsiteY879" fmla="*/ 6828371 h 6924544"/>
              <a:gd name="connsiteX880" fmla="*/ 5466505 w 12310216"/>
              <a:gd name="connsiteY880" fmla="*/ 6644358 h 6924544"/>
              <a:gd name="connsiteX881" fmla="*/ 6155108 w 12310216"/>
              <a:gd name="connsiteY881" fmla="*/ 6828371 h 6924544"/>
              <a:gd name="connsiteX882" fmla="*/ 6842428 w 12310216"/>
              <a:gd name="connsiteY882" fmla="*/ 6644358 h 6924544"/>
              <a:gd name="connsiteX883" fmla="*/ 7529749 w 12310216"/>
              <a:gd name="connsiteY883" fmla="*/ 6828371 h 6924544"/>
              <a:gd name="connsiteX884" fmla="*/ 8217069 w 12310216"/>
              <a:gd name="connsiteY884" fmla="*/ 6644358 h 6924544"/>
              <a:gd name="connsiteX885" fmla="*/ 8905672 w 12310216"/>
              <a:gd name="connsiteY885" fmla="*/ 6828371 h 6924544"/>
              <a:gd name="connsiteX886" fmla="*/ 9592992 w 12310216"/>
              <a:gd name="connsiteY886" fmla="*/ 6644358 h 6924544"/>
              <a:gd name="connsiteX887" fmla="*/ 10280313 w 12310216"/>
              <a:gd name="connsiteY887" fmla="*/ 6828371 h 6924544"/>
              <a:gd name="connsiteX888" fmla="*/ 10967633 w 12310216"/>
              <a:gd name="connsiteY888" fmla="*/ 6644358 h 6924544"/>
              <a:gd name="connsiteX889" fmla="*/ 11654954 w 12310216"/>
              <a:gd name="connsiteY889" fmla="*/ 6828371 h 6924544"/>
              <a:gd name="connsiteX890" fmla="*/ 12309575 w 12310216"/>
              <a:gd name="connsiteY890" fmla="*/ 6652692 h 6924544"/>
              <a:gd name="connsiteX891" fmla="*/ 12309575 w 12310216"/>
              <a:gd name="connsiteY891" fmla="*/ 6453291 h 6924544"/>
              <a:gd name="connsiteX892" fmla="*/ 11654954 w 12310216"/>
              <a:gd name="connsiteY892" fmla="*/ 6628970 h 6924544"/>
              <a:gd name="connsiteX893" fmla="*/ 10967633 w 12310216"/>
              <a:gd name="connsiteY893" fmla="*/ 6444956 h 6924544"/>
              <a:gd name="connsiteX894" fmla="*/ 10280313 w 12310216"/>
              <a:gd name="connsiteY894" fmla="*/ 6628970 h 6924544"/>
              <a:gd name="connsiteX895" fmla="*/ 9592992 w 12310216"/>
              <a:gd name="connsiteY895" fmla="*/ 6444956 h 6924544"/>
              <a:gd name="connsiteX896" fmla="*/ 8905672 w 12310216"/>
              <a:gd name="connsiteY896" fmla="*/ 6628970 h 6924544"/>
              <a:gd name="connsiteX897" fmla="*/ 8218352 w 12310216"/>
              <a:gd name="connsiteY897" fmla="*/ 6444956 h 6924544"/>
              <a:gd name="connsiteX898" fmla="*/ 7531031 w 12310216"/>
              <a:gd name="connsiteY898" fmla="*/ 6628970 h 6924544"/>
              <a:gd name="connsiteX899" fmla="*/ 6843711 w 12310216"/>
              <a:gd name="connsiteY899" fmla="*/ 6444956 h 6924544"/>
              <a:gd name="connsiteX900" fmla="*/ 6155108 w 12310216"/>
              <a:gd name="connsiteY900" fmla="*/ 6628970 h 6924544"/>
              <a:gd name="connsiteX901" fmla="*/ 5467788 w 12310216"/>
              <a:gd name="connsiteY901" fmla="*/ 6444956 h 6924544"/>
              <a:gd name="connsiteX902" fmla="*/ 4780467 w 12310216"/>
              <a:gd name="connsiteY902" fmla="*/ 6628970 h 6924544"/>
              <a:gd name="connsiteX903" fmla="*/ 4093147 w 12310216"/>
              <a:gd name="connsiteY903" fmla="*/ 6444956 h 6924544"/>
              <a:gd name="connsiteX904" fmla="*/ 3404544 w 12310216"/>
              <a:gd name="connsiteY904" fmla="*/ 6628970 h 6924544"/>
              <a:gd name="connsiteX905" fmla="*/ 2717224 w 12310216"/>
              <a:gd name="connsiteY905" fmla="*/ 6444956 h 6924544"/>
              <a:gd name="connsiteX906" fmla="*/ 2029903 w 12310216"/>
              <a:gd name="connsiteY906" fmla="*/ 6628970 h 6924544"/>
              <a:gd name="connsiteX907" fmla="*/ 1342583 w 12310216"/>
              <a:gd name="connsiteY907" fmla="*/ 6444956 h 6924544"/>
              <a:gd name="connsiteX908" fmla="*/ 655263 w 12310216"/>
              <a:gd name="connsiteY908" fmla="*/ 6628970 h 6924544"/>
              <a:gd name="connsiteX909" fmla="*/ 0 w 12310216"/>
              <a:gd name="connsiteY909" fmla="*/ 6453932 h 6924544"/>
              <a:gd name="connsiteX910" fmla="*/ 0 w 12310216"/>
              <a:gd name="connsiteY910" fmla="*/ 6653333 h 6924544"/>
              <a:gd name="connsiteX911" fmla="*/ 654621 w 12310216"/>
              <a:gd name="connsiteY911" fmla="*/ 6828371 h 6924544"/>
              <a:gd name="connsiteX912" fmla="*/ 654621 w 12310216"/>
              <a:gd name="connsiteY912" fmla="*/ 6260943 h 6924544"/>
              <a:gd name="connsiteX913" fmla="*/ 1341942 w 12310216"/>
              <a:gd name="connsiteY913" fmla="*/ 6076929 h 6924544"/>
              <a:gd name="connsiteX914" fmla="*/ 2029262 w 12310216"/>
              <a:gd name="connsiteY914" fmla="*/ 6260943 h 6924544"/>
              <a:gd name="connsiteX915" fmla="*/ 2716583 w 12310216"/>
              <a:gd name="connsiteY915" fmla="*/ 6076929 h 6924544"/>
              <a:gd name="connsiteX916" fmla="*/ 3404544 w 12310216"/>
              <a:gd name="connsiteY916" fmla="*/ 6260943 h 6924544"/>
              <a:gd name="connsiteX917" fmla="*/ 4091865 w 12310216"/>
              <a:gd name="connsiteY917" fmla="*/ 6076929 h 6924544"/>
              <a:gd name="connsiteX918" fmla="*/ 4779185 w 12310216"/>
              <a:gd name="connsiteY918" fmla="*/ 6260943 h 6924544"/>
              <a:gd name="connsiteX919" fmla="*/ 5466505 w 12310216"/>
              <a:gd name="connsiteY919" fmla="*/ 6076929 h 6924544"/>
              <a:gd name="connsiteX920" fmla="*/ 6155108 w 12310216"/>
              <a:gd name="connsiteY920" fmla="*/ 6260943 h 6924544"/>
              <a:gd name="connsiteX921" fmla="*/ 6842428 w 12310216"/>
              <a:gd name="connsiteY921" fmla="*/ 6076929 h 6924544"/>
              <a:gd name="connsiteX922" fmla="*/ 7529749 w 12310216"/>
              <a:gd name="connsiteY922" fmla="*/ 6260943 h 6924544"/>
              <a:gd name="connsiteX923" fmla="*/ 8217069 w 12310216"/>
              <a:gd name="connsiteY923" fmla="*/ 6076929 h 6924544"/>
              <a:gd name="connsiteX924" fmla="*/ 8904390 w 12310216"/>
              <a:gd name="connsiteY924" fmla="*/ 6260943 h 6924544"/>
              <a:gd name="connsiteX925" fmla="*/ 9591710 w 12310216"/>
              <a:gd name="connsiteY925" fmla="*/ 6076929 h 6924544"/>
              <a:gd name="connsiteX926" fmla="*/ 10279030 w 12310216"/>
              <a:gd name="connsiteY926" fmla="*/ 6260943 h 6924544"/>
              <a:gd name="connsiteX927" fmla="*/ 10966351 w 12310216"/>
              <a:gd name="connsiteY927" fmla="*/ 6076929 h 6924544"/>
              <a:gd name="connsiteX928" fmla="*/ 11653671 w 12310216"/>
              <a:gd name="connsiteY928" fmla="*/ 6260943 h 6924544"/>
              <a:gd name="connsiteX929" fmla="*/ 12308292 w 12310216"/>
              <a:gd name="connsiteY929" fmla="*/ 6085264 h 6924544"/>
              <a:gd name="connsiteX930" fmla="*/ 12308292 w 12310216"/>
              <a:gd name="connsiteY930" fmla="*/ 5900610 h 6924544"/>
              <a:gd name="connsiteX931" fmla="*/ 11653671 w 12310216"/>
              <a:gd name="connsiteY931" fmla="*/ 6076288 h 6924544"/>
              <a:gd name="connsiteX932" fmla="*/ 10968274 w 12310216"/>
              <a:gd name="connsiteY932" fmla="*/ 5892275 h 6924544"/>
              <a:gd name="connsiteX933" fmla="*/ 10280954 w 12310216"/>
              <a:gd name="connsiteY933" fmla="*/ 6076288 h 6924544"/>
              <a:gd name="connsiteX934" fmla="*/ 9592992 w 12310216"/>
              <a:gd name="connsiteY934" fmla="*/ 5892275 h 6924544"/>
              <a:gd name="connsiteX935" fmla="*/ 8905672 w 12310216"/>
              <a:gd name="connsiteY935" fmla="*/ 6076288 h 6924544"/>
              <a:gd name="connsiteX936" fmla="*/ 8217710 w 12310216"/>
              <a:gd name="connsiteY936" fmla="*/ 5892275 h 6924544"/>
              <a:gd name="connsiteX937" fmla="*/ 7530390 w 12310216"/>
              <a:gd name="connsiteY937" fmla="*/ 6076288 h 6924544"/>
              <a:gd name="connsiteX938" fmla="*/ 6842428 w 12310216"/>
              <a:gd name="connsiteY938" fmla="*/ 5892275 h 6924544"/>
              <a:gd name="connsiteX939" fmla="*/ 6155108 w 12310216"/>
              <a:gd name="connsiteY939" fmla="*/ 6076288 h 6924544"/>
              <a:gd name="connsiteX940" fmla="*/ 5467788 w 12310216"/>
              <a:gd name="connsiteY940" fmla="*/ 5892275 h 6924544"/>
              <a:gd name="connsiteX941" fmla="*/ 4780467 w 12310216"/>
              <a:gd name="connsiteY941" fmla="*/ 6076288 h 6924544"/>
              <a:gd name="connsiteX942" fmla="*/ 4092506 w 12310216"/>
              <a:gd name="connsiteY942" fmla="*/ 5892275 h 6924544"/>
              <a:gd name="connsiteX943" fmla="*/ 3404544 w 12310216"/>
              <a:gd name="connsiteY943" fmla="*/ 6076288 h 6924544"/>
              <a:gd name="connsiteX944" fmla="*/ 2717224 w 12310216"/>
              <a:gd name="connsiteY944" fmla="*/ 5892275 h 6924544"/>
              <a:gd name="connsiteX945" fmla="*/ 2029903 w 12310216"/>
              <a:gd name="connsiteY945" fmla="*/ 6076288 h 6924544"/>
              <a:gd name="connsiteX946" fmla="*/ 1341942 w 12310216"/>
              <a:gd name="connsiteY946" fmla="*/ 5892275 h 6924544"/>
              <a:gd name="connsiteX947" fmla="*/ 654621 w 12310216"/>
              <a:gd name="connsiteY947" fmla="*/ 6076288 h 6924544"/>
              <a:gd name="connsiteX948" fmla="*/ 0 w 12310216"/>
              <a:gd name="connsiteY948" fmla="*/ 5901251 h 6924544"/>
              <a:gd name="connsiteX949" fmla="*/ 0 w 12310216"/>
              <a:gd name="connsiteY949" fmla="*/ 6085906 h 6924544"/>
              <a:gd name="connsiteX950" fmla="*/ 654621 w 12310216"/>
              <a:gd name="connsiteY950" fmla="*/ 6260943 h 6924544"/>
              <a:gd name="connsiteX951" fmla="*/ 10280313 w 12310216"/>
              <a:gd name="connsiteY951" fmla="*/ 17311 h 6924544"/>
              <a:gd name="connsiteX952" fmla="*/ 10344429 w 12310216"/>
              <a:gd name="connsiteY952" fmla="*/ 0 h 6924544"/>
              <a:gd name="connsiteX953" fmla="*/ 10216197 w 12310216"/>
              <a:gd name="connsiteY953" fmla="*/ 0 h 6924544"/>
              <a:gd name="connsiteX954" fmla="*/ 10280313 w 12310216"/>
              <a:gd name="connsiteY954" fmla="*/ 17311 h 6924544"/>
              <a:gd name="connsiteX955" fmla="*/ 654621 w 12310216"/>
              <a:gd name="connsiteY955" fmla="*/ 6544336 h 6924544"/>
              <a:gd name="connsiteX956" fmla="*/ 1341942 w 12310216"/>
              <a:gd name="connsiteY956" fmla="*/ 6360323 h 6924544"/>
              <a:gd name="connsiteX957" fmla="*/ 2029262 w 12310216"/>
              <a:gd name="connsiteY957" fmla="*/ 6544336 h 6924544"/>
              <a:gd name="connsiteX958" fmla="*/ 2717224 w 12310216"/>
              <a:gd name="connsiteY958" fmla="*/ 6360323 h 6924544"/>
              <a:gd name="connsiteX959" fmla="*/ 3404544 w 12310216"/>
              <a:gd name="connsiteY959" fmla="*/ 6544336 h 6924544"/>
              <a:gd name="connsiteX960" fmla="*/ 4092506 w 12310216"/>
              <a:gd name="connsiteY960" fmla="*/ 6360323 h 6924544"/>
              <a:gd name="connsiteX961" fmla="*/ 4779826 w 12310216"/>
              <a:gd name="connsiteY961" fmla="*/ 6544336 h 6924544"/>
              <a:gd name="connsiteX962" fmla="*/ 5467788 w 12310216"/>
              <a:gd name="connsiteY962" fmla="*/ 6360323 h 6924544"/>
              <a:gd name="connsiteX963" fmla="*/ 6155108 w 12310216"/>
              <a:gd name="connsiteY963" fmla="*/ 6544336 h 6924544"/>
              <a:gd name="connsiteX964" fmla="*/ 6842428 w 12310216"/>
              <a:gd name="connsiteY964" fmla="*/ 6360323 h 6924544"/>
              <a:gd name="connsiteX965" fmla="*/ 7529749 w 12310216"/>
              <a:gd name="connsiteY965" fmla="*/ 6544336 h 6924544"/>
              <a:gd name="connsiteX966" fmla="*/ 8217069 w 12310216"/>
              <a:gd name="connsiteY966" fmla="*/ 6360323 h 6924544"/>
              <a:gd name="connsiteX967" fmla="*/ 8904390 w 12310216"/>
              <a:gd name="connsiteY967" fmla="*/ 6544336 h 6924544"/>
              <a:gd name="connsiteX968" fmla="*/ 9591710 w 12310216"/>
              <a:gd name="connsiteY968" fmla="*/ 6360323 h 6924544"/>
              <a:gd name="connsiteX969" fmla="*/ 10279030 w 12310216"/>
              <a:gd name="connsiteY969" fmla="*/ 6544336 h 6924544"/>
              <a:gd name="connsiteX970" fmla="*/ 10966351 w 12310216"/>
              <a:gd name="connsiteY970" fmla="*/ 6360323 h 6924544"/>
              <a:gd name="connsiteX971" fmla="*/ 11653671 w 12310216"/>
              <a:gd name="connsiteY971" fmla="*/ 6544336 h 6924544"/>
              <a:gd name="connsiteX972" fmla="*/ 12308292 w 12310216"/>
              <a:gd name="connsiteY972" fmla="*/ 6368658 h 6924544"/>
              <a:gd name="connsiteX973" fmla="*/ 12308292 w 12310216"/>
              <a:gd name="connsiteY973" fmla="*/ 6176951 h 6924544"/>
              <a:gd name="connsiteX974" fmla="*/ 11653671 w 12310216"/>
              <a:gd name="connsiteY974" fmla="*/ 6352629 h 6924544"/>
              <a:gd name="connsiteX975" fmla="*/ 10966351 w 12310216"/>
              <a:gd name="connsiteY975" fmla="*/ 6168615 h 6924544"/>
              <a:gd name="connsiteX976" fmla="*/ 10279030 w 12310216"/>
              <a:gd name="connsiteY976" fmla="*/ 6352629 h 6924544"/>
              <a:gd name="connsiteX977" fmla="*/ 9591710 w 12310216"/>
              <a:gd name="connsiteY977" fmla="*/ 6168615 h 6924544"/>
              <a:gd name="connsiteX978" fmla="*/ 8905672 w 12310216"/>
              <a:gd name="connsiteY978" fmla="*/ 6352629 h 6924544"/>
              <a:gd name="connsiteX979" fmla="*/ 8218352 w 12310216"/>
              <a:gd name="connsiteY979" fmla="*/ 6168615 h 6924544"/>
              <a:gd name="connsiteX980" fmla="*/ 7531031 w 12310216"/>
              <a:gd name="connsiteY980" fmla="*/ 6352629 h 6924544"/>
              <a:gd name="connsiteX981" fmla="*/ 6843711 w 12310216"/>
              <a:gd name="connsiteY981" fmla="*/ 6168615 h 6924544"/>
              <a:gd name="connsiteX982" fmla="*/ 6155108 w 12310216"/>
              <a:gd name="connsiteY982" fmla="*/ 6352629 h 6924544"/>
              <a:gd name="connsiteX983" fmla="*/ 5467788 w 12310216"/>
              <a:gd name="connsiteY983" fmla="*/ 6168615 h 6924544"/>
              <a:gd name="connsiteX984" fmla="*/ 4780467 w 12310216"/>
              <a:gd name="connsiteY984" fmla="*/ 6352629 h 6924544"/>
              <a:gd name="connsiteX985" fmla="*/ 4093147 w 12310216"/>
              <a:gd name="connsiteY985" fmla="*/ 6168615 h 6924544"/>
              <a:gd name="connsiteX986" fmla="*/ 3404544 w 12310216"/>
              <a:gd name="connsiteY986" fmla="*/ 6352629 h 6924544"/>
              <a:gd name="connsiteX987" fmla="*/ 2717224 w 12310216"/>
              <a:gd name="connsiteY987" fmla="*/ 6168615 h 6924544"/>
              <a:gd name="connsiteX988" fmla="*/ 2029903 w 12310216"/>
              <a:gd name="connsiteY988" fmla="*/ 6352629 h 6924544"/>
              <a:gd name="connsiteX989" fmla="*/ 1342583 w 12310216"/>
              <a:gd name="connsiteY989" fmla="*/ 6168615 h 6924544"/>
              <a:gd name="connsiteX990" fmla="*/ 655263 w 12310216"/>
              <a:gd name="connsiteY990" fmla="*/ 6352629 h 6924544"/>
              <a:gd name="connsiteX991" fmla="*/ 0 w 12310216"/>
              <a:gd name="connsiteY991" fmla="*/ 6177592 h 6924544"/>
              <a:gd name="connsiteX992" fmla="*/ 0 w 12310216"/>
              <a:gd name="connsiteY992" fmla="*/ 6369299 h 6924544"/>
              <a:gd name="connsiteX993" fmla="*/ 654621 w 12310216"/>
              <a:gd name="connsiteY993" fmla="*/ 6544336 h 69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</a:cxnLst>
            <a:rect l="l" t="t" r="r" b="b"/>
            <a:pathLst>
              <a:path w="12310216" h="6924544">
                <a:moveTo>
                  <a:pt x="0" y="3247483"/>
                </a:moveTo>
                <a:lnTo>
                  <a:pt x="0" y="3137845"/>
                </a:lnTo>
                <a:lnTo>
                  <a:pt x="654621" y="3313523"/>
                </a:lnTo>
                <a:lnTo>
                  <a:pt x="1341942" y="3128869"/>
                </a:lnTo>
                <a:lnTo>
                  <a:pt x="2029262" y="3312882"/>
                </a:lnTo>
                <a:lnTo>
                  <a:pt x="2717224" y="3128869"/>
                </a:lnTo>
                <a:lnTo>
                  <a:pt x="3404544" y="3312882"/>
                </a:lnTo>
                <a:lnTo>
                  <a:pt x="4092506" y="3128869"/>
                </a:lnTo>
                <a:lnTo>
                  <a:pt x="4779826" y="3312882"/>
                </a:lnTo>
                <a:lnTo>
                  <a:pt x="5467788" y="3128869"/>
                </a:lnTo>
                <a:lnTo>
                  <a:pt x="6155108" y="3312882"/>
                </a:lnTo>
                <a:lnTo>
                  <a:pt x="6842428" y="3128869"/>
                </a:lnTo>
                <a:lnTo>
                  <a:pt x="7529749" y="3312882"/>
                </a:lnTo>
                <a:lnTo>
                  <a:pt x="8217069" y="3128869"/>
                </a:lnTo>
                <a:lnTo>
                  <a:pt x="8904390" y="3312882"/>
                </a:lnTo>
                <a:lnTo>
                  <a:pt x="9591710" y="3128869"/>
                </a:lnTo>
                <a:lnTo>
                  <a:pt x="10279030" y="3312882"/>
                </a:lnTo>
                <a:lnTo>
                  <a:pt x="10966351" y="3128869"/>
                </a:lnTo>
                <a:lnTo>
                  <a:pt x="11653671" y="3312882"/>
                </a:lnTo>
                <a:lnTo>
                  <a:pt x="12308292" y="3137204"/>
                </a:lnTo>
                <a:lnTo>
                  <a:pt x="12308292" y="3246842"/>
                </a:lnTo>
                <a:lnTo>
                  <a:pt x="11653671" y="3422520"/>
                </a:lnTo>
                <a:lnTo>
                  <a:pt x="10966351" y="3238507"/>
                </a:lnTo>
                <a:lnTo>
                  <a:pt x="10279030" y="3422520"/>
                </a:lnTo>
                <a:lnTo>
                  <a:pt x="9591710" y="3238507"/>
                </a:lnTo>
                <a:lnTo>
                  <a:pt x="8905672" y="3422520"/>
                </a:lnTo>
                <a:lnTo>
                  <a:pt x="8218352" y="3238507"/>
                </a:lnTo>
                <a:lnTo>
                  <a:pt x="7531031" y="3422520"/>
                </a:lnTo>
                <a:lnTo>
                  <a:pt x="6843711" y="3238507"/>
                </a:lnTo>
                <a:lnTo>
                  <a:pt x="6155108" y="3422520"/>
                </a:lnTo>
                <a:lnTo>
                  <a:pt x="5467788" y="3238507"/>
                </a:lnTo>
                <a:lnTo>
                  <a:pt x="4780467" y="3422520"/>
                </a:lnTo>
                <a:lnTo>
                  <a:pt x="4093147" y="3238507"/>
                </a:lnTo>
                <a:lnTo>
                  <a:pt x="3404544" y="3422520"/>
                </a:lnTo>
                <a:lnTo>
                  <a:pt x="2717224" y="3238507"/>
                </a:lnTo>
                <a:lnTo>
                  <a:pt x="2029903" y="3422520"/>
                </a:lnTo>
                <a:lnTo>
                  <a:pt x="1342583" y="3238507"/>
                </a:lnTo>
                <a:lnTo>
                  <a:pt x="655263" y="3422520"/>
                </a:lnTo>
                <a:lnTo>
                  <a:pt x="0" y="3247483"/>
                </a:lnTo>
                <a:close/>
                <a:moveTo>
                  <a:pt x="654621" y="3139127"/>
                </a:moveTo>
                <a:lnTo>
                  <a:pt x="1341942" y="2955114"/>
                </a:lnTo>
                <a:lnTo>
                  <a:pt x="2029262" y="3139127"/>
                </a:lnTo>
                <a:lnTo>
                  <a:pt x="2716583" y="2955114"/>
                </a:lnTo>
                <a:lnTo>
                  <a:pt x="3404544" y="3139127"/>
                </a:lnTo>
                <a:lnTo>
                  <a:pt x="4091865" y="2955114"/>
                </a:lnTo>
                <a:lnTo>
                  <a:pt x="4779185" y="3139127"/>
                </a:lnTo>
                <a:lnTo>
                  <a:pt x="5466505" y="2955114"/>
                </a:lnTo>
                <a:lnTo>
                  <a:pt x="6155108" y="3139127"/>
                </a:lnTo>
                <a:lnTo>
                  <a:pt x="6842428" y="2955114"/>
                </a:lnTo>
                <a:lnTo>
                  <a:pt x="7529749" y="3139127"/>
                </a:lnTo>
                <a:lnTo>
                  <a:pt x="8217069" y="2955114"/>
                </a:lnTo>
                <a:lnTo>
                  <a:pt x="8904390" y="3139127"/>
                </a:lnTo>
                <a:lnTo>
                  <a:pt x="9591710" y="2955114"/>
                </a:lnTo>
                <a:lnTo>
                  <a:pt x="10279030" y="3139127"/>
                </a:lnTo>
                <a:lnTo>
                  <a:pt x="10966351" y="2955114"/>
                </a:lnTo>
                <a:lnTo>
                  <a:pt x="11653671" y="3139127"/>
                </a:lnTo>
                <a:lnTo>
                  <a:pt x="12308292" y="2963449"/>
                </a:lnTo>
                <a:lnTo>
                  <a:pt x="12308292" y="2860863"/>
                </a:lnTo>
                <a:lnTo>
                  <a:pt x="11653671" y="3036541"/>
                </a:lnTo>
                <a:lnTo>
                  <a:pt x="10966351" y="2852528"/>
                </a:lnTo>
                <a:lnTo>
                  <a:pt x="10279030" y="3036541"/>
                </a:lnTo>
                <a:lnTo>
                  <a:pt x="9591710" y="2852528"/>
                </a:lnTo>
                <a:lnTo>
                  <a:pt x="8905672" y="3036541"/>
                </a:lnTo>
                <a:lnTo>
                  <a:pt x="8218352" y="2852528"/>
                </a:lnTo>
                <a:lnTo>
                  <a:pt x="7531031" y="3036541"/>
                </a:lnTo>
                <a:lnTo>
                  <a:pt x="6843711" y="2852528"/>
                </a:lnTo>
                <a:lnTo>
                  <a:pt x="6155108" y="3036541"/>
                </a:lnTo>
                <a:lnTo>
                  <a:pt x="5467788" y="2852528"/>
                </a:lnTo>
                <a:lnTo>
                  <a:pt x="4780467" y="3036541"/>
                </a:lnTo>
                <a:lnTo>
                  <a:pt x="4093147" y="2852528"/>
                </a:lnTo>
                <a:lnTo>
                  <a:pt x="3404544" y="3036541"/>
                </a:lnTo>
                <a:lnTo>
                  <a:pt x="2717224" y="2852528"/>
                </a:lnTo>
                <a:lnTo>
                  <a:pt x="2029903" y="3036541"/>
                </a:lnTo>
                <a:lnTo>
                  <a:pt x="1342583" y="2852528"/>
                </a:lnTo>
                <a:lnTo>
                  <a:pt x="655263" y="3036541"/>
                </a:lnTo>
                <a:lnTo>
                  <a:pt x="0" y="2860863"/>
                </a:lnTo>
                <a:lnTo>
                  <a:pt x="0" y="2963449"/>
                </a:lnTo>
                <a:lnTo>
                  <a:pt x="654621" y="3139127"/>
                </a:lnTo>
                <a:close/>
                <a:moveTo>
                  <a:pt x="654621" y="3706555"/>
                </a:moveTo>
                <a:lnTo>
                  <a:pt x="1341942" y="3522542"/>
                </a:lnTo>
                <a:lnTo>
                  <a:pt x="2029262" y="3706555"/>
                </a:lnTo>
                <a:lnTo>
                  <a:pt x="2716583" y="3522542"/>
                </a:lnTo>
                <a:lnTo>
                  <a:pt x="3404544" y="3706555"/>
                </a:lnTo>
                <a:lnTo>
                  <a:pt x="4091865" y="3522542"/>
                </a:lnTo>
                <a:lnTo>
                  <a:pt x="4779185" y="3706555"/>
                </a:lnTo>
                <a:lnTo>
                  <a:pt x="5466505" y="3522542"/>
                </a:lnTo>
                <a:lnTo>
                  <a:pt x="6155108" y="3706555"/>
                </a:lnTo>
                <a:lnTo>
                  <a:pt x="6842428" y="3522542"/>
                </a:lnTo>
                <a:lnTo>
                  <a:pt x="7529749" y="3706555"/>
                </a:lnTo>
                <a:lnTo>
                  <a:pt x="8217069" y="3522542"/>
                </a:lnTo>
                <a:lnTo>
                  <a:pt x="8904390" y="3706555"/>
                </a:lnTo>
                <a:lnTo>
                  <a:pt x="9591710" y="3522542"/>
                </a:lnTo>
                <a:lnTo>
                  <a:pt x="10279030" y="3706555"/>
                </a:lnTo>
                <a:lnTo>
                  <a:pt x="10966351" y="3522542"/>
                </a:lnTo>
                <a:lnTo>
                  <a:pt x="11653671" y="3706555"/>
                </a:lnTo>
                <a:lnTo>
                  <a:pt x="12308292" y="3530877"/>
                </a:lnTo>
                <a:lnTo>
                  <a:pt x="12308292" y="3413544"/>
                </a:lnTo>
                <a:lnTo>
                  <a:pt x="11653671" y="3589222"/>
                </a:lnTo>
                <a:lnTo>
                  <a:pt x="10966351" y="3405209"/>
                </a:lnTo>
                <a:lnTo>
                  <a:pt x="10279030" y="3589222"/>
                </a:lnTo>
                <a:lnTo>
                  <a:pt x="9591710" y="3405209"/>
                </a:lnTo>
                <a:lnTo>
                  <a:pt x="8905672" y="3589222"/>
                </a:lnTo>
                <a:lnTo>
                  <a:pt x="8218352" y="3405209"/>
                </a:lnTo>
                <a:lnTo>
                  <a:pt x="7531031" y="3589222"/>
                </a:lnTo>
                <a:lnTo>
                  <a:pt x="6843711" y="3405209"/>
                </a:lnTo>
                <a:lnTo>
                  <a:pt x="6155108" y="3589222"/>
                </a:lnTo>
                <a:lnTo>
                  <a:pt x="5467788" y="3405209"/>
                </a:lnTo>
                <a:lnTo>
                  <a:pt x="4780467" y="3589222"/>
                </a:lnTo>
                <a:lnTo>
                  <a:pt x="4093147" y="3405209"/>
                </a:lnTo>
                <a:lnTo>
                  <a:pt x="3404544" y="3589222"/>
                </a:lnTo>
                <a:lnTo>
                  <a:pt x="2717224" y="3405209"/>
                </a:lnTo>
                <a:lnTo>
                  <a:pt x="2029903" y="3589222"/>
                </a:lnTo>
                <a:lnTo>
                  <a:pt x="1342583" y="3405209"/>
                </a:lnTo>
                <a:lnTo>
                  <a:pt x="655263" y="3589222"/>
                </a:lnTo>
                <a:lnTo>
                  <a:pt x="0" y="3414185"/>
                </a:lnTo>
                <a:lnTo>
                  <a:pt x="0" y="3531518"/>
                </a:lnTo>
                <a:lnTo>
                  <a:pt x="654621" y="3706555"/>
                </a:lnTo>
                <a:close/>
                <a:moveTo>
                  <a:pt x="654621" y="2855092"/>
                </a:moveTo>
                <a:lnTo>
                  <a:pt x="1341942" y="2671079"/>
                </a:lnTo>
                <a:lnTo>
                  <a:pt x="2029262" y="2855092"/>
                </a:lnTo>
                <a:lnTo>
                  <a:pt x="2716583" y="2671079"/>
                </a:lnTo>
                <a:lnTo>
                  <a:pt x="3404544" y="2855092"/>
                </a:lnTo>
                <a:lnTo>
                  <a:pt x="4091865" y="2671079"/>
                </a:lnTo>
                <a:lnTo>
                  <a:pt x="4779185" y="2855092"/>
                </a:lnTo>
                <a:lnTo>
                  <a:pt x="5466505" y="2671079"/>
                </a:lnTo>
                <a:lnTo>
                  <a:pt x="6155108" y="2855092"/>
                </a:lnTo>
                <a:lnTo>
                  <a:pt x="6842428" y="2671079"/>
                </a:lnTo>
                <a:lnTo>
                  <a:pt x="7529749" y="2855092"/>
                </a:lnTo>
                <a:lnTo>
                  <a:pt x="8217069" y="2671079"/>
                </a:lnTo>
                <a:lnTo>
                  <a:pt x="8904390" y="2855092"/>
                </a:lnTo>
                <a:lnTo>
                  <a:pt x="9591710" y="2671079"/>
                </a:lnTo>
                <a:lnTo>
                  <a:pt x="10279030" y="2855092"/>
                </a:lnTo>
                <a:lnTo>
                  <a:pt x="10966351" y="2671079"/>
                </a:lnTo>
                <a:lnTo>
                  <a:pt x="11653671" y="2855092"/>
                </a:lnTo>
                <a:lnTo>
                  <a:pt x="12310216" y="2680055"/>
                </a:lnTo>
                <a:lnTo>
                  <a:pt x="12310216" y="2585164"/>
                </a:lnTo>
                <a:lnTo>
                  <a:pt x="11655595" y="2760842"/>
                </a:lnTo>
                <a:lnTo>
                  <a:pt x="10968274" y="2576828"/>
                </a:lnTo>
                <a:lnTo>
                  <a:pt x="10280954" y="2760842"/>
                </a:lnTo>
                <a:lnTo>
                  <a:pt x="9593634" y="2576828"/>
                </a:lnTo>
                <a:lnTo>
                  <a:pt x="8905672" y="2760201"/>
                </a:lnTo>
                <a:lnTo>
                  <a:pt x="8218352" y="2576187"/>
                </a:lnTo>
                <a:lnTo>
                  <a:pt x="7531031" y="2760201"/>
                </a:lnTo>
                <a:lnTo>
                  <a:pt x="6843711" y="2576187"/>
                </a:lnTo>
                <a:lnTo>
                  <a:pt x="6155108" y="2760201"/>
                </a:lnTo>
                <a:lnTo>
                  <a:pt x="5467788" y="2576187"/>
                </a:lnTo>
                <a:lnTo>
                  <a:pt x="4780467" y="2760201"/>
                </a:lnTo>
                <a:lnTo>
                  <a:pt x="4093147" y="2576187"/>
                </a:lnTo>
                <a:lnTo>
                  <a:pt x="3404544" y="2760201"/>
                </a:lnTo>
                <a:lnTo>
                  <a:pt x="2717224" y="2576187"/>
                </a:lnTo>
                <a:lnTo>
                  <a:pt x="2029903" y="2760201"/>
                </a:lnTo>
                <a:lnTo>
                  <a:pt x="1342583" y="2576187"/>
                </a:lnTo>
                <a:lnTo>
                  <a:pt x="655263" y="2760201"/>
                </a:lnTo>
                <a:lnTo>
                  <a:pt x="0" y="2584522"/>
                </a:lnTo>
                <a:lnTo>
                  <a:pt x="0" y="2680055"/>
                </a:lnTo>
                <a:lnTo>
                  <a:pt x="654621" y="2855092"/>
                </a:lnTo>
                <a:close/>
                <a:moveTo>
                  <a:pt x="654621" y="4558018"/>
                </a:moveTo>
                <a:lnTo>
                  <a:pt x="1341942" y="4374005"/>
                </a:lnTo>
                <a:lnTo>
                  <a:pt x="2029262" y="4558018"/>
                </a:lnTo>
                <a:lnTo>
                  <a:pt x="2716583" y="4374005"/>
                </a:lnTo>
                <a:lnTo>
                  <a:pt x="3404544" y="4558018"/>
                </a:lnTo>
                <a:lnTo>
                  <a:pt x="4091865" y="4374005"/>
                </a:lnTo>
                <a:lnTo>
                  <a:pt x="4779185" y="4558018"/>
                </a:lnTo>
                <a:lnTo>
                  <a:pt x="5466505" y="4374005"/>
                </a:lnTo>
                <a:lnTo>
                  <a:pt x="6155108" y="4558018"/>
                </a:lnTo>
                <a:lnTo>
                  <a:pt x="6842428" y="4374005"/>
                </a:lnTo>
                <a:lnTo>
                  <a:pt x="7529749" y="4558018"/>
                </a:lnTo>
                <a:lnTo>
                  <a:pt x="8217069" y="4374005"/>
                </a:lnTo>
                <a:lnTo>
                  <a:pt x="8904390" y="4558018"/>
                </a:lnTo>
                <a:lnTo>
                  <a:pt x="9591710" y="4374005"/>
                </a:lnTo>
                <a:lnTo>
                  <a:pt x="10279030" y="4558018"/>
                </a:lnTo>
                <a:lnTo>
                  <a:pt x="10966351" y="4374005"/>
                </a:lnTo>
                <a:lnTo>
                  <a:pt x="11653671" y="4558018"/>
                </a:lnTo>
                <a:lnTo>
                  <a:pt x="12308292" y="4382340"/>
                </a:lnTo>
                <a:lnTo>
                  <a:pt x="12308292" y="4242566"/>
                </a:lnTo>
                <a:lnTo>
                  <a:pt x="11653671" y="4418244"/>
                </a:lnTo>
                <a:lnTo>
                  <a:pt x="10966351" y="4234231"/>
                </a:lnTo>
                <a:lnTo>
                  <a:pt x="10279030" y="4418244"/>
                </a:lnTo>
                <a:lnTo>
                  <a:pt x="9591710" y="4234231"/>
                </a:lnTo>
                <a:lnTo>
                  <a:pt x="8905672" y="4418244"/>
                </a:lnTo>
                <a:lnTo>
                  <a:pt x="8218352" y="4234231"/>
                </a:lnTo>
                <a:lnTo>
                  <a:pt x="7531031" y="4418244"/>
                </a:lnTo>
                <a:lnTo>
                  <a:pt x="6843711" y="4234231"/>
                </a:lnTo>
                <a:lnTo>
                  <a:pt x="6155108" y="4418244"/>
                </a:lnTo>
                <a:lnTo>
                  <a:pt x="5467788" y="4234231"/>
                </a:lnTo>
                <a:lnTo>
                  <a:pt x="4780467" y="4418244"/>
                </a:lnTo>
                <a:lnTo>
                  <a:pt x="4093147" y="4234231"/>
                </a:lnTo>
                <a:lnTo>
                  <a:pt x="3404544" y="4418244"/>
                </a:lnTo>
                <a:lnTo>
                  <a:pt x="2717224" y="4234231"/>
                </a:lnTo>
                <a:lnTo>
                  <a:pt x="2029903" y="4418244"/>
                </a:lnTo>
                <a:lnTo>
                  <a:pt x="1342583" y="4234231"/>
                </a:lnTo>
                <a:lnTo>
                  <a:pt x="655263" y="4418244"/>
                </a:lnTo>
                <a:lnTo>
                  <a:pt x="0" y="4243207"/>
                </a:lnTo>
                <a:lnTo>
                  <a:pt x="0" y="4382981"/>
                </a:lnTo>
                <a:lnTo>
                  <a:pt x="654621" y="4558018"/>
                </a:lnTo>
                <a:close/>
                <a:moveTo>
                  <a:pt x="654621" y="3990590"/>
                </a:moveTo>
                <a:lnTo>
                  <a:pt x="1341942" y="3806576"/>
                </a:lnTo>
                <a:lnTo>
                  <a:pt x="2029262" y="3990590"/>
                </a:lnTo>
                <a:lnTo>
                  <a:pt x="2716583" y="3806576"/>
                </a:lnTo>
                <a:lnTo>
                  <a:pt x="3404544" y="3990590"/>
                </a:lnTo>
                <a:lnTo>
                  <a:pt x="4091865" y="3806576"/>
                </a:lnTo>
                <a:lnTo>
                  <a:pt x="4779185" y="3990590"/>
                </a:lnTo>
                <a:lnTo>
                  <a:pt x="5466505" y="3806576"/>
                </a:lnTo>
                <a:lnTo>
                  <a:pt x="6155108" y="3990590"/>
                </a:lnTo>
                <a:lnTo>
                  <a:pt x="6842428" y="3806576"/>
                </a:lnTo>
                <a:lnTo>
                  <a:pt x="7529749" y="3990590"/>
                </a:lnTo>
                <a:lnTo>
                  <a:pt x="8217069" y="3806576"/>
                </a:lnTo>
                <a:lnTo>
                  <a:pt x="8904390" y="3990590"/>
                </a:lnTo>
                <a:lnTo>
                  <a:pt x="9591710" y="3806576"/>
                </a:lnTo>
                <a:lnTo>
                  <a:pt x="10279030" y="3990590"/>
                </a:lnTo>
                <a:lnTo>
                  <a:pt x="10966351" y="3806576"/>
                </a:lnTo>
                <a:lnTo>
                  <a:pt x="11653671" y="3990590"/>
                </a:lnTo>
                <a:lnTo>
                  <a:pt x="12310216" y="3814911"/>
                </a:lnTo>
                <a:lnTo>
                  <a:pt x="12310216" y="3689885"/>
                </a:lnTo>
                <a:lnTo>
                  <a:pt x="11655595" y="3865563"/>
                </a:lnTo>
                <a:lnTo>
                  <a:pt x="10968274" y="3681550"/>
                </a:lnTo>
                <a:lnTo>
                  <a:pt x="10280954" y="3865563"/>
                </a:lnTo>
                <a:lnTo>
                  <a:pt x="9593634" y="3681550"/>
                </a:lnTo>
                <a:lnTo>
                  <a:pt x="8905672" y="3865563"/>
                </a:lnTo>
                <a:lnTo>
                  <a:pt x="8218352" y="3681550"/>
                </a:lnTo>
                <a:lnTo>
                  <a:pt x="7531031" y="3865563"/>
                </a:lnTo>
                <a:lnTo>
                  <a:pt x="6843711" y="3681550"/>
                </a:lnTo>
                <a:lnTo>
                  <a:pt x="6155108" y="3865563"/>
                </a:lnTo>
                <a:lnTo>
                  <a:pt x="5467788" y="3681550"/>
                </a:lnTo>
                <a:lnTo>
                  <a:pt x="4780467" y="3865563"/>
                </a:lnTo>
                <a:lnTo>
                  <a:pt x="4093147" y="3681550"/>
                </a:lnTo>
                <a:lnTo>
                  <a:pt x="3404544" y="3865563"/>
                </a:lnTo>
                <a:lnTo>
                  <a:pt x="2717224" y="3681550"/>
                </a:lnTo>
                <a:lnTo>
                  <a:pt x="2029903" y="3865563"/>
                </a:lnTo>
                <a:lnTo>
                  <a:pt x="1342583" y="3681550"/>
                </a:lnTo>
                <a:lnTo>
                  <a:pt x="655263" y="3865563"/>
                </a:lnTo>
                <a:lnTo>
                  <a:pt x="0" y="3690526"/>
                </a:lnTo>
                <a:lnTo>
                  <a:pt x="0" y="3814911"/>
                </a:lnTo>
                <a:lnTo>
                  <a:pt x="654621" y="3990590"/>
                </a:lnTo>
                <a:close/>
                <a:moveTo>
                  <a:pt x="654621" y="4842052"/>
                </a:moveTo>
                <a:lnTo>
                  <a:pt x="1341942" y="4658039"/>
                </a:lnTo>
                <a:lnTo>
                  <a:pt x="2029262" y="4842052"/>
                </a:lnTo>
                <a:lnTo>
                  <a:pt x="2716583" y="4658039"/>
                </a:lnTo>
                <a:lnTo>
                  <a:pt x="3404544" y="4842052"/>
                </a:lnTo>
                <a:lnTo>
                  <a:pt x="4091865" y="4658039"/>
                </a:lnTo>
                <a:lnTo>
                  <a:pt x="4779185" y="4842052"/>
                </a:lnTo>
                <a:lnTo>
                  <a:pt x="5466505" y="4658039"/>
                </a:lnTo>
                <a:lnTo>
                  <a:pt x="6155108" y="4842052"/>
                </a:lnTo>
                <a:lnTo>
                  <a:pt x="6842428" y="4658039"/>
                </a:lnTo>
                <a:lnTo>
                  <a:pt x="7529749" y="4842052"/>
                </a:lnTo>
                <a:lnTo>
                  <a:pt x="8217069" y="4658039"/>
                </a:lnTo>
                <a:lnTo>
                  <a:pt x="8904390" y="4842052"/>
                </a:lnTo>
                <a:lnTo>
                  <a:pt x="9591710" y="4658039"/>
                </a:lnTo>
                <a:lnTo>
                  <a:pt x="10279030" y="4842052"/>
                </a:lnTo>
                <a:lnTo>
                  <a:pt x="10966351" y="4658039"/>
                </a:lnTo>
                <a:lnTo>
                  <a:pt x="11653671" y="4842052"/>
                </a:lnTo>
                <a:lnTo>
                  <a:pt x="12308292" y="4666374"/>
                </a:lnTo>
                <a:lnTo>
                  <a:pt x="12308292" y="4519548"/>
                </a:lnTo>
                <a:lnTo>
                  <a:pt x="11653671" y="4695226"/>
                </a:lnTo>
                <a:lnTo>
                  <a:pt x="10966351" y="4511213"/>
                </a:lnTo>
                <a:lnTo>
                  <a:pt x="10279030" y="4695226"/>
                </a:lnTo>
                <a:lnTo>
                  <a:pt x="9591710" y="4511213"/>
                </a:lnTo>
                <a:lnTo>
                  <a:pt x="8905672" y="4694585"/>
                </a:lnTo>
                <a:lnTo>
                  <a:pt x="8218352" y="4510572"/>
                </a:lnTo>
                <a:lnTo>
                  <a:pt x="7531031" y="4694585"/>
                </a:lnTo>
                <a:lnTo>
                  <a:pt x="6843711" y="4510572"/>
                </a:lnTo>
                <a:lnTo>
                  <a:pt x="6155108" y="4694585"/>
                </a:lnTo>
                <a:lnTo>
                  <a:pt x="5467788" y="4510572"/>
                </a:lnTo>
                <a:lnTo>
                  <a:pt x="4780467" y="4694585"/>
                </a:lnTo>
                <a:lnTo>
                  <a:pt x="4093147" y="4510572"/>
                </a:lnTo>
                <a:lnTo>
                  <a:pt x="3404544" y="4694585"/>
                </a:lnTo>
                <a:lnTo>
                  <a:pt x="2717224" y="4510572"/>
                </a:lnTo>
                <a:lnTo>
                  <a:pt x="2029903" y="4694585"/>
                </a:lnTo>
                <a:lnTo>
                  <a:pt x="1342583" y="4510572"/>
                </a:lnTo>
                <a:lnTo>
                  <a:pt x="655263" y="4694585"/>
                </a:lnTo>
                <a:lnTo>
                  <a:pt x="0" y="4519548"/>
                </a:lnTo>
                <a:lnTo>
                  <a:pt x="0" y="4666374"/>
                </a:lnTo>
                <a:lnTo>
                  <a:pt x="654621" y="4842052"/>
                </a:lnTo>
                <a:close/>
                <a:moveTo>
                  <a:pt x="654621" y="4273983"/>
                </a:moveTo>
                <a:lnTo>
                  <a:pt x="1341942" y="4089970"/>
                </a:lnTo>
                <a:lnTo>
                  <a:pt x="2029262" y="4273983"/>
                </a:lnTo>
                <a:lnTo>
                  <a:pt x="2716583" y="4089970"/>
                </a:lnTo>
                <a:lnTo>
                  <a:pt x="3404544" y="4273983"/>
                </a:lnTo>
                <a:lnTo>
                  <a:pt x="4091865" y="4089970"/>
                </a:lnTo>
                <a:lnTo>
                  <a:pt x="4779185" y="4273983"/>
                </a:lnTo>
                <a:lnTo>
                  <a:pt x="5466505" y="4089970"/>
                </a:lnTo>
                <a:lnTo>
                  <a:pt x="6155108" y="4273983"/>
                </a:lnTo>
                <a:lnTo>
                  <a:pt x="6842428" y="4089970"/>
                </a:lnTo>
                <a:lnTo>
                  <a:pt x="7529749" y="4273983"/>
                </a:lnTo>
                <a:lnTo>
                  <a:pt x="8217069" y="4089970"/>
                </a:lnTo>
                <a:lnTo>
                  <a:pt x="8904390" y="4273983"/>
                </a:lnTo>
                <a:lnTo>
                  <a:pt x="9591710" y="4089970"/>
                </a:lnTo>
                <a:lnTo>
                  <a:pt x="10279030" y="4273983"/>
                </a:lnTo>
                <a:lnTo>
                  <a:pt x="10966351" y="4089970"/>
                </a:lnTo>
                <a:lnTo>
                  <a:pt x="11653671" y="4273983"/>
                </a:lnTo>
                <a:lnTo>
                  <a:pt x="12308292" y="4098305"/>
                </a:lnTo>
                <a:lnTo>
                  <a:pt x="12308292" y="3966225"/>
                </a:lnTo>
                <a:lnTo>
                  <a:pt x="11655595" y="4141904"/>
                </a:lnTo>
                <a:lnTo>
                  <a:pt x="10968274" y="3957890"/>
                </a:lnTo>
                <a:lnTo>
                  <a:pt x="10280313" y="4141904"/>
                </a:lnTo>
                <a:lnTo>
                  <a:pt x="9592992" y="3957890"/>
                </a:lnTo>
                <a:lnTo>
                  <a:pt x="8905672" y="4141904"/>
                </a:lnTo>
                <a:lnTo>
                  <a:pt x="8218352" y="3957890"/>
                </a:lnTo>
                <a:lnTo>
                  <a:pt x="7530390" y="4141904"/>
                </a:lnTo>
                <a:lnTo>
                  <a:pt x="6843070" y="3957890"/>
                </a:lnTo>
                <a:lnTo>
                  <a:pt x="6155108" y="4141904"/>
                </a:lnTo>
                <a:lnTo>
                  <a:pt x="5467788" y="3957890"/>
                </a:lnTo>
                <a:lnTo>
                  <a:pt x="4779826" y="4141904"/>
                </a:lnTo>
                <a:lnTo>
                  <a:pt x="4092506" y="3957890"/>
                </a:lnTo>
                <a:lnTo>
                  <a:pt x="3404544" y="4141904"/>
                </a:lnTo>
                <a:lnTo>
                  <a:pt x="2717224" y="3957890"/>
                </a:lnTo>
                <a:lnTo>
                  <a:pt x="2029903" y="4141904"/>
                </a:lnTo>
                <a:lnTo>
                  <a:pt x="1342583" y="3957890"/>
                </a:lnTo>
                <a:lnTo>
                  <a:pt x="654621" y="4141904"/>
                </a:lnTo>
                <a:lnTo>
                  <a:pt x="0" y="3966867"/>
                </a:lnTo>
                <a:lnTo>
                  <a:pt x="0" y="4098946"/>
                </a:lnTo>
                <a:lnTo>
                  <a:pt x="654621" y="4273983"/>
                </a:lnTo>
                <a:close/>
                <a:moveTo>
                  <a:pt x="654621" y="2287665"/>
                </a:moveTo>
                <a:lnTo>
                  <a:pt x="1341942" y="2103651"/>
                </a:lnTo>
                <a:lnTo>
                  <a:pt x="2029262" y="2287665"/>
                </a:lnTo>
                <a:lnTo>
                  <a:pt x="2716583" y="2103651"/>
                </a:lnTo>
                <a:lnTo>
                  <a:pt x="3404544" y="2287665"/>
                </a:lnTo>
                <a:lnTo>
                  <a:pt x="4091865" y="2103651"/>
                </a:lnTo>
                <a:lnTo>
                  <a:pt x="4779185" y="2287665"/>
                </a:lnTo>
                <a:lnTo>
                  <a:pt x="5466505" y="2103651"/>
                </a:lnTo>
                <a:lnTo>
                  <a:pt x="6155108" y="2287665"/>
                </a:lnTo>
                <a:lnTo>
                  <a:pt x="6842428" y="2103651"/>
                </a:lnTo>
                <a:lnTo>
                  <a:pt x="7529749" y="2287665"/>
                </a:lnTo>
                <a:lnTo>
                  <a:pt x="8217069" y="2103651"/>
                </a:lnTo>
                <a:lnTo>
                  <a:pt x="8904390" y="2287665"/>
                </a:lnTo>
                <a:lnTo>
                  <a:pt x="9591710" y="2103651"/>
                </a:lnTo>
                <a:lnTo>
                  <a:pt x="10279030" y="2287665"/>
                </a:lnTo>
                <a:lnTo>
                  <a:pt x="10966351" y="2103651"/>
                </a:lnTo>
                <a:lnTo>
                  <a:pt x="11653671" y="2287665"/>
                </a:lnTo>
                <a:lnTo>
                  <a:pt x="12308292" y="2111986"/>
                </a:lnTo>
                <a:lnTo>
                  <a:pt x="12308292" y="2031841"/>
                </a:lnTo>
                <a:lnTo>
                  <a:pt x="11653671" y="2207519"/>
                </a:lnTo>
                <a:lnTo>
                  <a:pt x="10966351" y="2023506"/>
                </a:lnTo>
                <a:lnTo>
                  <a:pt x="10279030" y="2207519"/>
                </a:lnTo>
                <a:lnTo>
                  <a:pt x="9591710" y="2023506"/>
                </a:lnTo>
                <a:lnTo>
                  <a:pt x="8905672" y="2207519"/>
                </a:lnTo>
                <a:lnTo>
                  <a:pt x="8218352" y="2023506"/>
                </a:lnTo>
                <a:lnTo>
                  <a:pt x="7531031" y="2207519"/>
                </a:lnTo>
                <a:lnTo>
                  <a:pt x="6843711" y="2023506"/>
                </a:lnTo>
                <a:lnTo>
                  <a:pt x="6155108" y="2207519"/>
                </a:lnTo>
                <a:lnTo>
                  <a:pt x="5467788" y="2023506"/>
                </a:lnTo>
                <a:lnTo>
                  <a:pt x="4780467" y="2207519"/>
                </a:lnTo>
                <a:lnTo>
                  <a:pt x="4093147" y="2023506"/>
                </a:lnTo>
                <a:lnTo>
                  <a:pt x="3404544" y="2207519"/>
                </a:lnTo>
                <a:lnTo>
                  <a:pt x="2717224" y="2023506"/>
                </a:lnTo>
                <a:lnTo>
                  <a:pt x="2029903" y="2207519"/>
                </a:lnTo>
                <a:lnTo>
                  <a:pt x="1342583" y="2023506"/>
                </a:lnTo>
                <a:lnTo>
                  <a:pt x="655263" y="2207519"/>
                </a:lnTo>
                <a:lnTo>
                  <a:pt x="0" y="2031841"/>
                </a:lnTo>
                <a:lnTo>
                  <a:pt x="0" y="2111986"/>
                </a:lnTo>
                <a:lnTo>
                  <a:pt x="654621" y="2287665"/>
                </a:lnTo>
                <a:close/>
                <a:moveTo>
                  <a:pt x="654621" y="1152167"/>
                </a:moveTo>
                <a:lnTo>
                  <a:pt x="1341942" y="968154"/>
                </a:lnTo>
                <a:lnTo>
                  <a:pt x="2029262" y="1152167"/>
                </a:lnTo>
                <a:lnTo>
                  <a:pt x="2717224" y="968154"/>
                </a:lnTo>
                <a:lnTo>
                  <a:pt x="3404544" y="1152167"/>
                </a:lnTo>
                <a:lnTo>
                  <a:pt x="4092506" y="968154"/>
                </a:lnTo>
                <a:lnTo>
                  <a:pt x="4779826" y="1152167"/>
                </a:lnTo>
                <a:lnTo>
                  <a:pt x="5467788" y="968154"/>
                </a:lnTo>
                <a:lnTo>
                  <a:pt x="6155108" y="1152167"/>
                </a:lnTo>
                <a:lnTo>
                  <a:pt x="6842428" y="968154"/>
                </a:lnTo>
                <a:lnTo>
                  <a:pt x="7529749" y="1152167"/>
                </a:lnTo>
                <a:lnTo>
                  <a:pt x="8217069" y="968154"/>
                </a:lnTo>
                <a:lnTo>
                  <a:pt x="8904390" y="1152167"/>
                </a:lnTo>
                <a:lnTo>
                  <a:pt x="9591710" y="968154"/>
                </a:lnTo>
                <a:lnTo>
                  <a:pt x="10279030" y="1152167"/>
                </a:lnTo>
                <a:lnTo>
                  <a:pt x="10966351" y="968154"/>
                </a:lnTo>
                <a:lnTo>
                  <a:pt x="11653671" y="1152167"/>
                </a:lnTo>
                <a:lnTo>
                  <a:pt x="12308292" y="976489"/>
                </a:lnTo>
                <a:lnTo>
                  <a:pt x="12308292" y="925837"/>
                </a:lnTo>
                <a:lnTo>
                  <a:pt x="11653671" y="1101516"/>
                </a:lnTo>
                <a:lnTo>
                  <a:pt x="10966351" y="917502"/>
                </a:lnTo>
                <a:lnTo>
                  <a:pt x="10279030" y="1101516"/>
                </a:lnTo>
                <a:lnTo>
                  <a:pt x="9591710" y="917502"/>
                </a:lnTo>
                <a:lnTo>
                  <a:pt x="8905672" y="1102157"/>
                </a:lnTo>
                <a:lnTo>
                  <a:pt x="8218352" y="918143"/>
                </a:lnTo>
                <a:lnTo>
                  <a:pt x="7531031" y="1102157"/>
                </a:lnTo>
                <a:lnTo>
                  <a:pt x="6843711" y="918143"/>
                </a:lnTo>
                <a:lnTo>
                  <a:pt x="6155108" y="1102157"/>
                </a:lnTo>
                <a:lnTo>
                  <a:pt x="5467788" y="918143"/>
                </a:lnTo>
                <a:lnTo>
                  <a:pt x="4780467" y="1102157"/>
                </a:lnTo>
                <a:lnTo>
                  <a:pt x="4093147" y="918143"/>
                </a:lnTo>
                <a:lnTo>
                  <a:pt x="3404544" y="1102157"/>
                </a:lnTo>
                <a:lnTo>
                  <a:pt x="2717224" y="918143"/>
                </a:lnTo>
                <a:lnTo>
                  <a:pt x="2029903" y="1102157"/>
                </a:lnTo>
                <a:lnTo>
                  <a:pt x="1342583" y="918143"/>
                </a:lnTo>
                <a:lnTo>
                  <a:pt x="655263" y="1102157"/>
                </a:lnTo>
                <a:lnTo>
                  <a:pt x="0" y="926478"/>
                </a:lnTo>
                <a:lnTo>
                  <a:pt x="0" y="977130"/>
                </a:lnTo>
                <a:lnTo>
                  <a:pt x="654621" y="1152167"/>
                </a:lnTo>
                <a:close/>
                <a:moveTo>
                  <a:pt x="654621" y="1436202"/>
                </a:moveTo>
                <a:lnTo>
                  <a:pt x="1341942" y="1252189"/>
                </a:lnTo>
                <a:lnTo>
                  <a:pt x="2029903" y="1436202"/>
                </a:lnTo>
                <a:lnTo>
                  <a:pt x="2717224" y="1252189"/>
                </a:lnTo>
                <a:lnTo>
                  <a:pt x="3404544" y="1436202"/>
                </a:lnTo>
                <a:lnTo>
                  <a:pt x="4091865" y="1252189"/>
                </a:lnTo>
                <a:lnTo>
                  <a:pt x="4779826" y="1436202"/>
                </a:lnTo>
                <a:lnTo>
                  <a:pt x="5467147" y="1252189"/>
                </a:lnTo>
                <a:lnTo>
                  <a:pt x="6155108" y="1436202"/>
                </a:lnTo>
                <a:lnTo>
                  <a:pt x="6842428" y="1252189"/>
                </a:lnTo>
                <a:lnTo>
                  <a:pt x="7529749" y="1436202"/>
                </a:lnTo>
                <a:lnTo>
                  <a:pt x="8217069" y="1252189"/>
                </a:lnTo>
                <a:lnTo>
                  <a:pt x="8905672" y="1436202"/>
                </a:lnTo>
                <a:lnTo>
                  <a:pt x="9592992" y="1252189"/>
                </a:lnTo>
                <a:lnTo>
                  <a:pt x="10280313" y="1436202"/>
                </a:lnTo>
                <a:lnTo>
                  <a:pt x="10967633" y="1252189"/>
                </a:lnTo>
                <a:lnTo>
                  <a:pt x="11654954" y="1436202"/>
                </a:lnTo>
                <a:lnTo>
                  <a:pt x="12309575" y="1260524"/>
                </a:lnTo>
                <a:lnTo>
                  <a:pt x="12309575" y="1202819"/>
                </a:lnTo>
                <a:lnTo>
                  <a:pt x="11655595" y="1378497"/>
                </a:lnTo>
                <a:lnTo>
                  <a:pt x="10968274" y="1194484"/>
                </a:lnTo>
                <a:lnTo>
                  <a:pt x="10280313" y="1378497"/>
                </a:lnTo>
                <a:lnTo>
                  <a:pt x="9592992" y="1194484"/>
                </a:lnTo>
                <a:lnTo>
                  <a:pt x="8905672" y="1378497"/>
                </a:lnTo>
                <a:lnTo>
                  <a:pt x="8218352" y="1194484"/>
                </a:lnTo>
                <a:lnTo>
                  <a:pt x="7530390" y="1378497"/>
                </a:lnTo>
                <a:lnTo>
                  <a:pt x="6843070" y="1194484"/>
                </a:lnTo>
                <a:lnTo>
                  <a:pt x="6155108" y="1378497"/>
                </a:lnTo>
                <a:lnTo>
                  <a:pt x="5467788" y="1194484"/>
                </a:lnTo>
                <a:lnTo>
                  <a:pt x="4779826" y="1378497"/>
                </a:lnTo>
                <a:lnTo>
                  <a:pt x="4092506" y="1194484"/>
                </a:lnTo>
                <a:lnTo>
                  <a:pt x="3404544" y="1378497"/>
                </a:lnTo>
                <a:lnTo>
                  <a:pt x="2717224" y="1194484"/>
                </a:lnTo>
                <a:lnTo>
                  <a:pt x="2029903" y="1378497"/>
                </a:lnTo>
                <a:lnTo>
                  <a:pt x="1342583" y="1194484"/>
                </a:lnTo>
                <a:lnTo>
                  <a:pt x="654621" y="1378497"/>
                </a:lnTo>
                <a:lnTo>
                  <a:pt x="0" y="1202819"/>
                </a:lnTo>
                <a:lnTo>
                  <a:pt x="0" y="1260524"/>
                </a:lnTo>
                <a:lnTo>
                  <a:pt x="654621" y="1436202"/>
                </a:lnTo>
                <a:close/>
                <a:moveTo>
                  <a:pt x="654621" y="868774"/>
                </a:moveTo>
                <a:lnTo>
                  <a:pt x="1341942" y="684761"/>
                </a:lnTo>
                <a:lnTo>
                  <a:pt x="2029262" y="868774"/>
                </a:lnTo>
                <a:lnTo>
                  <a:pt x="2716583" y="684761"/>
                </a:lnTo>
                <a:lnTo>
                  <a:pt x="3404544" y="868774"/>
                </a:lnTo>
                <a:lnTo>
                  <a:pt x="4091865" y="684761"/>
                </a:lnTo>
                <a:lnTo>
                  <a:pt x="4779185" y="868774"/>
                </a:lnTo>
                <a:lnTo>
                  <a:pt x="5466505" y="684761"/>
                </a:lnTo>
                <a:lnTo>
                  <a:pt x="6155108" y="868774"/>
                </a:lnTo>
                <a:lnTo>
                  <a:pt x="6842428" y="684761"/>
                </a:lnTo>
                <a:lnTo>
                  <a:pt x="7529749" y="868774"/>
                </a:lnTo>
                <a:lnTo>
                  <a:pt x="8217069" y="684761"/>
                </a:lnTo>
                <a:lnTo>
                  <a:pt x="8904390" y="868774"/>
                </a:lnTo>
                <a:lnTo>
                  <a:pt x="9591710" y="684761"/>
                </a:lnTo>
                <a:lnTo>
                  <a:pt x="10279030" y="868774"/>
                </a:lnTo>
                <a:lnTo>
                  <a:pt x="10966351" y="684761"/>
                </a:lnTo>
                <a:lnTo>
                  <a:pt x="11653671" y="868774"/>
                </a:lnTo>
                <a:lnTo>
                  <a:pt x="12308292" y="693096"/>
                </a:lnTo>
                <a:lnTo>
                  <a:pt x="12308292" y="650138"/>
                </a:lnTo>
                <a:lnTo>
                  <a:pt x="11653671" y="825816"/>
                </a:lnTo>
                <a:lnTo>
                  <a:pt x="10968274" y="641162"/>
                </a:lnTo>
                <a:lnTo>
                  <a:pt x="10280954" y="825175"/>
                </a:lnTo>
                <a:lnTo>
                  <a:pt x="9592992" y="641162"/>
                </a:lnTo>
                <a:lnTo>
                  <a:pt x="8905672" y="825816"/>
                </a:lnTo>
                <a:lnTo>
                  <a:pt x="8217710" y="641162"/>
                </a:lnTo>
                <a:lnTo>
                  <a:pt x="7530390" y="825175"/>
                </a:lnTo>
                <a:lnTo>
                  <a:pt x="6842428" y="641162"/>
                </a:lnTo>
                <a:lnTo>
                  <a:pt x="6155108" y="825816"/>
                </a:lnTo>
                <a:lnTo>
                  <a:pt x="5467788" y="641162"/>
                </a:lnTo>
                <a:lnTo>
                  <a:pt x="4780467" y="825175"/>
                </a:lnTo>
                <a:lnTo>
                  <a:pt x="4092506" y="641162"/>
                </a:lnTo>
                <a:lnTo>
                  <a:pt x="3404544" y="825816"/>
                </a:lnTo>
                <a:lnTo>
                  <a:pt x="2717224" y="641162"/>
                </a:lnTo>
                <a:lnTo>
                  <a:pt x="2029903" y="825175"/>
                </a:lnTo>
                <a:lnTo>
                  <a:pt x="1341942" y="641162"/>
                </a:lnTo>
                <a:lnTo>
                  <a:pt x="654621" y="825175"/>
                </a:lnTo>
                <a:lnTo>
                  <a:pt x="0" y="650138"/>
                </a:lnTo>
                <a:lnTo>
                  <a:pt x="0" y="693096"/>
                </a:lnTo>
                <a:lnTo>
                  <a:pt x="654621" y="868774"/>
                </a:lnTo>
                <a:close/>
                <a:moveTo>
                  <a:pt x="654621" y="584739"/>
                </a:moveTo>
                <a:lnTo>
                  <a:pt x="1341942" y="400726"/>
                </a:lnTo>
                <a:lnTo>
                  <a:pt x="2029262" y="584739"/>
                </a:lnTo>
                <a:lnTo>
                  <a:pt x="2716583" y="400726"/>
                </a:lnTo>
                <a:lnTo>
                  <a:pt x="3404544" y="584739"/>
                </a:lnTo>
                <a:lnTo>
                  <a:pt x="4091865" y="400726"/>
                </a:lnTo>
                <a:lnTo>
                  <a:pt x="4779185" y="584739"/>
                </a:lnTo>
                <a:lnTo>
                  <a:pt x="5466505" y="400726"/>
                </a:lnTo>
                <a:lnTo>
                  <a:pt x="6155108" y="584739"/>
                </a:lnTo>
                <a:lnTo>
                  <a:pt x="6842428" y="400726"/>
                </a:lnTo>
                <a:lnTo>
                  <a:pt x="7529749" y="584739"/>
                </a:lnTo>
                <a:lnTo>
                  <a:pt x="8217069" y="400726"/>
                </a:lnTo>
                <a:lnTo>
                  <a:pt x="8905672" y="584739"/>
                </a:lnTo>
                <a:lnTo>
                  <a:pt x="9592992" y="400726"/>
                </a:lnTo>
                <a:lnTo>
                  <a:pt x="10280313" y="584739"/>
                </a:lnTo>
                <a:lnTo>
                  <a:pt x="10967633" y="400726"/>
                </a:lnTo>
                <a:lnTo>
                  <a:pt x="11654954" y="584739"/>
                </a:lnTo>
                <a:lnTo>
                  <a:pt x="12310216" y="409702"/>
                </a:lnTo>
                <a:lnTo>
                  <a:pt x="12310216" y="374438"/>
                </a:lnTo>
                <a:lnTo>
                  <a:pt x="11655595" y="550117"/>
                </a:lnTo>
                <a:lnTo>
                  <a:pt x="10968274" y="366103"/>
                </a:lnTo>
                <a:lnTo>
                  <a:pt x="10280954" y="550117"/>
                </a:lnTo>
                <a:lnTo>
                  <a:pt x="9593634" y="366103"/>
                </a:lnTo>
                <a:lnTo>
                  <a:pt x="8905672" y="549475"/>
                </a:lnTo>
                <a:lnTo>
                  <a:pt x="8218352" y="365462"/>
                </a:lnTo>
                <a:lnTo>
                  <a:pt x="7531031" y="549475"/>
                </a:lnTo>
                <a:lnTo>
                  <a:pt x="6843711" y="365462"/>
                </a:lnTo>
                <a:lnTo>
                  <a:pt x="6155108" y="549475"/>
                </a:lnTo>
                <a:lnTo>
                  <a:pt x="5467788" y="364821"/>
                </a:lnTo>
                <a:lnTo>
                  <a:pt x="4779826" y="549475"/>
                </a:lnTo>
                <a:lnTo>
                  <a:pt x="4092506" y="364821"/>
                </a:lnTo>
                <a:lnTo>
                  <a:pt x="3404544" y="549475"/>
                </a:lnTo>
                <a:lnTo>
                  <a:pt x="2717224" y="364821"/>
                </a:lnTo>
                <a:lnTo>
                  <a:pt x="2029903" y="549475"/>
                </a:lnTo>
                <a:lnTo>
                  <a:pt x="1341942" y="364821"/>
                </a:lnTo>
                <a:lnTo>
                  <a:pt x="654621" y="549475"/>
                </a:lnTo>
                <a:lnTo>
                  <a:pt x="0" y="373797"/>
                </a:lnTo>
                <a:lnTo>
                  <a:pt x="0" y="409061"/>
                </a:lnTo>
                <a:lnTo>
                  <a:pt x="654621" y="584739"/>
                </a:lnTo>
                <a:close/>
                <a:moveTo>
                  <a:pt x="654621" y="300705"/>
                </a:moveTo>
                <a:lnTo>
                  <a:pt x="1341942" y="116691"/>
                </a:lnTo>
                <a:lnTo>
                  <a:pt x="2029262" y="300705"/>
                </a:lnTo>
                <a:lnTo>
                  <a:pt x="2716583" y="116691"/>
                </a:lnTo>
                <a:lnTo>
                  <a:pt x="3404544" y="300705"/>
                </a:lnTo>
                <a:lnTo>
                  <a:pt x="4091865" y="116691"/>
                </a:lnTo>
                <a:lnTo>
                  <a:pt x="4779185" y="300705"/>
                </a:lnTo>
                <a:lnTo>
                  <a:pt x="5466505" y="116691"/>
                </a:lnTo>
                <a:lnTo>
                  <a:pt x="6155108" y="300705"/>
                </a:lnTo>
                <a:lnTo>
                  <a:pt x="6842428" y="116691"/>
                </a:lnTo>
                <a:lnTo>
                  <a:pt x="7529749" y="300705"/>
                </a:lnTo>
                <a:lnTo>
                  <a:pt x="8217069" y="116691"/>
                </a:lnTo>
                <a:lnTo>
                  <a:pt x="8905672" y="300705"/>
                </a:lnTo>
                <a:lnTo>
                  <a:pt x="9592992" y="116691"/>
                </a:lnTo>
                <a:lnTo>
                  <a:pt x="10280313" y="300705"/>
                </a:lnTo>
                <a:lnTo>
                  <a:pt x="10967633" y="116691"/>
                </a:lnTo>
                <a:lnTo>
                  <a:pt x="11654954" y="300705"/>
                </a:lnTo>
                <a:lnTo>
                  <a:pt x="12310216" y="125668"/>
                </a:lnTo>
                <a:lnTo>
                  <a:pt x="12310216" y="97457"/>
                </a:lnTo>
                <a:lnTo>
                  <a:pt x="11655595" y="273135"/>
                </a:lnTo>
                <a:lnTo>
                  <a:pt x="10968274" y="89121"/>
                </a:lnTo>
                <a:lnTo>
                  <a:pt x="10280954" y="273135"/>
                </a:lnTo>
                <a:lnTo>
                  <a:pt x="9593634" y="89121"/>
                </a:lnTo>
                <a:lnTo>
                  <a:pt x="8905672" y="273135"/>
                </a:lnTo>
                <a:lnTo>
                  <a:pt x="8218352" y="89121"/>
                </a:lnTo>
                <a:lnTo>
                  <a:pt x="7531031" y="273135"/>
                </a:lnTo>
                <a:lnTo>
                  <a:pt x="6843711" y="89121"/>
                </a:lnTo>
                <a:lnTo>
                  <a:pt x="6155108" y="273135"/>
                </a:lnTo>
                <a:lnTo>
                  <a:pt x="5467788" y="88480"/>
                </a:lnTo>
                <a:lnTo>
                  <a:pt x="4779826" y="273135"/>
                </a:lnTo>
                <a:lnTo>
                  <a:pt x="4092506" y="88480"/>
                </a:lnTo>
                <a:lnTo>
                  <a:pt x="3404544" y="273135"/>
                </a:lnTo>
                <a:lnTo>
                  <a:pt x="2717224" y="88480"/>
                </a:lnTo>
                <a:lnTo>
                  <a:pt x="2029903" y="273135"/>
                </a:lnTo>
                <a:lnTo>
                  <a:pt x="1341942" y="88480"/>
                </a:lnTo>
                <a:lnTo>
                  <a:pt x="654621" y="273135"/>
                </a:lnTo>
                <a:lnTo>
                  <a:pt x="0" y="97457"/>
                </a:lnTo>
                <a:lnTo>
                  <a:pt x="0" y="125668"/>
                </a:lnTo>
                <a:lnTo>
                  <a:pt x="654621" y="300705"/>
                </a:lnTo>
                <a:close/>
                <a:moveTo>
                  <a:pt x="654621" y="2571699"/>
                </a:moveTo>
                <a:lnTo>
                  <a:pt x="1341942" y="2387686"/>
                </a:lnTo>
                <a:lnTo>
                  <a:pt x="2029262" y="2571699"/>
                </a:lnTo>
                <a:lnTo>
                  <a:pt x="2716583" y="2387686"/>
                </a:lnTo>
                <a:lnTo>
                  <a:pt x="3404544" y="2571699"/>
                </a:lnTo>
                <a:lnTo>
                  <a:pt x="4091865" y="2387686"/>
                </a:lnTo>
                <a:lnTo>
                  <a:pt x="4779185" y="2571699"/>
                </a:lnTo>
                <a:lnTo>
                  <a:pt x="5466505" y="2387686"/>
                </a:lnTo>
                <a:lnTo>
                  <a:pt x="6155108" y="2571699"/>
                </a:lnTo>
                <a:lnTo>
                  <a:pt x="6842428" y="2387686"/>
                </a:lnTo>
                <a:lnTo>
                  <a:pt x="7529749" y="2571699"/>
                </a:lnTo>
                <a:lnTo>
                  <a:pt x="8217069" y="2387686"/>
                </a:lnTo>
                <a:lnTo>
                  <a:pt x="8904390" y="2571699"/>
                </a:lnTo>
                <a:lnTo>
                  <a:pt x="9591710" y="2387686"/>
                </a:lnTo>
                <a:lnTo>
                  <a:pt x="10279030" y="2571699"/>
                </a:lnTo>
                <a:lnTo>
                  <a:pt x="10966351" y="2387686"/>
                </a:lnTo>
                <a:lnTo>
                  <a:pt x="11653671" y="2571699"/>
                </a:lnTo>
                <a:lnTo>
                  <a:pt x="12308292" y="2396021"/>
                </a:lnTo>
                <a:lnTo>
                  <a:pt x="12308292" y="2308182"/>
                </a:lnTo>
                <a:lnTo>
                  <a:pt x="11653671" y="2483860"/>
                </a:lnTo>
                <a:lnTo>
                  <a:pt x="10966351" y="2299847"/>
                </a:lnTo>
                <a:lnTo>
                  <a:pt x="10279030" y="2483860"/>
                </a:lnTo>
                <a:lnTo>
                  <a:pt x="9591710" y="2299847"/>
                </a:lnTo>
                <a:lnTo>
                  <a:pt x="8905672" y="2483860"/>
                </a:lnTo>
                <a:lnTo>
                  <a:pt x="8218352" y="2299847"/>
                </a:lnTo>
                <a:lnTo>
                  <a:pt x="7531031" y="2483860"/>
                </a:lnTo>
                <a:lnTo>
                  <a:pt x="6843711" y="2299847"/>
                </a:lnTo>
                <a:lnTo>
                  <a:pt x="6155108" y="2483860"/>
                </a:lnTo>
                <a:lnTo>
                  <a:pt x="5467788" y="2299847"/>
                </a:lnTo>
                <a:lnTo>
                  <a:pt x="4780467" y="2483860"/>
                </a:lnTo>
                <a:lnTo>
                  <a:pt x="4093147" y="2299847"/>
                </a:lnTo>
                <a:lnTo>
                  <a:pt x="3404544" y="2483860"/>
                </a:lnTo>
                <a:lnTo>
                  <a:pt x="2717224" y="2299847"/>
                </a:lnTo>
                <a:lnTo>
                  <a:pt x="2029903" y="2483860"/>
                </a:lnTo>
                <a:lnTo>
                  <a:pt x="1342583" y="2299847"/>
                </a:lnTo>
                <a:lnTo>
                  <a:pt x="655263" y="2483860"/>
                </a:lnTo>
                <a:lnTo>
                  <a:pt x="0" y="2308182"/>
                </a:lnTo>
                <a:lnTo>
                  <a:pt x="0" y="2396021"/>
                </a:lnTo>
                <a:lnTo>
                  <a:pt x="654621" y="2571699"/>
                </a:lnTo>
                <a:close/>
                <a:moveTo>
                  <a:pt x="654621" y="2003630"/>
                </a:moveTo>
                <a:lnTo>
                  <a:pt x="1341942" y="1819616"/>
                </a:lnTo>
                <a:lnTo>
                  <a:pt x="2029262" y="2003630"/>
                </a:lnTo>
                <a:lnTo>
                  <a:pt x="2716583" y="1819616"/>
                </a:lnTo>
                <a:lnTo>
                  <a:pt x="3404544" y="2003630"/>
                </a:lnTo>
                <a:lnTo>
                  <a:pt x="4091865" y="1819616"/>
                </a:lnTo>
                <a:lnTo>
                  <a:pt x="4779185" y="2003630"/>
                </a:lnTo>
                <a:lnTo>
                  <a:pt x="5466505" y="1819616"/>
                </a:lnTo>
                <a:lnTo>
                  <a:pt x="6155108" y="2003630"/>
                </a:lnTo>
                <a:lnTo>
                  <a:pt x="6842428" y="1819616"/>
                </a:lnTo>
                <a:lnTo>
                  <a:pt x="7529749" y="2003630"/>
                </a:lnTo>
                <a:lnTo>
                  <a:pt x="8217069" y="1819616"/>
                </a:lnTo>
                <a:lnTo>
                  <a:pt x="8904390" y="2003630"/>
                </a:lnTo>
                <a:lnTo>
                  <a:pt x="9591710" y="1819616"/>
                </a:lnTo>
                <a:lnTo>
                  <a:pt x="10279030" y="2003630"/>
                </a:lnTo>
                <a:lnTo>
                  <a:pt x="10966351" y="1819616"/>
                </a:lnTo>
                <a:lnTo>
                  <a:pt x="11653671" y="2003630"/>
                </a:lnTo>
                <a:lnTo>
                  <a:pt x="12308292" y="1827952"/>
                </a:lnTo>
                <a:lnTo>
                  <a:pt x="12308292" y="1755500"/>
                </a:lnTo>
                <a:lnTo>
                  <a:pt x="11653671" y="1931179"/>
                </a:lnTo>
                <a:lnTo>
                  <a:pt x="10966351" y="1747165"/>
                </a:lnTo>
                <a:lnTo>
                  <a:pt x="10279030" y="1931179"/>
                </a:lnTo>
                <a:lnTo>
                  <a:pt x="9591710" y="1747165"/>
                </a:lnTo>
                <a:lnTo>
                  <a:pt x="8905672" y="1931179"/>
                </a:lnTo>
                <a:lnTo>
                  <a:pt x="8218352" y="1747165"/>
                </a:lnTo>
                <a:lnTo>
                  <a:pt x="7531031" y="1931179"/>
                </a:lnTo>
                <a:lnTo>
                  <a:pt x="6843711" y="1747165"/>
                </a:lnTo>
                <a:lnTo>
                  <a:pt x="6155108" y="1931179"/>
                </a:lnTo>
                <a:lnTo>
                  <a:pt x="5467788" y="1747165"/>
                </a:lnTo>
                <a:lnTo>
                  <a:pt x="4780467" y="1931179"/>
                </a:lnTo>
                <a:lnTo>
                  <a:pt x="4093147" y="1747165"/>
                </a:lnTo>
                <a:lnTo>
                  <a:pt x="3404544" y="1931179"/>
                </a:lnTo>
                <a:lnTo>
                  <a:pt x="2717224" y="1747165"/>
                </a:lnTo>
                <a:lnTo>
                  <a:pt x="2029903" y="1931179"/>
                </a:lnTo>
                <a:lnTo>
                  <a:pt x="1342583" y="1747165"/>
                </a:lnTo>
                <a:lnTo>
                  <a:pt x="655263" y="1931179"/>
                </a:lnTo>
                <a:lnTo>
                  <a:pt x="0" y="1755500"/>
                </a:lnTo>
                <a:lnTo>
                  <a:pt x="0" y="1827952"/>
                </a:lnTo>
                <a:lnTo>
                  <a:pt x="654621" y="2003630"/>
                </a:lnTo>
                <a:close/>
                <a:moveTo>
                  <a:pt x="654621" y="1720236"/>
                </a:moveTo>
                <a:lnTo>
                  <a:pt x="1341942" y="1536223"/>
                </a:lnTo>
                <a:lnTo>
                  <a:pt x="2029262" y="1720236"/>
                </a:lnTo>
                <a:lnTo>
                  <a:pt x="2716583" y="1536223"/>
                </a:lnTo>
                <a:lnTo>
                  <a:pt x="3404544" y="1720236"/>
                </a:lnTo>
                <a:lnTo>
                  <a:pt x="4091865" y="1536223"/>
                </a:lnTo>
                <a:lnTo>
                  <a:pt x="4779185" y="1720236"/>
                </a:lnTo>
                <a:lnTo>
                  <a:pt x="5466505" y="1536223"/>
                </a:lnTo>
                <a:lnTo>
                  <a:pt x="6155108" y="1720236"/>
                </a:lnTo>
                <a:lnTo>
                  <a:pt x="6842428" y="1536223"/>
                </a:lnTo>
                <a:lnTo>
                  <a:pt x="7529749" y="1720236"/>
                </a:lnTo>
                <a:lnTo>
                  <a:pt x="8217069" y="1536223"/>
                </a:lnTo>
                <a:lnTo>
                  <a:pt x="8904390" y="1720236"/>
                </a:lnTo>
                <a:lnTo>
                  <a:pt x="9591710" y="1536223"/>
                </a:lnTo>
                <a:lnTo>
                  <a:pt x="10279030" y="1720236"/>
                </a:lnTo>
                <a:lnTo>
                  <a:pt x="10966351" y="1536223"/>
                </a:lnTo>
                <a:lnTo>
                  <a:pt x="11653671" y="1720236"/>
                </a:lnTo>
                <a:lnTo>
                  <a:pt x="12308292" y="1544558"/>
                </a:lnTo>
                <a:lnTo>
                  <a:pt x="12308292" y="1479160"/>
                </a:lnTo>
                <a:lnTo>
                  <a:pt x="11653671" y="1654838"/>
                </a:lnTo>
                <a:lnTo>
                  <a:pt x="10966351" y="1470825"/>
                </a:lnTo>
                <a:lnTo>
                  <a:pt x="10279030" y="1654838"/>
                </a:lnTo>
                <a:lnTo>
                  <a:pt x="9591710" y="1470825"/>
                </a:lnTo>
                <a:lnTo>
                  <a:pt x="8905672" y="1654838"/>
                </a:lnTo>
                <a:lnTo>
                  <a:pt x="8218352" y="1470825"/>
                </a:lnTo>
                <a:lnTo>
                  <a:pt x="7531031" y="1654838"/>
                </a:lnTo>
                <a:lnTo>
                  <a:pt x="6843711" y="1470825"/>
                </a:lnTo>
                <a:lnTo>
                  <a:pt x="6155108" y="1654838"/>
                </a:lnTo>
                <a:lnTo>
                  <a:pt x="5467788" y="1470825"/>
                </a:lnTo>
                <a:lnTo>
                  <a:pt x="4780467" y="1654838"/>
                </a:lnTo>
                <a:lnTo>
                  <a:pt x="4093147" y="1470825"/>
                </a:lnTo>
                <a:lnTo>
                  <a:pt x="3404544" y="1654838"/>
                </a:lnTo>
                <a:lnTo>
                  <a:pt x="2717224" y="1470825"/>
                </a:lnTo>
                <a:lnTo>
                  <a:pt x="2029903" y="1654838"/>
                </a:lnTo>
                <a:lnTo>
                  <a:pt x="1342583" y="1470825"/>
                </a:lnTo>
                <a:lnTo>
                  <a:pt x="655263" y="1654838"/>
                </a:lnTo>
                <a:lnTo>
                  <a:pt x="0" y="1479160"/>
                </a:lnTo>
                <a:lnTo>
                  <a:pt x="0" y="1544558"/>
                </a:lnTo>
                <a:lnTo>
                  <a:pt x="654621" y="1720236"/>
                </a:lnTo>
                <a:close/>
                <a:moveTo>
                  <a:pt x="11655595" y="17311"/>
                </a:moveTo>
                <a:lnTo>
                  <a:pt x="11719711" y="0"/>
                </a:lnTo>
                <a:lnTo>
                  <a:pt x="11591479" y="0"/>
                </a:lnTo>
                <a:lnTo>
                  <a:pt x="11655595" y="17311"/>
                </a:lnTo>
                <a:close/>
                <a:moveTo>
                  <a:pt x="4779826" y="17311"/>
                </a:moveTo>
                <a:lnTo>
                  <a:pt x="4843942" y="0"/>
                </a:lnTo>
                <a:lnTo>
                  <a:pt x="4715711" y="0"/>
                </a:lnTo>
                <a:lnTo>
                  <a:pt x="4779826" y="17311"/>
                </a:lnTo>
                <a:close/>
                <a:moveTo>
                  <a:pt x="6155108" y="17311"/>
                </a:moveTo>
                <a:lnTo>
                  <a:pt x="6219224" y="0"/>
                </a:lnTo>
                <a:lnTo>
                  <a:pt x="6090993" y="0"/>
                </a:lnTo>
                <a:lnTo>
                  <a:pt x="6155108" y="17311"/>
                </a:lnTo>
                <a:close/>
                <a:moveTo>
                  <a:pt x="3404544" y="17311"/>
                </a:moveTo>
                <a:lnTo>
                  <a:pt x="3468660" y="0"/>
                </a:lnTo>
                <a:lnTo>
                  <a:pt x="3340429" y="0"/>
                </a:lnTo>
                <a:lnTo>
                  <a:pt x="3404544" y="17311"/>
                </a:lnTo>
                <a:close/>
                <a:moveTo>
                  <a:pt x="7530390" y="17311"/>
                </a:moveTo>
                <a:lnTo>
                  <a:pt x="7594506" y="0"/>
                </a:lnTo>
                <a:lnTo>
                  <a:pt x="7466275" y="0"/>
                </a:lnTo>
                <a:lnTo>
                  <a:pt x="7530390" y="17311"/>
                </a:lnTo>
                <a:close/>
                <a:moveTo>
                  <a:pt x="12310216" y="6730273"/>
                </a:moveTo>
                <a:lnTo>
                  <a:pt x="11655595" y="6905951"/>
                </a:lnTo>
                <a:lnTo>
                  <a:pt x="10968274" y="6721938"/>
                </a:lnTo>
                <a:lnTo>
                  <a:pt x="10280954" y="6905951"/>
                </a:lnTo>
                <a:lnTo>
                  <a:pt x="9593634" y="6721938"/>
                </a:lnTo>
                <a:lnTo>
                  <a:pt x="8905672" y="6905310"/>
                </a:lnTo>
                <a:lnTo>
                  <a:pt x="8218352" y="6721297"/>
                </a:lnTo>
                <a:lnTo>
                  <a:pt x="7531031" y="6905310"/>
                </a:lnTo>
                <a:lnTo>
                  <a:pt x="6843711" y="6721297"/>
                </a:lnTo>
                <a:lnTo>
                  <a:pt x="6155108" y="6905310"/>
                </a:lnTo>
                <a:lnTo>
                  <a:pt x="5467788" y="6721297"/>
                </a:lnTo>
                <a:lnTo>
                  <a:pt x="4779826" y="6905310"/>
                </a:lnTo>
                <a:lnTo>
                  <a:pt x="4092506" y="6721297"/>
                </a:lnTo>
                <a:lnTo>
                  <a:pt x="3404544" y="6905310"/>
                </a:lnTo>
                <a:lnTo>
                  <a:pt x="2717224" y="6721297"/>
                </a:lnTo>
                <a:lnTo>
                  <a:pt x="2029903" y="6905310"/>
                </a:lnTo>
                <a:lnTo>
                  <a:pt x="1342583" y="6721297"/>
                </a:lnTo>
                <a:lnTo>
                  <a:pt x="654621" y="6905310"/>
                </a:lnTo>
                <a:lnTo>
                  <a:pt x="0" y="6730273"/>
                </a:lnTo>
                <a:lnTo>
                  <a:pt x="0" y="6924545"/>
                </a:lnTo>
                <a:lnTo>
                  <a:pt x="12310216" y="6924545"/>
                </a:lnTo>
                <a:lnTo>
                  <a:pt x="12310216" y="6730273"/>
                </a:lnTo>
                <a:close/>
                <a:moveTo>
                  <a:pt x="2029903" y="17311"/>
                </a:moveTo>
                <a:lnTo>
                  <a:pt x="2094019" y="0"/>
                </a:lnTo>
                <a:lnTo>
                  <a:pt x="1965788" y="0"/>
                </a:lnTo>
                <a:lnTo>
                  <a:pt x="2029903" y="17311"/>
                </a:lnTo>
                <a:close/>
                <a:moveTo>
                  <a:pt x="8905672" y="17311"/>
                </a:moveTo>
                <a:lnTo>
                  <a:pt x="8969788" y="0"/>
                </a:lnTo>
                <a:lnTo>
                  <a:pt x="8841556" y="0"/>
                </a:lnTo>
                <a:lnTo>
                  <a:pt x="8905672" y="17311"/>
                </a:lnTo>
                <a:close/>
                <a:moveTo>
                  <a:pt x="654621" y="5125446"/>
                </a:moveTo>
                <a:lnTo>
                  <a:pt x="1341942" y="4941432"/>
                </a:lnTo>
                <a:lnTo>
                  <a:pt x="2029262" y="5125446"/>
                </a:lnTo>
                <a:lnTo>
                  <a:pt x="2716583" y="4941432"/>
                </a:lnTo>
                <a:lnTo>
                  <a:pt x="3404544" y="5125446"/>
                </a:lnTo>
                <a:lnTo>
                  <a:pt x="4091865" y="4941432"/>
                </a:lnTo>
                <a:lnTo>
                  <a:pt x="4779185" y="5125446"/>
                </a:lnTo>
                <a:lnTo>
                  <a:pt x="5466505" y="4941432"/>
                </a:lnTo>
                <a:lnTo>
                  <a:pt x="6155108" y="5125446"/>
                </a:lnTo>
                <a:lnTo>
                  <a:pt x="6842428" y="4941432"/>
                </a:lnTo>
                <a:lnTo>
                  <a:pt x="7529749" y="5125446"/>
                </a:lnTo>
                <a:lnTo>
                  <a:pt x="8217069" y="4941432"/>
                </a:lnTo>
                <a:lnTo>
                  <a:pt x="8904390" y="5125446"/>
                </a:lnTo>
                <a:lnTo>
                  <a:pt x="9591710" y="4941432"/>
                </a:lnTo>
                <a:lnTo>
                  <a:pt x="10279030" y="5125446"/>
                </a:lnTo>
                <a:lnTo>
                  <a:pt x="10966351" y="4941432"/>
                </a:lnTo>
                <a:lnTo>
                  <a:pt x="11653671" y="5125446"/>
                </a:lnTo>
                <a:lnTo>
                  <a:pt x="12308292" y="4949768"/>
                </a:lnTo>
                <a:lnTo>
                  <a:pt x="12308292" y="4795889"/>
                </a:lnTo>
                <a:lnTo>
                  <a:pt x="11653671" y="4971567"/>
                </a:lnTo>
                <a:lnTo>
                  <a:pt x="10966351" y="4787554"/>
                </a:lnTo>
                <a:lnTo>
                  <a:pt x="10279030" y="4971567"/>
                </a:lnTo>
                <a:lnTo>
                  <a:pt x="9591710" y="4787554"/>
                </a:lnTo>
                <a:lnTo>
                  <a:pt x="8905672" y="4970926"/>
                </a:lnTo>
                <a:lnTo>
                  <a:pt x="8218352" y="4786912"/>
                </a:lnTo>
                <a:lnTo>
                  <a:pt x="7531031" y="4970926"/>
                </a:lnTo>
                <a:lnTo>
                  <a:pt x="6843711" y="4786912"/>
                </a:lnTo>
                <a:lnTo>
                  <a:pt x="6155108" y="4970926"/>
                </a:lnTo>
                <a:lnTo>
                  <a:pt x="5467788" y="4786912"/>
                </a:lnTo>
                <a:lnTo>
                  <a:pt x="4780467" y="4970926"/>
                </a:lnTo>
                <a:lnTo>
                  <a:pt x="4093147" y="4786912"/>
                </a:lnTo>
                <a:lnTo>
                  <a:pt x="3404544" y="4970926"/>
                </a:lnTo>
                <a:lnTo>
                  <a:pt x="2717224" y="4786912"/>
                </a:lnTo>
                <a:lnTo>
                  <a:pt x="2029903" y="4970926"/>
                </a:lnTo>
                <a:lnTo>
                  <a:pt x="1342583" y="4786912"/>
                </a:lnTo>
                <a:lnTo>
                  <a:pt x="655263" y="4970926"/>
                </a:lnTo>
                <a:lnTo>
                  <a:pt x="0" y="4795889"/>
                </a:lnTo>
                <a:lnTo>
                  <a:pt x="0" y="4950409"/>
                </a:lnTo>
                <a:lnTo>
                  <a:pt x="654621" y="5125446"/>
                </a:lnTo>
                <a:close/>
                <a:moveTo>
                  <a:pt x="654621" y="17311"/>
                </a:moveTo>
                <a:lnTo>
                  <a:pt x="718737" y="0"/>
                </a:lnTo>
                <a:lnTo>
                  <a:pt x="590506" y="0"/>
                </a:lnTo>
                <a:lnTo>
                  <a:pt x="654621" y="17311"/>
                </a:lnTo>
                <a:close/>
                <a:moveTo>
                  <a:pt x="654621" y="5693515"/>
                </a:moveTo>
                <a:lnTo>
                  <a:pt x="1341942" y="5509501"/>
                </a:lnTo>
                <a:lnTo>
                  <a:pt x="2029903" y="5693515"/>
                </a:lnTo>
                <a:lnTo>
                  <a:pt x="2717224" y="5509501"/>
                </a:lnTo>
                <a:lnTo>
                  <a:pt x="3404544" y="5693515"/>
                </a:lnTo>
                <a:lnTo>
                  <a:pt x="4091865" y="5509501"/>
                </a:lnTo>
                <a:lnTo>
                  <a:pt x="4779826" y="5693515"/>
                </a:lnTo>
                <a:lnTo>
                  <a:pt x="5467147" y="5509501"/>
                </a:lnTo>
                <a:lnTo>
                  <a:pt x="6155108" y="5693515"/>
                </a:lnTo>
                <a:lnTo>
                  <a:pt x="6842428" y="5509501"/>
                </a:lnTo>
                <a:lnTo>
                  <a:pt x="7529749" y="5693515"/>
                </a:lnTo>
                <a:lnTo>
                  <a:pt x="8217069" y="5509501"/>
                </a:lnTo>
                <a:lnTo>
                  <a:pt x="8905672" y="5693515"/>
                </a:lnTo>
                <a:lnTo>
                  <a:pt x="9592992" y="5509501"/>
                </a:lnTo>
                <a:lnTo>
                  <a:pt x="10280313" y="5693515"/>
                </a:lnTo>
                <a:lnTo>
                  <a:pt x="10967633" y="5509501"/>
                </a:lnTo>
                <a:lnTo>
                  <a:pt x="11654954" y="5693515"/>
                </a:lnTo>
                <a:lnTo>
                  <a:pt x="12309575" y="5517837"/>
                </a:lnTo>
                <a:lnTo>
                  <a:pt x="12309575" y="5348570"/>
                </a:lnTo>
                <a:lnTo>
                  <a:pt x="11654954" y="5524248"/>
                </a:lnTo>
                <a:lnTo>
                  <a:pt x="10967633" y="5340235"/>
                </a:lnTo>
                <a:lnTo>
                  <a:pt x="10280313" y="5524248"/>
                </a:lnTo>
                <a:lnTo>
                  <a:pt x="9592992" y="5340235"/>
                </a:lnTo>
                <a:lnTo>
                  <a:pt x="8905672" y="5523607"/>
                </a:lnTo>
                <a:lnTo>
                  <a:pt x="8218352" y="5339594"/>
                </a:lnTo>
                <a:lnTo>
                  <a:pt x="7531031" y="5523607"/>
                </a:lnTo>
                <a:lnTo>
                  <a:pt x="6843711" y="5339594"/>
                </a:lnTo>
                <a:lnTo>
                  <a:pt x="6155108" y="5523607"/>
                </a:lnTo>
                <a:lnTo>
                  <a:pt x="5467788" y="5339594"/>
                </a:lnTo>
                <a:lnTo>
                  <a:pt x="4780467" y="5523607"/>
                </a:lnTo>
                <a:lnTo>
                  <a:pt x="4093147" y="5339594"/>
                </a:lnTo>
                <a:lnTo>
                  <a:pt x="3404544" y="5523607"/>
                </a:lnTo>
                <a:lnTo>
                  <a:pt x="2717224" y="5339594"/>
                </a:lnTo>
                <a:lnTo>
                  <a:pt x="2029903" y="5523607"/>
                </a:lnTo>
                <a:lnTo>
                  <a:pt x="1342583" y="5339594"/>
                </a:lnTo>
                <a:lnTo>
                  <a:pt x="655263" y="5523607"/>
                </a:lnTo>
                <a:lnTo>
                  <a:pt x="0" y="5348570"/>
                </a:lnTo>
                <a:lnTo>
                  <a:pt x="0" y="5517837"/>
                </a:lnTo>
                <a:lnTo>
                  <a:pt x="654621" y="5693515"/>
                </a:lnTo>
                <a:close/>
                <a:moveTo>
                  <a:pt x="654621" y="5409480"/>
                </a:moveTo>
                <a:lnTo>
                  <a:pt x="1341942" y="5225467"/>
                </a:lnTo>
                <a:lnTo>
                  <a:pt x="2029262" y="5409480"/>
                </a:lnTo>
                <a:lnTo>
                  <a:pt x="2717224" y="5225467"/>
                </a:lnTo>
                <a:lnTo>
                  <a:pt x="3404544" y="5409480"/>
                </a:lnTo>
                <a:lnTo>
                  <a:pt x="4092506" y="5225467"/>
                </a:lnTo>
                <a:lnTo>
                  <a:pt x="4779826" y="5409480"/>
                </a:lnTo>
                <a:lnTo>
                  <a:pt x="5467788" y="5225467"/>
                </a:lnTo>
                <a:lnTo>
                  <a:pt x="6155108" y="5409480"/>
                </a:lnTo>
                <a:lnTo>
                  <a:pt x="6842428" y="5225467"/>
                </a:lnTo>
                <a:lnTo>
                  <a:pt x="7529749" y="5409480"/>
                </a:lnTo>
                <a:lnTo>
                  <a:pt x="8217069" y="5225467"/>
                </a:lnTo>
                <a:lnTo>
                  <a:pt x="8904390" y="5409480"/>
                </a:lnTo>
                <a:lnTo>
                  <a:pt x="9591710" y="5225467"/>
                </a:lnTo>
                <a:lnTo>
                  <a:pt x="10279030" y="5409480"/>
                </a:lnTo>
                <a:lnTo>
                  <a:pt x="10966351" y="5225467"/>
                </a:lnTo>
                <a:lnTo>
                  <a:pt x="11653671" y="5409480"/>
                </a:lnTo>
                <a:lnTo>
                  <a:pt x="12308292" y="5233802"/>
                </a:lnTo>
                <a:lnTo>
                  <a:pt x="12308292" y="5071588"/>
                </a:lnTo>
                <a:lnTo>
                  <a:pt x="11653671" y="5247267"/>
                </a:lnTo>
                <a:lnTo>
                  <a:pt x="10966351" y="5063253"/>
                </a:lnTo>
                <a:lnTo>
                  <a:pt x="10279030" y="5247267"/>
                </a:lnTo>
                <a:lnTo>
                  <a:pt x="9591710" y="5063253"/>
                </a:lnTo>
                <a:lnTo>
                  <a:pt x="8905672" y="5247267"/>
                </a:lnTo>
                <a:lnTo>
                  <a:pt x="8218352" y="5063253"/>
                </a:lnTo>
                <a:lnTo>
                  <a:pt x="7531031" y="5247267"/>
                </a:lnTo>
                <a:lnTo>
                  <a:pt x="6843711" y="5063253"/>
                </a:lnTo>
                <a:lnTo>
                  <a:pt x="6155108" y="5247267"/>
                </a:lnTo>
                <a:lnTo>
                  <a:pt x="5467788" y="5063253"/>
                </a:lnTo>
                <a:lnTo>
                  <a:pt x="4780467" y="5247267"/>
                </a:lnTo>
                <a:lnTo>
                  <a:pt x="4093147" y="5063253"/>
                </a:lnTo>
                <a:lnTo>
                  <a:pt x="3404544" y="5247267"/>
                </a:lnTo>
                <a:lnTo>
                  <a:pt x="2717224" y="5063253"/>
                </a:lnTo>
                <a:lnTo>
                  <a:pt x="2029903" y="5247267"/>
                </a:lnTo>
                <a:lnTo>
                  <a:pt x="1342583" y="5063253"/>
                </a:lnTo>
                <a:lnTo>
                  <a:pt x="655263" y="5247267"/>
                </a:lnTo>
                <a:lnTo>
                  <a:pt x="0" y="5072229"/>
                </a:lnTo>
                <a:lnTo>
                  <a:pt x="0" y="5234443"/>
                </a:lnTo>
                <a:lnTo>
                  <a:pt x="654621" y="5409480"/>
                </a:lnTo>
                <a:close/>
                <a:moveTo>
                  <a:pt x="654621" y="5976908"/>
                </a:moveTo>
                <a:lnTo>
                  <a:pt x="1341942" y="5792895"/>
                </a:lnTo>
                <a:lnTo>
                  <a:pt x="2029262" y="5976908"/>
                </a:lnTo>
                <a:lnTo>
                  <a:pt x="2716583" y="5792895"/>
                </a:lnTo>
                <a:lnTo>
                  <a:pt x="3404544" y="5976908"/>
                </a:lnTo>
                <a:lnTo>
                  <a:pt x="4091865" y="5792895"/>
                </a:lnTo>
                <a:lnTo>
                  <a:pt x="4779185" y="5976908"/>
                </a:lnTo>
                <a:lnTo>
                  <a:pt x="5466505" y="5792895"/>
                </a:lnTo>
                <a:lnTo>
                  <a:pt x="6155108" y="5976908"/>
                </a:lnTo>
                <a:lnTo>
                  <a:pt x="6842428" y="5792895"/>
                </a:lnTo>
                <a:lnTo>
                  <a:pt x="7529749" y="5976908"/>
                </a:lnTo>
                <a:lnTo>
                  <a:pt x="8217069" y="5792895"/>
                </a:lnTo>
                <a:lnTo>
                  <a:pt x="8904390" y="5976908"/>
                </a:lnTo>
                <a:lnTo>
                  <a:pt x="9591710" y="5792895"/>
                </a:lnTo>
                <a:lnTo>
                  <a:pt x="10279030" y="5976908"/>
                </a:lnTo>
                <a:lnTo>
                  <a:pt x="10966351" y="5792895"/>
                </a:lnTo>
                <a:lnTo>
                  <a:pt x="11653671" y="5976908"/>
                </a:lnTo>
                <a:lnTo>
                  <a:pt x="12308292" y="5801230"/>
                </a:lnTo>
                <a:lnTo>
                  <a:pt x="12308292" y="5624270"/>
                </a:lnTo>
                <a:lnTo>
                  <a:pt x="11653671" y="5799948"/>
                </a:lnTo>
                <a:lnTo>
                  <a:pt x="10966351" y="5615935"/>
                </a:lnTo>
                <a:lnTo>
                  <a:pt x="10279030" y="5799948"/>
                </a:lnTo>
                <a:lnTo>
                  <a:pt x="9591710" y="5615935"/>
                </a:lnTo>
                <a:lnTo>
                  <a:pt x="8905672" y="5799948"/>
                </a:lnTo>
                <a:lnTo>
                  <a:pt x="8218352" y="5615935"/>
                </a:lnTo>
                <a:lnTo>
                  <a:pt x="7531031" y="5799948"/>
                </a:lnTo>
                <a:lnTo>
                  <a:pt x="6843711" y="5615935"/>
                </a:lnTo>
                <a:lnTo>
                  <a:pt x="6155108" y="5799948"/>
                </a:lnTo>
                <a:lnTo>
                  <a:pt x="5467788" y="5615935"/>
                </a:lnTo>
                <a:lnTo>
                  <a:pt x="4780467" y="5799948"/>
                </a:lnTo>
                <a:lnTo>
                  <a:pt x="4093147" y="5615935"/>
                </a:lnTo>
                <a:lnTo>
                  <a:pt x="3404544" y="5799948"/>
                </a:lnTo>
                <a:lnTo>
                  <a:pt x="2717224" y="5615935"/>
                </a:lnTo>
                <a:lnTo>
                  <a:pt x="2029903" y="5799948"/>
                </a:lnTo>
                <a:lnTo>
                  <a:pt x="1342583" y="5615935"/>
                </a:lnTo>
                <a:lnTo>
                  <a:pt x="655263" y="5799948"/>
                </a:lnTo>
                <a:lnTo>
                  <a:pt x="0" y="5624911"/>
                </a:lnTo>
                <a:lnTo>
                  <a:pt x="0" y="5801871"/>
                </a:lnTo>
                <a:lnTo>
                  <a:pt x="654621" y="5976908"/>
                </a:lnTo>
                <a:close/>
                <a:moveTo>
                  <a:pt x="654621" y="6828371"/>
                </a:moveTo>
                <a:lnTo>
                  <a:pt x="1341942" y="6644358"/>
                </a:lnTo>
                <a:lnTo>
                  <a:pt x="2029262" y="6828371"/>
                </a:lnTo>
                <a:lnTo>
                  <a:pt x="2716583" y="6644358"/>
                </a:lnTo>
                <a:lnTo>
                  <a:pt x="3404544" y="6828371"/>
                </a:lnTo>
                <a:lnTo>
                  <a:pt x="4091865" y="6644358"/>
                </a:lnTo>
                <a:lnTo>
                  <a:pt x="4779185" y="6828371"/>
                </a:lnTo>
                <a:lnTo>
                  <a:pt x="5466505" y="6644358"/>
                </a:lnTo>
                <a:lnTo>
                  <a:pt x="6155108" y="6828371"/>
                </a:lnTo>
                <a:lnTo>
                  <a:pt x="6842428" y="6644358"/>
                </a:lnTo>
                <a:lnTo>
                  <a:pt x="7529749" y="6828371"/>
                </a:lnTo>
                <a:lnTo>
                  <a:pt x="8217069" y="6644358"/>
                </a:lnTo>
                <a:lnTo>
                  <a:pt x="8905672" y="6828371"/>
                </a:lnTo>
                <a:lnTo>
                  <a:pt x="9592992" y="6644358"/>
                </a:lnTo>
                <a:lnTo>
                  <a:pt x="10280313" y="6828371"/>
                </a:lnTo>
                <a:lnTo>
                  <a:pt x="10967633" y="6644358"/>
                </a:lnTo>
                <a:lnTo>
                  <a:pt x="11654954" y="6828371"/>
                </a:lnTo>
                <a:lnTo>
                  <a:pt x="12309575" y="6652692"/>
                </a:lnTo>
                <a:lnTo>
                  <a:pt x="12309575" y="6453291"/>
                </a:lnTo>
                <a:lnTo>
                  <a:pt x="11654954" y="6628970"/>
                </a:lnTo>
                <a:lnTo>
                  <a:pt x="10967633" y="6444956"/>
                </a:lnTo>
                <a:lnTo>
                  <a:pt x="10280313" y="6628970"/>
                </a:lnTo>
                <a:lnTo>
                  <a:pt x="9592992" y="6444956"/>
                </a:lnTo>
                <a:lnTo>
                  <a:pt x="8905672" y="6628970"/>
                </a:lnTo>
                <a:lnTo>
                  <a:pt x="8218352" y="6444956"/>
                </a:lnTo>
                <a:lnTo>
                  <a:pt x="7531031" y="6628970"/>
                </a:lnTo>
                <a:lnTo>
                  <a:pt x="6843711" y="6444956"/>
                </a:lnTo>
                <a:lnTo>
                  <a:pt x="6155108" y="6628970"/>
                </a:lnTo>
                <a:lnTo>
                  <a:pt x="5467788" y="6444956"/>
                </a:lnTo>
                <a:lnTo>
                  <a:pt x="4780467" y="6628970"/>
                </a:lnTo>
                <a:lnTo>
                  <a:pt x="4093147" y="6444956"/>
                </a:lnTo>
                <a:lnTo>
                  <a:pt x="3404544" y="6628970"/>
                </a:lnTo>
                <a:lnTo>
                  <a:pt x="2717224" y="6444956"/>
                </a:lnTo>
                <a:lnTo>
                  <a:pt x="2029903" y="6628970"/>
                </a:lnTo>
                <a:lnTo>
                  <a:pt x="1342583" y="6444956"/>
                </a:lnTo>
                <a:lnTo>
                  <a:pt x="655263" y="6628970"/>
                </a:lnTo>
                <a:lnTo>
                  <a:pt x="0" y="6453932"/>
                </a:lnTo>
                <a:lnTo>
                  <a:pt x="0" y="6653333"/>
                </a:lnTo>
                <a:lnTo>
                  <a:pt x="654621" y="6828371"/>
                </a:lnTo>
                <a:close/>
                <a:moveTo>
                  <a:pt x="654621" y="6260943"/>
                </a:moveTo>
                <a:lnTo>
                  <a:pt x="1341942" y="6076929"/>
                </a:lnTo>
                <a:lnTo>
                  <a:pt x="2029262" y="6260943"/>
                </a:lnTo>
                <a:lnTo>
                  <a:pt x="2716583" y="6076929"/>
                </a:lnTo>
                <a:lnTo>
                  <a:pt x="3404544" y="6260943"/>
                </a:lnTo>
                <a:lnTo>
                  <a:pt x="4091865" y="6076929"/>
                </a:lnTo>
                <a:lnTo>
                  <a:pt x="4779185" y="6260943"/>
                </a:lnTo>
                <a:lnTo>
                  <a:pt x="5466505" y="6076929"/>
                </a:lnTo>
                <a:lnTo>
                  <a:pt x="6155108" y="6260943"/>
                </a:lnTo>
                <a:lnTo>
                  <a:pt x="6842428" y="6076929"/>
                </a:lnTo>
                <a:lnTo>
                  <a:pt x="7529749" y="6260943"/>
                </a:lnTo>
                <a:lnTo>
                  <a:pt x="8217069" y="6076929"/>
                </a:lnTo>
                <a:lnTo>
                  <a:pt x="8904390" y="6260943"/>
                </a:lnTo>
                <a:lnTo>
                  <a:pt x="9591710" y="6076929"/>
                </a:lnTo>
                <a:lnTo>
                  <a:pt x="10279030" y="6260943"/>
                </a:lnTo>
                <a:lnTo>
                  <a:pt x="10966351" y="6076929"/>
                </a:lnTo>
                <a:lnTo>
                  <a:pt x="11653671" y="6260943"/>
                </a:lnTo>
                <a:lnTo>
                  <a:pt x="12308292" y="6085264"/>
                </a:lnTo>
                <a:lnTo>
                  <a:pt x="12308292" y="5900610"/>
                </a:lnTo>
                <a:lnTo>
                  <a:pt x="11653671" y="6076288"/>
                </a:lnTo>
                <a:lnTo>
                  <a:pt x="10968274" y="5892275"/>
                </a:lnTo>
                <a:lnTo>
                  <a:pt x="10280954" y="6076288"/>
                </a:lnTo>
                <a:lnTo>
                  <a:pt x="9592992" y="5892275"/>
                </a:lnTo>
                <a:lnTo>
                  <a:pt x="8905672" y="6076288"/>
                </a:lnTo>
                <a:lnTo>
                  <a:pt x="8217710" y="5892275"/>
                </a:lnTo>
                <a:lnTo>
                  <a:pt x="7530390" y="6076288"/>
                </a:lnTo>
                <a:lnTo>
                  <a:pt x="6842428" y="5892275"/>
                </a:lnTo>
                <a:lnTo>
                  <a:pt x="6155108" y="6076288"/>
                </a:lnTo>
                <a:lnTo>
                  <a:pt x="5467788" y="5892275"/>
                </a:lnTo>
                <a:lnTo>
                  <a:pt x="4780467" y="6076288"/>
                </a:lnTo>
                <a:lnTo>
                  <a:pt x="4092506" y="5892275"/>
                </a:lnTo>
                <a:lnTo>
                  <a:pt x="3404544" y="6076288"/>
                </a:lnTo>
                <a:lnTo>
                  <a:pt x="2717224" y="5892275"/>
                </a:lnTo>
                <a:lnTo>
                  <a:pt x="2029903" y="6076288"/>
                </a:lnTo>
                <a:lnTo>
                  <a:pt x="1341942" y="5892275"/>
                </a:lnTo>
                <a:lnTo>
                  <a:pt x="654621" y="6076288"/>
                </a:lnTo>
                <a:lnTo>
                  <a:pt x="0" y="5901251"/>
                </a:lnTo>
                <a:lnTo>
                  <a:pt x="0" y="6085906"/>
                </a:lnTo>
                <a:lnTo>
                  <a:pt x="654621" y="6260943"/>
                </a:lnTo>
                <a:close/>
                <a:moveTo>
                  <a:pt x="10280313" y="17311"/>
                </a:moveTo>
                <a:lnTo>
                  <a:pt x="10344429" y="0"/>
                </a:lnTo>
                <a:lnTo>
                  <a:pt x="10216197" y="0"/>
                </a:lnTo>
                <a:lnTo>
                  <a:pt x="10280313" y="17311"/>
                </a:lnTo>
                <a:close/>
                <a:moveTo>
                  <a:pt x="654621" y="6544336"/>
                </a:moveTo>
                <a:lnTo>
                  <a:pt x="1341942" y="6360323"/>
                </a:lnTo>
                <a:lnTo>
                  <a:pt x="2029262" y="6544336"/>
                </a:lnTo>
                <a:lnTo>
                  <a:pt x="2717224" y="6360323"/>
                </a:lnTo>
                <a:lnTo>
                  <a:pt x="3404544" y="6544336"/>
                </a:lnTo>
                <a:lnTo>
                  <a:pt x="4092506" y="6360323"/>
                </a:lnTo>
                <a:lnTo>
                  <a:pt x="4779826" y="6544336"/>
                </a:lnTo>
                <a:lnTo>
                  <a:pt x="5467788" y="6360323"/>
                </a:lnTo>
                <a:lnTo>
                  <a:pt x="6155108" y="6544336"/>
                </a:lnTo>
                <a:lnTo>
                  <a:pt x="6842428" y="6360323"/>
                </a:lnTo>
                <a:lnTo>
                  <a:pt x="7529749" y="6544336"/>
                </a:lnTo>
                <a:lnTo>
                  <a:pt x="8217069" y="6360323"/>
                </a:lnTo>
                <a:lnTo>
                  <a:pt x="8904390" y="6544336"/>
                </a:lnTo>
                <a:lnTo>
                  <a:pt x="9591710" y="6360323"/>
                </a:lnTo>
                <a:lnTo>
                  <a:pt x="10279030" y="6544336"/>
                </a:lnTo>
                <a:lnTo>
                  <a:pt x="10966351" y="6360323"/>
                </a:lnTo>
                <a:lnTo>
                  <a:pt x="11653671" y="6544336"/>
                </a:lnTo>
                <a:lnTo>
                  <a:pt x="12308292" y="6368658"/>
                </a:lnTo>
                <a:lnTo>
                  <a:pt x="12308292" y="6176951"/>
                </a:lnTo>
                <a:lnTo>
                  <a:pt x="11653671" y="6352629"/>
                </a:lnTo>
                <a:lnTo>
                  <a:pt x="10966351" y="6168615"/>
                </a:lnTo>
                <a:lnTo>
                  <a:pt x="10279030" y="6352629"/>
                </a:lnTo>
                <a:lnTo>
                  <a:pt x="9591710" y="6168615"/>
                </a:lnTo>
                <a:lnTo>
                  <a:pt x="8905672" y="6352629"/>
                </a:lnTo>
                <a:lnTo>
                  <a:pt x="8218352" y="6168615"/>
                </a:lnTo>
                <a:lnTo>
                  <a:pt x="7531031" y="6352629"/>
                </a:lnTo>
                <a:lnTo>
                  <a:pt x="6843711" y="6168615"/>
                </a:lnTo>
                <a:lnTo>
                  <a:pt x="6155108" y="6352629"/>
                </a:lnTo>
                <a:lnTo>
                  <a:pt x="5467788" y="6168615"/>
                </a:lnTo>
                <a:lnTo>
                  <a:pt x="4780467" y="6352629"/>
                </a:lnTo>
                <a:lnTo>
                  <a:pt x="4093147" y="6168615"/>
                </a:lnTo>
                <a:lnTo>
                  <a:pt x="3404544" y="6352629"/>
                </a:lnTo>
                <a:lnTo>
                  <a:pt x="2717224" y="6168615"/>
                </a:lnTo>
                <a:lnTo>
                  <a:pt x="2029903" y="6352629"/>
                </a:lnTo>
                <a:lnTo>
                  <a:pt x="1342583" y="6168615"/>
                </a:lnTo>
                <a:lnTo>
                  <a:pt x="655263" y="6352629"/>
                </a:lnTo>
                <a:lnTo>
                  <a:pt x="0" y="6177592"/>
                </a:lnTo>
                <a:lnTo>
                  <a:pt x="0" y="6369299"/>
                </a:lnTo>
                <a:lnTo>
                  <a:pt x="654621" y="6544336"/>
                </a:lnTo>
                <a:close/>
              </a:path>
            </a:pathLst>
          </a:custGeom>
          <a:solidFill>
            <a:srgbClr val="E8EBEE"/>
          </a:solidFill>
          <a:ln w="635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8378D874-02C3-B921-813D-10D1F11F5A1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3969" y="0"/>
            <a:ext cx="58380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328BC-5F7B-1D81-FED8-DD493F261AF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871C809-5DBA-4053-9500-961AAE639259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3F675-2EE5-0F45-D48A-C822B2F890C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D7A2D-B3D3-EA04-B2B2-EE28076E577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06F01A4-C9D2-BE35-0426-9AB950A3501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2D81DE2-D391-8E7C-7E33-2BF8ADA6F1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304419"/>
            <a:ext cx="5580063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5609994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foto (rechts) /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506991EA-06EF-3B60-FD2C-7C0AC09B16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3973" y="1628775"/>
            <a:ext cx="5322092" cy="47164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3ED01CD-4DE7-B556-5103-FD866A30B8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15603-956E-DDD7-689A-D288A5269A8C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6261A91B-9F6C-4D70-880D-5FDBD5215EFC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7CAD8-B3AF-8B8A-DE4C-E234E149D8A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39D71-6913-528F-3156-3E1F26F9EFB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CF5A95B0-3690-6E2E-1250-2C7C9654CFB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292315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179735B-DFCA-D124-198E-05FA8E2CF2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537CA77-3745-5EBE-585A-902AE689EC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44843D0-76E4-9010-69F1-880E1461706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57DEAAA-9169-43F6-98EA-FAEFD7E6398F}" type="datetime4">
              <a:rPr lang="nl-NL" smtClean="0"/>
              <a:t>26 december 2024</a:t>
            </a:fld>
            <a:endParaRPr lang="en-BE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B642950-FFB1-F46B-DDCF-2611D940D14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12507B5-06FF-0037-2375-2D5C7C9545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865DC67D-5DCD-A9DD-7F5C-743F9CFD72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6001" cy="4391823"/>
          </a:xfrm>
          <a:custGeom>
            <a:avLst/>
            <a:gdLst>
              <a:gd name="connsiteX0" fmla="*/ 143693 w 7734301"/>
              <a:gd name="connsiteY0" fmla="*/ 0 h 5572125"/>
              <a:gd name="connsiteX1" fmla="*/ 7734301 w 7734301"/>
              <a:gd name="connsiteY1" fmla="*/ 0 h 5572125"/>
              <a:gd name="connsiteX2" fmla="*/ 7734301 w 7734301"/>
              <a:gd name="connsiteY2" fmla="*/ 4113568 h 5572125"/>
              <a:gd name="connsiteX3" fmla="*/ 7592641 w 7734301"/>
              <a:gd name="connsiteY3" fmla="*/ 4269434 h 5572125"/>
              <a:gd name="connsiteX4" fmla="*/ 4447666 w 7734301"/>
              <a:gd name="connsiteY4" fmla="*/ 5572125 h 5572125"/>
              <a:gd name="connsiteX5" fmla="*/ 0 w 7734301"/>
              <a:gd name="connsiteY5" fmla="*/ 1124459 h 5572125"/>
              <a:gd name="connsiteX6" fmla="*/ 140025 w 7734301"/>
              <a:gd name="connsiteY6" fmla="*/ 12918 h 557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34301" h="5572125">
                <a:moveTo>
                  <a:pt x="143693" y="0"/>
                </a:moveTo>
                <a:lnTo>
                  <a:pt x="7734301" y="0"/>
                </a:lnTo>
                <a:lnTo>
                  <a:pt x="7734301" y="4113568"/>
                </a:lnTo>
                <a:lnTo>
                  <a:pt x="7592641" y="4269434"/>
                </a:lnTo>
                <a:cubicBezTo>
                  <a:pt x="6787772" y="5074303"/>
                  <a:pt x="5675855" y="5572125"/>
                  <a:pt x="4447666" y="5572125"/>
                </a:cubicBezTo>
                <a:cubicBezTo>
                  <a:pt x="1991288" y="5572125"/>
                  <a:pt x="0" y="3580837"/>
                  <a:pt x="0" y="1124459"/>
                </a:cubicBezTo>
                <a:cubicBezTo>
                  <a:pt x="0" y="740650"/>
                  <a:pt x="48616" y="368196"/>
                  <a:pt x="140025" y="12918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/>
              <a:t>Afbeelding (optioneel)</a:t>
            </a:r>
          </a:p>
        </p:txBody>
      </p:sp>
      <p:sp>
        <p:nvSpPr>
          <p:cNvPr id="2" name="Title 8">
            <a:extLst>
              <a:ext uri="{FF2B5EF4-FFF2-40B4-BE49-F238E27FC236}">
                <a16:creationId xmlns:a16="http://schemas.microsoft.com/office/drawing/2014/main" id="{C7D1E8C1-13EB-D4BB-EFD2-7B7A3C2A77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40" y="2949667"/>
            <a:ext cx="5580062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Korte of </a:t>
            </a:r>
            <a:r>
              <a:rPr lang="en-GB" err="1"/>
              <a:t>lange</a:t>
            </a:r>
            <a:r>
              <a:rPr lang="en-GB"/>
              <a:t> </a:t>
            </a:r>
            <a:r>
              <a:rPr lang="en-GB" err="1"/>
              <a:t>titel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4C4E4-7DE4-06A2-244F-5CC6B54E28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5939" y="4537794"/>
            <a:ext cx="8640761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Ondertitel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6338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patroon/f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B222719C-72DD-6D05-B21F-AB4A13C45C32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6269350" y="947450"/>
            <a:ext cx="6869111" cy="4974211"/>
          </a:xfrm>
          <a:custGeom>
            <a:avLst/>
            <a:gdLst>
              <a:gd name="connsiteX0" fmla="*/ 731645 w 6869111"/>
              <a:gd name="connsiteY0" fmla="*/ 4421700 h 4974211"/>
              <a:gd name="connsiteX1" fmla="*/ 364744 w 6869111"/>
              <a:gd name="connsiteY1" fmla="*/ 4421700 h 4974211"/>
              <a:gd name="connsiteX2" fmla="*/ 364744 w 6869111"/>
              <a:gd name="connsiteY2" fmla="*/ 4788294 h 4974211"/>
              <a:gd name="connsiteX3" fmla="*/ 731645 w 6869111"/>
              <a:gd name="connsiteY3" fmla="*/ 4788294 h 4974211"/>
              <a:gd name="connsiteX4" fmla="*/ 731645 w 6869111"/>
              <a:gd name="connsiteY4" fmla="*/ 4036030 h 4974211"/>
              <a:gd name="connsiteX5" fmla="*/ 364744 w 6869111"/>
              <a:gd name="connsiteY5" fmla="*/ 4036030 h 4974211"/>
              <a:gd name="connsiteX6" fmla="*/ 364744 w 6869111"/>
              <a:gd name="connsiteY6" fmla="*/ 4402624 h 4974211"/>
              <a:gd name="connsiteX7" fmla="*/ 731645 w 6869111"/>
              <a:gd name="connsiteY7" fmla="*/ 4402624 h 4974211"/>
              <a:gd name="connsiteX8" fmla="*/ 731645 w 6869111"/>
              <a:gd name="connsiteY8" fmla="*/ 3650358 h 4974211"/>
              <a:gd name="connsiteX9" fmla="*/ 364744 w 6869111"/>
              <a:gd name="connsiteY9" fmla="*/ 3650358 h 4974211"/>
              <a:gd name="connsiteX10" fmla="*/ 364744 w 6869111"/>
              <a:gd name="connsiteY10" fmla="*/ 4016952 h 4974211"/>
              <a:gd name="connsiteX11" fmla="*/ 731645 w 6869111"/>
              <a:gd name="connsiteY11" fmla="*/ 4016952 h 4974211"/>
              <a:gd name="connsiteX12" fmla="*/ 731645 w 6869111"/>
              <a:gd name="connsiteY12" fmla="*/ 3264686 h 4974211"/>
              <a:gd name="connsiteX13" fmla="*/ 364744 w 6869111"/>
              <a:gd name="connsiteY13" fmla="*/ 3264686 h 4974211"/>
              <a:gd name="connsiteX14" fmla="*/ 364744 w 6869111"/>
              <a:gd name="connsiteY14" fmla="*/ 3631280 h 4974211"/>
              <a:gd name="connsiteX15" fmla="*/ 731645 w 6869111"/>
              <a:gd name="connsiteY15" fmla="*/ 3631280 h 4974211"/>
              <a:gd name="connsiteX16" fmla="*/ 731645 w 6869111"/>
              <a:gd name="connsiteY16" fmla="*/ 2879014 h 4974211"/>
              <a:gd name="connsiteX17" fmla="*/ 364744 w 6869111"/>
              <a:gd name="connsiteY17" fmla="*/ 2879014 h 4974211"/>
              <a:gd name="connsiteX18" fmla="*/ 364744 w 6869111"/>
              <a:gd name="connsiteY18" fmla="*/ 3245608 h 4974211"/>
              <a:gd name="connsiteX19" fmla="*/ 731645 w 6869111"/>
              <a:gd name="connsiteY19" fmla="*/ 3245608 h 4974211"/>
              <a:gd name="connsiteX20" fmla="*/ 731645 w 6869111"/>
              <a:gd name="connsiteY20" fmla="*/ 2493344 h 4974211"/>
              <a:gd name="connsiteX21" fmla="*/ 364744 w 6869111"/>
              <a:gd name="connsiteY21" fmla="*/ 2493344 h 4974211"/>
              <a:gd name="connsiteX22" fmla="*/ 364744 w 6869111"/>
              <a:gd name="connsiteY22" fmla="*/ 2859936 h 4974211"/>
              <a:gd name="connsiteX23" fmla="*/ 731645 w 6869111"/>
              <a:gd name="connsiteY23" fmla="*/ 2859936 h 4974211"/>
              <a:gd name="connsiteX24" fmla="*/ 731645 w 6869111"/>
              <a:gd name="connsiteY24" fmla="*/ 2107672 h 4974211"/>
              <a:gd name="connsiteX25" fmla="*/ 364744 w 6869111"/>
              <a:gd name="connsiteY25" fmla="*/ 2107672 h 4974211"/>
              <a:gd name="connsiteX26" fmla="*/ 364744 w 6869111"/>
              <a:gd name="connsiteY26" fmla="*/ 2474266 h 4974211"/>
              <a:gd name="connsiteX27" fmla="*/ 731645 w 6869111"/>
              <a:gd name="connsiteY27" fmla="*/ 2474266 h 4974211"/>
              <a:gd name="connsiteX28" fmla="*/ 731645 w 6869111"/>
              <a:gd name="connsiteY28" fmla="*/ 1722000 h 4974211"/>
              <a:gd name="connsiteX29" fmla="*/ 364744 w 6869111"/>
              <a:gd name="connsiteY29" fmla="*/ 1722000 h 4974211"/>
              <a:gd name="connsiteX30" fmla="*/ 364744 w 6869111"/>
              <a:gd name="connsiteY30" fmla="*/ 2088594 h 4974211"/>
              <a:gd name="connsiteX31" fmla="*/ 731645 w 6869111"/>
              <a:gd name="connsiteY31" fmla="*/ 2088594 h 4974211"/>
              <a:gd name="connsiteX32" fmla="*/ 1117639 w 6869111"/>
              <a:gd name="connsiteY32" fmla="*/ 4421326 h 4974211"/>
              <a:gd name="connsiteX33" fmla="*/ 750738 w 6869111"/>
              <a:gd name="connsiteY33" fmla="*/ 4421326 h 4974211"/>
              <a:gd name="connsiteX34" fmla="*/ 750738 w 6869111"/>
              <a:gd name="connsiteY34" fmla="*/ 4787920 h 4974211"/>
              <a:gd name="connsiteX35" fmla="*/ 1117639 w 6869111"/>
              <a:gd name="connsiteY35" fmla="*/ 4787920 h 4974211"/>
              <a:gd name="connsiteX36" fmla="*/ 1117639 w 6869111"/>
              <a:gd name="connsiteY36" fmla="*/ 4035656 h 4974211"/>
              <a:gd name="connsiteX37" fmla="*/ 750738 w 6869111"/>
              <a:gd name="connsiteY37" fmla="*/ 4035656 h 4974211"/>
              <a:gd name="connsiteX38" fmla="*/ 750738 w 6869111"/>
              <a:gd name="connsiteY38" fmla="*/ 4402250 h 4974211"/>
              <a:gd name="connsiteX39" fmla="*/ 1117639 w 6869111"/>
              <a:gd name="connsiteY39" fmla="*/ 4402250 h 4974211"/>
              <a:gd name="connsiteX40" fmla="*/ 1117639 w 6869111"/>
              <a:gd name="connsiteY40" fmla="*/ 3649984 h 4974211"/>
              <a:gd name="connsiteX41" fmla="*/ 750738 w 6869111"/>
              <a:gd name="connsiteY41" fmla="*/ 3649984 h 4974211"/>
              <a:gd name="connsiteX42" fmla="*/ 750738 w 6869111"/>
              <a:gd name="connsiteY42" fmla="*/ 4016578 h 4974211"/>
              <a:gd name="connsiteX43" fmla="*/ 1117639 w 6869111"/>
              <a:gd name="connsiteY43" fmla="*/ 4016578 h 4974211"/>
              <a:gd name="connsiteX44" fmla="*/ 1117639 w 6869111"/>
              <a:gd name="connsiteY44" fmla="*/ 3264312 h 4974211"/>
              <a:gd name="connsiteX45" fmla="*/ 750738 w 6869111"/>
              <a:gd name="connsiteY45" fmla="*/ 3264312 h 4974211"/>
              <a:gd name="connsiteX46" fmla="*/ 750738 w 6869111"/>
              <a:gd name="connsiteY46" fmla="*/ 3630906 h 4974211"/>
              <a:gd name="connsiteX47" fmla="*/ 1117639 w 6869111"/>
              <a:gd name="connsiteY47" fmla="*/ 3630906 h 4974211"/>
              <a:gd name="connsiteX48" fmla="*/ 1117639 w 6869111"/>
              <a:gd name="connsiteY48" fmla="*/ 2878640 h 4974211"/>
              <a:gd name="connsiteX49" fmla="*/ 750738 w 6869111"/>
              <a:gd name="connsiteY49" fmla="*/ 2878640 h 4974211"/>
              <a:gd name="connsiteX50" fmla="*/ 750738 w 6869111"/>
              <a:gd name="connsiteY50" fmla="*/ 3245234 h 4974211"/>
              <a:gd name="connsiteX51" fmla="*/ 1117639 w 6869111"/>
              <a:gd name="connsiteY51" fmla="*/ 3245234 h 4974211"/>
              <a:gd name="connsiteX52" fmla="*/ 1117639 w 6869111"/>
              <a:gd name="connsiteY52" fmla="*/ 2492970 h 4974211"/>
              <a:gd name="connsiteX53" fmla="*/ 750738 w 6869111"/>
              <a:gd name="connsiteY53" fmla="*/ 2492970 h 4974211"/>
              <a:gd name="connsiteX54" fmla="*/ 750738 w 6869111"/>
              <a:gd name="connsiteY54" fmla="*/ 2859562 h 4974211"/>
              <a:gd name="connsiteX55" fmla="*/ 1117639 w 6869111"/>
              <a:gd name="connsiteY55" fmla="*/ 2859562 h 4974211"/>
              <a:gd name="connsiteX56" fmla="*/ 1117639 w 6869111"/>
              <a:gd name="connsiteY56" fmla="*/ 2107298 h 4974211"/>
              <a:gd name="connsiteX57" fmla="*/ 750738 w 6869111"/>
              <a:gd name="connsiteY57" fmla="*/ 2107298 h 4974211"/>
              <a:gd name="connsiteX58" fmla="*/ 750738 w 6869111"/>
              <a:gd name="connsiteY58" fmla="*/ 2473892 h 4974211"/>
              <a:gd name="connsiteX59" fmla="*/ 1117639 w 6869111"/>
              <a:gd name="connsiteY59" fmla="*/ 2473892 h 4974211"/>
              <a:gd name="connsiteX60" fmla="*/ 1117639 w 6869111"/>
              <a:gd name="connsiteY60" fmla="*/ 1721626 h 4974211"/>
              <a:gd name="connsiteX61" fmla="*/ 750738 w 6869111"/>
              <a:gd name="connsiteY61" fmla="*/ 1721626 h 4974211"/>
              <a:gd name="connsiteX62" fmla="*/ 750738 w 6869111"/>
              <a:gd name="connsiteY62" fmla="*/ 2088220 h 4974211"/>
              <a:gd name="connsiteX63" fmla="*/ 1117639 w 6869111"/>
              <a:gd name="connsiteY63" fmla="*/ 2088220 h 4974211"/>
              <a:gd name="connsiteX64" fmla="*/ 1117639 w 6869111"/>
              <a:gd name="connsiteY64" fmla="*/ 1335954 h 4974211"/>
              <a:gd name="connsiteX65" fmla="*/ 750738 w 6869111"/>
              <a:gd name="connsiteY65" fmla="*/ 1335954 h 4974211"/>
              <a:gd name="connsiteX66" fmla="*/ 750738 w 6869111"/>
              <a:gd name="connsiteY66" fmla="*/ 1702548 h 4974211"/>
              <a:gd name="connsiteX67" fmla="*/ 1117639 w 6869111"/>
              <a:gd name="connsiteY67" fmla="*/ 1702548 h 4974211"/>
              <a:gd name="connsiteX68" fmla="*/ 1503633 w 6869111"/>
              <a:gd name="connsiteY68" fmla="*/ 4420952 h 4974211"/>
              <a:gd name="connsiteX69" fmla="*/ 1136732 w 6869111"/>
              <a:gd name="connsiteY69" fmla="*/ 4420952 h 4974211"/>
              <a:gd name="connsiteX70" fmla="*/ 1136732 w 6869111"/>
              <a:gd name="connsiteY70" fmla="*/ 4787546 h 4974211"/>
              <a:gd name="connsiteX71" fmla="*/ 1503633 w 6869111"/>
              <a:gd name="connsiteY71" fmla="*/ 4787546 h 4974211"/>
              <a:gd name="connsiteX72" fmla="*/ 1503633 w 6869111"/>
              <a:gd name="connsiteY72" fmla="*/ 4035282 h 4974211"/>
              <a:gd name="connsiteX73" fmla="*/ 1136732 w 6869111"/>
              <a:gd name="connsiteY73" fmla="*/ 4035282 h 4974211"/>
              <a:gd name="connsiteX74" fmla="*/ 1136732 w 6869111"/>
              <a:gd name="connsiteY74" fmla="*/ 4401874 h 4974211"/>
              <a:gd name="connsiteX75" fmla="*/ 1503633 w 6869111"/>
              <a:gd name="connsiteY75" fmla="*/ 4401874 h 4974211"/>
              <a:gd name="connsiteX76" fmla="*/ 1503633 w 6869111"/>
              <a:gd name="connsiteY76" fmla="*/ 4035282 h 4974211"/>
              <a:gd name="connsiteX77" fmla="*/ 1503633 w 6869111"/>
              <a:gd name="connsiteY77" fmla="*/ 3649610 h 4974211"/>
              <a:gd name="connsiteX78" fmla="*/ 1136732 w 6869111"/>
              <a:gd name="connsiteY78" fmla="*/ 3649610 h 4974211"/>
              <a:gd name="connsiteX79" fmla="*/ 1136732 w 6869111"/>
              <a:gd name="connsiteY79" fmla="*/ 4016204 h 4974211"/>
              <a:gd name="connsiteX80" fmla="*/ 1503633 w 6869111"/>
              <a:gd name="connsiteY80" fmla="*/ 4016204 h 4974211"/>
              <a:gd name="connsiteX81" fmla="*/ 1503633 w 6869111"/>
              <a:gd name="connsiteY81" fmla="*/ 3649610 h 4974211"/>
              <a:gd name="connsiteX82" fmla="*/ 1503633 w 6869111"/>
              <a:gd name="connsiteY82" fmla="*/ 3263938 h 4974211"/>
              <a:gd name="connsiteX83" fmla="*/ 1136732 w 6869111"/>
              <a:gd name="connsiteY83" fmla="*/ 3263938 h 4974211"/>
              <a:gd name="connsiteX84" fmla="*/ 1136732 w 6869111"/>
              <a:gd name="connsiteY84" fmla="*/ 3630532 h 4974211"/>
              <a:gd name="connsiteX85" fmla="*/ 1503633 w 6869111"/>
              <a:gd name="connsiteY85" fmla="*/ 3630532 h 4974211"/>
              <a:gd name="connsiteX86" fmla="*/ 1503633 w 6869111"/>
              <a:gd name="connsiteY86" fmla="*/ 3263938 h 4974211"/>
              <a:gd name="connsiteX87" fmla="*/ 1503633 w 6869111"/>
              <a:gd name="connsiteY87" fmla="*/ 2878266 h 4974211"/>
              <a:gd name="connsiteX88" fmla="*/ 1136732 w 6869111"/>
              <a:gd name="connsiteY88" fmla="*/ 2878266 h 4974211"/>
              <a:gd name="connsiteX89" fmla="*/ 1136732 w 6869111"/>
              <a:gd name="connsiteY89" fmla="*/ 3244860 h 4974211"/>
              <a:gd name="connsiteX90" fmla="*/ 1503633 w 6869111"/>
              <a:gd name="connsiteY90" fmla="*/ 3244860 h 4974211"/>
              <a:gd name="connsiteX91" fmla="*/ 1503633 w 6869111"/>
              <a:gd name="connsiteY91" fmla="*/ 2492594 h 4974211"/>
              <a:gd name="connsiteX92" fmla="*/ 1136732 w 6869111"/>
              <a:gd name="connsiteY92" fmla="*/ 2492594 h 4974211"/>
              <a:gd name="connsiteX93" fmla="*/ 1136732 w 6869111"/>
              <a:gd name="connsiteY93" fmla="*/ 2859188 h 4974211"/>
              <a:gd name="connsiteX94" fmla="*/ 1503633 w 6869111"/>
              <a:gd name="connsiteY94" fmla="*/ 2859188 h 4974211"/>
              <a:gd name="connsiteX95" fmla="*/ 1503633 w 6869111"/>
              <a:gd name="connsiteY95" fmla="*/ 2106924 h 4974211"/>
              <a:gd name="connsiteX96" fmla="*/ 1136732 w 6869111"/>
              <a:gd name="connsiteY96" fmla="*/ 2106924 h 4974211"/>
              <a:gd name="connsiteX97" fmla="*/ 1136732 w 6869111"/>
              <a:gd name="connsiteY97" fmla="*/ 2473518 h 4974211"/>
              <a:gd name="connsiteX98" fmla="*/ 1503633 w 6869111"/>
              <a:gd name="connsiteY98" fmla="*/ 2473518 h 4974211"/>
              <a:gd name="connsiteX99" fmla="*/ 1503633 w 6869111"/>
              <a:gd name="connsiteY99" fmla="*/ 1721252 h 4974211"/>
              <a:gd name="connsiteX100" fmla="*/ 1136732 w 6869111"/>
              <a:gd name="connsiteY100" fmla="*/ 1721252 h 4974211"/>
              <a:gd name="connsiteX101" fmla="*/ 1136732 w 6869111"/>
              <a:gd name="connsiteY101" fmla="*/ 2087846 h 4974211"/>
              <a:gd name="connsiteX102" fmla="*/ 1503633 w 6869111"/>
              <a:gd name="connsiteY102" fmla="*/ 2087846 h 4974211"/>
              <a:gd name="connsiteX103" fmla="*/ 1503633 w 6869111"/>
              <a:gd name="connsiteY103" fmla="*/ 1335580 h 4974211"/>
              <a:gd name="connsiteX104" fmla="*/ 1136732 w 6869111"/>
              <a:gd name="connsiteY104" fmla="*/ 1335580 h 4974211"/>
              <a:gd name="connsiteX105" fmla="*/ 1136732 w 6869111"/>
              <a:gd name="connsiteY105" fmla="*/ 1702174 h 4974211"/>
              <a:gd name="connsiteX106" fmla="*/ 1503633 w 6869111"/>
              <a:gd name="connsiteY106" fmla="*/ 1702174 h 4974211"/>
              <a:gd name="connsiteX107" fmla="*/ 1503633 w 6869111"/>
              <a:gd name="connsiteY107" fmla="*/ 949909 h 4974211"/>
              <a:gd name="connsiteX108" fmla="*/ 1136732 w 6869111"/>
              <a:gd name="connsiteY108" fmla="*/ 949909 h 4974211"/>
              <a:gd name="connsiteX109" fmla="*/ 1136732 w 6869111"/>
              <a:gd name="connsiteY109" fmla="*/ 1316502 h 4974211"/>
              <a:gd name="connsiteX110" fmla="*/ 1503633 w 6869111"/>
              <a:gd name="connsiteY110" fmla="*/ 1316502 h 4974211"/>
              <a:gd name="connsiteX111" fmla="*/ 1503633 w 6869111"/>
              <a:gd name="connsiteY111" fmla="*/ 949909 h 4974211"/>
              <a:gd name="connsiteX112" fmla="*/ 1889627 w 6869111"/>
              <a:gd name="connsiteY112" fmla="*/ 4420579 h 4974211"/>
              <a:gd name="connsiteX113" fmla="*/ 1522726 w 6869111"/>
              <a:gd name="connsiteY113" fmla="*/ 4420578 h 4974211"/>
              <a:gd name="connsiteX114" fmla="*/ 1522726 w 6869111"/>
              <a:gd name="connsiteY114" fmla="*/ 4787172 h 4974211"/>
              <a:gd name="connsiteX115" fmla="*/ 1889627 w 6869111"/>
              <a:gd name="connsiteY115" fmla="*/ 4787173 h 4974211"/>
              <a:gd name="connsiteX116" fmla="*/ 1889627 w 6869111"/>
              <a:gd name="connsiteY116" fmla="*/ 4034907 h 4974211"/>
              <a:gd name="connsiteX117" fmla="*/ 1522726 w 6869111"/>
              <a:gd name="connsiteY117" fmla="*/ 4034906 h 4974211"/>
              <a:gd name="connsiteX118" fmla="*/ 1522726 w 6869111"/>
              <a:gd name="connsiteY118" fmla="*/ 4401500 h 4974211"/>
              <a:gd name="connsiteX119" fmla="*/ 1889627 w 6869111"/>
              <a:gd name="connsiteY119" fmla="*/ 4401501 h 4974211"/>
              <a:gd name="connsiteX120" fmla="*/ 1889627 w 6869111"/>
              <a:gd name="connsiteY120" fmla="*/ 3649237 h 4974211"/>
              <a:gd name="connsiteX121" fmla="*/ 1522726 w 6869111"/>
              <a:gd name="connsiteY121" fmla="*/ 3649236 h 4974211"/>
              <a:gd name="connsiteX122" fmla="*/ 1522726 w 6869111"/>
              <a:gd name="connsiteY122" fmla="*/ 4015828 h 4974211"/>
              <a:gd name="connsiteX123" fmla="*/ 1889627 w 6869111"/>
              <a:gd name="connsiteY123" fmla="*/ 4015829 h 4974211"/>
              <a:gd name="connsiteX124" fmla="*/ 1889627 w 6869111"/>
              <a:gd name="connsiteY124" fmla="*/ 3263565 h 4974211"/>
              <a:gd name="connsiteX125" fmla="*/ 1522726 w 6869111"/>
              <a:gd name="connsiteY125" fmla="*/ 3263564 h 4974211"/>
              <a:gd name="connsiteX126" fmla="*/ 1522726 w 6869111"/>
              <a:gd name="connsiteY126" fmla="*/ 3630158 h 4974211"/>
              <a:gd name="connsiteX127" fmla="*/ 1889627 w 6869111"/>
              <a:gd name="connsiteY127" fmla="*/ 3630159 h 4974211"/>
              <a:gd name="connsiteX128" fmla="*/ 1889627 w 6869111"/>
              <a:gd name="connsiteY128" fmla="*/ 2877893 h 4974211"/>
              <a:gd name="connsiteX129" fmla="*/ 1522726 w 6869111"/>
              <a:gd name="connsiteY129" fmla="*/ 2877892 h 4974211"/>
              <a:gd name="connsiteX130" fmla="*/ 1522726 w 6869111"/>
              <a:gd name="connsiteY130" fmla="*/ 3244486 h 4974211"/>
              <a:gd name="connsiteX131" fmla="*/ 1889627 w 6869111"/>
              <a:gd name="connsiteY131" fmla="*/ 3244487 h 4974211"/>
              <a:gd name="connsiteX132" fmla="*/ 1889627 w 6869111"/>
              <a:gd name="connsiteY132" fmla="*/ 2492221 h 4974211"/>
              <a:gd name="connsiteX133" fmla="*/ 1522726 w 6869111"/>
              <a:gd name="connsiteY133" fmla="*/ 2492220 h 4974211"/>
              <a:gd name="connsiteX134" fmla="*/ 1522726 w 6869111"/>
              <a:gd name="connsiteY134" fmla="*/ 2858814 h 4974211"/>
              <a:gd name="connsiteX135" fmla="*/ 1889627 w 6869111"/>
              <a:gd name="connsiteY135" fmla="*/ 2858815 h 4974211"/>
              <a:gd name="connsiteX136" fmla="*/ 1889627 w 6869111"/>
              <a:gd name="connsiteY136" fmla="*/ 2106551 h 4974211"/>
              <a:gd name="connsiteX137" fmla="*/ 1522726 w 6869111"/>
              <a:gd name="connsiteY137" fmla="*/ 2106550 h 4974211"/>
              <a:gd name="connsiteX138" fmla="*/ 1522726 w 6869111"/>
              <a:gd name="connsiteY138" fmla="*/ 2473144 h 4974211"/>
              <a:gd name="connsiteX139" fmla="*/ 1889627 w 6869111"/>
              <a:gd name="connsiteY139" fmla="*/ 2473145 h 4974211"/>
              <a:gd name="connsiteX140" fmla="*/ 1889627 w 6869111"/>
              <a:gd name="connsiteY140" fmla="*/ 1720879 h 4974211"/>
              <a:gd name="connsiteX141" fmla="*/ 1522726 w 6869111"/>
              <a:gd name="connsiteY141" fmla="*/ 1720878 h 4974211"/>
              <a:gd name="connsiteX142" fmla="*/ 1522726 w 6869111"/>
              <a:gd name="connsiteY142" fmla="*/ 2087472 h 4974211"/>
              <a:gd name="connsiteX143" fmla="*/ 1889627 w 6869111"/>
              <a:gd name="connsiteY143" fmla="*/ 2087473 h 4974211"/>
              <a:gd name="connsiteX144" fmla="*/ 1889627 w 6869111"/>
              <a:gd name="connsiteY144" fmla="*/ 1335207 h 4974211"/>
              <a:gd name="connsiteX145" fmla="*/ 1522726 w 6869111"/>
              <a:gd name="connsiteY145" fmla="*/ 1335206 h 4974211"/>
              <a:gd name="connsiteX146" fmla="*/ 1522726 w 6869111"/>
              <a:gd name="connsiteY146" fmla="*/ 1701800 h 4974211"/>
              <a:gd name="connsiteX147" fmla="*/ 1889627 w 6869111"/>
              <a:gd name="connsiteY147" fmla="*/ 1701801 h 4974211"/>
              <a:gd name="connsiteX148" fmla="*/ 1889627 w 6869111"/>
              <a:gd name="connsiteY148" fmla="*/ 949535 h 4974211"/>
              <a:gd name="connsiteX149" fmla="*/ 1522726 w 6869111"/>
              <a:gd name="connsiteY149" fmla="*/ 949535 h 4974211"/>
              <a:gd name="connsiteX150" fmla="*/ 1522726 w 6869111"/>
              <a:gd name="connsiteY150" fmla="*/ 1316128 h 4974211"/>
              <a:gd name="connsiteX151" fmla="*/ 1889627 w 6869111"/>
              <a:gd name="connsiteY151" fmla="*/ 1316129 h 4974211"/>
              <a:gd name="connsiteX152" fmla="*/ 1889627 w 6869111"/>
              <a:gd name="connsiteY152" fmla="*/ 563864 h 4974211"/>
              <a:gd name="connsiteX153" fmla="*/ 1522726 w 6869111"/>
              <a:gd name="connsiteY153" fmla="*/ 563864 h 4974211"/>
              <a:gd name="connsiteX154" fmla="*/ 1522726 w 6869111"/>
              <a:gd name="connsiteY154" fmla="*/ 930457 h 4974211"/>
              <a:gd name="connsiteX155" fmla="*/ 1889627 w 6869111"/>
              <a:gd name="connsiteY155" fmla="*/ 930457 h 4974211"/>
              <a:gd name="connsiteX156" fmla="*/ 2275621 w 6869111"/>
              <a:gd name="connsiteY156" fmla="*/ 4420205 h 4974211"/>
              <a:gd name="connsiteX157" fmla="*/ 1908721 w 6869111"/>
              <a:gd name="connsiteY157" fmla="*/ 4420205 h 4974211"/>
              <a:gd name="connsiteX158" fmla="*/ 1908721 w 6869111"/>
              <a:gd name="connsiteY158" fmla="*/ 4786799 h 4974211"/>
              <a:gd name="connsiteX159" fmla="*/ 2275621 w 6869111"/>
              <a:gd name="connsiteY159" fmla="*/ 4786799 h 4974211"/>
              <a:gd name="connsiteX160" fmla="*/ 2275621 w 6869111"/>
              <a:gd name="connsiteY160" fmla="*/ 4034533 h 4974211"/>
              <a:gd name="connsiteX161" fmla="*/ 1908721 w 6869111"/>
              <a:gd name="connsiteY161" fmla="*/ 4034533 h 4974211"/>
              <a:gd name="connsiteX162" fmla="*/ 1908721 w 6869111"/>
              <a:gd name="connsiteY162" fmla="*/ 4401127 h 4974211"/>
              <a:gd name="connsiteX163" fmla="*/ 2275621 w 6869111"/>
              <a:gd name="connsiteY163" fmla="*/ 4401127 h 4974211"/>
              <a:gd name="connsiteX164" fmla="*/ 2275621 w 6869111"/>
              <a:gd name="connsiteY164" fmla="*/ 3648863 h 4974211"/>
              <a:gd name="connsiteX165" fmla="*/ 1908721 w 6869111"/>
              <a:gd name="connsiteY165" fmla="*/ 3648863 h 4974211"/>
              <a:gd name="connsiteX166" fmla="*/ 1908721 w 6869111"/>
              <a:gd name="connsiteY166" fmla="*/ 4015455 h 4974211"/>
              <a:gd name="connsiteX167" fmla="*/ 2275621 w 6869111"/>
              <a:gd name="connsiteY167" fmla="*/ 4015455 h 4974211"/>
              <a:gd name="connsiteX168" fmla="*/ 2275621 w 6869111"/>
              <a:gd name="connsiteY168" fmla="*/ 3263191 h 4974211"/>
              <a:gd name="connsiteX169" fmla="*/ 1908721 w 6869111"/>
              <a:gd name="connsiteY169" fmla="*/ 3263191 h 4974211"/>
              <a:gd name="connsiteX170" fmla="*/ 1908721 w 6869111"/>
              <a:gd name="connsiteY170" fmla="*/ 3629785 h 4974211"/>
              <a:gd name="connsiteX171" fmla="*/ 2275621 w 6869111"/>
              <a:gd name="connsiteY171" fmla="*/ 3629785 h 4974211"/>
              <a:gd name="connsiteX172" fmla="*/ 2275621 w 6869111"/>
              <a:gd name="connsiteY172" fmla="*/ 2877519 h 4974211"/>
              <a:gd name="connsiteX173" fmla="*/ 1908721 w 6869111"/>
              <a:gd name="connsiteY173" fmla="*/ 2877519 h 4974211"/>
              <a:gd name="connsiteX174" fmla="*/ 1908721 w 6869111"/>
              <a:gd name="connsiteY174" fmla="*/ 3244113 h 4974211"/>
              <a:gd name="connsiteX175" fmla="*/ 2275621 w 6869111"/>
              <a:gd name="connsiteY175" fmla="*/ 3244113 h 4974211"/>
              <a:gd name="connsiteX176" fmla="*/ 2275621 w 6869111"/>
              <a:gd name="connsiteY176" fmla="*/ 2491847 h 4974211"/>
              <a:gd name="connsiteX177" fmla="*/ 1908721 w 6869111"/>
              <a:gd name="connsiteY177" fmla="*/ 2491847 h 4974211"/>
              <a:gd name="connsiteX178" fmla="*/ 1908721 w 6869111"/>
              <a:gd name="connsiteY178" fmla="*/ 2858441 h 4974211"/>
              <a:gd name="connsiteX179" fmla="*/ 2275621 w 6869111"/>
              <a:gd name="connsiteY179" fmla="*/ 2858441 h 4974211"/>
              <a:gd name="connsiteX180" fmla="*/ 2275621 w 6869111"/>
              <a:gd name="connsiteY180" fmla="*/ 2106177 h 4974211"/>
              <a:gd name="connsiteX181" fmla="*/ 1908721 w 6869111"/>
              <a:gd name="connsiteY181" fmla="*/ 2106177 h 4974211"/>
              <a:gd name="connsiteX182" fmla="*/ 1908721 w 6869111"/>
              <a:gd name="connsiteY182" fmla="*/ 2472771 h 4974211"/>
              <a:gd name="connsiteX183" fmla="*/ 2275621 w 6869111"/>
              <a:gd name="connsiteY183" fmla="*/ 2472771 h 4974211"/>
              <a:gd name="connsiteX184" fmla="*/ 2275621 w 6869111"/>
              <a:gd name="connsiteY184" fmla="*/ 1720505 h 4974211"/>
              <a:gd name="connsiteX185" fmla="*/ 1908721 w 6869111"/>
              <a:gd name="connsiteY185" fmla="*/ 1720505 h 4974211"/>
              <a:gd name="connsiteX186" fmla="*/ 1908721 w 6869111"/>
              <a:gd name="connsiteY186" fmla="*/ 2087099 h 4974211"/>
              <a:gd name="connsiteX187" fmla="*/ 2275621 w 6869111"/>
              <a:gd name="connsiteY187" fmla="*/ 2087099 h 4974211"/>
              <a:gd name="connsiteX188" fmla="*/ 2275621 w 6869111"/>
              <a:gd name="connsiteY188" fmla="*/ 1334833 h 4974211"/>
              <a:gd name="connsiteX189" fmla="*/ 1908721 w 6869111"/>
              <a:gd name="connsiteY189" fmla="*/ 1334833 h 4974211"/>
              <a:gd name="connsiteX190" fmla="*/ 1908721 w 6869111"/>
              <a:gd name="connsiteY190" fmla="*/ 1701427 h 4974211"/>
              <a:gd name="connsiteX191" fmla="*/ 2275621 w 6869111"/>
              <a:gd name="connsiteY191" fmla="*/ 1701427 h 4974211"/>
              <a:gd name="connsiteX192" fmla="*/ 2275621 w 6869111"/>
              <a:gd name="connsiteY192" fmla="*/ 949161 h 4974211"/>
              <a:gd name="connsiteX193" fmla="*/ 1908721 w 6869111"/>
              <a:gd name="connsiteY193" fmla="*/ 949161 h 4974211"/>
              <a:gd name="connsiteX194" fmla="*/ 1908721 w 6869111"/>
              <a:gd name="connsiteY194" fmla="*/ 1315755 h 4974211"/>
              <a:gd name="connsiteX195" fmla="*/ 2275621 w 6869111"/>
              <a:gd name="connsiteY195" fmla="*/ 1315755 h 4974211"/>
              <a:gd name="connsiteX196" fmla="*/ 2275621 w 6869111"/>
              <a:gd name="connsiteY196" fmla="*/ 563490 h 4974211"/>
              <a:gd name="connsiteX197" fmla="*/ 1908721 w 6869111"/>
              <a:gd name="connsiteY197" fmla="*/ 563490 h 4974211"/>
              <a:gd name="connsiteX198" fmla="*/ 1908721 w 6869111"/>
              <a:gd name="connsiteY198" fmla="*/ 930083 h 4974211"/>
              <a:gd name="connsiteX199" fmla="*/ 2275621 w 6869111"/>
              <a:gd name="connsiteY199" fmla="*/ 930083 h 4974211"/>
              <a:gd name="connsiteX200" fmla="*/ 2661615 w 6869111"/>
              <a:gd name="connsiteY200" fmla="*/ 4419831 h 4974211"/>
              <a:gd name="connsiteX201" fmla="*/ 2294714 w 6869111"/>
              <a:gd name="connsiteY201" fmla="*/ 4419831 h 4974211"/>
              <a:gd name="connsiteX202" fmla="*/ 2294714 w 6869111"/>
              <a:gd name="connsiteY202" fmla="*/ 4786425 h 4974211"/>
              <a:gd name="connsiteX203" fmla="*/ 2661615 w 6869111"/>
              <a:gd name="connsiteY203" fmla="*/ 4786425 h 4974211"/>
              <a:gd name="connsiteX204" fmla="*/ 2661615 w 6869111"/>
              <a:gd name="connsiteY204" fmla="*/ 4034159 h 4974211"/>
              <a:gd name="connsiteX205" fmla="*/ 2294714 w 6869111"/>
              <a:gd name="connsiteY205" fmla="*/ 4034159 h 4974211"/>
              <a:gd name="connsiteX206" fmla="*/ 2294714 w 6869111"/>
              <a:gd name="connsiteY206" fmla="*/ 4400753 h 4974211"/>
              <a:gd name="connsiteX207" fmla="*/ 2661615 w 6869111"/>
              <a:gd name="connsiteY207" fmla="*/ 4400753 h 4974211"/>
              <a:gd name="connsiteX208" fmla="*/ 2661615 w 6869111"/>
              <a:gd name="connsiteY208" fmla="*/ 3648489 h 4974211"/>
              <a:gd name="connsiteX209" fmla="*/ 2294714 w 6869111"/>
              <a:gd name="connsiteY209" fmla="*/ 3648489 h 4974211"/>
              <a:gd name="connsiteX210" fmla="*/ 2294714 w 6869111"/>
              <a:gd name="connsiteY210" fmla="*/ 4015081 h 4974211"/>
              <a:gd name="connsiteX211" fmla="*/ 2661615 w 6869111"/>
              <a:gd name="connsiteY211" fmla="*/ 4015081 h 4974211"/>
              <a:gd name="connsiteX212" fmla="*/ 2661615 w 6869111"/>
              <a:gd name="connsiteY212" fmla="*/ 3262817 h 4974211"/>
              <a:gd name="connsiteX213" fmla="*/ 2294714 w 6869111"/>
              <a:gd name="connsiteY213" fmla="*/ 3262817 h 4974211"/>
              <a:gd name="connsiteX214" fmla="*/ 2294714 w 6869111"/>
              <a:gd name="connsiteY214" fmla="*/ 3629411 h 4974211"/>
              <a:gd name="connsiteX215" fmla="*/ 2661615 w 6869111"/>
              <a:gd name="connsiteY215" fmla="*/ 3629411 h 4974211"/>
              <a:gd name="connsiteX216" fmla="*/ 2661615 w 6869111"/>
              <a:gd name="connsiteY216" fmla="*/ 2877145 h 4974211"/>
              <a:gd name="connsiteX217" fmla="*/ 2294714 w 6869111"/>
              <a:gd name="connsiteY217" fmla="*/ 2877145 h 4974211"/>
              <a:gd name="connsiteX218" fmla="*/ 2294714 w 6869111"/>
              <a:gd name="connsiteY218" fmla="*/ 3243739 h 4974211"/>
              <a:gd name="connsiteX219" fmla="*/ 2661615 w 6869111"/>
              <a:gd name="connsiteY219" fmla="*/ 3243739 h 4974211"/>
              <a:gd name="connsiteX220" fmla="*/ 2661615 w 6869111"/>
              <a:gd name="connsiteY220" fmla="*/ 2491473 h 4974211"/>
              <a:gd name="connsiteX221" fmla="*/ 2294714 w 6869111"/>
              <a:gd name="connsiteY221" fmla="*/ 2491473 h 4974211"/>
              <a:gd name="connsiteX222" fmla="*/ 2294714 w 6869111"/>
              <a:gd name="connsiteY222" fmla="*/ 2858067 h 4974211"/>
              <a:gd name="connsiteX223" fmla="*/ 2661615 w 6869111"/>
              <a:gd name="connsiteY223" fmla="*/ 2858067 h 4974211"/>
              <a:gd name="connsiteX224" fmla="*/ 2661615 w 6869111"/>
              <a:gd name="connsiteY224" fmla="*/ 2105803 h 4974211"/>
              <a:gd name="connsiteX225" fmla="*/ 2294714 w 6869111"/>
              <a:gd name="connsiteY225" fmla="*/ 2105803 h 4974211"/>
              <a:gd name="connsiteX226" fmla="*/ 2294714 w 6869111"/>
              <a:gd name="connsiteY226" fmla="*/ 2472395 h 4974211"/>
              <a:gd name="connsiteX227" fmla="*/ 2661615 w 6869111"/>
              <a:gd name="connsiteY227" fmla="*/ 2472395 h 4974211"/>
              <a:gd name="connsiteX228" fmla="*/ 2661615 w 6869111"/>
              <a:gd name="connsiteY228" fmla="*/ 1720131 h 4974211"/>
              <a:gd name="connsiteX229" fmla="*/ 2294714 w 6869111"/>
              <a:gd name="connsiteY229" fmla="*/ 1720131 h 4974211"/>
              <a:gd name="connsiteX230" fmla="*/ 2294714 w 6869111"/>
              <a:gd name="connsiteY230" fmla="*/ 2086725 h 4974211"/>
              <a:gd name="connsiteX231" fmla="*/ 2661615 w 6869111"/>
              <a:gd name="connsiteY231" fmla="*/ 2086725 h 4974211"/>
              <a:gd name="connsiteX232" fmla="*/ 2661615 w 6869111"/>
              <a:gd name="connsiteY232" fmla="*/ 1334459 h 4974211"/>
              <a:gd name="connsiteX233" fmla="*/ 2294714 w 6869111"/>
              <a:gd name="connsiteY233" fmla="*/ 1334459 h 4974211"/>
              <a:gd name="connsiteX234" fmla="*/ 2294714 w 6869111"/>
              <a:gd name="connsiteY234" fmla="*/ 1701053 h 4974211"/>
              <a:gd name="connsiteX235" fmla="*/ 2661615 w 6869111"/>
              <a:gd name="connsiteY235" fmla="*/ 1701053 h 4974211"/>
              <a:gd name="connsiteX236" fmla="*/ 2661615 w 6869111"/>
              <a:gd name="connsiteY236" fmla="*/ 948787 h 4974211"/>
              <a:gd name="connsiteX237" fmla="*/ 2294714 w 6869111"/>
              <a:gd name="connsiteY237" fmla="*/ 948787 h 4974211"/>
              <a:gd name="connsiteX238" fmla="*/ 2294714 w 6869111"/>
              <a:gd name="connsiteY238" fmla="*/ 1315381 h 4974211"/>
              <a:gd name="connsiteX239" fmla="*/ 2661615 w 6869111"/>
              <a:gd name="connsiteY239" fmla="*/ 1315381 h 4974211"/>
              <a:gd name="connsiteX240" fmla="*/ 2661615 w 6869111"/>
              <a:gd name="connsiteY240" fmla="*/ 563116 h 4974211"/>
              <a:gd name="connsiteX241" fmla="*/ 2294714 w 6869111"/>
              <a:gd name="connsiteY241" fmla="*/ 563116 h 4974211"/>
              <a:gd name="connsiteX242" fmla="*/ 2294714 w 6869111"/>
              <a:gd name="connsiteY242" fmla="*/ 929709 h 4974211"/>
              <a:gd name="connsiteX243" fmla="*/ 2661615 w 6869111"/>
              <a:gd name="connsiteY243" fmla="*/ 929709 h 4974211"/>
              <a:gd name="connsiteX244" fmla="*/ 2661615 w 6869111"/>
              <a:gd name="connsiteY244" fmla="*/ 180811 h 4974211"/>
              <a:gd name="connsiteX245" fmla="*/ 2294714 w 6869111"/>
              <a:gd name="connsiteY245" fmla="*/ 180811 h 4974211"/>
              <a:gd name="connsiteX246" fmla="*/ 2294714 w 6869111"/>
              <a:gd name="connsiteY246" fmla="*/ 544038 h 4974211"/>
              <a:gd name="connsiteX247" fmla="*/ 2661615 w 6869111"/>
              <a:gd name="connsiteY247" fmla="*/ 544038 h 4974211"/>
              <a:gd name="connsiteX248" fmla="*/ 3047609 w 6869111"/>
              <a:gd name="connsiteY248" fmla="*/ 4419457 h 4974211"/>
              <a:gd name="connsiteX249" fmla="*/ 2680709 w 6869111"/>
              <a:gd name="connsiteY249" fmla="*/ 4419457 h 4974211"/>
              <a:gd name="connsiteX250" fmla="*/ 2680709 w 6869111"/>
              <a:gd name="connsiteY250" fmla="*/ 4786051 h 4974211"/>
              <a:gd name="connsiteX251" fmla="*/ 3047609 w 6869111"/>
              <a:gd name="connsiteY251" fmla="*/ 4786051 h 4974211"/>
              <a:gd name="connsiteX252" fmla="*/ 3047609 w 6869111"/>
              <a:gd name="connsiteY252" fmla="*/ 4033785 h 4974211"/>
              <a:gd name="connsiteX253" fmla="*/ 2680709 w 6869111"/>
              <a:gd name="connsiteY253" fmla="*/ 4033785 h 4974211"/>
              <a:gd name="connsiteX254" fmla="*/ 2680709 w 6869111"/>
              <a:gd name="connsiteY254" fmla="*/ 4400379 h 4974211"/>
              <a:gd name="connsiteX255" fmla="*/ 3047609 w 6869111"/>
              <a:gd name="connsiteY255" fmla="*/ 4400379 h 4974211"/>
              <a:gd name="connsiteX256" fmla="*/ 3047609 w 6869111"/>
              <a:gd name="connsiteY256" fmla="*/ 3648115 h 4974211"/>
              <a:gd name="connsiteX257" fmla="*/ 2680709 w 6869111"/>
              <a:gd name="connsiteY257" fmla="*/ 3648115 h 4974211"/>
              <a:gd name="connsiteX258" fmla="*/ 2680709 w 6869111"/>
              <a:gd name="connsiteY258" fmla="*/ 4014707 h 4974211"/>
              <a:gd name="connsiteX259" fmla="*/ 3047609 w 6869111"/>
              <a:gd name="connsiteY259" fmla="*/ 4014707 h 4974211"/>
              <a:gd name="connsiteX260" fmla="*/ 3047609 w 6869111"/>
              <a:gd name="connsiteY260" fmla="*/ 3262443 h 4974211"/>
              <a:gd name="connsiteX261" fmla="*/ 2680709 w 6869111"/>
              <a:gd name="connsiteY261" fmla="*/ 3262443 h 4974211"/>
              <a:gd name="connsiteX262" fmla="*/ 2680709 w 6869111"/>
              <a:gd name="connsiteY262" fmla="*/ 3629037 h 4974211"/>
              <a:gd name="connsiteX263" fmla="*/ 3047609 w 6869111"/>
              <a:gd name="connsiteY263" fmla="*/ 3629037 h 4974211"/>
              <a:gd name="connsiteX264" fmla="*/ 3047609 w 6869111"/>
              <a:gd name="connsiteY264" fmla="*/ 2876771 h 4974211"/>
              <a:gd name="connsiteX265" fmla="*/ 2680709 w 6869111"/>
              <a:gd name="connsiteY265" fmla="*/ 2876771 h 4974211"/>
              <a:gd name="connsiteX266" fmla="*/ 2680709 w 6869111"/>
              <a:gd name="connsiteY266" fmla="*/ 3243365 h 4974211"/>
              <a:gd name="connsiteX267" fmla="*/ 3047609 w 6869111"/>
              <a:gd name="connsiteY267" fmla="*/ 3243365 h 4974211"/>
              <a:gd name="connsiteX268" fmla="*/ 3047609 w 6869111"/>
              <a:gd name="connsiteY268" fmla="*/ 2876771 h 4974211"/>
              <a:gd name="connsiteX269" fmla="*/ 3047609 w 6869111"/>
              <a:gd name="connsiteY269" fmla="*/ 2491099 h 4974211"/>
              <a:gd name="connsiteX270" fmla="*/ 2680709 w 6869111"/>
              <a:gd name="connsiteY270" fmla="*/ 2491099 h 4974211"/>
              <a:gd name="connsiteX271" fmla="*/ 2680709 w 6869111"/>
              <a:gd name="connsiteY271" fmla="*/ 2857693 h 4974211"/>
              <a:gd name="connsiteX272" fmla="*/ 3047609 w 6869111"/>
              <a:gd name="connsiteY272" fmla="*/ 2857693 h 4974211"/>
              <a:gd name="connsiteX273" fmla="*/ 3047609 w 6869111"/>
              <a:gd name="connsiteY273" fmla="*/ 2105429 h 4974211"/>
              <a:gd name="connsiteX274" fmla="*/ 2680709 w 6869111"/>
              <a:gd name="connsiteY274" fmla="*/ 2105429 h 4974211"/>
              <a:gd name="connsiteX275" fmla="*/ 2680709 w 6869111"/>
              <a:gd name="connsiteY275" fmla="*/ 2472021 h 4974211"/>
              <a:gd name="connsiteX276" fmla="*/ 3047609 w 6869111"/>
              <a:gd name="connsiteY276" fmla="*/ 2472021 h 4974211"/>
              <a:gd name="connsiteX277" fmla="*/ 3047609 w 6869111"/>
              <a:gd name="connsiteY277" fmla="*/ 2105429 h 4974211"/>
              <a:gd name="connsiteX278" fmla="*/ 3047609 w 6869111"/>
              <a:gd name="connsiteY278" fmla="*/ 1719757 h 4974211"/>
              <a:gd name="connsiteX279" fmla="*/ 2680709 w 6869111"/>
              <a:gd name="connsiteY279" fmla="*/ 1719757 h 4974211"/>
              <a:gd name="connsiteX280" fmla="*/ 2680709 w 6869111"/>
              <a:gd name="connsiteY280" fmla="*/ 2086351 h 4974211"/>
              <a:gd name="connsiteX281" fmla="*/ 3047609 w 6869111"/>
              <a:gd name="connsiteY281" fmla="*/ 2086351 h 4974211"/>
              <a:gd name="connsiteX282" fmla="*/ 3047609 w 6869111"/>
              <a:gd name="connsiteY282" fmla="*/ 1719757 h 4974211"/>
              <a:gd name="connsiteX283" fmla="*/ 3047609 w 6869111"/>
              <a:gd name="connsiteY283" fmla="*/ 1334085 h 4974211"/>
              <a:gd name="connsiteX284" fmla="*/ 2680709 w 6869111"/>
              <a:gd name="connsiteY284" fmla="*/ 1334085 h 4974211"/>
              <a:gd name="connsiteX285" fmla="*/ 2680709 w 6869111"/>
              <a:gd name="connsiteY285" fmla="*/ 1700679 h 4974211"/>
              <a:gd name="connsiteX286" fmla="*/ 3047609 w 6869111"/>
              <a:gd name="connsiteY286" fmla="*/ 1700679 h 4974211"/>
              <a:gd name="connsiteX287" fmla="*/ 3047609 w 6869111"/>
              <a:gd name="connsiteY287" fmla="*/ 948413 h 4974211"/>
              <a:gd name="connsiteX288" fmla="*/ 2680709 w 6869111"/>
              <a:gd name="connsiteY288" fmla="*/ 948413 h 4974211"/>
              <a:gd name="connsiteX289" fmla="*/ 2680709 w 6869111"/>
              <a:gd name="connsiteY289" fmla="*/ 1315007 h 4974211"/>
              <a:gd name="connsiteX290" fmla="*/ 3047609 w 6869111"/>
              <a:gd name="connsiteY290" fmla="*/ 1315007 h 4974211"/>
              <a:gd name="connsiteX291" fmla="*/ 3047609 w 6869111"/>
              <a:gd name="connsiteY291" fmla="*/ 562742 h 4974211"/>
              <a:gd name="connsiteX292" fmla="*/ 2680709 w 6869111"/>
              <a:gd name="connsiteY292" fmla="*/ 562742 h 4974211"/>
              <a:gd name="connsiteX293" fmla="*/ 2680709 w 6869111"/>
              <a:gd name="connsiteY293" fmla="*/ 929335 h 4974211"/>
              <a:gd name="connsiteX294" fmla="*/ 3047609 w 6869111"/>
              <a:gd name="connsiteY294" fmla="*/ 929335 h 4974211"/>
              <a:gd name="connsiteX295" fmla="*/ 3047609 w 6869111"/>
              <a:gd name="connsiteY295" fmla="*/ 177070 h 4974211"/>
              <a:gd name="connsiteX296" fmla="*/ 2680709 w 6869111"/>
              <a:gd name="connsiteY296" fmla="*/ 177070 h 4974211"/>
              <a:gd name="connsiteX297" fmla="*/ 2680709 w 6869111"/>
              <a:gd name="connsiteY297" fmla="*/ 543664 h 4974211"/>
              <a:gd name="connsiteX298" fmla="*/ 3047609 w 6869111"/>
              <a:gd name="connsiteY298" fmla="*/ 543664 h 4974211"/>
              <a:gd name="connsiteX299" fmla="*/ 3433603 w 6869111"/>
              <a:gd name="connsiteY299" fmla="*/ 4419083 h 4974211"/>
              <a:gd name="connsiteX300" fmla="*/ 3066703 w 6869111"/>
              <a:gd name="connsiteY300" fmla="*/ 4419083 h 4974211"/>
              <a:gd name="connsiteX301" fmla="*/ 3066703 w 6869111"/>
              <a:gd name="connsiteY301" fmla="*/ 4785677 h 4974211"/>
              <a:gd name="connsiteX302" fmla="*/ 3433603 w 6869111"/>
              <a:gd name="connsiteY302" fmla="*/ 4785677 h 4974211"/>
              <a:gd name="connsiteX303" fmla="*/ 3433603 w 6869111"/>
              <a:gd name="connsiteY303" fmla="*/ 4033411 h 4974211"/>
              <a:gd name="connsiteX304" fmla="*/ 3066703 w 6869111"/>
              <a:gd name="connsiteY304" fmla="*/ 4033411 h 4974211"/>
              <a:gd name="connsiteX305" fmla="*/ 3066703 w 6869111"/>
              <a:gd name="connsiteY305" fmla="*/ 4400005 h 4974211"/>
              <a:gd name="connsiteX306" fmla="*/ 3433603 w 6869111"/>
              <a:gd name="connsiteY306" fmla="*/ 4400005 h 4974211"/>
              <a:gd name="connsiteX307" fmla="*/ 3433603 w 6869111"/>
              <a:gd name="connsiteY307" fmla="*/ 3647741 h 4974211"/>
              <a:gd name="connsiteX308" fmla="*/ 3066703 w 6869111"/>
              <a:gd name="connsiteY308" fmla="*/ 3647741 h 4974211"/>
              <a:gd name="connsiteX309" fmla="*/ 3066703 w 6869111"/>
              <a:gd name="connsiteY309" fmla="*/ 4014333 h 4974211"/>
              <a:gd name="connsiteX310" fmla="*/ 3433603 w 6869111"/>
              <a:gd name="connsiteY310" fmla="*/ 4014333 h 4974211"/>
              <a:gd name="connsiteX311" fmla="*/ 3433603 w 6869111"/>
              <a:gd name="connsiteY311" fmla="*/ 3262069 h 4974211"/>
              <a:gd name="connsiteX312" fmla="*/ 3066703 w 6869111"/>
              <a:gd name="connsiteY312" fmla="*/ 3262069 h 4974211"/>
              <a:gd name="connsiteX313" fmla="*/ 3066703 w 6869111"/>
              <a:gd name="connsiteY313" fmla="*/ 3628663 h 4974211"/>
              <a:gd name="connsiteX314" fmla="*/ 3433603 w 6869111"/>
              <a:gd name="connsiteY314" fmla="*/ 3628663 h 4974211"/>
              <a:gd name="connsiteX315" fmla="*/ 3433603 w 6869111"/>
              <a:gd name="connsiteY315" fmla="*/ 2876397 h 4974211"/>
              <a:gd name="connsiteX316" fmla="*/ 3066703 w 6869111"/>
              <a:gd name="connsiteY316" fmla="*/ 2876397 h 4974211"/>
              <a:gd name="connsiteX317" fmla="*/ 3066703 w 6869111"/>
              <a:gd name="connsiteY317" fmla="*/ 3242991 h 4974211"/>
              <a:gd name="connsiteX318" fmla="*/ 3433603 w 6869111"/>
              <a:gd name="connsiteY318" fmla="*/ 3242991 h 4974211"/>
              <a:gd name="connsiteX319" fmla="*/ 3433603 w 6869111"/>
              <a:gd name="connsiteY319" fmla="*/ 2490725 h 4974211"/>
              <a:gd name="connsiteX320" fmla="*/ 3066703 w 6869111"/>
              <a:gd name="connsiteY320" fmla="*/ 2490725 h 4974211"/>
              <a:gd name="connsiteX321" fmla="*/ 3066703 w 6869111"/>
              <a:gd name="connsiteY321" fmla="*/ 2857319 h 4974211"/>
              <a:gd name="connsiteX322" fmla="*/ 3433603 w 6869111"/>
              <a:gd name="connsiteY322" fmla="*/ 2857319 h 4974211"/>
              <a:gd name="connsiteX323" fmla="*/ 3433603 w 6869111"/>
              <a:gd name="connsiteY323" fmla="*/ 2105055 h 4974211"/>
              <a:gd name="connsiteX324" fmla="*/ 3066703 w 6869111"/>
              <a:gd name="connsiteY324" fmla="*/ 2105055 h 4974211"/>
              <a:gd name="connsiteX325" fmla="*/ 3066703 w 6869111"/>
              <a:gd name="connsiteY325" fmla="*/ 2471647 h 4974211"/>
              <a:gd name="connsiteX326" fmla="*/ 3433603 w 6869111"/>
              <a:gd name="connsiteY326" fmla="*/ 2471647 h 4974211"/>
              <a:gd name="connsiteX327" fmla="*/ 3433603 w 6869111"/>
              <a:gd name="connsiteY327" fmla="*/ 1719383 h 4974211"/>
              <a:gd name="connsiteX328" fmla="*/ 3066703 w 6869111"/>
              <a:gd name="connsiteY328" fmla="*/ 1719383 h 4974211"/>
              <a:gd name="connsiteX329" fmla="*/ 3066703 w 6869111"/>
              <a:gd name="connsiteY329" fmla="*/ 2085977 h 4974211"/>
              <a:gd name="connsiteX330" fmla="*/ 3433603 w 6869111"/>
              <a:gd name="connsiteY330" fmla="*/ 2085977 h 4974211"/>
              <a:gd name="connsiteX331" fmla="*/ 3433603 w 6869111"/>
              <a:gd name="connsiteY331" fmla="*/ 1333711 h 4974211"/>
              <a:gd name="connsiteX332" fmla="*/ 3066703 w 6869111"/>
              <a:gd name="connsiteY332" fmla="*/ 1333711 h 4974211"/>
              <a:gd name="connsiteX333" fmla="*/ 3066703 w 6869111"/>
              <a:gd name="connsiteY333" fmla="*/ 1700305 h 4974211"/>
              <a:gd name="connsiteX334" fmla="*/ 3433603 w 6869111"/>
              <a:gd name="connsiteY334" fmla="*/ 1700305 h 4974211"/>
              <a:gd name="connsiteX335" fmla="*/ 3433603 w 6869111"/>
              <a:gd name="connsiteY335" fmla="*/ 948039 h 4974211"/>
              <a:gd name="connsiteX336" fmla="*/ 3066703 w 6869111"/>
              <a:gd name="connsiteY336" fmla="*/ 948039 h 4974211"/>
              <a:gd name="connsiteX337" fmla="*/ 3066703 w 6869111"/>
              <a:gd name="connsiteY337" fmla="*/ 1314633 h 4974211"/>
              <a:gd name="connsiteX338" fmla="*/ 3433603 w 6869111"/>
              <a:gd name="connsiteY338" fmla="*/ 1314633 h 4974211"/>
              <a:gd name="connsiteX339" fmla="*/ 3433603 w 6869111"/>
              <a:gd name="connsiteY339" fmla="*/ 562367 h 4974211"/>
              <a:gd name="connsiteX340" fmla="*/ 3066703 w 6869111"/>
              <a:gd name="connsiteY340" fmla="*/ 562367 h 4974211"/>
              <a:gd name="connsiteX341" fmla="*/ 3066703 w 6869111"/>
              <a:gd name="connsiteY341" fmla="*/ 928961 h 4974211"/>
              <a:gd name="connsiteX342" fmla="*/ 3433603 w 6869111"/>
              <a:gd name="connsiteY342" fmla="*/ 928961 h 4974211"/>
              <a:gd name="connsiteX343" fmla="*/ 3433603 w 6869111"/>
              <a:gd name="connsiteY343" fmla="*/ 180811 h 4974211"/>
              <a:gd name="connsiteX344" fmla="*/ 3066703 w 6869111"/>
              <a:gd name="connsiteY344" fmla="*/ 180811 h 4974211"/>
              <a:gd name="connsiteX345" fmla="*/ 3066703 w 6869111"/>
              <a:gd name="connsiteY345" fmla="*/ 543290 h 4974211"/>
              <a:gd name="connsiteX346" fmla="*/ 3433603 w 6869111"/>
              <a:gd name="connsiteY346" fmla="*/ 543290 h 4974211"/>
              <a:gd name="connsiteX347" fmla="*/ 3819597 w 6869111"/>
              <a:gd name="connsiteY347" fmla="*/ 4418709 h 4974211"/>
              <a:gd name="connsiteX348" fmla="*/ 3452697 w 6869111"/>
              <a:gd name="connsiteY348" fmla="*/ 4418709 h 4974211"/>
              <a:gd name="connsiteX349" fmla="*/ 3452697 w 6869111"/>
              <a:gd name="connsiteY349" fmla="*/ 4785303 h 4974211"/>
              <a:gd name="connsiteX350" fmla="*/ 3819597 w 6869111"/>
              <a:gd name="connsiteY350" fmla="*/ 4785303 h 4974211"/>
              <a:gd name="connsiteX351" fmla="*/ 3819597 w 6869111"/>
              <a:gd name="connsiteY351" fmla="*/ 4033037 h 4974211"/>
              <a:gd name="connsiteX352" fmla="*/ 3452697 w 6869111"/>
              <a:gd name="connsiteY352" fmla="*/ 4033037 h 4974211"/>
              <a:gd name="connsiteX353" fmla="*/ 3452697 w 6869111"/>
              <a:gd name="connsiteY353" fmla="*/ 4399631 h 4974211"/>
              <a:gd name="connsiteX354" fmla="*/ 3819597 w 6869111"/>
              <a:gd name="connsiteY354" fmla="*/ 4399631 h 4974211"/>
              <a:gd name="connsiteX355" fmla="*/ 3819597 w 6869111"/>
              <a:gd name="connsiteY355" fmla="*/ 3647367 h 4974211"/>
              <a:gd name="connsiteX356" fmla="*/ 3452697 w 6869111"/>
              <a:gd name="connsiteY356" fmla="*/ 3647367 h 4974211"/>
              <a:gd name="connsiteX357" fmla="*/ 3452697 w 6869111"/>
              <a:gd name="connsiteY357" fmla="*/ 4013959 h 4974211"/>
              <a:gd name="connsiteX358" fmla="*/ 3819597 w 6869111"/>
              <a:gd name="connsiteY358" fmla="*/ 4013959 h 4974211"/>
              <a:gd name="connsiteX359" fmla="*/ 3819597 w 6869111"/>
              <a:gd name="connsiteY359" fmla="*/ 3261695 h 4974211"/>
              <a:gd name="connsiteX360" fmla="*/ 3452697 w 6869111"/>
              <a:gd name="connsiteY360" fmla="*/ 3261695 h 4974211"/>
              <a:gd name="connsiteX361" fmla="*/ 3452697 w 6869111"/>
              <a:gd name="connsiteY361" fmla="*/ 3628289 h 4974211"/>
              <a:gd name="connsiteX362" fmla="*/ 3819597 w 6869111"/>
              <a:gd name="connsiteY362" fmla="*/ 3628289 h 4974211"/>
              <a:gd name="connsiteX363" fmla="*/ 3819597 w 6869111"/>
              <a:gd name="connsiteY363" fmla="*/ 2876023 h 4974211"/>
              <a:gd name="connsiteX364" fmla="*/ 3452697 w 6869111"/>
              <a:gd name="connsiteY364" fmla="*/ 2876023 h 4974211"/>
              <a:gd name="connsiteX365" fmla="*/ 3452697 w 6869111"/>
              <a:gd name="connsiteY365" fmla="*/ 3242617 h 4974211"/>
              <a:gd name="connsiteX366" fmla="*/ 3819597 w 6869111"/>
              <a:gd name="connsiteY366" fmla="*/ 3242617 h 4974211"/>
              <a:gd name="connsiteX367" fmla="*/ 3819597 w 6869111"/>
              <a:gd name="connsiteY367" fmla="*/ 2490351 h 4974211"/>
              <a:gd name="connsiteX368" fmla="*/ 3452697 w 6869111"/>
              <a:gd name="connsiteY368" fmla="*/ 2490351 h 4974211"/>
              <a:gd name="connsiteX369" fmla="*/ 3452697 w 6869111"/>
              <a:gd name="connsiteY369" fmla="*/ 2856945 h 4974211"/>
              <a:gd name="connsiteX370" fmla="*/ 3819597 w 6869111"/>
              <a:gd name="connsiteY370" fmla="*/ 2856945 h 4974211"/>
              <a:gd name="connsiteX371" fmla="*/ 3819597 w 6869111"/>
              <a:gd name="connsiteY371" fmla="*/ 2104679 h 4974211"/>
              <a:gd name="connsiteX372" fmla="*/ 3452697 w 6869111"/>
              <a:gd name="connsiteY372" fmla="*/ 2104679 h 4974211"/>
              <a:gd name="connsiteX373" fmla="*/ 3452697 w 6869111"/>
              <a:gd name="connsiteY373" fmla="*/ 2471273 h 4974211"/>
              <a:gd name="connsiteX374" fmla="*/ 3819597 w 6869111"/>
              <a:gd name="connsiteY374" fmla="*/ 2471273 h 4974211"/>
              <a:gd name="connsiteX375" fmla="*/ 3819597 w 6869111"/>
              <a:gd name="connsiteY375" fmla="*/ 1719009 h 4974211"/>
              <a:gd name="connsiteX376" fmla="*/ 3452697 w 6869111"/>
              <a:gd name="connsiteY376" fmla="*/ 1719009 h 4974211"/>
              <a:gd name="connsiteX377" fmla="*/ 3452697 w 6869111"/>
              <a:gd name="connsiteY377" fmla="*/ 2085603 h 4974211"/>
              <a:gd name="connsiteX378" fmla="*/ 3819597 w 6869111"/>
              <a:gd name="connsiteY378" fmla="*/ 2085603 h 4974211"/>
              <a:gd name="connsiteX379" fmla="*/ 3819597 w 6869111"/>
              <a:gd name="connsiteY379" fmla="*/ 1333337 h 4974211"/>
              <a:gd name="connsiteX380" fmla="*/ 3452697 w 6869111"/>
              <a:gd name="connsiteY380" fmla="*/ 1333337 h 4974211"/>
              <a:gd name="connsiteX381" fmla="*/ 3452697 w 6869111"/>
              <a:gd name="connsiteY381" fmla="*/ 1699931 h 4974211"/>
              <a:gd name="connsiteX382" fmla="*/ 3819597 w 6869111"/>
              <a:gd name="connsiteY382" fmla="*/ 1699931 h 4974211"/>
              <a:gd name="connsiteX383" fmla="*/ 3819597 w 6869111"/>
              <a:gd name="connsiteY383" fmla="*/ 947665 h 4974211"/>
              <a:gd name="connsiteX384" fmla="*/ 3452697 w 6869111"/>
              <a:gd name="connsiteY384" fmla="*/ 947665 h 4974211"/>
              <a:gd name="connsiteX385" fmla="*/ 3452697 w 6869111"/>
              <a:gd name="connsiteY385" fmla="*/ 1314259 h 4974211"/>
              <a:gd name="connsiteX386" fmla="*/ 3819597 w 6869111"/>
              <a:gd name="connsiteY386" fmla="*/ 1314259 h 4974211"/>
              <a:gd name="connsiteX387" fmla="*/ 3819597 w 6869111"/>
              <a:gd name="connsiteY387" fmla="*/ 561993 h 4974211"/>
              <a:gd name="connsiteX388" fmla="*/ 3452697 w 6869111"/>
              <a:gd name="connsiteY388" fmla="*/ 561993 h 4974211"/>
              <a:gd name="connsiteX389" fmla="*/ 3452697 w 6869111"/>
              <a:gd name="connsiteY389" fmla="*/ 928587 h 4974211"/>
              <a:gd name="connsiteX390" fmla="*/ 3819597 w 6869111"/>
              <a:gd name="connsiteY390" fmla="*/ 928587 h 4974211"/>
              <a:gd name="connsiteX391" fmla="*/ 3819597 w 6869111"/>
              <a:gd name="connsiteY391" fmla="*/ 180811 h 4974211"/>
              <a:gd name="connsiteX392" fmla="*/ 3452697 w 6869111"/>
              <a:gd name="connsiteY392" fmla="*/ 180811 h 4974211"/>
              <a:gd name="connsiteX393" fmla="*/ 3452697 w 6869111"/>
              <a:gd name="connsiteY393" fmla="*/ 542916 h 4974211"/>
              <a:gd name="connsiteX394" fmla="*/ 3819597 w 6869111"/>
              <a:gd name="connsiteY394" fmla="*/ 542916 h 4974211"/>
              <a:gd name="connsiteX395" fmla="*/ 4205591 w 6869111"/>
              <a:gd name="connsiteY395" fmla="*/ 4418335 h 4974211"/>
              <a:gd name="connsiteX396" fmla="*/ 3838691 w 6869111"/>
              <a:gd name="connsiteY396" fmla="*/ 4418335 h 4974211"/>
              <a:gd name="connsiteX397" fmla="*/ 3838691 w 6869111"/>
              <a:gd name="connsiteY397" fmla="*/ 4784929 h 4974211"/>
              <a:gd name="connsiteX398" fmla="*/ 4205591 w 6869111"/>
              <a:gd name="connsiteY398" fmla="*/ 4784929 h 4974211"/>
              <a:gd name="connsiteX399" fmla="*/ 4205591 w 6869111"/>
              <a:gd name="connsiteY399" fmla="*/ 4418335 h 4974211"/>
              <a:gd name="connsiteX400" fmla="*/ 4205591 w 6869111"/>
              <a:gd name="connsiteY400" fmla="*/ 4032663 h 4974211"/>
              <a:gd name="connsiteX401" fmla="*/ 3838691 w 6869111"/>
              <a:gd name="connsiteY401" fmla="*/ 4032663 h 4974211"/>
              <a:gd name="connsiteX402" fmla="*/ 3838691 w 6869111"/>
              <a:gd name="connsiteY402" fmla="*/ 4399257 h 4974211"/>
              <a:gd name="connsiteX403" fmla="*/ 4205591 w 6869111"/>
              <a:gd name="connsiteY403" fmla="*/ 4399257 h 4974211"/>
              <a:gd name="connsiteX404" fmla="*/ 4205591 w 6869111"/>
              <a:gd name="connsiteY404" fmla="*/ 4032663 h 4974211"/>
              <a:gd name="connsiteX405" fmla="*/ 4205591 w 6869111"/>
              <a:gd name="connsiteY405" fmla="*/ 3646993 h 4974211"/>
              <a:gd name="connsiteX406" fmla="*/ 3838691 w 6869111"/>
              <a:gd name="connsiteY406" fmla="*/ 3646993 h 4974211"/>
              <a:gd name="connsiteX407" fmla="*/ 3838691 w 6869111"/>
              <a:gd name="connsiteY407" fmla="*/ 4013585 h 4974211"/>
              <a:gd name="connsiteX408" fmla="*/ 4205591 w 6869111"/>
              <a:gd name="connsiteY408" fmla="*/ 4013585 h 4974211"/>
              <a:gd name="connsiteX409" fmla="*/ 4205591 w 6869111"/>
              <a:gd name="connsiteY409" fmla="*/ 3646993 h 4974211"/>
              <a:gd name="connsiteX410" fmla="*/ 4205591 w 6869111"/>
              <a:gd name="connsiteY410" fmla="*/ 3261321 h 4974211"/>
              <a:gd name="connsiteX411" fmla="*/ 3838691 w 6869111"/>
              <a:gd name="connsiteY411" fmla="*/ 3261321 h 4974211"/>
              <a:gd name="connsiteX412" fmla="*/ 3838691 w 6869111"/>
              <a:gd name="connsiteY412" fmla="*/ 3627915 h 4974211"/>
              <a:gd name="connsiteX413" fmla="*/ 4205591 w 6869111"/>
              <a:gd name="connsiteY413" fmla="*/ 3627915 h 4974211"/>
              <a:gd name="connsiteX414" fmla="*/ 4205591 w 6869111"/>
              <a:gd name="connsiteY414" fmla="*/ 3261321 h 4974211"/>
              <a:gd name="connsiteX415" fmla="*/ 4205591 w 6869111"/>
              <a:gd name="connsiteY415" fmla="*/ 2875649 h 4974211"/>
              <a:gd name="connsiteX416" fmla="*/ 3838691 w 6869111"/>
              <a:gd name="connsiteY416" fmla="*/ 2875649 h 4974211"/>
              <a:gd name="connsiteX417" fmla="*/ 3838691 w 6869111"/>
              <a:gd name="connsiteY417" fmla="*/ 3242243 h 4974211"/>
              <a:gd name="connsiteX418" fmla="*/ 4205591 w 6869111"/>
              <a:gd name="connsiteY418" fmla="*/ 3242243 h 4974211"/>
              <a:gd name="connsiteX419" fmla="*/ 4205591 w 6869111"/>
              <a:gd name="connsiteY419" fmla="*/ 2489977 h 4974211"/>
              <a:gd name="connsiteX420" fmla="*/ 3838691 w 6869111"/>
              <a:gd name="connsiteY420" fmla="*/ 2489977 h 4974211"/>
              <a:gd name="connsiteX421" fmla="*/ 3838691 w 6869111"/>
              <a:gd name="connsiteY421" fmla="*/ 2856571 h 4974211"/>
              <a:gd name="connsiteX422" fmla="*/ 4205591 w 6869111"/>
              <a:gd name="connsiteY422" fmla="*/ 2856571 h 4974211"/>
              <a:gd name="connsiteX423" fmla="*/ 4205591 w 6869111"/>
              <a:gd name="connsiteY423" fmla="*/ 2104305 h 4974211"/>
              <a:gd name="connsiteX424" fmla="*/ 3838691 w 6869111"/>
              <a:gd name="connsiteY424" fmla="*/ 2104305 h 4974211"/>
              <a:gd name="connsiteX425" fmla="*/ 3838691 w 6869111"/>
              <a:gd name="connsiteY425" fmla="*/ 2470899 h 4974211"/>
              <a:gd name="connsiteX426" fmla="*/ 4205591 w 6869111"/>
              <a:gd name="connsiteY426" fmla="*/ 2470899 h 4974211"/>
              <a:gd name="connsiteX427" fmla="*/ 4205591 w 6869111"/>
              <a:gd name="connsiteY427" fmla="*/ 1718635 h 4974211"/>
              <a:gd name="connsiteX428" fmla="*/ 3838691 w 6869111"/>
              <a:gd name="connsiteY428" fmla="*/ 1718635 h 4974211"/>
              <a:gd name="connsiteX429" fmla="*/ 3838691 w 6869111"/>
              <a:gd name="connsiteY429" fmla="*/ 2085229 h 4974211"/>
              <a:gd name="connsiteX430" fmla="*/ 4205591 w 6869111"/>
              <a:gd name="connsiteY430" fmla="*/ 2085229 h 4974211"/>
              <a:gd name="connsiteX431" fmla="*/ 4205591 w 6869111"/>
              <a:gd name="connsiteY431" fmla="*/ 1718635 h 4974211"/>
              <a:gd name="connsiteX432" fmla="*/ 4205591 w 6869111"/>
              <a:gd name="connsiteY432" fmla="*/ 1332963 h 4974211"/>
              <a:gd name="connsiteX433" fmla="*/ 3838691 w 6869111"/>
              <a:gd name="connsiteY433" fmla="*/ 1332963 h 4974211"/>
              <a:gd name="connsiteX434" fmla="*/ 3838691 w 6869111"/>
              <a:gd name="connsiteY434" fmla="*/ 1699557 h 4974211"/>
              <a:gd name="connsiteX435" fmla="*/ 4205591 w 6869111"/>
              <a:gd name="connsiteY435" fmla="*/ 1699557 h 4974211"/>
              <a:gd name="connsiteX436" fmla="*/ 4205591 w 6869111"/>
              <a:gd name="connsiteY436" fmla="*/ 1332963 h 4974211"/>
              <a:gd name="connsiteX437" fmla="*/ 4205591 w 6869111"/>
              <a:gd name="connsiteY437" fmla="*/ 947291 h 4974211"/>
              <a:gd name="connsiteX438" fmla="*/ 3838691 w 6869111"/>
              <a:gd name="connsiteY438" fmla="*/ 947291 h 4974211"/>
              <a:gd name="connsiteX439" fmla="*/ 3838691 w 6869111"/>
              <a:gd name="connsiteY439" fmla="*/ 1313885 h 4974211"/>
              <a:gd name="connsiteX440" fmla="*/ 4205591 w 6869111"/>
              <a:gd name="connsiteY440" fmla="*/ 1313885 h 4974211"/>
              <a:gd name="connsiteX441" fmla="*/ 4205591 w 6869111"/>
              <a:gd name="connsiteY441" fmla="*/ 947291 h 4974211"/>
              <a:gd name="connsiteX442" fmla="*/ 4205591 w 6869111"/>
              <a:gd name="connsiteY442" fmla="*/ 561619 h 4974211"/>
              <a:gd name="connsiteX443" fmla="*/ 3838691 w 6869111"/>
              <a:gd name="connsiteY443" fmla="*/ 561619 h 4974211"/>
              <a:gd name="connsiteX444" fmla="*/ 3838691 w 6869111"/>
              <a:gd name="connsiteY444" fmla="*/ 928213 h 4974211"/>
              <a:gd name="connsiteX445" fmla="*/ 4205591 w 6869111"/>
              <a:gd name="connsiteY445" fmla="*/ 928213 h 4974211"/>
              <a:gd name="connsiteX446" fmla="*/ 4205591 w 6869111"/>
              <a:gd name="connsiteY446" fmla="*/ 561619 h 4974211"/>
              <a:gd name="connsiteX447" fmla="*/ 4205591 w 6869111"/>
              <a:gd name="connsiteY447" fmla="*/ 180811 h 4974211"/>
              <a:gd name="connsiteX448" fmla="*/ 3838691 w 6869111"/>
              <a:gd name="connsiteY448" fmla="*/ 180811 h 4974211"/>
              <a:gd name="connsiteX449" fmla="*/ 3838691 w 6869111"/>
              <a:gd name="connsiteY449" fmla="*/ 542541 h 4974211"/>
              <a:gd name="connsiteX450" fmla="*/ 4205591 w 6869111"/>
              <a:gd name="connsiteY450" fmla="*/ 542541 h 4974211"/>
              <a:gd name="connsiteX451" fmla="*/ 4591585 w 6869111"/>
              <a:gd name="connsiteY451" fmla="*/ 4417961 h 4974211"/>
              <a:gd name="connsiteX452" fmla="*/ 4224685 w 6869111"/>
              <a:gd name="connsiteY452" fmla="*/ 4417961 h 4974211"/>
              <a:gd name="connsiteX453" fmla="*/ 4224685 w 6869111"/>
              <a:gd name="connsiteY453" fmla="*/ 4784555 h 4974211"/>
              <a:gd name="connsiteX454" fmla="*/ 4591585 w 6869111"/>
              <a:gd name="connsiteY454" fmla="*/ 4784555 h 4974211"/>
              <a:gd name="connsiteX455" fmla="*/ 4591585 w 6869111"/>
              <a:gd name="connsiteY455" fmla="*/ 4032289 h 4974211"/>
              <a:gd name="connsiteX456" fmla="*/ 4224685 w 6869111"/>
              <a:gd name="connsiteY456" fmla="*/ 4032289 h 4974211"/>
              <a:gd name="connsiteX457" fmla="*/ 4224685 w 6869111"/>
              <a:gd name="connsiteY457" fmla="*/ 4398883 h 4974211"/>
              <a:gd name="connsiteX458" fmla="*/ 4591585 w 6869111"/>
              <a:gd name="connsiteY458" fmla="*/ 4398883 h 4974211"/>
              <a:gd name="connsiteX459" fmla="*/ 4591585 w 6869111"/>
              <a:gd name="connsiteY459" fmla="*/ 3646617 h 4974211"/>
              <a:gd name="connsiteX460" fmla="*/ 4224685 w 6869111"/>
              <a:gd name="connsiteY460" fmla="*/ 3646617 h 4974211"/>
              <a:gd name="connsiteX461" fmla="*/ 4224685 w 6869111"/>
              <a:gd name="connsiteY461" fmla="*/ 4013211 h 4974211"/>
              <a:gd name="connsiteX462" fmla="*/ 4591585 w 6869111"/>
              <a:gd name="connsiteY462" fmla="*/ 4013211 h 4974211"/>
              <a:gd name="connsiteX463" fmla="*/ 4591585 w 6869111"/>
              <a:gd name="connsiteY463" fmla="*/ 3260947 h 4974211"/>
              <a:gd name="connsiteX464" fmla="*/ 4224685 w 6869111"/>
              <a:gd name="connsiteY464" fmla="*/ 3260947 h 4974211"/>
              <a:gd name="connsiteX465" fmla="*/ 4224685 w 6869111"/>
              <a:gd name="connsiteY465" fmla="*/ 3627541 h 4974211"/>
              <a:gd name="connsiteX466" fmla="*/ 4591585 w 6869111"/>
              <a:gd name="connsiteY466" fmla="*/ 3627541 h 4974211"/>
              <a:gd name="connsiteX467" fmla="*/ 4591585 w 6869111"/>
              <a:gd name="connsiteY467" fmla="*/ 2875275 h 4974211"/>
              <a:gd name="connsiteX468" fmla="*/ 4224685 w 6869111"/>
              <a:gd name="connsiteY468" fmla="*/ 2875275 h 4974211"/>
              <a:gd name="connsiteX469" fmla="*/ 4224685 w 6869111"/>
              <a:gd name="connsiteY469" fmla="*/ 3241869 h 4974211"/>
              <a:gd name="connsiteX470" fmla="*/ 4591585 w 6869111"/>
              <a:gd name="connsiteY470" fmla="*/ 3241869 h 4974211"/>
              <a:gd name="connsiteX471" fmla="*/ 4591585 w 6869111"/>
              <a:gd name="connsiteY471" fmla="*/ 2489603 h 4974211"/>
              <a:gd name="connsiteX472" fmla="*/ 4224685 w 6869111"/>
              <a:gd name="connsiteY472" fmla="*/ 2489603 h 4974211"/>
              <a:gd name="connsiteX473" fmla="*/ 4224685 w 6869111"/>
              <a:gd name="connsiteY473" fmla="*/ 2856197 h 4974211"/>
              <a:gd name="connsiteX474" fmla="*/ 4591585 w 6869111"/>
              <a:gd name="connsiteY474" fmla="*/ 2856197 h 4974211"/>
              <a:gd name="connsiteX475" fmla="*/ 4591585 w 6869111"/>
              <a:gd name="connsiteY475" fmla="*/ 2103931 h 4974211"/>
              <a:gd name="connsiteX476" fmla="*/ 4224685 w 6869111"/>
              <a:gd name="connsiteY476" fmla="*/ 2103931 h 4974211"/>
              <a:gd name="connsiteX477" fmla="*/ 4224685 w 6869111"/>
              <a:gd name="connsiteY477" fmla="*/ 2470525 h 4974211"/>
              <a:gd name="connsiteX478" fmla="*/ 4591585 w 6869111"/>
              <a:gd name="connsiteY478" fmla="*/ 2470525 h 4974211"/>
              <a:gd name="connsiteX479" fmla="*/ 4591585 w 6869111"/>
              <a:gd name="connsiteY479" fmla="*/ 1718261 h 4974211"/>
              <a:gd name="connsiteX480" fmla="*/ 4224685 w 6869111"/>
              <a:gd name="connsiteY480" fmla="*/ 1718261 h 4974211"/>
              <a:gd name="connsiteX481" fmla="*/ 4224685 w 6869111"/>
              <a:gd name="connsiteY481" fmla="*/ 2084853 h 4974211"/>
              <a:gd name="connsiteX482" fmla="*/ 4591585 w 6869111"/>
              <a:gd name="connsiteY482" fmla="*/ 2084853 h 4974211"/>
              <a:gd name="connsiteX483" fmla="*/ 4591585 w 6869111"/>
              <a:gd name="connsiteY483" fmla="*/ 1332589 h 4974211"/>
              <a:gd name="connsiteX484" fmla="*/ 4224685 w 6869111"/>
              <a:gd name="connsiteY484" fmla="*/ 1332589 h 4974211"/>
              <a:gd name="connsiteX485" fmla="*/ 4224685 w 6869111"/>
              <a:gd name="connsiteY485" fmla="*/ 1699183 h 4974211"/>
              <a:gd name="connsiteX486" fmla="*/ 4591585 w 6869111"/>
              <a:gd name="connsiteY486" fmla="*/ 1699183 h 4974211"/>
              <a:gd name="connsiteX487" fmla="*/ 4591585 w 6869111"/>
              <a:gd name="connsiteY487" fmla="*/ 946917 h 4974211"/>
              <a:gd name="connsiteX488" fmla="*/ 4224685 w 6869111"/>
              <a:gd name="connsiteY488" fmla="*/ 946917 h 4974211"/>
              <a:gd name="connsiteX489" fmla="*/ 4224685 w 6869111"/>
              <a:gd name="connsiteY489" fmla="*/ 1313511 h 4974211"/>
              <a:gd name="connsiteX490" fmla="*/ 4591585 w 6869111"/>
              <a:gd name="connsiteY490" fmla="*/ 1313511 h 4974211"/>
              <a:gd name="connsiteX491" fmla="*/ 4591585 w 6869111"/>
              <a:gd name="connsiteY491" fmla="*/ 561245 h 4974211"/>
              <a:gd name="connsiteX492" fmla="*/ 4224685 w 6869111"/>
              <a:gd name="connsiteY492" fmla="*/ 561245 h 4974211"/>
              <a:gd name="connsiteX493" fmla="*/ 4224685 w 6869111"/>
              <a:gd name="connsiteY493" fmla="*/ 927839 h 4974211"/>
              <a:gd name="connsiteX494" fmla="*/ 4591585 w 6869111"/>
              <a:gd name="connsiteY494" fmla="*/ 927839 h 4974211"/>
              <a:gd name="connsiteX495" fmla="*/ 4591585 w 6869111"/>
              <a:gd name="connsiteY495" fmla="*/ 180811 h 4974211"/>
              <a:gd name="connsiteX496" fmla="*/ 4224685 w 6869111"/>
              <a:gd name="connsiteY496" fmla="*/ 180811 h 4974211"/>
              <a:gd name="connsiteX497" fmla="*/ 4224685 w 6869111"/>
              <a:gd name="connsiteY497" fmla="*/ 542167 h 4974211"/>
              <a:gd name="connsiteX498" fmla="*/ 4591585 w 6869111"/>
              <a:gd name="connsiteY498" fmla="*/ 542167 h 4974211"/>
              <a:gd name="connsiteX499" fmla="*/ 4977579 w 6869111"/>
              <a:gd name="connsiteY499" fmla="*/ 4417587 h 4974211"/>
              <a:gd name="connsiteX500" fmla="*/ 4610679 w 6869111"/>
              <a:gd name="connsiteY500" fmla="*/ 4417587 h 4974211"/>
              <a:gd name="connsiteX501" fmla="*/ 4610679 w 6869111"/>
              <a:gd name="connsiteY501" fmla="*/ 4784181 h 4974211"/>
              <a:gd name="connsiteX502" fmla="*/ 4977579 w 6869111"/>
              <a:gd name="connsiteY502" fmla="*/ 4784181 h 4974211"/>
              <a:gd name="connsiteX503" fmla="*/ 4977579 w 6869111"/>
              <a:gd name="connsiteY503" fmla="*/ 4031915 h 4974211"/>
              <a:gd name="connsiteX504" fmla="*/ 4610679 w 6869111"/>
              <a:gd name="connsiteY504" fmla="*/ 4031915 h 4974211"/>
              <a:gd name="connsiteX505" fmla="*/ 4610679 w 6869111"/>
              <a:gd name="connsiteY505" fmla="*/ 4398509 h 4974211"/>
              <a:gd name="connsiteX506" fmla="*/ 4977579 w 6869111"/>
              <a:gd name="connsiteY506" fmla="*/ 4398509 h 4974211"/>
              <a:gd name="connsiteX507" fmla="*/ 4977579 w 6869111"/>
              <a:gd name="connsiteY507" fmla="*/ 3646243 h 4974211"/>
              <a:gd name="connsiteX508" fmla="*/ 4610679 w 6869111"/>
              <a:gd name="connsiteY508" fmla="*/ 3646243 h 4974211"/>
              <a:gd name="connsiteX509" fmla="*/ 4610679 w 6869111"/>
              <a:gd name="connsiteY509" fmla="*/ 4012837 h 4974211"/>
              <a:gd name="connsiteX510" fmla="*/ 4977579 w 6869111"/>
              <a:gd name="connsiteY510" fmla="*/ 4012837 h 4974211"/>
              <a:gd name="connsiteX511" fmla="*/ 4977579 w 6869111"/>
              <a:gd name="connsiteY511" fmla="*/ 3260573 h 4974211"/>
              <a:gd name="connsiteX512" fmla="*/ 4610679 w 6869111"/>
              <a:gd name="connsiteY512" fmla="*/ 3260573 h 4974211"/>
              <a:gd name="connsiteX513" fmla="*/ 4610679 w 6869111"/>
              <a:gd name="connsiteY513" fmla="*/ 3627167 h 4974211"/>
              <a:gd name="connsiteX514" fmla="*/ 4977579 w 6869111"/>
              <a:gd name="connsiteY514" fmla="*/ 3627167 h 4974211"/>
              <a:gd name="connsiteX515" fmla="*/ 4977579 w 6869111"/>
              <a:gd name="connsiteY515" fmla="*/ 2874901 h 4974211"/>
              <a:gd name="connsiteX516" fmla="*/ 4610679 w 6869111"/>
              <a:gd name="connsiteY516" fmla="*/ 2874901 h 4974211"/>
              <a:gd name="connsiteX517" fmla="*/ 4610679 w 6869111"/>
              <a:gd name="connsiteY517" fmla="*/ 3241495 h 4974211"/>
              <a:gd name="connsiteX518" fmla="*/ 4977579 w 6869111"/>
              <a:gd name="connsiteY518" fmla="*/ 3241495 h 4974211"/>
              <a:gd name="connsiteX519" fmla="*/ 4977579 w 6869111"/>
              <a:gd name="connsiteY519" fmla="*/ 2489229 h 4974211"/>
              <a:gd name="connsiteX520" fmla="*/ 4610679 w 6869111"/>
              <a:gd name="connsiteY520" fmla="*/ 2489229 h 4974211"/>
              <a:gd name="connsiteX521" fmla="*/ 4610679 w 6869111"/>
              <a:gd name="connsiteY521" fmla="*/ 2855823 h 4974211"/>
              <a:gd name="connsiteX522" fmla="*/ 4977579 w 6869111"/>
              <a:gd name="connsiteY522" fmla="*/ 2855823 h 4974211"/>
              <a:gd name="connsiteX523" fmla="*/ 4977579 w 6869111"/>
              <a:gd name="connsiteY523" fmla="*/ 2103557 h 4974211"/>
              <a:gd name="connsiteX524" fmla="*/ 4610679 w 6869111"/>
              <a:gd name="connsiteY524" fmla="*/ 2103557 h 4974211"/>
              <a:gd name="connsiteX525" fmla="*/ 4610679 w 6869111"/>
              <a:gd name="connsiteY525" fmla="*/ 2470151 h 4974211"/>
              <a:gd name="connsiteX526" fmla="*/ 4977579 w 6869111"/>
              <a:gd name="connsiteY526" fmla="*/ 2470151 h 4974211"/>
              <a:gd name="connsiteX527" fmla="*/ 4977579 w 6869111"/>
              <a:gd name="connsiteY527" fmla="*/ 1717887 h 4974211"/>
              <a:gd name="connsiteX528" fmla="*/ 4610679 w 6869111"/>
              <a:gd name="connsiteY528" fmla="*/ 1717887 h 4974211"/>
              <a:gd name="connsiteX529" fmla="*/ 4610679 w 6869111"/>
              <a:gd name="connsiteY529" fmla="*/ 2084479 h 4974211"/>
              <a:gd name="connsiteX530" fmla="*/ 4977579 w 6869111"/>
              <a:gd name="connsiteY530" fmla="*/ 2084479 h 4974211"/>
              <a:gd name="connsiteX531" fmla="*/ 4977579 w 6869111"/>
              <a:gd name="connsiteY531" fmla="*/ 1332215 h 4974211"/>
              <a:gd name="connsiteX532" fmla="*/ 4610679 w 6869111"/>
              <a:gd name="connsiteY532" fmla="*/ 1332215 h 4974211"/>
              <a:gd name="connsiteX533" fmla="*/ 4610679 w 6869111"/>
              <a:gd name="connsiteY533" fmla="*/ 1698809 h 4974211"/>
              <a:gd name="connsiteX534" fmla="*/ 4977579 w 6869111"/>
              <a:gd name="connsiteY534" fmla="*/ 1698809 h 4974211"/>
              <a:gd name="connsiteX535" fmla="*/ 4977579 w 6869111"/>
              <a:gd name="connsiteY535" fmla="*/ 946543 h 4974211"/>
              <a:gd name="connsiteX536" fmla="*/ 4610679 w 6869111"/>
              <a:gd name="connsiteY536" fmla="*/ 946543 h 4974211"/>
              <a:gd name="connsiteX537" fmla="*/ 4610679 w 6869111"/>
              <a:gd name="connsiteY537" fmla="*/ 1313137 h 4974211"/>
              <a:gd name="connsiteX538" fmla="*/ 4977579 w 6869111"/>
              <a:gd name="connsiteY538" fmla="*/ 1313137 h 4974211"/>
              <a:gd name="connsiteX539" fmla="*/ 4977579 w 6869111"/>
              <a:gd name="connsiteY539" fmla="*/ 560871 h 4974211"/>
              <a:gd name="connsiteX540" fmla="*/ 4610679 w 6869111"/>
              <a:gd name="connsiteY540" fmla="*/ 560871 h 4974211"/>
              <a:gd name="connsiteX541" fmla="*/ 4610679 w 6869111"/>
              <a:gd name="connsiteY541" fmla="*/ 927465 h 4974211"/>
              <a:gd name="connsiteX542" fmla="*/ 4977579 w 6869111"/>
              <a:gd name="connsiteY542" fmla="*/ 927465 h 4974211"/>
              <a:gd name="connsiteX543" fmla="*/ 5363573 w 6869111"/>
              <a:gd name="connsiteY543" fmla="*/ 4417213 h 4974211"/>
              <a:gd name="connsiteX544" fmla="*/ 4996673 w 6869111"/>
              <a:gd name="connsiteY544" fmla="*/ 4417213 h 4974211"/>
              <a:gd name="connsiteX545" fmla="*/ 4996673 w 6869111"/>
              <a:gd name="connsiteY545" fmla="*/ 4783807 h 4974211"/>
              <a:gd name="connsiteX546" fmla="*/ 5363573 w 6869111"/>
              <a:gd name="connsiteY546" fmla="*/ 4783807 h 4974211"/>
              <a:gd name="connsiteX547" fmla="*/ 5363573 w 6869111"/>
              <a:gd name="connsiteY547" fmla="*/ 4031541 h 4974211"/>
              <a:gd name="connsiteX548" fmla="*/ 4996673 w 6869111"/>
              <a:gd name="connsiteY548" fmla="*/ 4031541 h 4974211"/>
              <a:gd name="connsiteX549" fmla="*/ 4996673 w 6869111"/>
              <a:gd name="connsiteY549" fmla="*/ 4398135 h 4974211"/>
              <a:gd name="connsiteX550" fmla="*/ 5363573 w 6869111"/>
              <a:gd name="connsiteY550" fmla="*/ 4398135 h 4974211"/>
              <a:gd name="connsiteX551" fmla="*/ 5363573 w 6869111"/>
              <a:gd name="connsiteY551" fmla="*/ 3645869 h 4974211"/>
              <a:gd name="connsiteX552" fmla="*/ 4996673 w 6869111"/>
              <a:gd name="connsiteY552" fmla="*/ 3645869 h 4974211"/>
              <a:gd name="connsiteX553" fmla="*/ 4996673 w 6869111"/>
              <a:gd name="connsiteY553" fmla="*/ 4012463 h 4974211"/>
              <a:gd name="connsiteX554" fmla="*/ 5363573 w 6869111"/>
              <a:gd name="connsiteY554" fmla="*/ 4012463 h 4974211"/>
              <a:gd name="connsiteX555" fmla="*/ 5363573 w 6869111"/>
              <a:gd name="connsiteY555" fmla="*/ 3260199 h 4974211"/>
              <a:gd name="connsiteX556" fmla="*/ 4996673 w 6869111"/>
              <a:gd name="connsiteY556" fmla="*/ 3260199 h 4974211"/>
              <a:gd name="connsiteX557" fmla="*/ 4996673 w 6869111"/>
              <a:gd name="connsiteY557" fmla="*/ 3626793 h 4974211"/>
              <a:gd name="connsiteX558" fmla="*/ 5363573 w 6869111"/>
              <a:gd name="connsiteY558" fmla="*/ 3626793 h 4974211"/>
              <a:gd name="connsiteX559" fmla="*/ 5363573 w 6869111"/>
              <a:gd name="connsiteY559" fmla="*/ 2874527 h 4974211"/>
              <a:gd name="connsiteX560" fmla="*/ 4996673 w 6869111"/>
              <a:gd name="connsiteY560" fmla="*/ 2874527 h 4974211"/>
              <a:gd name="connsiteX561" fmla="*/ 4996673 w 6869111"/>
              <a:gd name="connsiteY561" fmla="*/ 3241121 h 4974211"/>
              <a:gd name="connsiteX562" fmla="*/ 5363573 w 6869111"/>
              <a:gd name="connsiteY562" fmla="*/ 3241121 h 4974211"/>
              <a:gd name="connsiteX563" fmla="*/ 5363573 w 6869111"/>
              <a:gd name="connsiteY563" fmla="*/ 2488855 h 4974211"/>
              <a:gd name="connsiteX564" fmla="*/ 4996673 w 6869111"/>
              <a:gd name="connsiteY564" fmla="*/ 2488855 h 4974211"/>
              <a:gd name="connsiteX565" fmla="*/ 4996673 w 6869111"/>
              <a:gd name="connsiteY565" fmla="*/ 2855449 h 4974211"/>
              <a:gd name="connsiteX566" fmla="*/ 5363573 w 6869111"/>
              <a:gd name="connsiteY566" fmla="*/ 2855449 h 4974211"/>
              <a:gd name="connsiteX567" fmla="*/ 5363573 w 6869111"/>
              <a:gd name="connsiteY567" fmla="*/ 2103183 h 4974211"/>
              <a:gd name="connsiteX568" fmla="*/ 4996673 w 6869111"/>
              <a:gd name="connsiteY568" fmla="*/ 2103183 h 4974211"/>
              <a:gd name="connsiteX569" fmla="*/ 4996673 w 6869111"/>
              <a:gd name="connsiteY569" fmla="*/ 2469777 h 4974211"/>
              <a:gd name="connsiteX570" fmla="*/ 5363573 w 6869111"/>
              <a:gd name="connsiteY570" fmla="*/ 2469777 h 4974211"/>
              <a:gd name="connsiteX571" fmla="*/ 5363573 w 6869111"/>
              <a:gd name="connsiteY571" fmla="*/ 1717513 h 4974211"/>
              <a:gd name="connsiteX572" fmla="*/ 4996673 w 6869111"/>
              <a:gd name="connsiteY572" fmla="*/ 1717513 h 4974211"/>
              <a:gd name="connsiteX573" fmla="*/ 4996673 w 6869111"/>
              <a:gd name="connsiteY573" fmla="*/ 2084105 h 4974211"/>
              <a:gd name="connsiteX574" fmla="*/ 5363573 w 6869111"/>
              <a:gd name="connsiteY574" fmla="*/ 2084105 h 4974211"/>
              <a:gd name="connsiteX575" fmla="*/ 5363573 w 6869111"/>
              <a:gd name="connsiteY575" fmla="*/ 1331841 h 4974211"/>
              <a:gd name="connsiteX576" fmla="*/ 4996673 w 6869111"/>
              <a:gd name="connsiteY576" fmla="*/ 1331841 h 4974211"/>
              <a:gd name="connsiteX577" fmla="*/ 4996673 w 6869111"/>
              <a:gd name="connsiteY577" fmla="*/ 1698435 h 4974211"/>
              <a:gd name="connsiteX578" fmla="*/ 5363573 w 6869111"/>
              <a:gd name="connsiteY578" fmla="*/ 1698435 h 4974211"/>
              <a:gd name="connsiteX579" fmla="*/ 5363573 w 6869111"/>
              <a:gd name="connsiteY579" fmla="*/ 946169 h 4974211"/>
              <a:gd name="connsiteX580" fmla="*/ 4996673 w 6869111"/>
              <a:gd name="connsiteY580" fmla="*/ 946169 h 4974211"/>
              <a:gd name="connsiteX581" fmla="*/ 4996673 w 6869111"/>
              <a:gd name="connsiteY581" fmla="*/ 1312763 h 4974211"/>
              <a:gd name="connsiteX582" fmla="*/ 5363573 w 6869111"/>
              <a:gd name="connsiteY582" fmla="*/ 1312763 h 4974211"/>
              <a:gd name="connsiteX583" fmla="*/ 5363573 w 6869111"/>
              <a:gd name="connsiteY583" fmla="*/ 560497 h 4974211"/>
              <a:gd name="connsiteX584" fmla="*/ 4996673 w 6869111"/>
              <a:gd name="connsiteY584" fmla="*/ 560497 h 4974211"/>
              <a:gd name="connsiteX585" fmla="*/ 4996673 w 6869111"/>
              <a:gd name="connsiteY585" fmla="*/ 927091 h 4974211"/>
              <a:gd name="connsiteX586" fmla="*/ 5363573 w 6869111"/>
              <a:gd name="connsiteY586" fmla="*/ 927091 h 4974211"/>
              <a:gd name="connsiteX587" fmla="*/ 5749567 w 6869111"/>
              <a:gd name="connsiteY587" fmla="*/ 4416839 h 4974211"/>
              <a:gd name="connsiteX588" fmla="*/ 5382667 w 6869111"/>
              <a:gd name="connsiteY588" fmla="*/ 4416839 h 4974211"/>
              <a:gd name="connsiteX589" fmla="*/ 5382667 w 6869111"/>
              <a:gd name="connsiteY589" fmla="*/ 4783433 h 4974211"/>
              <a:gd name="connsiteX590" fmla="*/ 5749567 w 6869111"/>
              <a:gd name="connsiteY590" fmla="*/ 4783433 h 4974211"/>
              <a:gd name="connsiteX591" fmla="*/ 5749567 w 6869111"/>
              <a:gd name="connsiteY591" fmla="*/ 4031167 h 4974211"/>
              <a:gd name="connsiteX592" fmla="*/ 5382667 w 6869111"/>
              <a:gd name="connsiteY592" fmla="*/ 4031167 h 4974211"/>
              <a:gd name="connsiteX593" fmla="*/ 5382667 w 6869111"/>
              <a:gd name="connsiteY593" fmla="*/ 4397761 h 4974211"/>
              <a:gd name="connsiteX594" fmla="*/ 5749567 w 6869111"/>
              <a:gd name="connsiteY594" fmla="*/ 4397761 h 4974211"/>
              <a:gd name="connsiteX595" fmla="*/ 5749567 w 6869111"/>
              <a:gd name="connsiteY595" fmla="*/ 3645495 h 4974211"/>
              <a:gd name="connsiteX596" fmla="*/ 5382667 w 6869111"/>
              <a:gd name="connsiteY596" fmla="*/ 3645495 h 4974211"/>
              <a:gd name="connsiteX597" fmla="*/ 5382667 w 6869111"/>
              <a:gd name="connsiteY597" fmla="*/ 4012089 h 4974211"/>
              <a:gd name="connsiteX598" fmla="*/ 5749567 w 6869111"/>
              <a:gd name="connsiteY598" fmla="*/ 4012089 h 4974211"/>
              <a:gd name="connsiteX599" fmla="*/ 5749567 w 6869111"/>
              <a:gd name="connsiteY599" fmla="*/ 3259825 h 4974211"/>
              <a:gd name="connsiteX600" fmla="*/ 5382667 w 6869111"/>
              <a:gd name="connsiteY600" fmla="*/ 3259825 h 4974211"/>
              <a:gd name="connsiteX601" fmla="*/ 5382667 w 6869111"/>
              <a:gd name="connsiteY601" fmla="*/ 3626417 h 4974211"/>
              <a:gd name="connsiteX602" fmla="*/ 5749567 w 6869111"/>
              <a:gd name="connsiteY602" fmla="*/ 3626417 h 4974211"/>
              <a:gd name="connsiteX603" fmla="*/ 5749567 w 6869111"/>
              <a:gd name="connsiteY603" fmla="*/ 2874153 h 4974211"/>
              <a:gd name="connsiteX604" fmla="*/ 5382667 w 6869111"/>
              <a:gd name="connsiteY604" fmla="*/ 2874153 h 4974211"/>
              <a:gd name="connsiteX605" fmla="*/ 5382667 w 6869111"/>
              <a:gd name="connsiteY605" fmla="*/ 3240747 h 4974211"/>
              <a:gd name="connsiteX606" fmla="*/ 5749567 w 6869111"/>
              <a:gd name="connsiteY606" fmla="*/ 3240747 h 4974211"/>
              <a:gd name="connsiteX607" fmla="*/ 5749567 w 6869111"/>
              <a:gd name="connsiteY607" fmla="*/ 2874153 h 4974211"/>
              <a:gd name="connsiteX608" fmla="*/ 5749567 w 6869111"/>
              <a:gd name="connsiteY608" fmla="*/ 2488481 h 4974211"/>
              <a:gd name="connsiteX609" fmla="*/ 5382667 w 6869111"/>
              <a:gd name="connsiteY609" fmla="*/ 2488481 h 4974211"/>
              <a:gd name="connsiteX610" fmla="*/ 5382667 w 6869111"/>
              <a:gd name="connsiteY610" fmla="*/ 2855075 h 4974211"/>
              <a:gd name="connsiteX611" fmla="*/ 5749567 w 6869111"/>
              <a:gd name="connsiteY611" fmla="*/ 2855075 h 4974211"/>
              <a:gd name="connsiteX612" fmla="*/ 5749567 w 6869111"/>
              <a:gd name="connsiteY612" fmla="*/ 2102809 h 4974211"/>
              <a:gd name="connsiteX613" fmla="*/ 5382667 w 6869111"/>
              <a:gd name="connsiteY613" fmla="*/ 2102809 h 4974211"/>
              <a:gd name="connsiteX614" fmla="*/ 5382667 w 6869111"/>
              <a:gd name="connsiteY614" fmla="*/ 2469403 h 4974211"/>
              <a:gd name="connsiteX615" fmla="*/ 5749567 w 6869111"/>
              <a:gd name="connsiteY615" fmla="*/ 2469403 h 4974211"/>
              <a:gd name="connsiteX616" fmla="*/ 5749567 w 6869111"/>
              <a:gd name="connsiteY616" fmla="*/ 1717137 h 4974211"/>
              <a:gd name="connsiteX617" fmla="*/ 5382667 w 6869111"/>
              <a:gd name="connsiteY617" fmla="*/ 1717137 h 4974211"/>
              <a:gd name="connsiteX618" fmla="*/ 5382667 w 6869111"/>
              <a:gd name="connsiteY618" fmla="*/ 2083731 h 4974211"/>
              <a:gd name="connsiteX619" fmla="*/ 5749567 w 6869111"/>
              <a:gd name="connsiteY619" fmla="*/ 2083731 h 4974211"/>
              <a:gd name="connsiteX620" fmla="*/ 5749567 w 6869111"/>
              <a:gd name="connsiteY620" fmla="*/ 1331467 h 4974211"/>
              <a:gd name="connsiteX621" fmla="*/ 5382667 w 6869111"/>
              <a:gd name="connsiteY621" fmla="*/ 1331467 h 4974211"/>
              <a:gd name="connsiteX622" fmla="*/ 5382667 w 6869111"/>
              <a:gd name="connsiteY622" fmla="*/ 1698061 h 4974211"/>
              <a:gd name="connsiteX623" fmla="*/ 5749567 w 6869111"/>
              <a:gd name="connsiteY623" fmla="*/ 1698061 h 4974211"/>
              <a:gd name="connsiteX624" fmla="*/ 5749567 w 6869111"/>
              <a:gd name="connsiteY624" fmla="*/ 945795 h 4974211"/>
              <a:gd name="connsiteX625" fmla="*/ 5382667 w 6869111"/>
              <a:gd name="connsiteY625" fmla="*/ 945795 h 4974211"/>
              <a:gd name="connsiteX626" fmla="*/ 5382667 w 6869111"/>
              <a:gd name="connsiteY626" fmla="*/ 1312389 h 4974211"/>
              <a:gd name="connsiteX627" fmla="*/ 5749567 w 6869111"/>
              <a:gd name="connsiteY627" fmla="*/ 1312389 h 4974211"/>
              <a:gd name="connsiteX628" fmla="*/ 5749567 w 6869111"/>
              <a:gd name="connsiteY628" fmla="*/ 945795 h 4974211"/>
              <a:gd name="connsiteX629" fmla="*/ 6135561 w 6869111"/>
              <a:gd name="connsiteY629" fmla="*/ 4416465 h 4974211"/>
              <a:gd name="connsiteX630" fmla="*/ 5768661 w 6869111"/>
              <a:gd name="connsiteY630" fmla="*/ 4416465 h 4974211"/>
              <a:gd name="connsiteX631" fmla="*/ 5768661 w 6869111"/>
              <a:gd name="connsiteY631" fmla="*/ 4783059 h 4974211"/>
              <a:gd name="connsiteX632" fmla="*/ 6135561 w 6869111"/>
              <a:gd name="connsiteY632" fmla="*/ 4783059 h 4974211"/>
              <a:gd name="connsiteX633" fmla="*/ 6135561 w 6869111"/>
              <a:gd name="connsiteY633" fmla="*/ 4030793 h 4974211"/>
              <a:gd name="connsiteX634" fmla="*/ 5768661 w 6869111"/>
              <a:gd name="connsiteY634" fmla="*/ 4030793 h 4974211"/>
              <a:gd name="connsiteX635" fmla="*/ 5768661 w 6869111"/>
              <a:gd name="connsiteY635" fmla="*/ 4397387 h 4974211"/>
              <a:gd name="connsiteX636" fmla="*/ 6135561 w 6869111"/>
              <a:gd name="connsiteY636" fmla="*/ 4397387 h 4974211"/>
              <a:gd name="connsiteX637" fmla="*/ 6135561 w 6869111"/>
              <a:gd name="connsiteY637" fmla="*/ 3645121 h 4974211"/>
              <a:gd name="connsiteX638" fmla="*/ 5768661 w 6869111"/>
              <a:gd name="connsiteY638" fmla="*/ 3645121 h 4974211"/>
              <a:gd name="connsiteX639" fmla="*/ 5768661 w 6869111"/>
              <a:gd name="connsiteY639" fmla="*/ 4011715 h 4974211"/>
              <a:gd name="connsiteX640" fmla="*/ 6135561 w 6869111"/>
              <a:gd name="connsiteY640" fmla="*/ 4011715 h 4974211"/>
              <a:gd name="connsiteX641" fmla="*/ 6135561 w 6869111"/>
              <a:gd name="connsiteY641" fmla="*/ 3259451 h 4974211"/>
              <a:gd name="connsiteX642" fmla="*/ 5768661 w 6869111"/>
              <a:gd name="connsiteY642" fmla="*/ 3259451 h 4974211"/>
              <a:gd name="connsiteX643" fmla="*/ 5768661 w 6869111"/>
              <a:gd name="connsiteY643" fmla="*/ 3626043 h 4974211"/>
              <a:gd name="connsiteX644" fmla="*/ 6135561 w 6869111"/>
              <a:gd name="connsiteY644" fmla="*/ 3626043 h 4974211"/>
              <a:gd name="connsiteX645" fmla="*/ 6135561 w 6869111"/>
              <a:gd name="connsiteY645" fmla="*/ 2873779 h 4974211"/>
              <a:gd name="connsiteX646" fmla="*/ 5768661 w 6869111"/>
              <a:gd name="connsiteY646" fmla="*/ 2873779 h 4974211"/>
              <a:gd name="connsiteX647" fmla="*/ 5768661 w 6869111"/>
              <a:gd name="connsiteY647" fmla="*/ 3240373 h 4974211"/>
              <a:gd name="connsiteX648" fmla="*/ 6135561 w 6869111"/>
              <a:gd name="connsiteY648" fmla="*/ 3240373 h 4974211"/>
              <a:gd name="connsiteX649" fmla="*/ 6135561 w 6869111"/>
              <a:gd name="connsiteY649" fmla="*/ 2488107 h 4974211"/>
              <a:gd name="connsiteX650" fmla="*/ 5768661 w 6869111"/>
              <a:gd name="connsiteY650" fmla="*/ 2488107 h 4974211"/>
              <a:gd name="connsiteX651" fmla="*/ 5768661 w 6869111"/>
              <a:gd name="connsiteY651" fmla="*/ 2854701 h 4974211"/>
              <a:gd name="connsiteX652" fmla="*/ 6135561 w 6869111"/>
              <a:gd name="connsiteY652" fmla="*/ 2854701 h 4974211"/>
              <a:gd name="connsiteX653" fmla="*/ 6135561 w 6869111"/>
              <a:gd name="connsiteY653" fmla="*/ 2102435 h 4974211"/>
              <a:gd name="connsiteX654" fmla="*/ 5768661 w 6869111"/>
              <a:gd name="connsiteY654" fmla="*/ 2102435 h 4974211"/>
              <a:gd name="connsiteX655" fmla="*/ 5768661 w 6869111"/>
              <a:gd name="connsiteY655" fmla="*/ 2469029 h 4974211"/>
              <a:gd name="connsiteX656" fmla="*/ 6135561 w 6869111"/>
              <a:gd name="connsiteY656" fmla="*/ 2469029 h 4974211"/>
              <a:gd name="connsiteX657" fmla="*/ 6135561 w 6869111"/>
              <a:gd name="connsiteY657" fmla="*/ 1716763 h 4974211"/>
              <a:gd name="connsiteX658" fmla="*/ 5768661 w 6869111"/>
              <a:gd name="connsiteY658" fmla="*/ 1716763 h 4974211"/>
              <a:gd name="connsiteX659" fmla="*/ 5768661 w 6869111"/>
              <a:gd name="connsiteY659" fmla="*/ 2083357 h 4974211"/>
              <a:gd name="connsiteX660" fmla="*/ 6135561 w 6869111"/>
              <a:gd name="connsiteY660" fmla="*/ 2083357 h 4974211"/>
              <a:gd name="connsiteX661" fmla="*/ 6135561 w 6869111"/>
              <a:gd name="connsiteY661" fmla="*/ 1331093 h 4974211"/>
              <a:gd name="connsiteX662" fmla="*/ 5768661 w 6869111"/>
              <a:gd name="connsiteY662" fmla="*/ 1331093 h 4974211"/>
              <a:gd name="connsiteX663" fmla="*/ 5768661 w 6869111"/>
              <a:gd name="connsiteY663" fmla="*/ 1697687 h 4974211"/>
              <a:gd name="connsiteX664" fmla="*/ 6135561 w 6869111"/>
              <a:gd name="connsiteY664" fmla="*/ 1697687 h 4974211"/>
              <a:gd name="connsiteX665" fmla="*/ 6521555 w 6869111"/>
              <a:gd name="connsiteY665" fmla="*/ 4416091 h 4974211"/>
              <a:gd name="connsiteX666" fmla="*/ 6154655 w 6869111"/>
              <a:gd name="connsiteY666" fmla="*/ 4416091 h 4974211"/>
              <a:gd name="connsiteX667" fmla="*/ 6154655 w 6869111"/>
              <a:gd name="connsiteY667" fmla="*/ 4782685 h 4974211"/>
              <a:gd name="connsiteX668" fmla="*/ 6521555 w 6869111"/>
              <a:gd name="connsiteY668" fmla="*/ 4782685 h 4974211"/>
              <a:gd name="connsiteX669" fmla="*/ 6521555 w 6869111"/>
              <a:gd name="connsiteY669" fmla="*/ 4030419 h 4974211"/>
              <a:gd name="connsiteX670" fmla="*/ 6154655 w 6869111"/>
              <a:gd name="connsiteY670" fmla="*/ 4030419 h 4974211"/>
              <a:gd name="connsiteX671" fmla="*/ 6154655 w 6869111"/>
              <a:gd name="connsiteY671" fmla="*/ 4397013 h 4974211"/>
              <a:gd name="connsiteX672" fmla="*/ 6521555 w 6869111"/>
              <a:gd name="connsiteY672" fmla="*/ 4397013 h 4974211"/>
              <a:gd name="connsiteX673" fmla="*/ 6521555 w 6869111"/>
              <a:gd name="connsiteY673" fmla="*/ 3644747 h 4974211"/>
              <a:gd name="connsiteX674" fmla="*/ 6154655 w 6869111"/>
              <a:gd name="connsiteY674" fmla="*/ 3644747 h 4974211"/>
              <a:gd name="connsiteX675" fmla="*/ 6154655 w 6869111"/>
              <a:gd name="connsiteY675" fmla="*/ 4011341 h 4974211"/>
              <a:gd name="connsiteX676" fmla="*/ 6521555 w 6869111"/>
              <a:gd name="connsiteY676" fmla="*/ 4011341 h 4974211"/>
              <a:gd name="connsiteX677" fmla="*/ 6521555 w 6869111"/>
              <a:gd name="connsiteY677" fmla="*/ 3259077 h 4974211"/>
              <a:gd name="connsiteX678" fmla="*/ 6154655 w 6869111"/>
              <a:gd name="connsiteY678" fmla="*/ 3259077 h 4974211"/>
              <a:gd name="connsiteX679" fmla="*/ 6154655 w 6869111"/>
              <a:gd name="connsiteY679" fmla="*/ 3625669 h 4974211"/>
              <a:gd name="connsiteX680" fmla="*/ 6521555 w 6869111"/>
              <a:gd name="connsiteY680" fmla="*/ 3625669 h 4974211"/>
              <a:gd name="connsiteX681" fmla="*/ 6521555 w 6869111"/>
              <a:gd name="connsiteY681" fmla="*/ 2873405 h 4974211"/>
              <a:gd name="connsiteX682" fmla="*/ 6154655 w 6869111"/>
              <a:gd name="connsiteY682" fmla="*/ 2873405 h 4974211"/>
              <a:gd name="connsiteX683" fmla="*/ 6154655 w 6869111"/>
              <a:gd name="connsiteY683" fmla="*/ 3239999 h 4974211"/>
              <a:gd name="connsiteX684" fmla="*/ 6521555 w 6869111"/>
              <a:gd name="connsiteY684" fmla="*/ 3239999 h 4974211"/>
              <a:gd name="connsiteX685" fmla="*/ 6521555 w 6869111"/>
              <a:gd name="connsiteY685" fmla="*/ 2487733 h 4974211"/>
              <a:gd name="connsiteX686" fmla="*/ 6154655 w 6869111"/>
              <a:gd name="connsiteY686" fmla="*/ 2487733 h 4974211"/>
              <a:gd name="connsiteX687" fmla="*/ 6154655 w 6869111"/>
              <a:gd name="connsiteY687" fmla="*/ 2854327 h 4974211"/>
              <a:gd name="connsiteX688" fmla="*/ 6521555 w 6869111"/>
              <a:gd name="connsiteY688" fmla="*/ 2854327 h 4974211"/>
              <a:gd name="connsiteX689" fmla="*/ 6521555 w 6869111"/>
              <a:gd name="connsiteY689" fmla="*/ 2102061 h 4974211"/>
              <a:gd name="connsiteX690" fmla="*/ 6154655 w 6869111"/>
              <a:gd name="connsiteY690" fmla="*/ 2102061 h 4974211"/>
              <a:gd name="connsiteX691" fmla="*/ 6154655 w 6869111"/>
              <a:gd name="connsiteY691" fmla="*/ 2468655 h 4974211"/>
              <a:gd name="connsiteX692" fmla="*/ 6521555 w 6869111"/>
              <a:gd name="connsiteY692" fmla="*/ 2468655 h 4974211"/>
              <a:gd name="connsiteX693" fmla="*/ 6521555 w 6869111"/>
              <a:gd name="connsiteY693" fmla="*/ 1716389 h 4974211"/>
              <a:gd name="connsiteX694" fmla="*/ 6154655 w 6869111"/>
              <a:gd name="connsiteY694" fmla="*/ 1716389 h 4974211"/>
              <a:gd name="connsiteX695" fmla="*/ 6154655 w 6869111"/>
              <a:gd name="connsiteY695" fmla="*/ 2082983 h 4974211"/>
              <a:gd name="connsiteX696" fmla="*/ 6521555 w 6869111"/>
              <a:gd name="connsiteY696" fmla="*/ 2082983 h 4974211"/>
              <a:gd name="connsiteX697" fmla="*/ 6869111 w 6869111"/>
              <a:gd name="connsiteY697" fmla="*/ 2082609 h 4974211"/>
              <a:gd name="connsiteX698" fmla="*/ 6869111 w 6869111"/>
              <a:gd name="connsiteY698" fmla="*/ 2101687 h 4974211"/>
              <a:gd name="connsiteX699" fmla="*/ 6540649 w 6869111"/>
              <a:gd name="connsiteY699" fmla="*/ 2101687 h 4974211"/>
              <a:gd name="connsiteX700" fmla="*/ 6540649 w 6869111"/>
              <a:gd name="connsiteY700" fmla="*/ 2468281 h 4974211"/>
              <a:gd name="connsiteX701" fmla="*/ 6869111 w 6869111"/>
              <a:gd name="connsiteY701" fmla="*/ 2468281 h 4974211"/>
              <a:gd name="connsiteX702" fmla="*/ 6869111 w 6869111"/>
              <a:gd name="connsiteY702" fmla="*/ 2487359 h 4974211"/>
              <a:gd name="connsiteX703" fmla="*/ 6540649 w 6869111"/>
              <a:gd name="connsiteY703" fmla="*/ 2487359 h 4974211"/>
              <a:gd name="connsiteX704" fmla="*/ 6540649 w 6869111"/>
              <a:gd name="connsiteY704" fmla="*/ 2853953 h 4974211"/>
              <a:gd name="connsiteX705" fmla="*/ 6869111 w 6869111"/>
              <a:gd name="connsiteY705" fmla="*/ 2853953 h 4974211"/>
              <a:gd name="connsiteX706" fmla="*/ 6869111 w 6869111"/>
              <a:gd name="connsiteY706" fmla="*/ 2873031 h 4974211"/>
              <a:gd name="connsiteX707" fmla="*/ 6540649 w 6869111"/>
              <a:gd name="connsiteY707" fmla="*/ 2873031 h 4974211"/>
              <a:gd name="connsiteX708" fmla="*/ 6540649 w 6869111"/>
              <a:gd name="connsiteY708" fmla="*/ 3239623 h 4974211"/>
              <a:gd name="connsiteX709" fmla="*/ 6869111 w 6869111"/>
              <a:gd name="connsiteY709" fmla="*/ 3239623 h 4974211"/>
              <a:gd name="connsiteX710" fmla="*/ 6869111 w 6869111"/>
              <a:gd name="connsiteY710" fmla="*/ 3258701 h 4974211"/>
              <a:gd name="connsiteX711" fmla="*/ 6540649 w 6869111"/>
              <a:gd name="connsiteY711" fmla="*/ 3258701 h 4974211"/>
              <a:gd name="connsiteX712" fmla="*/ 6540649 w 6869111"/>
              <a:gd name="connsiteY712" fmla="*/ 3625295 h 4974211"/>
              <a:gd name="connsiteX713" fmla="*/ 6869111 w 6869111"/>
              <a:gd name="connsiteY713" fmla="*/ 3625295 h 4974211"/>
              <a:gd name="connsiteX714" fmla="*/ 6869111 w 6869111"/>
              <a:gd name="connsiteY714" fmla="*/ 3644373 h 4974211"/>
              <a:gd name="connsiteX715" fmla="*/ 6540649 w 6869111"/>
              <a:gd name="connsiteY715" fmla="*/ 3644373 h 4974211"/>
              <a:gd name="connsiteX716" fmla="*/ 6540649 w 6869111"/>
              <a:gd name="connsiteY716" fmla="*/ 4010967 h 4974211"/>
              <a:gd name="connsiteX717" fmla="*/ 6869111 w 6869111"/>
              <a:gd name="connsiteY717" fmla="*/ 4010967 h 4974211"/>
              <a:gd name="connsiteX718" fmla="*/ 6869111 w 6869111"/>
              <a:gd name="connsiteY718" fmla="*/ 4030045 h 4974211"/>
              <a:gd name="connsiteX719" fmla="*/ 6540649 w 6869111"/>
              <a:gd name="connsiteY719" fmla="*/ 4030045 h 4974211"/>
              <a:gd name="connsiteX720" fmla="*/ 6540649 w 6869111"/>
              <a:gd name="connsiteY720" fmla="*/ 4396639 h 4974211"/>
              <a:gd name="connsiteX721" fmla="*/ 6869111 w 6869111"/>
              <a:gd name="connsiteY721" fmla="*/ 4396639 h 4974211"/>
              <a:gd name="connsiteX722" fmla="*/ 6869111 w 6869111"/>
              <a:gd name="connsiteY722" fmla="*/ 4415717 h 4974211"/>
              <a:gd name="connsiteX723" fmla="*/ 6540649 w 6869111"/>
              <a:gd name="connsiteY723" fmla="*/ 4415717 h 4974211"/>
              <a:gd name="connsiteX724" fmla="*/ 6540649 w 6869111"/>
              <a:gd name="connsiteY724" fmla="*/ 4782311 h 4974211"/>
              <a:gd name="connsiteX725" fmla="*/ 6869111 w 6869111"/>
              <a:gd name="connsiteY725" fmla="*/ 4782311 h 4974211"/>
              <a:gd name="connsiteX726" fmla="*/ 6869111 w 6869111"/>
              <a:gd name="connsiteY726" fmla="*/ 4808995 h 4974211"/>
              <a:gd name="connsiteX727" fmla="*/ 6540649 w 6869111"/>
              <a:gd name="connsiteY727" fmla="*/ 4808995 h 4974211"/>
              <a:gd name="connsiteX728" fmla="*/ 6540649 w 6869111"/>
              <a:gd name="connsiteY728" fmla="*/ 4974211 h 4974211"/>
              <a:gd name="connsiteX729" fmla="*/ 6521555 w 6869111"/>
              <a:gd name="connsiteY729" fmla="*/ 4974211 h 4974211"/>
              <a:gd name="connsiteX730" fmla="*/ 6521555 w 6869111"/>
              <a:gd name="connsiteY730" fmla="*/ 4808995 h 4974211"/>
              <a:gd name="connsiteX731" fmla="*/ 6154655 w 6869111"/>
              <a:gd name="connsiteY731" fmla="*/ 4808995 h 4974211"/>
              <a:gd name="connsiteX732" fmla="*/ 6154655 w 6869111"/>
              <a:gd name="connsiteY732" fmla="*/ 4974211 h 4974211"/>
              <a:gd name="connsiteX733" fmla="*/ 6135561 w 6869111"/>
              <a:gd name="connsiteY733" fmla="*/ 4974211 h 4974211"/>
              <a:gd name="connsiteX734" fmla="*/ 6135561 w 6869111"/>
              <a:gd name="connsiteY734" fmla="*/ 4808995 h 4974211"/>
              <a:gd name="connsiteX735" fmla="*/ 5768661 w 6869111"/>
              <a:gd name="connsiteY735" fmla="*/ 4808995 h 4974211"/>
              <a:gd name="connsiteX736" fmla="*/ 5768661 w 6869111"/>
              <a:gd name="connsiteY736" fmla="*/ 4974211 h 4974211"/>
              <a:gd name="connsiteX737" fmla="*/ 5749567 w 6869111"/>
              <a:gd name="connsiteY737" fmla="*/ 4974211 h 4974211"/>
              <a:gd name="connsiteX738" fmla="*/ 5749567 w 6869111"/>
              <a:gd name="connsiteY738" fmla="*/ 4808995 h 4974211"/>
              <a:gd name="connsiteX739" fmla="*/ 5382667 w 6869111"/>
              <a:gd name="connsiteY739" fmla="*/ 4808995 h 4974211"/>
              <a:gd name="connsiteX740" fmla="*/ 5382667 w 6869111"/>
              <a:gd name="connsiteY740" fmla="*/ 4974211 h 4974211"/>
              <a:gd name="connsiteX741" fmla="*/ 5363573 w 6869111"/>
              <a:gd name="connsiteY741" fmla="*/ 4974211 h 4974211"/>
              <a:gd name="connsiteX742" fmla="*/ 5363573 w 6869111"/>
              <a:gd name="connsiteY742" fmla="*/ 4808995 h 4974211"/>
              <a:gd name="connsiteX743" fmla="*/ 4996673 w 6869111"/>
              <a:gd name="connsiteY743" fmla="*/ 4808995 h 4974211"/>
              <a:gd name="connsiteX744" fmla="*/ 4996673 w 6869111"/>
              <a:gd name="connsiteY744" fmla="*/ 4974211 h 4974211"/>
              <a:gd name="connsiteX745" fmla="*/ 4977579 w 6869111"/>
              <a:gd name="connsiteY745" fmla="*/ 4974211 h 4974211"/>
              <a:gd name="connsiteX746" fmla="*/ 4977579 w 6869111"/>
              <a:gd name="connsiteY746" fmla="*/ 4808995 h 4974211"/>
              <a:gd name="connsiteX747" fmla="*/ 4610679 w 6869111"/>
              <a:gd name="connsiteY747" fmla="*/ 4808995 h 4974211"/>
              <a:gd name="connsiteX748" fmla="*/ 4610679 w 6869111"/>
              <a:gd name="connsiteY748" fmla="*/ 4974211 h 4974211"/>
              <a:gd name="connsiteX749" fmla="*/ 4591585 w 6869111"/>
              <a:gd name="connsiteY749" fmla="*/ 4974211 h 4974211"/>
              <a:gd name="connsiteX750" fmla="*/ 4591585 w 6869111"/>
              <a:gd name="connsiteY750" fmla="*/ 4808995 h 4974211"/>
              <a:gd name="connsiteX751" fmla="*/ 4224685 w 6869111"/>
              <a:gd name="connsiteY751" fmla="*/ 4808995 h 4974211"/>
              <a:gd name="connsiteX752" fmla="*/ 4224685 w 6869111"/>
              <a:gd name="connsiteY752" fmla="*/ 4974211 h 4974211"/>
              <a:gd name="connsiteX753" fmla="*/ 4205591 w 6869111"/>
              <a:gd name="connsiteY753" fmla="*/ 4974211 h 4974211"/>
              <a:gd name="connsiteX754" fmla="*/ 4205591 w 6869111"/>
              <a:gd name="connsiteY754" fmla="*/ 4808995 h 4974211"/>
              <a:gd name="connsiteX755" fmla="*/ 3838691 w 6869111"/>
              <a:gd name="connsiteY755" fmla="*/ 4808995 h 4974211"/>
              <a:gd name="connsiteX756" fmla="*/ 3838691 w 6869111"/>
              <a:gd name="connsiteY756" fmla="*/ 4974211 h 4974211"/>
              <a:gd name="connsiteX757" fmla="*/ 3819597 w 6869111"/>
              <a:gd name="connsiteY757" fmla="*/ 4974211 h 4974211"/>
              <a:gd name="connsiteX758" fmla="*/ 3819597 w 6869111"/>
              <a:gd name="connsiteY758" fmla="*/ 4808995 h 4974211"/>
              <a:gd name="connsiteX759" fmla="*/ 3452697 w 6869111"/>
              <a:gd name="connsiteY759" fmla="*/ 4808995 h 4974211"/>
              <a:gd name="connsiteX760" fmla="*/ 3452697 w 6869111"/>
              <a:gd name="connsiteY760" fmla="*/ 4974211 h 4974211"/>
              <a:gd name="connsiteX761" fmla="*/ 3433603 w 6869111"/>
              <a:gd name="connsiteY761" fmla="*/ 4974211 h 4974211"/>
              <a:gd name="connsiteX762" fmla="*/ 3433603 w 6869111"/>
              <a:gd name="connsiteY762" fmla="*/ 4808995 h 4974211"/>
              <a:gd name="connsiteX763" fmla="*/ 3066703 w 6869111"/>
              <a:gd name="connsiteY763" fmla="*/ 4808995 h 4974211"/>
              <a:gd name="connsiteX764" fmla="*/ 3066703 w 6869111"/>
              <a:gd name="connsiteY764" fmla="*/ 4974211 h 4974211"/>
              <a:gd name="connsiteX765" fmla="*/ 3047609 w 6869111"/>
              <a:gd name="connsiteY765" fmla="*/ 4974211 h 4974211"/>
              <a:gd name="connsiteX766" fmla="*/ 3047609 w 6869111"/>
              <a:gd name="connsiteY766" fmla="*/ 4808995 h 4974211"/>
              <a:gd name="connsiteX767" fmla="*/ 2680709 w 6869111"/>
              <a:gd name="connsiteY767" fmla="*/ 4808995 h 4974211"/>
              <a:gd name="connsiteX768" fmla="*/ 2680709 w 6869111"/>
              <a:gd name="connsiteY768" fmla="*/ 4974211 h 4974211"/>
              <a:gd name="connsiteX769" fmla="*/ 2661615 w 6869111"/>
              <a:gd name="connsiteY769" fmla="*/ 4974211 h 4974211"/>
              <a:gd name="connsiteX770" fmla="*/ 2661615 w 6869111"/>
              <a:gd name="connsiteY770" fmla="*/ 4808995 h 4974211"/>
              <a:gd name="connsiteX771" fmla="*/ 2294714 w 6869111"/>
              <a:gd name="connsiteY771" fmla="*/ 4808995 h 4974211"/>
              <a:gd name="connsiteX772" fmla="*/ 2294714 w 6869111"/>
              <a:gd name="connsiteY772" fmla="*/ 4974211 h 4974211"/>
              <a:gd name="connsiteX773" fmla="*/ 2275621 w 6869111"/>
              <a:gd name="connsiteY773" fmla="*/ 4974211 h 4974211"/>
              <a:gd name="connsiteX774" fmla="*/ 2275621 w 6869111"/>
              <a:gd name="connsiteY774" fmla="*/ 4808995 h 4974211"/>
              <a:gd name="connsiteX775" fmla="*/ 1908721 w 6869111"/>
              <a:gd name="connsiteY775" fmla="*/ 4808995 h 4974211"/>
              <a:gd name="connsiteX776" fmla="*/ 1908721 w 6869111"/>
              <a:gd name="connsiteY776" fmla="*/ 4974211 h 4974211"/>
              <a:gd name="connsiteX777" fmla="*/ 1889627 w 6869111"/>
              <a:gd name="connsiteY777" fmla="*/ 4974211 h 4974211"/>
              <a:gd name="connsiteX778" fmla="*/ 1889627 w 6869111"/>
              <a:gd name="connsiteY778" fmla="*/ 4808995 h 4974211"/>
              <a:gd name="connsiteX779" fmla="*/ 1522726 w 6869111"/>
              <a:gd name="connsiteY779" fmla="*/ 4808994 h 4974211"/>
              <a:gd name="connsiteX780" fmla="*/ 1522726 w 6869111"/>
              <a:gd name="connsiteY780" fmla="*/ 4974210 h 4974211"/>
              <a:gd name="connsiteX781" fmla="*/ 1503633 w 6869111"/>
              <a:gd name="connsiteY781" fmla="*/ 4974210 h 4974211"/>
              <a:gd name="connsiteX782" fmla="*/ 1503633 w 6869111"/>
              <a:gd name="connsiteY782" fmla="*/ 4808994 h 4974211"/>
              <a:gd name="connsiteX783" fmla="*/ 1136732 w 6869111"/>
              <a:gd name="connsiteY783" fmla="*/ 4808994 h 4974211"/>
              <a:gd name="connsiteX784" fmla="*/ 1136732 w 6869111"/>
              <a:gd name="connsiteY784" fmla="*/ 4974210 h 4974211"/>
              <a:gd name="connsiteX785" fmla="*/ 1117639 w 6869111"/>
              <a:gd name="connsiteY785" fmla="*/ 4974210 h 4974211"/>
              <a:gd name="connsiteX786" fmla="*/ 1117639 w 6869111"/>
              <a:gd name="connsiteY786" fmla="*/ 4808994 h 4974211"/>
              <a:gd name="connsiteX787" fmla="*/ 750738 w 6869111"/>
              <a:gd name="connsiteY787" fmla="*/ 4808994 h 4974211"/>
              <a:gd name="connsiteX788" fmla="*/ 750738 w 6869111"/>
              <a:gd name="connsiteY788" fmla="*/ 4974210 h 4974211"/>
              <a:gd name="connsiteX789" fmla="*/ 731645 w 6869111"/>
              <a:gd name="connsiteY789" fmla="*/ 4974210 h 4974211"/>
              <a:gd name="connsiteX790" fmla="*/ 731645 w 6869111"/>
              <a:gd name="connsiteY790" fmla="*/ 4808994 h 4974211"/>
              <a:gd name="connsiteX791" fmla="*/ 364744 w 6869111"/>
              <a:gd name="connsiteY791" fmla="*/ 4808994 h 4974211"/>
              <a:gd name="connsiteX792" fmla="*/ 364744 w 6869111"/>
              <a:gd name="connsiteY792" fmla="*/ 4974210 h 4974211"/>
              <a:gd name="connsiteX793" fmla="*/ 345651 w 6869111"/>
              <a:gd name="connsiteY793" fmla="*/ 4974210 h 4974211"/>
              <a:gd name="connsiteX794" fmla="*/ 345651 w 6869111"/>
              <a:gd name="connsiteY794" fmla="*/ 4808994 h 4974211"/>
              <a:gd name="connsiteX795" fmla="*/ 0 w 6869111"/>
              <a:gd name="connsiteY795" fmla="*/ 4808994 h 4974211"/>
              <a:gd name="connsiteX796" fmla="*/ 0 w 6869111"/>
              <a:gd name="connsiteY796" fmla="*/ 4788668 h 4974211"/>
              <a:gd name="connsiteX797" fmla="*/ 345651 w 6869111"/>
              <a:gd name="connsiteY797" fmla="*/ 4788668 h 4974211"/>
              <a:gd name="connsiteX798" fmla="*/ 345651 w 6869111"/>
              <a:gd name="connsiteY798" fmla="*/ 4422074 h 4974211"/>
              <a:gd name="connsiteX799" fmla="*/ 0 w 6869111"/>
              <a:gd name="connsiteY799" fmla="*/ 4422074 h 4974211"/>
              <a:gd name="connsiteX800" fmla="*/ 0 w 6869111"/>
              <a:gd name="connsiteY800" fmla="*/ 4402998 h 4974211"/>
              <a:gd name="connsiteX801" fmla="*/ 345651 w 6869111"/>
              <a:gd name="connsiteY801" fmla="*/ 4402998 h 4974211"/>
              <a:gd name="connsiteX802" fmla="*/ 345651 w 6869111"/>
              <a:gd name="connsiteY802" fmla="*/ 4036404 h 4974211"/>
              <a:gd name="connsiteX803" fmla="*/ 0 w 6869111"/>
              <a:gd name="connsiteY803" fmla="*/ 4036404 h 4974211"/>
              <a:gd name="connsiteX804" fmla="*/ 0 w 6869111"/>
              <a:gd name="connsiteY804" fmla="*/ 4017326 h 4974211"/>
              <a:gd name="connsiteX805" fmla="*/ 345651 w 6869111"/>
              <a:gd name="connsiteY805" fmla="*/ 4017326 h 4974211"/>
              <a:gd name="connsiteX806" fmla="*/ 345651 w 6869111"/>
              <a:gd name="connsiteY806" fmla="*/ 3650732 h 4974211"/>
              <a:gd name="connsiteX807" fmla="*/ 0 w 6869111"/>
              <a:gd name="connsiteY807" fmla="*/ 3650732 h 4974211"/>
              <a:gd name="connsiteX808" fmla="*/ 0 w 6869111"/>
              <a:gd name="connsiteY808" fmla="*/ 3631654 h 4974211"/>
              <a:gd name="connsiteX809" fmla="*/ 345651 w 6869111"/>
              <a:gd name="connsiteY809" fmla="*/ 3631654 h 4974211"/>
              <a:gd name="connsiteX810" fmla="*/ 345651 w 6869111"/>
              <a:gd name="connsiteY810" fmla="*/ 3265060 h 4974211"/>
              <a:gd name="connsiteX811" fmla="*/ 0 w 6869111"/>
              <a:gd name="connsiteY811" fmla="*/ 3265060 h 4974211"/>
              <a:gd name="connsiteX812" fmla="*/ 0 w 6869111"/>
              <a:gd name="connsiteY812" fmla="*/ 3245982 h 4974211"/>
              <a:gd name="connsiteX813" fmla="*/ 345651 w 6869111"/>
              <a:gd name="connsiteY813" fmla="*/ 3245982 h 4974211"/>
              <a:gd name="connsiteX814" fmla="*/ 345651 w 6869111"/>
              <a:gd name="connsiteY814" fmla="*/ 2879388 h 4974211"/>
              <a:gd name="connsiteX815" fmla="*/ 0 w 6869111"/>
              <a:gd name="connsiteY815" fmla="*/ 2879388 h 4974211"/>
              <a:gd name="connsiteX816" fmla="*/ 0 w 6869111"/>
              <a:gd name="connsiteY816" fmla="*/ 2860310 h 4974211"/>
              <a:gd name="connsiteX817" fmla="*/ 345651 w 6869111"/>
              <a:gd name="connsiteY817" fmla="*/ 2860310 h 4974211"/>
              <a:gd name="connsiteX818" fmla="*/ 345651 w 6869111"/>
              <a:gd name="connsiteY818" fmla="*/ 2493718 h 4974211"/>
              <a:gd name="connsiteX819" fmla="*/ 0 w 6869111"/>
              <a:gd name="connsiteY819" fmla="*/ 2493718 h 4974211"/>
              <a:gd name="connsiteX820" fmla="*/ 0 w 6869111"/>
              <a:gd name="connsiteY820" fmla="*/ 2474640 h 4974211"/>
              <a:gd name="connsiteX821" fmla="*/ 345651 w 6869111"/>
              <a:gd name="connsiteY821" fmla="*/ 2474640 h 4974211"/>
              <a:gd name="connsiteX822" fmla="*/ 345651 w 6869111"/>
              <a:gd name="connsiteY822" fmla="*/ 2108046 h 4974211"/>
              <a:gd name="connsiteX823" fmla="*/ 0 w 6869111"/>
              <a:gd name="connsiteY823" fmla="*/ 2108046 h 4974211"/>
              <a:gd name="connsiteX824" fmla="*/ 0 w 6869111"/>
              <a:gd name="connsiteY824" fmla="*/ 2088968 h 4974211"/>
              <a:gd name="connsiteX825" fmla="*/ 345651 w 6869111"/>
              <a:gd name="connsiteY825" fmla="*/ 2088968 h 4974211"/>
              <a:gd name="connsiteX826" fmla="*/ 345651 w 6869111"/>
              <a:gd name="connsiteY826" fmla="*/ 1722374 h 4974211"/>
              <a:gd name="connsiteX827" fmla="*/ 183030 w 6869111"/>
              <a:gd name="connsiteY827" fmla="*/ 1722374 h 4974211"/>
              <a:gd name="connsiteX828" fmla="*/ 197307 w 6869111"/>
              <a:gd name="connsiteY828" fmla="*/ 1703296 h 4974211"/>
              <a:gd name="connsiteX829" fmla="*/ 345651 w 6869111"/>
              <a:gd name="connsiteY829" fmla="*/ 1703296 h 4974211"/>
              <a:gd name="connsiteX830" fmla="*/ 345651 w 6869111"/>
              <a:gd name="connsiteY830" fmla="*/ 1505070 h 4974211"/>
              <a:gd name="connsiteX831" fmla="*/ 364744 w 6869111"/>
              <a:gd name="connsiteY831" fmla="*/ 1479556 h 4974211"/>
              <a:gd name="connsiteX832" fmla="*/ 364744 w 6869111"/>
              <a:gd name="connsiteY832" fmla="*/ 1702922 h 4974211"/>
              <a:gd name="connsiteX833" fmla="*/ 731645 w 6869111"/>
              <a:gd name="connsiteY833" fmla="*/ 1702922 h 4974211"/>
              <a:gd name="connsiteX834" fmla="*/ 731645 w 6869111"/>
              <a:gd name="connsiteY834" fmla="*/ 1336328 h 4974211"/>
              <a:gd name="connsiteX835" fmla="*/ 487444 w 6869111"/>
              <a:gd name="connsiteY835" fmla="*/ 1336328 h 4974211"/>
              <a:gd name="connsiteX836" fmla="*/ 504797 w 6869111"/>
              <a:gd name="connsiteY836" fmla="*/ 1317250 h 4974211"/>
              <a:gd name="connsiteX837" fmla="*/ 731645 w 6869111"/>
              <a:gd name="connsiteY837" fmla="*/ 1317250 h 4974211"/>
              <a:gd name="connsiteX838" fmla="*/ 731645 w 6869111"/>
              <a:gd name="connsiteY838" fmla="*/ 1082669 h 4974211"/>
              <a:gd name="connsiteX839" fmla="*/ 750738 w 6869111"/>
              <a:gd name="connsiteY839" fmla="*/ 1065331 h 4974211"/>
              <a:gd name="connsiteX840" fmla="*/ 750738 w 6869111"/>
              <a:gd name="connsiteY840" fmla="*/ 1316876 h 4974211"/>
              <a:gd name="connsiteX841" fmla="*/ 1117639 w 6869111"/>
              <a:gd name="connsiteY841" fmla="*/ 1316876 h 4974211"/>
              <a:gd name="connsiteX842" fmla="*/ 1117639 w 6869111"/>
              <a:gd name="connsiteY842" fmla="*/ 950283 h 4974211"/>
              <a:gd name="connsiteX843" fmla="*/ 877431 w 6869111"/>
              <a:gd name="connsiteY843" fmla="*/ 950283 h 4974211"/>
              <a:gd name="connsiteX844" fmla="*/ 898439 w 6869111"/>
              <a:gd name="connsiteY844" fmla="*/ 931206 h 4974211"/>
              <a:gd name="connsiteX845" fmla="*/ 1117639 w 6869111"/>
              <a:gd name="connsiteY845" fmla="*/ 931206 h 4974211"/>
              <a:gd name="connsiteX846" fmla="*/ 1117639 w 6869111"/>
              <a:gd name="connsiteY846" fmla="*/ 761713 h 4974211"/>
              <a:gd name="connsiteX847" fmla="*/ 1136732 w 6869111"/>
              <a:gd name="connsiteY847" fmla="*/ 747448 h 4974211"/>
              <a:gd name="connsiteX848" fmla="*/ 1136732 w 6869111"/>
              <a:gd name="connsiteY848" fmla="*/ 747534 h 4974211"/>
              <a:gd name="connsiteX849" fmla="*/ 1136732 w 6869111"/>
              <a:gd name="connsiteY849" fmla="*/ 930831 h 4974211"/>
              <a:gd name="connsiteX850" fmla="*/ 1503633 w 6869111"/>
              <a:gd name="connsiteY850" fmla="*/ 930831 h 4974211"/>
              <a:gd name="connsiteX851" fmla="*/ 1503633 w 6869111"/>
              <a:gd name="connsiteY851" fmla="*/ 564238 h 4974211"/>
              <a:gd name="connsiteX852" fmla="*/ 1407046 w 6869111"/>
              <a:gd name="connsiteY852" fmla="*/ 564238 h 4974211"/>
              <a:gd name="connsiteX853" fmla="*/ 1440258 w 6869111"/>
              <a:gd name="connsiteY853" fmla="*/ 545160 h 4974211"/>
              <a:gd name="connsiteX854" fmla="*/ 1503633 w 6869111"/>
              <a:gd name="connsiteY854" fmla="*/ 545160 h 4974211"/>
              <a:gd name="connsiteX855" fmla="*/ 1503633 w 6869111"/>
              <a:gd name="connsiteY855" fmla="*/ 508756 h 4974211"/>
              <a:gd name="connsiteX856" fmla="*/ 1522726 w 6869111"/>
              <a:gd name="connsiteY856" fmla="*/ 497788 h 4974211"/>
              <a:gd name="connsiteX857" fmla="*/ 1522726 w 6869111"/>
              <a:gd name="connsiteY857" fmla="*/ 544786 h 4974211"/>
              <a:gd name="connsiteX858" fmla="*/ 1889627 w 6869111"/>
              <a:gd name="connsiteY858" fmla="*/ 544786 h 4974211"/>
              <a:gd name="connsiteX859" fmla="*/ 1889627 w 6869111"/>
              <a:gd name="connsiteY859" fmla="*/ 317035 h 4974211"/>
              <a:gd name="connsiteX860" fmla="*/ 1906681 w 6869111"/>
              <a:gd name="connsiteY860" fmla="*/ 309334 h 4974211"/>
              <a:gd name="connsiteX861" fmla="*/ 1908721 w 6869111"/>
              <a:gd name="connsiteY861" fmla="*/ 308530 h 4974211"/>
              <a:gd name="connsiteX862" fmla="*/ 1908721 w 6869111"/>
              <a:gd name="connsiteY862" fmla="*/ 544412 h 4974211"/>
              <a:gd name="connsiteX863" fmla="*/ 2275621 w 6869111"/>
              <a:gd name="connsiteY863" fmla="*/ 544412 h 4974211"/>
              <a:gd name="connsiteX864" fmla="*/ 2275621 w 6869111"/>
              <a:gd name="connsiteY864" fmla="*/ 180811 h 4974211"/>
              <a:gd name="connsiteX865" fmla="*/ 2257346 w 6869111"/>
              <a:gd name="connsiteY865" fmla="*/ 180811 h 4974211"/>
              <a:gd name="connsiteX866" fmla="*/ 2268722 w 6869111"/>
              <a:gd name="connsiteY866" fmla="*/ 176966 h 4974211"/>
              <a:gd name="connsiteX867" fmla="*/ 2321984 w 6869111"/>
              <a:gd name="connsiteY867" fmla="*/ 161858 h 4974211"/>
              <a:gd name="connsiteX868" fmla="*/ 2660741 w 6869111"/>
              <a:gd name="connsiteY868" fmla="*/ 161858 h 4974211"/>
              <a:gd name="connsiteX869" fmla="*/ 2660741 w 6869111"/>
              <a:gd name="connsiteY869" fmla="*/ 77407 h 4974211"/>
              <a:gd name="connsiteX870" fmla="*/ 2679835 w 6869111"/>
              <a:gd name="connsiteY870" fmla="*/ 74001 h 4974211"/>
              <a:gd name="connsiteX871" fmla="*/ 2679835 w 6869111"/>
              <a:gd name="connsiteY871" fmla="*/ 161858 h 4974211"/>
              <a:gd name="connsiteX872" fmla="*/ 3046735 w 6869111"/>
              <a:gd name="connsiteY872" fmla="*/ 161858 h 4974211"/>
              <a:gd name="connsiteX873" fmla="*/ 3046735 w 6869111"/>
              <a:gd name="connsiteY873" fmla="*/ 19633 h 4974211"/>
              <a:gd name="connsiteX874" fmla="*/ 3065829 w 6869111"/>
              <a:gd name="connsiteY874" fmla="*/ 18183 h 4974211"/>
              <a:gd name="connsiteX875" fmla="*/ 3065829 w 6869111"/>
              <a:gd name="connsiteY875" fmla="*/ 161858 h 4974211"/>
              <a:gd name="connsiteX876" fmla="*/ 3432729 w 6869111"/>
              <a:gd name="connsiteY876" fmla="*/ 161858 h 4974211"/>
              <a:gd name="connsiteX877" fmla="*/ 3432729 w 6869111"/>
              <a:gd name="connsiteY877" fmla="*/ 199 h 4974211"/>
              <a:gd name="connsiteX878" fmla="*/ 3440609 w 6869111"/>
              <a:gd name="connsiteY878" fmla="*/ 0 h 4974211"/>
              <a:gd name="connsiteX879" fmla="*/ 3451823 w 6869111"/>
              <a:gd name="connsiteY879" fmla="*/ 283 h 4974211"/>
              <a:gd name="connsiteX880" fmla="*/ 3451823 w 6869111"/>
              <a:gd name="connsiteY880" fmla="*/ 161858 h 4974211"/>
              <a:gd name="connsiteX881" fmla="*/ 3818723 w 6869111"/>
              <a:gd name="connsiteY881" fmla="*/ 161858 h 4974211"/>
              <a:gd name="connsiteX882" fmla="*/ 3818723 w 6869111"/>
              <a:gd name="connsiteY882" fmla="*/ 18452 h 4974211"/>
              <a:gd name="connsiteX883" fmla="*/ 3837817 w 6869111"/>
              <a:gd name="connsiteY883" fmla="*/ 19903 h 4974211"/>
              <a:gd name="connsiteX884" fmla="*/ 3837817 w 6869111"/>
              <a:gd name="connsiteY884" fmla="*/ 161858 h 4974211"/>
              <a:gd name="connsiteX885" fmla="*/ 4204718 w 6869111"/>
              <a:gd name="connsiteY885" fmla="*/ 161858 h 4974211"/>
              <a:gd name="connsiteX886" fmla="*/ 4204718 w 6869111"/>
              <a:gd name="connsiteY886" fmla="*/ 74667 h 4974211"/>
              <a:gd name="connsiteX887" fmla="*/ 4223811 w 6869111"/>
              <a:gd name="connsiteY887" fmla="*/ 78074 h 4974211"/>
              <a:gd name="connsiteX888" fmla="*/ 4223811 w 6869111"/>
              <a:gd name="connsiteY888" fmla="*/ 161858 h 4974211"/>
              <a:gd name="connsiteX889" fmla="*/ 4558678 w 6869111"/>
              <a:gd name="connsiteY889" fmla="*/ 161858 h 4974211"/>
              <a:gd name="connsiteX890" fmla="*/ 4611917 w 6869111"/>
              <a:gd name="connsiteY890" fmla="*/ 176966 h 4974211"/>
              <a:gd name="connsiteX891" fmla="*/ 4623289 w 6869111"/>
              <a:gd name="connsiteY891" fmla="*/ 180811 h 4974211"/>
              <a:gd name="connsiteX892" fmla="*/ 4610679 w 6869111"/>
              <a:gd name="connsiteY892" fmla="*/ 180811 h 4974211"/>
              <a:gd name="connsiteX893" fmla="*/ 4610679 w 6869111"/>
              <a:gd name="connsiteY893" fmla="*/ 541793 h 4974211"/>
              <a:gd name="connsiteX894" fmla="*/ 4977579 w 6869111"/>
              <a:gd name="connsiteY894" fmla="*/ 541793 h 4974211"/>
              <a:gd name="connsiteX895" fmla="*/ 4977579 w 6869111"/>
              <a:gd name="connsiteY895" fmla="*/ 311034 h 4974211"/>
              <a:gd name="connsiteX896" fmla="*/ 4996673 w 6869111"/>
              <a:gd name="connsiteY896" fmla="*/ 319661 h 4974211"/>
              <a:gd name="connsiteX897" fmla="*/ 4996673 w 6869111"/>
              <a:gd name="connsiteY897" fmla="*/ 541419 h 4974211"/>
              <a:gd name="connsiteX898" fmla="*/ 5363573 w 6869111"/>
              <a:gd name="connsiteY898" fmla="*/ 541419 h 4974211"/>
              <a:gd name="connsiteX899" fmla="*/ 5363573 w 6869111"/>
              <a:gd name="connsiteY899" fmla="*/ 501200 h 4974211"/>
              <a:gd name="connsiteX900" fmla="*/ 5382667 w 6869111"/>
              <a:gd name="connsiteY900" fmla="*/ 512172 h 4974211"/>
              <a:gd name="connsiteX901" fmla="*/ 5382667 w 6869111"/>
              <a:gd name="connsiteY901" fmla="*/ 525293 h 4974211"/>
              <a:gd name="connsiteX902" fmla="*/ 5382667 w 6869111"/>
              <a:gd name="connsiteY902" fmla="*/ 541045 h 4974211"/>
              <a:gd name="connsiteX903" fmla="*/ 5432916 w 6869111"/>
              <a:gd name="connsiteY903" fmla="*/ 541045 h 4974211"/>
              <a:gd name="connsiteX904" fmla="*/ 5466118 w 6869111"/>
              <a:gd name="connsiteY904" fmla="*/ 560123 h 4974211"/>
              <a:gd name="connsiteX905" fmla="*/ 5382667 w 6869111"/>
              <a:gd name="connsiteY905" fmla="*/ 560123 h 4974211"/>
              <a:gd name="connsiteX906" fmla="*/ 5382667 w 6869111"/>
              <a:gd name="connsiteY906" fmla="*/ 926717 h 4974211"/>
              <a:gd name="connsiteX907" fmla="*/ 5749567 w 6869111"/>
              <a:gd name="connsiteY907" fmla="*/ 926717 h 4974211"/>
              <a:gd name="connsiteX908" fmla="*/ 5749567 w 6869111"/>
              <a:gd name="connsiteY908" fmla="*/ 810725 h 4974211"/>
              <a:gd name="connsiteX909" fmla="*/ 5749567 w 6869111"/>
              <a:gd name="connsiteY909" fmla="*/ 751972 h 4974211"/>
              <a:gd name="connsiteX910" fmla="*/ 5768661 w 6869111"/>
              <a:gd name="connsiteY910" fmla="*/ 766241 h 4974211"/>
              <a:gd name="connsiteX911" fmla="*/ 5768661 w 6869111"/>
              <a:gd name="connsiteY911" fmla="*/ 926343 h 4974211"/>
              <a:gd name="connsiteX912" fmla="*/ 5976390 w 6869111"/>
              <a:gd name="connsiteY912" fmla="*/ 926343 h 4974211"/>
              <a:gd name="connsiteX913" fmla="*/ 5997393 w 6869111"/>
              <a:gd name="connsiteY913" fmla="*/ 945420 h 4974211"/>
              <a:gd name="connsiteX914" fmla="*/ 5768661 w 6869111"/>
              <a:gd name="connsiteY914" fmla="*/ 945420 h 4974211"/>
              <a:gd name="connsiteX915" fmla="*/ 5768661 w 6869111"/>
              <a:gd name="connsiteY915" fmla="*/ 1312015 h 4974211"/>
              <a:gd name="connsiteX916" fmla="*/ 6135561 w 6869111"/>
              <a:gd name="connsiteY916" fmla="*/ 1312015 h 4974211"/>
              <a:gd name="connsiteX917" fmla="*/ 6135561 w 6869111"/>
              <a:gd name="connsiteY917" fmla="*/ 1070918 h 4974211"/>
              <a:gd name="connsiteX918" fmla="*/ 6154655 w 6869111"/>
              <a:gd name="connsiteY918" fmla="*/ 1088261 h 4974211"/>
              <a:gd name="connsiteX919" fmla="*/ 6154655 w 6869111"/>
              <a:gd name="connsiteY919" fmla="*/ 1311641 h 4974211"/>
              <a:gd name="connsiteX920" fmla="*/ 6370196 w 6869111"/>
              <a:gd name="connsiteY920" fmla="*/ 1311641 h 4974211"/>
              <a:gd name="connsiteX921" fmla="*/ 6387546 w 6869111"/>
              <a:gd name="connsiteY921" fmla="*/ 1330719 h 4974211"/>
              <a:gd name="connsiteX922" fmla="*/ 6154655 w 6869111"/>
              <a:gd name="connsiteY922" fmla="*/ 1330719 h 4974211"/>
              <a:gd name="connsiteX923" fmla="*/ 6154655 w 6869111"/>
              <a:gd name="connsiteY923" fmla="*/ 1697313 h 4974211"/>
              <a:gd name="connsiteX924" fmla="*/ 6521555 w 6869111"/>
              <a:gd name="connsiteY924" fmla="*/ 1697313 h 4974211"/>
              <a:gd name="connsiteX925" fmla="*/ 6521555 w 6869111"/>
              <a:gd name="connsiteY925" fmla="*/ 1487885 h 4974211"/>
              <a:gd name="connsiteX926" fmla="*/ 6540649 w 6869111"/>
              <a:gd name="connsiteY926" fmla="*/ 1513405 h 4974211"/>
              <a:gd name="connsiteX927" fmla="*/ 6540649 w 6869111"/>
              <a:gd name="connsiteY927" fmla="*/ 1696937 h 4974211"/>
              <a:gd name="connsiteX928" fmla="*/ 6677973 w 6869111"/>
              <a:gd name="connsiteY928" fmla="*/ 1696937 h 4974211"/>
              <a:gd name="connsiteX929" fmla="*/ 6692248 w 6869111"/>
              <a:gd name="connsiteY929" fmla="*/ 1716015 h 4974211"/>
              <a:gd name="connsiteX930" fmla="*/ 6540649 w 6869111"/>
              <a:gd name="connsiteY930" fmla="*/ 1716015 h 4974211"/>
              <a:gd name="connsiteX931" fmla="*/ 6540649 w 6869111"/>
              <a:gd name="connsiteY931" fmla="*/ 2082609 h 497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</a:cxnLst>
            <a:rect l="l" t="t" r="r" b="b"/>
            <a:pathLst>
              <a:path w="6869111" h="4974211">
                <a:moveTo>
                  <a:pt x="731645" y="4421700"/>
                </a:moveTo>
                <a:lnTo>
                  <a:pt x="364744" y="4421700"/>
                </a:lnTo>
                <a:lnTo>
                  <a:pt x="364744" y="4788294"/>
                </a:lnTo>
                <a:lnTo>
                  <a:pt x="731645" y="4788294"/>
                </a:lnTo>
                <a:close/>
                <a:moveTo>
                  <a:pt x="731645" y="4036030"/>
                </a:moveTo>
                <a:lnTo>
                  <a:pt x="364744" y="4036030"/>
                </a:lnTo>
                <a:lnTo>
                  <a:pt x="364744" y="4402624"/>
                </a:lnTo>
                <a:lnTo>
                  <a:pt x="731645" y="4402624"/>
                </a:lnTo>
                <a:close/>
                <a:moveTo>
                  <a:pt x="731645" y="3650358"/>
                </a:moveTo>
                <a:lnTo>
                  <a:pt x="364744" y="3650358"/>
                </a:lnTo>
                <a:lnTo>
                  <a:pt x="364744" y="4016952"/>
                </a:lnTo>
                <a:lnTo>
                  <a:pt x="731645" y="4016952"/>
                </a:lnTo>
                <a:close/>
                <a:moveTo>
                  <a:pt x="731645" y="3264686"/>
                </a:moveTo>
                <a:lnTo>
                  <a:pt x="364744" y="3264686"/>
                </a:lnTo>
                <a:lnTo>
                  <a:pt x="364744" y="3631280"/>
                </a:lnTo>
                <a:lnTo>
                  <a:pt x="731645" y="3631280"/>
                </a:lnTo>
                <a:close/>
                <a:moveTo>
                  <a:pt x="731645" y="2879014"/>
                </a:moveTo>
                <a:lnTo>
                  <a:pt x="364744" y="2879014"/>
                </a:lnTo>
                <a:lnTo>
                  <a:pt x="364744" y="3245608"/>
                </a:lnTo>
                <a:lnTo>
                  <a:pt x="731645" y="3245608"/>
                </a:lnTo>
                <a:close/>
                <a:moveTo>
                  <a:pt x="731645" y="2493344"/>
                </a:moveTo>
                <a:lnTo>
                  <a:pt x="364744" y="2493344"/>
                </a:lnTo>
                <a:lnTo>
                  <a:pt x="364744" y="2859936"/>
                </a:lnTo>
                <a:lnTo>
                  <a:pt x="731645" y="2859936"/>
                </a:lnTo>
                <a:close/>
                <a:moveTo>
                  <a:pt x="731645" y="2107672"/>
                </a:moveTo>
                <a:lnTo>
                  <a:pt x="364744" y="2107672"/>
                </a:lnTo>
                <a:lnTo>
                  <a:pt x="364744" y="2474266"/>
                </a:lnTo>
                <a:lnTo>
                  <a:pt x="731645" y="2474266"/>
                </a:lnTo>
                <a:close/>
                <a:moveTo>
                  <a:pt x="731645" y="1722000"/>
                </a:moveTo>
                <a:lnTo>
                  <a:pt x="364744" y="1722000"/>
                </a:lnTo>
                <a:lnTo>
                  <a:pt x="364744" y="2088594"/>
                </a:lnTo>
                <a:lnTo>
                  <a:pt x="731645" y="2088594"/>
                </a:lnTo>
                <a:close/>
                <a:moveTo>
                  <a:pt x="1117639" y="4421326"/>
                </a:moveTo>
                <a:lnTo>
                  <a:pt x="750738" y="4421326"/>
                </a:lnTo>
                <a:lnTo>
                  <a:pt x="750738" y="4787920"/>
                </a:lnTo>
                <a:lnTo>
                  <a:pt x="1117639" y="4787920"/>
                </a:lnTo>
                <a:close/>
                <a:moveTo>
                  <a:pt x="1117639" y="4035656"/>
                </a:moveTo>
                <a:lnTo>
                  <a:pt x="750738" y="4035656"/>
                </a:lnTo>
                <a:lnTo>
                  <a:pt x="750738" y="4402250"/>
                </a:lnTo>
                <a:lnTo>
                  <a:pt x="1117639" y="4402250"/>
                </a:lnTo>
                <a:close/>
                <a:moveTo>
                  <a:pt x="1117639" y="3649984"/>
                </a:moveTo>
                <a:lnTo>
                  <a:pt x="750738" y="3649984"/>
                </a:lnTo>
                <a:lnTo>
                  <a:pt x="750738" y="4016578"/>
                </a:lnTo>
                <a:lnTo>
                  <a:pt x="1117639" y="4016578"/>
                </a:lnTo>
                <a:close/>
                <a:moveTo>
                  <a:pt x="1117639" y="3264312"/>
                </a:moveTo>
                <a:lnTo>
                  <a:pt x="750738" y="3264312"/>
                </a:lnTo>
                <a:lnTo>
                  <a:pt x="750738" y="3630906"/>
                </a:lnTo>
                <a:lnTo>
                  <a:pt x="1117639" y="3630906"/>
                </a:lnTo>
                <a:close/>
                <a:moveTo>
                  <a:pt x="1117639" y="2878640"/>
                </a:moveTo>
                <a:lnTo>
                  <a:pt x="750738" y="2878640"/>
                </a:lnTo>
                <a:lnTo>
                  <a:pt x="750738" y="3245234"/>
                </a:lnTo>
                <a:lnTo>
                  <a:pt x="1117639" y="3245234"/>
                </a:lnTo>
                <a:close/>
                <a:moveTo>
                  <a:pt x="1117639" y="2492970"/>
                </a:moveTo>
                <a:lnTo>
                  <a:pt x="750738" y="2492970"/>
                </a:lnTo>
                <a:lnTo>
                  <a:pt x="750738" y="2859562"/>
                </a:lnTo>
                <a:lnTo>
                  <a:pt x="1117639" y="2859562"/>
                </a:lnTo>
                <a:close/>
                <a:moveTo>
                  <a:pt x="1117639" y="2107298"/>
                </a:moveTo>
                <a:lnTo>
                  <a:pt x="750738" y="2107298"/>
                </a:lnTo>
                <a:lnTo>
                  <a:pt x="750738" y="2473892"/>
                </a:lnTo>
                <a:lnTo>
                  <a:pt x="1117639" y="2473892"/>
                </a:lnTo>
                <a:close/>
                <a:moveTo>
                  <a:pt x="1117639" y="1721626"/>
                </a:moveTo>
                <a:lnTo>
                  <a:pt x="750738" y="1721626"/>
                </a:lnTo>
                <a:lnTo>
                  <a:pt x="750738" y="2088220"/>
                </a:lnTo>
                <a:lnTo>
                  <a:pt x="1117639" y="2088220"/>
                </a:lnTo>
                <a:close/>
                <a:moveTo>
                  <a:pt x="1117639" y="1335954"/>
                </a:moveTo>
                <a:lnTo>
                  <a:pt x="750738" y="1335954"/>
                </a:lnTo>
                <a:lnTo>
                  <a:pt x="750738" y="1702548"/>
                </a:lnTo>
                <a:lnTo>
                  <a:pt x="1117639" y="1702548"/>
                </a:lnTo>
                <a:close/>
                <a:moveTo>
                  <a:pt x="1503633" y="4420952"/>
                </a:moveTo>
                <a:lnTo>
                  <a:pt x="1136732" y="4420952"/>
                </a:lnTo>
                <a:lnTo>
                  <a:pt x="1136732" y="4787546"/>
                </a:lnTo>
                <a:lnTo>
                  <a:pt x="1503633" y="4787546"/>
                </a:lnTo>
                <a:close/>
                <a:moveTo>
                  <a:pt x="1503633" y="4035282"/>
                </a:moveTo>
                <a:lnTo>
                  <a:pt x="1136732" y="4035282"/>
                </a:lnTo>
                <a:lnTo>
                  <a:pt x="1136732" y="4401874"/>
                </a:lnTo>
                <a:lnTo>
                  <a:pt x="1503633" y="4401874"/>
                </a:lnTo>
                <a:cubicBezTo>
                  <a:pt x="1503633" y="4401874"/>
                  <a:pt x="1503633" y="4035282"/>
                  <a:pt x="1503633" y="4035282"/>
                </a:cubicBezTo>
                <a:close/>
                <a:moveTo>
                  <a:pt x="1503633" y="3649610"/>
                </a:moveTo>
                <a:lnTo>
                  <a:pt x="1136732" y="3649610"/>
                </a:lnTo>
                <a:lnTo>
                  <a:pt x="1136732" y="4016204"/>
                </a:lnTo>
                <a:lnTo>
                  <a:pt x="1503633" y="4016204"/>
                </a:lnTo>
                <a:cubicBezTo>
                  <a:pt x="1503633" y="4016204"/>
                  <a:pt x="1503633" y="3649610"/>
                  <a:pt x="1503633" y="3649610"/>
                </a:cubicBezTo>
                <a:close/>
                <a:moveTo>
                  <a:pt x="1503633" y="3263938"/>
                </a:moveTo>
                <a:lnTo>
                  <a:pt x="1136732" y="3263938"/>
                </a:lnTo>
                <a:lnTo>
                  <a:pt x="1136732" y="3630532"/>
                </a:lnTo>
                <a:lnTo>
                  <a:pt x="1503633" y="3630532"/>
                </a:lnTo>
                <a:cubicBezTo>
                  <a:pt x="1503633" y="3630532"/>
                  <a:pt x="1503633" y="3263938"/>
                  <a:pt x="1503633" y="3263938"/>
                </a:cubicBezTo>
                <a:close/>
                <a:moveTo>
                  <a:pt x="1503633" y="2878266"/>
                </a:moveTo>
                <a:lnTo>
                  <a:pt x="1136732" y="2878266"/>
                </a:lnTo>
                <a:lnTo>
                  <a:pt x="1136732" y="3244860"/>
                </a:lnTo>
                <a:lnTo>
                  <a:pt x="1503633" y="3244860"/>
                </a:lnTo>
                <a:close/>
                <a:moveTo>
                  <a:pt x="1503633" y="2492594"/>
                </a:moveTo>
                <a:lnTo>
                  <a:pt x="1136732" y="2492594"/>
                </a:lnTo>
                <a:lnTo>
                  <a:pt x="1136732" y="2859188"/>
                </a:lnTo>
                <a:lnTo>
                  <a:pt x="1503633" y="2859188"/>
                </a:lnTo>
                <a:close/>
                <a:moveTo>
                  <a:pt x="1503633" y="2106924"/>
                </a:moveTo>
                <a:lnTo>
                  <a:pt x="1136732" y="2106924"/>
                </a:lnTo>
                <a:lnTo>
                  <a:pt x="1136732" y="2473518"/>
                </a:lnTo>
                <a:lnTo>
                  <a:pt x="1503633" y="2473518"/>
                </a:lnTo>
                <a:close/>
                <a:moveTo>
                  <a:pt x="1503633" y="1721252"/>
                </a:moveTo>
                <a:lnTo>
                  <a:pt x="1136732" y="1721252"/>
                </a:lnTo>
                <a:cubicBezTo>
                  <a:pt x="1136732" y="1721252"/>
                  <a:pt x="1136732" y="2087846"/>
                  <a:pt x="1136732" y="2087846"/>
                </a:cubicBezTo>
                <a:lnTo>
                  <a:pt x="1503633" y="2087846"/>
                </a:lnTo>
                <a:close/>
                <a:moveTo>
                  <a:pt x="1503633" y="1335580"/>
                </a:moveTo>
                <a:lnTo>
                  <a:pt x="1136732" y="1335580"/>
                </a:lnTo>
                <a:cubicBezTo>
                  <a:pt x="1136732" y="1335580"/>
                  <a:pt x="1136732" y="1702174"/>
                  <a:pt x="1136732" y="1702174"/>
                </a:cubicBezTo>
                <a:lnTo>
                  <a:pt x="1503633" y="1702174"/>
                </a:lnTo>
                <a:close/>
                <a:moveTo>
                  <a:pt x="1503633" y="949909"/>
                </a:moveTo>
                <a:lnTo>
                  <a:pt x="1136732" y="949909"/>
                </a:lnTo>
                <a:cubicBezTo>
                  <a:pt x="1136732" y="949909"/>
                  <a:pt x="1136732" y="1316502"/>
                  <a:pt x="1136732" y="1316502"/>
                </a:cubicBezTo>
                <a:lnTo>
                  <a:pt x="1503633" y="1316502"/>
                </a:lnTo>
                <a:cubicBezTo>
                  <a:pt x="1503633" y="1316502"/>
                  <a:pt x="1503633" y="949909"/>
                  <a:pt x="1503633" y="949909"/>
                </a:cubicBezTo>
                <a:close/>
                <a:moveTo>
                  <a:pt x="1889627" y="4420579"/>
                </a:moveTo>
                <a:lnTo>
                  <a:pt x="1522726" y="4420578"/>
                </a:lnTo>
                <a:lnTo>
                  <a:pt x="1522726" y="4787172"/>
                </a:lnTo>
                <a:lnTo>
                  <a:pt x="1889627" y="4787173"/>
                </a:lnTo>
                <a:close/>
                <a:moveTo>
                  <a:pt x="1889627" y="4034907"/>
                </a:moveTo>
                <a:lnTo>
                  <a:pt x="1522726" y="4034906"/>
                </a:lnTo>
                <a:lnTo>
                  <a:pt x="1522726" y="4401500"/>
                </a:lnTo>
                <a:lnTo>
                  <a:pt x="1889627" y="4401501"/>
                </a:lnTo>
                <a:close/>
                <a:moveTo>
                  <a:pt x="1889627" y="3649237"/>
                </a:moveTo>
                <a:lnTo>
                  <a:pt x="1522726" y="3649236"/>
                </a:lnTo>
                <a:lnTo>
                  <a:pt x="1522726" y="4015828"/>
                </a:lnTo>
                <a:lnTo>
                  <a:pt x="1889627" y="4015829"/>
                </a:lnTo>
                <a:close/>
                <a:moveTo>
                  <a:pt x="1889627" y="3263565"/>
                </a:moveTo>
                <a:lnTo>
                  <a:pt x="1522726" y="3263564"/>
                </a:lnTo>
                <a:lnTo>
                  <a:pt x="1522726" y="3630158"/>
                </a:lnTo>
                <a:lnTo>
                  <a:pt x="1889627" y="3630159"/>
                </a:lnTo>
                <a:close/>
                <a:moveTo>
                  <a:pt x="1889627" y="2877893"/>
                </a:moveTo>
                <a:lnTo>
                  <a:pt x="1522726" y="2877892"/>
                </a:lnTo>
                <a:lnTo>
                  <a:pt x="1522726" y="3244486"/>
                </a:lnTo>
                <a:lnTo>
                  <a:pt x="1889627" y="3244487"/>
                </a:lnTo>
                <a:close/>
                <a:moveTo>
                  <a:pt x="1889627" y="2492221"/>
                </a:moveTo>
                <a:lnTo>
                  <a:pt x="1522726" y="2492220"/>
                </a:lnTo>
                <a:lnTo>
                  <a:pt x="1522726" y="2858814"/>
                </a:lnTo>
                <a:lnTo>
                  <a:pt x="1889627" y="2858815"/>
                </a:lnTo>
                <a:close/>
                <a:moveTo>
                  <a:pt x="1889627" y="2106551"/>
                </a:moveTo>
                <a:lnTo>
                  <a:pt x="1522726" y="2106550"/>
                </a:lnTo>
                <a:lnTo>
                  <a:pt x="1522726" y="2473144"/>
                </a:lnTo>
                <a:lnTo>
                  <a:pt x="1889627" y="2473145"/>
                </a:lnTo>
                <a:close/>
                <a:moveTo>
                  <a:pt x="1889627" y="1720879"/>
                </a:moveTo>
                <a:lnTo>
                  <a:pt x="1522726" y="1720878"/>
                </a:lnTo>
                <a:lnTo>
                  <a:pt x="1522726" y="2087472"/>
                </a:lnTo>
                <a:lnTo>
                  <a:pt x="1889627" y="2087473"/>
                </a:lnTo>
                <a:close/>
                <a:moveTo>
                  <a:pt x="1889627" y="1335207"/>
                </a:moveTo>
                <a:lnTo>
                  <a:pt x="1522726" y="1335206"/>
                </a:lnTo>
                <a:lnTo>
                  <a:pt x="1522726" y="1701800"/>
                </a:lnTo>
                <a:lnTo>
                  <a:pt x="1889627" y="1701801"/>
                </a:lnTo>
                <a:close/>
                <a:moveTo>
                  <a:pt x="1889627" y="949535"/>
                </a:moveTo>
                <a:lnTo>
                  <a:pt x="1522726" y="949535"/>
                </a:lnTo>
                <a:lnTo>
                  <a:pt x="1522726" y="1316128"/>
                </a:lnTo>
                <a:lnTo>
                  <a:pt x="1889627" y="1316129"/>
                </a:lnTo>
                <a:close/>
                <a:moveTo>
                  <a:pt x="1889627" y="563864"/>
                </a:moveTo>
                <a:lnTo>
                  <a:pt x="1522726" y="563864"/>
                </a:lnTo>
                <a:lnTo>
                  <a:pt x="1522726" y="930457"/>
                </a:lnTo>
                <a:lnTo>
                  <a:pt x="1889627" y="930457"/>
                </a:lnTo>
                <a:close/>
                <a:moveTo>
                  <a:pt x="2275621" y="4420205"/>
                </a:moveTo>
                <a:lnTo>
                  <a:pt x="1908721" y="4420205"/>
                </a:lnTo>
                <a:lnTo>
                  <a:pt x="1908721" y="4786799"/>
                </a:lnTo>
                <a:lnTo>
                  <a:pt x="2275621" y="4786799"/>
                </a:lnTo>
                <a:close/>
                <a:moveTo>
                  <a:pt x="2275621" y="4034533"/>
                </a:moveTo>
                <a:lnTo>
                  <a:pt x="1908721" y="4034533"/>
                </a:lnTo>
                <a:lnTo>
                  <a:pt x="1908721" y="4401127"/>
                </a:lnTo>
                <a:lnTo>
                  <a:pt x="2275621" y="4401127"/>
                </a:lnTo>
                <a:close/>
                <a:moveTo>
                  <a:pt x="2275621" y="3648863"/>
                </a:moveTo>
                <a:lnTo>
                  <a:pt x="1908721" y="3648863"/>
                </a:lnTo>
                <a:lnTo>
                  <a:pt x="1908721" y="4015455"/>
                </a:lnTo>
                <a:lnTo>
                  <a:pt x="2275621" y="4015455"/>
                </a:lnTo>
                <a:close/>
                <a:moveTo>
                  <a:pt x="2275621" y="3263191"/>
                </a:moveTo>
                <a:lnTo>
                  <a:pt x="1908721" y="3263191"/>
                </a:lnTo>
                <a:lnTo>
                  <a:pt x="1908721" y="3629785"/>
                </a:lnTo>
                <a:lnTo>
                  <a:pt x="2275621" y="3629785"/>
                </a:lnTo>
                <a:close/>
                <a:moveTo>
                  <a:pt x="2275621" y="2877519"/>
                </a:moveTo>
                <a:lnTo>
                  <a:pt x="1908721" y="2877519"/>
                </a:lnTo>
                <a:lnTo>
                  <a:pt x="1908721" y="3244113"/>
                </a:lnTo>
                <a:lnTo>
                  <a:pt x="2275621" y="3244113"/>
                </a:lnTo>
                <a:close/>
                <a:moveTo>
                  <a:pt x="2275621" y="2491847"/>
                </a:moveTo>
                <a:lnTo>
                  <a:pt x="1908721" y="2491847"/>
                </a:lnTo>
                <a:lnTo>
                  <a:pt x="1908721" y="2858441"/>
                </a:lnTo>
                <a:lnTo>
                  <a:pt x="2275621" y="2858441"/>
                </a:lnTo>
                <a:close/>
                <a:moveTo>
                  <a:pt x="2275621" y="2106177"/>
                </a:moveTo>
                <a:lnTo>
                  <a:pt x="1908721" y="2106177"/>
                </a:lnTo>
                <a:lnTo>
                  <a:pt x="1908721" y="2472771"/>
                </a:lnTo>
                <a:lnTo>
                  <a:pt x="2275621" y="2472771"/>
                </a:lnTo>
                <a:close/>
                <a:moveTo>
                  <a:pt x="2275621" y="1720505"/>
                </a:moveTo>
                <a:lnTo>
                  <a:pt x="1908721" y="1720505"/>
                </a:lnTo>
                <a:lnTo>
                  <a:pt x="1908721" y="2087099"/>
                </a:lnTo>
                <a:lnTo>
                  <a:pt x="2275621" y="2087099"/>
                </a:lnTo>
                <a:close/>
                <a:moveTo>
                  <a:pt x="2275621" y="1334833"/>
                </a:moveTo>
                <a:lnTo>
                  <a:pt x="1908721" y="1334833"/>
                </a:lnTo>
                <a:lnTo>
                  <a:pt x="1908721" y="1701427"/>
                </a:lnTo>
                <a:lnTo>
                  <a:pt x="2275621" y="1701427"/>
                </a:lnTo>
                <a:close/>
                <a:moveTo>
                  <a:pt x="2275621" y="949161"/>
                </a:moveTo>
                <a:lnTo>
                  <a:pt x="1908721" y="949161"/>
                </a:lnTo>
                <a:lnTo>
                  <a:pt x="1908721" y="1315755"/>
                </a:lnTo>
                <a:lnTo>
                  <a:pt x="2275621" y="1315755"/>
                </a:lnTo>
                <a:close/>
                <a:moveTo>
                  <a:pt x="2275621" y="563490"/>
                </a:moveTo>
                <a:lnTo>
                  <a:pt x="1908721" y="563490"/>
                </a:lnTo>
                <a:lnTo>
                  <a:pt x="1908721" y="930083"/>
                </a:lnTo>
                <a:lnTo>
                  <a:pt x="2275621" y="930083"/>
                </a:lnTo>
                <a:close/>
                <a:moveTo>
                  <a:pt x="2661615" y="4419831"/>
                </a:moveTo>
                <a:lnTo>
                  <a:pt x="2294714" y="4419831"/>
                </a:lnTo>
                <a:lnTo>
                  <a:pt x="2294714" y="4786425"/>
                </a:lnTo>
                <a:lnTo>
                  <a:pt x="2661615" y="4786425"/>
                </a:lnTo>
                <a:close/>
                <a:moveTo>
                  <a:pt x="2661615" y="4034159"/>
                </a:moveTo>
                <a:lnTo>
                  <a:pt x="2294714" y="4034159"/>
                </a:lnTo>
                <a:lnTo>
                  <a:pt x="2294714" y="4400753"/>
                </a:lnTo>
                <a:lnTo>
                  <a:pt x="2661615" y="4400753"/>
                </a:lnTo>
                <a:close/>
                <a:moveTo>
                  <a:pt x="2661615" y="3648489"/>
                </a:moveTo>
                <a:lnTo>
                  <a:pt x="2294714" y="3648489"/>
                </a:lnTo>
                <a:lnTo>
                  <a:pt x="2294714" y="4015081"/>
                </a:lnTo>
                <a:lnTo>
                  <a:pt x="2661615" y="4015081"/>
                </a:lnTo>
                <a:close/>
                <a:moveTo>
                  <a:pt x="2661615" y="3262817"/>
                </a:moveTo>
                <a:lnTo>
                  <a:pt x="2294714" y="3262817"/>
                </a:lnTo>
                <a:lnTo>
                  <a:pt x="2294714" y="3629411"/>
                </a:lnTo>
                <a:lnTo>
                  <a:pt x="2661615" y="3629411"/>
                </a:lnTo>
                <a:close/>
                <a:moveTo>
                  <a:pt x="2661615" y="2877145"/>
                </a:moveTo>
                <a:lnTo>
                  <a:pt x="2294714" y="2877145"/>
                </a:lnTo>
                <a:lnTo>
                  <a:pt x="2294714" y="3243739"/>
                </a:lnTo>
                <a:lnTo>
                  <a:pt x="2661615" y="3243739"/>
                </a:lnTo>
                <a:close/>
                <a:moveTo>
                  <a:pt x="2661615" y="2491473"/>
                </a:moveTo>
                <a:lnTo>
                  <a:pt x="2294714" y="2491473"/>
                </a:lnTo>
                <a:lnTo>
                  <a:pt x="2294714" y="2858067"/>
                </a:lnTo>
                <a:lnTo>
                  <a:pt x="2661615" y="2858067"/>
                </a:lnTo>
                <a:close/>
                <a:moveTo>
                  <a:pt x="2661615" y="2105803"/>
                </a:moveTo>
                <a:lnTo>
                  <a:pt x="2294714" y="2105803"/>
                </a:lnTo>
                <a:lnTo>
                  <a:pt x="2294714" y="2472395"/>
                </a:lnTo>
                <a:lnTo>
                  <a:pt x="2661615" y="2472395"/>
                </a:lnTo>
                <a:close/>
                <a:moveTo>
                  <a:pt x="2661615" y="1720131"/>
                </a:moveTo>
                <a:lnTo>
                  <a:pt x="2294714" y="1720131"/>
                </a:lnTo>
                <a:lnTo>
                  <a:pt x="2294714" y="2086725"/>
                </a:lnTo>
                <a:lnTo>
                  <a:pt x="2661615" y="2086725"/>
                </a:lnTo>
                <a:close/>
                <a:moveTo>
                  <a:pt x="2661615" y="1334459"/>
                </a:moveTo>
                <a:lnTo>
                  <a:pt x="2294714" y="1334459"/>
                </a:lnTo>
                <a:lnTo>
                  <a:pt x="2294714" y="1701053"/>
                </a:lnTo>
                <a:lnTo>
                  <a:pt x="2661615" y="1701053"/>
                </a:lnTo>
                <a:close/>
                <a:moveTo>
                  <a:pt x="2661615" y="948787"/>
                </a:moveTo>
                <a:lnTo>
                  <a:pt x="2294714" y="948787"/>
                </a:lnTo>
                <a:lnTo>
                  <a:pt x="2294714" y="1315381"/>
                </a:lnTo>
                <a:lnTo>
                  <a:pt x="2661615" y="1315381"/>
                </a:lnTo>
                <a:close/>
                <a:moveTo>
                  <a:pt x="2661615" y="563116"/>
                </a:moveTo>
                <a:lnTo>
                  <a:pt x="2294714" y="563116"/>
                </a:lnTo>
                <a:lnTo>
                  <a:pt x="2294714" y="929709"/>
                </a:lnTo>
                <a:lnTo>
                  <a:pt x="2661615" y="929709"/>
                </a:lnTo>
                <a:close/>
                <a:moveTo>
                  <a:pt x="2661615" y="180811"/>
                </a:moveTo>
                <a:lnTo>
                  <a:pt x="2294714" y="180811"/>
                </a:lnTo>
                <a:lnTo>
                  <a:pt x="2294714" y="544038"/>
                </a:lnTo>
                <a:lnTo>
                  <a:pt x="2661615" y="544038"/>
                </a:lnTo>
                <a:close/>
                <a:moveTo>
                  <a:pt x="3047609" y="4419457"/>
                </a:moveTo>
                <a:lnTo>
                  <a:pt x="2680709" y="4419457"/>
                </a:lnTo>
                <a:lnTo>
                  <a:pt x="2680709" y="4786051"/>
                </a:lnTo>
                <a:lnTo>
                  <a:pt x="3047609" y="4786051"/>
                </a:lnTo>
                <a:close/>
                <a:moveTo>
                  <a:pt x="3047609" y="4033785"/>
                </a:moveTo>
                <a:lnTo>
                  <a:pt x="2680709" y="4033785"/>
                </a:lnTo>
                <a:cubicBezTo>
                  <a:pt x="2680709" y="4033785"/>
                  <a:pt x="2680709" y="4400379"/>
                  <a:pt x="2680709" y="4400379"/>
                </a:cubicBezTo>
                <a:lnTo>
                  <a:pt x="3047609" y="4400379"/>
                </a:lnTo>
                <a:close/>
                <a:moveTo>
                  <a:pt x="3047609" y="3648115"/>
                </a:moveTo>
                <a:lnTo>
                  <a:pt x="2680709" y="3648115"/>
                </a:lnTo>
                <a:cubicBezTo>
                  <a:pt x="2680709" y="3648115"/>
                  <a:pt x="2680709" y="4014707"/>
                  <a:pt x="2680709" y="4014707"/>
                </a:cubicBezTo>
                <a:lnTo>
                  <a:pt x="3047609" y="4014707"/>
                </a:lnTo>
                <a:close/>
                <a:moveTo>
                  <a:pt x="3047609" y="3262443"/>
                </a:moveTo>
                <a:lnTo>
                  <a:pt x="2680709" y="3262443"/>
                </a:lnTo>
                <a:cubicBezTo>
                  <a:pt x="2680709" y="3262443"/>
                  <a:pt x="2680709" y="3629037"/>
                  <a:pt x="2680709" y="3629037"/>
                </a:cubicBezTo>
                <a:lnTo>
                  <a:pt x="3047609" y="3629037"/>
                </a:lnTo>
                <a:close/>
                <a:moveTo>
                  <a:pt x="3047609" y="2876771"/>
                </a:moveTo>
                <a:lnTo>
                  <a:pt x="2680709" y="2876771"/>
                </a:lnTo>
                <a:cubicBezTo>
                  <a:pt x="2680709" y="2876771"/>
                  <a:pt x="2680709" y="3243365"/>
                  <a:pt x="2680709" y="3243365"/>
                </a:cubicBezTo>
                <a:lnTo>
                  <a:pt x="3047609" y="3243365"/>
                </a:lnTo>
                <a:cubicBezTo>
                  <a:pt x="3047609" y="3243365"/>
                  <a:pt x="3047609" y="2876771"/>
                  <a:pt x="3047609" y="2876771"/>
                </a:cubicBezTo>
                <a:close/>
                <a:moveTo>
                  <a:pt x="3047609" y="2491099"/>
                </a:moveTo>
                <a:lnTo>
                  <a:pt x="2680709" y="2491099"/>
                </a:lnTo>
                <a:lnTo>
                  <a:pt x="2680709" y="2857693"/>
                </a:lnTo>
                <a:lnTo>
                  <a:pt x="3047609" y="2857693"/>
                </a:lnTo>
                <a:close/>
                <a:moveTo>
                  <a:pt x="3047609" y="2105429"/>
                </a:moveTo>
                <a:lnTo>
                  <a:pt x="2680709" y="2105429"/>
                </a:lnTo>
                <a:lnTo>
                  <a:pt x="2680709" y="2472021"/>
                </a:lnTo>
                <a:lnTo>
                  <a:pt x="3047609" y="2472021"/>
                </a:lnTo>
                <a:cubicBezTo>
                  <a:pt x="3047609" y="2472021"/>
                  <a:pt x="3047609" y="2105429"/>
                  <a:pt x="3047609" y="2105429"/>
                </a:cubicBezTo>
                <a:close/>
                <a:moveTo>
                  <a:pt x="3047609" y="1719757"/>
                </a:moveTo>
                <a:lnTo>
                  <a:pt x="2680709" y="1719757"/>
                </a:lnTo>
                <a:lnTo>
                  <a:pt x="2680709" y="2086351"/>
                </a:lnTo>
                <a:lnTo>
                  <a:pt x="3047609" y="2086351"/>
                </a:lnTo>
                <a:cubicBezTo>
                  <a:pt x="3047609" y="2086351"/>
                  <a:pt x="3047609" y="1719757"/>
                  <a:pt x="3047609" y="1719757"/>
                </a:cubicBezTo>
                <a:close/>
                <a:moveTo>
                  <a:pt x="3047609" y="1334085"/>
                </a:moveTo>
                <a:lnTo>
                  <a:pt x="2680709" y="1334085"/>
                </a:lnTo>
                <a:lnTo>
                  <a:pt x="2680709" y="1700679"/>
                </a:lnTo>
                <a:lnTo>
                  <a:pt x="3047609" y="1700679"/>
                </a:lnTo>
                <a:close/>
                <a:moveTo>
                  <a:pt x="3047609" y="948413"/>
                </a:moveTo>
                <a:lnTo>
                  <a:pt x="2680709" y="948413"/>
                </a:lnTo>
                <a:lnTo>
                  <a:pt x="2680709" y="1315007"/>
                </a:lnTo>
                <a:lnTo>
                  <a:pt x="3047609" y="1315007"/>
                </a:lnTo>
                <a:close/>
                <a:moveTo>
                  <a:pt x="3047609" y="562742"/>
                </a:moveTo>
                <a:lnTo>
                  <a:pt x="2680709" y="562742"/>
                </a:lnTo>
                <a:cubicBezTo>
                  <a:pt x="2680709" y="562742"/>
                  <a:pt x="2680709" y="929335"/>
                  <a:pt x="2680709" y="929335"/>
                </a:cubicBezTo>
                <a:lnTo>
                  <a:pt x="3047609" y="929335"/>
                </a:lnTo>
                <a:close/>
                <a:moveTo>
                  <a:pt x="3047609" y="177070"/>
                </a:moveTo>
                <a:lnTo>
                  <a:pt x="2680709" y="177070"/>
                </a:lnTo>
                <a:cubicBezTo>
                  <a:pt x="2680709" y="177070"/>
                  <a:pt x="2680709" y="543664"/>
                  <a:pt x="2680709" y="543664"/>
                </a:cubicBezTo>
                <a:lnTo>
                  <a:pt x="3047609" y="543664"/>
                </a:lnTo>
                <a:close/>
                <a:moveTo>
                  <a:pt x="3433603" y="4419083"/>
                </a:moveTo>
                <a:lnTo>
                  <a:pt x="3066703" y="4419083"/>
                </a:lnTo>
                <a:lnTo>
                  <a:pt x="3066703" y="4785677"/>
                </a:lnTo>
                <a:lnTo>
                  <a:pt x="3433603" y="4785677"/>
                </a:lnTo>
                <a:close/>
                <a:moveTo>
                  <a:pt x="3433603" y="4033411"/>
                </a:moveTo>
                <a:lnTo>
                  <a:pt x="3066703" y="4033411"/>
                </a:lnTo>
                <a:lnTo>
                  <a:pt x="3066703" y="4400005"/>
                </a:lnTo>
                <a:lnTo>
                  <a:pt x="3433603" y="4400005"/>
                </a:lnTo>
                <a:close/>
                <a:moveTo>
                  <a:pt x="3433603" y="3647741"/>
                </a:moveTo>
                <a:lnTo>
                  <a:pt x="3066703" y="3647741"/>
                </a:lnTo>
                <a:lnTo>
                  <a:pt x="3066703" y="4014333"/>
                </a:lnTo>
                <a:lnTo>
                  <a:pt x="3433603" y="4014333"/>
                </a:lnTo>
                <a:close/>
                <a:moveTo>
                  <a:pt x="3433603" y="3262069"/>
                </a:moveTo>
                <a:lnTo>
                  <a:pt x="3066703" y="3262069"/>
                </a:lnTo>
                <a:lnTo>
                  <a:pt x="3066703" y="3628663"/>
                </a:lnTo>
                <a:lnTo>
                  <a:pt x="3433603" y="3628663"/>
                </a:lnTo>
                <a:close/>
                <a:moveTo>
                  <a:pt x="3433603" y="2876397"/>
                </a:moveTo>
                <a:lnTo>
                  <a:pt x="3066703" y="2876397"/>
                </a:lnTo>
                <a:lnTo>
                  <a:pt x="3066703" y="3242991"/>
                </a:lnTo>
                <a:lnTo>
                  <a:pt x="3433603" y="3242991"/>
                </a:lnTo>
                <a:close/>
                <a:moveTo>
                  <a:pt x="3433603" y="2490725"/>
                </a:moveTo>
                <a:lnTo>
                  <a:pt x="3066703" y="2490725"/>
                </a:lnTo>
                <a:lnTo>
                  <a:pt x="3066703" y="2857319"/>
                </a:lnTo>
                <a:lnTo>
                  <a:pt x="3433603" y="2857319"/>
                </a:lnTo>
                <a:close/>
                <a:moveTo>
                  <a:pt x="3433603" y="2105055"/>
                </a:moveTo>
                <a:lnTo>
                  <a:pt x="3066703" y="2105055"/>
                </a:lnTo>
                <a:lnTo>
                  <a:pt x="3066703" y="2471647"/>
                </a:lnTo>
                <a:lnTo>
                  <a:pt x="3433603" y="2471647"/>
                </a:lnTo>
                <a:close/>
                <a:moveTo>
                  <a:pt x="3433603" y="1719383"/>
                </a:moveTo>
                <a:lnTo>
                  <a:pt x="3066703" y="1719383"/>
                </a:lnTo>
                <a:lnTo>
                  <a:pt x="3066703" y="2085977"/>
                </a:lnTo>
                <a:lnTo>
                  <a:pt x="3433603" y="2085977"/>
                </a:lnTo>
                <a:close/>
                <a:moveTo>
                  <a:pt x="3433603" y="1333711"/>
                </a:moveTo>
                <a:lnTo>
                  <a:pt x="3066703" y="1333711"/>
                </a:lnTo>
                <a:lnTo>
                  <a:pt x="3066703" y="1700305"/>
                </a:lnTo>
                <a:lnTo>
                  <a:pt x="3433603" y="1700305"/>
                </a:lnTo>
                <a:close/>
                <a:moveTo>
                  <a:pt x="3433603" y="948039"/>
                </a:moveTo>
                <a:lnTo>
                  <a:pt x="3066703" y="948039"/>
                </a:lnTo>
                <a:lnTo>
                  <a:pt x="3066703" y="1314633"/>
                </a:lnTo>
                <a:lnTo>
                  <a:pt x="3433603" y="1314633"/>
                </a:lnTo>
                <a:close/>
                <a:moveTo>
                  <a:pt x="3433603" y="562367"/>
                </a:moveTo>
                <a:lnTo>
                  <a:pt x="3066703" y="562367"/>
                </a:lnTo>
                <a:lnTo>
                  <a:pt x="3066703" y="928961"/>
                </a:lnTo>
                <a:lnTo>
                  <a:pt x="3433603" y="928961"/>
                </a:lnTo>
                <a:close/>
                <a:moveTo>
                  <a:pt x="3433603" y="180811"/>
                </a:moveTo>
                <a:lnTo>
                  <a:pt x="3066703" y="180811"/>
                </a:lnTo>
                <a:lnTo>
                  <a:pt x="3066703" y="543290"/>
                </a:lnTo>
                <a:lnTo>
                  <a:pt x="3433603" y="543290"/>
                </a:lnTo>
                <a:close/>
                <a:moveTo>
                  <a:pt x="3819597" y="4418709"/>
                </a:moveTo>
                <a:lnTo>
                  <a:pt x="3452697" y="4418709"/>
                </a:lnTo>
                <a:lnTo>
                  <a:pt x="3452697" y="4785303"/>
                </a:lnTo>
                <a:lnTo>
                  <a:pt x="3819597" y="4785303"/>
                </a:lnTo>
                <a:close/>
                <a:moveTo>
                  <a:pt x="3819597" y="4033037"/>
                </a:moveTo>
                <a:lnTo>
                  <a:pt x="3452697" y="4033037"/>
                </a:lnTo>
                <a:lnTo>
                  <a:pt x="3452697" y="4399631"/>
                </a:lnTo>
                <a:lnTo>
                  <a:pt x="3819597" y="4399631"/>
                </a:lnTo>
                <a:close/>
                <a:moveTo>
                  <a:pt x="3819597" y="3647367"/>
                </a:moveTo>
                <a:lnTo>
                  <a:pt x="3452697" y="3647367"/>
                </a:lnTo>
                <a:lnTo>
                  <a:pt x="3452697" y="4013959"/>
                </a:lnTo>
                <a:lnTo>
                  <a:pt x="3819597" y="4013959"/>
                </a:lnTo>
                <a:close/>
                <a:moveTo>
                  <a:pt x="3819597" y="3261695"/>
                </a:moveTo>
                <a:lnTo>
                  <a:pt x="3452697" y="3261695"/>
                </a:lnTo>
                <a:lnTo>
                  <a:pt x="3452697" y="3628289"/>
                </a:lnTo>
                <a:lnTo>
                  <a:pt x="3819597" y="3628289"/>
                </a:lnTo>
                <a:close/>
                <a:moveTo>
                  <a:pt x="3819597" y="2876023"/>
                </a:moveTo>
                <a:lnTo>
                  <a:pt x="3452697" y="2876023"/>
                </a:lnTo>
                <a:lnTo>
                  <a:pt x="3452697" y="3242617"/>
                </a:lnTo>
                <a:lnTo>
                  <a:pt x="3819597" y="3242617"/>
                </a:lnTo>
                <a:close/>
                <a:moveTo>
                  <a:pt x="3819597" y="2490351"/>
                </a:moveTo>
                <a:lnTo>
                  <a:pt x="3452697" y="2490351"/>
                </a:lnTo>
                <a:lnTo>
                  <a:pt x="3452697" y="2856945"/>
                </a:lnTo>
                <a:lnTo>
                  <a:pt x="3819597" y="2856945"/>
                </a:lnTo>
                <a:close/>
                <a:moveTo>
                  <a:pt x="3819597" y="2104679"/>
                </a:moveTo>
                <a:lnTo>
                  <a:pt x="3452697" y="2104679"/>
                </a:lnTo>
                <a:lnTo>
                  <a:pt x="3452697" y="2471273"/>
                </a:lnTo>
                <a:lnTo>
                  <a:pt x="3819597" y="2471273"/>
                </a:lnTo>
                <a:close/>
                <a:moveTo>
                  <a:pt x="3819597" y="1719009"/>
                </a:moveTo>
                <a:lnTo>
                  <a:pt x="3452697" y="1719009"/>
                </a:lnTo>
                <a:lnTo>
                  <a:pt x="3452697" y="2085603"/>
                </a:lnTo>
                <a:lnTo>
                  <a:pt x="3819597" y="2085603"/>
                </a:lnTo>
                <a:close/>
                <a:moveTo>
                  <a:pt x="3819597" y="1333337"/>
                </a:moveTo>
                <a:lnTo>
                  <a:pt x="3452697" y="1333337"/>
                </a:lnTo>
                <a:lnTo>
                  <a:pt x="3452697" y="1699931"/>
                </a:lnTo>
                <a:lnTo>
                  <a:pt x="3819597" y="1699931"/>
                </a:lnTo>
                <a:close/>
                <a:moveTo>
                  <a:pt x="3819597" y="947665"/>
                </a:moveTo>
                <a:lnTo>
                  <a:pt x="3452697" y="947665"/>
                </a:lnTo>
                <a:lnTo>
                  <a:pt x="3452697" y="1314259"/>
                </a:lnTo>
                <a:lnTo>
                  <a:pt x="3819597" y="1314259"/>
                </a:lnTo>
                <a:close/>
                <a:moveTo>
                  <a:pt x="3819597" y="561993"/>
                </a:moveTo>
                <a:lnTo>
                  <a:pt x="3452697" y="561993"/>
                </a:lnTo>
                <a:lnTo>
                  <a:pt x="3452697" y="928587"/>
                </a:lnTo>
                <a:lnTo>
                  <a:pt x="3819597" y="928587"/>
                </a:lnTo>
                <a:close/>
                <a:moveTo>
                  <a:pt x="3819597" y="180811"/>
                </a:moveTo>
                <a:lnTo>
                  <a:pt x="3452697" y="180811"/>
                </a:lnTo>
                <a:lnTo>
                  <a:pt x="3452697" y="542916"/>
                </a:lnTo>
                <a:lnTo>
                  <a:pt x="3819597" y="542916"/>
                </a:lnTo>
                <a:close/>
                <a:moveTo>
                  <a:pt x="4205591" y="4418335"/>
                </a:moveTo>
                <a:lnTo>
                  <a:pt x="3838691" y="4418335"/>
                </a:lnTo>
                <a:lnTo>
                  <a:pt x="3838691" y="4784929"/>
                </a:lnTo>
                <a:lnTo>
                  <a:pt x="4205591" y="4784929"/>
                </a:lnTo>
                <a:cubicBezTo>
                  <a:pt x="4205591" y="4784929"/>
                  <a:pt x="4205591" y="4418335"/>
                  <a:pt x="4205591" y="4418335"/>
                </a:cubicBezTo>
                <a:close/>
                <a:moveTo>
                  <a:pt x="4205591" y="4032663"/>
                </a:moveTo>
                <a:lnTo>
                  <a:pt x="3838691" y="4032663"/>
                </a:lnTo>
                <a:lnTo>
                  <a:pt x="3838691" y="4399257"/>
                </a:lnTo>
                <a:lnTo>
                  <a:pt x="4205591" y="4399257"/>
                </a:lnTo>
                <a:cubicBezTo>
                  <a:pt x="4205591" y="4399257"/>
                  <a:pt x="4205591" y="4032663"/>
                  <a:pt x="4205591" y="4032663"/>
                </a:cubicBezTo>
                <a:close/>
                <a:moveTo>
                  <a:pt x="4205591" y="3646993"/>
                </a:moveTo>
                <a:lnTo>
                  <a:pt x="3838691" y="3646993"/>
                </a:lnTo>
                <a:lnTo>
                  <a:pt x="3838691" y="4013585"/>
                </a:lnTo>
                <a:lnTo>
                  <a:pt x="4205591" y="4013585"/>
                </a:lnTo>
                <a:cubicBezTo>
                  <a:pt x="4205591" y="4013585"/>
                  <a:pt x="4205591" y="3646993"/>
                  <a:pt x="4205591" y="3646993"/>
                </a:cubicBezTo>
                <a:close/>
                <a:moveTo>
                  <a:pt x="4205591" y="3261321"/>
                </a:moveTo>
                <a:lnTo>
                  <a:pt x="3838691" y="3261321"/>
                </a:lnTo>
                <a:lnTo>
                  <a:pt x="3838691" y="3627915"/>
                </a:lnTo>
                <a:lnTo>
                  <a:pt x="4205591" y="3627915"/>
                </a:lnTo>
                <a:cubicBezTo>
                  <a:pt x="4205591" y="3627915"/>
                  <a:pt x="4205591" y="3261321"/>
                  <a:pt x="4205591" y="3261321"/>
                </a:cubicBezTo>
                <a:close/>
                <a:moveTo>
                  <a:pt x="4205591" y="2875649"/>
                </a:moveTo>
                <a:lnTo>
                  <a:pt x="3838691" y="2875649"/>
                </a:lnTo>
                <a:lnTo>
                  <a:pt x="3838691" y="3242243"/>
                </a:lnTo>
                <a:lnTo>
                  <a:pt x="4205591" y="3242243"/>
                </a:lnTo>
                <a:close/>
                <a:moveTo>
                  <a:pt x="4205591" y="2489977"/>
                </a:moveTo>
                <a:lnTo>
                  <a:pt x="3838691" y="2489977"/>
                </a:lnTo>
                <a:cubicBezTo>
                  <a:pt x="3838691" y="2489977"/>
                  <a:pt x="3838691" y="2856571"/>
                  <a:pt x="3838691" y="2856571"/>
                </a:cubicBezTo>
                <a:lnTo>
                  <a:pt x="4205591" y="2856571"/>
                </a:lnTo>
                <a:close/>
                <a:moveTo>
                  <a:pt x="4205591" y="2104305"/>
                </a:moveTo>
                <a:lnTo>
                  <a:pt x="3838691" y="2104305"/>
                </a:lnTo>
                <a:lnTo>
                  <a:pt x="3838691" y="2470899"/>
                </a:lnTo>
                <a:lnTo>
                  <a:pt x="4205591" y="2470899"/>
                </a:lnTo>
                <a:close/>
                <a:moveTo>
                  <a:pt x="4205591" y="1718635"/>
                </a:moveTo>
                <a:lnTo>
                  <a:pt x="3838691" y="1718635"/>
                </a:lnTo>
                <a:cubicBezTo>
                  <a:pt x="3838691" y="1718635"/>
                  <a:pt x="3838691" y="2085229"/>
                  <a:pt x="3838691" y="2085229"/>
                </a:cubicBezTo>
                <a:lnTo>
                  <a:pt x="4205591" y="2085229"/>
                </a:lnTo>
                <a:cubicBezTo>
                  <a:pt x="4205591" y="2085229"/>
                  <a:pt x="4205591" y="1718635"/>
                  <a:pt x="4205591" y="1718635"/>
                </a:cubicBezTo>
                <a:close/>
                <a:moveTo>
                  <a:pt x="4205591" y="1332963"/>
                </a:moveTo>
                <a:lnTo>
                  <a:pt x="3838691" y="1332963"/>
                </a:lnTo>
                <a:cubicBezTo>
                  <a:pt x="3838691" y="1332963"/>
                  <a:pt x="3838691" y="1699557"/>
                  <a:pt x="3838691" y="1699557"/>
                </a:cubicBezTo>
                <a:lnTo>
                  <a:pt x="4205591" y="1699557"/>
                </a:lnTo>
                <a:cubicBezTo>
                  <a:pt x="4205591" y="1699557"/>
                  <a:pt x="4205591" y="1332963"/>
                  <a:pt x="4205591" y="1332963"/>
                </a:cubicBezTo>
                <a:close/>
                <a:moveTo>
                  <a:pt x="4205591" y="947291"/>
                </a:moveTo>
                <a:lnTo>
                  <a:pt x="3838691" y="947291"/>
                </a:lnTo>
                <a:lnTo>
                  <a:pt x="3838691" y="1313885"/>
                </a:lnTo>
                <a:lnTo>
                  <a:pt x="4205591" y="1313885"/>
                </a:lnTo>
                <a:cubicBezTo>
                  <a:pt x="4205591" y="1313885"/>
                  <a:pt x="4205591" y="947291"/>
                  <a:pt x="4205591" y="947291"/>
                </a:cubicBezTo>
                <a:close/>
                <a:moveTo>
                  <a:pt x="4205591" y="561619"/>
                </a:moveTo>
                <a:lnTo>
                  <a:pt x="3838691" y="561619"/>
                </a:lnTo>
                <a:lnTo>
                  <a:pt x="3838691" y="928213"/>
                </a:lnTo>
                <a:lnTo>
                  <a:pt x="4205591" y="928213"/>
                </a:lnTo>
                <a:cubicBezTo>
                  <a:pt x="4205591" y="928213"/>
                  <a:pt x="4205591" y="561619"/>
                  <a:pt x="4205591" y="561619"/>
                </a:cubicBezTo>
                <a:close/>
                <a:moveTo>
                  <a:pt x="4205591" y="180811"/>
                </a:moveTo>
                <a:lnTo>
                  <a:pt x="3838691" y="180811"/>
                </a:lnTo>
                <a:lnTo>
                  <a:pt x="3838691" y="542541"/>
                </a:lnTo>
                <a:lnTo>
                  <a:pt x="4205591" y="542541"/>
                </a:lnTo>
                <a:close/>
                <a:moveTo>
                  <a:pt x="4591585" y="4417961"/>
                </a:moveTo>
                <a:lnTo>
                  <a:pt x="4224685" y="4417961"/>
                </a:lnTo>
                <a:lnTo>
                  <a:pt x="4224685" y="4784555"/>
                </a:lnTo>
                <a:lnTo>
                  <a:pt x="4591585" y="4784555"/>
                </a:lnTo>
                <a:close/>
                <a:moveTo>
                  <a:pt x="4591585" y="4032289"/>
                </a:moveTo>
                <a:lnTo>
                  <a:pt x="4224685" y="4032289"/>
                </a:lnTo>
                <a:lnTo>
                  <a:pt x="4224685" y="4398883"/>
                </a:lnTo>
                <a:lnTo>
                  <a:pt x="4591585" y="4398883"/>
                </a:lnTo>
                <a:close/>
                <a:moveTo>
                  <a:pt x="4591585" y="3646617"/>
                </a:moveTo>
                <a:lnTo>
                  <a:pt x="4224685" y="3646617"/>
                </a:lnTo>
                <a:lnTo>
                  <a:pt x="4224685" y="4013211"/>
                </a:lnTo>
                <a:lnTo>
                  <a:pt x="4591585" y="4013211"/>
                </a:lnTo>
                <a:close/>
                <a:moveTo>
                  <a:pt x="4591585" y="3260947"/>
                </a:moveTo>
                <a:lnTo>
                  <a:pt x="4224685" y="3260947"/>
                </a:lnTo>
                <a:lnTo>
                  <a:pt x="4224685" y="3627541"/>
                </a:lnTo>
                <a:lnTo>
                  <a:pt x="4591585" y="3627541"/>
                </a:lnTo>
                <a:close/>
                <a:moveTo>
                  <a:pt x="4591585" y="2875275"/>
                </a:moveTo>
                <a:lnTo>
                  <a:pt x="4224685" y="2875275"/>
                </a:lnTo>
                <a:lnTo>
                  <a:pt x="4224685" y="3241869"/>
                </a:lnTo>
                <a:lnTo>
                  <a:pt x="4591585" y="3241869"/>
                </a:lnTo>
                <a:close/>
                <a:moveTo>
                  <a:pt x="4591585" y="2489603"/>
                </a:moveTo>
                <a:lnTo>
                  <a:pt x="4224685" y="2489603"/>
                </a:lnTo>
                <a:lnTo>
                  <a:pt x="4224685" y="2856197"/>
                </a:lnTo>
                <a:lnTo>
                  <a:pt x="4591585" y="2856197"/>
                </a:lnTo>
                <a:close/>
                <a:moveTo>
                  <a:pt x="4591585" y="2103931"/>
                </a:moveTo>
                <a:lnTo>
                  <a:pt x="4224685" y="2103931"/>
                </a:lnTo>
                <a:lnTo>
                  <a:pt x="4224685" y="2470525"/>
                </a:lnTo>
                <a:lnTo>
                  <a:pt x="4591585" y="2470525"/>
                </a:lnTo>
                <a:close/>
                <a:moveTo>
                  <a:pt x="4591585" y="1718261"/>
                </a:moveTo>
                <a:lnTo>
                  <a:pt x="4224685" y="1718261"/>
                </a:lnTo>
                <a:lnTo>
                  <a:pt x="4224685" y="2084853"/>
                </a:lnTo>
                <a:lnTo>
                  <a:pt x="4591585" y="2084853"/>
                </a:lnTo>
                <a:close/>
                <a:moveTo>
                  <a:pt x="4591585" y="1332589"/>
                </a:moveTo>
                <a:lnTo>
                  <a:pt x="4224685" y="1332589"/>
                </a:lnTo>
                <a:lnTo>
                  <a:pt x="4224685" y="1699183"/>
                </a:lnTo>
                <a:lnTo>
                  <a:pt x="4591585" y="1699183"/>
                </a:lnTo>
                <a:close/>
                <a:moveTo>
                  <a:pt x="4591585" y="946917"/>
                </a:moveTo>
                <a:lnTo>
                  <a:pt x="4224685" y="946917"/>
                </a:lnTo>
                <a:lnTo>
                  <a:pt x="4224685" y="1313511"/>
                </a:lnTo>
                <a:lnTo>
                  <a:pt x="4591585" y="1313511"/>
                </a:lnTo>
                <a:close/>
                <a:moveTo>
                  <a:pt x="4591585" y="561245"/>
                </a:moveTo>
                <a:lnTo>
                  <a:pt x="4224685" y="561245"/>
                </a:lnTo>
                <a:lnTo>
                  <a:pt x="4224685" y="927839"/>
                </a:lnTo>
                <a:lnTo>
                  <a:pt x="4591585" y="927839"/>
                </a:lnTo>
                <a:close/>
                <a:moveTo>
                  <a:pt x="4591585" y="180811"/>
                </a:moveTo>
                <a:lnTo>
                  <a:pt x="4224685" y="180811"/>
                </a:lnTo>
                <a:lnTo>
                  <a:pt x="4224685" y="542167"/>
                </a:lnTo>
                <a:lnTo>
                  <a:pt x="4591585" y="542167"/>
                </a:lnTo>
                <a:close/>
                <a:moveTo>
                  <a:pt x="4977579" y="4417587"/>
                </a:moveTo>
                <a:lnTo>
                  <a:pt x="4610679" y="4417587"/>
                </a:lnTo>
                <a:lnTo>
                  <a:pt x="4610679" y="4784181"/>
                </a:lnTo>
                <a:lnTo>
                  <a:pt x="4977579" y="4784181"/>
                </a:lnTo>
                <a:close/>
                <a:moveTo>
                  <a:pt x="4977579" y="4031915"/>
                </a:moveTo>
                <a:lnTo>
                  <a:pt x="4610679" y="4031915"/>
                </a:lnTo>
                <a:lnTo>
                  <a:pt x="4610679" y="4398509"/>
                </a:lnTo>
                <a:lnTo>
                  <a:pt x="4977579" y="4398509"/>
                </a:lnTo>
                <a:close/>
                <a:moveTo>
                  <a:pt x="4977579" y="3646243"/>
                </a:moveTo>
                <a:lnTo>
                  <a:pt x="4610679" y="3646243"/>
                </a:lnTo>
                <a:lnTo>
                  <a:pt x="4610679" y="4012837"/>
                </a:lnTo>
                <a:lnTo>
                  <a:pt x="4977579" y="4012837"/>
                </a:lnTo>
                <a:close/>
                <a:moveTo>
                  <a:pt x="4977579" y="3260573"/>
                </a:moveTo>
                <a:lnTo>
                  <a:pt x="4610679" y="3260573"/>
                </a:lnTo>
                <a:lnTo>
                  <a:pt x="4610679" y="3627167"/>
                </a:lnTo>
                <a:lnTo>
                  <a:pt x="4977579" y="3627167"/>
                </a:lnTo>
                <a:close/>
                <a:moveTo>
                  <a:pt x="4977579" y="2874901"/>
                </a:moveTo>
                <a:lnTo>
                  <a:pt x="4610679" y="2874901"/>
                </a:lnTo>
                <a:lnTo>
                  <a:pt x="4610679" y="3241495"/>
                </a:lnTo>
                <a:lnTo>
                  <a:pt x="4977579" y="3241495"/>
                </a:lnTo>
                <a:close/>
                <a:moveTo>
                  <a:pt x="4977579" y="2489229"/>
                </a:moveTo>
                <a:lnTo>
                  <a:pt x="4610679" y="2489229"/>
                </a:lnTo>
                <a:lnTo>
                  <a:pt x="4610679" y="2855823"/>
                </a:lnTo>
                <a:lnTo>
                  <a:pt x="4977579" y="2855823"/>
                </a:lnTo>
                <a:close/>
                <a:moveTo>
                  <a:pt x="4977579" y="2103557"/>
                </a:moveTo>
                <a:lnTo>
                  <a:pt x="4610679" y="2103557"/>
                </a:lnTo>
                <a:lnTo>
                  <a:pt x="4610679" y="2470151"/>
                </a:lnTo>
                <a:lnTo>
                  <a:pt x="4977579" y="2470151"/>
                </a:lnTo>
                <a:close/>
                <a:moveTo>
                  <a:pt x="4977579" y="1717887"/>
                </a:moveTo>
                <a:lnTo>
                  <a:pt x="4610679" y="1717887"/>
                </a:lnTo>
                <a:lnTo>
                  <a:pt x="4610679" y="2084479"/>
                </a:lnTo>
                <a:lnTo>
                  <a:pt x="4977579" y="2084479"/>
                </a:lnTo>
                <a:close/>
                <a:moveTo>
                  <a:pt x="4977579" y="1332215"/>
                </a:moveTo>
                <a:lnTo>
                  <a:pt x="4610679" y="1332215"/>
                </a:lnTo>
                <a:lnTo>
                  <a:pt x="4610679" y="1698809"/>
                </a:lnTo>
                <a:lnTo>
                  <a:pt x="4977579" y="1698809"/>
                </a:lnTo>
                <a:close/>
                <a:moveTo>
                  <a:pt x="4977579" y="946543"/>
                </a:moveTo>
                <a:lnTo>
                  <a:pt x="4610679" y="946543"/>
                </a:lnTo>
                <a:lnTo>
                  <a:pt x="4610679" y="1313137"/>
                </a:lnTo>
                <a:lnTo>
                  <a:pt x="4977579" y="1313137"/>
                </a:lnTo>
                <a:close/>
                <a:moveTo>
                  <a:pt x="4977579" y="560871"/>
                </a:moveTo>
                <a:lnTo>
                  <a:pt x="4610679" y="560871"/>
                </a:lnTo>
                <a:lnTo>
                  <a:pt x="4610679" y="927465"/>
                </a:lnTo>
                <a:lnTo>
                  <a:pt x="4977579" y="927465"/>
                </a:lnTo>
                <a:close/>
                <a:moveTo>
                  <a:pt x="5363573" y="4417213"/>
                </a:moveTo>
                <a:lnTo>
                  <a:pt x="4996673" y="4417213"/>
                </a:lnTo>
                <a:lnTo>
                  <a:pt x="4996673" y="4783807"/>
                </a:lnTo>
                <a:lnTo>
                  <a:pt x="5363573" y="4783807"/>
                </a:lnTo>
                <a:close/>
                <a:moveTo>
                  <a:pt x="5363573" y="4031541"/>
                </a:moveTo>
                <a:lnTo>
                  <a:pt x="4996673" y="4031541"/>
                </a:lnTo>
                <a:lnTo>
                  <a:pt x="4996673" y="4398135"/>
                </a:lnTo>
                <a:lnTo>
                  <a:pt x="5363573" y="4398135"/>
                </a:lnTo>
                <a:close/>
                <a:moveTo>
                  <a:pt x="5363573" y="3645869"/>
                </a:moveTo>
                <a:lnTo>
                  <a:pt x="4996673" y="3645869"/>
                </a:lnTo>
                <a:lnTo>
                  <a:pt x="4996673" y="4012463"/>
                </a:lnTo>
                <a:lnTo>
                  <a:pt x="5363573" y="4012463"/>
                </a:lnTo>
                <a:close/>
                <a:moveTo>
                  <a:pt x="5363573" y="3260199"/>
                </a:moveTo>
                <a:lnTo>
                  <a:pt x="4996673" y="3260199"/>
                </a:lnTo>
                <a:lnTo>
                  <a:pt x="4996673" y="3626793"/>
                </a:lnTo>
                <a:lnTo>
                  <a:pt x="5363573" y="3626793"/>
                </a:lnTo>
                <a:close/>
                <a:moveTo>
                  <a:pt x="5363573" y="2874527"/>
                </a:moveTo>
                <a:lnTo>
                  <a:pt x="4996673" y="2874527"/>
                </a:lnTo>
                <a:lnTo>
                  <a:pt x="4996673" y="3241121"/>
                </a:lnTo>
                <a:lnTo>
                  <a:pt x="5363573" y="3241121"/>
                </a:lnTo>
                <a:close/>
                <a:moveTo>
                  <a:pt x="5363573" y="2488855"/>
                </a:moveTo>
                <a:lnTo>
                  <a:pt x="4996673" y="2488855"/>
                </a:lnTo>
                <a:lnTo>
                  <a:pt x="4996673" y="2855449"/>
                </a:lnTo>
                <a:lnTo>
                  <a:pt x="5363573" y="2855449"/>
                </a:lnTo>
                <a:close/>
                <a:moveTo>
                  <a:pt x="5363573" y="2103183"/>
                </a:moveTo>
                <a:lnTo>
                  <a:pt x="4996673" y="2103183"/>
                </a:lnTo>
                <a:lnTo>
                  <a:pt x="4996673" y="2469777"/>
                </a:lnTo>
                <a:lnTo>
                  <a:pt x="5363573" y="2469777"/>
                </a:lnTo>
                <a:close/>
                <a:moveTo>
                  <a:pt x="5363573" y="1717513"/>
                </a:moveTo>
                <a:lnTo>
                  <a:pt x="4996673" y="1717513"/>
                </a:lnTo>
                <a:lnTo>
                  <a:pt x="4996673" y="2084105"/>
                </a:lnTo>
                <a:lnTo>
                  <a:pt x="5363573" y="2084105"/>
                </a:lnTo>
                <a:close/>
                <a:moveTo>
                  <a:pt x="5363573" y="1331841"/>
                </a:moveTo>
                <a:lnTo>
                  <a:pt x="4996673" y="1331841"/>
                </a:lnTo>
                <a:lnTo>
                  <a:pt x="4996673" y="1698435"/>
                </a:lnTo>
                <a:lnTo>
                  <a:pt x="5363573" y="1698435"/>
                </a:lnTo>
                <a:close/>
                <a:moveTo>
                  <a:pt x="5363573" y="946169"/>
                </a:moveTo>
                <a:lnTo>
                  <a:pt x="4996673" y="946169"/>
                </a:lnTo>
                <a:lnTo>
                  <a:pt x="4996673" y="1312763"/>
                </a:lnTo>
                <a:lnTo>
                  <a:pt x="5363573" y="1312763"/>
                </a:lnTo>
                <a:close/>
                <a:moveTo>
                  <a:pt x="5363573" y="560497"/>
                </a:moveTo>
                <a:lnTo>
                  <a:pt x="4996673" y="560497"/>
                </a:lnTo>
                <a:lnTo>
                  <a:pt x="4996673" y="927091"/>
                </a:lnTo>
                <a:lnTo>
                  <a:pt x="5363573" y="927091"/>
                </a:lnTo>
                <a:close/>
                <a:moveTo>
                  <a:pt x="5749567" y="4416839"/>
                </a:moveTo>
                <a:lnTo>
                  <a:pt x="5382667" y="4416839"/>
                </a:lnTo>
                <a:lnTo>
                  <a:pt x="5382667" y="4783433"/>
                </a:lnTo>
                <a:lnTo>
                  <a:pt x="5749567" y="4783433"/>
                </a:lnTo>
                <a:close/>
                <a:moveTo>
                  <a:pt x="5749567" y="4031167"/>
                </a:moveTo>
                <a:lnTo>
                  <a:pt x="5382667" y="4031167"/>
                </a:lnTo>
                <a:cubicBezTo>
                  <a:pt x="5382667" y="4031167"/>
                  <a:pt x="5382667" y="4397761"/>
                  <a:pt x="5382667" y="4397761"/>
                </a:cubicBezTo>
                <a:lnTo>
                  <a:pt x="5749567" y="4397761"/>
                </a:lnTo>
                <a:close/>
                <a:moveTo>
                  <a:pt x="5749567" y="3645495"/>
                </a:moveTo>
                <a:lnTo>
                  <a:pt x="5382667" y="3645495"/>
                </a:lnTo>
                <a:cubicBezTo>
                  <a:pt x="5382667" y="3645495"/>
                  <a:pt x="5382667" y="4012089"/>
                  <a:pt x="5382667" y="4012089"/>
                </a:cubicBezTo>
                <a:lnTo>
                  <a:pt x="5749567" y="4012089"/>
                </a:lnTo>
                <a:close/>
                <a:moveTo>
                  <a:pt x="5749567" y="3259825"/>
                </a:moveTo>
                <a:lnTo>
                  <a:pt x="5382667" y="3259825"/>
                </a:lnTo>
                <a:cubicBezTo>
                  <a:pt x="5382667" y="3259825"/>
                  <a:pt x="5382667" y="3626417"/>
                  <a:pt x="5382667" y="3626417"/>
                </a:cubicBezTo>
                <a:lnTo>
                  <a:pt x="5749567" y="3626417"/>
                </a:lnTo>
                <a:close/>
                <a:moveTo>
                  <a:pt x="5749567" y="2874153"/>
                </a:moveTo>
                <a:lnTo>
                  <a:pt x="5382667" y="2874153"/>
                </a:lnTo>
                <a:lnTo>
                  <a:pt x="5382667" y="3240747"/>
                </a:lnTo>
                <a:lnTo>
                  <a:pt x="5749567" y="3240747"/>
                </a:lnTo>
                <a:cubicBezTo>
                  <a:pt x="5749567" y="3240747"/>
                  <a:pt x="5749567" y="2874153"/>
                  <a:pt x="5749567" y="2874153"/>
                </a:cubicBezTo>
                <a:close/>
                <a:moveTo>
                  <a:pt x="5749567" y="2488481"/>
                </a:moveTo>
                <a:lnTo>
                  <a:pt x="5382667" y="2488481"/>
                </a:lnTo>
                <a:lnTo>
                  <a:pt x="5382667" y="2855075"/>
                </a:lnTo>
                <a:lnTo>
                  <a:pt x="5749567" y="2855075"/>
                </a:lnTo>
                <a:close/>
                <a:moveTo>
                  <a:pt x="5749567" y="2102809"/>
                </a:moveTo>
                <a:lnTo>
                  <a:pt x="5382667" y="2102809"/>
                </a:lnTo>
                <a:lnTo>
                  <a:pt x="5382667" y="2469403"/>
                </a:lnTo>
                <a:lnTo>
                  <a:pt x="5749567" y="2469403"/>
                </a:lnTo>
                <a:close/>
                <a:moveTo>
                  <a:pt x="5749567" y="1717137"/>
                </a:moveTo>
                <a:lnTo>
                  <a:pt x="5382667" y="1717137"/>
                </a:lnTo>
                <a:lnTo>
                  <a:pt x="5382667" y="2083731"/>
                </a:lnTo>
                <a:lnTo>
                  <a:pt x="5749567" y="2083731"/>
                </a:lnTo>
                <a:close/>
                <a:moveTo>
                  <a:pt x="5749567" y="1331467"/>
                </a:moveTo>
                <a:lnTo>
                  <a:pt x="5382667" y="1331467"/>
                </a:lnTo>
                <a:cubicBezTo>
                  <a:pt x="5382667" y="1331467"/>
                  <a:pt x="5382667" y="1698061"/>
                  <a:pt x="5382667" y="1698061"/>
                </a:cubicBezTo>
                <a:lnTo>
                  <a:pt x="5749567" y="1698061"/>
                </a:lnTo>
                <a:close/>
                <a:moveTo>
                  <a:pt x="5749567" y="945795"/>
                </a:moveTo>
                <a:lnTo>
                  <a:pt x="5382667" y="945795"/>
                </a:lnTo>
                <a:cubicBezTo>
                  <a:pt x="5382667" y="945795"/>
                  <a:pt x="5382667" y="1312389"/>
                  <a:pt x="5382667" y="1312389"/>
                </a:cubicBezTo>
                <a:lnTo>
                  <a:pt x="5749567" y="1312389"/>
                </a:lnTo>
                <a:cubicBezTo>
                  <a:pt x="5749567" y="1312389"/>
                  <a:pt x="5749567" y="945795"/>
                  <a:pt x="5749567" y="945795"/>
                </a:cubicBezTo>
                <a:close/>
                <a:moveTo>
                  <a:pt x="6135561" y="4416465"/>
                </a:moveTo>
                <a:lnTo>
                  <a:pt x="5768661" y="4416465"/>
                </a:lnTo>
                <a:lnTo>
                  <a:pt x="5768661" y="4783059"/>
                </a:lnTo>
                <a:lnTo>
                  <a:pt x="6135561" y="4783059"/>
                </a:lnTo>
                <a:close/>
                <a:moveTo>
                  <a:pt x="6135561" y="4030793"/>
                </a:moveTo>
                <a:lnTo>
                  <a:pt x="5768661" y="4030793"/>
                </a:lnTo>
                <a:lnTo>
                  <a:pt x="5768661" y="4397387"/>
                </a:lnTo>
                <a:lnTo>
                  <a:pt x="6135561" y="4397387"/>
                </a:lnTo>
                <a:close/>
                <a:moveTo>
                  <a:pt x="6135561" y="3645121"/>
                </a:moveTo>
                <a:lnTo>
                  <a:pt x="5768661" y="3645121"/>
                </a:lnTo>
                <a:lnTo>
                  <a:pt x="5768661" y="4011715"/>
                </a:lnTo>
                <a:lnTo>
                  <a:pt x="6135561" y="4011715"/>
                </a:lnTo>
                <a:close/>
                <a:moveTo>
                  <a:pt x="6135561" y="3259451"/>
                </a:moveTo>
                <a:lnTo>
                  <a:pt x="5768661" y="3259451"/>
                </a:lnTo>
                <a:lnTo>
                  <a:pt x="5768661" y="3626043"/>
                </a:lnTo>
                <a:lnTo>
                  <a:pt x="6135561" y="3626043"/>
                </a:lnTo>
                <a:close/>
                <a:moveTo>
                  <a:pt x="6135561" y="2873779"/>
                </a:moveTo>
                <a:lnTo>
                  <a:pt x="5768661" y="2873779"/>
                </a:lnTo>
                <a:lnTo>
                  <a:pt x="5768661" y="3240373"/>
                </a:lnTo>
                <a:lnTo>
                  <a:pt x="6135561" y="3240373"/>
                </a:lnTo>
                <a:close/>
                <a:moveTo>
                  <a:pt x="6135561" y="2488107"/>
                </a:moveTo>
                <a:lnTo>
                  <a:pt x="5768661" y="2488107"/>
                </a:lnTo>
                <a:lnTo>
                  <a:pt x="5768661" y="2854701"/>
                </a:lnTo>
                <a:lnTo>
                  <a:pt x="6135561" y="2854701"/>
                </a:lnTo>
                <a:close/>
                <a:moveTo>
                  <a:pt x="6135561" y="2102435"/>
                </a:moveTo>
                <a:lnTo>
                  <a:pt x="5768661" y="2102435"/>
                </a:lnTo>
                <a:lnTo>
                  <a:pt x="5768661" y="2469029"/>
                </a:lnTo>
                <a:lnTo>
                  <a:pt x="6135561" y="2469029"/>
                </a:lnTo>
                <a:close/>
                <a:moveTo>
                  <a:pt x="6135561" y="1716763"/>
                </a:moveTo>
                <a:lnTo>
                  <a:pt x="5768661" y="1716763"/>
                </a:lnTo>
                <a:lnTo>
                  <a:pt x="5768661" y="2083357"/>
                </a:lnTo>
                <a:lnTo>
                  <a:pt x="6135561" y="2083357"/>
                </a:lnTo>
                <a:close/>
                <a:moveTo>
                  <a:pt x="6135561" y="1331093"/>
                </a:moveTo>
                <a:lnTo>
                  <a:pt x="5768661" y="1331093"/>
                </a:lnTo>
                <a:lnTo>
                  <a:pt x="5768661" y="1697687"/>
                </a:lnTo>
                <a:lnTo>
                  <a:pt x="6135561" y="1697687"/>
                </a:lnTo>
                <a:close/>
                <a:moveTo>
                  <a:pt x="6521555" y="4416091"/>
                </a:moveTo>
                <a:lnTo>
                  <a:pt x="6154655" y="4416091"/>
                </a:lnTo>
                <a:lnTo>
                  <a:pt x="6154655" y="4782685"/>
                </a:lnTo>
                <a:lnTo>
                  <a:pt x="6521555" y="4782685"/>
                </a:lnTo>
                <a:close/>
                <a:moveTo>
                  <a:pt x="6521555" y="4030419"/>
                </a:moveTo>
                <a:lnTo>
                  <a:pt x="6154655" y="4030419"/>
                </a:lnTo>
                <a:lnTo>
                  <a:pt x="6154655" y="4397013"/>
                </a:lnTo>
                <a:lnTo>
                  <a:pt x="6521555" y="4397013"/>
                </a:lnTo>
                <a:close/>
                <a:moveTo>
                  <a:pt x="6521555" y="3644747"/>
                </a:moveTo>
                <a:lnTo>
                  <a:pt x="6154655" y="3644747"/>
                </a:lnTo>
                <a:lnTo>
                  <a:pt x="6154655" y="4011341"/>
                </a:lnTo>
                <a:lnTo>
                  <a:pt x="6521555" y="4011341"/>
                </a:lnTo>
                <a:close/>
                <a:moveTo>
                  <a:pt x="6521555" y="3259077"/>
                </a:moveTo>
                <a:lnTo>
                  <a:pt x="6154655" y="3259077"/>
                </a:lnTo>
                <a:lnTo>
                  <a:pt x="6154655" y="3625669"/>
                </a:lnTo>
                <a:lnTo>
                  <a:pt x="6521555" y="3625669"/>
                </a:lnTo>
                <a:close/>
                <a:moveTo>
                  <a:pt x="6521555" y="2873405"/>
                </a:moveTo>
                <a:lnTo>
                  <a:pt x="6154655" y="2873405"/>
                </a:lnTo>
                <a:lnTo>
                  <a:pt x="6154655" y="3239999"/>
                </a:lnTo>
                <a:lnTo>
                  <a:pt x="6521555" y="3239999"/>
                </a:lnTo>
                <a:close/>
                <a:moveTo>
                  <a:pt x="6521555" y="2487733"/>
                </a:moveTo>
                <a:lnTo>
                  <a:pt x="6154655" y="2487733"/>
                </a:lnTo>
                <a:lnTo>
                  <a:pt x="6154655" y="2854327"/>
                </a:lnTo>
                <a:lnTo>
                  <a:pt x="6521555" y="2854327"/>
                </a:lnTo>
                <a:close/>
                <a:moveTo>
                  <a:pt x="6521555" y="2102061"/>
                </a:moveTo>
                <a:lnTo>
                  <a:pt x="6154655" y="2102061"/>
                </a:lnTo>
                <a:lnTo>
                  <a:pt x="6154655" y="2468655"/>
                </a:lnTo>
                <a:lnTo>
                  <a:pt x="6521555" y="2468655"/>
                </a:lnTo>
                <a:close/>
                <a:moveTo>
                  <a:pt x="6521555" y="1716389"/>
                </a:moveTo>
                <a:lnTo>
                  <a:pt x="6154655" y="1716389"/>
                </a:lnTo>
                <a:lnTo>
                  <a:pt x="6154655" y="2082983"/>
                </a:lnTo>
                <a:lnTo>
                  <a:pt x="6521555" y="2082983"/>
                </a:lnTo>
                <a:close/>
                <a:moveTo>
                  <a:pt x="6869111" y="2082609"/>
                </a:moveTo>
                <a:lnTo>
                  <a:pt x="6869111" y="2101687"/>
                </a:lnTo>
                <a:lnTo>
                  <a:pt x="6540649" y="2101687"/>
                </a:lnTo>
                <a:lnTo>
                  <a:pt x="6540649" y="2468281"/>
                </a:lnTo>
                <a:lnTo>
                  <a:pt x="6869111" y="2468281"/>
                </a:lnTo>
                <a:lnTo>
                  <a:pt x="6869111" y="2487359"/>
                </a:lnTo>
                <a:lnTo>
                  <a:pt x="6540649" y="2487359"/>
                </a:lnTo>
                <a:lnTo>
                  <a:pt x="6540649" y="2853953"/>
                </a:lnTo>
                <a:lnTo>
                  <a:pt x="6869111" y="2853953"/>
                </a:lnTo>
                <a:lnTo>
                  <a:pt x="6869111" y="2873031"/>
                </a:lnTo>
                <a:lnTo>
                  <a:pt x="6540649" y="2873031"/>
                </a:lnTo>
                <a:lnTo>
                  <a:pt x="6540649" y="3239623"/>
                </a:lnTo>
                <a:lnTo>
                  <a:pt x="6869111" y="3239623"/>
                </a:lnTo>
                <a:lnTo>
                  <a:pt x="6869111" y="3258701"/>
                </a:lnTo>
                <a:lnTo>
                  <a:pt x="6540649" y="3258701"/>
                </a:lnTo>
                <a:lnTo>
                  <a:pt x="6540649" y="3625295"/>
                </a:lnTo>
                <a:lnTo>
                  <a:pt x="6869111" y="3625295"/>
                </a:lnTo>
                <a:lnTo>
                  <a:pt x="6869111" y="3644373"/>
                </a:lnTo>
                <a:lnTo>
                  <a:pt x="6540649" y="3644373"/>
                </a:lnTo>
                <a:lnTo>
                  <a:pt x="6540649" y="4010967"/>
                </a:lnTo>
                <a:lnTo>
                  <a:pt x="6869111" y="4010967"/>
                </a:lnTo>
                <a:lnTo>
                  <a:pt x="6869111" y="4030045"/>
                </a:lnTo>
                <a:lnTo>
                  <a:pt x="6540649" y="4030045"/>
                </a:lnTo>
                <a:lnTo>
                  <a:pt x="6540649" y="4396639"/>
                </a:lnTo>
                <a:lnTo>
                  <a:pt x="6869111" y="4396639"/>
                </a:lnTo>
                <a:lnTo>
                  <a:pt x="6869111" y="4415717"/>
                </a:lnTo>
                <a:lnTo>
                  <a:pt x="6540649" y="4415717"/>
                </a:lnTo>
                <a:lnTo>
                  <a:pt x="6540649" y="4782311"/>
                </a:lnTo>
                <a:lnTo>
                  <a:pt x="6869111" y="4782311"/>
                </a:lnTo>
                <a:lnTo>
                  <a:pt x="6869111" y="4808995"/>
                </a:lnTo>
                <a:lnTo>
                  <a:pt x="6540649" y="4808995"/>
                </a:lnTo>
                <a:lnTo>
                  <a:pt x="6540649" y="4974211"/>
                </a:lnTo>
                <a:lnTo>
                  <a:pt x="6521555" y="4974211"/>
                </a:lnTo>
                <a:lnTo>
                  <a:pt x="6521555" y="4808995"/>
                </a:lnTo>
                <a:lnTo>
                  <a:pt x="6154655" y="4808995"/>
                </a:lnTo>
                <a:lnTo>
                  <a:pt x="6154655" y="4974211"/>
                </a:lnTo>
                <a:lnTo>
                  <a:pt x="6135561" y="4974211"/>
                </a:lnTo>
                <a:lnTo>
                  <a:pt x="6135561" y="4808995"/>
                </a:lnTo>
                <a:lnTo>
                  <a:pt x="5768661" y="4808995"/>
                </a:lnTo>
                <a:lnTo>
                  <a:pt x="5768661" y="4974211"/>
                </a:lnTo>
                <a:lnTo>
                  <a:pt x="5749567" y="4974211"/>
                </a:lnTo>
                <a:lnTo>
                  <a:pt x="5749567" y="4808995"/>
                </a:lnTo>
                <a:lnTo>
                  <a:pt x="5382667" y="4808995"/>
                </a:lnTo>
                <a:lnTo>
                  <a:pt x="5382667" y="4974211"/>
                </a:lnTo>
                <a:lnTo>
                  <a:pt x="5363573" y="4974211"/>
                </a:lnTo>
                <a:lnTo>
                  <a:pt x="5363573" y="4808995"/>
                </a:lnTo>
                <a:lnTo>
                  <a:pt x="4996673" y="4808995"/>
                </a:lnTo>
                <a:lnTo>
                  <a:pt x="4996673" y="4974211"/>
                </a:lnTo>
                <a:lnTo>
                  <a:pt x="4977579" y="4974211"/>
                </a:lnTo>
                <a:lnTo>
                  <a:pt x="4977579" y="4808995"/>
                </a:lnTo>
                <a:lnTo>
                  <a:pt x="4610679" y="4808995"/>
                </a:lnTo>
                <a:lnTo>
                  <a:pt x="4610679" y="4974211"/>
                </a:lnTo>
                <a:lnTo>
                  <a:pt x="4591585" y="4974211"/>
                </a:lnTo>
                <a:lnTo>
                  <a:pt x="4591585" y="4808995"/>
                </a:lnTo>
                <a:lnTo>
                  <a:pt x="4224685" y="4808995"/>
                </a:lnTo>
                <a:lnTo>
                  <a:pt x="4224685" y="4974211"/>
                </a:lnTo>
                <a:lnTo>
                  <a:pt x="4205591" y="4974211"/>
                </a:lnTo>
                <a:lnTo>
                  <a:pt x="4205591" y="4808995"/>
                </a:lnTo>
                <a:lnTo>
                  <a:pt x="3838691" y="4808995"/>
                </a:lnTo>
                <a:lnTo>
                  <a:pt x="3838691" y="4974211"/>
                </a:lnTo>
                <a:lnTo>
                  <a:pt x="3819597" y="4974211"/>
                </a:lnTo>
                <a:lnTo>
                  <a:pt x="3819597" y="4808995"/>
                </a:lnTo>
                <a:lnTo>
                  <a:pt x="3452697" y="4808995"/>
                </a:lnTo>
                <a:lnTo>
                  <a:pt x="3452697" y="4974211"/>
                </a:lnTo>
                <a:lnTo>
                  <a:pt x="3433603" y="4974211"/>
                </a:lnTo>
                <a:lnTo>
                  <a:pt x="3433603" y="4808995"/>
                </a:lnTo>
                <a:lnTo>
                  <a:pt x="3066703" y="4808995"/>
                </a:lnTo>
                <a:lnTo>
                  <a:pt x="3066703" y="4974211"/>
                </a:lnTo>
                <a:lnTo>
                  <a:pt x="3047609" y="4974211"/>
                </a:lnTo>
                <a:lnTo>
                  <a:pt x="3047609" y="4808995"/>
                </a:lnTo>
                <a:lnTo>
                  <a:pt x="2680709" y="4808995"/>
                </a:lnTo>
                <a:lnTo>
                  <a:pt x="2680709" y="4974211"/>
                </a:lnTo>
                <a:lnTo>
                  <a:pt x="2661615" y="4974211"/>
                </a:lnTo>
                <a:lnTo>
                  <a:pt x="2661615" y="4808995"/>
                </a:lnTo>
                <a:lnTo>
                  <a:pt x="2294714" y="4808995"/>
                </a:lnTo>
                <a:lnTo>
                  <a:pt x="2294714" y="4974211"/>
                </a:lnTo>
                <a:lnTo>
                  <a:pt x="2275621" y="4974211"/>
                </a:lnTo>
                <a:lnTo>
                  <a:pt x="2275621" y="4808995"/>
                </a:lnTo>
                <a:lnTo>
                  <a:pt x="1908721" y="4808995"/>
                </a:lnTo>
                <a:lnTo>
                  <a:pt x="1908721" y="4974211"/>
                </a:lnTo>
                <a:lnTo>
                  <a:pt x="1889627" y="4974211"/>
                </a:lnTo>
                <a:lnTo>
                  <a:pt x="1889627" y="4808995"/>
                </a:lnTo>
                <a:lnTo>
                  <a:pt x="1522726" y="4808994"/>
                </a:lnTo>
                <a:lnTo>
                  <a:pt x="1522726" y="4974210"/>
                </a:lnTo>
                <a:lnTo>
                  <a:pt x="1503633" y="4974210"/>
                </a:lnTo>
                <a:lnTo>
                  <a:pt x="1503633" y="4808994"/>
                </a:lnTo>
                <a:lnTo>
                  <a:pt x="1136732" y="4808994"/>
                </a:lnTo>
                <a:lnTo>
                  <a:pt x="1136732" y="4974210"/>
                </a:lnTo>
                <a:lnTo>
                  <a:pt x="1117639" y="4974210"/>
                </a:lnTo>
                <a:lnTo>
                  <a:pt x="1117639" y="4808994"/>
                </a:lnTo>
                <a:lnTo>
                  <a:pt x="750738" y="4808994"/>
                </a:lnTo>
                <a:lnTo>
                  <a:pt x="750738" y="4974210"/>
                </a:lnTo>
                <a:lnTo>
                  <a:pt x="731645" y="4974210"/>
                </a:lnTo>
                <a:lnTo>
                  <a:pt x="731645" y="4808994"/>
                </a:lnTo>
                <a:lnTo>
                  <a:pt x="364744" y="4808994"/>
                </a:lnTo>
                <a:lnTo>
                  <a:pt x="364744" y="4974210"/>
                </a:lnTo>
                <a:lnTo>
                  <a:pt x="345651" y="4974210"/>
                </a:lnTo>
                <a:lnTo>
                  <a:pt x="345651" y="4808994"/>
                </a:lnTo>
                <a:lnTo>
                  <a:pt x="0" y="4808994"/>
                </a:lnTo>
                <a:lnTo>
                  <a:pt x="0" y="4788668"/>
                </a:lnTo>
                <a:lnTo>
                  <a:pt x="345651" y="4788668"/>
                </a:lnTo>
                <a:lnTo>
                  <a:pt x="345651" y="4422074"/>
                </a:lnTo>
                <a:lnTo>
                  <a:pt x="0" y="4422074"/>
                </a:lnTo>
                <a:lnTo>
                  <a:pt x="0" y="4402998"/>
                </a:lnTo>
                <a:lnTo>
                  <a:pt x="345651" y="4402998"/>
                </a:lnTo>
                <a:lnTo>
                  <a:pt x="345651" y="4036404"/>
                </a:lnTo>
                <a:lnTo>
                  <a:pt x="0" y="4036404"/>
                </a:lnTo>
                <a:lnTo>
                  <a:pt x="0" y="4017326"/>
                </a:lnTo>
                <a:lnTo>
                  <a:pt x="345651" y="4017326"/>
                </a:lnTo>
                <a:lnTo>
                  <a:pt x="345651" y="3650732"/>
                </a:lnTo>
                <a:lnTo>
                  <a:pt x="0" y="3650732"/>
                </a:lnTo>
                <a:lnTo>
                  <a:pt x="0" y="3631654"/>
                </a:lnTo>
                <a:lnTo>
                  <a:pt x="345651" y="3631654"/>
                </a:lnTo>
                <a:lnTo>
                  <a:pt x="345651" y="3265060"/>
                </a:lnTo>
                <a:lnTo>
                  <a:pt x="0" y="3265060"/>
                </a:lnTo>
                <a:lnTo>
                  <a:pt x="0" y="3245982"/>
                </a:lnTo>
                <a:lnTo>
                  <a:pt x="345651" y="3245982"/>
                </a:lnTo>
                <a:lnTo>
                  <a:pt x="345651" y="2879388"/>
                </a:lnTo>
                <a:lnTo>
                  <a:pt x="0" y="2879388"/>
                </a:lnTo>
                <a:lnTo>
                  <a:pt x="0" y="2860310"/>
                </a:lnTo>
                <a:lnTo>
                  <a:pt x="345651" y="2860310"/>
                </a:lnTo>
                <a:lnTo>
                  <a:pt x="345651" y="2493718"/>
                </a:lnTo>
                <a:lnTo>
                  <a:pt x="0" y="2493718"/>
                </a:lnTo>
                <a:lnTo>
                  <a:pt x="0" y="2474640"/>
                </a:lnTo>
                <a:lnTo>
                  <a:pt x="345651" y="2474640"/>
                </a:lnTo>
                <a:lnTo>
                  <a:pt x="345651" y="2108046"/>
                </a:lnTo>
                <a:lnTo>
                  <a:pt x="0" y="2108046"/>
                </a:lnTo>
                <a:lnTo>
                  <a:pt x="0" y="2088968"/>
                </a:lnTo>
                <a:lnTo>
                  <a:pt x="345651" y="2088968"/>
                </a:lnTo>
                <a:lnTo>
                  <a:pt x="345651" y="1722374"/>
                </a:lnTo>
                <a:lnTo>
                  <a:pt x="183030" y="1722374"/>
                </a:lnTo>
                <a:lnTo>
                  <a:pt x="197307" y="1703296"/>
                </a:lnTo>
                <a:lnTo>
                  <a:pt x="345651" y="1703296"/>
                </a:lnTo>
                <a:lnTo>
                  <a:pt x="345651" y="1505070"/>
                </a:lnTo>
                <a:lnTo>
                  <a:pt x="364744" y="1479556"/>
                </a:lnTo>
                <a:lnTo>
                  <a:pt x="364744" y="1702922"/>
                </a:lnTo>
                <a:lnTo>
                  <a:pt x="731645" y="1702922"/>
                </a:lnTo>
                <a:lnTo>
                  <a:pt x="731645" y="1336328"/>
                </a:lnTo>
                <a:lnTo>
                  <a:pt x="487444" y="1336328"/>
                </a:lnTo>
                <a:lnTo>
                  <a:pt x="504797" y="1317250"/>
                </a:lnTo>
                <a:lnTo>
                  <a:pt x="731645" y="1317250"/>
                </a:lnTo>
                <a:lnTo>
                  <a:pt x="731645" y="1082669"/>
                </a:lnTo>
                <a:lnTo>
                  <a:pt x="750738" y="1065331"/>
                </a:lnTo>
                <a:lnTo>
                  <a:pt x="750738" y="1316876"/>
                </a:lnTo>
                <a:lnTo>
                  <a:pt x="1117639" y="1316876"/>
                </a:lnTo>
                <a:lnTo>
                  <a:pt x="1117639" y="950283"/>
                </a:lnTo>
                <a:lnTo>
                  <a:pt x="877431" y="950283"/>
                </a:lnTo>
                <a:lnTo>
                  <a:pt x="898439" y="931206"/>
                </a:lnTo>
                <a:lnTo>
                  <a:pt x="1117639" y="931206"/>
                </a:lnTo>
                <a:lnTo>
                  <a:pt x="1117639" y="761713"/>
                </a:lnTo>
                <a:lnTo>
                  <a:pt x="1136732" y="747448"/>
                </a:lnTo>
                <a:lnTo>
                  <a:pt x="1136732" y="747534"/>
                </a:lnTo>
                <a:cubicBezTo>
                  <a:pt x="1136732" y="839183"/>
                  <a:pt x="1136732" y="930831"/>
                  <a:pt x="1136732" y="930831"/>
                </a:cubicBezTo>
                <a:lnTo>
                  <a:pt x="1503633" y="930831"/>
                </a:lnTo>
                <a:cubicBezTo>
                  <a:pt x="1503633" y="930831"/>
                  <a:pt x="1503633" y="564238"/>
                  <a:pt x="1503633" y="564238"/>
                </a:cubicBezTo>
                <a:lnTo>
                  <a:pt x="1407046" y="564238"/>
                </a:lnTo>
                <a:lnTo>
                  <a:pt x="1440258" y="545160"/>
                </a:lnTo>
                <a:lnTo>
                  <a:pt x="1503633" y="545160"/>
                </a:lnTo>
                <a:lnTo>
                  <a:pt x="1503633" y="508756"/>
                </a:lnTo>
                <a:lnTo>
                  <a:pt x="1522726" y="497788"/>
                </a:lnTo>
                <a:lnTo>
                  <a:pt x="1522726" y="544786"/>
                </a:lnTo>
                <a:lnTo>
                  <a:pt x="1889627" y="544786"/>
                </a:lnTo>
                <a:lnTo>
                  <a:pt x="1889627" y="317035"/>
                </a:lnTo>
                <a:lnTo>
                  <a:pt x="1906681" y="309334"/>
                </a:lnTo>
                <a:lnTo>
                  <a:pt x="1908721" y="308530"/>
                </a:lnTo>
                <a:lnTo>
                  <a:pt x="1908721" y="544412"/>
                </a:lnTo>
                <a:lnTo>
                  <a:pt x="2275621" y="544412"/>
                </a:lnTo>
                <a:lnTo>
                  <a:pt x="2275621" y="180811"/>
                </a:lnTo>
                <a:lnTo>
                  <a:pt x="2257346" y="180811"/>
                </a:lnTo>
                <a:lnTo>
                  <a:pt x="2268722" y="176966"/>
                </a:lnTo>
                <a:lnTo>
                  <a:pt x="2321984" y="161858"/>
                </a:lnTo>
                <a:lnTo>
                  <a:pt x="2660741" y="161858"/>
                </a:lnTo>
                <a:lnTo>
                  <a:pt x="2660741" y="77407"/>
                </a:lnTo>
                <a:lnTo>
                  <a:pt x="2679835" y="74001"/>
                </a:lnTo>
                <a:lnTo>
                  <a:pt x="2679835" y="161858"/>
                </a:lnTo>
                <a:lnTo>
                  <a:pt x="3046735" y="161858"/>
                </a:lnTo>
                <a:lnTo>
                  <a:pt x="3046735" y="19633"/>
                </a:lnTo>
                <a:lnTo>
                  <a:pt x="3065829" y="18183"/>
                </a:lnTo>
                <a:lnTo>
                  <a:pt x="3065829" y="161858"/>
                </a:lnTo>
                <a:lnTo>
                  <a:pt x="3432729" y="161858"/>
                </a:lnTo>
                <a:lnTo>
                  <a:pt x="3432729" y="199"/>
                </a:lnTo>
                <a:lnTo>
                  <a:pt x="3440609" y="0"/>
                </a:lnTo>
                <a:lnTo>
                  <a:pt x="3451823" y="283"/>
                </a:lnTo>
                <a:lnTo>
                  <a:pt x="3451823" y="161858"/>
                </a:lnTo>
                <a:lnTo>
                  <a:pt x="3818723" y="161858"/>
                </a:lnTo>
                <a:lnTo>
                  <a:pt x="3818723" y="18452"/>
                </a:lnTo>
                <a:lnTo>
                  <a:pt x="3837817" y="19903"/>
                </a:lnTo>
                <a:lnTo>
                  <a:pt x="3837817" y="161858"/>
                </a:lnTo>
                <a:lnTo>
                  <a:pt x="4204718" y="161858"/>
                </a:lnTo>
                <a:lnTo>
                  <a:pt x="4204718" y="74667"/>
                </a:lnTo>
                <a:lnTo>
                  <a:pt x="4223811" y="78074"/>
                </a:lnTo>
                <a:lnTo>
                  <a:pt x="4223811" y="161858"/>
                </a:lnTo>
                <a:lnTo>
                  <a:pt x="4558678" y="161858"/>
                </a:lnTo>
                <a:lnTo>
                  <a:pt x="4611917" y="176966"/>
                </a:lnTo>
                <a:lnTo>
                  <a:pt x="4623289" y="180811"/>
                </a:lnTo>
                <a:lnTo>
                  <a:pt x="4610679" y="180811"/>
                </a:lnTo>
                <a:lnTo>
                  <a:pt x="4610679" y="541793"/>
                </a:lnTo>
                <a:lnTo>
                  <a:pt x="4977579" y="541793"/>
                </a:lnTo>
                <a:lnTo>
                  <a:pt x="4977579" y="311034"/>
                </a:lnTo>
                <a:lnTo>
                  <a:pt x="4996673" y="319661"/>
                </a:lnTo>
                <a:lnTo>
                  <a:pt x="4996673" y="541419"/>
                </a:lnTo>
                <a:lnTo>
                  <a:pt x="5363573" y="541419"/>
                </a:lnTo>
                <a:lnTo>
                  <a:pt x="5363573" y="501200"/>
                </a:lnTo>
                <a:lnTo>
                  <a:pt x="5382667" y="512172"/>
                </a:lnTo>
                <a:lnTo>
                  <a:pt x="5382667" y="525293"/>
                </a:lnTo>
                <a:cubicBezTo>
                  <a:pt x="5382667" y="535317"/>
                  <a:pt x="5382667" y="541045"/>
                  <a:pt x="5382667" y="541045"/>
                </a:cubicBezTo>
                <a:lnTo>
                  <a:pt x="5432916" y="541045"/>
                </a:lnTo>
                <a:lnTo>
                  <a:pt x="5466118" y="560123"/>
                </a:lnTo>
                <a:lnTo>
                  <a:pt x="5382667" y="560123"/>
                </a:lnTo>
                <a:cubicBezTo>
                  <a:pt x="5382667" y="560123"/>
                  <a:pt x="5382667" y="926717"/>
                  <a:pt x="5382667" y="926717"/>
                </a:cubicBezTo>
                <a:lnTo>
                  <a:pt x="5749567" y="926717"/>
                </a:lnTo>
                <a:cubicBezTo>
                  <a:pt x="5749567" y="926717"/>
                  <a:pt x="5749567" y="875165"/>
                  <a:pt x="5749567" y="810725"/>
                </a:cubicBezTo>
                <a:lnTo>
                  <a:pt x="5749567" y="751972"/>
                </a:lnTo>
                <a:lnTo>
                  <a:pt x="5768661" y="766241"/>
                </a:lnTo>
                <a:lnTo>
                  <a:pt x="5768661" y="926343"/>
                </a:lnTo>
                <a:lnTo>
                  <a:pt x="5976390" y="926343"/>
                </a:lnTo>
                <a:lnTo>
                  <a:pt x="5997393" y="945420"/>
                </a:lnTo>
                <a:lnTo>
                  <a:pt x="5768661" y="945420"/>
                </a:lnTo>
                <a:lnTo>
                  <a:pt x="5768661" y="1312015"/>
                </a:lnTo>
                <a:lnTo>
                  <a:pt x="6135561" y="1312015"/>
                </a:lnTo>
                <a:lnTo>
                  <a:pt x="6135561" y="1070918"/>
                </a:lnTo>
                <a:lnTo>
                  <a:pt x="6154655" y="1088261"/>
                </a:lnTo>
                <a:lnTo>
                  <a:pt x="6154655" y="1311641"/>
                </a:lnTo>
                <a:lnTo>
                  <a:pt x="6370196" y="1311641"/>
                </a:lnTo>
                <a:lnTo>
                  <a:pt x="6387546" y="1330719"/>
                </a:lnTo>
                <a:lnTo>
                  <a:pt x="6154655" y="1330719"/>
                </a:lnTo>
                <a:lnTo>
                  <a:pt x="6154655" y="1697313"/>
                </a:lnTo>
                <a:lnTo>
                  <a:pt x="6521555" y="1697313"/>
                </a:lnTo>
                <a:lnTo>
                  <a:pt x="6521555" y="1487885"/>
                </a:lnTo>
                <a:lnTo>
                  <a:pt x="6540649" y="1513405"/>
                </a:lnTo>
                <a:lnTo>
                  <a:pt x="6540649" y="1696937"/>
                </a:lnTo>
                <a:lnTo>
                  <a:pt x="6677973" y="1696937"/>
                </a:lnTo>
                <a:lnTo>
                  <a:pt x="6692248" y="1716015"/>
                </a:lnTo>
                <a:lnTo>
                  <a:pt x="6540649" y="1716015"/>
                </a:lnTo>
                <a:lnTo>
                  <a:pt x="6540649" y="2082609"/>
                </a:ln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096B116-79A6-E2F5-2F56-52A7018D66E5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216875" y="1"/>
            <a:ext cx="4975124" cy="6857999"/>
          </a:xfrm>
          <a:custGeom>
            <a:avLst/>
            <a:gdLst>
              <a:gd name="connsiteX0" fmla="*/ 2006355 w 4975124"/>
              <a:gd name="connsiteY0" fmla="*/ 0 h 6857999"/>
              <a:gd name="connsiteX1" fmla="*/ 4975124 w 4975124"/>
              <a:gd name="connsiteY1" fmla="*/ 0 h 6857999"/>
              <a:gd name="connsiteX2" fmla="*/ 4975124 w 4975124"/>
              <a:gd name="connsiteY2" fmla="*/ 6857999 h 6857999"/>
              <a:gd name="connsiteX3" fmla="*/ 2006353 w 4975124"/>
              <a:gd name="connsiteY3" fmla="*/ 6857999 h 6857999"/>
              <a:gd name="connsiteX4" fmla="*/ 1735785 w 4975124"/>
              <a:gd name="connsiteY4" fmla="*/ 6693625 h 6857999"/>
              <a:gd name="connsiteX5" fmla="*/ 0 w 4975124"/>
              <a:gd name="connsiteY5" fmla="*/ 3429000 h 6857999"/>
              <a:gd name="connsiteX6" fmla="*/ 1735784 w 4975124"/>
              <a:gd name="connsiteY6" fmla="*/ 1643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5124" h="6857999">
                <a:moveTo>
                  <a:pt x="2006355" y="0"/>
                </a:moveTo>
                <a:lnTo>
                  <a:pt x="4975124" y="0"/>
                </a:lnTo>
                <a:lnTo>
                  <a:pt x="4975124" y="6857999"/>
                </a:lnTo>
                <a:lnTo>
                  <a:pt x="2006353" y="6857999"/>
                </a:lnTo>
                <a:lnTo>
                  <a:pt x="1735785" y="6693625"/>
                </a:lnTo>
                <a:cubicBezTo>
                  <a:pt x="688535" y="5986115"/>
                  <a:pt x="0" y="4787963"/>
                  <a:pt x="0" y="3429000"/>
                </a:cubicBezTo>
                <a:cubicBezTo>
                  <a:pt x="0" y="2070038"/>
                  <a:pt x="688535" y="871886"/>
                  <a:pt x="1735784" y="164376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E8234-18F8-5877-DBC5-2171158182E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E7FC92B3-4C92-42C0-836B-93612E9FBE57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214A3-87A6-16AE-F2D6-2E3CA47ABEF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AB234-D151-DAD3-69B7-1AE5212BC24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08B6FD-E919-85C8-947E-D1B395FAE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304419"/>
            <a:ext cx="11160128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4557F868-D01C-34B4-3D4B-16A8F5575FE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11160126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7187411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patroon/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>
            <a:extLst>
              <a:ext uri="{FF2B5EF4-FFF2-40B4-BE49-F238E27FC236}">
                <a16:creationId xmlns:a16="http://schemas.microsoft.com/office/drawing/2014/main" id="{F1765B98-E57D-E781-F1F7-0BEE4100FB6F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6341070" y="941436"/>
            <a:ext cx="6726740" cy="4975124"/>
          </a:xfrm>
          <a:custGeom>
            <a:avLst/>
            <a:gdLst>
              <a:gd name="connsiteX0" fmla="*/ 111696 w 6726740"/>
              <a:gd name="connsiteY0" fmla="*/ 4776615 h 4975124"/>
              <a:gd name="connsiteX1" fmla="*/ 55848 w 6726740"/>
              <a:gd name="connsiteY1" fmla="*/ 4832415 h 4975124"/>
              <a:gd name="connsiteX2" fmla="*/ 0 w 6726740"/>
              <a:gd name="connsiteY2" fmla="*/ 4776615 h 4975124"/>
              <a:gd name="connsiteX3" fmla="*/ 55848 w 6726740"/>
              <a:gd name="connsiteY3" fmla="*/ 4720817 h 4975124"/>
              <a:gd name="connsiteX4" fmla="*/ 111696 w 6726740"/>
              <a:gd name="connsiteY4" fmla="*/ 4776615 h 4975124"/>
              <a:gd name="connsiteX5" fmla="*/ 111696 w 6726740"/>
              <a:gd name="connsiteY5" fmla="*/ 4304525 h 4975124"/>
              <a:gd name="connsiteX6" fmla="*/ 55848 w 6726740"/>
              <a:gd name="connsiteY6" fmla="*/ 4360325 h 4975124"/>
              <a:gd name="connsiteX7" fmla="*/ 0 w 6726740"/>
              <a:gd name="connsiteY7" fmla="*/ 4304525 h 4975124"/>
              <a:gd name="connsiteX8" fmla="*/ 55848 w 6726740"/>
              <a:gd name="connsiteY8" fmla="*/ 4248727 h 4975124"/>
              <a:gd name="connsiteX9" fmla="*/ 111696 w 6726740"/>
              <a:gd name="connsiteY9" fmla="*/ 4304525 h 4975124"/>
              <a:gd name="connsiteX10" fmla="*/ 111696 w 6726740"/>
              <a:gd name="connsiteY10" fmla="*/ 3832437 h 4975124"/>
              <a:gd name="connsiteX11" fmla="*/ 55848 w 6726740"/>
              <a:gd name="connsiteY11" fmla="*/ 3888235 h 4975124"/>
              <a:gd name="connsiteX12" fmla="*/ 0 w 6726740"/>
              <a:gd name="connsiteY12" fmla="*/ 3832437 h 4975124"/>
              <a:gd name="connsiteX13" fmla="*/ 55848 w 6726740"/>
              <a:gd name="connsiteY13" fmla="*/ 3776637 h 4975124"/>
              <a:gd name="connsiteX14" fmla="*/ 111696 w 6726740"/>
              <a:gd name="connsiteY14" fmla="*/ 3832437 h 4975124"/>
              <a:gd name="connsiteX15" fmla="*/ 111696 w 6726740"/>
              <a:gd name="connsiteY15" fmla="*/ 3360347 h 4975124"/>
              <a:gd name="connsiteX16" fmla="*/ 55848 w 6726740"/>
              <a:gd name="connsiteY16" fmla="*/ 3415779 h 4975124"/>
              <a:gd name="connsiteX17" fmla="*/ 0 w 6726740"/>
              <a:gd name="connsiteY17" fmla="*/ 3360347 h 4975124"/>
              <a:gd name="connsiteX18" fmla="*/ 55848 w 6726740"/>
              <a:gd name="connsiteY18" fmla="*/ 3304547 h 4975124"/>
              <a:gd name="connsiteX19" fmla="*/ 111696 w 6726740"/>
              <a:gd name="connsiteY19" fmla="*/ 3360347 h 4975124"/>
              <a:gd name="connsiteX20" fmla="*/ 111696 w 6726740"/>
              <a:gd name="connsiteY20" fmla="*/ 2888257 h 4975124"/>
              <a:gd name="connsiteX21" fmla="*/ 55848 w 6726740"/>
              <a:gd name="connsiteY21" fmla="*/ 2944057 h 4975124"/>
              <a:gd name="connsiteX22" fmla="*/ 0 w 6726740"/>
              <a:gd name="connsiteY22" fmla="*/ 2888257 h 4975124"/>
              <a:gd name="connsiteX23" fmla="*/ 55848 w 6726740"/>
              <a:gd name="connsiteY23" fmla="*/ 2832457 h 4975124"/>
              <a:gd name="connsiteX24" fmla="*/ 111696 w 6726740"/>
              <a:gd name="connsiteY24" fmla="*/ 2888257 h 4975124"/>
              <a:gd name="connsiteX25" fmla="*/ 111696 w 6726740"/>
              <a:gd name="connsiteY25" fmla="*/ 2416167 h 4975124"/>
              <a:gd name="connsiteX26" fmla="*/ 55848 w 6726740"/>
              <a:gd name="connsiteY26" fmla="*/ 2471967 h 4975124"/>
              <a:gd name="connsiteX27" fmla="*/ 0 w 6726740"/>
              <a:gd name="connsiteY27" fmla="*/ 2416167 h 4975124"/>
              <a:gd name="connsiteX28" fmla="*/ 55848 w 6726740"/>
              <a:gd name="connsiteY28" fmla="*/ 2360369 h 4975124"/>
              <a:gd name="connsiteX29" fmla="*/ 111696 w 6726740"/>
              <a:gd name="connsiteY29" fmla="*/ 2416167 h 4975124"/>
              <a:gd name="connsiteX30" fmla="*/ 111696 w 6726740"/>
              <a:gd name="connsiteY30" fmla="*/ 1944077 h 4975124"/>
              <a:gd name="connsiteX31" fmla="*/ 55848 w 6726740"/>
              <a:gd name="connsiteY31" fmla="*/ 1999877 h 4975124"/>
              <a:gd name="connsiteX32" fmla="*/ 0 w 6726740"/>
              <a:gd name="connsiteY32" fmla="*/ 1944077 h 4975124"/>
              <a:gd name="connsiteX33" fmla="*/ 55848 w 6726740"/>
              <a:gd name="connsiteY33" fmla="*/ 1888279 h 4975124"/>
              <a:gd name="connsiteX34" fmla="*/ 111696 w 6726740"/>
              <a:gd name="connsiteY34" fmla="*/ 1944077 h 4975124"/>
              <a:gd name="connsiteX35" fmla="*/ 332395 w 6726740"/>
              <a:gd name="connsiteY35" fmla="*/ 4975121 h 4975124"/>
              <a:gd name="connsiteX36" fmla="*/ 251804 w 6726740"/>
              <a:gd name="connsiteY36" fmla="*/ 4975121 h 4975124"/>
              <a:gd name="connsiteX37" fmla="*/ 252602 w 6726740"/>
              <a:gd name="connsiteY37" fmla="*/ 4973197 h 4975124"/>
              <a:gd name="connsiteX38" fmla="*/ 292100 w 6726740"/>
              <a:gd name="connsiteY38" fmla="*/ 4956861 h 4975124"/>
              <a:gd name="connsiteX39" fmla="*/ 331597 w 6726740"/>
              <a:gd name="connsiteY39" fmla="*/ 4973197 h 4975124"/>
              <a:gd name="connsiteX40" fmla="*/ 347948 w 6726740"/>
              <a:gd name="connsiteY40" fmla="*/ 4540571 h 4975124"/>
              <a:gd name="connsiteX41" fmla="*/ 292100 w 6726740"/>
              <a:gd name="connsiteY41" fmla="*/ 4596003 h 4975124"/>
              <a:gd name="connsiteX42" fmla="*/ 236252 w 6726740"/>
              <a:gd name="connsiteY42" fmla="*/ 4540571 h 4975124"/>
              <a:gd name="connsiteX43" fmla="*/ 292100 w 6726740"/>
              <a:gd name="connsiteY43" fmla="*/ 4484771 h 4975124"/>
              <a:gd name="connsiteX44" fmla="*/ 347948 w 6726740"/>
              <a:gd name="connsiteY44" fmla="*/ 4540571 h 4975124"/>
              <a:gd name="connsiteX45" fmla="*/ 347948 w 6726740"/>
              <a:gd name="connsiteY45" fmla="*/ 4068481 h 4975124"/>
              <a:gd name="connsiteX46" fmla="*/ 292100 w 6726740"/>
              <a:gd name="connsiteY46" fmla="*/ 4124279 h 4975124"/>
              <a:gd name="connsiteX47" fmla="*/ 236252 w 6726740"/>
              <a:gd name="connsiteY47" fmla="*/ 4068481 h 4975124"/>
              <a:gd name="connsiteX48" fmla="*/ 292100 w 6726740"/>
              <a:gd name="connsiteY48" fmla="*/ 4012681 h 4975124"/>
              <a:gd name="connsiteX49" fmla="*/ 347948 w 6726740"/>
              <a:gd name="connsiteY49" fmla="*/ 4068481 h 4975124"/>
              <a:gd name="connsiteX50" fmla="*/ 347948 w 6726740"/>
              <a:gd name="connsiteY50" fmla="*/ 3596391 h 4975124"/>
              <a:gd name="connsiteX51" fmla="*/ 292100 w 6726740"/>
              <a:gd name="connsiteY51" fmla="*/ 3652191 h 4975124"/>
              <a:gd name="connsiteX52" fmla="*/ 236252 w 6726740"/>
              <a:gd name="connsiteY52" fmla="*/ 3596391 h 4975124"/>
              <a:gd name="connsiteX53" fmla="*/ 292100 w 6726740"/>
              <a:gd name="connsiteY53" fmla="*/ 3540593 h 4975124"/>
              <a:gd name="connsiteX54" fmla="*/ 347948 w 6726740"/>
              <a:gd name="connsiteY54" fmla="*/ 3596391 h 4975124"/>
              <a:gd name="connsiteX55" fmla="*/ 347948 w 6726740"/>
              <a:gd name="connsiteY55" fmla="*/ 3124301 h 4975124"/>
              <a:gd name="connsiteX56" fmla="*/ 292100 w 6726740"/>
              <a:gd name="connsiteY56" fmla="*/ 3180101 h 4975124"/>
              <a:gd name="connsiteX57" fmla="*/ 236252 w 6726740"/>
              <a:gd name="connsiteY57" fmla="*/ 3124301 h 4975124"/>
              <a:gd name="connsiteX58" fmla="*/ 292100 w 6726740"/>
              <a:gd name="connsiteY58" fmla="*/ 3068869 h 4975124"/>
              <a:gd name="connsiteX59" fmla="*/ 347948 w 6726740"/>
              <a:gd name="connsiteY59" fmla="*/ 3124301 h 4975124"/>
              <a:gd name="connsiteX60" fmla="*/ 347948 w 6726740"/>
              <a:gd name="connsiteY60" fmla="*/ 2652213 h 4975124"/>
              <a:gd name="connsiteX61" fmla="*/ 292100 w 6726740"/>
              <a:gd name="connsiteY61" fmla="*/ 2708011 h 4975124"/>
              <a:gd name="connsiteX62" fmla="*/ 236252 w 6726740"/>
              <a:gd name="connsiteY62" fmla="*/ 2652213 h 4975124"/>
              <a:gd name="connsiteX63" fmla="*/ 292100 w 6726740"/>
              <a:gd name="connsiteY63" fmla="*/ 2596413 h 4975124"/>
              <a:gd name="connsiteX64" fmla="*/ 347948 w 6726740"/>
              <a:gd name="connsiteY64" fmla="*/ 2652213 h 4975124"/>
              <a:gd name="connsiteX65" fmla="*/ 347948 w 6726740"/>
              <a:gd name="connsiteY65" fmla="*/ 2180123 h 4975124"/>
              <a:gd name="connsiteX66" fmla="*/ 292100 w 6726740"/>
              <a:gd name="connsiteY66" fmla="*/ 2235555 h 4975124"/>
              <a:gd name="connsiteX67" fmla="*/ 236252 w 6726740"/>
              <a:gd name="connsiteY67" fmla="*/ 2180123 h 4975124"/>
              <a:gd name="connsiteX68" fmla="*/ 292100 w 6726740"/>
              <a:gd name="connsiteY68" fmla="*/ 2124323 h 4975124"/>
              <a:gd name="connsiteX69" fmla="*/ 347948 w 6726740"/>
              <a:gd name="connsiteY69" fmla="*/ 2180123 h 4975124"/>
              <a:gd name="connsiteX70" fmla="*/ 347948 w 6726740"/>
              <a:gd name="connsiteY70" fmla="*/ 1708033 h 4975124"/>
              <a:gd name="connsiteX71" fmla="*/ 292100 w 6726740"/>
              <a:gd name="connsiteY71" fmla="*/ 1763833 h 4975124"/>
              <a:gd name="connsiteX72" fmla="*/ 236252 w 6726740"/>
              <a:gd name="connsiteY72" fmla="*/ 1708033 h 4975124"/>
              <a:gd name="connsiteX73" fmla="*/ 292100 w 6726740"/>
              <a:gd name="connsiteY73" fmla="*/ 1652233 h 4975124"/>
              <a:gd name="connsiteX74" fmla="*/ 347948 w 6726740"/>
              <a:gd name="connsiteY74" fmla="*/ 1708033 h 4975124"/>
              <a:gd name="connsiteX75" fmla="*/ 584199 w 6726740"/>
              <a:gd name="connsiteY75" fmla="*/ 4776615 h 4975124"/>
              <a:gd name="connsiteX76" fmla="*/ 528351 w 6726740"/>
              <a:gd name="connsiteY76" fmla="*/ 4832415 h 4975124"/>
              <a:gd name="connsiteX77" fmla="*/ 472503 w 6726740"/>
              <a:gd name="connsiteY77" fmla="*/ 4776615 h 4975124"/>
              <a:gd name="connsiteX78" fmla="*/ 528351 w 6726740"/>
              <a:gd name="connsiteY78" fmla="*/ 4720817 h 4975124"/>
              <a:gd name="connsiteX79" fmla="*/ 584199 w 6726740"/>
              <a:gd name="connsiteY79" fmla="*/ 4776615 h 4975124"/>
              <a:gd name="connsiteX80" fmla="*/ 584199 w 6726740"/>
              <a:gd name="connsiteY80" fmla="*/ 4304525 h 4975124"/>
              <a:gd name="connsiteX81" fmla="*/ 528351 w 6726740"/>
              <a:gd name="connsiteY81" fmla="*/ 4360325 h 4975124"/>
              <a:gd name="connsiteX82" fmla="*/ 472503 w 6726740"/>
              <a:gd name="connsiteY82" fmla="*/ 4304525 h 4975124"/>
              <a:gd name="connsiteX83" fmla="*/ 528351 w 6726740"/>
              <a:gd name="connsiteY83" fmla="*/ 4248727 h 4975124"/>
              <a:gd name="connsiteX84" fmla="*/ 584199 w 6726740"/>
              <a:gd name="connsiteY84" fmla="*/ 4304525 h 4975124"/>
              <a:gd name="connsiteX85" fmla="*/ 584199 w 6726740"/>
              <a:gd name="connsiteY85" fmla="*/ 3832437 h 4975124"/>
              <a:gd name="connsiteX86" fmla="*/ 528351 w 6726740"/>
              <a:gd name="connsiteY86" fmla="*/ 3888235 h 4975124"/>
              <a:gd name="connsiteX87" fmla="*/ 472503 w 6726740"/>
              <a:gd name="connsiteY87" fmla="*/ 3832437 h 4975124"/>
              <a:gd name="connsiteX88" fmla="*/ 528351 w 6726740"/>
              <a:gd name="connsiteY88" fmla="*/ 3776637 h 4975124"/>
              <a:gd name="connsiteX89" fmla="*/ 584199 w 6726740"/>
              <a:gd name="connsiteY89" fmla="*/ 3832437 h 4975124"/>
              <a:gd name="connsiteX90" fmla="*/ 584199 w 6726740"/>
              <a:gd name="connsiteY90" fmla="*/ 3360347 h 4975124"/>
              <a:gd name="connsiteX91" fmla="*/ 528351 w 6726740"/>
              <a:gd name="connsiteY91" fmla="*/ 3415779 h 4975124"/>
              <a:gd name="connsiteX92" fmla="*/ 472503 w 6726740"/>
              <a:gd name="connsiteY92" fmla="*/ 3360347 h 4975124"/>
              <a:gd name="connsiteX93" fmla="*/ 528351 w 6726740"/>
              <a:gd name="connsiteY93" fmla="*/ 3304547 h 4975124"/>
              <a:gd name="connsiteX94" fmla="*/ 584199 w 6726740"/>
              <a:gd name="connsiteY94" fmla="*/ 3360347 h 4975124"/>
              <a:gd name="connsiteX95" fmla="*/ 584199 w 6726740"/>
              <a:gd name="connsiteY95" fmla="*/ 2888257 h 4975124"/>
              <a:gd name="connsiteX96" fmla="*/ 528351 w 6726740"/>
              <a:gd name="connsiteY96" fmla="*/ 2944057 h 4975124"/>
              <a:gd name="connsiteX97" fmla="*/ 472503 w 6726740"/>
              <a:gd name="connsiteY97" fmla="*/ 2888257 h 4975124"/>
              <a:gd name="connsiteX98" fmla="*/ 528351 w 6726740"/>
              <a:gd name="connsiteY98" fmla="*/ 2832457 h 4975124"/>
              <a:gd name="connsiteX99" fmla="*/ 584199 w 6726740"/>
              <a:gd name="connsiteY99" fmla="*/ 2888257 h 4975124"/>
              <a:gd name="connsiteX100" fmla="*/ 584199 w 6726740"/>
              <a:gd name="connsiteY100" fmla="*/ 2416167 h 4975124"/>
              <a:gd name="connsiteX101" fmla="*/ 528351 w 6726740"/>
              <a:gd name="connsiteY101" fmla="*/ 2471967 h 4975124"/>
              <a:gd name="connsiteX102" fmla="*/ 472503 w 6726740"/>
              <a:gd name="connsiteY102" fmla="*/ 2416167 h 4975124"/>
              <a:gd name="connsiteX103" fmla="*/ 528351 w 6726740"/>
              <a:gd name="connsiteY103" fmla="*/ 2360369 h 4975124"/>
              <a:gd name="connsiteX104" fmla="*/ 584199 w 6726740"/>
              <a:gd name="connsiteY104" fmla="*/ 2416167 h 4975124"/>
              <a:gd name="connsiteX105" fmla="*/ 584199 w 6726740"/>
              <a:gd name="connsiteY105" fmla="*/ 1944077 h 4975124"/>
              <a:gd name="connsiteX106" fmla="*/ 528351 w 6726740"/>
              <a:gd name="connsiteY106" fmla="*/ 1999877 h 4975124"/>
              <a:gd name="connsiteX107" fmla="*/ 472503 w 6726740"/>
              <a:gd name="connsiteY107" fmla="*/ 1944077 h 4975124"/>
              <a:gd name="connsiteX108" fmla="*/ 528351 w 6726740"/>
              <a:gd name="connsiteY108" fmla="*/ 1888279 h 4975124"/>
              <a:gd name="connsiteX109" fmla="*/ 584199 w 6726740"/>
              <a:gd name="connsiteY109" fmla="*/ 1944077 h 4975124"/>
              <a:gd name="connsiteX110" fmla="*/ 584199 w 6726740"/>
              <a:gd name="connsiteY110" fmla="*/ 1471989 h 4975124"/>
              <a:gd name="connsiteX111" fmla="*/ 528351 w 6726740"/>
              <a:gd name="connsiteY111" fmla="*/ 1527787 h 4975124"/>
              <a:gd name="connsiteX112" fmla="*/ 472503 w 6726740"/>
              <a:gd name="connsiteY112" fmla="*/ 1471989 h 4975124"/>
              <a:gd name="connsiteX113" fmla="*/ 528351 w 6726740"/>
              <a:gd name="connsiteY113" fmla="*/ 1416189 h 4975124"/>
              <a:gd name="connsiteX114" fmla="*/ 584199 w 6726740"/>
              <a:gd name="connsiteY114" fmla="*/ 1471989 h 4975124"/>
              <a:gd name="connsiteX115" fmla="*/ 804898 w 6726740"/>
              <a:gd name="connsiteY115" fmla="*/ 4975121 h 4975124"/>
              <a:gd name="connsiteX116" fmla="*/ 724307 w 6726740"/>
              <a:gd name="connsiteY116" fmla="*/ 4975121 h 4975124"/>
              <a:gd name="connsiteX117" fmla="*/ 725105 w 6726740"/>
              <a:gd name="connsiteY117" fmla="*/ 4973197 h 4975124"/>
              <a:gd name="connsiteX118" fmla="*/ 764603 w 6726740"/>
              <a:gd name="connsiteY118" fmla="*/ 4956861 h 4975124"/>
              <a:gd name="connsiteX119" fmla="*/ 804100 w 6726740"/>
              <a:gd name="connsiteY119" fmla="*/ 4973197 h 4975124"/>
              <a:gd name="connsiteX120" fmla="*/ 820451 w 6726740"/>
              <a:gd name="connsiteY120" fmla="*/ 4540571 h 4975124"/>
              <a:gd name="connsiteX121" fmla="*/ 764603 w 6726740"/>
              <a:gd name="connsiteY121" fmla="*/ 4596003 h 4975124"/>
              <a:gd name="connsiteX122" fmla="*/ 708755 w 6726740"/>
              <a:gd name="connsiteY122" fmla="*/ 4540571 h 4975124"/>
              <a:gd name="connsiteX123" fmla="*/ 764603 w 6726740"/>
              <a:gd name="connsiteY123" fmla="*/ 4484771 h 4975124"/>
              <a:gd name="connsiteX124" fmla="*/ 820451 w 6726740"/>
              <a:gd name="connsiteY124" fmla="*/ 4540571 h 4975124"/>
              <a:gd name="connsiteX125" fmla="*/ 820451 w 6726740"/>
              <a:gd name="connsiteY125" fmla="*/ 4068481 h 4975124"/>
              <a:gd name="connsiteX126" fmla="*/ 764603 w 6726740"/>
              <a:gd name="connsiteY126" fmla="*/ 4124279 h 4975124"/>
              <a:gd name="connsiteX127" fmla="*/ 708755 w 6726740"/>
              <a:gd name="connsiteY127" fmla="*/ 4068481 h 4975124"/>
              <a:gd name="connsiteX128" fmla="*/ 764603 w 6726740"/>
              <a:gd name="connsiteY128" fmla="*/ 4012681 h 4975124"/>
              <a:gd name="connsiteX129" fmla="*/ 820451 w 6726740"/>
              <a:gd name="connsiteY129" fmla="*/ 4068481 h 4975124"/>
              <a:gd name="connsiteX130" fmla="*/ 820451 w 6726740"/>
              <a:gd name="connsiteY130" fmla="*/ 3596391 h 4975124"/>
              <a:gd name="connsiteX131" fmla="*/ 764603 w 6726740"/>
              <a:gd name="connsiteY131" fmla="*/ 3652191 h 4975124"/>
              <a:gd name="connsiteX132" fmla="*/ 708755 w 6726740"/>
              <a:gd name="connsiteY132" fmla="*/ 3596391 h 4975124"/>
              <a:gd name="connsiteX133" fmla="*/ 764603 w 6726740"/>
              <a:gd name="connsiteY133" fmla="*/ 3540593 h 4975124"/>
              <a:gd name="connsiteX134" fmla="*/ 820451 w 6726740"/>
              <a:gd name="connsiteY134" fmla="*/ 3596391 h 4975124"/>
              <a:gd name="connsiteX135" fmla="*/ 820451 w 6726740"/>
              <a:gd name="connsiteY135" fmla="*/ 3124301 h 4975124"/>
              <a:gd name="connsiteX136" fmla="*/ 764603 w 6726740"/>
              <a:gd name="connsiteY136" fmla="*/ 3180101 h 4975124"/>
              <a:gd name="connsiteX137" fmla="*/ 708755 w 6726740"/>
              <a:gd name="connsiteY137" fmla="*/ 3124301 h 4975124"/>
              <a:gd name="connsiteX138" fmla="*/ 764603 w 6726740"/>
              <a:gd name="connsiteY138" fmla="*/ 3068869 h 4975124"/>
              <a:gd name="connsiteX139" fmla="*/ 820451 w 6726740"/>
              <a:gd name="connsiteY139" fmla="*/ 3124301 h 4975124"/>
              <a:gd name="connsiteX140" fmla="*/ 820451 w 6726740"/>
              <a:gd name="connsiteY140" fmla="*/ 2652213 h 4975124"/>
              <a:gd name="connsiteX141" fmla="*/ 764603 w 6726740"/>
              <a:gd name="connsiteY141" fmla="*/ 2708011 h 4975124"/>
              <a:gd name="connsiteX142" fmla="*/ 708755 w 6726740"/>
              <a:gd name="connsiteY142" fmla="*/ 2652213 h 4975124"/>
              <a:gd name="connsiteX143" fmla="*/ 764603 w 6726740"/>
              <a:gd name="connsiteY143" fmla="*/ 2596413 h 4975124"/>
              <a:gd name="connsiteX144" fmla="*/ 820451 w 6726740"/>
              <a:gd name="connsiteY144" fmla="*/ 2652213 h 4975124"/>
              <a:gd name="connsiteX145" fmla="*/ 820451 w 6726740"/>
              <a:gd name="connsiteY145" fmla="*/ 2180123 h 4975124"/>
              <a:gd name="connsiteX146" fmla="*/ 764603 w 6726740"/>
              <a:gd name="connsiteY146" fmla="*/ 2235555 h 4975124"/>
              <a:gd name="connsiteX147" fmla="*/ 708755 w 6726740"/>
              <a:gd name="connsiteY147" fmla="*/ 2180123 h 4975124"/>
              <a:gd name="connsiteX148" fmla="*/ 764603 w 6726740"/>
              <a:gd name="connsiteY148" fmla="*/ 2124323 h 4975124"/>
              <a:gd name="connsiteX149" fmla="*/ 820451 w 6726740"/>
              <a:gd name="connsiteY149" fmla="*/ 2180123 h 4975124"/>
              <a:gd name="connsiteX150" fmla="*/ 820451 w 6726740"/>
              <a:gd name="connsiteY150" fmla="*/ 1708033 h 4975124"/>
              <a:gd name="connsiteX151" fmla="*/ 764603 w 6726740"/>
              <a:gd name="connsiteY151" fmla="*/ 1763833 h 4975124"/>
              <a:gd name="connsiteX152" fmla="*/ 708755 w 6726740"/>
              <a:gd name="connsiteY152" fmla="*/ 1708033 h 4975124"/>
              <a:gd name="connsiteX153" fmla="*/ 764603 w 6726740"/>
              <a:gd name="connsiteY153" fmla="*/ 1652233 h 4975124"/>
              <a:gd name="connsiteX154" fmla="*/ 820451 w 6726740"/>
              <a:gd name="connsiteY154" fmla="*/ 1708033 h 4975124"/>
              <a:gd name="connsiteX155" fmla="*/ 820451 w 6726740"/>
              <a:gd name="connsiteY155" fmla="*/ 1235943 h 4975124"/>
              <a:gd name="connsiteX156" fmla="*/ 764603 w 6726740"/>
              <a:gd name="connsiteY156" fmla="*/ 1291743 h 4975124"/>
              <a:gd name="connsiteX157" fmla="*/ 708755 w 6726740"/>
              <a:gd name="connsiteY157" fmla="*/ 1235943 h 4975124"/>
              <a:gd name="connsiteX158" fmla="*/ 764603 w 6726740"/>
              <a:gd name="connsiteY158" fmla="*/ 1180145 h 4975124"/>
              <a:gd name="connsiteX159" fmla="*/ 820451 w 6726740"/>
              <a:gd name="connsiteY159" fmla="*/ 1235943 h 4975124"/>
              <a:gd name="connsiteX160" fmla="*/ 1056702 w 6726740"/>
              <a:gd name="connsiteY160" fmla="*/ 4776615 h 4975124"/>
              <a:gd name="connsiteX161" fmla="*/ 1000854 w 6726740"/>
              <a:gd name="connsiteY161" fmla="*/ 4832415 h 4975124"/>
              <a:gd name="connsiteX162" fmla="*/ 945007 w 6726740"/>
              <a:gd name="connsiteY162" fmla="*/ 4776615 h 4975124"/>
              <a:gd name="connsiteX163" fmla="*/ 1000854 w 6726740"/>
              <a:gd name="connsiteY163" fmla="*/ 4720817 h 4975124"/>
              <a:gd name="connsiteX164" fmla="*/ 1056702 w 6726740"/>
              <a:gd name="connsiteY164" fmla="*/ 4776615 h 4975124"/>
              <a:gd name="connsiteX165" fmla="*/ 1056702 w 6726740"/>
              <a:gd name="connsiteY165" fmla="*/ 4304525 h 4975124"/>
              <a:gd name="connsiteX166" fmla="*/ 1000854 w 6726740"/>
              <a:gd name="connsiteY166" fmla="*/ 4360325 h 4975124"/>
              <a:gd name="connsiteX167" fmla="*/ 945007 w 6726740"/>
              <a:gd name="connsiteY167" fmla="*/ 4304525 h 4975124"/>
              <a:gd name="connsiteX168" fmla="*/ 1000854 w 6726740"/>
              <a:gd name="connsiteY168" fmla="*/ 4248727 h 4975124"/>
              <a:gd name="connsiteX169" fmla="*/ 1056702 w 6726740"/>
              <a:gd name="connsiteY169" fmla="*/ 4304525 h 4975124"/>
              <a:gd name="connsiteX170" fmla="*/ 1056702 w 6726740"/>
              <a:gd name="connsiteY170" fmla="*/ 3832437 h 4975124"/>
              <a:gd name="connsiteX171" fmla="*/ 1000854 w 6726740"/>
              <a:gd name="connsiteY171" fmla="*/ 3888235 h 4975124"/>
              <a:gd name="connsiteX172" fmla="*/ 945007 w 6726740"/>
              <a:gd name="connsiteY172" fmla="*/ 3832437 h 4975124"/>
              <a:gd name="connsiteX173" fmla="*/ 1000854 w 6726740"/>
              <a:gd name="connsiteY173" fmla="*/ 3776637 h 4975124"/>
              <a:gd name="connsiteX174" fmla="*/ 1056702 w 6726740"/>
              <a:gd name="connsiteY174" fmla="*/ 3832437 h 4975124"/>
              <a:gd name="connsiteX175" fmla="*/ 1056702 w 6726740"/>
              <a:gd name="connsiteY175" fmla="*/ 3360347 h 4975124"/>
              <a:gd name="connsiteX176" fmla="*/ 1000854 w 6726740"/>
              <a:gd name="connsiteY176" fmla="*/ 3415779 h 4975124"/>
              <a:gd name="connsiteX177" fmla="*/ 945007 w 6726740"/>
              <a:gd name="connsiteY177" fmla="*/ 3360347 h 4975124"/>
              <a:gd name="connsiteX178" fmla="*/ 1000854 w 6726740"/>
              <a:gd name="connsiteY178" fmla="*/ 3304547 h 4975124"/>
              <a:gd name="connsiteX179" fmla="*/ 1056702 w 6726740"/>
              <a:gd name="connsiteY179" fmla="*/ 3360347 h 4975124"/>
              <a:gd name="connsiteX180" fmla="*/ 1056702 w 6726740"/>
              <a:gd name="connsiteY180" fmla="*/ 2888257 h 4975124"/>
              <a:gd name="connsiteX181" fmla="*/ 1000854 w 6726740"/>
              <a:gd name="connsiteY181" fmla="*/ 2944057 h 4975124"/>
              <a:gd name="connsiteX182" fmla="*/ 945007 w 6726740"/>
              <a:gd name="connsiteY182" fmla="*/ 2888257 h 4975124"/>
              <a:gd name="connsiteX183" fmla="*/ 1000854 w 6726740"/>
              <a:gd name="connsiteY183" fmla="*/ 2832457 h 4975124"/>
              <a:gd name="connsiteX184" fmla="*/ 1056702 w 6726740"/>
              <a:gd name="connsiteY184" fmla="*/ 2888257 h 4975124"/>
              <a:gd name="connsiteX185" fmla="*/ 1056702 w 6726740"/>
              <a:gd name="connsiteY185" fmla="*/ 2416167 h 4975124"/>
              <a:gd name="connsiteX186" fmla="*/ 1000854 w 6726740"/>
              <a:gd name="connsiteY186" fmla="*/ 2471967 h 4975124"/>
              <a:gd name="connsiteX187" fmla="*/ 945007 w 6726740"/>
              <a:gd name="connsiteY187" fmla="*/ 2416167 h 4975124"/>
              <a:gd name="connsiteX188" fmla="*/ 1000854 w 6726740"/>
              <a:gd name="connsiteY188" fmla="*/ 2360369 h 4975124"/>
              <a:gd name="connsiteX189" fmla="*/ 1056702 w 6726740"/>
              <a:gd name="connsiteY189" fmla="*/ 2416167 h 4975124"/>
              <a:gd name="connsiteX190" fmla="*/ 1056702 w 6726740"/>
              <a:gd name="connsiteY190" fmla="*/ 1944077 h 4975124"/>
              <a:gd name="connsiteX191" fmla="*/ 1000854 w 6726740"/>
              <a:gd name="connsiteY191" fmla="*/ 1999877 h 4975124"/>
              <a:gd name="connsiteX192" fmla="*/ 945007 w 6726740"/>
              <a:gd name="connsiteY192" fmla="*/ 1944077 h 4975124"/>
              <a:gd name="connsiteX193" fmla="*/ 1000854 w 6726740"/>
              <a:gd name="connsiteY193" fmla="*/ 1888279 h 4975124"/>
              <a:gd name="connsiteX194" fmla="*/ 1056702 w 6726740"/>
              <a:gd name="connsiteY194" fmla="*/ 1944077 h 4975124"/>
              <a:gd name="connsiteX195" fmla="*/ 1056702 w 6726740"/>
              <a:gd name="connsiteY195" fmla="*/ 1471989 h 4975124"/>
              <a:gd name="connsiteX196" fmla="*/ 1000854 w 6726740"/>
              <a:gd name="connsiteY196" fmla="*/ 1527787 h 4975124"/>
              <a:gd name="connsiteX197" fmla="*/ 945007 w 6726740"/>
              <a:gd name="connsiteY197" fmla="*/ 1471989 h 4975124"/>
              <a:gd name="connsiteX198" fmla="*/ 1000854 w 6726740"/>
              <a:gd name="connsiteY198" fmla="*/ 1416189 h 4975124"/>
              <a:gd name="connsiteX199" fmla="*/ 1056702 w 6726740"/>
              <a:gd name="connsiteY199" fmla="*/ 1471989 h 4975124"/>
              <a:gd name="connsiteX200" fmla="*/ 1056702 w 6726740"/>
              <a:gd name="connsiteY200" fmla="*/ 999899 h 4975124"/>
              <a:gd name="connsiteX201" fmla="*/ 1000854 w 6726740"/>
              <a:gd name="connsiteY201" fmla="*/ 1055331 h 4975124"/>
              <a:gd name="connsiteX202" fmla="*/ 945007 w 6726740"/>
              <a:gd name="connsiteY202" fmla="*/ 999899 h 4975124"/>
              <a:gd name="connsiteX203" fmla="*/ 1000854 w 6726740"/>
              <a:gd name="connsiteY203" fmla="*/ 944100 h 4975124"/>
              <a:gd name="connsiteX204" fmla="*/ 1056702 w 6726740"/>
              <a:gd name="connsiteY204" fmla="*/ 999899 h 4975124"/>
              <a:gd name="connsiteX205" fmla="*/ 1277401 w 6726740"/>
              <a:gd name="connsiteY205" fmla="*/ 4975121 h 4975124"/>
              <a:gd name="connsiteX206" fmla="*/ 1196810 w 6726740"/>
              <a:gd name="connsiteY206" fmla="*/ 4975121 h 4975124"/>
              <a:gd name="connsiteX207" fmla="*/ 1197608 w 6726740"/>
              <a:gd name="connsiteY207" fmla="*/ 4973197 h 4975124"/>
              <a:gd name="connsiteX208" fmla="*/ 1237106 w 6726740"/>
              <a:gd name="connsiteY208" fmla="*/ 4956861 h 4975124"/>
              <a:gd name="connsiteX209" fmla="*/ 1276603 w 6726740"/>
              <a:gd name="connsiteY209" fmla="*/ 4973197 h 4975124"/>
              <a:gd name="connsiteX210" fmla="*/ 1292954 w 6726740"/>
              <a:gd name="connsiteY210" fmla="*/ 4540571 h 4975124"/>
              <a:gd name="connsiteX211" fmla="*/ 1237106 w 6726740"/>
              <a:gd name="connsiteY211" fmla="*/ 4596003 h 4975124"/>
              <a:gd name="connsiteX212" fmla="*/ 1181258 w 6726740"/>
              <a:gd name="connsiteY212" fmla="*/ 4540571 h 4975124"/>
              <a:gd name="connsiteX213" fmla="*/ 1237106 w 6726740"/>
              <a:gd name="connsiteY213" fmla="*/ 4484771 h 4975124"/>
              <a:gd name="connsiteX214" fmla="*/ 1292954 w 6726740"/>
              <a:gd name="connsiteY214" fmla="*/ 4540571 h 4975124"/>
              <a:gd name="connsiteX215" fmla="*/ 1292954 w 6726740"/>
              <a:gd name="connsiteY215" fmla="*/ 4068481 h 4975124"/>
              <a:gd name="connsiteX216" fmla="*/ 1237106 w 6726740"/>
              <a:gd name="connsiteY216" fmla="*/ 4124279 h 4975124"/>
              <a:gd name="connsiteX217" fmla="*/ 1181258 w 6726740"/>
              <a:gd name="connsiteY217" fmla="*/ 4068481 h 4975124"/>
              <a:gd name="connsiteX218" fmla="*/ 1237106 w 6726740"/>
              <a:gd name="connsiteY218" fmla="*/ 4012681 h 4975124"/>
              <a:gd name="connsiteX219" fmla="*/ 1292954 w 6726740"/>
              <a:gd name="connsiteY219" fmla="*/ 4068481 h 4975124"/>
              <a:gd name="connsiteX220" fmla="*/ 1292954 w 6726740"/>
              <a:gd name="connsiteY220" fmla="*/ 3596391 h 4975124"/>
              <a:gd name="connsiteX221" fmla="*/ 1237106 w 6726740"/>
              <a:gd name="connsiteY221" fmla="*/ 3652191 h 4975124"/>
              <a:gd name="connsiteX222" fmla="*/ 1181258 w 6726740"/>
              <a:gd name="connsiteY222" fmla="*/ 3596391 h 4975124"/>
              <a:gd name="connsiteX223" fmla="*/ 1237106 w 6726740"/>
              <a:gd name="connsiteY223" fmla="*/ 3540593 h 4975124"/>
              <a:gd name="connsiteX224" fmla="*/ 1292954 w 6726740"/>
              <a:gd name="connsiteY224" fmla="*/ 3596391 h 4975124"/>
              <a:gd name="connsiteX225" fmla="*/ 1292954 w 6726740"/>
              <a:gd name="connsiteY225" fmla="*/ 3124301 h 4975124"/>
              <a:gd name="connsiteX226" fmla="*/ 1237106 w 6726740"/>
              <a:gd name="connsiteY226" fmla="*/ 3180101 h 4975124"/>
              <a:gd name="connsiteX227" fmla="*/ 1181258 w 6726740"/>
              <a:gd name="connsiteY227" fmla="*/ 3124301 h 4975124"/>
              <a:gd name="connsiteX228" fmla="*/ 1237106 w 6726740"/>
              <a:gd name="connsiteY228" fmla="*/ 3068869 h 4975124"/>
              <a:gd name="connsiteX229" fmla="*/ 1292954 w 6726740"/>
              <a:gd name="connsiteY229" fmla="*/ 3124301 h 4975124"/>
              <a:gd name="connsiteX230" fmla="*/ 1292954 w 6726740"/>
              <a:gd name="connsiteY230" fmla="*/ 2652213 h 4975124"/>
              <a:gd name="connsiteX231" fmla="*/ 1237106 w 6726740"/>
              <a:gd name="connsiteY231" fmla="*/ 2708011 h 4975124"/>
              <a:gd name="connsiteX232" fmla="*/ 1181258 w 6726740"/>
              <a:gd name="connsiteY232" fmla="*/ 2652213 h 4975124"/>
              <a:gd name="connsiteX233" fmla="*/ 1237106 w 6726740"/>
              <a:gd name="connsiteY233" fmla="*/ 2596413 h 4975124"/>
              <a:gd name="connsiteX234" fmla="*/ 1292954 w 6726740"/>
              <a:gd name="connsiteY234" fmla="*/ 2652213 h 4975124"/>
              <a:gd name="connsiteX235" fmla="*/ 1292954 w 6726740"/>
              <a:gd name="connsiteY235" fmla="*/ 2180123 h 4975124"/>
              <a:gd name="connsiteX236" fmla="*/ 1237106 w 6726740"/>
              <a:gd name="connsiteY236" fmla="*/ 2235555 h 4975124"/>
              <a:gd name="connsiteX237" fmla="*/ 1181258 w 6726740"/>
              <a:gd name="connsiteY237" fmla="*/ 2180123 h 4975124"/>
              <a:gd name="connsiteX238" fmla="*/ 1237106 w 6726740"/>
              <a:gd name="connsiteY238" fmla="*/ 2124323 h 4975124"/>
              <a:gd name="connsiteX239" fmla="*/ 1292954 w 6726740"/>
              <a:gd name="connsiteY239" fmla="*/ 2180123 h 4975124"/>
              <a:gd name="connsiteX240" fmla="*/ 1292954 w 6726740"/>
              <a:gd name="connsiteY240" fmla="*/ 1708033 h 4975124"/>
              <a:gd name="connsiteX241" fmla="*/ 1237106 w 6726740"/>
              <a:gd name="connsiteY241" fmla="*/ 1763833 h 4975124"/>
              <a:gd name="connsiteX242" fmla="*/ 1181258 w 6726740"/>
              <a:gd name="connsiteY242" fmla="*/ 1708033 h 4975124"/>
              <a:gd name="connsiteX243" fmla="*/ 1237106 w 6726740"/>
              <a:gd name="connsiteY243" fmla="*/ 1652233 h 4975124"/>
              <a:gd name="connsiteX244" fmla="*/ 1292954 w 6726740"/>
              <a:gd name="connsiteY244" fmla="*/ 1708033 h 4975124"/>
              <a:gd name="connsiteX245" fmla="*/ 1292954 w 6726740"/>
              <a:gd name="connsiteY245" fmla="*/ 1235943 h 4975124"/>
              <a:gd name="connsiteX246" fmla="*/ 1237106 w 6726740"/>
              <a:gd name="connsiteY246" fmla="*/ 1291743 h 4975124"/>
              <a:gd name="connsiteX247" fmla="*/ 1181258 w 6726740"/>
              <a:gd name="connsiteY247" fmla="*/ 1235943 h 4975124"/>
              <a:gd name="connsiteX248" fmla="*/ 1237106 w 6726740"/>
              <a:gd name="connsiteY248" fmla="*/ 1180145 h 4975124"/>
              <a:gd name="connsiteX249" fmla="*/ 1292954 w 6726740"/>
              <a:gd name="connsiteY249" fmla="*/ 1235943 h 4975124"/>
              <a:gd name="connsiteX250" fmla="*/ 1292954 w 6726740"/>
              <a:gd name="connsiteY250" fmla="*/ 763854 h 4975124"/>
              <a:gd name="connsiteX251" fmla="*/ 1237106 w 6726740"/>
              <a:gd name="connsiteY251" fmla="*/ 819653 h 4975124"/>
              <a:gd name="connsiteX252" fmla="*/ 1181258 w 6726740"/>
              <a:gd name="connsiteY252" fmla="*/ 763854 h 4975124"/>
              <a:gd name="connsiteX253" fmla="*/ 1237106 w 6726740"/>
              <a:gd name="connsiteY253" fmla="*/ 708422 h 4975124"/>
              <a:gd name="connsiteX254" fmla="*/ 1292954 w 6726740"/>
              <a:gd name="connsiteY254" fmla="*/ 763854 h 4975124"/>
              <a:gd name="connsiteX255" fmla="*/ 1529205 w 6726740"/>
              <a:gd name="connsiteY255" fmla="*/ 4776615 h 4975124"/>
              <a:gd name="connsiteX256" fmla="*/ 1473358 w 6726740"/>
              <a:gd name="connsiteY256" fmla="*/ 4832415 h 4975124"/>
              <a:gd name="connsiteX257" fmla="*/ 1417510 w 6726740"/>
              <a:gd name="connsiteY257" fmla="*/ 4776615 h 4975124"/>
              <a:gd name="connsiteX258" fmla="*/ 1473358 w 6726740"/>
              <a:gd name="connsiteY258" fmla="*/ 4720817 h 4975124"/>
              <a:gd name="connsiteX259" fmla="*/ 1529205 w 6726740"/>
              <a:gd name="connsiteY259" fmla="*/ 4776615 h 4975124"/>
              <a:gd name="connsiteX260" fmla="*/ 1529205 w 6726740"/>
              <a:gd name="connsiteY260" fmla="*/ 4304525 h 4975124"/>
              <a:gd name="connsiteX261" fmla="*/ 1473358 w 6726740"/>
              <a:gd name="connsiteY261" fmla="*/ 4360325 h 4975124"/>
              <a:gd name="connsiteX262" fmla="*/ 1417510 w 6726740"/>
              <a:gd name="connsiteY262" fmla="*/ 4304525 h 4975124"/>
              <a:gd name="connsiteX263" fmla="*/ 1473358 w 6726740"/>
              <a:gd name="connsiteY263" fmla="*/ 4248727 h 4975124"/>
              <a:gd name="connsiteX264" fmla="*/ 1529205 w 6726740"/>
              <a:gd name="connsiteY264" fmla="*/ 4304525 h 4975124"/>
              <a:gd name="connsiteX265" fmla="*/ 1529205 w 6726740"/>
              <a:gd name="connsiteY265" fmla="*/ 3832437 h 4975124"/>
              <a:gd name="connsiteX266" fmla="*/ 1473358 w 6726740"/>
              <a:gd name="connsiteY266" fmla="*/ 3888235 h 4975124"/>
              <a:gd name="connsiteX267" fmla="*/ 1417510 w 6726740"/>
              <a:gd name="connsiteY267" fmla="*/ 3832437 h 4975124"/>
              <a:gd name="connsiteX268" fmla="*/ 1473358 w 6726740"/>
              <a:gd name="connsiteY268" fmla="*/ 3776637 h 4975124"/>
              <a:gd name="connsiteX269" fmla="*/ 1529205 w 6726740"/>
              <a:gd name="connsiteY269" fmla="*/ 3832437 h 4975124"/>
              <a:gd name="connsiteX270" fmla="*/ 1529205 w 6726740"/>
              <a:gd name="connsiteY270" fmla="*/ 3360347 h 4975124"/>
              <a:gd name="connsiteX271" fmla="*/ 1473358 w 6726740"/>
              <a:gd name="connsiteY271" fmla="*/ 3415779 h 4975124"/>
              <a:gd name="connsiteX272" fmla="*/ 1417510 w 6726740"/>
              <a:gd name="connsiteY272" fmla="*/ 3360347 h 4975124"/>
              <a:gd name="connsiteX273" fmla="*/ 1473358 w 6726740"/>
              <a:gd name="connsiteY273" fmla="*/ 3304547 h 4975124"/>
              <a:gd name="connsiteX274" fmla="*/ 1529205 w 6726740"/>
              <a:gd name="connsiteY274" fmla="*/ 3360347 h 4975124"/>
              <a:gd name="connsiteX275" fmla="*/ 1529205 w 6726740"/>
              <a:gd name="connsiteY275" fmla="*/ 2888257 h 4975124"/>
              <a:gd name="connsiteX276" fmla="*/ 1473358 w 6726740"/>
              <a:gd name="connsiteY276" fmla="*/ 2944057 h 4975124"/>
              <a:gd name="connsiteX277" fmla="*/ 1417510 w 6726740"/>
              <a:gd name="connsiteY277" fmla="*/ 2888257 h 4975124"/>
              <a:gd name="connsiteX278" fmla="*/ 1473358 w 6726740"/>
              <a:gd name="connsiteY278" fmla="*/ 2832457 h 4975124"/>
              <a:gd name="connsiteX279" fmla="*/ 1529205 w 6726740"/>
              <a:gd name="connsiteY279" fmla="*/ 2888257 h 4975124"/>
              <a:gd name="connsiteX280" fmla="*/ 1529205 w 6726740"/>
              <a:gd name="connsiteY280" fmla="*/ 2416167 h 4975124"/>
              <a:gd name="connsiteX281" fmla="*/ 1473358 w 6726740"/>
              <a:gd name="connsiteY281" fmla="*/ 2471967 h 4975124"/>
              <a:gd name="connsiteX282" fmla="*/ 1417510 w 6726740"/>
              <a:gd name="connsiteY282" fmla="*/ 2416167 h 4975124"/>
              <a:gd name="connsiteX283" fmla="*/ 1473358 w 6726740"/>
              <a:gd name="connsiteY283" fmla="*/ 2360369 h 4975124"/>
              <a:gd name="connsiteX284" fmla="*/ 1529205 w 6726740"/>
              <a:gd name="connsiteY284" fmla="*/ 2416167 h 4975124"/>
              <a:gd name="connsiteX285" fmla="*/ 1529205 w 6726740"/>
              <a:gd name="connsiteY285" fmla="*/ 1944077 h 4975124"/>
              <a:gd name="connsiteX286" fmla="*/ 1473358 w 6726740"/>
              <a:gd name="connsiteY286" fmla="*/ 1999877 h 4975124"/>
              <a:gd name="connsiteX287" fmla="*/ 1417510 w 6726740"/>
              <a:gd name="connsiteY287" fmla="*/ 1944077 h 4975124"/>
              <a:gd name="connsiteX288" fmla="*/ 1473358 w 6726740"/>
              <a:gd name="connsiteY288" fmla="*/ 1888279 h 4975124"/>
              <a:gd name="connsiteX289" fmla="*/ 1529205 w 6726740"/>
              <a:gd name="connsiteY289" fmla="*/ 1944077 h 4975124"/>
              <a:gd name="connsiteX290" fmla="*/ 1529205 w 6726740"/>
              <a:gd name="connsiteY290" fmla="*/ 1471989 h 4975124"/>
              <a:gd name="connsiteX291" fmla="*/ 1473358 w 6726740"/>
              <a:gd name="connsiteY291" fmla="*/ 1527787 h 4975124"/>
              <a:gd name="connsiteX292" fmla="*/ 1417510 w 6726740"/>
              <a:gd name="connsiteY292" fmla="*/ 1471989 h 4975124"/>
              <a:gd name="connsiteX293" fmla="*/ 1473358 w 6726740"/>
              <a:gd name="connsiteY293" fmla="*/ 1416189 h 4975124"/>
              <a:gd name="connsiteX294" fmla="*/ 1529205 w 6726740"/>
              <a:gd name="connsiteY294" fmla="*/ 1471989 h 4975124"/>
              <a:gd name="connsiteX295" fmla="*/ 1529205 w 6726740"/>
              <a:gd name="connsiteY295" fmla="*/ 999899 h 4975124"/>
              <a:gd name="connsiteX296" fmla="*/ 1473358 w 6726740"/>
              <a:gd name="connsiteY296" fmla="*/ 1055331 h 4975124"/>
              <a:gd name="connsiteX297" fmla="*/ 1417510 w 6726740"/>
              <a:gd name="connsiteY297" fmla="*/ 999899 h 4975124"/>
              <a:gd name="connsiteX298" fmla="*/ 1473358 w 6726740"/>
              <a:gd name="connsiteY298" fmla="*/ 944100 h 4975124"/>
              <a:gd name="connsiteX299" fmla="*/ 1529205 w 6726740"/>
              <a:gd name="connsiteY299" fmla="*/ 999899 h 4975124"/>
              <a:gd name="connsiteX300" fmla="*/ 1529205 w 6726740"/>
              <a:gd name="connsiteY300" fmla="*/ 527810 h 4975124"/>
              <a:gd name="connsiteX301" fmla="*/ 1473358 w 6726740"/>
              <a:gd name="connsiteY301" fmla="*/ 583609 h 4975124"/>
              <a:gd name="connsiteX302" fmla="*/ 1417510 w 6726740"/>
              <a:gd name="connsiteY302" fmla="*/ 527810 h 4975124"/>
              <a:gd name="connsiteX303" fmla="*/ 1426235 w 6726740"/>
              <a:gd name="connsiteY303" fmla="*/ 506749 h 4975124"/>
              <a:gd name="connsiteX304" fmla="*/ 1481477 w 6726740"/>
              <a:gd name="connsiteY304" fmla="*/ 475017 h 4975124"/>
              <a:gd name="connsiteX305" fmla="*/ 1483398 w 6726740"/>
              <a:gd name="connsiteY305" fmla="*/ 474034 h 4975124"/>
              <a:gd name="connsiteX306" fmla="*/ 1495104 w 6726740"/>
              <a:gd name="connsiteY306" fmla="*/ 476393 h 4975124"/>
              <a:gd name="connsiteX307" fmla="*/ 1529205 w 6726740"/>
              <a:gd name="connsiteY307" fmla="*/ 527810 h 4975124"/>
              <a:gd name="connsiteX308" fmla="*/ 1749904 w 6726740"/>
              <a:gd name="connsiteY308" fmla="*/ 4975124 h 4975124"/>
              <a:gd name="connsiteX309" fmla="*/ 1669313 w 6726740"/>
              <a:gd name="connsiteY309" fmla="*/ 4975121 h 4975124"/>
              <a:gd name="connsiteX310" fmla="*/ 1670111 w 6726740"/>
              <a:gd name="connsiteY310" fmla="*/ 4973197 h 4975124"/>
              <a:gd name="connsiteX311" fmla="*/ 1709609 w 6726740"/>
              <a:gd name="connsiteY311" fmla="*/ 4956861 h 4975124"/>
              <a:gd name="connsiteX312" fmla="*/ 1749106 w 6726740"/>
              <a:gd name="connsiteY312" fmla="*/ 4973198 h 4975124"/>
              <a:gd name="connsiteX313" fmla="*/ 1765457 w 6726740"/>
              <a:gd name="connsiteY313" fmla="*/ 4540572 h 4975124"/>
              <a:gd name="connsiteX314" fmla="*/ 1709609 w 6726740"/>
              <a:gd name="connsiteY314" fmla="*/ 4596003 h 4975124"/>
              <a:gd name="connsiteX315" fmla="*/ 1653761 w 6726740"/>
              <a:gd name="connsiteY315" fmla="*/ 4540571 h 4975124"/>
              <a:gd name="connsiteX316" fmla="*/ 1709609 w 6726740"/>
              <a:gd name="connsiteY316" fmla="*/ 4484771 h 4975124"/>
              <a:gd name="connsiteX317" fmla="*/ 1765457 w 6726740"/>
              <a:gd name="connsiteY317" fmla="*/ 4540572 h 4975124"/>
              <a:gd name="connsiteX318" fmla="*/ 1765457 w 6726740"/>
              <a:gd name="connsiteY318" fmla="*/ 4068482 h 4975124"/>
              <a:gd name="connsiteX319" fmla="*/ 1709609 w 6726740"/>
              <a:gd name="connsiteY319" fmla="*/ 4124279 h 4975124"/>
              <a:gd name="connsiteX320" fmla="*/ 1653761 w 6726740"/>
              <a:gd name="connsiteY320" fmla="*/ 4068481 h 4975124"/>
              <a:gd name="connsiteX321" fmla="*/ 1709609 w 6726740"/>
              <a:gd name="connsiteY321" fmla="*/ 4012681 h 4975124"/>
              <a:gd name="connsiteX322" fmla="*/ 1765457 w 6726740"/>
              <a:gd name="connsiteY322" fmla="*/ 4068482 h 4975124"/>
              <a:gd name="connsiteX323" fmla="*/ 1765457 w 6726740"/>
              <a:gd name="connsiteY323" fmla="*/ 3596392 h 4975124"/>
              <a:gd name="connsiteX324" fmla="*/ 1709609 w 6726740"/>
              <a:gd name="connsiteY324" fmla="*/ 3652191 h 4975124"/>
              <a:gd name="connsiteX325" fmla="*/ 1653761 w 6726740"/>
              <a:gd name="connsiteY325" fmla="*/ 3596391 h 4975124"/>
              <a:gd name="connsiteX326" fmla="*/ 1709609 w 6726740"/>
              <a:gd name="connsiteY326" fmla="*/ 3540593 h 4975124"/>
              <a:gd name="connsiteX327" fmla="*/ 1765457 w 6726740"/>
              <a:gd name="connsiteY327" fmla="*/ 3596392 h 4975124"/>
              <a:gd name="connsiteX328" fmla="*/ 1765457 w 6726740"/>
              <a:gd name="connsiteY328" fmla="*/ 3124302 h 4975124"/>
              <a:gd name="connsiteX329" fmla="*/ 1709609 w 6726740"/>
              <a:gd name="connsiteY329" fmla="*/ 3180101 h 4975124"/>
              <a:gd name="connsiteX330" fmla="*/ 1653761 w 6726740"/>
              <a:gd name="connsiteY330" fmla="*/ 3124301 h 4975124"/>
              <a:gd name="connsiteX331" fmla="*/ 1709609 w 6726740"/>
              <a:gd name="connsiteY331" fmla="*/ 3068869 h 4975124"/>
              <a:gd name="connsiteX332" fmla="*/ 1765457 w 6726740"/>
              <a:gd name="connsiteY332" fmla="*/ 3124302 h 4975124"/>
              <a:gd name="connsiteX333" fmla="*/ 1765457 w 6726740"/>
              <a:gd name="connsiteY333" fmla="*/ 2652214 h 4975124"/>
              <a:gd name="connsiteX334" fmla="*/ 1709609 w 6726740"/>
              <a:gd name="connsiteY334" fmla="*/ 2708011 h 4975124"/>
              <a:gd name="connsiteX335" fmla="*/ 1653761 w 6726740"/>
              <a:gd name="connsiteY335" fmla="*/ 2652213 h 4975124"/>
              <a:gd name="connsiteX336" fmla="*/ 1709609 w 6726740"/>
              <a:gd name="connsiteY336" fmla="*/ 2596413 h 4975124"/>
              <a:gd name="connsiteX337" fmla="*/ 1765457 w 6726740"/>
              <a:gd name="connsiteY337" fmla="*/ 2652214 h 4975124"/>
              <a:gd name="connsiteX338" fmla="*/ 1765457 w 6726740"/>
              <a:gd name="connsiteY338" fmla="*/ 2180124 h 4975124"/>
              <a:gd name="connsiteX339" fmla="*/ 1709609 w 6726740"/>
              <a:gd name="connsiteY339" fmla="*/ 2235555 h 4975124"/>
              <a:gd name="connsiteX340" fmla="*/ 1653761 w 6726740"/>
              <a:gd name="connsiteY340" fmla="*/ 2180123 h 4975124"/>
              <a:gd name="connsiteX341" fmla="*/ 1709609 w 6726740"/>
              <a:gd name="connsiteY341" fmla="*/ 2124323 h 4975124"/>
              <a:gd name="connsiteX342" fmla="*/ 1765457 w 6726740"/>
              <a:gd name="connsiteY342" fmla="*/ 2180124 h 4975124"/>
              <a:gd name="connsiteX343" fmla="*/ 1765457 w 6726740"/>
              <a:gd name="connsiteY343" fmla="*/ 1708034 h 4975124"/>
              <a:gd name="connsiteX344" fmla="*/ 1709609 w 6726740"/>
              <a:gd name="connsiteY344" fmla="*/ 1763833 h 4975124"/>
              <a:gd name="connsiteX345" fmla="*/ 1653761 w 6726740"/>
              <a:gd name="connsiteY345" fmla="*/ 1708033 h 4975124"/>
              <a:gd name="connsiteX346" fmla="*/ 1709609 w 6726740"/>
              <a:gd name="connsiteY346" fmla="*/ 1652233 h 4975124"/>
              <a:gd name="connsiteX347" fmla="*/ 1765457 w 6726740"/>
              <a:gd name="connsiteY347" fmla="*/ 1708034 h 4975124"/>
              <a:gd name="connsiteX348" fmla="*/ 1765457 w 6726740"/>
              <a:gd name="connsiteY348" fmla="*/ 1235944 h 4975124"/>
              <a:gd name="connsiteX349" fmla="*/ 1709609 w 6726740"/>
              <a:gd name="connsiteY349" fmla="*/ 1291743 h 4975124"/>
              <a:gd name="connsiteX350" fmla="*/ 1653761 w 6726740"/>
              <a:gd name="connsiteY350" fmla="*/ 1235943 h 4975124"/>
              <a:gd name="connsiteX351" fmla="*/ 1709609 w 6726740"/>
              <a:gd name="connsiteY351" fmla="*/ 1180145 h 4975124"/>
              <a:gd name="connsiteX352" fmla="*/ 1765457 w 6726740"/>
              <a:gd name="connsiteY352" fmla="*/ 1235944 h 4975124"/>
              <a:gd name="connsiteX353" fmla="*/ 1765457 w 6726740"/>
              <a:gd name="connsiteY353" fmla="*/ 763854 h 4975124"/>
              <a:gd name="connsiteX354" fmla="*/ 1709609 w 6726740"/>
              <a:gd name="connsiteY354" fmla="*/ 819653 h 4975124"/>
              <a:gd name="connsiteX355" fmla="*/ 1653761 w 6726740"/>
              <a:gd name="connsiteY355" fmla="*/ 763854 h 4975124"/>
              <a:gd name="connsiteX356" fmla="*/ 1709609 w 6726740"/>
              <a:gd name="connsiteY356" fmla="*/ 708422 h 4975124"/>
              <a:gd name="connsiteX357" fmla="*/ 1765457 w 6726740"/>
              <a:gd name="connsiteY357" fmla="*/ 763854 h 4975124"/>
              <a:gd name="connsiteX358" fmla="*/ 2001709 w 6726740"/>
              <a:gd name="connsiteY358" fmla="*/ 4776616 h 4975124"/>
              <a:gd name="connsiteX359" fmla="*/ 1945861 w 6726740"/>
              <a:gd name="connsiteY359" fmla="*/ 4832416 h 4975124"/>
              <a:gd name="connsiteX360" fmla="*/ 1890013 w 6726740"/>
              <a:gd name="connsiteY360" fmla="*/ 4776616 h 4975124"/>
              <a:gd name="connsiteX361" fmla="*/ 1945861 w 6726740"/>
              <a:gd name="connsiteY361" fmla="*/ 4720818 h 4975124"/>
              <a:gd name="connsiteX362" fmla="*/ 2001709 w 6726740"/>
              <a:gd name="connsiteY362" fmla="*/ 4776616 h 4975124"/>
              <a:gd name="connsiteX363" fmla="*/ 2001709 w 6726740"/>
              <a:gd name="connsiteY363" fmla="*/ 4304526 h 4975124"/>
              <a:gd name="connsiteX364" fmla="*/ 1945861 w 6726740"/>
              <a:gd name="connsiteY364" fmla="*/ 4360326 h 4975124"/>
              <a:gd name="connsiteX365" fmla="*/ 1890013 w 6726740"/>
              <a:gd name="connsiteY365" fmla="*/ 4304526 h 4975124"/>
              <a:gd name="connsiteX366" fmla="*/ 1945861 w 6726740"/>
              <a:gd name="connsiteY366" fmla="*/ 4248728 h 4975124"/>
              <a:gd name="connsiteX367" fmla="*/ 2001709 w 6726740"/>
              <a:gd name="connsiteY367" fmla="*/ 4304526 h 4975124"/>
              <a:gd name="connsiteX368" fmla="*/ 2001709 w 6726740"/>
              <a:gd name="connsiteY368" fmla="*/ 3832438 h 4975124"/>
              <a:gd name="connsiteX369" fmla="*/ 1945861 w 6726740"/>
              <a:gd name="connsiteY369" fmla="*/ 3888236 h 4975124"/>
              <a:gd name="connsiteX370" fmla="*/ 1890013 w 6726740"/>
              <a:gd name="connsiteY370" fmla="*/ 3832438 h 4975124"/>
              <a:gd name="connsiteX371" fmla="*/ 1945861 w 6726740"/>
              <a:gd name="connsiteY371" fmla="*/ 3776638 h 4975124"/>
              <a:gd name="connsiteX372" fmla="*/ 2001709 w 6726740"/>
              <a:gd name="connsiteY372" fmla="*/ 3832438 h 4975124"/>
              <a:gd name="connsiteX373" fmla="*/ 2001709 w 6726740"/>
              <a:gd name="connsiteY373" fmla="*/ 3360348 h 4975124"/>
              <a:gd name="connsiteX374" fmla="*/ 1945861 w 6726740"/>
              <a:gd name="connsiteY374" fmla="*/ 3415780 h 4975124"/>
              <a:gd name="connsiteX375" fmla="*/ 1890013 w 6726740"/>
              <a:gd name="connsiteY375" fmla="*/ 3360348 h 4975124"/>
              <a:gd name="connsiteX376" fmla="*/ 1945861 w 6726740"/>
              <a:gd name="connsiteY376" fmla="*/ 3304548 h 4975124"/>
              <a:gd name="connsiteX377" fmla="*/ 2001709 w 6726740"/>
              <a:gd name="connsiteY377" fmla="*/ 3360348 h 4975124"/>
              <a:gd name="connsiteX378" fmla="*/ 2001709 w 6726740"/>
              <a:gd name="connsiteY378" fmla="*/ 2888258 h 4975124"/>
              <a:gd name="connsiteX379" fmla="*/ 1945861 w 6726740"/>
              <a:gd name="connsiteY379" fmla="*/ 2944058 h 4975124"/>
              <a:gd name="connsiteX380" fmla="*/ 1890013 w 6726740"/>
              <a:gd name="connsiteY380" fmla="*/ 2888258 h 4975124"/>
              <a:gd name="connsiteX381" fmla="*/ 1945861 w 6726740"/>
              <a:gd name="connsiteY381" fmla="*/ 2832458 h 4975124"/>
              <a:gd name="connsiteX382" fmla="*/ 2001709 w 6726740"/>
              <a:gd name="connsiteY382" fmla="*/ 2888258 h 4975124"/>
              <a:gd name="connsiteX383" fmla="*/ 2001709 w 6726740"/>
              <a:gd name="connsiteY383" fmla="*/ 2416168 h 4975124"/>
              <a:gd name="connsiteX384" fmla="*/ 1945861 w 6726740"/>
              <a:gd name="connsiteY384" fmla="*/ 2471968 h 4975124"/>
              <a:gd name="connsiteX385" fmla="*/ 1890013 w 6726740"/>
              <a:gd name="connsiteY385" fmla="*/ 2416168 h 4975124"/>
              <a:gd name="connsiteX386" fmla="*/ 1945861 w 6726740"/>
              <a:gd name="connsiteY386" fmla="*/ 2360370 h 4975124"/>
              <a:gd name="connsiteX387" fmla="*/ 2001709 w 6726740"/>
              <a:gd name="connsiteY387" fmla="*/ 2416168 h 4975124"/>
              <a:gd name="connsiteX388" fmla="*/ 2001709 w 6726740"/>
              <a:gd name="connsiteY388" fmla="*/ 1944078 h 4975124"/>
              <a:gd name="connsiteX389" fmla="*/ 1945861 w 6726740"/>
              <a:gd name="connsiteY389" fmla="*/ 1999878 h 4975124"/>
              <a:gd name="connsiteX390" fmla="*/ 1890013 w 6726740"/>
              <a:gd name="connsiteY390" fmla="*/ 1944078 h 4975124"/>
              <a:gd name="connsiteX391" fmla="*/ 1945861 w 6726740"/>
              <a:gd name="connsiteY391" fmla="*/ 1888280 h 4975124"/>
              <a:gd name="connsiteX392" fmla="*/ 2001709 w 6726740"/>
              <a:gd name="connsiteY392" fmla="*/ 1944078 h 4975124"/>
              <a:gd name="connsiteX393" fmla="*/ 2001709 w 6726740"/>
              <a:gd name="connsiteY393" fmla="*/ 1471990 h 4975124"/>
              <a:gd name="connsiteX394" fmla="*/ 1945861 w 6726740"/>
              <a:gd name="connsiteY394" fmla="*/ 1527788 h 4975124"/>
              <a:gd name="connsiteX395" fmla="*/ 1890013 w 6726740"/>
              <a:gd name="connsiteY395" fmla="*/ 1471990 h 4975124"/>
              <a:gd name="connsiteX396" fmla="*/ 1945861 w 6726740"/>
              <a:gd name="connsiteY396" fmla="*/ 1416190 h 4975124"/>
              <a:gd name="connsiteX397" fmla="*/ 2001709 w 6726740"/>
              <a:gd name="connsiteY397" fmla="*/ 1471990 h 4975124"/>
              <a:gd name="connsiteX398" fmla="*/ 2001709 w 6726740"/>
              <a:gd name="connsiteY398" fmla="*/ 999899 h 4975124"/>
              <a:gd name="connsiteX399" fmla="*/ 1945861 w 6726740"/>
              <a:gd name="connsiteY399" fmla="*/ 1055331 h 4975124"/>
              <a:gd name="connsiteX400" fmla="*/ 1890013 w 6726740"/>
              <a:gd name="connsiteY400" fmla="*/ 999899 h 4975124"/>
              <a:gd name="connsiteX401" fmla="*/ 1945861 w 6726740"/>
              <a:gd name="connsiteY401" fmla="*/ 944100 h 4975124"/>
              <a:gd name="connsiteX402" fmla="*/ 2001709 w 6726740"/>
              <a:gd name="connsiteY402" fmla="*/ 999899 h 4975124"/>
              <a:gd name="connsiteX403" fmla="*/ 2001709 w 6726740"/>
              <a:gd name="connsiteY403" fmla="*/ 527810 h 4975124"/>
              <a:gd name="connsiteX404" fmla="*/ 1945861 w 6726740"/>
              <a:gd name="connsiteY404" fmla="*/ 583609 h 4975124"/>
              <a:gd name="connsiteX405" fmla="*/ 1890013 w 6726740"/>
              <a:gd name="connsiteY405" fmla="*/ 527810 h 4975124"/>
              <a:gd name="connsiteX406" fmla="*/ 1945861 w 6726740"/>
              <a:gd name="connsiteY406" fmla="*/ 472011 h 4975124"/>
              <a:gd name="connsiteX407" fmla="*/ 2001709 w 6726740"/>
              <a:gd name="connsiteY407" fmla="*/ 527810 h 4975124"/>
              <a:gd name="connsiteX408" fmla="*/ 2222408 w 6726740"/>
              <a:gd name="connsiteY408" fmla="*/ 4975124 h 4975124"/>
              <a:gd name="connsiteX409" fmla="*/ 2141816 w 6726740"/>
              <a:gd name="connsiteY409" fmla="*/ 4975124 h 4975124"/>
              <a:gd name="connsiteX410" fmla="*/ 2142614 w 6726740"/>
              <a:gd name="connsiteY410" fmla="*/ 4973198 h 4975124"/>
              <a:gd name="connsiteX411" fmla="*/ 2182112 w 6726740"/>
              <a:gd name="connsiteY411" fmla="*/ 4956862 h 4975124"/>
              <a:gd name="connsiteX412" fmla="*/ 2221610 w 6726740"/>
              <a:gd name="connsiteY412" fmla="*/ 4973198 h 4975124"/>
              <a:gd name="connsiteX413" fmla="*/ 2237960 w 6726740"/>
              <a:gd name="connsiteY413" fmla="*/ 4540572 h 4975124"/>
              <a:gd name="connsiteX414" fmla="*/ 2182112 w 6726740"/>
              <a:gd name="connsiteY414" fmla="*/ 4596004 h 4975124"/>
              <a:gd name="connsiteX415" fmla="*/ 2126264 w 6726740"/>
              <a:gd name="connsiteY415" fmla="*/ 4540572 h 4975124"/>
              <a:gd name="connsiteX416" fmla="*/ 2182112 w 6726740"/>
              <a:gd name="connsiteY416" fmla="*/ 4484772 h 4975124"/>
              <a:gd name="connsiteX417" fmla="*/ 2237960 w 6726740"/>
              <a:gd name="connsiteY417" fmla="*/ 4540572 h 4975124"/>
              <a:gd name="connsiteX418" fmla="*/ 2237960 w 6726740"/>
              <a:gd name="connsiteY418" fmla="*/ 4068482 h 4975124"/>
              <a:gd name="connsiteX419" fmla="*/ 2182112 w 6726740"/>
              <a:gd name="connsiteY419" fmla="*/ 4124280 h 4975124"/>
              <a:gd name="connsiteX420" fmla="*/ 2126264 w 6726740"/>
              <a:gd name="connsiteY420" fmla="*/ 4068482 h 4975124"/>
              <a:gd name="connsiteX421" fmla="*/ 2182112 w 6726740"/>
              <a:gd name="connsiteY421" fmla="*/ 4012682 h 4975124"/>
              <a:gd name="connsiteX422" fmla="*/ 2237960 w 6726740"/>
              <a:gd name="connsiteY422" fmla="*/ 4068482 h 4975124"/>
              <a:gd name="connsiteX423" fmla="*/ 2237960 w 6726740"/>
              <a:gd name="connsiteY423" fmla="*/ 3596392 h 4975124"/>
              <a:gd name="connsiteX424" fmla="*/ 2182112 w 6726740"/>
              <a:gd name="connsiteY424" fmla="*/ 3652192 h 4975124"/>
              <a:gd name="connsiteX425" fmla="*/ 2126264 w 6726740"/>
              <a:gd name="connsiteY425" fmla="*/ 3596392 h 4975124"/>
              <a:gd name="connsiteX426" fmla="*/ 2182112 w 6726740"/>
              <a:gd name="connsiteY426" fmla="*/ 3540594 h 4975124"/>
              <a:gd name="connsiteX427" fmla="*/ 2237960 w 6726740"/>
              <a:gd name="connsiteY427" fmla="*/ 3596392 h 4975124"/>
              <a:gd name="connsiteX428" fmla="*/ 2237960 w 6726740"/>
              <a:gd name="connsiteY428" fmla="*/ 3124302 h 4975124"/>
              <a:gd name="connsiteX429" fmla="*/ 2182112 w 6726740"/>
              <a:gd name="connsiteY429" fmla="*/ 3180102 h 4975124"/>
              <a:gd name="connsiteX430" fmla="*/ 2126264 w 6726740"/>
              <a:gd name="connsiteY430" fmla="*/ 3124302 h 4975124"/>
              <a:gd name="connsiteX431" fmla="*/ 2182112 w 6726740"/>
              <a:gd name="connsiteY431" fmla="*/ 3068870 h 4975124"/>
              <a:gd name="connsiteX432" fmla="*/ 2237960 w 6726740"/>
              <a:gd name="connsiteY432" fmla="*/ 3124302 h 4975124"/>
              <a:gd name="connsiteX433" fmla="*/ 2237960 w 6726740"/>
              <a:gd name="connsiteY433" fmla="*/ 2652214 h 4975124"/>
              <a:gd name="connsiteX434" fmla="*/ 2182112 w 6726740"/>
              <a:gd name="connsiteY434" fmla="*/ 2708012 h 4975124"/>
              <a:gd name="connsiteX435" fmla="*/ 2126264 w 6726740"/>
              <a:gd name="connsiteY435" fmla="*/ 2652214 h 4975124"/>
              <a:gd name="connsiteX436" fmla="*/ 2182112 w 6726740"/>
              <a:gd name="connsiteY436" fmla="*/ 2596414 h 4975124"/>
              <a:gd name="connsiteX437" fmla="*/ 2237960 w 6726740"/>
              <a:gd name="connsiteY437" fmla="*/ 2652214 h 4975124"/>
              <a:gd name="connsiteX438" fmla="*/ 2237960 w 6726740"/>
              <a:gd name="connsiteY438" fmla="*/ 2180124 h 4975124"/>
              <a:gd name="connsiteX439" fmla="*/ 2182112 w 6726740"/>
              <a:gd name="connsiteY439" fmla="*/ 2235556 h 4975124"/>
              <a:gd name="connsiteX440" fmla="*/ 2126264 w 6726740"/>
              <a:gd name="connsiteY440" fmla="*/ 2180124 h 4975124"/>
              <a:gd name="connsiteX441" fmla="*/ 2182112 w 6726740"/>
              <a:gd name="connsiteY441" fmla="*/ 2124324 h 4975124"/>
              <a:gd name="connsiteX442" fmla="*/ 2237960 w 6726740"/>
              <a:gd name="connsiteY442" fmla="*/ 2180124 h 4975124"/>
              <a:gd name="connsiteX443" fmla="*/ 2237960 w 6726740"/>
              <a:gd name="connsiteY443" fmla="*/ 1708034 h 4975124"/>
              <a:gd name="connsiteX444" fmla="*/ 2182112 w 6726740"/>
              <a:gd name="connsiteY444" fmla="*/ 1763834 h 4975124"/>
              <a:gd name="connsiteX445" fmla="*/ 2126264 w 6726740"/>
              <a:gd name="connsiteY445" fmla="*/ 1708034 h 4975124"/>
              <a:gd name="connsiteX446" fmla="*/ 2182112 w 6726740"/>
              <a:gd name="connsiteY446" fmla="*/ 1652234 h 4975124"/>
              <a:gd name="connsiteX447" fmla="*/ 2237960 w 6726740"/>
              <a:gd name="connsiteY447" fmla="*/ 1708034 h 4975124"/>
              <a:gd name="connsiteX448" fmla="*/ 2237960 w 6726740"/>
              <a:gd name="connsiteY448" fmla="*/ 1235944 h 4975124"/>
              <a:gd name="connsiteX449" fmla="*/ 2182112 w 6726740"/>
              <a:gd name="connsiteY449" fmla="*/ 1291744 h 4975124"/>
              <a:gd name="connsiteX450" fmla="*/ 2126264 w 6726740"/>
              <a:gd name="connsiteY450" fmla="*/ 1235944 h 4975124"/>
              <a:gd name="connsiteX451" fmla="*/ 2182112 w 6726740"/>
              <a:gd name="connsiteY451" fmla="*/ 1180146 h 4975124"/>
              <a:gd name="connsiteX452" fmla="*/ 2237960 w 6726740"/>
              <a:gd name="connsiteY452" fmla="*/ 1235944 h 4975124"/>
              <a:gd name="connsiteX453" fmla="*/ 2237960 w 6726740"/>
              <a:gd name="connsiteY453" fmla="*/ 763854 h 4975124"/>
              <a:gd name="connsiteX454" fmla="*/ 2182112 w 6726740"/>
              <a:gd name="connsiteY454" fmla="*/ 819653 h 4975124"/>
              <a:gd name="connsiteX455" fmla="*/ 2126264 w 6726740"/>
              <a:gd name="connsiteY455" fmla="*/ 763854 h 4975124"/>
              <a:gd name="connsiteX456" fmla="*/ 2182112 w 6726740"/>
              <a:gd name="connsiteY456" fmla="*/ 708422 h 4975124"/>
              <a:gd name="connsiteX457" fmla="*/ 2237960 w 6726740"/>
              <a:gd name="connsiteY457" fmla="*/ 763854 h 4975124"/>
              <a:gd name="connsiteX458" fmla="*/ 2237960 w 6726740"/>
              <a:gd name="connsiteY458" fmla="*/ 291765 h 4975124"/>
              <a:gd name="connsiteX459" fmla="*/ 2182112 w 6726740"/>
              <a:gd name="connsiteY459" fmla="*/ 347564 h 4975124"/>
              <a:gd name="connsiteX460" fmla="*/ 2126264 w 6726740"/>
              <a:gd name="connsiteY460" fmla="*/ 291765 h 4975124"/>
              <a:gd name="connsiteX461" fmla="*/ 2182112 w 6726740"/>
              <a:gd name="connsiteY461" fmla="*/ 235966 h 4975124"/>
              <a:gd name="connsiteX462" fmla="*/ 2237960 w 6726740"/>
              <a:gd name="connsiteY462" fmla="*/ 291765 h 4975124"/>
              <a:gd name="connsiteX463" fmla="*/ 2474212 w 6726740"/>
              <a:gd name="connsiteY463" fmla="*/ 4776616 h 4975124"/>
              <a:gd name="connsiteX464" fmla="*/ 2418364 w 6726740"/>
              <a:gd name="connsiteY464" fmla="*/ 4832416 h 4975124"/>
              <a:gd name="connsiteX465" fmla="*/ 2362516 w 6726740"/>
              <a:gd name="connsiteY465" fmla="*/ 4776616 h 4975124"/>
              <a:gd name="connsiteX466" fmla="*/ 2418364 w 6726740"/>
              <a:gd name="connsiteY466" fmla="*/ 4720818 h 4975124"/>
              <a:gd name="connsiteX467" fmla="*/ 2474212 w 6726740"/>
              <a:gd name="connsiteY467" fmla="*/ 4776616 h 4975124"/>
              <a:gd name="connsiteX468" fmla="*/ 2474212 w 6726740"/>
              <a:gd name="connsiteY468" fmla="*/ 4304526 h 4975124"/>
              <a:gd name="connsiteX469" fmla="*/ 2418364 w 6726740"/>
              <a:gd name="connsiteY469" fmla="*/ 4360326 h 4975124"/>
              <a:gd name="connsiteX470" fmla="*/ 2362516 w 6726740"/>
              <a:gd name="connsiteY470" fmla="*/ 4304526 h 4975124"/>
              <a:gd name="connsiteX471" fmla="*/ 2418364 w 6726740"/>
              <a:gd name="connsiteY471" fmla="*/ 4248728 h 4975124"/>
              <a:gd name="connsiteX472" fmla="*/ 2474212 w 6726740"/>
              <a:gd name="connsiteY472" fmla="*/ 4304526 h 4975124"/>
              <a:gd name="connsiteX473" fmla="*/ 2474212 w 6726740"/>
              <a:gd name="connsiteY473" fmla="*/ 3832438 h 4975124"/>
              <a:gd name="connsiteX474" fmla="*/ 2418364 w 6726740"/>
              <a:gd name="connsiteY474" fmla="*/ 3888236 h 4975124"/>
              <a:gd name="connsiteX475" fmla="*/ 2362516 w 6726740"/>
              <a:gd name="connsiteY475" fmla="*/ 3832438 h 4975124"/>
              <a:gd name="connsiteX476" fmla="*/ 2418364 w 6726740"/>
              <a:gd name="connsiteY476" fmla="*/ 3776638 h 4975124"/>
              <a:gd name="connsiteX477" fmla="*/ 2474212 w 6726740"/>
              <a:gd name="connsiteY477" fmla="*/ 3832438 h 4975124"/>
              <a:gd name="connsiteX478" fmla="*/ 2474212 w 6726740"/>
              <a:gd name="connsiteY478" fmla="*/ 3360348 h 4975124"/>
              <a:gd name="connsiteX479" fmla="*/ 2418364 w 6726740"/>
              <a:gd name="connsiteY479" fmla="*/ 3415780 h 4975124"/>
              <a:gd name="connsiteX480" fmla="*/ 2362516 w 6726740"/>
              <a:gd name="connsiteY480" fmla="*/ 3360348 h 4975124"/>
              <a:gd name="connsiteX481" fmla="*/ 2418364 w 6726740"/>
              <a:gd name="connsiteY481" fmla="*/ 3304548 h 4975124"/>
              <a:gd name="connsiteX482" fmla="*/ 2474212 w 6726740"/>
              <a:gd name="connsiteY482" fmla="*/ 3360348 h 4975124"/>
              <a:gd name="connsiteX483" fmla="*/ 2474212 w 6726740"/>
              <a:gd name="connsiteY483" fmla="*/ 2888258 h 4975124"/>
              <a:gd name="connsiteX484" fmla="*/ 2418364 w 6726740"/>
              <a:gd name="connsiteY484" fmla="*/ 2944058 h 4975124"/>
              <a:gd name="connsiteX485" fmla="*/ 2362516 w 6726740"/>
              <a:gd name="connsiteY485" fmla="*/ 2888258 h 4975124"/>
              <a:gd name="connsiteX486" fmla="*/ 2418364 w 6726740"/>
              <a:gd name="connsiteY486" fmla="*/ 2832458 h 4975124"/>
              <a:gd name="connsiteX487" fmla="*/ 2474212 w 6726740"/>
              <a:gd name="connsiteY487" fmla="*/ 2888258 h 4975124"/>
              <a:gd name="connsiteX488" fmla="*/ 2474212 w 6726740"/>
              <a:gd name="connsiteY488" fmla="*/ 2416168 h 4975124"/>
              <a:gd name="connsiteX489" fmla="*/ 2418364 w 6726740"/>
              <a:gd name="connsiteY489" fmla="*/ 2471968 h 4975124"/>
              <a:gd name="connsiteX490" fmla="*/ 2362516 w 6726740"/>
              <a:gd name="connsiteY490" fmla="*/ 2416168 h 4975124"/>
              <a:gd name="connsiteX491" fmla="*/ 2418364 w 6726740"/>
              <a:gd name="connsiteY491" fmla="*/ 2360370 h 4975124"/>
              <a:gd name="connsiteX492" fmla="*/ 2474212 w 6726740"/>
              <a:gd name="connsiteY492" fmla="*/ 2416168 h 4975124"/>
              <a:gd name="connsiteX493" fmla="*/ 2474212 w 6726740"/>
              <a:gd name="connsiteY493" fmla="*/ 1944078 h 4975124"/>
              <a:gd name="connsiteX494" fmla="*/ 2418364 w 6726740"/>
              <a:gd name="connsiteY494" fmla="*/ 1999878 h 4975124"/>
              <a:gd name="connsiteX495" fmla="*/ 2362516 w 6726740"/>
              <a:gd name="connsiteY495" fmla="*/ 1944078 h 4975124"/>
              <a:gd name="connsiteX496" fmla="*/ 2418364 w 6726740"/>
              <a:gd name="connsiteY496" fmla="*/ 1888280 h 4975124"/>
              <a:gd name="connsiteX497" fmla="*/ 2474212 w 6726740"/>
              <a:gd name="connsiteY497" fmla="*/ 1944078 h 4975124"/>
              <a:gd name="connsiteX498" fmla="*/ 2474212 w 6726740"/>
              <a:gd name="connsiteY498" fmla="*/ 1471990 h 4975124"/>
              <a:gd name="connsiteX499" fmla="*/ 2418364 w 6726740"/>
              <a:gd name="connsiteY499" fmla="*/ 1527788 h 4975124"/>
              <a:gd name="connsiteX500" fmla="*/ 2362516 w 6726740"/>
              <a:gd name="connsiteY500" fmla="*/ 1471990 h 4975124"/>
              <a:gd name="connsiteX501" fmla="*/ 2418364 w 6726740"/>
              <a:gd name="connsiteY501" fmla="*/ 1416190 h 4975124"/>
              <a:gd name="connsiteX502" fmla="*/ 2474212 w 6726740"/>
              <a:gd name="connsiteY502" fmla="*/ 1471990 h 4975124"/>
              <a:gd name="connsiteX503" fmla="*/ 2474212 w 6726740"/>
              <a:gd name="connsiteY503" fmla="*/ 999899 h 4975124"/>
              <a:gd name="connsiteX504" fmla="*/ 2418364 w 6726740"/>
              <a:gd name="connsiteY504" fmla="*/ 1055331 h 4975124"/>
              <a:gd name="connsiteX505" fmla="*/ 2362516 w 6726740"/>
              <a:gd name="connsiteY505" fmla="*/ 999899 h 4975124"/>
              <a:gd name="connsiteX506" fmla="*/ 2418364 w 6726740"/>
              <a:gd name="connsiteY506" fmla="*/ 944100 h 4975124"/>
              <a:gd name="connsiteX507" fmla="*/ 2474212 w 6726740"/>
              <a:gd name="connsiteY507" fmla="*/ 999899 h 4975124"/>
              <a:gd name="connsiteX508" fmla="*/ 2474212 w 6726740"/>
              <a:gd name="connsiteY508" fmla="*/ 527810 h 4975124"/>
              <a:gd name="connsiteX509" fmla="*/ 2418364 w 6726740"/>
              <a:gd name="connsiteY509" fmla="*/ 583609 h 4975124"/>
              <a:gd name="connsiteX510" fmla="*/ 2362516 w 6726740"/>
              <a:gd name="connsiteY510" fmla="*/ 527810 h 4975124"/>
              <a:gd name="connsiteX511" fmla="*/ 2418364 w 6726740"/>
              <a:gd name="connsiteY511" fmla="*/ 472011 h 4975124"/>
              <a:gd name="connsiteX512" fmla="*/ 2474212 w 6726740"/>
              <a:gd name="connsiteY512" fmla="*/ 527810 h 4975124"/>
              <a:gd name="connsiteX513" fmla="*/ 2694911 w 6726740"/>
              <a:gd name="connsiteY513" fmla="*/ 4975124 h 4975124"/>
              <a:gd name="connsiteX514" fmla="*/ 2614319 w 6726740"/>
              <a:gd name="connsiteY514" fmla="*/ 4975124 h 4975124"/>
              <a:gd name="connsiteX515" fmla="*/ 2615117 w 6726740"/>
              <a:gd name="connsiteY515" fmla="*/ 4973198 h 4975124"/>
              <a:gd name="connsiteX516" fmla="*/ 2654615 w 6726740"/>
              <a:gd name="connsiteY516" fmla="*/ 4956862 h 4975124"/>
              <a:gd name="connsiteX517" fmla="*/ 2694113 w 6726740"/>
              <a:gd name="connsiteY517" fmla="*/ 4973198 h 4975124"/>
              <a:gd name="connsiteX518" fmla="*/ 2710463 w 6726740"/>
              <a:gd name="connsiteY518" fmla="*/ 4540572 h 4975124"/>
              <a:gd name="connsiteX519" fmla="*/ 2654615 w 6726740"/>
              <a:gd name="connsiteY519" fmla="*/ 4596004 h 4975124"/>
              <a:gd name="connsiteX520" fmla="*/ 2598767 w 6726740"/>
              <a:gd name="connsiteY520" fmla="*/ 4540572 h 4975124"/>
              <a:gd name="connsiteX521" fmla="*/ 2654615 w 6726740"/>
              <a:gd name="connsiteY521" fmla="*/ 4484772 h 4975124"/>
              <a:gd name="connsiteX522" fmla="*/ 2710463 w 6726740"/>
              <a:gd name="connsiteY522" fmla="*/ 4540572 h 4975124"/>
              <a:gd name="connsiteX523" fmla="*/ 2710463 w 6726740"/>
              <a:gd name="connsiteY523" fmla="*/ 4068482 h 4975124"/>
              <a:gd name="connsiteX524" fmla="*/ 2654615 w 6726740"/>
              <a:gd name="connsiteY524" fmla="*/ 4124280 h 4975124"/>
              <a:gd name="connsiteX525" fmla="*/ 2598767 w 6726740"/>
              <a:gd name="connsiteY525" fmla="*/ 4068482 h 4975124"/>
              <a:gd name="connsiteX526" fmla="*/ 2654615 w 6726740"/>
              <a:gd name="connsiteY526" fmla="*/ 4012682 h 4975124"/>
              <a:gd name="connsiteX527" fmla="*/ 2710463 w 6726740"/>
              <a:gd name="connsiteY527" fmla="*/ 4068482 h 4975124"/>
              <a:gd name="connsiteX528" fmla="*/ 2710463 w 6726740"/>
              <a:gd name="connsiteY528" fmla="*/ 3596392 h 4975124"/>
              <a:gd name="connsiteX529" fmla="*/ 2654615 w 6726740"/>
              <a:gd name="connsiteY529" fmla="*/ 3652192 h 4975124"/>
              <a:gd name="connsiteX530" fmla="*/ 2598767 w 6726740"/>
              <a:gd name="connsiteY530" fmla="*/ 3596392 h 4975124"/>
              <a:gd name="connsiteX531" fmla="*/ 2654615 w 6726740"/>
              <a:gd name="connsiteY531" fmla="*/ 3540594 h 4975124"/>
              <a:gd name="connsiteX532" fmla="*/ 2710463 w 6726740"/>
              <a:gd name="connsiteY532" fmla="*/ 3596392 h 4975124"/>
              <a:gd name="connsiteX533" fmla="*/ 2710463 w 6726740"/>
              <a:gd name="connsiteY533" fmla="*/ 3124302 h 4975124"/>
              <a:gd name="connsiteX534" fmla="*/ 2654615 w 6726740"/>
              <a:gd name="connsiteY534" fmla="*/ 3180102 h 4975124"/>
              <a:gd name="connsiteX535" fmla="*/ 2598767 w 6726740"/>
              <a:gd name="connsiteY535" fmla="*/ 3124302 h 4975124"/>
              <a:gd name="connsiteX536" fmla="*/ 2654615 w 6726740"/>
              <a:gd name="connsiteY536" fmla="*/ 3068870 h 4975124"/>
              <a:gd name="connsiteX537" fmla="*/ 2710463 w 6726740"/>
              <a:gd name="connsiteY537" fmla="*/ 3124302 h 4975124"/>
              <a:gd name="connsiteX538" fmla="*/ 2710463 w 6726740"/>
              <a:gd name="connsiteY538" fmla="*/ 2652214 h 4975124"/>
              <a:gd name="connsiteX539" fmla="*/ 2654615 w 6726740"/>
              <a:gd name="connsiteY539" fmla="*/ 2708012 h 4975124"/>
              <a:gd name="connsiteX540" fmla="*/ 2598767 w 6726740"/>
              <a:gd name="connsiteY540" fmla="*/ 2652214 h 4975124"/>
              <a:gd name="connsiteX541" fmla="*/ 2654615 w 6726740"/>
              <a:gd name="connsiteY541" fmla="*/ 2596414 h 4975124"/>
              <a:gd name="connsiteX542" fmla="*/ 2710463 w 6726740"/>
              <a:gd name="connsiteY542" fmla="*/ 2652214 h 4975124"/>
              <a:gd name="connsiteX543" fmla="*/ 2710463 w 6726740"/>
              <a:gd name="connsiteY543" fmla="*/ 2180124 h 4975124"/>
              <a:gd name="connsiteX544" fmla="*/ 2654615 w 6726740"/>
              <a:gd name="connsiteY544" fmla="*/ 2235556 h 4975124"/>
              <a:gd name="connsiteX545" fmla="*/ 2598767 w 6726740"/>
              <a:gd name="connsiteY545" fmla="*/ 2180124 h 4975124"/>
              <a:gd name="connsiteX546" fmla="*/ 2654615 w 6726740"/>
              <a:gd name="connsiteY546" fmla="*/ 2124324 h 4975124"/>
              <a:gd name="connsiteX547" fmla="*/ 2710463 w 6726740"/>
              <a:gd name="connsiteY547" fmla="*/ 2180124 h 4975124"/>
              <a:gd name="connsiteX548" fmla="*/ 2710463 w 6726740"/>
              <a:gd name="connsiteY548" fmla="*/ 1708034 h 4975124"/>
              <a:gd name="connsiteX549" fmla="*/ 2654615 w 6726740"/>
              <a:gd name="connsiteY549" fmla="*/ 1763834 h 4975124"/>
              <a:gd name="connsiteX550" fmla="*/ 2598767 w 6726740"/>
              <a:gd name="connsiteY550" fmla="*/ 1708034 h 4975124"/>
              <a:gd name="connsiteX551" fmla="*/ 2654615 w 6726740"/>
              <a:gd name="connsiteY551" fmla="*/ 1652234 h 4975124"/>
              <a:gd name="connsiteX552" fmla="*/ 2710463 w 6726740"/>
              <a:gd name="connsiteY552" fmla="*/ 1708034 h 4975124"/>
              <a:gd name="connsiteX553" fmla="*/ 2710463 w 6726740"/>
              <a:gd name="connsiteY553" fmla="*/ 1235944 h 4975124"/>
              <a:gd name="connsiteX554" fmla="*/ 2654615 w 6726740"/>
              <a:gd name="connsiteY554" fmla="*/ 1291744 h 4975124"/>
              <a:gd name="connsiteX555" fmla="*/ 2598767 w 6726740"/>
              <a:gd name="connsiteY555" fmla="*/ 1235944 h 4975124"/>
              <a:gd name="connsiteX556" fmla="*/ 2654615 w 6726740"/>
              <a:gd name="connsiteY556" fmla="*/ 1180146 h 4975124"/>
              <a:gd name="connsiteX557" fmla="*/ 2710463 w 6726740"/>
              <a:gd name="connsiteY557" fmla="*/ 1235944 h 4975124"/>
              <a:gd name="connsiteX558" fmla="*/ 2710463 w 6726740"/>
              <a:gd name="connsiteY558" fmla="*/ 763854 h 4975124"/>
              <a:gd name="connsiteX559" fmla="*/ 2654615 w 6726740"/>
              <a:gd name="connsiteY559" fmla="*/ 819653 h 4975124"/>
              <a:gd name="connsiteX560" fmla="*/ 2598767 w 6726740"/>
              <a:gd name="connsiteY560" fmla="*/ 763854 h 4975124"/>
              <a:gd name="connsiteX561" fmla="*/ 2654615 w 6726740"/>
              <a:gd name="connsiteY561" fmla="*/ 708422 h 4975124"/>
              <a:gd name="connsiteX562" fmla="*/ 2710463 w 6726740"/>
              <a:gd name="connsiteY562" fmla="*/ 763854 h 4975124"/>
              <a:gd name="connsiteX563" fmla="*/ 2710463 w 6726740"/>
              <a:gd name="connsiteY563" fmla="*/ 291765 h 4975124"/>
              <a:gd name="connsiteX564" fmla="*/ 2654615 w 6726740"/>
              <a:gd name="connsiteY564" fmla="*/ 347564 h 4975124"/>
              <a:gd name="connsiteX565" fmla="*/ 2598767 w 6726740"/>
              <a:gd name="connsiteY565" fmla="*/ 291765 h 4975124"/>
              <a:gd name="connsiteX566" fmla="*/ 2654615 w 6726740"/>
              <a:gd name="connsiteY566" fmla="*/ 235966 h 4975124"/>
              <a:gd name="connsiteX567" fmla="*/ 2710463 w 6726740"/>
              <a:gd name="connsiteY567" fmla="*/ 291765 h 4975124"/>
              <a:gd name="connsiteX568" fmla="*/ 2946715 w 6726740"/>
              <a:gd name="connsiteY568" fmla="*/ 4776616 h 4975124"/>
              <a:gd name="connsiteX569" fmla="*/ 2890867 w 6726740"/>
              <a:gd name="connsiteY569" fmla="*/ 4832416 h 4975124"/>
              <a:gd name="connsiteX570" fmla="*/ 2835019 w 6726740"/>
              <a:gd name="connsiteY570" fmla="*/ 4776616 h 4975124"/>
              <a:gd name="connsiteX571" fmla="*/ 2890867 w 6726740"/>
              <a:gd name="connsiteY571" fmla="*/ 4720818 h 4975124"/>
              <a:gd name="connsiteX572" fmla="*/ 2946715 w 6726740"/>
              <a:gd name="connsiteY572" fmla="*/ 4776616 h 4975124"/>
              <a:gd name="connsiteX573" fmla="*/ 2946715 w 6726740"/>
              <a:gd name="connsiteY573" fmla="*/ 4304526 h 4975124"/>
              <a:gd name="connsiteX574" fmla="*/ 2890867 w 6726740"/>
              <a:gd name="connsiteY574" fmla="*/ 4360326 h 4975124"/>
              <a:gd name="connsiteX575" fmla="*/ 2835019 w 6726740"/>
              <a:gd name="connsiteY575" fmla="*/ 4304526 h 4975124"/>
              <a:gd name="connsiteX576" fmla="*/ 2890867 w 6726740"/>
              <a:gd name="connsiteY576" fmla="*/ 4248728 h 4975124"/>
              <a:gd name="connsiteX577" fmla="*/ 2946715 w 6726740"/>
              <a:gd name="connsiteY577" fmla="*/ 4304526 h 4975124"/>
              <a:gd name="connsiteX578" fmla="*/ 2946715 w 6726740"/>
              <a:gd name="connsiteY578" fmla="*/ 3832438 h 4975124"/>
              <a:gd name="connsiteX579" fmla="*/ 2890867 w 6726740"/>
              <a:gd name="connsiteY579" fmla="*/ 3888236 h 4975124"/>
              <a:gd name="connsiteX580" fmla="*/ 2835019 w 6726740"/>
              <a:gd name="connsiteY580" fmla="*/ 3832438 h 4975124"/>
              <a:gd name="connsiteX581" fmla="*/ 2890867 w 6726740"/>
              <a:gd name="connsiteY581" fmla="*/ 3776638 h 4975124"/>
              <a:gd name="connsiteX582" fmla="*/ 2946715 w 6726740"/>
              <a:gd name="connsiteY582" fmla="*/ 3832438 h 4975124"/>
              <a:gd name="connsiteX583" fmla="*/ 2946715 w 6726740"/>
              <a:gd name="connsiteY583" fmla="*/ 3360348 h 4975124"/>
              <a:gd name="connsiteX584" fmla="*/ 2890867 w 6726740"/>
              <a:gd name="connsiteY584" fmla="*/ 3415780 h 4975124"/>
              <a:gd name="connsiteX585" fmla="*/ 2835019 w 6726740"/>
              <a:gd name="connsiteY585" fmla="*/ 3360348 h 4975124"/>
              <a:gd name="connsiteX586" fmla="*/ 2890867 w 6726740"/>
              <a:gd name="connsiteY586" fmla="*/ 3304548 h 4975124"/>
              <a:gd name="connsiteX587" fmla="*/ 2946715 w 6726740"/>
              <a:gd name="connsiteY587" fmla="*/ 3360348 h 4975124"/>
              <a:gd name="connsiteX588" fmla="*/ 2946715 w 6726740"/>
              <a:gd name="connsiteY588" fmla="*/ 2888258 h 4975124"/>
              <a:gd name="connsiteX589" fmla="*/ 2890867 w 6726740"/>
              <a:gd name="connsiteY589" fmla="*/ 2944058 h 4975124"/>
              <a:gd name="connsiteX590" fmla="*/ 2835019 w 6726740"/>
              <a:gd name="connsiteY590" fmla="*/ 2888258 h 4975124"/>
              <a:gd name="connsiteX591" fmla="*/ 2890867 w 6726740"/>
              <a:gd name="connsiteY591" fmla="*/ 2832458 h 4975124"/>
              <a:gd name="connsiteX592" fmla="*/ 2946715 w 6726740"/>
              <a:gd name="connsiteY592" fmla="*/ 2888258 h 4975124"/>
              <a:gd name="connsiteX593" fmla="*/ 2946715 w 6726740"/>
              <a:gd name="connsiteY593" fmla="*/ 2416168 h 4975124"/>
              <a:gd name="connsiteX594" fmla="*/ 2890867 w 6726740"/>
              <a:gd name="connsiteY594" fmla="*/ 2471968 h 4975124"/>
              <a:gd name="connsiteX595" fmla="*/ 2835019 w 6726740"/>
              <a:gd name="connsiteY595" fmla="*/ 2416168 h 4975124"/>
              <a:gd name="connsiteX596" fmla="*/ 2890867 w 6726740"/>
              <a:gd name="connsiteY596" fmla="*/ 2360370 h 4975124"/>
              <a:gd name="connsiteX597" fmla="*/ 2946715 w 6726740"/>
              <a:gd name="connsiteY597" fmla="*/ 2416168 h 4975124"/>
              <a:gd name="connsiteX598" fmla="*/ 2946715 w 6726740"/>
              <a:gd name="connsiteY598" fmla="*/ 1944078 h 4975124"/>
              <a:gd name="connsiteX599" fmla="*/ 2890867 w 6726740"/>
              <a:gd name="connsiteY599" fmla="*/ 1999878 h 4975124"/>
              <a:gd name="connsiteX600" fmla="*/ 2835019 w 6726740"/>
              <a:gd name="connsiteY600" fmla="*/ 1944078 h 4975124"/>
              <a:gd name="connsiteX601" fmla="*/ 2890867 w 6726740"/>
              <a:gd name="connsiteY601" fmla="*/ 1888280 h 4975124"/>
              <a:gd name="connsiteX602" fmla="*/ 2946715 w 6726740"/>
              <a:gd name="connsiteY602" fmla="*/ 1944078 h 4975124"/>
              <a:gd name="connsiteX603" fmla="*/ 2946715 w 6726740"/>
              <a:gd name="connsiteY603" fmla="*/ 1471990 h 4975124"/>
              <a:gd name="connsiteX604" fmla="*/ 2890867 w 6726740"/>
              <a:gd name="connsiteY604" fmla="*/ 1527788 h 4975124"/>
              <a:gd name="connsiteX605" fmla="*/ 2835019 w 6726740"/>
              <a:gd name="connsiteY605" fmla="*/ 1471990 h 4975124"/>
              <a:gd name="connsiteX606" fmla="*/ 2890867 w 6726740"/>
              <a:gd name="connsiteY606" fmla="*/ 1416190 h 4975124"/>
              <a:gd name="connsiteX607" fmla="*/ 2946715 w 6726740"/>
              <a:gd name="connsiteY607" fmla="*/ 1471990 h 4975124"/>
              <a:gd name="connsiteX608" fmla="*/ 2946715 w 6726740"/>
              <a:gd name="connsiteY608" fmla="*/ 999899 h 4975124"/>
              <a:gd name="connsiteX609" fmla="*/ 2890867 w 6726740"/>
              <a:gd name="connsiteY609" fmla="*/ 1055331 h 4975124"/>
              <a:gd name="connsiteX610" fmla="*/ 2835019 w 6726740"/>
              <a:gd name="connsiteY610" fmla="*/ 999899 h 4975124"/>
              <a:gd name="connsiteX611" fmla="*/ 2890867 w 6726740"/>
              <a:gd name="connsiteY611" fmla="*/ 944100 h 4975124"/>
              <a:gd name="connsiteX612" fmla="*/ 2946715 w 6726740"/>
              <a:gd name="connsiteY612" fmla="*/ 999899 h 4975124"/>
              <a:gd name="connsiteX613" fmla="*/ 2946715 w 6726740"/>
              <a:gd name="connsiteY613" fmla="*/ 527810 h 4975124"/>
              <a:gd name="connsiteX614" fmla="*/ 2890867 w 6726740"/>
              <a:gd name="connsiteY614" fmla="*/ 583609 h 4975124"/>
              <a:gd name="connsiteX615" fmla="*/ 2835019 w 6726740"/>
              <a:gd name="connsiteY615" fmla="*/ 527810 h 4975124"/>
              <a:gd name="connsiteX616" fmla="*/ 2890867 w 6726740"/>
              <a:gd name="connsiteY616" fmla="*/ 472011 h 4975124"/>
              <a:gd name="connsiteX617" fmla="*/ 2946715 w 6726740"/>
              <a:gd name="connsiteY617" fmla="*/ 527810 h 4975124"/>
              <a:gd name="connsiteX618" fmla="*/ 2946715 w 6726740"/>
              <a:gd name="connsiteY618" fmla="*/ 55720 h 4975124"/>
              <a:gd name="connsiteX619" fmla="*/ 2890867 w 6726740"/>
              <a:gd name="connsiteY619" fmla="*/ 111519 h 4975124"/>
              <a:gd name="connsiteX620" fmla="*/ 2835019 w 6726740"/>
              <a:gd name="connsiteY620" fmla="*/ 55720 h 4975124"/>
              <a:gd name="connsiteX621" fmla="*/ 2843768 w 6726740"/>
              <a:gd name="connsiteY621" fmla="*/ 34603 h 4975124"/>
              <a:gd name="connsiteX622" fmla="*/ 2933260 w 6726740"/>
              <a:gd name="connsiteY622" fmla="*/ 23245 h 4975124"/>
              <a:gd name="connsiteX623" fmla="*/ 3167414 w 6726740"/>
              <a:gd name="connsiteY623" fmla="*/ 4975124 h 4975124"/>
              <a:gd name="connsiteX624" fmla="*/ 3086823 w 6726740"/>
              <a:gd name="connsiteY624" fmla="*/ 4975124 h 4975124"/>
              <a:gd name="connsiteX625" fmla="*/ 3087621 w 6726740"/>
              <a:gd name="connsiteY625" fmla="*/ 4973198 h 4975124"/>
              <a:gd name="connsiteX626" fmla="*/ 3127118 w 6726740"/>
              <a:gd name="connsiteY626" fmla="*/ 4956862 h 4975124"/>
              <a:gd name="connsiteX627" fmla="*/ 3166616 w 6726740"/>
              <a:gd name="connsiteY627" fmla="*/ 4973198 h 4975124"/>
              <a:gd name="connsiteX628" fmla="*/ 3182966 w 6726740"/>
              <a:gd name="connsiteY628" fmla="*/ 4540572 h 4975124"/>
              <a:gd name="connsiteX629" fmla="*/ 3127118 w 6726740"/>
              <a:gd name="connsiteY629" fmla="*/ 4596004 h 4975124"/>
              <a:gd name="connsiteX630" fmla="*/ 3071271 w 6726740"/>
              <a:gd name="connsiteY630" fmla="*/ 4540572 h 4975124"/>
              <a:gd name="connsiteX631" fmla="*/ 3127118 w 6726740"/>
              <a:gd name="connsiteY631" fmla="*/ 4484772 h 4975124"/>
              <a:gd name="connsiteX632" fmla="*/ 3182966 w 6726740"/>
              <a:gd name="connsiteY632" fmla="*/ 4540572 h 4975124"/>
              <a:gd name="connsiteX633" fmla="*/ 3182966 w 6726740"/>
              <a:gd name="connsiteY633" fmla="*/ 4068482 h 4975124"/>
              <a:gd name="connsiteX634" fmla="*/ 3127118 w 6726740"/>
              <a:gd name="connsiteY634" fmla="*/ 4124280 h 4975124"/>
              <a:gd name="connsiteX635" fmla="*/ 3071271 w 6726740"/>
              <a:gd name="connsiteY635" fmla="*/ 4068482 h 4975124"/>
              <a:gd name="connsiteX636" fmla="*/ 3127118 w 6726740"/>
              <a:gd name="connsiteY636" fmla="*/ 4012682 h 4975124"/>
              <a:gd name="connsiteX637" fmla="*/ 3182966 w 6726740"/>
              <a:gd name="connsiteY637" fmla="*/ 4068482 h 4975124"/>
              <a:gd name="connsiteX638" fmla="*/ 3182966 w 6726740"/>
              <a:gd name="connsiteY638" fmla="*/ 3596392 h 4975124"/>
              <a:gd name="connsiteX639" fmla="*/ 3127118 w 6726740"/>
              <a:gd name="connsiteY639" fmla="*/ 3652192 h 4975124"/>
              <a:gd name="connsiteX640" fmla="*/ 3071271 w 6726740"/>
              <a:gd name="connsiteY640" fmla="*/ 3596392 h 4975124"/>
              <a:gd name="connsiteX641" fmla="*/ 3127118 w 6726740"/>
              <a:gd name="connsiteY641" fmla="*/ 3540594 h 4975124"/>
              <a:gd name="connsiteX642" fmla="*/ 3182966 w 6726740"/>
              <a:gd name="connsiteY642" fmla="*/ 3596392 h 4975124"/>
              <a:gd name="connsiteX643" fmla="*/ 3182966 w 6726740"/>
              <a:gd name="connsiteY643" fmla="*/ 3124302 h 4975124"/>
              <a:gd name="connsiteX644" fmla="*/ 3127118 w 6726740"/>
              <a:gd name="connsiteY644" fmla="*/ 3180102 h 4975124"/>
              <a:gd name="connsiteX645" fmla="*/ 3071271 w 6726740"/>
              <a:gd name="connsiteY645" fmla="*/ 3124302 h 4975124"/>
              <a:gd name="connsiteX646" fmla="*/ 3127118 w 6726740"/>
              <a:gd name="connsiteY646" fmla="*/ 3068870 h 4975124"/>
              <a:gd name="connsiteX647" fmla="*/ 3182966 w 6726740"/>
              <a:gd name="connsiteY647" fmla="*/ 3124302 h 4975124"/>
              <a:gd name="connsiteX648" fmla="*/ 3182966 w 6726740"/>
              <a:gd name="connsiteY648" fmla="*/ 2652214 h 4975124"/>
              <a:gd name="connsiteX649" fmla="*/ 3127118 w 6726740"/>
              <a:gd name="connsiteY649" fmla="*/ 2708012 h 4975124"/>
              <a:gd name="connsiteX650" fmla="*/ 3071271 w 6726740"/>
              <a:gd name="connsiteY650" fmla="*/ 2652214 h 4975124"/>
              <a:gd name="connsiteX651" fmla="*/ 3127118 w 6726740"/>
              <a:gd name="connsiteY651" fmla="*/ 2596414 h 4975124"/>
              <a:gd name="connsiteX652" fmla="*/ 3182966 w 6726740"/>
              <a:gd name="connsiteY652" fmla="*/ 2652214 h 4975124"/>
              <a:gd name="connsiteX653" fmla="*/ 3182966 w 6726740"/>
              <a:gd name="connsiteY653" fmla="*/ 2180124 h 4975124"/>
              <a:gd name="connsiteX654" fmla="*/ 3127118 w 6726740"/>
              <a:gd name="connsiteY654" fmla="*/ 2235556 h 4975124"/>
              <a:gd name="connsiteX655" fmla="*/ 3071271 w 6726740"/>
              <a:gd name="connsiteY655" fmla="*/ 2180124 h 4975124"/>
              <a:gd name="connsiteX656" fmla="*/ 3127118 w 6726740"/>
              <a:gd name="connsiteY656" fmla="*/ 2124324 h 4975124"/>
              <a:gd name="connsiteX657" fmla="*/ 3182966 w 6726740"/>
              <a:gd name="connsiteY657" fmla="*/ 2180124 h 4975124"/>
              <a:gd name="connsiteX658" fmla="*/ 3182966 w 6726740"/>
              <a:gd name="connsiteY658" fmla="*/ 1708034 h 4975124"/>
              <a:gd name="connsiteX659" fmla="*/ 3127118 w 6726740"/>
              <a:gd name="connsiteY659" fmla="*/ 1763834 h 4975124"/>
              <a:gd name="connsiteX660" fmla="*/ 3071271 w 6726740"/>
              <a:gd name="connsiteY660" fmla="*/ 1708034 h 4975124"/>
              <a:gd name="connsiteX661" fmla="*/ 3127118 w 6726740"/>
              <a:gd name="connsiteY661" fmla="*/ 1652234 h 4975124"/>
              <a:gd name="connsiteX662" fmla="*/ 3182966 w 6726740"/>
              <a:gd name="connsiteY662" fmla="*/ 1708034 h 4975124"/>
              <a:gd name="connsiteX663" fmla="*/ 3182966 w 6726740"/>
              <a:gd name="connsiteY663" fmla="*/ 1235944 h 4975124"/>
              <a:gd name="connsiteX664" fmla="*/ 3127118 w 6726740"/>
              <a:gd name="connsiteY664" fmla="*/ 1291744 h 4975124"/>
              <a:gd name="connsiteX665" fmla="*/ 3071271 w 6726740"/>
              <a:gd name="connsiteY665" fmla="*/ 1235944 h 4975124"/>
              <a:gd name="connsiteX666" fmla="*/ 3127118 w 6726740"/>
              <a:gd name="connsiteY666" fmla="*/ 1180146 h 4975124"/>
              <a:gd name="connsiteX667" fmla="*/ 3182966 w 6726740"/>
              <a:gd name="connsiteY667" fmla="*/ 1235944 h 4975124"/>
              <a:gd name="connsiteX668" fmla="*/ 3182966 w 6726740"/>
              <a:gd name="connsiteY668" fmla="*/ 763854 h 4975124"/>
              <a:gd name="connsiteX669" fmla="*/ 3127118 w 6726740"/>
              <a:gd name="connsiteY669" fmla="*/ 819653 h 4975124"/>
              <a:gd name="connsiteX670" fmla="*/ 3071271 w 6726740"/>
              <a:gd name="connsiteY670" fmla="*/ 763854 h 4975124"/>
              <a:gd name="connsiteX671" fmla="*/ 3127118 w 6726740"/>
              <a:gd name="connsiteY671" fmla="*/ 708422 h 4975124"/>
              <a:gd name="connsiteX672" fmla="*/ 3182966 w 6726740"/>
              <a:gd name="connsiteY672" fmla="*/ 763854 h 4975124"/>
              <a:gd name="connsiteX673" fmla="*/ 3182966 w 6726740"/>
              <a:gd name="connsiteY673" fmla="*/ 291765 h 4975124"/>
              <a:gd name="connsiteX674" fmla="*/ 3127118 w 6726740"/>
              <a:gd name="connsiteY674" fmla="*/ 347564 h 4975124"/>
              <a:gd name="connsiteX675" fmla="*/ 3071271 w 6726740"/>
              <a:gd name="connsiteY675" fmla="*/ 291765 h 4975124"/>
              <a:gd name="connsiteX676" fmla="*/ 3127118 w 6726740"/>
              <a:gd name="connsiteY676" fmla="*/ 235966 h 4975124"/>
              <a:gd name="connsiteX677" fmla="*/ 3182966 w 6726740"/>
              <a:gd name="connsiteY677" fmla="*/ 291765 h 4975124"/>
              <a:gd name="connsiteX678" fmla="*/ 3419218 w 6726740"/>
              <a:gd name="connsiteY678" fmla="*/ 4776616 h 4975124"/>
              <a:gd name="connsiteX679" fmla="*/ 3363370 w 6726740"/>
              <a:gd name="connsiteY679" fmla="*/ 4832416 h 4975124"/>
              <a:gd name="connsiteX680" fmla="*/ 3307522 w 6726740"/>
              <a:gd name="connsiteY680" fmla="*/ 4776616 h 4975124"/>
              <a:gd name="connsiteX681" fmla="*/ 3363370 w 6726740"/>
              <a:gd name="connsiteY681" fmla="*/ 4720818 h 4975124"/>
              <a:gd name="connsiteX682" fmla="*/ 3419218 w 6726740"/>
              <a:gd name="connsiteY682" fmla="*/ 4776616 h 4975124"/>
              <a:gd name="connsiteX683" fmla="*/ 3419218 w 6726740"/>
              <a:gd name="connsiteY683" fmla="*/ 4304526 h 4975124"/>
              <a:gd name="connsiteX684" fmla="*/ 3363370 w 6726740"/>
              <a:gd name="connsiteY684" fmla="*/ 4360326 h 4975124"/>
              <a:gd name="connsiteX685" fmla="*/ 3307522 w 6726740"/>
              <a:gd name="connsiteY685" fmla="*/ 4304526 h 4975124"/>
              <a:gd name="connsiteX686" fmla="*/ 3363370 w 6726740"/>
              <a:gd name="connsiteY686" fmla="*/ 4248728 h 4975124"/>
              <a:gd name="connsiteX687" fmla="*/ 3419218 w 6726740"/>
              <a:gd name="connsiteY687" fmla="*/ 4304526 h 4975124"/>
              <a:gd name="connsiteX688" fmla="*/ 3419218 w 6726740"/>
              <a:gd name="connsiteY688" fmla="*/ 3832438 h 4975124"/>
              <a:gd name="connsiteX689" fmla="*/ 3363370 w 6726740"/>
              <a:gd name="connsiteY689" fmla="*/ 3888236 h 4975124"/>
              <a:gd name="connsiteX690" fmla="*/ 3307522 w 6726740"/>
              <a:gd name="connsiteY690" fmla="*/ 3832438 h 4975124"/>
              <a:gd name="connsiteX691" fmla="*/ 3363370 w 6726740"/>
              <a:gd name="connsiteY691" fmla="*/ 3776638 h 4975124"/>
              <a:gd name="connsiteX692" fmla="*/ 3419218 w 6726740"/>
              <a:gd name="connsiteY692" fmla="*/ 3832438 h 4975124"/>
              <a:gd name="connsiteX693" fmla="*/ 3419218 w 6726740"/>
              <a:gd name="connsiteY693" fmla="*/ 3360348 h 4975124"/>
              <a:gd name="connsiteX694" fmla="*/ 3363370 w 6726740"/>
              <a:gd name="connsiteY694" fmla="*/ 3415780 h 4975124"/>
              <a:gd name="connsiteX695" fmla="*/ 3307522 w 6726740"/>
              <a:gd name="connsiteY695" fmla="*/ 3360348 h 4975124"/>
              <a:gd name="connsiteX696" fmla="*/ 3363370 w 6726740"/>
              <a:gd name="connsiteY696" fmla="*/ 3304548 h 4975124"/>
              <a:gd name="connsiteX697" fmla="*/ 3419218 w 6726740"/>
              <a:gd name="connsiteY697" fmla="*/ 3360348 h 4975124"/>
              <a:gd name="connsiteX698" fmla="*/ 3419218 w 6726740"/>
              <a:gd name="connsiteY698" fmla="*/ 2888258 h 4975124"/>
              <a:gd name="connsiteX699" fmla="*/ 3363370 w 6726740"/>
              <a:gd name="connsiteY699" fmla="*/ 2944058 h 4975124"/>
              <a:gd name="connsiteX700" fmla="*/ 3307522 w 6726740"/>
              <a:gd name="connsiteY700" fmla="*/ 2888258 h 4975124"/>
              <a:gd name="connsiteX701" fmla="*/ 3363370 w 6726740"/>
              <a:gd name="connsiteY701" fmla="*/ 2832458 h 4975124"/>
              <a:gd name="connsiteX702" fmla="*/ 3419218 w 6726740"/>
              <a:gd name="connsiteY702" fmla="*/ 2888258 h 4975124"/>
              <a:gd name="connsiteX703" fmla="*/ 3419218 w 6726740"/>
              <a:gd name="connsiteY703" fmla="*/ 2416168 h 4975124"/>
              <a:gd name="connsiteX704" fmla="*/ 3363370 w 6726740"/>
              <a:gd name="connsiteY704" fmla="*/ 2471968 h 4975124"/>
              <a:gd name="connsiteX705" fmla="*/ 3307522 w 6726740"/>
              <a:gd name="connsiteY705" fmla="*/ 2416168 h 4975124"/>
              <a:gd name="connsiteX706" fmla="*/ 3363370 w 6726740"/>
              <a:gd name="connsiteY706" fmla="*/ 2360370 h 4975124"/>
              <a:gd name="connsiteX707" fmla="*/ 3419218 w 6726740"/>
              <a:gd name="connsiteY707" fmla="*/ 2416168 h 4975124"/>
              <a:gd name="connsiteX708" fmla="*/ 3419218 w 6726740"/>
              <a:gd name="connsiteY708" fmla="*/ 1944078 h 4975124"/>
              <a:gd name="connsiteX709" fmla="*/ 3363370 w 6726740"/>
              <a:gd name="connsiteY709" fmla="*/ 1999878 h 4975124"/>
              <a:gd name="connsiteX710" fmla="*/ 3307522 w 6726740"/>
              <a:gd name="connsiteY710" fmla="*/ 1944078 h 4975124"/>
              <a:gd name="connsiteX711" fmla="*/ 3363370 w 6726740"/>
              <a:gd name="connsiteY711" fmla="*/ 1888280 h 4975124"/>
              <a:gd name="connsiteX712" fmla="*/ 3419218 w 6726740"/>
              <a:gd name="connsiteY712" fmla="*/ 1944078 h 4975124"/>
              <a:gd name="connsiteX713" fmla="*/ 3419218 w 6726740"/>
              <a:gd name="connsiteY713" fmla="*/ 1471990 h 4975124"/>
              <a:gd name="connsiteX714" fmla="*/ 3363370 w 6726740"/>
              <a:gd name="connsiteY714" fmla="*/ 1527788 h 4975124"/>
              <a:gd name="connsiteX715" fmla="*/ 3307522 w 6726740"/>
              <a:gd name="connsiteY715" fmla="*/ 1471990 h 4975124"/>
              <a:gd name="connsiteX716" fmla="*/ 3363370 w 6726740"/>
              <a:gd name="connsiteY716" fmla="*/ 1416190 h 4975124"/>
              <a:gd name="connsiteX717" fmla="*/ 3419218 w 6726740"/>
              <a:gd name="connsiteY717" fmla="*/ 1471990 h 4975124"/>
              <a:gd name="connsiteX718" fmla="*/ 3419218 w 6726740"/>
              <a:gd name="connsiteY718" fmla="*/ 999899 h 4975124"/>
              <a:gd name="connsiteX719" fmla="*/ 3363370 w 6726740"/>
              <a:gd name="connsiteY719" fmla="*/ 1055331 h 4975124"/>
              <a:gd name="connsiteX720" fmla="*/ 3307522 w 6726740"/>
              <a:gd name="connsiteY720" fmla="*/ 999899 h 4975124"/>
              <a:gd name="connsiteX721" fmla="*/ 3363370 w 6726740"/>
              <a:gd name="connsiteY721" fmla="*/ 944100 h 4975124"/>
              <a:gd name="connsiteX722" fmla="*/ 3419218 w 6726740"/>
              <a:gd name="connsiteY722" fmla="*/ 999899 h 4975124"/>
              <a:gd name="connsiteX723" fmla="*/ 3419218 w 6726740"/>
              <a:gd name="connsiteY723" fmla="*/ 527810 h 4975124"/>
              <a:gd name="connsiteX724" fmla="*/ 3363370 w 6726740"/>
              <a:gd name="connsiteY724" fmla="*/ 583609 h 4975124"/>
              <a:gd name="connsiteX725" fmla="*/ 3307522 w 6726740"/>
              <a:gd name="connsiteY725" fmla="*/ 527810 h 4975124"/>
              <a:gd name="connsiteX726" fmla="*/ 3363370 w 6726740"/>
              <a:gd name="connsiteY726" fmla="*/ 472011 h 4975124"/>
              <a:gd name="connsiteX727" fmla="*/ 3419218 w 6726740"/>
              <a:gd name="connsiteY727" fmla="*/ 527810 h 4975124"/>
              <a:gd name="connsiteX728" fmla="*/ 3419218 w 6726740"/>
              <a:gd name="connsiteY728" fmla="*/ 55720 h 4975124"/>
              <a:gd name="connsiteX729" fmla="*/ 3363370 w 6726740"/>
              <a:gd name="connsiteY729" fmla="*/ 111519 h 4975124"/>
              <a:gd name="connsiteX730" fmla="*/ 3307522 w 6726740"/>
              <a:gd name="connsiteY730" fmla="*/ 55720 h 4975124"/>
              <a:gd name="connsiteX731" fmla="*/ 3341623 w 6726740"/>
              <a:gd name="connsiteY731" fmla="*/ 4303 h 4975124"/>
              <a:gd name="connsiteX732" fmla="*/ 3362978 w 6726740"/>
              <a:gd name="connsiteY732" fmla="*/ 0 h 4975124"/>
              <a:gd name="connsiteX733" fmla="*/ 3363873 w 6726740"/>
              <a:gd name="connsiteY733" fmla="*/ 22 h 4975124"/>
              <a:gd name="connsiteX734" fmla="*/ 3385116 w 6726740"/>
              <a:gd name="connsiteY734" fmla="*/ 4303 h 4975124"/>
              <a:gd name="connsiteX735" fmla="*/ 3419218 w 6726740"/>
              <a:gd name="connsiteY735" fmla="*/ 55720 h 4975124"/>
              <a:gd name="connsiteX736" fmla="*/ 3639917 w 6726740"/>
              <a:gd name="connsiteY736" fmla="*/ 4975124 h 4975124"/>
              <a:gd name="connsiteX737" fmla="*/ 3559326 w 6726740"/>
              <a:gd name="connsiteY737" fmla="*/ 4975124 h 4975124"/>
              <a:gd name="connsiteX738" fmla="*/ 3560124 w 6726740"/>
              <a:gd name="connsiteY738" fmla="*/ 4973198 h 4975124"/>
              <a:gd name="connsiteX739" fmla="*/ 3599621 w 6726740"/>
              <a:gd name="connsiteY739" fmla="*/ 4956862 h 4975124"/>
              <a:gd name="connsiteX740" fmla="*/ 3639119 w 6726740"/>
              <a:gd name="connsiteY740" fmla="*/ 4973198 h 4975124"/>
              <a:gd name="connsiteX741" fmla="*/ 3655470 w 6726740"/>
              <a:gd name="connsiteY741" fmla="*/ 4540572 h 4975124"/>
              <a:gd name="connsiteX742" fmla="*/ 3599621 w 6726740"/>
              <a:gd name="connsiteY742" fmla="*/ 4596004 h 4975124"/>
              <a:gd name="connsiteX743" fmla="*/ 3543774 w 6726740"/>
              <a:gd name="connsiteY743" fmla="*/ 4540572 h 4975124"/>
              <a:gd name="connsiteX744" fmla="*/ 3599621 w 6726740"/>
              <a:gd name="connsiteY744" fmla="*/ 4484772 h 4975124"/>
              <a:gd name="connsiteX745" fmla="*/ 3655470 w 6726740"/>
              <a:gd name="connsiteY745" fmla="*/ 4540572 h 4975124"/>
              <a:gd name="connsiteX746" fmla="*/ 3655470 w 6726740"/>
              <a:gd name="connsiteY746" fmla="*/ 4068482 h 4975124"/>
              <a:gd name="connsiteX747" fmla="*/ 3599621 w 6726740"/>
              <a:gd name="connsiteY747" fmla="*/ 4124280 h 4975124"/>
              <a:gd name="connsiteX748" fmla="*/ 3543774 w 6726740"/>
              <a:gd name="connsiteY748" fmla="*/ 4068482 h 4975124"/>
              <a:gd name="connsiteX749" fmla="*/ 3599621 w 6726740"/>
              <a:gd name="connsiteY749" fmla="*/ 4012682 h 4975124"/>
              <a:gd name="connsiteX750" fmla="*/ 3655470 w 6726740"/>
              <a:gd name="connsiteY750" fmla="*/ 4068482 h 4975124"/>
              <a:gd name="connsiteX751" fmla="*/ 3655470 w 6726740"/>
              <a:gd name="connsiteY751" fmla="*/ 3596392 h 4975124"/>
              <a:gd name="connsiteX752" fmla="*/ 3599621 w 6726740"/>
              <a:gd name="connsiteY752" fmla="*/ 3652192 h 4975124"/>
              <a:gd name="connsiteX753" fmla="*/ 3543774 w 6726740"/>
              <a:gd name="connsiteY753" fmla="*/ 3596392 h 4975124"/>
              <a:gd name="connsiteX754" fmla="*/ 3599621 w 6726740"/>
              <a:gd name="connsiteY754" fmla="*/ 3540594 h 4975124"/>
              <a:gd name="connsiteX755" fmla="*/ 3655470 w 6726740"/>
              <a:gd name="connsiteY755" fmla="*/ 3596392 h 4975124"/>
              <a:gd name="connsiteX756" fmla="*/ 3655470 w 6726740"/>
              <a:gd name="connsiteY756" fmla="*/ 3124302 h 4975124"/>
              <a:gd name="connsiteX757" fmla="*/ 3599621 w 6726740"/>
              <a:gd name="connsiteY757" fmla="*/ 3180102 h 4975124"/>
              <a:gd name="connsiteX758" fmla="*/ 3543774 w 6726740"/>
              <a:gd name="connsiteY758" fmla="*/ 3124302 h 4975124"/>
              <a:gd name="connsiteX759" fmla="*/ 3599621 w 6726740"/>
              <a:gd name="connsiteY759" fmla="*/ 3068870 h 4975124"/>
              <a:gd name="connsiteX760" fmla="*/ 3655470 w 6726740"/>
              <a:gd name="connsiteY760" fmla="*/ 3124302 h 4975124"/>
              <a:gd name="connsiteX761" fmla="*/ 3655470 w 6726740"/>
              <a:gd name="connsiteY761" fmla="*/ 2652214 h 4975124"/>
              <a:gd name="connsiteX762" fmla="*/ 3599621 w 6726740"/>
              <a:gd name="connsiteY762" fmla="*/ 2708012 h 4975124"/>
              <a:gd name="connsiteX763" fmla="*/ 3543774 w 6726740"/>
              <a:gd name="connsiteY763" fmla="*/ 2652214 h 4975124"/>
              <a:gd name="connsiteX764" fmla="*/ 3599621 w 6726740"/>
              <a:gd name="connsiteY764" fmla="*/ 2596414 h 4975124"/>
              <a:gd name="connsiteX765" fmla="*/ 3655470 w 6726740"/>
              <a:gd name="connsiteY765" fmla="*/ 2652214 h 4975124"/>
              <a:gd name="connsiteX766" fmla="*/ 3655470 w 6726740"/>
              <a:gd name="connsiteY766" fmla="*/ 2180124 h 4975124"/>
              <a:gd name="connsiteX767" fmla="*/ 3599621 w 6726740"/>
              <a:gd name="connsiteY767" fmla="*/ 2235556 h 4975124"/>
              <a:gd name="connsiteX768" fmla="*/ 3543774 w 6726740"/>
              <a:gd name="connsiteY768" fmla="*/ 2180124 h 4975124"/>
              <a:gd name="connsiteX769" fmla="*/ 3599621 w 6726740"/>
              <a:gd name="connsiteY769" fmla="*/ 2124324 h 4975124"/>
              <a:gd name="connsiteX770" fmla="*/ 3655470 w 6726740"/>
              <a:gd name="connsiteY770" fmla="*/ 2180124 h 4975124"/>
              <a:gd name="connsiteX771" fmla="*/ 3655470 w 6726740"/>
              <a:gd name="connsiteY771" fmla="*/ 1708034 h 4975124"/>
              <a:gd name="connsiteX772" fmla="*/ 3599621 w 6726740"/>
              <a:gd name="connsiteY772" fmla="*/ 1763834 h 4975124"/>
              <a:gd name="connsiteX773" fmla="*/ 3543774 w 6726740"/>
              <a:gd name="connsiteY773" fmla="*/ 1708034 h 4975124"/>
              <a:gd name="connsiteX774" fmla="*/ 3599621 w 6726740"/>
              <a:gd name="connsiteY774" fmla="*/ 1652234 h 4975124"/>
              <a:gd name="connsiteX775" fmla="*/ 3655470 w 6726740"/>
              <a:gd name="connsiteY775" fmla="*/ 1708034 h 4975124"/>
              <a:gd name="connsiteX776" fmla="*/ 3655470 w 6726740"/>
              <a:gd name="connsiteY776" fmla="*/ 1235944 h 4975124"/>
              <a:gd name="connsiteX777" fmla="*/ 3599621 w 6726740"/>
              <a:gd name="connsiteY777" fmla="*/ 1291744 h 4975124"/>
              <a:gd name="connsiteX778" fmla="*/ 3543774 w 6726740"/>
              <a:gd name="connsiteY778" fmla="*/ 1235944 h 4975124"/>
              <a:gd name="connsiteX779" fmla="*/ 3599621 w 6726740"/>
              <a:gd name="connsiteY779" fmla="*/ 1180146 h 4975124"/>
              <a:gd name="connsiteX780" fmla="*/ 3655470 w 6726740"/>
              <a:gd name="connsiteY780" fmla="*/ 1235944 h 4975124"/>
              <a:gd name="connsiteX781" fmla="*/ 3655470 w 6726740"/>
              <a:gd name="connsiteY781" fmla="*/ 763854 h 4975124"/>
              <a:gd name="connsiteX782" fmla="*/ 3599621 w 6726740"/>
              <a:gd name="connsiteY782" fmla="*/ 819653 h 4975124"/>
              <a:gd name="connsiteX783" fmla="*/ 3543774 w 6726740"/>
              <a:gd name="connsiteY783" fmla="*/ 763854 h 4975124"/>
              <a:gd name="connsiteX784" fmla="*/ 3599621 w 6726740"/>
              <a:gd name="connsiteY784" fmla="*/ 708422 h 4975124"/>
              <a:gd name="connsiteX785" fmla="*/ 3655470 w 6726740"/>
              <a:gd name="connsiteY785" fmla="*/ 763854 h 4975124"/>
              <a:gd name="connsiteX786" fmla="*/ 3655470 w 6726740"/>
              <a:gd name="connsiteY786" fmla="*/ 291765 h 4975124"/>
              <a:gd name="connsiteX787" fmla="*/ 3599621 w 6726740"/>
              <a:gd name="connsiteY787" fmla="*/ 347564 h 4975124"/>
              <a:gd name="connsiteX788" fmla="*/ 3543774 w 6726740"/>
              <a:gd name="connsiteY788" fmla="*/ 291765 h 4975124"/>
              <a:gd name="connsiteX789" fmla="*/ 3599621 w 6726740"/>
              <a:gd name="connsiteY789" fmla="*/ 235966 h 4975124"/>
              <a:gd name="connsiteX790" fmla="*/ 3655470 w 6726740"/>
              <a:gd name="connsiteY790" fmla="*/ 291765 h 4975124"/>
              <a:gd name="connsiteX791" fmla="*/ 3891721 w 6726740"/>
              <a:gd name="connsiteY791" fmla="*/ 4776616 h 4975124"/>
              <a:gd name="connsiteX792" fmla="*/ 3835873 w 6726740"/>
              <a:gd name="connsiteY792" fmla="*/ 4832416 h 4975124"/>
              <a:gd name="connsiteX793" fmla="*/ 3780025 w 6726740"/>
              <a:gd name="connsiteY793" fmla="*/ 4776616 h 4975124"/>
              <a:gd name="connsiteX794" fmla="*/ 3835873 w 6726740"/>
              <a:gd name="connsiteY794" fmla="*/ 4720818 h 4975124"/>
              <a:gd name="connsiteX795" fmla="*/ 3891721 w 6726740"/>
              <a:gd name="connsiteY795" fmla="*/ 4776616 h 4975124"/>
              <a:gd name="connsiteX796" fmla="*/ 3891721 w 6726740"/>
              <a:gd name="connsiteY796" fmla="*/ 4304526 h 4975124"/>
              <a:gd name="connsiteX797" fmla="*/ 3835873 w 6726740"/>
              <a:gd name="connsiteY797" fmla="*/ 4360326 h 4975124"/>
              <a:gd name="connsiteX798" fmla="*/ 3780025 w 6726740"/>
              <a:gd name="connsiteY798" fmla="*/ 4304526 h 4975124"/>
              <a:gd name="connsiteX799" fmla="*/ 3835873 w 6726740"/>
              <a:gd name="connsiteY799" fmla="*/ 4248728 h 4975124"/>
              <a:gd name="connsiteX800" fmla="*/ 3891721 w 6726740"/>
              <a:gd name="connsiteY800" fmla="*/ 4304526 h 4975124"/>
              <a:gd name="connsiteX801" fmla="*/ 3891721 w 6726740"/>
              <a:gd name="connsiteY801" fmla="*/ 3832438 h 4975124"/>
              <a:gd name="connsiteX802" fmla="*/ 3835873 w 6726740"/>
              <a:gd name="connsiteY802" fmla="*/ 3888236 h 4975124"/>
              <a:gd name="connsiteX803" fmla="*/ 3780025 w 6726740"/>
              <a:gd name="connsiteY803" fmla="*/ 3832438 h 4975124"/>
              <a:gd name="connsiteX804" fmla="*/ 3835873 w 6726740"/>
              <a:gd name="connsiteY804" fmla="*/ 3776638 h 4975124"/>
              <a:gd name="connsiteX805" fmla="*/ 3891721 w 6726740"/>
              <a:gd name="connsiteY805" fmla="*/ 3832438 h 4975124"/>
              <a:gd name="connsiteX806" fmla="*/ 3891721 w 6726740"/>
              <a:gd name="connsiteY806" fmla="*/ 3360348 h 4975124"/>
              <a:gd name="connsiteX807" fmla="*/ 3835873 w 6726740"/>
              <a:gd name="connsiteY807" fmla="*/ 3415780 h 4975124"/>
              <a:gd name="connsiteX808" fmla="*/ 3780025 w 6726740"/>
              <a:gd name="connsiteY808" fmla="*/ 3360348 h 4975124"/>
              <a:gd name="connsiteX809" fmla="*/ 3835873 w 6726740"/>
              <a:gd name="connsiteY809" fmla="*/ 3304548 h 4975124"/>
              <a:gd name="connsiteX810" fmla="*/ 3891721 w 6726740"/>
              <a:gd name="connsiteY810" fmla="*/ 3360348 h 4975124"/>
              <a:gd name="connsiteX811" fmla="*/ 3891721 w 6726740"/>
              <a:gd name="connsiteY811" fmla="*/ 2888258 h 4975124"/>
              <a:gd name="connsiteX812" fmla="*/ 3835873 w 6726740"/>
              <a:gd name="connsiteY812" fmla="*/ 2944058 h 4975124"/>
              <a:gd name="connsiteX813" fmla="*/ 3780025 w 6726740"/>
              <a:gd name="connsiteY813" fmla="*/ 2888258 h 4975124"/>
              <a:gd name="connsiteX814" fmla="*/ 3835873 w 6726740"/>
              <a:gd name="connsiteY814" fmla="*/ 2832458 h 4975124"/>
              <a:gd name="connsiteX815" fmla="*/ 3891721 w 6726740"/>
              <a:gd name="connsiteY815" fmla="*/ 2888258 h 4975124"/>
              <a:gd name="connsiteX816" fmla="*/ 3891721 w 6726740"/>
              <a:gd name="connsiteY816" fmla="*/ 2416168 h 4975124"/>
              <a:gd name="connsiteX817" fmla="*/ 3835873 w 6726740"/>
              <a:gd name="connsiteY817" fmla="*/ 2471968 h 4975124"/>
              <a:gd name="connsiteX818" fmla="*/ 3780025 w 6726740"/>
              <a:gd name="connsiteY818" fmla="*/ 2416168 h 4975124"/>
              <a:gd name="connsiteX819" fmla="*/ 3835873 w 6726740"/>
              <a:gd name="connsiteY819" fmla="*/ 2360370 h 4975124"/>
              <a:gd name="connsiteX820" fmla="*/ 3891721 w 6726740"/>
              <a:gd name="connsiteY820" fmla="*/ 2416168 h 4975124"/>
              <a:gd name="connsiteX821" fmla="*/ 3891721 w 6726740"/>
              <a:gd name="connsiteY821" fmla="*/ 1944078 h 4975124"/>
              <a:gd name="connsiteX822" fmla="*/ 3835873 w 6726740"/>
              <a:gd name="connsiteY822" fmla="*/ 1999878 h 4975124"/>
              <a:gd name="connsiteX823" fmla="*/ 3780025 w 6726740"/>
              <a:gd name="connsiteY823" fmla="*/ 1944078 h 4975124"/>
              <a:gd name="connsiteX824" fmla="*/ 3835873 w 6726740"/>
              <a:gd name="connsiteY824" fmla="*/ 1888280 h 4975124"/>
              <a:gd name="connsiteX825" fmla="*/ 3891721 w 6726740"/>
              <a:gd name="connsiteY825" fmla="*/ 1944078 h 4975124"/>
              <a:gd name="connsiteX826" fmla="*/ 3891721 w 6726740"/>
              <a:gd name="connsiteY826" fmla="*/ 1471990 h 4975124"/>
              <a:gd name="connsiteX827" fmla="*/ 3835873 w 6726740"/>
              <a:gd name="connsiteY827" fmla="*/ 1527788 h 4975124"/>
              <a:gd name="connsiteX828" fmla="*/ 3780025 w 6726740"/>
              <a:gd name="connsiteY828" fmla="*/ 1471990 h 4975124"/>
              <a:gd name="connsiteX829" fmla="*/ 3835873 w 6726740"/>
              <a:gd name="connsiteY829" fmla="*/ 1416190 h 4975124"/>
              <a:gd name="connsiteX830" fmla="*/ 3891721 w 6726740"/>
              <a:gd name="connsiteY830" fmla="*/ 1471990 h 4975124"/>
              <a:gd name="connsiteX831" fmla="*/ 3891721 w 6726740"/>
              <a:gd name="connsiteY831" fmla="*/ 999899 h 4975124"/>
              <a:gd name="connsiteX832" fmla="*/ 3835873 w 6726740"/>
              <a:gd name="connsiteY832" fmla="*/ 1055331 h 4975124"/>
              <a:gd name="connsiteX833" fmla="*/ 3780025 w 6726740"/>
              <a:gd name="connsiteY833" fmla="*/ 999899 h 4975124"/>
              <a:gd name="connsiteX834" fmla="*/ 3835873 w 6726740"/>
              <a:gd name="connsiteY834" fmla="*/ 944100 h 4975124"/>
              <a:gd name="connsiteX835" fmla="*/ 3891721 w 6726740"/>
              <a:gd name="connsiteY835" fmla="*/ 999899 h 4975124"/>
              <a:gd name="connsiteX836" fmla="*/ 3891721 w 6726740"/>
              <a:gd name="connsiteY836" fmla="*/ 527810 h 4975124"/>
              <a:gd name="connsiteX837" fmla="*/ 3835873 w 6726740"/>
              <a:gd name="connsiteY837" fmla="*/ 583609 h 4975124"/>
              <a:gd name="connsiteX838" fmla="*/ 3780025 w 6726740"/>
              <a:gd name="connsiteY838" fmla="*/ 527810 h 4975124"/>
              <a:gd name="connsiteX839" fmla="*/ 3835873 w 6726740"/>
              <a:gd name="connsiteY839" fmla="*/ 472011 h 4975124"/>
              <a:gd name="connsiteX840" fmla="*/ 3891721 w 6726740"/>
              <a:gd name="connsiteY840" fmla="*/ 527810 h 4975124"/>
              <a:gd name="connsiteX841" fmla="*/ 3891721 w 6726740"/>
              <a:gd name="connsiteY841" fmla="*/ 55720 h 4975124"/>
              <a:gd name="connsiteX842" fmla="*/ 3835873 w 6726740"/>
              <a:gd name="connsiteY842" fmla="*/ 111519 h 4975124"/>
              <a:gd name="connsiteX843" fmla="*/ 3780025 w 6726740"/>
              <a:gd name="connsiteY843" fmla="*/ 55720 h 4975124"/>
              <a:gd name="connsiteX844" fmla="*/ 3793117 w 6726740"/>
              <a:gd name="connsiteY844" fmla="*/ 24120 h 4975124"/>
              <a:gd name="connsiteX845" fmla="*/ 3883377 w 6726740"/>
              <a:gd name="connsiteY845" fmla="*/ 35582 h 4975124"/>
              <a:gd name="connsiteX846" fmla="*/ 4112420 w 6726740"/>
              <a:gd name="connsiteY846" fmla="*/ 4975124 h 4975124"/>
              <a:gd name="connsiteX847" fmla="*/ 4031829 w 6726740"/>
              <a:gd name="connsiteY847" fmla="*/ 4975124 h 4975124"/>
              <a:gd name="connsiteX848" fmla="*/ 4032627 w 6726740"/>
              <a:gd name="connsiteY848" fmla="*/ 4973198 h 4975124"/>
              <a:gd name="connsiteX849" fmla="*/ 4072125 w 6726740"/>
              <a:gd name="connsiteY849" fmla="*/ 4956862 h 4975124"/>
              <a:gd name="connsiteX850" fmla="*/ 4111622 w 6726740"/>
              <a:gd name="connsiteY850" fmla="*/ 4973198 h 4975124"/>
              <a:gd name="connsiteX851" fmla="*/ 4127972 w 6726740"/>
              <a:gd name="connsiteY851" fmla="*/ 4540572 h 4975124"/>
              <a:gd name="connsiteX852" fmla="*/ 4072125 w 6726740"/>
              <a:gd name="connsiteY852" fmla="*/ 4596004 h 4975124"/>
              <a:gd name="connsiteX853" fmla="*/ 4016277 w 6726740"/>
              <a:gd name="connsiteY853" fmla="*/ 4540572 h 4975124"/>
              <a:gd name="connsiteX854" fmla="*/ 4072125 w 6726740"/>
              <a:gd name="connsiteY854" fmla="*/ 4484772 h 4975124"/>
              <a:gd name="connsiteX855" fmla="*/ 4127972 w 6726740"/>
              <a:gd name="connsiteY855" fmla="*/ 4540572 h 4975124"/>
              <a:gd name="connsiteX856" fmla="*/ 4127972 w 6726740"/>
              <a:gd name="connsiteY856" fmla="*/ 4068482 h 4975124"/>
              <a:gd name="connsiteX857" fmla="*/ 4072125 w 6726740"/>
              <a:gd name="connsiteY857" fmla="*/ 4124280 h 4975124"/>
              <a:gd name="connsiteX858" fmla="*/ 4016277 w 6726740"/>
              <a:gd name="connsiteY858" fmla="*/ 4068482 h 4975124"/>
              <a:gd name="connsiteX859" fmla="*/ 4072125 w 6726740"/>
              <a:gd name="connsiteY859" fmla="*/ 4012682 h 4975124"/>
              <a:gd name="connsiteX860" fmla="*/ 4127972 w 6726740"/>
              <a:gd name="connsiteY860" fmla="*/ 4068482 h 4975124"/>
              <a:gd name="connsiteX861" fmla="*/ 4127972 w 6726740"/>
              <a:gd name="connsiteY861" fmla="*/ 3596392 h 4975124"/>
              <a:gd name="connsiteX862" fmla="*/ 4072125 w 6726740"/>
              <a:gd name="connsiteY862" fmla="*/ 3652192 h 4975124"/>
              <a:gd name="connsiteX863" fmla="*/ 4016277 w 6726740"/>
              <a:gd name="connsiteY863" fmla="*/ 3596392 h 4975124"/>
              <a:gd name="connsiteX864" fmla="*/ 4072125 w 6726740"/>
              <a:gd name="connsiteY864" fmla="*/ 3540594 h 4975124"/>
              <a:gd name="connsiteX865" fmla="*/ 4127972 w 6726740"/>
              <a:gd name="connsiteY865" fmla="*/ 3596392 h 4975124"/>
              <a:gd name="connsiteX866" fmla="*/ 4127972 w 6726740"/>
              <a:gd name="connsiteY866" fmla="*/ 3124302 h 4975124"/>
              <a:gd name="connsiteX867" fmla="*/ 4072125 w 6726740"/>
              <a:gd name="connsiteY867" fmla="*/ 3180102 h 4975124"/>
              <a:gd name="connsiteX868" fmla="*/ 4016277 w 6726740"/>
              <a:gd name="connsiteY868" fmla="*/ 3124302 h 4975124"/>
              <a:gd name="connsiteX869" fmla="*/ 4072125 w 6726740"/>
              <a:gd name="connsiteY869" fmla="*/ 3068870 h 4975124"/>
              <a:gd name="connsiteX870" fmla="*/ 4127972 w 6726740"/>
              <a:gd name="connsiteY870" fmla="*/ 3124302 h 4975124"/>
              <a:gd name="connsiteX871" fmla="*/ 4127972 w 6726740"/>
              <a:gd name="connsiteY871" fmla="*/ 2652214 h 4975124"/>
              <a:gd name="connsiteX872" fmla="*/ 4072125 w 6726740"/>
              <a:gd name="connsiteY872" fmla="*/ 2708012 h 4975124"/>
              <a:gd name="connsiteX873" fmla="*/ 4016277 w 6726740"/>
              <a:gd name="connsiteY873" fmla="*/ 2652214 h 4975124"/>
              <a:gd name="connsiteX874" fmla="*/ 4072125 w 6726740"/>
              <a:gd name="connsiteY874" fmla="*/ 2596414 h 4975124"/>
              <a:gd name="connsiteX875" fmla="*/ 4127972 w 6726740"/>
              <a:gd name="connsiteY875" fmla="*/ 2652214 h 4975124"/>
              <a:gd name="connsiteX876" fmla="*/ 4127972 w 6726740"/>
              <a:gd name="connsiteY876" fmla="*/ 2180124 h 4975124"/>
              <a:gd name="connsiteX877" fmla="*/ 4072125 w 6726740"/>
              <a:gd name="connsiteY877" fmla="*/ 2235556 h 4975124"/>
              <a:gd name="connsiteX878" fmla="*/ 4016277 w 6726740"/>
              <a:gd name="connsiteY878" fmla="*/ 2180124 h 4975124"/>
              <a:gd name="connsiteX879" fmla="*/ 4072125 w 6726740"/>
              <a:gd name="connsiteY879" fmla="*/ 2124324 h 4975124"/>
              <a:gd name="connsiteX880" fmla="*/ 4127972 w 6726740"/>
              <a:gd name="connsiteY880" fmla="*/ 2180124 h 4975124"/>
              <a:gd name="connsiteX881" fmla="*/ 4127972 w 6726740"/>
              <a:gd name="connsiteY881" fmla="*/ 1708034 h 4975124"/>
              <a:gd name="connsiteX882" fmla="*/ 4072125 w 6726740"/>
              <a:gd name="connsiteY882" fmla="*/ 1763834 h 4975124"/>
              <a:gd name="connsiteX883" fmla="*/ 4016277 w 6726740"/>
              <a:gd name="connsiteY883" fmla="*/ 1708034 h 4975124"/>
              <a:gd name="connsiteX884" fmla="*/ 4072125 w 6726740"/>
              <a:gd name="connsiteY884" fmla="*/ 1652234 h 4975124"/>
              <a:gd name="connsiteX885" fmla="*/ 4127972 w 6726740"/>
              <a:gd name="connsiteY885" fmla="*/ 1708034 h 4975124"/>
              <a:gd name="connsiteX886" fmla="*/ 4127972 w 6726740"/>
              <a:gd name="connsiteY886" fmla="*/ 1235944 h 4975124"/>
              <a:gd name="connsiteX887" fmla="*/ 4072125 w 6726740"/>
              <a:gd name="connsiteY887" fmla="*/ 1291744 h 4975124"/>
              <a:gd name="connsiteX888" fmla="*/ 4016277 w 6726740"/>
              <a:gd name="connsiteY888" fmla="*/ 1235944 h 4975124"/>
              <a:gd name="connsiteX889" fmla="*/ 4072125 w 6726740"/>
              <a:gd name="connsiteY889" fmla="*/ 1180146 h 4975124"/>
              <a:gd name="connsiteX890" fmla="*/ 4127972 w 6726740"/>
              <a:gd name="connsiteY890" fmla="*/ 1235944 h 4975124"/>
              <a:gd name="connsiteX891" fmla="*/ 4127972 w 6726740"/>
              <a:gd name="connsiteY891" fmla="*/ 763854 h 4975124"/>
              <a:gd name="connsiteX892" fmla="*/ 4072125 w 6726740"/>
              <a:gd name="connsiteY892" fmla="*/ 819653 h 4975124"/>
              <a:gd name="connsiteX893" fmla="*/ 4016277 w 6726740"/>
              <a:gd name="connsiteY893" fmla="*/ 763854 h 4975124"/>
              <a:gd name="connsiteX894" fmla="*/ 4072125 w 6726740"/>
              <a:gd name="connsiteY894" fmla="*/ 708422 h 4975124"/>
              <a:gd name="connsiteX895" fmla="*/ 4127972 w 6726740"/>
              <a:gd name="connsiteY895" fmla="*/ 763854 h 4975124"/>
              <a:gd name="connsiteX896" fmla="*/ 4127972 w 6726740"/>
              <a:gd name="connsiteY896" fmla="*/ 291765 h 4975124"/>
              <a:gd name="connsiteX897" fmla="*/ 4072125 w 6726740"/>
              <a:gd name="connsiteY897" fmla="*/ 347564 h 4975124"/>
              <a:gd name="connsiteX898" fmla="*/ 4016277 w 6726740"/>
              <a:gd name="connsiteY898" fmla="*/ 291765 h 4975124"/>
              <a:gd name="connsiteX899" fmla="*/ 4072125 w 6726740"/>
              <a:gd name="connsiteY899" fmla="*/ 235966 h 4975124"/>
              <a:gd name="connsiteX900" fmla="*/ 4127972 w 6726740"/>
              <a:gd name="connsiteY900" fmla="*/ 291765 h 4975124"/>
              <a:gd name="connsiteX901" fmla="*/ 4364224 w 6726740"/>
              <a:gd name="connsiteY901" fmla="*/ 4776616 h 4975124"/>
              <a:gd name="connsiteX902" fmla="*/ 4308376 w 6726740"/>
              <a:gd name="connsiteY902" fmla="*/ 4832416 h 4975124"/>
              <a:gd name="connsiteX903" fmla="*/ 4252528 w 6726740"/>
              <a:gd name="connsiteY903" fmla="*/ 4776616 h 4975124"/>
              <a:gd name="connsiteX904" fmla="*/ 4308376 w 6726740"/>
              <a:gd name="connsiteY904" fmla="*/ 4720818 h 4975124"/>
              <a:gd name="connsiteX905" fmla="*/ 4364224 w 6726740"/>
              <a:gd name="connsiteY905" fmla="*/ 4776616 h 4975124"/>
              <a:gd name="connsiteX906" fmla="*/ 4364224 w 6726740"/>
              <a:gd name="connsiteY906" fmla="*/ 4304526 h 4975124"/>
              <a:gd name="connsiteX907" fmla="*/ 4308376 w 6726740"/>
              <a:gd name="connsiteY907" fmla="*/ 4360326 h 4975124"/>
              <a:gd name="connsiteX908" fmla="*/ 4252528 w 6726740"/>
              <a:gd name="connsiteY908" fmla="*/ 4304526 h 4975124"/>
              <a:gd name="connsiteX909" fmla="*/ 4308376 w 6726740"/>
              <a:gd name="connsiteY909" fmla="*/ 4248728 h 4975124"/>
              <a:gd name="connsiteX910" fmla="*/ 4364224 w 6726740"/>
              <a:gd name="connsiteY910" fmla="*/ 4304526 h 4975124"/>
              <a:gd name="connsiteX911" fmla="*/ 4364224 w 6726740"/>
              <a:gd name="connsiteY911" fmla="*/ 3832438 h 4975124"/>
              <a:gd name="connsiteX912" fmla="*/ 4308376 w 6726740"/>
              <a:gd name="connsiteY912" fmla="*/ 3888236 h 4975124"/>
              <a:gd name="connsiteX913" fmla="*/ 4252528 w 6726740"/>
              <a:gd name="connsiteY913" fmla="*/ 3832438 h 4975124"/>
              <a:gd name="connsiteX914" fmla="*/ 4308376 w 6726740"/>
              <a:gd name="connsiteY914" fmla="*/ 3776638 h 4975124"/>
              <a:gd name="connsiteX915" fmla="*/ 4364224 w 6726740"/>
              <a:gd name="connsiteY915" fmla="*/ 3832438 h 4975124"/>
              <a:gd name="connsiteX916" fmla="*/ 4364224 w 6726740"/>
              <a:gd name="connsiteY916" fmla="*/ 3360348 h 4975124"/>
              <a:gd name="connsiteX917" fmla="*/ 4308376 w 6726740"/>
              <a:gd name="connsiteY917" fmla="*/ 3415780 h 4975124"/>
              <a:gd name="connsiteX918" fmla="*/ 4252528 w 6726740"/>
              <a:gd name="connsiteY918" fmla="*/ 3360348 h 4975124"/>
              <a:gd name="connsiteX919" fmla="*/ 4308376 w 6726740"/>
              <a:gd name="connsiteY919" fmla="*/ 3304548 h 4975124"/>
              <a:gd name="connsiteX920" fmla="*/ 4364224 w 6726740"/>
              <a:gd name="connsiteY920" fmla="*/ 3360348 h 4975124"/>
              <a:gd name="connsiteX921" fmla="*/ 4364224 w 6726740"/>
              <a:gd name="connsiteY921" fmla="*/ 2888258 h 4975124"/>
              <a:gd name="connsiteX922" fmla="*/ 4308376 w 6726740"/>
              <a:gd name="connsiteY922" fmla="*/ 2944058 h 4975124"/>
              <a:gd name="connsiteX923" fmla="*/ 4252528 w 6726740"/>
              <a:gd name="connsiteY923" fmla="*/ 2888258 h 4975124"/>
              <a:gd name="connsiteX924" fmla="*/ 4308376 w 6726740"/>
              <a:gd name="connsiteY924" fmla="*/ 2832458 h 4975124"/>
              <a:gd name="connsiteX925" fmla="*/ 4364224 w 6726740"/>
              <a:gd name="connsiteY925" fmla="*/ 2888258 h 4975124"/>
              <a:gd name="connsiteX926" fmla="*/ 4364224 w 6726740"/>
              <a:gd name="connsiteY926" fmla="*/ 2416168 h 4975124"/>
              <a:gd name="connsiteX927" fmla="*/ 4308376 w 6726740"/>
              <a:gd name="connsiteY927" fmla="*/ 2471968 h 4975124"/>
              <a:gd name="connsiteX928" fmla="*/ 4252528 w 6726740"/>
              <a:gd name="connsiteY928" fmla="*/ 2416168 h 4975124"/>
              <a:gd name="connsiteX929" fmla="*/ 4308376 w 6726740"/>
              <a:gd name="connsiteY929" fmla="*/ 2360370 h 4975124"/>
              <a:gd name="connsiteX930" fmla="*/ 4364224 w 6726740"/>
              <a:gd name="connsiteY930" fmla="*/ 2416168 h 4975124"/>
              <a:gd name="connsiteX931" fmla="*/ 4364224 w 6726740"/>
              <a:gd name="connsiteY931" fmla="*/ 1944078 h 4975124"/>
              <a:gd name="connsiteX932" fmla="*/ 4308376 w 6726740"/>
              <a:gd name="connsiteY932" fmla="*/ 1999878 h 4975124"/>
              <a:gd name="connsiteX933" fmla="*/ 4252528 w 6726740"/>
              <a:gd name="connsiteY933" fmla="*/ 1944078 h 4975124"/>
              <a:gd name="connsiteX934" fmla="*/ 4308376 w 6726740"/>
              <a:gd name="connsiteY934" fmla="*/ 1888280 h 4975124"/>
              <a:gd name="connsiteX935" fmla="*/ 4364224 w 6726740"/>
              <a:gd name="connsiteY935" fmla="*/ 1944078 h 4975124"/>
              <a:gd name="connsiteX936" fmla="*/ 4364224 w 6726740"/>
              <a:gd name="connsiteY936" fmla="*/ 1471990 h 4975124"/>
              <a:gd name="connsiteX937" fmla="*/ 4308376 w 6726740"/>
              <a:gd name="connsiteY937" fmla="*/ 1527788 h 4975124"/>
              <a:gd name="connsiteX938" fmla="*/ 4252528 w 6726740"/>
              <a:gd name="connsiteY938" fmla="*/ 1471990 h 4975124"/>
              <a:gd name="connsiteX939" fmla="*/ 4308376 w 6726740"/>
              <a:gd name="connsiteY939" fmla="*/ 1416190 h 4975124"/>
              <a:gd name="connsiteX940" fmla="*/ 4364224 w 6726740"/>
              <a:gd name="connsiteY940" fmla="*/ 1471990 h 4975124"/>
              <a:gd name="connsiteX941" fmla="*/ 4364224 w 6726740"/>
              <a:gd name="connsiteY941" fmla="*/ 999899 h 4975124"/>
              <a:gd name="connsiteX942" fmla="*/ 4308376 w 6726740"/>
              <a:gd name="connsiteY942" fmla="*/ 1055331 h 4975124"/>
              <a:gd name="connsiteX943" fmla="*/ 4252528 w 6726740"/>
              <a:gd name="connsiteY943" fmla="*/ 999899 h 4975124"/>
              <a:gd name="connsiteX944" fmla="*/ 4308376 w 6726740"/>
              <a:gd name="connsiteY944" fmla="*/ 944100 h 4975124"/>
              <a:gd name="connsiteX945" fmla="*/ 4364224 w 6726740"/>
              <a:gd name="connsiteY945" fmla="*/ 999899 h 4975124"/>
              <a:gd name="connsiteX946" fmla="*/ 4364224 w 6726740"/>
              <a:gd name="connsiteY946" fmla="*/ 527810 h 4975124"/>
              <a:gd name="connsiteX947" fmla="*/ 4308376 w 6726740"/>
              <a:gd name="connsiteY947" fmla="*/ 583609 h 4975124"/>
              <a:gd name="connsiteX948" fmla="*/ 4252528 w 6726740"/>
              <a:gd name="connsiteY948" fmla="*/ 527810 h 4975124"/>
              <a:gd name="connsiteX949" fmla="*/ 4308376 w 6726740"/>
              <a:gd name="connsiteY949" fmla="*/ 472011 h 4975124"/>
              <a:gd name="connsiteX950" fmla="*/ 4364224 w 6726740"/>
              <a:gd name="connsiteY950" fmla="*/ 527810 h 4975124"/>
              <a:gd name="connsiteX951" fmla="*/ 4584923 w 6726740"/>
              <a:gd name="connsiteY951" fmla="*/ 4975124 h 4975124"/>
              <a:gd name="connsiteX952" fmla="*/ 4504332 w 6726740"/>
              <a:gd name="connsiteY952" fmla="*/ 4975124 h 4975124"/>
              <a:gd name="connsiteX953" fmla="*/ 4505130 w 6726740"/>
              <a:gd name="connsiteY953" fmla="*/ 4973198 h 4975124"/>
              <a:gd name="connsiteX954" fmla="*/ 4544628 w 6726740"/>
              <a:gd name="connsiteY954" fmla="*/ 4956862 h 4975124"/>
              <a:gd name="connsiteX955" fmla="*/ 4584125 w 6726740"/>
              <a:gd name="connsiteY955" fmla="*/ 4973198 h 4975124"/>
              <a:gd name="connsiteX956" fmla="*/ 4600475 w 6726740"/>
              <a:gd name="connsiteY956" fmla="*/ 4540572 h 4975124"/>
              <a:gd name="connsiteX957" fmla="*/ 4544628 w 6726740"/>
              <a:gd name="connsiteY957" fmla="*/ 4596004 h 4975124"/>
              <a:gd name="connsiteX958" fmla="*/ 4488780 w 6726740"/>
              <a:gd name="connsiteY958" fmla="*/ 4540572 h 4975124"/>
              <a:gd name="connsiteX959" fmla="*/ 4544628 w 6726740"/>
              <a:gd name="connsiteY959" fmla="*/ 4484772 h 4975124"/>
              <a:gd name="connsiteX960" fmla="*/ 4600475 w 6726740"/>
              <a:gd name="connsiteY960" fmla="*/ 4540572 h 4975124"/>
              <a:gd name="connsiteX961" fmla="*/ 4600475 w 6726740"/>
              <a:gd name="connsiteY961" fmla="*/ 4068482 h 4975124"/>
              <a:gd name="connsiteX962" fmla="*/ 4544628 w 6726740"/>
              <a:gd name="connsiteY962" fmla="*/ 4124280 h 4975124"/>
              <a:gd name="connsiteX963" fmla="*/ 4488780 w 6726740"/>
              <a:gd name="connsiteY963" fmla="*/ 4068482 h 4975124"/>
              <a:gd name="connsiteX964" fmla="*/ 4544628 w 6726740"/>
              <a:gd name="connsiteY964" fmla="*/ 4012682 h 4975124"/>
              <a:gd name="connsiteX965" fmla="*/ 4600475 w 6726740"/>
              <a:gd name="connsiteY965" fmla="*/ 4068482 h 4975124"/>
              <a:gd name="connsiteX966" fmla="*/ 4600475 w 6726740"/>
              <a:gd name="connsiteY966" fmla="*/ 3596392 h 4975124"/>
              <a:gd name="connsiteX967" fmla="*/ 4544628 w 6726740"/>
              <a:gd name="connsiteY967" fmla="*/ 3652192 h 4975124"/>
              <a:gd name="connsiteX968" fmla="*/ 4488780 w 6726740"/>
              <a:gd name="connsiteY968" fmla="*/ 3596392 h 4975124"/>
              <a:gd name="connsiteX969" fmla="*/ 4544628 w 6726740"/>
              <a:gd name="connsiteY969" fmla="*/ 3540594 h 4975124"/>
              <a:gd name="connsiteX970" fmla="*/ 4600475 w 6726740"/>
              <a:gd name="connsiteY970" fmla="*/ 3596392 h 4975124"/>
              <a:gd name="connsiteX971" fmla="*/ 4600475 w 6726740"/>
              <a:gd name="connsiteY971" fmla="*/ 3124302 h 4975124"/>
              <a:gd name="connsiteX972" fmla="*/ 4544628 w 6726740"/>
              <a:gd name="connsiteY972" fmla="*/ 3180102 h 4975124"/>
              <a:gd name="connsiteX973" fmla="*/ 4488780 w 6726740"/>
              <a:gd name="connsiteY973" fmla="*/ 3124302 h 4975124"/>
              <a:gd name="connsiteX974" fmla="*/ 4544628 w 6726740"/>
              <a:gd name="connsiteY974" fmla="*/ 3068870 h 4975124"/>
              <a:gd name="connsiteX975" fmla="*/ 4600475 w 6726740"/>
              <a:gd name="connsiteY975" fmla="*/ 3124302 h 4975124"/>
              <a:gd name="connsiteX976" fmla="*/ 4600475 w 6726740"/>
              <a:gd name="connsiteY976" fmla="*/ 2652214 h 4975124"/>
              <a:gd name="connsiteX977" fmla="*/ 4544628 w 6726740"/>
              <a:gd name="connsiteY977" fmla="*/ 2708012 h 4975124"/>
              <a:gd name="connsiteX978" fmla="*/ 4488780 w 6726740"/>
              <a:gd name="connsiteY978" fmla="*/ 2652214 h 4975124"/>
              <a:gd name="connsiteX979" fmla="*/ 4544628 w 6726740"/>
              <a:gd name="connsiteY979" fmla="*/ 2596414 h 4975124"/>
              <a:gd name="connsiteX980" fmla="*/ 4600475 w 6726740"/>
              <a:gd name="connsiteY980" fmla="*/ 2652214 h 4975124"/>
              <a:gd name="connsiteX981" fmla="*/ 4600475 w 6726740"/>
              <a:gd name="connsiteY981" fmla="*/ 2180124 h 4975124"/>
              <a:gd name="connsiteX982" fmla="*/ 4544628 w 6726740"/>
              <a:gd name="connsiteY982" fmla="*/ 2235556 h 4975124"/>
              <a:gd name="connsiteX983" fmla="*/ 4488780 w 6726740"/>
              <a:gd name="connsiteY983" fmla="*/ 2180124 h 4975124"/>
              <a:gd name="connsiteX984" fmla="*/ 4544628 w 6726740"/>
              <a:gd name="connsiteY984" fmla="*/ 2124324 h 4975124"/>
              <a:gd name="connsiteX985" fmla="*/ 4600475 w 6726740"/>
              <a:gd name="connsiteY985" fmla="*/ 2180124 h 4975124"/>
              <a:gd name="connsiteX986" fmla="*/ 4600475 w 6726740"/>
              <a:gd name="connsiteY986" fmla="*/ 1708034 h 4975124"/>
              <a:gd name="connsiteX987" fmla="*/ 4544628 w 6726740"/>
              <a:gd name="connsiteY987" fmla="*/ 1763834 h 4975124"/>
              <a:gd name="connsiteX988" fmla="*/ 4488780 w 6726740"/>
              <a:gd name="connsiteY988" fmla="*/ 1708034 h 4975124"/>
              <a:gd name="connsiteX989" fmla="*/ 4544628 w 6726740"/>
              <a:gd name="connsiteY989" fmla="*/ 1652234 h 4975124"/>
              <a:gd name="connsiteX990" fmla="*/ 4600475 w 6726740"/>
              <a:gd name="connsiteY990" fmla="*/ 1708034 h 4975124"/>
              <a:gd name="connsiteX991" fmla="*/ 4600475 w 6726740"/>
              <a:gd name="connsiteY991" fmla="*/ 1235944 h 4975124"/>
              <a:gd name="connsiteX992" fmla="*/ 4544628 w 6726740"/>
              <a:gd name="connsiteY992" fmla="*/ 1291744 h 4975124"/>
              <a:gd name="connsiteX993" fmla="*/ 4488780 w 6726740"/>
              <a:gd name="connsiteY993" fmla="*/ 1235944 h 4975124"/>
              <a:gd name="connsiteX994" fmla="*/ 4544628 w 6726740"/>
              <a:gd name="connsiteY994" fmla="*/ 1180146 h 4975124"/>
              <a:gd name="connsiteX995" fmla="*/ 4600475 w 6726740"/>
              <a:gd name="connsiteY995" fmla="*/ 1235944 h 4975124"/>
              <a:gd name="connsiteX996" fmla="*/ 4600475 w 6726740"/>
              <a:gd name="connsiteY996" fmla="*/ 763854 h 4975124"/>
              <a:gd name="connsiteX997" fmla="*/ 4544628 w 6726740"/>
              <a:gd name="connsiteY997" fmla="*/ 819653 h 4975124"/>
              <a:gd name="connsiteX998" fmla="*/ 4488780 w 6726740"/>
              <a:gd name="connsiteY998" fmla="*/ 763854 h 4975124"/>
              <a:gd name="connsiteX999" fmla="*/ 4544628 w 6726740"/>
              <a:gd name="connsiteY999" fmla="*/ 708422 h 4975124"/>
              <a:gd name="connsiteX1000" fmla="*/ 4600475 w 6726740"/>
              <a:gd name="connsiteY1000" fmla="*/ 763854 h 4975124"/>
              <a:gd name="connsiteX1001" fmla="*/ 4600475 w 6726740"/>
              <a:gd name="connsiteY1001" fmla="*/ 291765 h 4975124"/>
              <a:gd name="connsiteX1002" fmla="*/ 4544628 w 6726740"/>
              <a:gd name="connsiteY1002" fmla="*/ 347564 h 4975124"/>
              <a:gd name="connsiteX1003" fmla="*/ 4488780 w 6726740"/>
              <a:gd name="connsiteY1003" fmla="*/ 291765 h 4975124"/>
              <a:gd name="connsiteX1004" fmla="*/ 4544628 w 6726740"/>
              <a:gd name="connsiteY1004" fmla="*/ 235966 h 4975124"/>
              <a:gd name="connsiteX1005" fmla="*/ 4600475 w 6726740"/>
              <a:gd name="connsiteY1005" fmla="*/ 291765 h 4975124"/>
              <a:gd name="connsiteX1006" fmla="*/ 4836727 w 6726740"/>
              <a:gd name="connsiteY1006" fmla="*/ 4776616 h 4975124"/>
              <a:gd name="connsiteX1007" fmla="*/ 4780879 w 6726740"/>
              <a:gd name="connsiteY1007" fmla="*/ 4832416 h 4975124"/>
              <a:gd name="connsiteX1008" fmla="*/ 4725031 w 6726740"/>
              <a:gd name="connsiteY1008" fmla="*/ 4776616 h 4975124"/>
              <a:gd name="connsiteX1009" fmla="*/ 4780879 w 6726740"/>
              <a:gd name="connsiteY1009" fmla="*/ 4720818 h 4975124"/>
              <a:gd name="connsiteX1010" fmla="*/ 4836727 w 6726740"/>
              <a:gd name="connsiteY1010" fmla="*/ 4776616 h 4975124"/>
              <a:gd name="connsiteX1011" fmla="*/ 4836727 w 6726740"/>
              <a:gd name="connsiteY1011" fmla="*/ 4304526 h 4975124"/>
              <a:gd name="connsiteX1012" fmla="*/ 4780879 w 6726740"/>
              <a:gd name="connsiteY1012" fmla="*/ 4360326 h 4975124"/>
              <a:gd name="connsiteX1013" fmla="*/ 4725031 w 6726740"/>
              <a:gd name="connsiteY1013" fmla="*/ 4304526 h 4975124"/>
              <a:gd name="connsiteX1014" fmla="*/ 4780879 w 6726740"/>
              <a:gd name="connsiteY1014" fmla="*/ 4248728 h 4975124"/>
              <a:gd name="connsiteX1015" fmla="*/ 4836727 w 6726740"/>
              <a:gd name="connsiteY1015" fmla="*/ 4304526 h 4975124"/>
              <a:gd name="connsiteX1016" fmla="*/ 4836727 w 6726740"/>
              <a:gd name="connsiteY1016" fmla="*/ 3832438 h 4975124"/>
              <a:gd name="connsiteX1017" fmla="*/ 4780879 w 6726740"/>
              <a:gd name="connsiteY1017" fmla="*/ 3888236 h 4975124"/>
              <a:gd name="connsiteX1018" fmla="*/ 4725031 w 6726740"/>
              <a:gd name="connsiteY1018" fmla="*/ 3832438 h 4975124"/>
              <a:gd name="connsiteX1019" fmla="*/ 4780879 w 6726740"/>
              <a:gd name="connsiteY1019" fmla="*/ 3776638 h 4975124"/>
              <a:gd name="connsiteX1020" fmla="*/ 4836727 w 6726740"/>
              <a:gd name="connsiteY1020" fmla="*/ 3832438 h 4975124"/>
              <a:gd name="connsiteX1021" fmla="*/ 4836727 w 6726740"/>
              <a:gd name="connsiteY1021" fmla="*/ 3360348 h 4975124"/>
              <a:gd name="connsiteX1022" fmla="*/ 4780879 w 6726740"/>
              <a:gd name="connsiteY1022" fmla="*/ 3415780 h 4975124"/>
              <a:gd name="connsiteX1023" fmla="*/ 4725031 w 6726740"/>
              <a:gd name="connsiteY1023" fmla="*/ 3360348 h 4975124"/>
              <a:gd name="connsiteX1024" fmla="*/ 4780879 w 6726740"/>
              <a:gd name="connsiteY1024" fmla="*/ 3304548 h 4975124"/>
              <a:gd name="connsiteX1025" fmla="*/ 4836727 w 6726740"/>
              <a:gd name="connsiteY1025" fmla="*/ 3360348 h 4975124"/>
              <a:gd name="connsiteX1026" fmla="*/ 4836727 w 6726740"/>
              <a:gd name="connsiteY1026" fmla="*/ 2888258 h 4975124"/>
              <a:gd name="connsiteX1027" fmla="*/ 4780879 w 6726740"/>
              <a:gd name="connsiteY1027" fmla="*/ 2944058 h 4975124"/>
              <a:gd name="connsiteX1028" fmla="*/ 4725031 w 6726740"/>
              <a:gd name="connsiteY1028" fmla="*/ 2888258 h 4975124"/>
              <a:gd name="connsiteX1029" fmla="*/ 4780879 w 6726740"/>
              <a:gd name="connsiteY1029" fmla="*/ 2832458 h 4975124"/>
              <a:gd name="connsiteX1030" fmla="*/ 4836727 w 6726740"/>
              <a:gd name="connsiteY1030" fmla="*/ 2888258 h 4975124"/>
              <a:gd name="connsiteX1031" fmla="*/ 4836727 w 6726740"/>
              <a:gd name="connsiteY1031" fmla="*/ 2416168 h 4975124"/>
              <a:gd name="connsiteX1032" fmla="*/ 4780879 w 6726740"/>
              <a:gd name="connsiteY1032" fmla="*/ 2471968 h 4975124"/>
              <a:gd name="connsiteX1033" fmla="*/ 4725031 w 6726740"/>
              <a:gd name="connsiteY1033" fmla="*/ 2416168 h 4975124"/>
              <a:gd name="connsiteX1034" fmla="*/ 4780879 w 6726740"/>
              <a:gd name="connsiteY1034" fmla="*/ 2360370 h 4975124"/>
              <a:gd name="connsiteX1035" fmla="*/ 4836727 w 6726740"/>
              <a:gd name="connsiteY1035" fmla="*/ 2416168 h 4975124"/>
              <a:gd name="connsiteX1036" fmla="*/ 4836727 w 6726740"/>
              <a:gd name="connsiteY1036" fmla="*/ 1944078 h 4975124"/>
              <a:gd name="connsiteX1037" fmla="*/ 4780879 w 6726740"/>
              <a:gd name="connsiteY1037" fmla="*/ 1999878 h 4975124"/>
              <a:gd name="connsiteX1038" fmla="*/ 4725031 w 6726740"/>
              <a:gd name="connsiteY1038" fmla="*/ 1944078 h 4975124"/>
              <a:gd name="connsiteX1039" fmla="*/ 4780879 w 6726740"/>
              <a:gd name="connsiteY1039" fmla="*/ 1888280 h 4975124"/>
              <a:gd name="connsiteX1040" fmla="*/ 4836727 w 6726740"/>
              <a:gd name="connsiteY1040" fmla="*/ 1944078 h 4975124"/>
              <a:gd name="connsiteX1041" fmla="*/ 4836727 w 6726740"/>
              <a:gd name="connsiteY1041" fmla="*/ 1471990 h 4975124"/>
              <a:gd name="connsiteX1042" fmla="*/ 4780879 w 6726740"/>
              <a:gd name="connsiteY1042" fmla="*/ 1527788 h 4975124"/>
              <a:gd name="connsiteX1043" fmla="*/ 4725031 w 6726740"/>
              <a:gd name="connsiteY1043" fmla="*/ 1471990 h 4975124"/>
              <a:gd name="connsiteX1044" fmla="*/ 4780879 w 6726740"/>
              <a:gd name="connsiteY1044" fmla="*/ 1416190 h 4975124"/>
              <a:gd name="connsiteX1045" fmla="*/ 4836727 w 6726740"/>
              <a:gd name="connsiteY1045" fmla="*/ 1471990 h 4975124"/>
              <a:gd name="connsiteX1046" fmla="*/ 4836727 w 6726740"/>
              <a:gd name="connsiteY1046" fmla="*/ 999899 h 4975124"/>
              <a:gd name="connsiteX1047" fmla="*/ 4780879 w 6726740"/>
              <a:gd name="connsiteY1047" fmla="*/ 1055331 h 4975124"/>
              <a:gd name="connsiteX1048" fmla="*/ 4725031 w 6726740"/>
              <a:gd name="connsiteY1048" fmla="*/ 999899 h 4975124"/>
              <a:gd name="connsiteX1049" fmla="*/ 4780879 w 6726740"/>
              <a:gd name="connsiteY1049" fmla="*/ 944100 h 4975124"/>
              <a:gd name="connsiteX1050" fmla="*/ 4836727 w 6726740"/>
              <a:gd name="connsiteY1050" fmla="*/ 999899 h 4975124"/>
              <a:gd name="connsiteX1051" fmla="*/ 4836727 w 6726740"/>
              <a:gd name="connsiteY1051" fmla="*/ 527810 h 4975124"/>
              <a:gd name="connsiteX1052" fmla="*/ 4780879 w 6726740"/>
              <a:gd name="connsiteY1052" fmla="*/ 583609 h 4975124"/>
              <a:gd name="connsiteX1053" fmla="*/ 4725031 w 6726740"/>
              <a:gd name="connsiteY1053" fmla="*/ 527810 h 4975124"/>
              <a:gd name="connsiteX1054" fmla="*/ 4780879 w 6726740"/>
              <a:gd name="connsiteY1054" fmla="*/ 472011 h 4975124"/>
              <a:gd name="connsiteX1055" fmla="*/ 4836727 w 6726740"/>
              <a:gd name="connsiteY1055" fmla="*/ 527810 h 4975124"/>
              <a:gd name="connsiteX1056" fmla="*/ 5057426 w 6726740"/>
              <a:gd name="connsiteY1056" fmla="*/ 4975124 h 4975124"/>
              <a:gd name="connsiteX1057" fmla="*/ 4976835 w 6726740"/>
              <a:gd name="connsiteY1057" fmla="*/ 4975124 h 4975124"/>
              <a:gd name="connsiteX1058" fmla="*/ 4977633 w 6726740"/>
              <a:gd name="connsiteY1058" fmla="*/ 4973198 h 4975124"/>
              <a:gd name="connsiteX1059" fmla="*/ 5017131 w 6726740"/>
              <a:gd name="connsiteY1059" fmla="*/ 4956862 h 4975124"/>
              <a:gd name="connsiteX1060" fmla="*/ 5056628 w 6726740"/>
              <a:gd name="connsiteY1060" fmla="*/ 4973198 h 4975124"/>
              <a:gd name="connsiteX1061" fmla="*/ 5072979 w 6726740"/>
              <a:gd name="connsiteY1061" fmla="*/ 4540572 h 4975124"/>
              <a:gd name="connsiteX1062" fmla="*/ 5017131 w 6726740"/>
              <a:gd name="connsiteY1062" fmla="*/ 4596004 h 4975124"/>
              <a:gd name="connsiteX1063" fmla="*/ 4961283 w 6726740"/>
              <a:gd name="connsiteY1063" fmla="*/ 4540572 h 4975124"/>
              <a:gd name="connsiteX1064" fmla="*/ 5017131 w 6726740"/>
              <a:gd name="connsiteY1064" fmla="*/ 4484772 h 4975124"/>
              <a:gd name="connsiteX1065" fmla="*/ 5072979 w 6726740"/>
              <a:gd name="connsiteY1065" fmla="*/ 4540572 h 4975124"/>
              <a:gd name="connsiteX1066" fmla="*/ 5072979 w 6726740"/>
              <a:gd name="connsiteY1066" fmla="*/ 4068482 h 4975124"/>
              <a:gd name="connsiteX1067" fmla="*/ 5017131 w 6726740"/>
              <a:gd name="connsiteY1067" fmla="*/ 4124280 h 4975124"/>
              <a:gd name="connsiteX1068" fmla="*/ 4961283 w 6726740"/>
              <a:gd name="connsiteY1068" fmla="*/ 4068482 h 4975124"/>
              <a:gd name="connsiteX1069" fmla="*/ 5017131 w 6726740"/>
              <a:gd name="connsiteY1069" fmla="*/ 4012682 h 4975124"/>
              <a:gd name="connsiteX1070" fmla="*/ 5072979 w 6726740"/>
              <a:gd name="connsiteY1070" fmla="*/ 4068482 h 4975124"/>
              <a:gd name="connsiteX1071" fmla="*/ 5072979 w 6726740"/>
              <a:gd name="connsiteY1071" fmla="*/ 3596392 h 4975124"/>
              <a:gd name="connsiteX1072" fmla="*/ 5017131 w 6726740"/>
              <a:gd name="connsiteY1072" fmla="*/ 3652192 h 4975124"/>
              <a:gd name="connsiteX1073" fmla="*/ 4961283 w 6726740"/>
              <a:gd name="connsiteY1073" fmla="*/ 3596392 h 4975124"/>
              <a:gd name="connsiteX1074" fmla="*/ 5017131 w 6726740"/>
              <a:gd name="connsiteY1074" fmla="*/ 3540594 h 4975124"/>
              <a:gd name="connsiteX1075" fmla="*/ 5072979 w 6726740"/>
              <a:gd name="connsiteY1075" fmla="*/ 3596392 h 4975124"/>
              <a:gd name="connsiteX1076" fmla="*/ 5072979 w 6726740"/>
              <a:gd name="connsiteY1076" fmla="*/ 3124302 h 4975124"/>
              <a:gd name="connsiteX1077" fmla="*/ 5017131 w 6726740"/>
              <a:gd name="connsiteY1077" fmla="*/ 3180102 h 4975124"/>
              <a:gd name="connsiteX1078" fmla="*/ 4961283 w 6726740"/>
              <a:gd name="connsiteY1078" fmla="*/ 3124302 h 4975124"/>
              <a:gd name="connsiteX1079" fmla="*/ 5017131 w 6726740"/>
              <a:gd name="connsiteY1079" fmla="*/ 3068870 h 4975124"/>
              <a:gd name="connsiteX1080" fmla="*/ 5072979 w 6726740"/>
              <a:gd name="connsiteY1080" fmla="*/ 3124302 h 4975124"/>
              <a:gd name="connsiteX1081" fmla="*/ 5072979 w 6726740"/>
              <a:gd name="connsiteY1081" fmla="*/ 2652214 h 4975124"/>
              <a:gd name="connsiteX1082" fmla="*/ 5017131 w 6726740"/>
              <a:gd name="connsiteY1082" fmla="*/ 2708012 h 4975124"/>
              <a:gd name="connsiteX1083" fmla="*/ 4961283 w 6726740"/>
              <a:gd name="connsiteY1083" fmla="*/ 2652214 h 4975124"/>
              <a:gd name="connsiteX1084" fmla="*/ 5017131 w 6726740"/>
              <a:gd name="connsiteY1084" fmla="*/ 2596414 h 4975124"/>
              <a:gd name="connsiteX1085" fmla="*/ 5072979 w 6726740"/>
              <a:gd name="connsiteY1085" fmla="*/ 2652214 h 4975124"/>
              <a:gd name="connsiteX1086" fmla="*/ 5072979 w 6726740"/>
              <a:gd name="connsiteY1086" fmla="*/ 2180124 h 4975124"/>
              <a:gd name="connsiteX1087" fmla="*/ 5017131 w 6726740"/>
              <a:gd name="connsiteY1087" fmla="*/ 2235556 h 4975124"/>
              <a:gd name="connsiteX1088" fmla="*/ 4961283 w 6726740"/>
              <a:gd name="connsiteY1088" fmla="*/ 2180124 h 4975124"/>
              <a:gd name="connsiteX1089" fmla="*/ 5017131 w 6726740"/>
              <a:gd name="connsiteY1089" fmla="*/ 2124324 h 4975124"/>
              <a:gd name="connsiteX1090" fmla="*/ 5072979 w 6726740"/>
              <a:gd name="connsiteY1090" fmla="*/ 2180124 h 4975124"/>
              <a:gd name="connsiteX1091" fmla="*/ 5072979 w 6726740"/>
              <a:gd name="connsiteY1091" fmla="*/ 1708034 h 4975124"/>
              <a:gd name="connsiteX1092" fmla="*/ 5017131 w 6726740"/>
              <a:gd name="connsiteY1092" fmla="*/ 1763834 h 4975124"/>
              <a:gd name="connsiteX1093" fmla="*/ 4961283 w 6726740"/>
              <a:gd name="connsiteY1093" fmla="*/ 1708034 h 4975124"/>
              <a:gd name="connsiteX1094" fmla="*/ 5017131 w 6726740"/>
              <a:gd name="connsiteY1094" fmla="*/ 1652234 h 4975124"/>
              <a:gd name="connsiteX1095" fmla="*/ 5072979 w 6726740"/>
              <a:gd name="connsiteY1095" fmla="*/ 1708034 h 4975124"/>
              <a:gd name="connsiteX1096" fmla="*/ 5072979 w 6726740"/>
              <a:gd name="connsiteY1096" fmla="*/ 1235944 h 4975124"/>
              <a:gd name="connsiteX1097" fmla="*/ 5017131 w 6726740"/>
              <a:gd name="connsiteY1097" fmla="*/ 1291744 h 4975124"/>
              <a:gd name="connsiteX1098" fmla="*/ 4961283 w 6726740"/>
              <a:gd name="connsiteY1098" fmla="*/ 1235944 h 4975124"/>
              <a:gd name="connsiteX1099" fmla="*/ 5017131 w 6726740"/>
              <a:gd name="connsiteY1099" fmla="*/ 1180146 h 4975124"/>
              <a:gd name="connsiteX1100" fmla="*/ 5072979 w 6726740"/>
              <a:gd name="connsiteY1100" fmla="*/ 1235944 h 4975124"/>
              <a:gd name="connsiteX1101" fmla="*/ 5072979 w 6726740"/>
              <a:gd name="connsiteY1101" fmla="*/ 763854 h 4975124"/>
              <a:gd name="connsiteX1102" fmla="*/ 5017131 w 6726740"/>
              <a:gd name="connsiteY1102" fmla="*/ 819653 h 4975124"/>
              <a:gd name="connsiteX1103" fmla="*/ 4961283 w 6726740"/>
              <a:gd name="connsiteY1103" fmla="*/ 763854 h 4975124"/>
              <a:gd name="connsiteX1104" fmla="*/ 5017131 w 6726740"/>
              <a:gd name="connsiteY1104" fmla="*/ 708422 h 4975124"/>
              <a:gd name="connsiteX1105" fmla="*/ 5072979 w 6726740"/>
              <a:gd name="connsiteY1105" fmla="*/ 763854 h 4975124"/>
              <a:gd name="connsiteX1106" fmla="*/ 5309230 w 6726740"/>
              <a:gd name="connsiteY1106" fmla="*/ 4776616 h 4975124"/>
              <a:gd name="connsiteX1107" fmla="*/ 5253382 w 6726740"/>
              <a:gd name="connsiteY1107" fmla="*/ 4832416 h 4975124"/>
              <a:gd name="connsiteX1108" fmla="*/ 5197534 w 6726740"/>
              <a:gd name="connsiteY1108" fmla="*/ 4776616 h 4975124"/>
              <a:gd name="connsiteX1109" fmla="*/ 5253382 w 6726740"/>
              <a:gd name="connsiteY1109" fmla="*/ 4720818 h 4975124"/>
              <a:gd name="connsiteX1110" fmla="*/ 5309230 w 6726740"/>
              <a:gd name="connsiteY1110" fmla="*/ 4776616 h 4975124"/>
              <a:gd name="connsiteX1111" fmla="*/ 5309230 w 6726740"/>
              <a:gd name="connsiteY1111" fmla="*/ 4304526 h 4975124"/>
              <a:gd name="connsiteX1112" fmla="*/ 5253382 w 6726740"/>
              <a:gd name="connsiteY1112" fmla="*/ 4360326 h 4975124"/>
              <a:gd name="connsiteX1113" fmla="*/ 5197534 w 6726740"/>
              <a:gd name="connsiteY1113" fmla="*/ 4304526 h 4975124"/>
              <a:gd name="connsiteX1114" fmla="*/ 5253382 w 6726740"/>
              <a:gd name="connsiteY1114" fmla="*/ 4248728 h 4975124"/>
              <a:gd name="connsiteX1115" fmla="*/ 5309230 w 6726740"/>
              <a:gd name="connsiteY1115" fmla="*/ 4304526 h 4975124"/>
              <a:gd name="connsiteX1116" fmla="*/ 5309230 w 6726740"/>
              <a:gd name="connsiteY1116" fmla="*/ 3832438 h 4975124"/>
              <a:gd name="connsiteX1117" fmla="*/ 5253382 w 6726740"/>
              <a:gd name="connsiteY1117" fmla="*/ 3888236 h 4975124"/>
              <a:gd name="connsiteX1118" fmla="*/ 5197534 w 6726740"/>
              <a:gd name="connsiteY1118" fmla="*/ 3832438 h 4975124"/>
              <a:gd name="connsiteX1119" fmla="*/ 5253382 w 6726740"/>
              <a:gd name="connsiteY1119" fmla="*/ 3776638 h 4975124"/>
              <a:gd name="connsiteX1120" fmla="*/ 5309230 w 6726740"/>
              <a:gd name="connsiteY1120" fmla="*/ 3832438 h 4975124"/>
              <a:gd name="connsiteX1121" fmla="*/ 5309230 w 6726740"/>
              <a:gd name="connsiteY1121" fmla="*/ 3360348 h 4975124"/>
              <a:gd name="connsiteX1122" fmla="*/ 5253382 w 6726740"/>
              <a:gd name="connsiteY1122" fmla="*/ 3415780 h 4975124"/>
              <a:gd name="connsiteX1123" fmla="*/ 5197534 w 6726740"/>
              <a:gd name="connsiteY1123" fmla="*/ 3360348 h 4975124"/>
              <a:gd name="connsiteX1124" fmla="*/ 5253382 w 6726740"/>
              <a:gd name="connsiteY1124" fmla="*/ 3304548 h 4975124"/>
              <a:gd name="connsiteX1125" fmla="*/ 5309230 w 6726740"/>
              <a:gd name="connsiteY1125" fmla="*/ 3360348 h 4975124"/>
              <a:gd name="connsiteX1126" fmla="*/ 5309230 w 6726740"/>
              <a:gd name="connsiteY1126" fmla="*/ 2888258 h 4975124"/>
              <a:gd name="connsiteX1127" fmla="*/ 5253382 w 6726740"/>
              <a:gd name="connsiteY1127" fmla="*/ 2944058 h 4975124"/>
              <a:gd name="connsiteX1128" fmla="*/ 5197534 w 6726740"/>
              <a:gd name="connsiteY1128" fmla="*/ 2888258 h 4975124"/>
              <a:gd name="connsiteX1129" fmla="*/ 5253382 w 6726740"/>
              <a:gd name="connsiteY1129" fmla="*/ 2832458 h 4975124"/>
              <a:gd name="connsiteX1130" fmla="*/ 5309230 w 6726740"/>
              <a:gd name="connsiteY1130" fmla="*/ 2888258 h 4975124"/>
              <a:gd name="connsiteX1131" fmla="*/ 5309230 w 6726740"/>
              <a:gd name="connsiteY1131" fmla="*/ 2416168 h 4975124"/>
              <a:gd name="connsiteX1132" fmla="*/ 5253382 w 6726740"/>
              <a:gd name="connsiteY1132" fmla="*/ 2471968 h 4975124"/>
              <a:gd name="connsiteX1133" fmla="*/ 5197534 w 6726740"/>
              <a:gd name="connsiteY1133" fmla="*/ 2416168 h 4975124"/>
              <a:gd name="connsiteX1134" fmla="*/ 5253382 w 6726740"/>
              <a:gd name="connsiteY1134" fmla="*/ 2360370 h 4975124"/>
              <a:gd name="connsiteX1135" fmla="*/ 5309230 w 6726740"/>
              <a:gd name="connsiteY1135" fmla="*/ 2416168 h 4975124"/>
              <a:gd name="connsiteX1136" fmla="*/ 5309230 w 6726740"/>
              <a:gd name="connsiteY1136" fmla="*/ 1944078 h 4975124"/>
              <a:gd name="connsiteX1137" fmla="*/ 5253382 w 6726740"/>
              <a:gd name="connsiteY1137" fmla="*/ 1999878 h 4975124"/>
              <a:gd name="connsiteX1138" fmla="*/ 5197534 w 6726740"/>
              <a:gd name="connsiteY1138" fmla="*/ 1944078 h 4975124"/>
              <a:gd name="connsiteX1139" fmla="*/ 5253382 w 6726740"/>
              <a:gd name="connsiteY1139" fmla="*/ 1888280 h 4975124"/>
              <a:gd name="connsiteX1140" fmla="*/ 5309230 w 6726740"/>
              <a:gd name="connsiteY1140" fmla="*/ 1944078 h 4975124"/>
              <a:gd name="connsiteX1141" fmla="*/ 5309230 w 6726740"/>
              <a:gd name="connsiteY1141" fmla="*/ 1471990 h 4975124"/>
              <a:gd name="connsiteX1142" fmla="*/ 5253382 w 6726740"/>
              <a:gd name="connsiteY1142" fmla="*/ 1527788 h 4975124"/>
              <a:gd name="connsiteX1143" fmla="*/ 5197534 w 6726740"/>
              <a:gd name="connsiteY1143" fmla="*/ 1471990 h 4975124"/>
              <a:gd name="connsiteX1144" fmla="*/ 5253382 w 6726740"/>
              <a:gd name="connsiteY1144" fmla="*/ 1416190 h 4975124"/>
              <a:gd name="connsiteX1145" fmla="*/ 5309230 w 6726740"/>
              <a:gd name="connsiteY1145" fmla="*/ 1471990 h 4975124"/>
              <a:gd name="connsiteX1146" fmla="*/ 5309230 w 6726740"/>
              <a:gd name="connsiteY1146" fmla="*/ 999899 h 4975124"/>
              <a:gd name="connsiteX1147" fmla="*/ 5253382 w 6726740"/>
              <a:gd name="connsiteY1147" fmla="*/ 1055331 h 4975124"/>
              <a:gd name="connsiteX1148" fmla="*/ 5197534 w 6726740"/>
              <a:gd name="connsiteY1148" fmla="*/ 999899 h 4975124"/>
              <a:gd name="connsiteX1149" fmla="*/ 5253382 w 6726740"/>
              <a:gd name="connsiteY1149" fmla="*/ 944100 h 4975124"/>
              <a:gd name="connsiteX1150" fmla="*/ 5309230 w 6726740"/>
              <a:gd name="connsiteY1150" fmla="*/ 999899 h 4975124"/>
              <a:gd name="connsiteX1151" fmla="*/ 5309230 w 6726740"/>
              <a:gd name="connsiteY1151" fmla="*/ 527810 h 4975124"/>
              <a:gd name="connsiteX1152" fmla="*/ 5253382 w 6726740"/>
              <a:gd name="connsiteY1152" fmla="*/ 583609 h 4975124"/>
              <a:gd name="connsiteX1153" fmla="*/ 5197534 w 6726740"/>
              <a:gd name="connsiteY1153" fmla="*/ 527810 h 4975124"/>
              <a:gd name="connsiteX1154" fmla="*/ 5231635 w 6726740"/>
              <a:gd name="connsiteY1154" fmla="*/ 476393 h 4975124"/>
              <a:gd name="connsiteX1155" fmla="*/ 5237670 w 6726740"/>
              <a:gd name="connsiteY1155" fmla="*/ 475177 h 4975124"/>
              <a:gd name="connsiteX1156" fmla="*/ 5302969 w 6726740"/>
              <a:gd name="connsiteY1156" fmla="*/ 512699 h 4975124"/>
              <a:gd name="connsiteX1157" fmla="*/ 5529929 w 6726740"/>
              <a:gd name="connsiteY1157" fmla="*/ 4975124 h 4975124"/>
              <a:gd name="connsiteX1158" fmla="*/ 5449338 w 6726740"/>
              <a:gd name="connsiteY1158" fmla="*/ 4975124 h 4975124"/>
              <a:gd name="connsiteX1159" fmla="*/ 5450136 w 6726740"/>
              <a:gd name="connsiteY1159" fmla="*/ 4973198 h 4975124"/>
              <a:gd name="connsiteX1160" fmla="*/ 5489634 w 6726740"/>
              <a:gd name="connsiteY1160" fmla="*/ 4956862 h 4975124"/>
              <a:gd name="connsiteX1161" fmla="*/ 5529131 w 6726740"/>
              <a:gd name="connsiteY1161" fmla="*/ 4973198 h 4975124"/>
              <a:gd name="connsiteX1162" fmla="*/ 5545482 w 6726740"/>
              <a:gd name="connsiteY1162" fmla="*/ 4540572 h 4975124"/>
              <a:gd name="connsiteX1163" fmla="*/ 5489634 w 6726740"/>
              <a:gd name="connsiteY1163" fmla="*/ 4596004 h 4975124"/>
              <a:gd name="connsiteX1164" fmla="*/ 5433786 w 6726740"/>
              <a:gd name="connsiteY1164" fmla="*/ 4540572 h 4975124"/>
              <a:gd name="connsiteX1165" fmla="*/ 5489634 w 6726740"/>
              <a:gd name="connsiteY1165" fmla="*/ 4484772 h 4975124"/>
              <a:gd name="connsiteX1166" fmla="*/ 5545482 w 6726740"/>
              <a:gd name="connsiteY1166" fmla="*/ 4540572 h 4975124"/>
              <a:gd name="connsiteX1167" fmla="*/ 5545482 w 6726740"/>
              <a:gd name="connsiteY1167" fmla="*/ 4068482 h 4975124"/>
              <a:gd name="connsiteX1168" fmla="*/ 5489634 w 6726740"/>
              <a:gd name="connsiteY1168" fmla="*/ 4124280 h 4975124"/>
              <a:gd name="connsiteX1169" fmla="*/ 5433786 w 6726740"/>
              <a:gd name="connsiteY1169" fmla="*/ 4068482 h 4975124"/>
              <a:gd name="connsiteX1170" fmla="*/ 5489634 w 6726740"/>
              <a:gd name="connsiteY1170" fmla="*/ 4012682 h 4975124"/>
              <a:gd name="connsiteX1171" fmla="*/ 5545482 w 6726740"/>
              <a:gd name="connsiteY1171" fmla="*/ 4068482 h 4975124"/>
              <a:gd name="connsiteX1172" fmla="*/ 5545482 w 6726740"/>
              <a:gd name="connsiteY1172" fmla="*/ 3596392 h 4975124"/>
              <a:gd name="connsiteX1173" fmla="*/ 5489634 w 6726740"/>
              <a:gd name="connsiteY1173" fmla="*/ 3652192 h 4975124"/>
              <a:gd name="connsiteX1174" fmla="*/ 5433786 w 6726740"/>
              <a:gd name="connsiteY1174" fmla="*/ 3596392 h 4975124"/>
              <a:gd name="connsiteX1175" fmla="*/ 5489634 w 6726740"/>
              <a:gd name="connsiteY1175" fmla="*/ 3540594 h 4975124"/>
              <a:gd name="connsiteX1176" fmla="*/ 5545482 w 6726740"/>
              <a:gd name="connsiteY1176" fmla="*/ 3596392 h 4975124"/>
              <a:gd name="connsiteX1177" fmla="*/ 5545482 w 6726740"/>
              <a:gd name="connsiteY1177" fmla="*/ 3124302 h 4975124"/>
              <a:gd name="connsiteX1178" fmla="*/ 5489634 w 6726740"/>
              <a:gd name="connsiteY1178" fmla="*/ 3180102 h 4975124"/>
              <a:gd name="connsiteX1179" fmla="*/ 5433786 w 6726740"/>
              <a:gd name="connsiteY1179" fmla="*/ 3124302 h 4975124"/>
              <a:gd name="connsiteX1180" fmla="*/ 5489634 w 6726740"/>
              <a:gd name="connsiteY1180" fmla="*/ 3068870 h 4975124"/>
              <a:gd name="connsiteX1181" fmla="*/ 5545482 w 6726740"/>
              <a:gd name="connsiteY1181" fmla="*/ 3124302 h 4975124"/>
              <a:gd name="connsiteX1182" fmla="*/ 5545482 w 6726740"/>
              <a:gd name="connsiteY1182" fmla="*/ 2652214 h 4975124"/>
              <a:gd name="connsiteX1183" fmla="*/ 5489634 w 6726740"/>
              <a:gd name="connsiteY1183" fmla="*/ 2708012 h 4975124"/>
              <a:gd name="connsiteX1184" fmla="*/ 5433786 w 6726740"/>
              <a:gd name="connsiteY1184" fmla="*/ 2652214 h 4975124"/>
              <a:gd name="connsiteX1185" fmla="*/ 5489634 w 6726740"/>
              <a:gd name="connsiteY1185" fmla="*/ 2596414 h 4975124"/>
              <a:gd name="connsiteX1186" fmla="*/ 5545482 w 6726740"/>
              <a:gd name="connsiteY1186" fmla="*/ 2652214 h 4975124"/>
              <a:gd name="connsiteX1187" fmla="*/ 5545482 w 6726740"/>
              <a:gd name="connsiteY1187" fmla="*/ 2180124 h 4975124"/>
              <a:gd name="connsiteX1188" fmla="*/ 5489634 w 6726740"/>
              <a:gd name="connsiteY1188" fmla="*/ 2235556 h 4975124"/>
              <a:gd name="connsiteX1189" fmla="*/ 5433786 w 6726740"/>
              <a:gd name="connsiteY1189" fmla="*/ 2180124 h 4975124"/>
              <a:gd name="connsiteX1190" fmla="*/ 5489634 w 6726740"/>
              <a:gd name="connsiteY1190" fmla="*/ 2124324 h 4975124"/>
              <a:gd name="connsiteX1191" fmla="*/ 5545482 w 6726740"/>
              <a:gd name="connsiteY1191" fmla="*/ 2180124 h 4975124"/>
              <a:gd name="connsiteX1192" fmla="*/ 5545482 w 6726740"/>
              <a:gd name="connsiteY1192" fmla="*/ 1708034 h 4975124"/>
              <a:gd name="connsiteX1193" fmla="*/ 5489634 w 6726740"/>
              <a:gd name="connsiteY1193" fmla="*/ 1763834 h 4975124"/>
              <a:gd name="connsiteX1194" fmla="*/ 5433786 w 6726740"/>
              <a:gd name="connsiteY1194" fmla="*/ 1708034 h 4975124"/>
              <a:gd name="connsiteX1195" fmla="*/ 5489634 w 6726740"/>
              <a:gd name="connsiteY1195" fmla="*/ 1652234 h 4975124"/>
              <a:gd name="connsiteX1196" fmla="*/ 5545482 w 6726740"/>
              <a:gd name="connsiteY1196" fmla="*/ 1708034 h 4975124"/>
              <a:gd name="connsiteX1197" fmla="*/ 5545482 w 6726740"/>
              <a:gd name="connsiteY1197" fmla="*/ 1235944 h 4975124"/>
              <a:gd name="connsiteX1198" fmla="*/ 5489634 w 6726740"/>
              <a:gd name="connsiteY1198" fmla="*/ 1291744 h 4975124"/>
              <a:gd name="connsiteX1199" fmla="*/ 5433786 w 6726740"/>
              <a:gd name="connsiteY1199" fmla="*/ 1235944 h 4975124"/>
              <a:gd name="connsiteX1200" fmla="*/ 5489634 w 6726740"/>
              <a:gd name="connsiteY1200" fmla="*/ 1180146 h 4975124"/>
              <a:gd name="connsiteX1201" fmla="*/ 5545482 w 6726740"/>
              <a:gd name="connsiteY1201" fmla="*/ 1235944 h 4975124"/>
              <a:gd name="connsiteX1202" fmla="*/ 5545482 w 6726740"/>
              <a:gd name="connsiteY1202" fmla="*/ 763854 h 4975124"/>
              <a:gd name="connsiteX1203" fmla="*/ 5489634 w 6726740"/>
              <a:gd name="connsiteY1203" fmla="*/ 819653 h 4975124"/>
              <a:gd name="connsiteX1204" fmla="*/ 5433786 w 6726740"/>
              <a:gd name="connsiteY1204" fmla="*/ 763854 h 4975124"/>
              <a:gd name="connsiteX1205" fmla="*/ 5489634 w 6726740"/>
              <a:gd name="connsiteY1205" fmla="*/ 708422 h 4975124"/>
              <a:gd name="connsiteX1206" fmla="*/ 5545482 w 6726740"/>
              <a:gd name="connsiteY1206" fmla="*/ 763854 h 4975124"/>
              <a:gd name="connsiteX1207" fmla="*/ 5781734 w 6726740"/>
              <a:gd name="connsiteY1207" fmla="*/ 4776616 h 4975124"/>
              <a:gd name="connsiteX1208" fmla="*/ 5725885 w 6726740"/>
              <a:gd name="connsiteY1208" fmla="*/ 4832416 h 4975124"/>
              <a:gd name="connsiteX1209" fmla="*/ 5670037 w 6726740"/>
              <a:gd name="connsiteY1209" fmla="*/ 4776616 h 4975124"/>
              <a:gd name="connsiteX1210" fmla="*/ 5725885 w 6726740"/>
              <a:gd name="connsiteY1210" fmla="*/ 4720818 h 4975124"/>
              <a:gd name="connsiteX1211" fmla="*/ 5781734 w 6726740"/>
              <a:gd name="connsiteY1211" fmla="*/ 4776616 h 4975124"/>
              <a:gd name="connsiteX1212" fmla="*/ 5781734 w 6726740"/>
              <a:gd name="connsiteY1212" fmla="*/ 4304526 h 4975124"/>
              <a:gd name="connsiteX1213" fmla="*/ 5725885 w 6726740"/>
              <a:gd name="connsiteY1213" fmla="*/ 4360326 h 4975124"/>
              <a:gd name="connsiteX1214" fmla="*/ 5670037 w 6726740"/>
              <a:gd name="connsiteY1214" fmla="*/ 4304526 h 4975124"/>
              <a:gd name="connsiteX1215" fmla="*/ 5725885 w 6726740"/>
              <a:gd name="connsiteY1215" fmla="*/ 4248728 h 4975124"/>
              <a:gd name="connsiteX1216" fmla="*/ 5781734 w 6726740"/>
              <a:gd name="connsiteY1216" fmla="*/ 4304526 h 4975124"/>
              <a:gd name="connsiteX1217" fmla="*/ 5781734 w 6726740"/>
              <a:gd name="connsiteY1217" fmla="*/ 3832438 h 4975124"/>
              <a:gd name="connsiteX1218" fmla="*/ 5725885 w 6726740"/>
              <a:gd name="connsiteY1218" fmla="*/ 3888236 h 4975124"/>
              <a:gd name="connsiteX1219" fmla="*/ 5670037 w 6726740"/>
              <a:gd name="connsiteY1219" fmla="*/ 3832438 h 4975124"/>
              <a:gd name="connsiteX1220" fmla="*/ 5725885 w 6726740"/>
              <a:gd name="connsiteY1220" fmla="*/ 3776638 h 4975124"/>
              <a:gd name="connsiteX1221" fmla="*/ 5781734 w 6726740"/>
              <a:gd name="connsiteY1221" fmla="*/ 3832438 h 4975124"/>
              <a:gd name="connsiteX1222" fmla="*/ 5781734 w 6726740"/>
              <a:gd name="connsiteY1222" fmla="*/ 3360348 h 4975124"/>
              <a:gd name="connsiteX1223" fmla="*/ 5725885 w 6726740"/>
              <a:gd name="connsiteY1223" fmla="*/ 3415780 h 4975124"/>
              <a:gd name="connsiteX1224" fmla="*/ 5670037 w 6726740"/>
              <a:gd name="connsiteY1224" fmla="*/ 3360348 h 4975124"/>
              <a:gd name="connsiteX1225" fmla="*/ 5725885 w 6726740"/>
              <a:gd name="connsiteY1225" fmla="*/ 3304548 h 4975124"/>
              <a:gd name="connsiteX1226" fmla="*/ 5781734 w 6726740"/>
              <a:gd name="connsiteY1226" fmla="*/ 3360348 h 4975124"/>
              <a:gd name="connsiteX1227" fmla="*/ 5781734 w 6726740"/>
              <a:gd name="connsiteY1227" fmla="*/ 2888258 h 4975124"/>
              <a:gd name="connsiteX1228" fmla="*/ 5725885 w 6726740"/>
              <a:gd name="connsiteY1228" fmla="*/ 2944058 h 4975124"/>
              <a:gd name="connsiteX1229" fmla="*/ 5670037 w 6726740"/>
              <a:gd name="connsiteY1229" fmla="*/ 2888258 h 4975124"/>
              <a:gd name="connsiteX1230" fmla="*/ 5725885 w 6726740"/>
              <a:gd name="connsiteY1230" fmla="*/ 2832458 h 4975124"/>
              <a:gd name="connsiteX1231" fmla="*/ 5781734 w 6726740"/>
              <a:gd name="connsiteY1231" fmla="*/ 2888258 h 4975124"/>
              <a:gd name="connsiteX1232" fmla="*/ 5781734 w 6726740"/>
              <a:gd name="connsiteY1232" fmla="*/ 2416168 h 4975124"/>
              <a:gd name="connsiteX1233" fmla="*/ 5725885 w 6726740"/>
              <a:gd name="connsiteY1233" fmla="*/ 2471968 h 4975124"/>
              <a:gd name="connsiteX1234" fmla="*/ 5670037 w 6726740"/>
              <a:gd name="connsiteY1234" fmla="*/ 2416168 h 4975124"/>
              <a:gd name="connsiteX1235" fmla="*/ 5725885 w 6726740"/>
              <a:gd name="connsiteY1235" fmla="*/ 2360370 h 4975124"/>
              <a:gd name="connsiteX1236" fmla="*/ 5781734 w 6726740"/>
              <a:gd name="connsiteY1236" fmla="*/ 2416168 h 4975124"/>
              <a:gd name="connsiteX1237" fmla="*/ 5781734 w 6726740"/>
              <a:gd name="connsiteY1237" fmla="*/ 1944078 h 4975124"/>
              <a:gd name="connsiteX1238" fmla="*/ 5725885 w 6726740"/>
              <a:gd name="connsiteY1238" fmla="*/ 1999878 h 4975124"/>
              <a:gd name="connsiteX1239" fmla="*/ 5670037 w 6726740"/>
              <a:gd name="connsiteY1239" fmla="*/ 1944078 h 4975124"/>
              <a:gd name="connsiteX1240" fmla="*/ 5725885 w 6726740"/>
              <a:gd name="connsiteY1240" fmla="*/ 1888280 h 4975124"/>
              <a:gd name="connsiteX1241" fmla="*/ 5781734 w 6726740"/>
              <a:gd name="connsiteY1241" fmla="*/ 1944078 h 4975124"/>
              <a:gd name="connsiteX1242" fmla="*/ 5781734 w 6726740"/>
              <a:gd name="connsiteY1242" fmla="*/ 1471990 h 4975124"/>
              <a:gd name="connsiteX1243" fmla="*/ 5725885 w 6726740"/>
              <a:gd name="connsiteY1243" fmla="*/ 1527788 h 4975124"/>
              <a:gd name="connsiteX1244" fmla="*/ 5670037 w 6726740"/>
              <a:gd name="connsiteY1244" fmla="*/ 1471990 h 4975124"/>
              <a:gd name="connsiteX1245" fmla="*/ 5725885 w 6726740"/>
              <a:gd name="connsiteY1245" fmla="*/ 1416190 h 4975124"/>
              <a:gd name="connsiteX1246" fmla="*/ 5781734 w 6726740"/>
              <a:gd name="connsiteY1246" fmla="*/ 1471990 h 4975124"/>
              <a:gd name="connsiteX1247" fmla="*/ 5781734 w 6726740"/>
              <a:gd name="connsiteY1247" fmla="*/ 999899 h 4975124"/>
              <a:gd name="connsiteX1248" fmla="*/ 5725885 w 6726740"/>
              <a:gd name="connsiteY1248" fmla="*/ 1055331 h 4975124"/>
              <a:gd name="connsiteX1249" fmla="*/ 5670037 w 6726740"/>
              <a:gd name="connsiteY1249" fmla="*/ 999899 h 4975124"/>
              <a:gd name="connsiteX1250" fmla="*/ 5725885 w 6726740"/>
              <a:gd name="connsiteY1250" fmla="*/ 944100 h 4975124"/>
              <a:gd name="connsiteX1251" fmla="*/ 5781734 w 6726740"/>
              <a:gd name="connsiteY1251" fmla="*/ 999899 h 4975124"/>
              <a:gd name="connsiteX1252" fmla="*/ 6002432 w 6726740"/>
              <a:gd name="connsiteY1252" fmla="*/ 4975124 h 4975124"/>
              <a:gd name="connsiteX1253" fmla="*/ 5921841 w 6726740"/>
              <a:gd name="connsiteY1253" fmla="*/ 4975124 h 4975124"/>
              <a:gd name="connsiteX1254" fmla="*/ 5922639 w 6726740"/>
              <a:gd name="connsiteY1254" fmla="*/ 4973198 h 4975124"/>
              <a:gd name="connsiteX1255" fmla="*/ 5962137 w 6726740"/>
              <a:gd name="connsiteY1255" fmla="*/ 4956862 h 4975124"/>
              <a:gd name="connsiteX1256" fmla="*/ 6001635 w 6726740"/>
              <a:gd name="connsiteY1256" fmla="*/ 4973198 h 4975124"/>
              <a:gd name="connsiteX1257" fmla="*/ 6017985 w 6726740"/>
              <a:gd name="connsiteY1257" fmla="*/ 4540572 h 4975124"/>
              <a:gd name="connsiteX1258" fmla="*/ 5962137 w 6726740"/>
              <a:gd name="connsiteY1258" fmla="*/ 4596004 h 4975124"/>
              <a:gd name="connsiteX1259" fmla="*/ 5906289 w 6726740"/>
              <a:gd name="connsiteY1259" fmla="*/ 4540572 h 4975124"/>
              <a:gd name="connsiteX1260" fmla="*/ 5962137 w 6726740"/>
              <a:gd name="connsiteY1260" fmla="*/ 4484772 h 4975124"/>
              <a:gd name="connsiteX1261" fmla="*/ 6017985 w 6726740"/>
              <a:gd name="connsiteY1261" fmla="*/ 4540572 h 4975124"/>
              <a:gd name="connsiteX1262" fmla="*/ 6017985 w 6726740"/>
              <a:gd name="connsiteY1262" fmla="*/ 4068482 h 4975124"/>
              <a:gd name="connsiteX1263" fmla="*/ 5962137 w 6726740"/>
              <a:gd name="connsiteY1263" fmla="*/ 4124280 h 4975124"/>
              <a:gd name="connsiteX1264" fmla="*/ 5906289 w 6726740"/>
              <a:gd name="connsiteY1264" fmla="*/ 4068482 h 4975124"/>
              <a:gd name="connsiteX1265" fmla="*/ 5962137 w 6726740"/>
              <a:gd name="connsiteY1265" fmla="*/ 4012682 h 4975124"/>
              <a:gd name="connsiteX1266" fmla="*/ 6017985 w 6726740"/>
              <a:gd name="connsiteY1266" fmla="*/ 4068482 h 4975124"/>
              <a:gd name="connsiteX1267" fmla="*/ 6017985 w 6726740"/>
              <a:gd name="connsiteY1267" fmla="*/ 3596392 h 4975124"/>
              <a:gd name="connsiteX1268" fmla="*/ 5962137 w 6726740"/>
              <a:gd name="connsiteY1268" fmla="*/ 3652192 h 4975124"/>
              <a:gd name="connsiteX1269" fmla="*/ 5906289 w 6726740"/>
              <a:gd name="connsiteY1269" fmla="*/ 3596392 h 4975124"/>
              <a:gd name="connsiteX1270" fmla="*/ 5962137 w 6726740"/>
              <a:gd name="connsiteY1270" fmla="*/ 3540594 h 4975124"/>
              <a:gd name="connsiteX1271" fmla="*/ 6017985 w 6726740"/>
              <a:gd name="connsiteY1271" fmla="*/ 3596392 h 4975124"/>
              <a:gd name="connsiteX1272" fmla="*/ 6017985 w 6726740"/>
              <a:gd name="connsiteY1272" fmla="*/ 3124302 h 4975124"/>
              <a:gd name="connsiteX1273" fmla="*/ 5962137 w 6726740"/>
              <a:gd name="connsiteY1273" fmla="*/ 3180102 h 4975124"/>
              <a:gd name="connsiteX1274" fmla="*/ 5906289 w 6726740"/>
              <a:gd name="connsiteY1274" fmla="*/ 3124302 h 4975124"/>
              <a:gd name="connsiteX1275" fmla="*/ 5962137 w 6726740"/>
              <a:gd name="connsiteY1275" fmla="*/ 3068870 h 4975124"/>
              <a:gd name="connsiteX1276" fmla="*/ 6017985 w 6726740"/>
              <a:gd name="connsiteY1276" fmla="*/ 3124302 h 4975124"/>
              <a:gd name="connsiteX1277" fmla="*/ 6017985 w 6726740"/>
              <a:gd name="connsiteY1277" fmla="*/ 2652214 h 4975124"/>
              <a:gd name="connsiteX1278" fmla="*/ 5962137 w 6726740"/>
              <a:gd name="connsiteY1278" fmla="*/ 2708012 h 4975124"/>
              <a:gd name="connsiteX1279" fmla="*/ 5906289 w 6726740"/>
              <a:gd name="connsiteY1279" fmla="*/ 2652214 h 4975124"/>
              <a:gd name="connsiteX1280" fmla="*/ 5962137 w 6726740"/>
              <a:gd name="connsiteY1280" fmla="*/ 2596414 h 4975124"/>
              <a:gd name="connsiteX1281" fmla="*/ 6017985 w 6726740"/>
              <a:gd name="connsiteY1281" fmla="*/ 2652214 h 4975124"/>
              <a:gd name="connsiteX1282" fmla="*/ 6017985 w 6726740"/>
              <a:gd name="connsiteY1282" fmla="*/ 2180124 h 4975124"/>
              <a:gd name="connsiteX1283" fmla="*/ 5962137 w 6726740"/>
              <a:gd name="connsiteY1283" fmla="*/ 2235556 h 4975124"/>
              <a:gd name="connsiteX1284" fmla="*/ 5906289 w 6726740"/>
              <a:gd name="connsiteY1284" fmla="*/ 2180124 h 4975124"/>
              <a:gd name="connsiteX1285" fmla="*/ 5962137 w 6726740"/>
              <a:gd name="connsiteY1285" fmla="*/ 2124324 h 4975124"/>
              <a:gd name="connsiteX1286" fmla="*/ 6017985 w 6726740"/>
              <a:gd name="connsiteY1286" fmla="*/ 2180124 h 4975124"/>
              <a:gd name="connsiteX1287" fmla="*/ 6017985 w 6726740"/>
              <a:gd name="connsiteY1287" fmla="*/ 1708034 h 4975124"/>
              <a:gd name="connsiteX1288" fmla="*/ 5962137 w 6726740"/>
              <a:gd name="connsiteY1288" fmla="*/ 1763834 h 4975124"/>
              <a:gd name="connsiteX1289" fmla="*/ 5906289 w 6726740"/>
              <a:gd name="connsiteY1289" fmla="*/ 1708034 h 4975124"/>
              <a:gd name="connsiteX1290" fmla="*/ 5962137 w 6726740"/>
              <a:gd name="connsiteY1290" fmla="*/ 1652234 h 4975124"/>
              <a:gd name="connsiteX1291" fmla="*/ 6017985 w 6726740"/>
              <a:gd name="connsiteY1291" fmla="*/ 1708034 h 4975124"/>
              <a:gd name="connsiteX1292" fmla="*/ 6017985 w 6726740"/>
              <a:gd name="connsiteY1292" fmla="*/ 1235944 h 4975124"/>
              <a:gd name="connsiteX1293" fmla="*/ 5962137 w 6726740"/>
              <a:gd name="connsiteY1293" fmla="*/ 1291744 h 4975124"/>
              <a:gd name="connsiteX1294" fmla="*/ 5906289 w 6726740"/>
              <a:gd name="connsiteY1294" fmla="*/ 1235944 h 4975124"/>
              <a:gd name="connsiteX1295" fmla="*/ 5962137 w 6726740"/>
              <a:gd name="connsiteY1295" fmla="*/ 1180146 h 4975124"/>
              <a:gd name="connsiteX1296" fmla="*/ 6017985 w 6726740"/>
              <a:gd name="connsiteY1296" fmla="*/ 1235944 h 4975124"/>
              <a:gd name="connsiteX1297" fmla="*/ 6254237 w 6726740"/>
              <a:gd name="connsiteY1297" fmla="*/ 4776616 h 4975124"/>
              <a:gd name="connsiteX1298" fmla="*/ 6198389 w 6726740"/>
              <a:gd name="connsiteY1298" fmla="*/ 4832416 h 4975124"/>
              <a:gd name="connsiteX1299" fmla="*/ 6142540 w 6726740"/>
              <a:gd name="connsiteY1299" fmla="*/ 4776616 h 4975124"/>
              <a:gd name="connsiteX1300" fmla="*/ 6198389 w 6726740"/>
              <a:gd name="connsiteY1300" fmla="*/ 4720818 h 4975124"/>
              <a:gd name="connsiteX1301" fmla="*/ 6254237 w 6726740"/>
              <a:gd name="connsiteY1301" fmla="*/ 4776616 h 4975124"/>
              <a:gd name="connsiteX1302" fmla="*/ 6254237 w 6726740"/>
              <a:gd name="connsiteY1302" fmla="*/ 4304526 h 4975124"/>
              <a:gd name="connsiteX1303" fmla="*/ 6198389 w 6726740"/>
              <a:gd name="connsiteY1303" fmla="*/ 4360326 h 4975124"/>
              <a:gd name="connsiteX1304" fmla="*/ 6142540 w 6726740"/>
              <a:gd name="connsiteY1304" fmla="*/ 4304526 h 4975124"/>
              <a:gd name="connsiteX1305" fmla="*/ 6198389 w 6726740"/>
              <a:gd name="connsiteY1305" fmla="*/ 4248728 h 4975124"/>
              <a:gd name="connsiteX1306" fmla="*/ 6254237 w 6726740"/>
              <a:gd name="connsiteY1306" fmla="*/ 4304526 h 4975124"/>
              <a:gd name="connsiteX1307" fmla="*/ 6254237 w 6726740"/>
              <a:gd name="connsiteY1307" fmla="*/ 3832438 h 4975124"/>
              <a:gd name="connsiteX1308" fmla="*/ 6198389 w 6726740"/>
              <a:gd name="connsiteY1308" fmla="*/ 3888236 h 4975124"/>
              <a:gd name="connsiteX1309" fmla="*/ 6142540 w 6726740"/>
              <a:gd name="connsiteY1309" fmla="*/ 3832438 h 4975124"/>
              <a:gd name="connsiteX1310" fmla="*/ 6198389 w 6726740"/>
              <a:gd name="connsiteY1310" fmla="*/ 3776638 h 4975124"/>
              <a:gd name="connsiteX1311" fmla="*/ 6254237 w 6726740"/>
              <a:gd name="connsiteY1311" fmla="*/ 3832438 h 4975124"/>
              <a:gd name="connsiteX1312" fmla="*/ 6254237 w 6726740"/>
              <a:gd name="connsiteY1312" fmla="*/ 3360348 h 4975124"/>
              <a:gd name="connsiteX1313" fmla="*/ 6198389 w 6726740"/>
              <a:gd name="connsiteY1313" fmla="*/ 3415780 h 4975124"/>
              <a:gd name="connsiteX1314" fmla="*/ 6142540 w 6726740"/>
              <a:gd name="connsiteY1314" fmla="*/ 3360348 h 4975124"/>
              <a:gd name="connsiteX1315" fmla="*/ 6198389 w 6726740"/>
              <a:gd name="connsiteY1315" fmla="*/ 3304548 h 4975124"/>
              <a:gd name="connsiteX1316" fmla="*/ 6254237 w 6726740"/>
              <a:gd name="connsiteY1316" fmla="*/ 3360348 h 4975124"/>
              <a:gd name="connsiteX1317" fmla="*/ 6254237 w 6726740"/>
              <a:gd name="connsiteY1317" fmla="*/ 2888258 h 4975124"/>
              <a:gd name="connsiteX1318" fmla="*/ 6198389 w 6726740"/>
              <a:gd name="connsiteY1318" fmla="*/ 2944058 h 4975124"/>
              <a:gd name="connsiteX1319" fmla="*/ 6142540 w 6726740"/>
              <a:gd name="connsiteY1319" fmla="*/ 2888258 h 4975124"/>
              <a:gd name="connsiteX1320" fmla="*/ 6198389 w 6726740"/>
              <a:gd name="connsiteY1320" fmla="*/ 2832458 h 4975124"/>
              <a:gd name="connsiteX1321" fmla="*/ 6254237 w 6726740"/>
              <a:gd name="connsiteY1321" fmla="*/ 2888258 h 4975124"/>
              <a:gd name="connsiteX1322" fmla="*/ 6254237 w 6726740"/>
              <a:gd name="connsiteY1322" fmla="*/ 2416168 h 4975124"/>
              <a:gd name="connsiteX1323" fmla="*/ 6198389 w 6726740"/>
              <a:gd name="connsiteY1323" fmla="*/ 2471968 h 4975124"/>
              <a:gd name="connsiteX1324" fmla="*/ 6142540 w 6726740"/>
              <a:gd name="connsiteY1324" fmla="*/ 2416168 h 4975124"/>
              <a:gd name="connsiteX1325" fmla="*/ 6198389 w 6726740"/>
              <a:gd name="connsiteY1325" fmla="*/ 2360370 h 4975124"/>
              <a:gd name="connsiteX1326" fmla="*/ 6254237 w 6726740"/>
              <a:gd name="connsiteY1326" fmla="*/ 2416168 h 4975124"/>
              <a:gd name="connsiteX1327" fmla="*/ 6254237 w 6726740"/>
              <a:gd name="connsiteY1327" fmla="*/ 1944078 h 4975124"/>
              <a:gd name="connsiteX1328" fmla="*/ 6198389 w 6726740"/>
              <a:gd name="connsiteY1328" fmla="*/ 1999878 h 4975124"/>
              <a:gd name="connsiteX1329" fmla="*/ 6142540 w 6726740"/>
              <a:gd name="connsiteY1329" fmla="*/ 1944078 h 4975124"/>
              <a:gd name="connsiteX1330" fmla="*/ 6198389 w 6726740"/>
              <a:gd name="connsiteY1330" fmla="*/ 1888280 h 4975124"/>
              <a:gd name="connsiteX1331" fmla="*/ 6254237 w 6726740"/>
              <a:gd name="connsiteY1331" fmla="*/ 1944078 h 4975124"/>
              <a:gd name="connsiteX1332" fmla="*/ 6254237 w 6726740"/>
              <a:gd name="connsiteY1332" fmla="*/ 1471990 h 4975124"/>
              <a:gd name="connsiteX1333" fmla="*/ 6198389 w 6726740"/>
              <a:gd name="connsiteY1333" fmla="*/ 1527788 h 4975124"/>
              <a:gd name="connsiteX1334" fmla="*/ 6142540 w 6726740"/>
              <a:gd name="connsiteY1334" fmla="*/ 1471990 h 4975124"/>
              <a:gd name="connsiteX1335" fmla="*/ 6198389 w 6726740"/>
              <a:gd name="connsiteY1335" fmla="*/ 1416190 h 4975124"/>
              <a:gd name="connsiteX1336" fmla="*/ 6254237 w 6726740"/>
              <a:gd name="connsiteY1336" fmla="*/ 1471990 h 4975124"/>
              <a:gd name="connsiteX1337" fmla="*/ 6474936 w 6726740"/>
              <a:gd name="connsiteY1337" fmla="*/ 4975124 h 4975124"/>
              <a:gd name="connsiteX1338" fmla="*/ 6394344 w 6726740"/>
              <a:gd name="connsiteY1338" fmla="*/ 4975124 h 4975124"/>
              <a:gd name="connsiteX1339" fmla="*/ 6395142 w 6726740"/>
              <a:gd name="connsiteY1339" fmla="*/ 4973198 h 4975124"/>
              <a:gd name="connsiteX1340" fmla="*/ 6434640 w 6726740"/>
              <a:gd name="connsiteY1340" fmla="*/ 4956862 h 4975124"/>
              <a:gd name="connsiteX1341" fmla="*/ 6474138 w 6726740"/>
              <a:gd name="connsiteY1341" fmla="*/ 4973198 h 4975124"/>
              <a:gd name="connsiteX1342" fmla="*/ 6490488 w 6726740"/>
              <a:gd name="connsiteY1342" fmla="*/ 4540572 h 4975124"/>
              <a:gd name="connsiteX1343" fmla="*/ 6434640 w 6726740"/>
              <a:gd name="connsiteY1343" fmla="*/ 4596004 h 4975124"/>
              <a:gd name="connsiteX1344" fmla="*/ 6378792 w 6726740"/>
              <a:gd name="connsiteY1344" fmla="*/ 4540572 h 4975124"/>
              <a:gd name="connsiteX1345" fmla="*/ 6434640 w 6726740"/>
              <a:gd name="connsiteY1345" fmla="*/ 4484772 h 4975124"/>
              <a:gd name="connsiteX1346" fmla="*/ 6490488 w 6726740"/>
              <a:gd name="connsiteY1346" fmla="*/ 4540572 h 4975124"/>
              <a:gd name="connsiteX1347" fmla="*/ 6490488 w 6726740"/>
              <a:gd name="connsiteY1347" fmla="*/ 4068482 h 4975124"/>
              <a:gd name="connsiteX1348" fmla="*/ 6434640 w 6726740"/>
              <a:gd name="connsiteY1348" fmla="*/ 4124280 h 4975124"/>
              <a:gd name="connsiteX1349" fmla="*/ 6378792 w 6726740"/>
              <a:gd name="connsiteY1349" fmla="*/ 4068482 h 4975124"/>
              <a:gd name="connsiteX1350" fmla="*/ 6434640 w 6726740"/>
              <a:gd name="connsiteY1350" fmla="*/ 4012682 h 4975124"/>
              <a:gd name="connsiteX1351" fmla="*/ 6490488 w 6726740"/>
              <a:gd name="connsiteY1351" fmla="*/ 4068482 h 4975124"/>
              <a:gd name="connsiteX1352" fmla="*/ 6490488 w 6726740"/>
              <a:gd name="connsiteY1352" fmla="*/ 3596392 h 4975124"/>
              <a:gd name="connsiteX1353" fmla="*/ 6434640 w 6726740"/>
              <a:gd name="connsiteY1353" fmla="*/ 3652192 h 4975124"/>
              <a:gd name="connsiteX1354" fmla="*/ 6378792 w 6726740"/>
              <a:gd name="connsiteY1354" fmla="*/ 3596392 h 4975124"/>
              <a:gd name="connsiteX1355" fmla="*/ 6434640 w 6726740"/>
              <a:gd name="connsiteY1355" fmla="*/ 3540594 h 4975124"/>
              <a:gd name="connsiteX1356" fmla="*/ 6490488 w 6726740"/>
              <a:gd name="connsiteY1356" fmla="*/ 3596392 h 4975124"/>
              <a:gd name="connsiteX1357" fmla="*/ 6490488 w 6726740"/>
              <a:gd name="connsiteY1357" fmla="*/ 3124302 h 4975124"/>
              <a:gd name="connsiteX1358" fmla="*/ 6434640 w 6726740"/>
              <a:gd name="connsiteY1358" fmla="*/ 3180102 h 4975124"/>
              <a:gd name="connsiteX1359" fmla="*/ 6378792 w 6726740"/>
              <a:gd name="connsiteY1359" fmla="*/ 3124302 h 4975124"/>
              <a:gd name="connsiteX1360" fmla="*/ 6434640 w 6726740"/>
              <a:gd name="connsiteY1360" fmla="*/ 3068870 h 4975124"/>
              <a:gd name="connsiteX1361" fmla="*/ 6490488 w 6726740"/>
              <a:gd name="connsiteY1361" fmla="*/ 3124302 h 4975124"/>
              <a:gd name="connsiteX1362" fmla="*/ 6490488 w 6726740"/>
              <a:gd name="connsiteY1362" fmla="*/ 2652214 h 4975124"/>
              <a:gd name="connsiteX1363" fmla="*/ 6434640 w 6726740"/>
              <a:gd name="connsiteY1363" fmla="*/ 2708012 h 4975124"/>
              <a:gd name="connsiteX1364" fmla="*/ 6378792 w 6726740"/>
              <a:gd name="connsiteY1364" fmla="*/ 2652214 h 4975124"/>
              <a:gd name="connsiteX1365" fmla="*/ 6434640 w 6726740"/>
              <a:gd name="connsiteY1365" fmla="*/ 2596414 h 4975124"/>
              <a:gd name="connsiteX1366" fmla="*/ 6490488 w 6726740"/>
              <a:gd name="connsiteY1366" fmla="*/ 2652214 h 4975124"/>
              <a:gd name="connsiteX1367" fmla="*/ 6490488 w 6726740"/>
              <a:gd name="connsiteY1367" fmla="*/ 2180124 h 4975124"/>
              <a:gd name="connsiteX1368" fmla="*/ 6434640 w 6726740"/>
              <a:gd name="connsiteY1368" fmla="*/ 2235556 h 4975124"/>
              <a:gd name="connsiteX1369" fmla="*/ 6378792 w 6726740"/>
              <a:gd name="connsiteY1369" fmla="*/ 2180124 h 4975124"/>
              <a:gd name="connsiteX1370" fmla="*/ 6434640 w 6726740"/>
              <a:gd name="connsiteY1370" fmla="*/ 2124324 h 4975124"/>
              <a:gd name="connsiteX1371" fmla="*/ 6490488 w 6726740"/>
              <a:gd name="connsiteY1371" fmla="*/ 2180124 h 4975124"/>
              <a:gd name="connsiteX1372" fmla="*/ 6490488 w 6726740"/>
              <a:gd name="connsiteY1372" fmla="*/ 1708034 h 4975124"/>
              <a:gd name="connsiteX1373" fmla="*/ 6434640 w 6726740"/>
              <a:gd name="connsiteY1373" fmla="*/ 1763834 h 4975124"/>
              <a:gd name="connsiteX1374" fmla="*/ 6378792 w 6726740"/>
              <a:gd name="connsiteY1374" fmla="*/ 1708034 h 4975124"/>
              <a:gd name="connsiteX1375" fmla="*/ 6434640 w 6726740"/>
              <a:gd name="connsiteY1375" fmla="*/ 1652234 h 4975124"/>
              <a:gd name="connsiteX1376" fmla="*/ 6490488 w 6726740"/>
              <a:gd name="connsiteY1376" fmla="*/ 1708034 h 4975124"/>
              <a:gd name="connsiteX1377" fmla="*/ 6726740 w 6726740"/>
              <a:gd name="connsiteY1377" fmla="*/ 4776616 h 4975124"/>
              <a:gd name="connsiteX1378" fmla="*/ 6670892 w 6726740"/>
              <a:gd name="connsiteY1378" fmla="*/ 4832416 h 4975124"/>
              <a:gd name="connsiteX1379" fmla="*/ 6615044 w 6726740"/>
              <a:gd name="connsiteY1379" fmla="*/ 4776616 h 4975124"/>
              <a:gd name="connsiteX1380" fmla="*/ 6670892 w 6726740"/>
              <a:gd name="connsiteY1380" fmla="*/ 4720818 h 4975124"/>
              <a:gd name="connsiteX1381" fmla="*/ 6726740 w 6726740"/>
              <a:gd name="connsiteY1381" fmla="*/ 4776616 h 4975124"/>
              <a:gd name="connsiteX1382" fmla="*/ 6726740 w 6726740"/>
              <a:gd name="connsiteY1382" fmla="*/ 4304526 h 4975124"/>
              <a:gd name="connsiteX1383" fmla="*/ 6670892 w 6726740"/>
              <a:gd name="connsiteY1383" fmla="*/ 4360326 h 4975124"/>
              <a:gd name="connsiteX1384" fmla="*/ 6615044 w 6726740"/>
              <a:gd name="connsiteY1384" fmla="*/ 4304526 h 4975124"/>
              <a:gd name="connsiteX1385" fmla="*/ 6670892 w 6726740"/>
              <a:gd name="connsiteY1385" fmla="*/ 4248728 h 4975124"/>
              <a:gd name="connsiteX1386" fmla="*/ 6726740 w 6726740"/>
              <a:gd name="connsiteY1386" fmla="*/ 4304526 h 4975124"/>
              <a:gd name="connsiteX1387" fmla="*/ 6726740 w 6726740"/>
              <a:gd name="connsiteY1387" fmla="*/ 3832438 h 4975124"/>
              <a:gd name="connsiteX1388" fmla="*/ 6670892 w 6726740"/>
              <a:gd name="connsiteY1388" fmla="*/ 3888236 h 4975124"/>
              <a:gd name="connsiteX1389" fmla="*/ 6615044 w 6726740"/>
              <a:gd name="connsiteY1389" fmla="*/ 3832438 h 4975124"/>
              <a:gd name="connsiteX1390" fmla="*/ 6670892 w 6726740"/>
              <a:gd name="connsiteY1390" fmla="*/ 3776638 h 4975124"/>
              <a:gd name="connsiteX1391" fmla="*/ 6726740 w 6726740"/>
              <a:gd name="connsiteY1391" fmla="*/ 3832438 h 4975124"/>
              <a:gd name="connsiteX1392" fmla="*/ 6726740 w 6726740"/>
              <a:gd name="connsiteY1392" fmla="*/ 3360348 h 4975124"/>
              <a:gd name="connsiteX1393" fmla="*/ 6670892 w 6726740"/>
              <a:gd name="connsiteY1393" fmla="*/ 3415780 h 4975124"/>
              <a:gd name="connsiteX1394" fmla="*/ 6615044 w 6726740"/>
              <a:gd name="connsiteY1394" fmla="*/ 3360348 h 4975124"/>
              <a:gd name="connsiteX1395" fmla="*/ 6670892 w 6726740"/>
              <a:gd name="connsiteY1395" fmla="*/ 3304548 h 4975124"/>
              <a:gd name="connsiteX1396" fmla="*/ 6726740 w 6726740"/>
              <a:gd name="connsiteY1396" fmla="*/ 3360348 h 4975124"/>
              <a:gd name="connsiteX1397" fmla="*/ 6726740 w 6726740"/>
              <a:gd name="connsiteY1397" fmla="*/ 2888258 h 4975124"/>
              <a:gd name="connsiteX1398" fmla="*/ 6670892 w 6726740"/>
              <a:gd name="connsiteY1398" fmla="*/ 2944058 h 4975124"/>
              <a:gd name="connsiteX1399" fmla="*/ 6615044 w 6726740"/>
              <a:gd name="connsiteY1399" fmla="*/ 2888258 h 4975124"/>
              <a:gd name="connsiteX1400" fmla="*/ 6670892 w 6726740"/>
              <a:gd name="connsiteY1400" fmla="*/ 2832458 h 4975124"/>
              <a:gd name="connsiteX1401" fmla="*/ 6726740 w 6726740"/>
              <a:gd name="connsiteY1401" fmla="*/ 2888258 h 4975124"/>
              <a:gd name="connsiteX1402" fmla="*/ 6726740 w 6726740"/>
              <a:gd name="connsiteY1402" fmla="*/ 2416168 h 4975124"/>
              <a:gd name="connsiteX1403" fmla="*/ 6670892 w 6726740"/>
              <a:gd name="connsiteY1403" fmla="*/ 2471968 h 4975124"/>
              <a:gd name="connsiteX1404" fmla="*/ 6615044 w 6726740"/>
              <a:gd name="connsiteY1404" fmla="*/ 2416168 h 4975124"/>
              <a:gd name="connsiteX1405" fmla="*/ 6670892 w 6726740"/>
              <a:gd name="connsiteY1405" fmla="*/ 2360370 h 4975124"/>
              <a:gd name="connsiteX1406" fmla="*/ 6726740 w 6726740"/>
              <a:gd name="connsiteY1406" fmla="*/ 2416168 h 4975124"/>
              <a:gd name="connsiteX1407" fmla="*/ 6726740 w 6726740"/>
              <a:gd name="connsiteY1407" fmla="*/ 1944078 h 4975124"/>
              <a:gd name="connsiteX1408" fmla="*/ 6670892 w 6726740"/>
              <a:gd name="connsiteY1408" fmla="*/ 1999878 h 4975124"/>
              <a:gd name="connsiteX1409" fmla="*/ 6615044 w 6726740"/>
              <a:gd name="connsiteY1409" fmla="*/ 1944078 h 4975124"/>
              <a:gd name="connsiteX1410" fmla="*/ 6670892 w 6726740"/>
              <a:gd name="connsiteY1410" fmla="*/ 1888280 h 4975124"/>
              <a:gd name="connsiteX1411" fmla="*/ 6726740 w 6726740"/>
              <a:gd name="connsiteY1411" fmla="*/ 1944078 h 497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</a:cxnLst>
            <a:rect l="l" t="t" r="r" b="b"/>
            <a:pathLst>
              <a:path w="6726740" h="4975124">
                <a:moveTo>
                  <a:pt x="111696" y="4776615"/>
                </a:moveTo>
                <a:cubicBezTo>
                  <a:pt x="111696" y="4807451"/>
                  <a:pt x="86712" y="4832415"/>
                  <a:pt x="55848" y="4832415"/>
                </a:cubicBezTo>
                <a:cubicBezTo>
                  <a:pt x="24985" y="4832415"/>
                  <a:pt x="0" y="4807451"/>
                  <a:pt x="0" y="4776615"/>
                </a:cubicBezTo>
                <a:cubicBezTo>
                  <a:pt x="0" y="4745779"/>
                  <a:pt x="24985" y="4720817"/>
                  <a:pt x="55848" y="4720817"/>
                </a:cubicBezTo>
                <a:cubicBezTo>
                  <a:pt x="86712" y="4720817"/>
                  <a:pt x="111696" y="4745779"/>
                  <a:pt x="111696" y="4776615"/>
                </a:cubicBezTo>
                <a:close/>
                <a:moveTo>
                  <a:pt x="111696" y="4304525"/>
                </a:moveTo>
                <a:cubicBezTo>
                  <a:pt x="111696" y="4335363"/>
                  <a:pt x="86712" y="4360325"/>
                  <a:pt x="55848" y="4360325"/>
                </a:cubicBezTo>
                <a:cubicBezTo>
                  <a:pt x="24985" y="4360325"/>
                  <a:pt x="0" y="4335363"/>
                  <a:pt x="0" y="4304525"/>
                </a:cubicBezTo>
                <a:cubicBezTo>
                  <a:pt x="0" y="4273689"/>
                  <a:pt x="24985" y="4248727"/>
                  <a:pt x="55848" y="4248727"/>
                </a:cubicBezTo>
                <a:cubicBezTo>
                  <a:pt x="86712" y="4248727"/>
                  <a:pt x="111696" y="4273689"/>
                  <a:pt x="111696" y="4304525"/>
                </a:cubicBezTo>
                <a:close/>
                <a:moveTo>
                  <a:pt x="111696" y="3832437"/>
                </a:moveTo>
                <a:cubicBezTo>
                  <a:pt x="111696" y="3863273"/>
                  <a:pt x="86712" y="3888235"/>
                  <a:pt x="55848" y="3888235"/>
                </a:cubicBezTo>
                <a:cubicBezTo>
                  <a:pt x="24985" y="3888235"/>
                  <a:pt x="0" y="3863273"/>
                  <a:pt x="0" y="3832437"/>
                </a:cubicBezTo>
                <a:cubicBezTo>
                  <a:pt x="0" y="3801599"/>
                  <a:pt x="24985" y="3776637"/>
                  <a:pt x="55848" y="3776637"/>
                </a:cubicBezTo>
                <a:cubicBezTo>
                  <a:pt x="86712" y="3776637"/>
                  <a:pt x="111696" y="3801599"/>
                  <a:pt x="111696" y="3832437"/>
                </a:cubicBezTo>
                <a:close/>
                <a:moveTo>
                  <a:pt x="111696" y="3360347"/>
                </a:moveTo>
                <a:cubicBezTo>
                  <a:pt x="111696" y="3390815"/>
                  <a:pt x="86712" y="3415779"/>
                  <a:pt x="55848" y="3415779"/>
                </a:cubicBezTo>
                <a:cubicBezTo>
                  <a:pt x="24985" y="3415779"/>
                  <a:pt x="0" y="3391183"/>
                  <a:pt x="0" y="3360347"/>
                </a:cubicBezTo>
                <a:cubicBezTo>
                  <a:pt x="0" y="3329511"/>
                  <a:pt x="24985" y="3304547"/>
                  <a:pt x="55848" y="3304547"/>
                </a:cubicBezTo>
                <a:cubicBezTo>
                  <a:pt x="86712" y="3304547"/>
                  <a:pt x="111696" y="3329511"/>
                  <a:pt x="111696" y="3360347"/>
                </a:cubicBezTo>
                <a:close/>
                <a:moveTo>
                  <a:pt x="111696" y="2888257"/>
                </a:moveTo>
                <a:cubicBezTo>
                  <a:pt x="111696" y="2919093"/>
                  <a:pt x="86712" y="2944057"/>
                  <a:pt x="55848" y="2944057"/>
                </a:cubicBezTo>
                <a:cubicBezTo>
                  <a:pt x="24985" y="2944057"/>
                  <a:pt x="0" y="2919093"/>
                  <a:pt x="0" y="2888257"/>
                </a:cubicBezTo>
                <a:cubicBezTo>
                  <a:pt x="0" y="2857421"/>
                  <a:pt x="24985" y="2832457"/>
                  <a:pt x="55848" y="2832457"/>
                </a:cubicBezTo>
                <a:cubicBezTo>
                  <a:pt x="86712" y="2832457"/>
                  <a:pt x="111696" y="2857421"/>
                  <a:pt x="111696" y="2888257"/>
                </a:cubicBezTo>
                <a:close/>
                <a:moveTo>
                  <a:pt x="111696" y="2416167"/>
                </a:moveTo>
                <a:cubicBezTo>
                  <a:pt x="111696" y="2447003"/>
                  <a:pt x="86712" y="2471967"/>
                  <a:pt x="55848" y="2471967"/>
                </a:cubicBezTo>
                <a:cubicBezTo>
                  <a:pt x="24985" y="2471967"/>
                  <a:pt x="0" y="2447003"/>
                  <a:pt x="0" y="2416167"/>
                </a:cubicBezTo>
                <a:cubicBezTo>
                  <a:pt x="0" y="2385331"/>
                  <a:pt x="24985" y="2360369"/>
                  <a:pt x="55848" y="2360369"/>
                </a:cubicBezTo>
                <a:cubicBezTo>
                  <a:pt x="86712" y="2360369"/>
                  <a:pt x="111696" y="2385331"/>
                  <a:pt x="111696" y="2416167"/>
                </a:cubicBezTo>
                <a:close/>
                <a:moveTo>
                  <a:pt x="111696" y="1944077"/>
                </a:moveTo>
                <a:cubicBezTo>
                  <a:pt x="111696" y="1974915"/>
                  <a:pt x="86712" y="1999877"/>
                  <a:pt x="55848" y="1999877"/>
                </a:cubicBezTo>
                <a:cubicBezTo>
                  <a:pt x="24985" y="1999877"/>
                  <a:pt x="0" y="1974915"/>
                  <a:pt x="0" y="1944077"/>
                </a:cubicBezTo>
                <a:cubicBezTo>
                  <a:pt x="0" y="1913241"/>
                  <a:pt x="24985" y="1888279"/>
                  <a:pt x="55848" y="1888279"/>
                </a:cubicBezTo>
                <a:cubicBezTo>
                  <a:pt x="86712" y="1888279"/>
                  <a:pt x="111696" y="1913241"/>
                  <a:pt x="111696" y="1944077"/>
                </a:cubicBezTo>
                <a:close/>
                <a:moveTo>
                  <a:pt x="332395" y="4975121"/>
                </a:moveTo>
                <a:lnTo>
                  <a:pt x="251804" y="4975121"/>
                </a:lnTo>
                <a:lnTo>
                  <a:pt x="252602" y="4973197"/>
                </a:lnTo>
                <a:cubicBezTo>
                  <a:pt x="262706" y="4963101"/>
                  <a:pt x="276668" y="4956861"/>
                  <a:pt x="292100" y="4956861"/>
                </a:cubicBezTo>
                <a:cubicBezTo>
                  <a:pt x="307531" y="4956861"/>
                  <a:pt x="321493" y="4963101"/>
                  <a:pt x="331597" y="4973197"/>
                </a:cubicBezTo>
                <a:close/>
                <a:moveTo>
                  <a:pt x="347948" y="4540571"/>
                </a:moveTo>
                <a:cubicBezTo>
                  <a:pt x="347948" y="4571039"/>
                  <a:pt x="322963" y="4596003"/>
                  <a:pt x="292100" y="4596003"/>
                </a:cubicBezTo>
                <a:cubicBezTo>
                  <a:pt x="261236" y="4596003"/>
                  <a:pt x="236252" y="4571407"/>
                  <a:pt x="236252" y="4540571"/>
                </a:cubicBezTo>
                <a:cubicBezTo>
                  <a:pt x="236252" y="4509735"/>
                  <a:pt x="261236" y="4484771"/>
                  <a:pt x="292100" y="4484771"/>
                </a:cubicBezTo>
                <a:cubicBezTo>
                  <a:pt x="322963" y="4484771"/>
                  <a:pt x="347948" y="4509735"/>
                  <a:pt x="347948" y="4540571"/>
                </a:cubicBezTo>
                <a:close/>
                <a:moveTo>
                  <a:pt x="347948" y="4068481"/>
                </a:moveTo>
                <a:cubicBezTo>
                  <a:pt x="347948" y="4099317"/>
                  <a:pt x="322963" y="4124279"/>
                  <a:pt x="292100" y="4124279"/>
                </a:cubicBezTo>
                <a:cubicBezTo>
                  <a:pt x="261236" y="4124279"/>
                  <a:pt x="236252" y="4099317"/>
                  <a:pt x="236252" y="4068481"/>
                </a:cubicBezTo>
                <a:cubicBezTo>
                  <a:pt x="236252" y="4037645"/>
                  <a:pt x="261236" y="4012681"/>
                  <a:pt x="292100" y="4012681"/>
                </a:cubicBezTo>
                <a:cubicBezTo>
                  <a:pt x="322963" y="4012681"/>
                  <a:pt x="347948" y="4037645"/>
                  <a:pt x="347948" y="4068481"/>
                </a:cubicBezTo>
                <a:close/>
                <a:moveTo>
                  <a:pt x="347948" y="3596391"/>
                </a:moveTo>
                <a:cubicBezTo>
                  <a:pt x="347948" y="3627227"/>
                  <a:pt x="322963" y="3652191"/>
                  <a:pt x="292100" y="3652191"/>
                </a:cubicBezTo>
                <a:cubicBezTo>
                  <a:pt x="261236" y="3652191"/>
                  <a:pt x="236252" y="3627227"/>
                  <a:pt x="236252" y="3596391"/>
                </a:cubicBezTo>
                <a:cubicBezTo>
                  <a:pt x="236252" y="3565555"/>
                  <a:pt x="261236" y="3540593"/>
                  <a:pt x="292100" y="3540593"/>
                </a:cubicBezTo>
                <a:cubicBezTo>
                  <a:pt x="322963" y="3540593"/>
                  <a:pt x="347948" y="3565555"/>
                  <a:pt x="347948" y="3596391"/>
                </a:cubicBezTo>
                <a:close/>
                <a:moveTo>
                  <a:pt x="347948" y="3124301"/>
                </a:moveTo>
                <a:cubicBezTo>
                  <a:pt x="347948" y="3155139"/>
                  <a:pt x="322963" y="3180101"/>
                  <a:pt x="292100" y="3180101"/>
                </a:cubicBezTo>
                <a:cubicBezTo>
                  <a:pt x="261236" y="3180101"/>
                  <a:pt x="236252" y="3154771"/>
                  <a:pt x="236252" y="3124301"/>
                </a:cubicBezTo>
                <a:cubicBezTo>
                  <a:pt x="236252" y="3093833"/>
                  <a:pt x="261236" y="3068869"/>
                  <a:pt x="292100" y="3068869"/>
                </a:cubicBezTo>
                <a:cubicBezTo>
                  <a:pt x="322963" y="3068869"/>
                  <a:pt x="347948" y="3093465"/>
                  <a:pt x="347948" y="3124301"/>
                </a:cubicBezTo>
                <a:close/>
                <a:moveTo>
                  <a:pt x="347948" y="2652213"/>
                </a:moveTo>
                <a:cubicBezTo>
                  <a:pt x="347948" y="2683049"/>
                  <a:pt x="322963" y="2708011"/>
                  <a:pt x="292100" y="2708011"/>
                </a:cubicBezTo>
                <a:cubicBezTo>
                  <a:pt x="261236" y="2708011"/>
                  <a:pt x="236252" y="2683049"/>
                  <a:pt x="236252" y="2652213"/>
                </a:cubicBezTo>
                <a:cubicBezTo>
                  <a:pt x="236252" y="2621375"/>
                  <a:pt x="261236" y="2596413"/>
                  <a:pt x="292100" y="2596413"/>
                </a:cubicBezTo>
                <a:cubicBezTo>
                  <a:pt x="322963" y="2596413"/>
                  <a:pt x="347948" y="2621375"/>
                  <a:pt x="347948" y="2652213"/>
                </a:cubicBezTo>
                <a:close/>
                <a:moveTo>
                  <a:pt x="347948" y="2180123"/>
                </a:moveTo>
                <a:cubicBezTo>
                  <a:pt x="347948" y="2210591"/>
                  <a:pt x="322963" y="2235555"/>
                  <a:pt x="292100" y="2235555"/>
                </a:cubicBezTo>
                <a:cubicBezTo>
                  <a:pt x="261236" y="2235555"/>
                  <a:pt x="236252" y="2210959"/>
                  <a:pt x="236252" y="2180123"/>
                </a:cubicBezTo>
                <a:cubicBezTo>
                  <a:pt x="236252" y="2149287"/>
                  <a:pt x="261236" y="2124323"/>
                  <a:pt x="292100" y="2124323"/>
                </a:cubicBezTo>
                <a:cubicBezTo>
                  <a:pt x="322963" y="2124323"/>
                  <a:pt x="347948" y="2149287"/>
                  <a:pt x="347948" y="2180123"/>
                </a:cubicBezTo>
                <a:close/>
                <a:moveTo>
                  <a:pt x="347948" y="1708033"/>
                </a:moveTo>
                <a:cubicBezTo>
                  <a:pt x="347948" y="1738869"/>
                  <a:pt x="322963" y="1763833"/>
                  <a:pt x="292100" y="1763833"/>
                </a:cubicBezTo>
                <a:cubicBezTo>
                  <a:pt x="261236" y="1763833"/>
                  <a:pt x="236252" y="1738869"/>
                  <a:pt x="236252" y="1708033"/>
                </a:cubicBezTo>
                <a:cubicBezTo>
                  <a:pt x="236252" y="1677197"/>
                  <a:pt x="261236" y="1652233"/>
                  <a:pt x="292100" y="1652233"/>
                </a:cubicBezTo>
                <a:cubicBezTo>
                  <a:pt x="322963" y="1652233"/>
                  <a:pt x="347948" y="1677197"/>
                  <a:pt x="347948" y="1708033"/>
                </a:cubicBezTo>
                <a:close/>
                <a:moveTo>
                  <a:pt x="584199" y="4776615"/>
                </a:moveTo>
                <a:cubicBezTo>
                  <a:pt x="584199" y="4807451"/>
                  <a:pt x="559215" y="4832415"/>
                  <a:pt x="528351" y="4832415"/>
                </a:cubicBezTo>
                <a:cubicBezTo>
                  <a:pt x="497488" y="4832415"/>
                  <a:pt x="472503" y="4807451"/>
                  <a:pt x="472503" y="4776615"/>
                </a:cubicBezTo>
                <a:cubicBezTo>
                  <a:pt x="472503" y="4745779"/>
                  <a:pt x="497488" y="4720817"/>
                  <a:pt x="528351" y="4720817"/>
                </a:cubicBezTo>
                <a:cubicBezTo>
                  <a:pt x="559215" y="4720817"/>
                  <a:pt x="584199" y="4745779"/>
                  <a:pt x="584199" y="4776615"/>
                </a:cubicBezTo>
                <a:close/>
                <a:moveTo>
                  <a:pt x="584199" y="4304525"/>
                </a:moveTo>
                <a:cubicBezTo>
                  <a:pt x="584199" y="4335363"/>
                  <a:pt x="559215" y="4360325"/>
                  <a:pt x="528351" y="4360325"/>
                </a:cubicBezTo>
                <a:cubicBezTo>
                  <a:pt x="497488" y="4360325"/>
                  <a:pt x="472503" y="4335363"/>
                  <a:pt x="472503" y="4304525"/>
                </a:cubicBezTo>
                <a:cubicBezTo>
                  <a:pt x="472503" y="4273689"/>
                  <a:pt x="497488" y="4248727"/>
                  <a:pt x="528351" y="4248727"/>
                </a:cubicBezTo>
                <a:cubicBezTo>
                  <a:pt x="559215" y="4248727"/>
                  <a:pt x="584199" y="4273689"/>
                  <a:pt x="584199" y="4304525"/>
                </a:cubicBezTo>
                <a:close/>
                <a:moveTo>
                  <a:pt x="584199" y="3832437"/>
                </a:moveTo>
                <a:cubicBezTo>
                  <a:pt x="584199" y="3863273"/>
                  <a:pt x="559215" y="3888235"/>
                  <a:pt x="528351" y="3888235"/>
                </a:cubicBezTo>
                <a:cubicBezTo>
                  <a:pt x="497488" y="3888235"/>
                  <a:pt x="472503" y="3863273"/>
                  <a:pt x="472503" y="3832437"/>
                </a:cubicBezTo>
                <a:cubicBezTo>
                  <a:pt x="472503" y="3801599"/>
                  <a:pt x="497488" y="3776637"/>
                  <a:pt x="528351" y="3776637"/>
                </a:cubicBezTo>
                <a:cubicBezTo>
                  <a:pt x="559215" y="3776637"/>
                  <a:pt x="584199" y="3801599"/>
                  <a:pt x="584199" y="3832437"/>
                </a:cubicBezTo>
                <a:close/>
                <a:moveTo>
                  <a:pt x="584199" y="3360347"/>
                </a:moveTo>
                <a:cubicBezTo>
                  <a:pt x="584199" y="3390815"/>
                  <a:pt x="559215" y="3415779"/>
                  <a:pt x="528351" y="3415779"/>
                </a:cubicBezTo>
                <a:cubicBezTo>
                  <a:pt x="497488" y="3415779"/>
                  <a:pt x="472503" y="3391183"/>
                  <a:pt x="472503" y="3360347"/>
                </a:cubicBezTo>
                <a:cubicBezTo>
                  <a:pt x="472503" y="3329511"/>
                  <a:pt x="497488" y="3304547"/>
                  <a:pt x="528351" y="3304547"/>
                </a:cubicBezTo>
                <a:cubicBezTo>
                  <a:pt x="559215" y="3304547"/>
                  <a:pt x="584199" y="3329511"/>
                  <a:pt x="584199" y="3360347"/>
                </a:cubicBezTo>
                <a:close/>
                <a:moveTo>
                  <a:pt x="584199" y="2888257"/>
                </a:moveTo>
                <a:cubicBezTo>
                  <a:pt x="584199" y="2919093"/>
                  <a:pt x="559215" y="2944057"/>
                  <a:pt x="528351" y="2944057"/>
                </a:cubicBezTo>
                <a:cubicBezTo>
                  <a:pt x="497488" y="2944057"/>
                  <a:pt x="472503" y="2919093"/>
                  <a:pt x="472503" y="2888257"/>
                </a:cubicBezTo>
                <a:cubicBezTo>
                  <a:pt x="472503" y="2857421"/>
                  <a:pt x="497488" y="2832457"/>
                  <a:pt x="528351" y="2832457"/>
                </a:cubicBezTo>
                <a:cubicBezTo>
                  <a:pt x="559215" y="2832457"/>
                  <a:pt x="584199" y="2857421"/>
                  <a:pt x="584199" y="2888257"/>
                </a:cubicBezTo>
                <a:close/>
                <a:moveTo>
                  <a:pt x="584199" y="2416167"/>
                </a:moveTo>
                <a:cubicBezTo>
                  <a:pt x="584199" y="2447003"/>
                  <a:pt x="559215" y="2471967"/>
                  <a:pt x="528351" y="2471967"/>
                </a:cubicBezTo>
                <a:cubicBezTo>
                  <a:pt x="497488" y="2471967"/>
                  <a:pt x="472503" y="2447003"/>
                  <a:pt x="472503" y="2416167"/>
                </a:cubicBezTo>
                <a:cubicBezTo>
                  <a:pt x="472503" y="2385331"/>
                  <a:pt x="497488" y="2360369"/>
                  <a:pt x="528351" y="2360369"/>
                </a:cubicBezTo>
                <a:cubicBezTo>
                  <a:pt x="559215" y="2360369"/>
                  <a:pt x="584199" y="2385331"/>
                  <a:pt x="584199" y="2416167"/>
                </a:cubicBezTo>
                <a:close/>
                <a:moveTo>
                  <a:pt x="584199" y="1944077"/>
                </a:moveTo>
                <a:cubicBezTo>
                  <a:pt x="584199" y="1974915"/>
                  <a:pt x="559215" y="1999877"/>
                  <a:pt x="528351" y="1999877"/>
                </a:cubicBezTo>
                <a:cubicBezTo>
                  <a:pt x="497488" y="1999877"/>
                  <a:pt x="472503" y="1974915"/>
                  <a:pt x="472503" y="1944077"/>
                </a:cubicBezTo>
                <a:cubicBezTo>
                  <a:pt x="472503" y="1913241"/>
                  <a:pt x="497488" y="1888279"/>
                  <a:pt x="528351" y="1888279"/>
                </a:cubicBezTo>
                <a:cubicBezTo>
                  <a:pt x="559215" y="1888279"/>
                  <a:pt x="584199" y="1913241"/>
                  <a:pt x="584199" y="1944077"/>
                </a:cubicBezTo>
                <a:close/>
                <a:moveTo>
                  <a:pt x="584199" y="1471989"/>
                </a:moveTo>
                <a:cubicBezTo>
                  <a:pt x="584199" y="1502825"/>
                  <a:pt x="559215" y="1527787"/>
                  <a:pt x="528351" y="1527787"/>
                </a:cubicBezTo>
                <a:cubicBezTo>
                  <a:pt x="497488" y="1527787"/>
                  <a:pt x="472503" y="1502825"/>
                  <a:pt x="472503" y="1471989"/>
                </a:cubicBezTo>
                <a:cubicBezTo>
                  <a:pt x="472503" y="1441151"/>
                  <a:pt x="497488" y="1416189"/>
                  <a:pt x="528351" y="1416189"/>
                </a:cubicBezTo>
                <a:cubicBezTo>
                  <a:pt x="559215" y="1416189"/>
                  <a:pt x="584199" y="1441151"/>
                  <a:pt x="584199" y="1471989"/>
                </a:cubicBezTo>
                <a:close/>
                <a:moveTo>
                  <a:pt x="804898" y="4975121"/>
                </a:moveTo>
                <a:lnTo>
                  <a:pt x="724307" y="4975121"/>
                </a:lnTo>
                <a:lnTo>
                  <a:pt x="725105" y="4973197"/>
                </a:lnTo>
                <a:cubicBezTo>
                  <a:pt x="735209" y="4963101"/>
                  <a:pt x="749171" y="4956861"/>
                  <a:pt x="764603" y="4956861"/>
                </a:cubicBezTo>
                <a:cubicBezTo>
                  <a:pt x="780034" y="4956861"/>
                  <a:pt x="793996" y="4963101"/>
                  <a:pt x="804100" y="4973197"/>
                </a:cubicBezTo>
                <a:close/>
                <a:moveTo>
                  <a:pt x="820451" y="4540571"/>
                </a:moveTo>
                <a:cubicBezTo>
                  <a:pt x="820451" y="4571039"/>
                  <a:pt x="795466" y="4596003"/>
                  <a:pt x="764603" y="4596003"/>
                </a:cubicBezTo>
                <a:cubicBezTo>
                  <a:pt x="733740" y="4596003"/>
                  <a:pt x="708755" y="4571407"/>
                  <a:pt x="708755" y="4540571"/>
                </a:cubicBezTo>
                <a:cubicBezTo>
                  <a:pt x="708755" y="4509735"/>
                  <a:pt x="733740" y="4484771"/>
                  <a:pt x="764603" y="4484771"/>
                </a:cubicBezTo>
                <a:cubicBezTo>
                  <a:pt x="795466" y="4484771"/>
                  <a:pt x="820451" y="4509735"/>
                  <a:pt x="820451" y="4540571"/>
                </a:cubicBezTo>
                <a:close/>
                <a:moveTo>
                  <a:pt x="820451" y="4068481"/>
                </a:moveTo>
                <a:cubicBezTo>
                  <a:pt x="820451" y="4099317"/>
                  <a:pt x="795466" y="4124279"/>
                  <a:pt x="764603" y="4124279"/>
                </a:cubicBezTo>
                <a:cubicBezTo>
                  <a:pt x="733740" y="4124279"/>
                  <a:pt x="708755" y="4099317"/>
                  <a:pt x="708755" y="4068481"/>
                </a:cubicBezTo>
                <a:cubicBezTo>
                  <a:pt x="708755" y="4037645"/>
                  <a:pt x="733740" y="4012681"/>
                  <a:pt x="764603" y="4012681"/>
                </a:cubicBezTo>
                <a:cubicBezTo>
                  <a:pt x="795466" y="4012681"/>
                  <a:pt x="820451" y="4037645"/>
                  <a:pt x="820451" y="4068481"/>
                </a:cubicBezTo>
                <a:close/>
                <a:moveTo>
                  <a:pt x="820451" y="3596391"/>
                </a:moveTo>
                <a:cubicBezTo>
                  <a:pt x="820451" y="3627227"/>
                  <a:pt x="795466" y="3652191"/>
                  <a:pt x="764603" y="3652191"/>
                </a:cubicBezTo>
                <a:cubicBezTo>
                  <a:pt x="733740" y="3652191"/>
                  <a:pt x="708755" y="3627227"/>
                  <a:pt x="708755" y="3596391"/>
                </a:cubicBezTo>
                <a:cubicBezTo>
                  <a:pt x="708755" y="3565555"/>
                  <a:pt x="733740" y="3540593"/>
                  <a:pt x="764603" y="3540593"/>
                </a:cubicBezTo>
                <a:cubicBezTo>
                  <a:pt x="795466" y="3540593"/>
                  <a:pt x="820451" y="3565555"/>
                  <a:pt x="820451" y="3596391"/>
                </a:cubicBezTo>
                <a:close/>
                <a:moveTo>
                  <a:pt x="820451" y="3124301"/>
                </a:moveTo>
                <a:cubicBezTo>
                  <a:pt x="820451" y="3155139"/>
                  <a:pt x="795466" y="3180101"/>
                  <a:pt x="764603" y="3180101"/>
                </a:cubicBezTo>
                <a:cubicBezTo>
                  <a:pt x="733740" y="3180101"/>
                  <a:pt x="708755" y="3154771"/>
                  <a:pt x="708755" y="3124301"/>
                </a:cubicBezTo>
                <a:cubicBezTo>
                  <a:pt x="708755" y="3093833"/>
                  <a:pt x="733740" y="3068869"/>
                  <a:pt x="764603" y="3068869"/>
                </a:cubicBezTo>
                <a:cubicBezTo>
                  <a:pt x="795466" y="3068869"/>
                  <a:pt x="820451" y="3093465"/>
                  <a:pt x="820451" y="3124301"/>
                </a:cubicBezTo>
                <a:close/>
                <a:moveTo>
                  <a:pt x="820451" y="2652213"/>
                </a:moveTo>
                <a:cubicBezTo>
                  <a:pt x="820451" y="2683049"/>
                  <a:pt x="795466" y="2708011"/>
                  <a:pt x="764603" y="2708011"/>
                </a:cubicBezTo>
                <a:cubicBezTo>
                  <a:pt x="733740" y="2708011"/>
                  <a:pt x="708755" y="2683049"/>
                  <a:pt x="708755" y="2652213"/>
                </a:cubicBezTo>
                <a:cubicBezTo>
                  <a:pt x="708755" y="2621375"/>
                  <a:pt x="733740" y="2596413"/>
                  <a:pt x="764603" y="2596413"/>
                </a:cubicBezTo>
                <a:cubicBezTo>
                  <a:pt x="795466" y="2596413"/>
                  <a:pt x="820451" y="2621375"/>
                  <a:pt x="820451" y="2652213"/>
                </a:cubicBezTo>
                <a:close/>
                <a:moveTo>
                  <a:pt x="820451" y="2180123"/>
                </a:moveTo>
                <a:cubicBezTo>
                  <a:pt x="820451" y="2210591"/>
                  <a:pt x="795466" y="2235555"/>
                  <a:pt x="764603" y="2235555"/>
                </a:cubicBezTo>
                <a:cubicBezTo>
                  <a:pt x="733740" y="2235555"/>
                  <a:pt x="708755" y="2210959"/>
                  <a:pt x="708755" y="2180123"/>
                </a:cubicBezTo>
                <a:cubicBezTo>
                  <a:pt x="708755" y="2149287"/>
                  <a:pt x="733740" y="2124323"/>
                  <a:pt x="764603" y="2124323"/>
                </a:cubicBezTo>
                <a:cubicBezTo>
                  <a:pt x="795466" y="2124323"/>
                  <a:pt x="820451" y="2149287"/>
                  <a:pt x="820451" y="2180123"/>
                </a:cubicBezTo>
                <a:close/>
                <a:moveTo>
                  <a:pt x="820451" y="1708033"/>
                </a:moveTo>
                <a:cubicBezTo>
                  <a:pt x="820451" y="1738869"/>
                  <a:pt x="795466" y="1763833"/>
                  <a:pt x="764603" y="1763833"/>
                </a:cubicBezTo>
                <a:cubicBezTo>
                  <a:pt x="733740" y="1763833"/>
                  <a:pt x="708755" y="1738869"/>
                  <a:pt x="708755" y="1708033"/>
                </a:cubicBezTo>
                <a:cubicBezTo>
                  <a:pt x="708755" y="1677197"/>
                  <a:pt x="733740" y="1652233"/>
                  <a:pt x="764603" y="1652233"/>
                </a:cubicBezTo>
                <a:cubicBezTo>
                  <a:pt x="795466" y="1652233"/>
                  <a:pt x="820451" y="1677197"/>
                  <a:pt x="820451" y="1708033"/>
                </a:cubicBezTo>
                <a:close/>
                <a:moveTo>
                  <a:pt x="820451" y="1235943"/>
                </a:moveTo>
                <a:cubicBezTo>
                  <a:pt x="820451" y="1266779"/>
                  <a:pt x="795466" y="1291743"/>
                  <a:pt x="764603" y="1291743"/>
                </a:cubicBezTo>
                <a:cubicBezTo>
                  <a:pt x="733740" y="1291743"/>
                  <a:pt x="708755" y="1266779"/>
                  <a:pt x="708755" y="1235943"/>
                </a:cubicBezTo>
                <a:cubicBezTo>
                  <a:pt x="708755" y="1205107"/>
                  <a:pt x="733740" y="1180145"/>
                  <a:pt x="764603" y="1180145"/>
                </a:cubicBezTo>
                <a:cubicBezTo>
                  <a:pt x="795466" y="1180145"/>
                  <a:pt x="820451" y="1205107"/>
                  <a:pt x="820451" y="1235943"/>
                </a:cubicBezTo>
                <a:close/>
                <a:moveTo>
                  <a:pt x="1056702" y="4776615"/>
                </a:moveTo>
                <a:cubicBezTo>
                  <a:pt x="1056702" y="4807451"/>
                  <a:pt x="1031718" y="4832415"/>
                  <a:pt x="1000854" y="4832415"/>
                </a:cubicBezTo>
                <a:cubicBezTo>
                  <a:pt x="969991" y="4832415"/>
                  <a:pt x="945007" y="4807451"/>
                  <a:pt x="945007" y="4776615"/>
                </a:cubicBezTo>
                <a:cubicBezTo>
                  <a:pt x="945007" y="4745779"/>
                  <a:pt x="969991" y="4720817"/>
                  <a:pt x="1000854" y="4720817"/>
                </a:cubicBezTo>
                <a:cubicBezTo>
                  <a:pt x="1031718" y="4720817"/>
                  <a:pt x="1056702" y="4745779"/>
                  <a:pt x="1056702" y="4776615"/>
                </a:cubicBezTo>
                <a:close/>
                <a:moveTo>
                  <a:pt x="1056702" y="4304525"/>
                </a:moveTo>
                <a:cubicBezTo>
                  <a:pt x="1056702" y="4335363"/>
                  <a:pt x="1031718" y="4360325"/>
                  <a:pt x="1000854" y="4360325"/>
                </a:cubicBezTo>
                <a:cubicBezTo>
                  <a:pt x="969991" y="4360325"/>
                  <a:pt x="945007" y="4335363"/>
                  <a:pt x="945007" y="4304525"/>
                </a:cubicBezTo>
                <a:cubicBezTo>
                  <a:pt x="945007" y="4273689"/>
                  <a:pt x="969991" y="4248727"/>
                  <a:pt x="1000854" y="4248727"/>
                </a:cubicBezTo>
                <a:cubicBezTo>
                  <a:pt x="1031718" y="4248727"/>
                  <a:pt x="1056702" y="4273689"/>
                  <a:pt x="1056702" y="4304525"/>
                </a:cubicBezTo>
                <a:close/>
                <a:moveTo>
                  <a:pt x="1056702" y="3832437"/>
                </a:moveTo>
                <a:cubicBezTo>
                  <a:pt x="1056702" y="3863273"/>
                  <a:pt x="1031718" y="3888235"/>
                  <a:pt x="1000854" y="3888235"/>
                </a:cubicBezTo>
                <a:cubicBezTo>
                  <a:pt x="969991" y="3888235"/>
                  <a:pt x="945007" y="3863273"/>
                  <a:pt x="945007" y="3832437"/>
                </a:cubicBezTo>
                <a:cubicBezTo>
                  <a:pt x="945007" y="3801599"/>
                  <a:pt x="969991" y="3776637"/>
                  <a:pt x="1000854" y="3776637"/>
                </a:cubicBezTo>
                <a:cubicBezTo>
                  <a:pt x="1031718" y="3776637"/>
                  <a:pt x="1056702" y="3801599"/>
                  <a:pt x="1056702" y="3832437"/>
                </a:cubicBezTo>
                <a:close/>
                <a:moveTo>
                  <a:pt x="1056702" y="3360347"/>
                </a:moveTo>
                <a:cubicBezTo>
                  <a:pt x="1056702" y="3390815"/>
                  <a:pt x="1031718" y="3415779"/>
                  <a:pt x="1000854" y="3415779"/>
                </a:cubicBezTo>
                <a:cubicBezTo>
                  <a:pt x="969991" y="3415779"/>
                  <a:pt x="945007" y="3391183"/>
                  <a:pt x="945007" y="3360347"/>
                </a:cubicBezTo>
                <a:cubicBezTo>
                  <a:pt x="945007" y="3329511"/>
                  <a:pt x="969991" y="3304547"/>
                  <a:pt x="1000854" y="3304547"/>
                </a:cubicBezTo>
                <a:cubicBezTo>
                  <a:pt x="1031718" y="3304547"/>
                  <a:pt x="1056702" y="3329511"/>
                  <a:pt x="1056702" y="3360347"/>
                </a:cubicBezTo>
                <a:close/>
                <a:moveTo>
                  <a:pt x="1056702" y="2888257"/>
                </a:moveTo>
                <a:cubicBezTo>
                  <a:pt x="1056702" y="2919093"/>
                  <a:pt x="1031718" y="2944057"/>
                  <a:pt x="1000854" y="2944057"/>
                </a:cubicBezTo>
                <a:cubicBezTo>
                  <a:pt x="969991" y="2944057"/>
                  <a:pt x="945007" y="2919093"/>
                  <a:pt x="945007" y="2888257"/>
                </a:cubicBezTo>
                <a:cubicBezTo>
                  <a:pt x="945007" y="2857421"/>
                  <a:pt x="969991" y="2832457"/>
                  <a:pt x="1000854" y="2832457"/>
                </a:cubicBezTo>
                <a:cubicBezTo>
                  <a:pt x="1031718" y="2832457"/>
                  <a:pt x="1056702" y="2857421"/>
                  <a:pt x="1056702" y="2888257"/>
                </a:cubicBezTo>
                <a:close/>
                <a:moveTo>
                  <a:pt x="1056702" y="2416167"/>
                </a:moveTo>
                <a:cubicBezTo>
                  <a:pt x="1056702" y="2447003"/>
                  <a:pt x="1031718" y="2471967"/>
                  <a:pt x="1000854" y="2471967"/>
                </a:cubicBezTo>
                <a:cubicBezTo>
                  <a:pt x="969991" y="2471967"/>
                  <a:pt x="945007" y="2447003"/>
                  <a:pt x="945007" y="2416167"/>
                </a:cubicBezTo>
                <a:cubicBezTo>
                  <a:pt x="945007" y="2385331"/>
                  <a:pt x="969991" y="2360369"/>
                  <a:pt x="1000854" y="2360369"/>
                </a:cubicBezTo>
                <a:cubicBezTo>
                  <a:pt x="1031718" y="2360369"/>
                  <a:pt x="1056702" y="2385331"/>
                  <a:pt x="1056702" y="2416167"/>
                </a:cubicBezTo>
                <a:close/>
                <a:moveTo>
                  <a:pt x="1056702" y="1944077"/>
                </a:moveTo>
                <a:cubicBezTo>
                  <a:pt x="1056702" y="1974915"/>
                  <a:pt x="1031718" y="1999877"/>
                  <a:pt x="1000854" y="1999877"/>
                </a:cubicBezTo>
                <a:cubicBezTo>
                  <a:pt x="969991" y="1999877"/>
                  <a:pt x="945007" y="1974915"/>
                  <a:pt x="945007" y="1944077"/>
                </a:cubicBezTo>
                <a:cubicBezTo>
                  <a:pt x="945007" y="1913241"/>
                  <a:pt x="969991" y="1888279"/>
                  <a:pt x="1000854" y="1888279"/>
                </a:cubicBezTo>
                <a:cubicBezTo>
                  <a:pt x="1031718" y="1888279"/>
                  <a:pt x="1056702" y="1913241"/>
                  <a:pt x="1056702" y="1944077"/>
                </a:cubicBezTo>
                <a:close/>
                <a:moveTo>
                  <a:pt x="1056702" y="1471989"/>
                </a:moveTo>
                <a:cubicBezTo>
                  <a:pt x="1056702" y="1502825"/>
                  <a:pt x="1031718" y="1527787"/>
                  <a:pt x="1000854" y="1527787"/>
                </a:cubicBezTo>
                <a:cubicBezTo>
                  <a:pt x="969991" y="1527787"/>
                  <a:pt x="945007" y="1502825"/>
                  <a:pt x="945007" y="1471989"/>
                </a:cubicBezTo>
                <a:cubicBezTo>
                  <a:pt x="945007" y="1441151"/>
                  <a:pt x="969991" y="1416189"/>
                  <a:pt x="1000854" y="1416189"/>
                </a:cubicBezTo>
                <a:cubicBezTo>
                  <a:pt x="1031718" y="1416189"/>
                  <a:pt x="1056702" y="1441151"/>
                  <a:pt x="1056702" y="1471989"/>
                </a:cubicBezTo>
                <a:close/>
                <a:moveTo>
                  <a:pt x="1056702" y="999899"/>
                </a:moveTo>
                <a:cubicBezTo>
                  <a:pt x="1056702" y="1030368"/>
                  <a:pt x="1031718" y="1055331"/>
                  <a:pt x="1000854" y="1055331"/>
                </a:cubicBezTo>
                <a:cubicBezTo>
                  <a:pt x="969991" y="1055331"/>
                  <a:pt x="945007" y="1030736"/>
                  <a:pt x="945007" y="999899"/>
                </a:cubicBezTo>
                <a:cubicBezTo>
                  <a:pt x="945007" y="969063"/>
                  <a:pt x="969991" y="944100"/>
                  <a:pt x="1000854" y="944100"/>
                </a:cubicBezTo>
                <a:cubicBezTo>
                  <a:pt x="1031718" y="944100"/>
                  <a:pt x="1056702" y="969063"/>
                  <a:pt x="1056702" y="999899"/>
                </a:cubicBezTo>
                <a:close/>
                <a:moveTo>
                  <a:pt x="1277401" y="4975121"/>
                </a:moveTo>
                <a:lnTo>
                  <a:pt x="1196810" y="4975121"/>
                </a:lnTo>
                <a:lnTo>
                  <a:pt x="1197608" y="4973197"/>
                </a:lnTo>
                <a:cubicBezTo>
                  <a:pt x="1207712" y="4963101"/>
                  <a:pt x="1221674" y="4956861"/>
                  <a:pt x="1237106" y="4956861"/>
                </a:cubicBezTo>
                <a:cubicBezTo>
                  <a:pt x="1252537" y="4956861"/>
                  <a:pt x="1266499" y="4963101"/>
                  <a:pt x="1276603" y="4973197"/>
                </a:cubicBezTo>
                <a:close/>
                <a:moveTo>
                  <a:pt x="1292954" y="4540571"/>
                </a:moveTo>
                <a:cubicBezTo>
                  <a:pt x="1292954" y="4571039"/>
                  <a:pt x="1267969" y="4596003"/>
                  <a:pt x="1237106" y="4596003"/>
                </a:cubicBezTo>
                <a:cubicBezTo>
                  <a:pt x="1206243" y="4596003"/>
                  <a:pt x="1181258" y="4571407"/>
                  <a:pt x="1181258" y="4540571"/>
                </a:cubicBezTo>
                <a:cubicBezTo>
                  <a:pt x="1181258" y="4509735"/>
                  <a:pt x="1206243" y="4484771"/>
                  <a:pt x="1237106" y="4484771"/>
                </a:cubicBezTo>
                <a:cubicBezTo>
                  <a:pt x="1267969" y="4484771"/>
                  <a:pt x="1292954" y="4509735"/>
                  <a:pt x="1292954" y="4540571"/>
                </a:cubicBezTo>
                <a:close/>
                <a:moveTo>
                  <a:pt x="1292954" y="4068481"/>
                </a:moveTo>
                <a:cubicBezTo>
                  <a:pt x="1292954" y="4099317"/>
                  <a:pt x="1267969" y="4124279"/>
                  <a:pt x="1237106" y="4124279"/>
                </a:cubicBezTo>
                <a:cubicBezTo>
                  <a:pt x="1206243" y="4124279"/>
                  <a:pt x="1181258" y="4099317"/>
                  <a:pt x="1181258" y="4068481"/>
                </a:cubicBezTo>
                <a:cubicBezTo>
                  <a:pt x="1181258" y="4037645"/>
                  <a:pt x="1206243" y="4012681"/>
                  <a:pt x="1237106" y="4012681"/>
                </a:cubicBezTo>
                <a:cubicBezTo>
                  <a:pt x="1267969" y="4012681"/>
                  <a:pt x="1292954" y="4037645"/>
                  <a:pt x="1292954" y="4068481"/>
                </a:cubicBezTo>
                <a:close/>
                <a:moveTo>
                  <a:pt x="1292954" y="3596391"/>
                </a:moveTo>
                <a:cubicBezTo>
                  <a:pt x="1292954" y="3627227"/>
                  <a:pt x="1267969" y="3652191"/>
                  <a:pt x="1237106" y="3652191"/>
                </a:cubicBezTo>
                <a:cubicBezTo>
                  <a:pt x="1206243" y="3652191"/>
                  <a:pt x="1181258" y="3627227"/>
                  <a:pt x="1181258" y="3596391"/>
                </a:cubicBezTo>
                <a:cubicBezTo>
                  <a:pt x="1181258" y="3565555"/>
                  <a:pt x="1206243" y="3540593"/>
                  <a:pt x="1237106" y="3540593"/>
                </a:cubicBezTo>
                <a:cubicBezTo>
                  <a:pt x="1267969" y="3540593"/>
                  <a:pt x="1292954" y="3565555"/>
                  <a:pt x="1292954" y="3596391"/>
                </a:cubicBezTo>
                <a:close/>
                <a:moveTo>
                  <a:pt x="1292954" y="3124301"/>
                </a:moveTo>
                <a:cubicBezTo>
                  <a:pt x="1292954" y="3155139"/>
                  <a:pt x="1267969" y="3180101"/>
                  <a:pt x="1237106" y="3180101"/>
                </a:cubicBezTo>
                <a:cubicBezTo>
                  <a:pt x="1206243" y="3180101"/>
                  <a:pt x="1181258" y="3154771"/>
                  <a:pt x="1181258" y="3124301"/>
                </a:cubicBezTo>
                <a:cubicBezTo>
                  <a:pt x="1181258" y="3093833"/>
                  <a:pt x="1206243" y="3068869"/>
                  <a:pt x="1237106" y="3068869"/>
                </a:cubicBezTo>
                <a:cubicBezTo>
                  <a:pt x="1267969" y="3068869"/>
                  <a:pt x="1292954" y="3093465"/>
                  <a:pt x="1292954" y="3124301"/>
                </a:cubicBezTo>
                <a:close/>
                <a:moveTo>
                  <a:pt x="1292954" y="2652213"/>
                </a:moveTo>
                <a:cubicBezTo>
                  <a:pt x="1292954" y="2683049"/>
                  <a:pt x="1267969" y="2708011"/>
                  <a:pt x="1237106" y="2708011"/>
                </a:cubicBezTo>
                <a:cubicBezTo>
                  <a:pt x="1206243" y="2708011"/>
                  <a:pt x="1181258" y="2683049"/>
                  <a:pt x="1181258" y="2652213"/>
                </a:cubicBezTo>
                <a:cubicBezTo>
                  <a:pt x="1181258" y="2621375"/>
                  <a:pt x="1206243" y="2596413"/>
                  <a:pt x="1237106" y="2596413"/>
                </a:cubicBezTo>
                <a:cubicBezTo>
                  <a:pt x="1267969" y="2596413"/>
                  <a:pt x="1292954" y="2621375"/>
                  <a:pt x="1292954" y="2652213"/>
                </a:cubicBezTo>
                <a:close/>
                <a:moveTo>
                  <a:pt x="1292954" y="2180123"/>
                </a:moveTo>
                <a:cubicBezTo>
                  <a:pt x="1292954" y="2210591"/>
                  <a:pt x="1267969" y="2235555"/>
                  <a:pt x="1237106" y="2235555"/>
                </a:cubicBezTo>
                <a:cubicBezTo>
                  <a:pt x="1206243" y="2235555"/>
                  <a:pt x="1181258" y="2210959"/>
                  <a:pt x="1181258" y="2180123"/>
                </a:cubicBezTo>
                <a:cubicBezTo>
                  <a:pt x="1181258" y="2149287"/>
                  <a:pt x="1206243" y="2124323"/>
                  <a:pt x="1237106" y="2124323"/>
                </a:cubicBezTo>
                <a:cubicBezTo>
                  <a:pt x="1267969" y="2124323"/>
                  <a:pt x="1292954" y="2149287"/>
                  <a:pt x="1292954" y="2180123"/>
                </a:cubicBezTo>
                <a:close/>
                <a:moveTo>
                  <a:pt x="1292954" y="1708033"/>
                </a:moveTo>
                <a:cubicBezTo>
                  <a:pt x="1292954" y="1738869"/>
                  <a:pt x="1267969" y="1763833"/>
                  <a:pt x="1237106" y="1763833"/>
                </a:cubicBezTo>
                <a:cubicBezTo>
                  <a:pt x="1206243" y="1763833"/>
                  <a:pt x="1181258" y="1738869"/>
                  <a:pt x="1181258" y="1708033"/>
                </a:cubicBezTo>
                <a:cubicBezTo>
                  <a:pt x="1181258" y="1677197"/>
                  <a:pt x="1206243" y="1652233"/>
                  <a:pt x="1237106" y="1652233"/>
                </a:cubicBezTo>
                <a:cubicBezTo>
                  <a:pt x="1267969" y="1652233"/>
                  <a:pt x="1292954" y="1677197"/>
                  <a:pt x="1292954" y="1708033"/>
                </a:cubicBezTo>
                <a:close/>
                <a:moveTo>
                  <a:pt x="1292954" y="1235943"/>
                </a:moveTo>
                <a:cubicBezTo>
                  <a:pt x="1292954" y="1266779"/>
                  <a:pt x="1267969" y="1291743"/>
                  <a:pt x="1237106" y="1291743"/>
                </a:cubicBezTo>
                <a:cubicBezTo>
                  <a:pt x="1206243" y="1291743"/>
                  <a:pt x="1181258" y="1266779"/>
                  <a:pt x="1181258" y="1235943"/>
                </a:cubicBezTo>
                <a:cubicBezTo>
                  <a:pt x="1181258" y="1205107"/>
                  <a:pt x="1206243" y="1180145"/>
                  <a:pt x="1237106" y="1180145"/>
                </a:cubicBezTo>
                <a:cubicBezTo>
                  <a:pt x="1267969" y="1180145"/>
                  <a:pt x="1292954" y="1205107"/>
                  <a:pt x="1292954" y="1235943"/>
                </a:cubicBezTo>
                <a:close/>
                <a:moveTo>
                  <a:pt x="1292954" y="763854"/>
                </a:moveTo>
                <a:cubicBezTo>
                  <a:pt x="1292954" y="794691"/>
                  <a:pt x="1267969" y="819653"/>
                  <a:pt x="1237106" y="819653"/>
                </a:cubicBezTo>
                <a:cubicBezTo>
                  <a:pt x="1206243" y="819653"/>
                  <a:pt x="1181258" y="794324"/>
                  <a:pt x="1181258" y="763854"/>
                </a:cubicBezTo>
                <a:cubicBezTo>
                  <a:pt x="1181258" y="733385"/>
                  <a:pt x="1206243" y="708422"/>
                  <a:pt x="1237106" y="708422"/>
                </a:cubicBezTo>
                <a:cubicBezTo>
                  <a:pt x="1267969" y="708422"/>
                  <a:pt x="1292954" y="733018"/>
                  <a:pt x="1292954" y="763854"/>
                </a:cubicBezTo>
                <a:close/>
                <a:moveTo>
                  <a:pt x="1529205" y="4776615"/>
                </a:moveTo>
                <a:cubicBezTo>
                  <a:pt x="1529205" y="4807451"/>
                  <a:pt x="1504221" y="4832415"/>
                  <a:pt x="1473358" y="4832415"/>
                </a:cubicBezTo>
                <a:cubicBezTo>
                  <a:pt x="1442494" y="4832415"/>
                  <a:pt x="1417510" y="4807451"/>
                  <a:pt x="1417510" y="4776615"/>
                </a:cubicBezTo>
                <a:cubicBezTo>
                  <a:pt x="1417510" y="4745779"/>
                  <a:pt x="1442494" y="4720817"/>
                  <a:pt x="1473358" y="4720817"/>
                </a:cubicBezTo>
                <a:cubicBezTo>
                  <a:pt x="1504221" y="4720817"/>
                  <a:pt x="1529205" y="4745779"/>
                  <a:pt x="1529205" y="4776615"/>
                </a:cubicBezTo>
                <a:close/>
                <a:moveTo>
                  <a:pt x="1529205" y="4304525"/>
                </a:moveTo>
                <a:cubicBezTo>
                  <a:pt x="1529205" y="4335363"/>
                  <a:pt x="1504221" y="4360325"/>
                  <a:pt x="1473358" y="4360325"/>
                </a:cubicBezTo>
                <a:cubicBezTo>
                  <a:pt x="1442494" y="4360325"/>
                  <a:pt x="1417510" y="4335363"/>
                  <a:pt x="1417510" y="4304525"/>
                </a:cubicBezTo>
                <a:cubicBezTo>
                  <a:pt x="1417510" y="4273689"/>
                  <a:pt x="1442494" y="4248727"/>
                  <a:pt x="1473358" y="4248727"/>
                </a:cubicBezTo>
                <a:cubicBezTo>
                  <a:pt x="1504221" y="4248727"/>
                  <a:pt x="1529205" y="4273689"/>
                  <a:pt x="1529205" y="4304525"/>
                </a:cubicBezTo>
                <a:close/>
                <a:moveTo>
                  <a:pt x="1529205" y="3832437"/>
                </a:moveTo>
                <a:cubicBezTo>
                  <a:pt x="1529205" y="3863273"/>
                  <a:pt x="1504221" y="3888235"/>
                  <a:pt x="1473358" y="3888235"/>
                </a:cubicBezTo>
                <a:cubicBezTo>
                  <a:pt x="1442494" y="3888235"/>
                  <a:pt x="1417510" y="3863273"/>
                  <a:pt x="1417510" y="3832437"/>
                </a:cubicBezTo>
                <a:cubicBezTo>
                  <a:pt x="1417510" y="3801599"/>
                  <a:pt x="1442494" y="3776637"/>
                  <a:pt x="1473358" y="3776637"/>
                </a:cubicBezTo>
                <a:cubicBezTo>
                  <a:pt x="1504221" y="3776637"/>
                  <a:pt x="1529205" y="3801599"/>
                  <a:pt x="1529205" y="3832437"/>
                </a:cubicBezTo>
                <a:close/>
                <a:moveTo>
                  <a:pt x="1529205" y="3360347"/>
                </a:moveTo>
                <a:cubicBezTo>
                  <a:pt x="1529205" y="3390815"/>
                  <a:pt x="1504221" y="3415779"/>
                  <a:pt x="1473358" y="3415779"/>
                </a:cubicBezTo>
                <a:cubicBezTo>
                  <a:pt x="1442494" y="3415779"/>
                  <a:pt x="1417510" y="3391183"/>
                  <a:pt x="1417510" y="3360347"/>
                </a:cubicBezTo>
                <a:cubicBezTo>
                  <a:pt x="1417510" y="3329511"/>
                  <a:pt x="1442494" y="3304547"/>
                  <a:pt x="1473358" y="3304547"/>
                </a:cubicBezTo>
                <a:cubicBezTo>
                  <a:pt x="1504221" y="3304547"/>
                  <a:pt x="1529205" y="3329511"/>
                  <a:pt x="1529205" y="3360347"/>
                </a:cubicBezTo>
                <a:close/>
                <a:moveTo>
                  <a:pt x="1529205" y="2888257"/>
                </a:moveTo>
                <a:cubicBezTo>
                  <a:pt x="1529205" y="2919093"/>
                  <a:pt x="1504221" y="2944057"/>
                  <a:pt x="1473358" y="2944057"/>
                </a:cubicBezTo>
                <a:cubicBezTo>
                  <a:pt x="1442494" y="2944057"/>
                  <a:pt x="1417510" y="2919093"/>
                  <a:pt x="1417510" y="2888257"/>
                </a:cubicBezTo>
                <a:cubicBezTo>
                  <a:pt x="1417510" y="2857421"/>
                  <a:pt x="1442494" y="2832457"/>
                  <a:pt x="1473358" y="2832457"/>
                </a:cubicBezTo>
                <a:cubicBezTo>
                  <a:pt x="1504221" y="2832457"/>
                  <a:pt x="1529205" y="2857421"/>
                  <a:pt x="1529205" y="2888257"/>
                </a:cubicBezTo>
                <a:close/>
                <a:moveTo>
                  <a:pt x="1529205" y="2416167"/>
                </a:moveTo>
                <a:cubicBezTo>
                  <a:pt x="1529205" y="2447003"/>
                  <a:pt x="1504221" y="2471967"/>
                  <a:pt x="1473358" y="2471967"/>
                </a:cubicBezTo>
                <a:cubicBezTo>
                  <a:pt x="1442494" y="2471967"/>
                  <a:pt x="1417510" y="2447003"/>
                  <a:pt x="1417510" y="2416167"/>
                </a:cubicBezTo>
                <a:cubicBezTo>
                  <a:pt x="1417510" y="2385331"/>
                  <a:pt x="1442494" y="2360369"/>
                  <a:pt x="1473358" y="2360369"/>
                </a:cubicBezTo>
                <a:cubicBezTo>
                  <a:pt x="1504221" y="2360369"/>
                  <a:pt x="1529205" y="2385331"/>
                  <a:pt x="1529205" y="2416167"/>
                </a:cubicBezTo>
                <a:close/>
                <a:moveTo>
                  <a:pt x="1529205" y="1944077"/>
                </a:moveTo>
                <a:cubicBezTo>
                  <a:pt x="1529205" y="1974915"/>
                  <a:pt x="1504221" y="1999877"/>
                  <a:pt x="1473358" y="1999877"/>
                </a:cubicBezTo>
                <a:cubicBezTo>
                  <a:pt x="1442494" y="1999877"/>
                  <a:pt x="1417510" y="1974915"/>
                  <a:pt x="1417510" y="1944077"/>
                </a:cubicBezTo>
                <a:cubicBezTo>
                  <a:pt x="1417510" y="1913241"/>
                  <a:pt x="1442494" y="1888279"/>
                  <a:pt x="1473358" y="1888279"/>
                </a:cubicBezTo>
                <a:cubicBezTo>
                  <a:pt x="1504221" y="1888279"/>
                  <a:pt x="1529205" y="1913241"/>
                  <a:pt x="1529205" y="1944077"/>
                </a:cubicBezTo>
                <a:close/>
                <a:moveTo>
                  <a:pt x="1529205" y="1471989"/>
                </a:moveTo>
                <a:cubicBezTo>
                  <a:pt x="1529205" y="1502825"/>
                  <a:pt x="1504221" y="1527787"/>
                  <a:pt x="1473358" y="1527787"/>
                </a:cubicBezTo>
                <a:cubicBezTo>
                  <a:pt x="1442494" y="1527787"/>
                  <a:pt x="1417510" y="1502825"/>
                  <a:pt x="1417510" y="1471989"/>
                </a:cubicBezTo>
                <a:cubicBezTo>
                  <a:pt x="1417510" y="1441151"/>
                  <a:pt x="1442494" y="1416189"/>
                  <a:pt x="1473358" y="1416189"/>
                </a:cubicBezTo>
                <a:cubicBezTo>
                  <a:pt x="1504221" y="1416189"/>
                  <a:pt x="1529205" y="1441151"/>
                  <a:pt x="1529205" y="1471989"/>
                </a:cubicBezTo>
                <a:close/>
                <a:moveTo>
                  <a:pt x="1529205" y="999899"/>
                </a:moveTo>
                <a:cubicBezTo>
                  <a:pt x="1529205" y="1030368"/>
                  <a:pt x="1504221" y="1055331"/>
                  <a:pt x="1473358" y="1055331"/>
                </a:cubicBezTo>
                <a:cubicBezTo>
                  <a:pt x="1442494" y="1055331"/>
                  <a:pt x="1417510" y="1030736"/>
                  <a:pt x="1417510" y="999899"/>
                </a:cubicBezTo>
                <a:cubicBezTo>
                  <a:pt x="1417510" y="969063"/>
                  <a:pt x="1442494" y="944100"/>
                  <a:pt x="1473358" y="944100"/>
                </a:cubicBezTo>
                <a:cubicBezTo>
                  <a:pt x="1504221" y="944100"/>
                  <a:pt x="1529205" y="969063"/>
                  <a:pt x="1529205" y="999899"/>
                </a:cubicBezTo>
                <a:close/>
                <a:moveTo>
                  <a:pt x="1529205" y="527810"/>
                </a:moveTo>
                <a:cubicBezTo>
                  <a:pt x="1529205" y="558646"/>
                  <a:pt x="1504221" y="583609"/>
                  <a:pt x="1473358" y="583609"/>
                </a:cubicBezTo>
                <a:cubicBezTo>
                  <a:pt x="1442494" y="583609"/>
                  <a:pt x="1417510" y="558646"/>
                  <a:pt x="1417510" y="527810"/>
                </a:cubicBezTo>
                <a:lnTo>
                  <a:pt x="1426235" y="506749"/>
                </a:lnTo>
                <a:lnTo>
                  <a:pt x="1481477" y="475017"/>
                </a:lnTo>
                <a:lnTo>
                  <a:pt x="1483398" y="474034"/>
                </a:lnTo>
                <a:lnTo>
                  <a:pt x="1495104" y="476393"/>
                </a:lnTo>
                <a:cubicBezTo>
                  <a:pt x="1515151" y="484859"/>
                  <a:pt x="1529205" y="504682"/>
                  <a:pt x="1529205" y="527810"/>
                </a:cubicBezTo>
                <a:close/>
                <a:moveTo>
                  <a:pt x="1749904" y="4975124"/>
                </a:moveTo>
                <a:lnTo>
                  <a:pt x="1669313" y="4975121"/>
                </a:lnTo>
                <a:lnTo>
                  <a:pt x="1670111" y="4973197"/>
                </a:lnTo>
                <a:cubicBezTo>
                  <a:pt x="1680215" y="4963101"/>
                  <a:pt x="1694177" y="4956861"/>
                  <a:pt x="1709609" y="4956861"/>
                </a:cubicBezTo>
                <a:cubicBezTo>
                  <a:pt x="1725040" y="4956862"/>
                  <a:pt x="1739002" y="4963104"/>
                  <a:pt x="1749106" y="4973198"/>
                </a:cubicBezTo>
                <a:close/>
                <a:moveTo>
                  <a:pt x="1765457" y="4540572"/>
                </a:moveTo>
                <a:cubicBezTo>
                  <a:pt x="1765457" y="4571040"/>
                  <a:pt x="1740472" y="4596004"/>
                  <a:pt x="1709609" y="4596003"/>
                </a:cubicBezTo>
                <a:cubicBezTo>
                  <a:pt x="1678746" y="4596003"/>
                  <a:pt x="1653761" y="4571407"/>
                  <a:pt x="1653761" y="4540571"/>
                </a:cubicBezTo>
                <a:cubicBezTo>
                  <a:pt x="1653761" y="4509735"/>
                  <a:pt x="1678746" y="4484771"/>
                  <a:pt x="1709609" y="4484771"/>
                </a:cubicBezTo>
                <a:cubicBezTo>
                  <a:pt x="1740472" y="4484772"/>
                  <a:pt x="1765457" y="4509736"/>
                  <a:pt x="1765457" y="4540572"/>
                </a:cubicBezTo>
                <a:close/>
                <a:moveTo>
                  <a:pt x="1765457" y="4068482"/>
                </a:moveTo>
                <a:cubicBezTo>
                  <a:pt x="1765457" y="4099318"/>
                  <a:pt x="1740472" y="4124280"/>
                  <a:pt x="1709609" y="4124279"/>
                </a:cubicBezTo>
                <a:cubicBezTo>
                  <a:pt x="1678746" y="4124279"/>
                  <a:pt x="1653761" y="4099317"/>
                  <a:pt x="1653761" y="4068481"/>
                </a:cubicBezTo>
                <a:cubicBezTo>
                  <a:pt x="1653761" y="4037645"/>
                  <a:pt x="1678746" y="4012681"/>
                  <a:pt x="1709609" y="4012681"/>
                </a:cubicBezTo>
                <a:cubicBezTo>
                  <a:pt x="1740472" y="4012682"/>
                  <a:pt x="1765457" y="4037646"/>
                  <a:pt x="1765457" y="4068482"/>
                </a:cubicBezTo>
                <a:close/>
                <a:moveTo>
                  <a:pt x="1765457" y="3596392"/>
                </a:moveTo>
                <a:cubicBezTo>
                  <a:pt x="1765457" y="3627228"/>
                  <a:pt x="1740472" y="3652192"/>
                  <a:pt x="1709609" y="3652191"/>
                </a:cubicBezTo>
                <a:cubicBezTo>
                  <a:pt x="1678746" y="3652191"/>
                  <a:pt x="1653761" y="3627227"/>
                  <a:pt x="1653761" y="3596391"/>
                </a:cubicBezTo>
                <a:cubicBezTo>
                  <a:pt x="1653761" y="3565555"/>
                  <a:pt x="1678746" y="3540593"/>
                  <a:pt x="1709609" y="3540593"/>
                </a:cubicBezTo>
                <a:cubicBezTo>
                  <a:pt x="1740472" y="3540594"/>
                  <a:pt x="1765457" y="3565556"/>
                  <a:pt x="1765457" y="3596392"/>
                </a:cubicBezTo>
                <a:close/>
                <a:moveTo>
                  <a:pt x="1765457" y="3124302"/>
                </a:moveTo>
                <a:cubicBezTo>
                  <a:pt x="1765457" y="3155140"/>
                  <a:pt x="1740472" y="3180102"/>
                  <a:pt x="1709609" y="3180101"/>
                </a:cubicBezTo>
                <a:cubicBezTo>
                  <a:pt x="1678746" y="3180101"/>
                  <a:pt x="1653761" y="3154771"/>
                  <a:pt x="1653761" y="3124301"/>
                </a:cubicBezTo>
                <a:cubicBezTo>
                  <a:pt x="1653761" y="3093833"/>
                  <a:pt x="1678746" y="3068869"/>
                  <a:pt x="1709609" y="3068869"/>
                </a:cubicBezTo>
                <a:cubicBezTo>
                  <a:pt x="1740472" y="3068870"/>
                  <a:pt x="1765457" y="3093466"/>
                  <a:pt x="1765457" y="3124302"/>
                </a:cubicBezTo>
                <a:close/>
                <a:moveTo>
                  <a:pt x="1765457" y="2652214"/>
                </a:moveTo>
                <a:cubicBezTo>
                  <a:pt x="1765457" y="2683050"/>
                  <a:pt x="1740472" y="2708012"/>
                  <a:pt x="1709609" y="2708011"/>
                </a:cubicBezTo>
                <a:cubicBezTo>
                  <a:pt x="1678746" y="2708011"/>
                  <a:pt x="1653761" y="2683049"/>
                  <a:pt x="1653761" y="2652213"/>
                </a:cubicBezTo>
                <a:cubicBezTo>
                  <a:pt x="1653761" y="2621375"/>
                  <a:pt x="1678746" y="2596413"/>
                  <a:pt x="1709609" y="2596413"/>
                </a:cubicBezTo>
                <a:cubicBezTo>
                  <a:pt x="1740472" y="2596414"/>
                  <a:pt x="1765457" y="2621376"/>
                  <a:pt x="1765457" y="2652214"/>
                </a:cubicBezTo>
                <a:close/>
                <a:moveTo>
                  <a:pt x="1765457" y="2180124"/>
                </a:moveTo>
                <a:cubicBezTo>
                  <a:pt x="1765457" y="2210592"/>
                  <a:pt x="1740472" y="2235556"/>
                  <a:pt x="1709609" y="2235555"/>
                </a:cubicBezTo>
                <a:cubicBezTo>
                  <a:pt x="1678746" y="2235555"/>
                  <a:pt x="1653761" y="2210959"/>
                  <a:pt x="1653761" y="2180123"/>
                </a:cubicBezTo>
                <a:cubicBezTo>
                  <a:pt x="1653761" y="2149287"/>
                  <a:pt x="1678746" y="2124323"/>
                  <a:pt x="1709609" y="2124323"/>
                </a:cubicBezTo>
                <a:cubicBezTo>
                  <a:pt x="1740472" y="2124324"/>
                  <a:pt x="1765457" y="2149288"/>
                  <a:pt x="1765457" y="2180124"/>
                </a:cubicBezTo>
                <a:close/>
                <a:moveTo>
                  <a:pt x="1765457" y="1708034"/>
                </a:moveTo>
                <a:cubicBezTo>
                  <a:pt x="1765457" y="1738870"/>
                  <a:pt x="1740472" y="1763834"/>
                  <a:pt x="1709609" y="1763833"/>
                </a:cubicBezTo>
                <a:cubicBezTo>
                  <a:pt x="1678746" y="1763833"/>
                  <a:pt x="1653761" y="1738869"/>
                  <a:pt x="1653761" y="1708033"/>
                </a:cubicBezTo>
                <a:cubicBezTo>
                  <a:pt x="1653761" y="1677197"/>
                  <a:pt x="1678746" y="1652233"/>
                  <a:pt x="1709609" y="1652233"/>
                </a:cubicBezTo>
                <a:cubicBezTo>
                  <a:pt x="1740472" y="1652234"/>
                  <a:pt x="1765457" y="1677198"/>
                  <a:pt x="1765457" y="1708034"/>
                </a:cubicBezTo>
                <a:close/>
                <a:moveTo>
                  <a:pt x="1765457" y="1235944"/>
                </a:moveTo>
                <a:cubicBezTo>
                  <a:pt x="1765457" y="1266780"/>
                  <a:pt x="1740472" y="1291744"/>
                  <a:pt x="1709609" y="1291743"/>
                </a:cubicBezTo>
                <a:cubicBezTo>
                  <a:pt x="1678746" y="1291743"/>
                  <a:pt x="1653761" y="1266779"/>
                  <a:pt x="1653761" y="1235943"/>
                </a:cubicBezTo>
                <a:cubicBezTo>
                  <a:pt x="1653761" y="1205107"/>
                  <a:pt x="1678746" y="1180145"/>
                  <a:pt x="1709609" y="1180145"/>
                </a:cubicBezTo>
                <a:cubicBezTo>
                  <a:pt x="1740472" y="1180146"/>
                  <a:pt x="1765457" y="1205108"/>
                  <a:pt x="1765457" y="1235944"/>
                </a:cubicBezTo>
                <a:close/>
                <a:moveTo>
                  <a:pt x="1765457" y="763854"/>
                </a:moveTo>
                <a:cubicBezTo>
                  <a:pt x="1765457" y="794691"/>
                  <a:pt x="1740472" y="819653"/>
                  <a:pt x="1709609" y="819653"/>
                </a:cubicBezTo>
                <a:cubicBezTo>
                  <a:pt x="1678746" y="819653"/>
                  <a:pt x="1653761" y="794324"/>
                  <a:pt x="1653761" y="763854"/>
                </a:cubicBezTo>
                <a:cubicBezTo>
                  <a:pt x="1653761" y="733385"/>
                  <a:pt x="1678746" y="708422"/>
                  <a:pt x="1709609" y="708422"/>
                </a:cubicBezTo>
                <a:cubicBezTo>
                  <a:pt x="1740472" y="708422"/>
                  <a:pt x="1765457" y="733018"/>
                  <a:pt x="1765457" y="763854"/>
                </a:cubicBezTo>
                <a:close/>
                <a:moveTo>
                  <a:pt x="2001709" y="4776616"/>
                </a:moveTo>
                <a:cubicBezTo>
                  <a:pt x="2001709" y="4807452"/>
                  <a:pt x="1976724" y="4832416"/>
                  <a:pt x="1945861" y="4832416"/>
                </a:cubicBezTo>
                <a:cubicBezTo>
                  <a:pt x="1914997" y="4832416"/>
                  <a:pt x="1890013" y="4807452"/>
                  <a:pt x="1890013" y="4776616"/>
                </a:cubicBezTo>
                <a:cubicBezTo>
                  <a:pt x="1890013" y="4745780"/>
                  <a:pt x="1914997" y="4720818"/>
                  <a:pt x="1945861" y="4720818"/>
                </a:cubicBezTo>
                <a:cubicBezTo>
                  <a:pt x="1976724" y="4720818"/>
                  <a:pt x="2001709" y="4745780"/>
                  <a:pt x="2001709" y="4776616"/>
                </a:cubicBezTo>
                <a:close/>
                <a:moveTo>
                  <a:pt x="2001709" y="4304526"/>
                </a:moveTo>
                <a:cubicBezTo>
                  <a:pt x="2001709" y="4335364"/>
                  <a:pt x="1976724" y="4360326"/>
                  <a:pt x="1945861" y="4360326"/>
                </a:cubicBezTo>
                <a:cubicBezTo>
                  <a:pt x="1914997" y="4360326"/>
                  <a:pt x="1890013" y="4335364"/>
                  <a:pt x="1890013" y="4304526"/>
                </a:cubicBezTo>
                <a:cubicBezTo>
                  <a:pt x="1890013" y="4273690"/>
                  <a:pt x="1914997" y="4248728"/>
                  <a:pt x="1945861" y="4248728"/>
                </a:cubicBezTo>
                <a:cubicBezTo>
                  <a:pt x="1976724" y="4248728"/>
                  <a:pt x="2001709" y="4273690"/>
                  <a:pt x="2001709" y="4304526"/>
                </a:cubicBezTo>
                <a:close/>
                <a:moveTo>
                  <a:pt x="2001709" y="3832438"/>
                </a:moveTo>
                <a:cubicBezTo>
                  <a:pt x="2001709" y="3863274"/>
                  <a:pt x="1976724" y="3888236"/>
                  <a:pt x="1945861" y="3888236"/>
                </a:cubicBezTo>
                <a:cubicBezTo>
                  <a:pt x="1914997" y="3888236"/>
                  <a:pt x="1890013" y="3863274"/>
                  <a:pt x="1890013" y="3832438"/>
                </a:cubicBezTo>
                <a:cubicBezTo>
                  <a:pt x="1890013" y="3801600"/>
                  <a:pt x="1914997" y="3776638"/>
                  <a:pt x="1945861" y="3776638"/>
                </a:cubicBezTo>
                <a:cubicBezTo>
                  <a:pt x="1976724" y="3776638"/>
                  <a:pt x="2001709" y="3801600"/>
                  <a:pt x="2001709" y="3832438"/>
                </a:cubicBezTo>
                <a:close/>
                <a:moveTo>
                  <a:pt x="2001709" y="3360348"/>
                </a:moveTo>
                <a:cubicBezTo>
                  <a:pt x="2001709" y="3390816"/>
                  <a:pt x="1976724" y="3415780"/>
                  <a:pt x="1945861" y="3415780"/>
                </a:cubicBezTo>
                <a:cubicBezTo>
                  <a:pt x="1914997" y="3415780"/>
                  <a:pt x="1890013" y="3391184"/>
                  <a:pt x="1890013" y="3360348"/>
                </a:cubicBezTo>
                <a:cubicBezTo>
                  <a:pt x="1890013" y="3329512"/>
                  <a:pt x="1914997" y="3304548"/>
                  <a:pt x="1945861" y="3304548"/>
                </a:cubicBezTo>
                <a:cubicBezTo>
                  <a:pt x="1976724" y="3304548"/>
                  <a:pt x="2001709" y="3329512"/>
                  <a:pt x="2001709" y="3360348"/>
                </a:cubicBezTo>
                <a:close/>
                <a:moveTo>
                  <a:pt x="2001709" y="2888258"/>
                </a:moveTo>
                <a:cubicBezTo>
                  <a:pt x="2001709" y="2919094"/>
                  <a:pt x="1976724" y="2944058"/>
                  <a:pt x="1945861" y="2944058"/>
                </a:cubicBezTo>
                <a:cubicBezTo>
                  <a:pt x="1914997" y="2944058"/>
                  <a:pt x="1890013" y="2919094"/>
                  <a:pt x="1890013" y="2888258"/>
                </a:cubicBezTo>
                <a:cubicBezTo>
                  <a:pt x="1890013" y="2857422"/>
                  <a:pt x="1914997" y="2832458"/>
                  <a:pt x="1945861" y="2832458"/>
                </a:cubicBezTo>
                <a:cubicBezTo>
                  <a:pt x="1976724" y="2832458"/>
                  <a:pt x="2001709" y="2857422"/>
                  <a:pt x="2001709" y="2888258"/>
                </a:cubicBezTo>
                <a:close/>
                <a:moveTo>
                  <a:pt x="2001709" y="2416168"/>
                </a:moveTo>
                <a:cubicBezTo>
                  <a:pt x="2001709" y="2447004"/>
                  <a:pt x="1976724" y="2471968"/>
                  <a:pt x="1945861" y="2471968"/>
                </a:cubicBezTo>
                <a:cubicBezTo>
                  <a:pt x="1914997" y="2471968"/>
                  <a:pt x="1890013" y="2447004"/>
                  <a:pt x="1890013" y="2416168"/>
                </a:cubicBezTo>
                <a:cubicBezTo>
                  <a:pt x="1890013" y="2385332"/>
                  <a:pt x="1914997" y="2360370"/>
                  <a:pt x="1945861" y="2360370"/>
                </a:cubicBezTo>
                <a:cubicBezTo>
                  <a:pt x="1976724" y="2360370"/>
                  <a:pt x="2001709" y="2385332"/>
                  <a:pt x="2001709" y="2416168"/>
                </a:cubicBezTo>
                <a:close/>
                <a:moveTo>
                  <a:pt x="2001709" y="1944078"/>
                </a:moveTo>
                <a:cubicBezTo>
                  <a:pt x="2001709" y="1974916"/>
                  <a:pt x="1976724" y="1999878"/>
                  <a:pt x="1945861" y="1999878"/>
                </a:cubicBezTo>
                <a:cubicBezTo>
                  <a:pt x="1914997" y="1999878"/>
                  <a:pt x="1890013" y="1974916"/>
                  <a:pt x="1890013" y="1944078"/>
                </a:cubicBezTo>
                <a:cubicBezTo>
                  <a:pt x="1890013" y="1913242"/>
                  <a:pt x="1914997" y="1888280"/>
                  <a:pt x="1945861" y="1888280"/>
                </a:cubicBezTo>
                <a:cubicBezTo>
                  <a:pt x="1976724" y="1888280"/>
                  <a:pt x="2001709" y="1913242"/>
                  <a:pt x="2001709" y="1944078"/>
                </a:cubicBezTo>
                <a:close/>
                <a:moveTo>
                  <a:pt x="2001709" y="1471990"/>
                </a:moveTo>
                <a:cubicBezTo>
                  <a:pt x="2001709" y="1502826"/>
                  <a:pt x="1976724" y="1527788"/>
                  <a:pt x="1945861" y="1527788"/>
                </a:cubicBezTo>
                <a:cubicBezTo>
                  <a:pt x="1914997" y="1527788"/>
                  <a:pt x="1890013" y="1502826"/>
                  <a:pt x="1890013" y="1471990"/>
                </a:cubicBezTo>
                <a:cubicBezTo>
                  <a:pt x="1890013" y="1441152"/>
                  <a:pt x="1914997" y="1416190"/>
                  <a:pt x="1945861" y="1416190"/>
                </a:cubicBezTo>
                <a:cubicBezTo>
                  <a:pt x="1976724" y="1416190"/>
                  <a:pt x="2001709" y="1441152"/>
                  <a:pt x="2001709" y="1471990"/>
                </a:cubicBezTo>
                <a:close/>
                <a:moveTo>
                  <a:pt x="2001709" y="999899"/>
                </a:moveTo>
                <a:cubicBezTo>
                  <a:pt x="2001709" y="1030368"/>
                  <a:pt x="1976724" y="1055331"/>
                  <a:pt x="1945861" y="1055331"/>
                </a:cubicBezTo>
                <a:cubicBezTo>
                  <a:pt x="1914997" y="1055331"/>
                  <a:pt x="1890013" y="1030736"/>
                  <a:pt x="1890013" y="999899"/>
                </a:cubicBezTo>
                <a:cubicBezTo>
                  <a:pt x="1890013" y="969063"/>
                  <a:pt x="1914997" y="944100"/>
                  <a:pt x="1945861" y="944100"/>
                </a:cubicBezTo>
                <a:cubicBezTo>
                  <a:pt x="1976724" y="944100"/>
                  <a:pt x="2001709" y="969063"/>
                  <a:pt x="2001709" y="999899"/>
                </a:cubicBezTo>
                <a:close/>
                <a:moveTo>
                  <a:pt x="2001709" y="527810"/>
                </a:moveTo>
                <a:cubicBezTo>
                  <a:pt x="2001709" y="558646"/>
                  <a:pt x="1976724" y="583609"/>
                  <a:pt x="1945861" y="583609"/>
                </a:cubicBezTo>
                <a:cubicBezTo>
                  <a:pt x="1914997" y="583609"/>
                  <a:pt x="1890013" y="558646"/>
                  <a:pt x="1890013" y="527810"/>
                </a:cubicBezTo>
                <a:cubicBezTo>
                  <a:pt x="1890013" y="496973"/>
                  <a:pt x="1914997" y="472011"/>
                  <a:pt x="1945861" y="472011"/>
                </a:cubicBezTo>
                <a:cubicBezTo>
                  <a:pt x="1976724" y="472011"/>
                  <a:pt x="2001709" y="496973"/>
                  <a:pt x="2001709" y="527810"/>
                </a:cubicBezTo>
                <a:close/>
                <a:moveTo>
                  <a:pt x="2222408" y="4975124"/>
                </a:moveTo>
                <a:lnTo>
                  <a:pt x="2141816" y="4975124"/>
                </a:lnTo>
                <a:lnTo>
                  <a:pt x="2142614" y="4973198"/>
                </a:lnTo>
                <a:cubicBezTo>
                  <a:pt x="2152718" y="4963104"/>
                  <a:pt x="2166680" y="4956862"/>
                  <a:pt x="2182112" y="4956862"/>
                </a:cubicBezTo>
                <a:cubicBezTo>
                  <a:pt x="2197544" y="4956862"/>
                  <a:pt x="2211506" y="4963104"/>
                  <a:pt x="2221610" y="4973198"/>
                </a:cubicBezTo>
                <a:close/>
                <a:moveTo>
                  <a:pt x="2237960" y="4540572"/>
                </a:moveTo>
                <a:cubicBezTo>
                  <a:pt x="2237960" y="4571040"/>
                  <a:pt x="2212976" y="4596004"/>
                  <a:pt x="2182112" y="4596004"/>
                </a:cubicBezTo>
                <a:cubicBezTo>
                  <a:pt x="2151249" y="4596004"/>
                  <a:pt x="2126264" y="4571408"/>
                  <a:pt x="2126264" y="4540572"/>
                </a:cubicBezTo>
                <a:cubicBezTo>
                  <a:pt x="2126264" y="4509736"/>
                  <a:pt x="2151249" y="4484772"/>
                  <a:pt x="2182112" y="4484772"/>
                </a:cubicBezTo>
                <a:cubicBezTo>
                  <a:pt x="2212976" y="4484772"/>
                  <a:pt x="2237960" y="4509736"/>
                  <a:pt x="2237960" y="4540572"/>
                </a:cubicBezTo>
                <a:close/>
                <a:moveTo>
                  <a:pt x="2237960" y="4068482"/>
                </a:moveTo>
                <a:cubicBezTo>
                  <a:pt x="2237960" y="4099318"/>
                  <a:pt x="2212976" y="4124280"/>
                  <a:pt x="2182112" y="4124280"/>
                </a:cubicBezTo>
                <a:cubicBezTo>
                  <a:pt x="2151249" y="4124280"/>
                  <a:pt x="2126264" y="4099318"/>
                  <a:pt x="2126264" y="4068482"/>
                </a:cubicBezTo>
                <a:cubicBezTo>
                  <a:pt x="2126264" y="4037646"/>
                  <a:pt x="2151249" y="4012682"/>
                  <a:pt x="2182112" y="4012682"/>
                </a:cubicBezTo>
                <a:cubicBezTo>
                  <a:pt x="2212976" y="4012682"/>
                  <a:pt x="2237960" y="4037646"/>
                  <a:pt x="2237960" y="4068482"/>
                </a:cubicBezTo>
                <a:close/>
                <a:moveTo>
                  <a:pt x="2237960" y="3596392"/>
                </a:moveTo>
                <a:cubicBezTo>
                  <a:pt x="2237960" y="3627228"/>
                  <a:pt x="2212976" y="3652192"/>
                  <a:pt x="2182112" y="3652192"/>
                </a:cubicBezTo>
                <a:cubicBezTo>
                  <a:pt x="2151249" y="3652192"/>
                  <a:pt x="2126264" y="3627228"/>
                  <a:pt x="2126264" y="3596392"/>
                </a:cubicBezTo>
                <a:cubicBezTo>
                  <a:pt x="2126264" y="3565556"/>
                  <a:pt x="2151249" y="3540594"/>
                  <a:pt x="2182112" y="3540594"/>
                </a:cubicBezTo>
                <a:cubicBezTo>
                  <a:pt x="2212976" y="3540594"/>
                  <a:pt x="2237960" y="3565556"/>
                  <a:pt x="2237960" y="3596392"/>
                </a:cubicBezTo>
                <a:close/>
                <a:moveTo>
                  <a:pt x="2237960" y="3124302"/>
                </a:moveTo>
                <a:cubicBezTo>
                  <a:pt x="2237960" y="3155140"/>
                  <a:pt x="2212976" y="3180102"/>
                  <a:pt x="2182112" y="3180102"/>
                </a:cubicBezTo>
                <a:cubicBezTo>
                  <a:pt x="2151249" y="3180102"/>
                  <a:pt x="2126264" y="3154772"/>
                  <a:pt x="2126264" y="3124302"/>
                </a:cubicBezTo>
                <a:cubicBezTo>
                  <a:pt x="2126264" y="3093834"/>
                  <a:pt x="2151249" y="3068870"/>
                  <a:pt x="2182112" y="3068870"/>
                </a:cubicBezTo>
                <a:cubicBezTo>
                  <a:pt x="2212976" y="3068870"/>
                  <a:pt x="2237960" y="3093466"/>
                  <a:pt x="2237960" y="3124302"/>
                </a:cubicBezTo>
                <a:close/>
                <a:moveTo>
                  <a:pt x="2237960" y="2652214"/>
                </a:moveTo>
                <a:cubicBezTo>
                  <a:pt x="2237960" y="2683050"/>
                  <a:pt x="2212976" y="2708012"/>
                  <a:pt x="2182112" y="2708012"/>
                </a:cubicBezTo>
                <a:cubicBezTo>
                  <a:pt x="2151249" y="2708012"/>
                  <a:pt x="2126264" y="2683050"/>
                  <a:pt x="2126264" y="2652214"/>
                </a:cubicBezTo>
                <a:cubicBezTo>
                  <a:pt x="2126264" y="2621376"/>
                  <a:pt x="2151249" y="2596414"/>
                  <a:pt x="2182112" y="2596414"/>
                </a:cubicBezTo>
                <a:cubicBezTo>
                  <a:pt x="2212976" y="2596414"/>
                  <a:pt x="2237960" y="2621376"/>
                  <a:pt x="2237960" y="2652214"/>
                </a:cubicBezTo>
                <a:close/>
                <a:moveTo>
                  <a:pt x="2237960" y="2180124"/>
                </a:moveTo>
                <a:cubicBezTo>
                  <a:pt x="2237960" y="2210592"/>
                  <a:pt x="2212976" y="2235556"/>
                  <a:pt x="2182112" y="2235556"/>
                </a:cubicBezTo>
                <a:cubicBezTo>
                  <a:pt x="2151249" y="2235556"/>
                  <a:pt x="2126264" y="2210960"/>
                  <a:pt x="2126264" y="2180124"/>
                </a:cubicBezTo>
                <a:cubicBezTo>
                  <a:pt x="2126264" y="2149288"/>
                  <a:pt x="2151249" y="2124324"/>
                  <a:pt x="2182112" y="2124324"/>
                </a:cubicBezTo>
                <a:cubicBezTo>
                  <a:pt x="2212976" y="2124324"/>
                  <a:pt x="2237960" y="2149288"/>
                  <a:pt x="2237960" y="2180124"/>
                </a:cubicBezTo>
                <a:close/>
                <a:moveTo>
                  <a:pt x="2237960" y="1708034"/>
                </a:moveTo>
                <a:cubicBezTo>
                  <a:pt x="2237960" y="1738870"/>
                  <a:pt x="2212976" y="1763834"/>
                  <a:pt x="2182112" y="1763834"/>
                </a:cubicBezTo>
                <a:cubicBezTo>
                  <a:pt x="2151249" y="1763834"/>
                  <a:pt x="2126264" y="1738870"/>
                  <a:pt x="2126264" y="1708034"/>
                </a:cubicBezTo>
                <a:cubicBezTo>
                  <a:pt x="2126264" y="1677198"/>
                  <a:pt x="2151249" y="1652234"/>
                  <a:pt x="2182112" y="1652234"/>
                </a:cubicBezTo>
                <a:cubicBezTo>
                  <a:pt x="2212976" y="1652234"/>
                  <a:pt x="2237960" y="1677198"/>
                  <a:pt x="2237960" y="1708034"/>
                </a:cubicBezTo>
                <a:close/>
                <a:moveTo>
                  <a:pt x="2237960" y="1235944"/>
                </a:moveTo>
                <a:cubicBezTo>
                  <a:pt x="2237960" y="1266780"/>
                  <a:pt x="2212976" y="1291744"/>
                  <a:pt x="2182112" y="1291744"/>
                </a:cubicBezTo>
                <a:cubicBezTo>
                  <a:pt x="2151249" y="1291744"/>
                  <a:pt x="2126264" y="1266780"/>
                  <a:pt x="2126264" y="1235944"/>
                </a:cubicBezTo>
                <a:cubicBezTo>
                  <a:pt x="2126264" y="1205108"/>
                  <a:pt x="2151249" y="1180146"/>
                  <a:pt x="2182112" y="1180146"/>
                </a:cubicBezTo>
                <a:cubicBezTo>
                  <a:pt x="2212976" y="1180146"/>
                  <a:pt x="2237960" y="1205108"/>
                  <a:pt x="2237960" y="1235944"/>
                </a:cubicBezTo>
                <a:close/>
                <a:moveTo>
                  <a:pt x="2237960" y="763854"/>
                </a:moveTo>
                <a:cubicBezTo>
                  <a:pt x="2237960" y="794691"/>
                  <a:pt x="2212976" y="819653"/>
                  <a:pt x="2182112" y="819653"/>
                </a:cubicBezTo>
                <a:cubicBezTo>
                  <a:pt x="2151249" y="819653"/>
                  <a:pt x="2126264" y="794324"/>
                  <a:pt x="2126264" y="763854"/>
                </a:cubicBezTo>
                <a:cubicBezTo>
                  <a:pt x="2126264" y="733385"/>
                  <a:pt x="2151249" y="708422"/>
                  <a:pt x="2182112" y="708422"/>
                </a:cubicBezTo>
                <a:cubicBezTo>
                  <a:pt x="2212976" y="708422"/>
                  <a:pt x="2237960" y="733018"/>
                  <a:pt x="2237960" y="763854"/>
                </a:cubicBezTo>
                <a:close/>
                <a:moveTo>
                  <a:pt x="2237960" y="291765"/>
                </a:moveTo>
                <a:cubicBezTo>
                  <a:pt x="2237960" y="322601"/>
                  <a:pt x="2212976" y="347564"/>
                  <a:pt x="2182112" y="347564"/>
                </a:cubicBezTo>
                <a:cubicBezTo>
                  <a:pt x="2151249" y="347564"/>
                  <a:pt x="2126264" y="322601"/>
                  <a:pt x="2126264" y="291765"/>
                </a:cubicBezTo>
                <a:cubicBezTo>
                  <a:pt x="2126264" y="260929"/>
                  <a:pt x="2151249" y="235966"/>
                  <a:pt x="2182112" y="235966"/>
                </a:cubicBezTo>
                <a:cubicBezTo>
                  <a:pt x="2212976" y="235966"/>
                  <a:pt x="2237960" y="260929"/>
                  <a:pt x="2237960" y="291765"/>
                </a:cubicBezTo>
                <a:close/>
                <a:moveTo>
                  <a:pt x="2474212" y="4776616"/>
                </a:moveTo>
                <a:cubicBezTo>
                  <a:pt x="2474212" y="4807452"/>
                  <a:pt x="2449227" y="4832416"/>
                  <a:pt x="2418364" y="4832416"/>
                </a:cubicBezTo>
                <a:cubicBezTo>
                  <a:pt x="2387500" y="4832416"/>
                  <a:pt x="2362516" y="4807452"/>
                  <a:pt x="2362516" y="4776616"/>
                </a:cubicBezTo>
                <a:cubicBezTo>
                  <a:pt x="2362516" y="4745780"/>
                  <a:pt x="2387500" y="4720818"/>
                  <a:pt x="2418364" y="4720818"/>
                </a:cubicBezTo>
                <a:cubicBezTo>
                  <a:pt x="2449227" y="4720818"/>
                  <a:pt x="2474212" y="4745780"/>
                  <a:pt x="2474212" y="4776616"/>
                </a:cubicBezTo>
                <a:close/>
                <a:moveTo>
                  <a:pt x="2474212" y="4304526"/>
                </a:moveTo>
                <a:cubicBezTo>
                  <a:pt x="2474212" y="4335364"/>
                  <a:pt x="2449227" y="4360326"/>
                  <a:pt x="2418364" y="4360326"/>
                </a:cubicBezTo>
                <a:cubicBezTo>
                  <a:pt x="2387500" y="4360326"/>
                  <a:pt x="2362516" y="4335364"/>
                  <a:pt x="2362516" y="4304526"/>
                </a:cubicBezTo>
                <a:cubicBezTo>
                  <a:pt x="2362516" y="4273690"/>
                  <a:pt x="2387500" y="4248728"/>
                  <a:pt x="2418364" y="4248728"/>
                </a:cubicBezTo>
                <a:cubicBezTo>
                  <a:pt x="2449227" y="4248728"/>
                  <a:pt x="2474212" y="4273690"/>
                  <a:pt x="2474212" y="4304526"/>
                </a:cubicBezTo>
                <a:close/>
                <a:moveTo>
                  <a:pt x="2474212" y="3832438"/>
                </a:moveTo>
                <a:cubicBezTo>
                  <a:pt x="2474212" y="3863274"/>
                  <a:pt x="2449227" y="3888236"/>
                  <a:pt x="2418364" y="3888236"/>
                </a:cubicBezTo>
                <a:cubicBezTo>
                  <a:pt x="2387500" y="3888236"/>
                  <a:pt x="2362516" y="3863274"/>
                  <a:pt x="2362516" y="3832438"/>
                </a:cubicBezTo>
                <a:cubicBezTo>
                  <a:pt x="2362516" y="3801600"/>
                  <a:pt x="2387500" y="3776638"/>
                  <a:pt x="2418364" y="3776638"/>
                </a:cubicBezTo>
                <a:cubicBezTo>
                  <a:pt x="2449227" y="3776638"/>
                  <a:pt x="2474212" y="3801600"/>
                  <a:pt x="2474212" y="3832438"/>
                </a:cubicBezTo>
                <a:close/>
                <a:moveTo>
                  <a:pt x="2474212" y="3360348"/>
                </a:moveTo>
                <a:cubicBezTo>
                  <a:pt x="2474212" y="3390816"/>
                  <a:pt x="2449227" y="3415780"/>
                  <a:pt x="2418364" y="3415780"/>
                </a:cubicBezTo>
                <a:cubicBezTo>
                  <a:pt x="2387500" y="3415780"/>
                  <a:pt x="2362516" y="3391184"/>
                  <a:pt x="2362516" y="3360348"/>
                </a:cubicBezTo>
                <a:cubicBezTo>
                  <a:pt x="2362516" y="3329512"/>
                  <a:pt x="2387500" y="3304548"/>
                  <a:pt x="2418364" y="3304548"/>
                </a:cubicBezTo>
                <a:cubicBezTo>
                  <a:pt x="2449227" y="3304548"/>
                  <a:pt x="2474212" y="3329512"/>
                  <a:pt x="2474212" y="3360348"/>
                </a:cubicBezTo>
                <a:close/>
                <a:moveTo>
                  <a:pt x="2474212" y="2888258"/>
                </a:moveTo>
                <a:cubicBezTo>
                  <a:pt x="2474212" y="2919094"/>
                  <a:pt x="2449227" y="2944058"/>
                  <a:pt x="2418364" y="2944058"/>
                </a:cubicBezTo>
                <a:cubicBezTo>
                  <a:pt x="2387500" y="2944058"/>
                  <a:pt x="2362516" y="2919094"/>
                  <a:pt x="2362516" y="2888258"/>
                </a:cubicBezTo>
                <a:cubicBezTo>
                  <a:pt x="2362516" y="2857422"/>
                  <a:pt x="2387500" y="2832458"/>
                  <a:pt x="2418364" y="2832458"/>
                </a:cubicBezTo>
                <a:cubicBezTo>
                  <a:pt x="2449227" y="2832458"/>
                  <a:pt x="2474212" y="2857422"/>
                  <a:pt x="2474212" y="2888258"/>
                </a:cubicBezTo>
                <a:close/>
                <a:moveTo>
                  <a:pt x="2474212" y="2416168"/>
                </a:moveTo>
                <a:cubicBezTo>
                  <a:pt x="2474212" y="2447004"/>
                  <a:pt x="2449227" y="2471968"/>
                  <a:pt x="2418364" y="2471968"/>
                </a:cubicBezTo>
                <a:cubicBezTo>
                  <a:pt x="2387500" y="2471968"/>
                  <a:pt x="2362516" y="2447004"/>
                  <a:pt x="2362516" y="2416168"/>
                </a:cubicBezTo>
                <a:cubicBezTo>
                  <a:pt x="2362516" y="2385332"/>
                  <a:pt x="2387500" y="2360370"/>
                  <a:pt x="2418364" y="2360370"/>
                </a:cubicBezTo>
                <a:cubicBezTo>
                  <a:pt x="2449227" y="2360370"/>
                  <a:pt x="2474212" y="2385332"/>
                  <a:pt x="2474212" y="2416168"/>
                </a:cubicBezTo>
                <a:close/>
                <a:moveTo>
                  <a:pt x="2474212" y="1944078"/>
                </a:moveTo>
                <a:cubicBezTo>
                  <a:pt x="2474212" y="1974916"/>
                  <a:pt x="2449227" y="1999878"/>
                  <a:pt x="2418364" y="1999878"/>
                </a:cubicBezTo>
                <a:cubicBezTo>
                  <a:pt x="2387500" y="1999878"/>
                  <a:pt x="2362516" y="1974916"/>
                  <a:pt x="2362516" y="1944078"/>
                </a:cubicBezTo>
                <a:cubicBezTo>
                  <a:pt x="2362516" y="1913242"/>
                  <a:pt x="2387500" y="1888280"/>
                  <a:pt x="2418364" y="1888280"/>
                </a:cubicBezTo>
                <a:cubicBezTo>
                  <a:pt x="2449227" y="1888280"/>
                  <a:pt x="2474212" y="1913242"/>
                  <a:pt x="2474212" y="1944078"/>
                </a:cubicBezTo>
                <a:close/>
                <a:moveTo>
                  <a:pt x="2474212" y="1471990"/>
                </a:moveTo>
                <a:cubicBezTo>
                  <a:pt x="2474212" y="1502826"/>
                  <a:pt x="2449227" y="1527788"/>
                  <a:pt x="2418364" y="1527788"/>
                </a:cubicBezTo>
                <a:cubicBezTo>
                  <a:pt x="2387500" y="1527788"/>
                  <a:pt x="2362516" y="1502826"/>
                  <a:pt x="2362516" y="1471990"/>
                </a:cubicBezTo>
                <a:cubicBezTo>
                  <a:pt x="2362516" y="1441152"/>
                  <a:pt x="2387500" y="1416190"/>
                  <a:pt x="2418364" y="1416190"/>
                </a:cubicBezTo>
                <a:cubicBezTo>
                  <a:pt x="2449227" y="1416190"/>
                  <a:pt x="2474212" y="1441152"/>
                  <a:pt x="2474212" y="1471990"/>
                </a:cubicBezTo>
                <a:close/>
                <a:moveTo>
                  <a:pt x="2474212" y="999899"/>
                </a:moveTo>
                <a:cubicBezTo>
                  <a:pt x="2474212" y="1030368"/>
                  <a:pt x="2449227" y="1055331"/>
                  <a:pt x="2418364" y="1055331"/>
                </a:cubicBezTo>
                <a:cubicBezTo>
                  <a:pt x="2387500" y="1055331"/>
                  <a:pt x="2362516" y="1030736"/>
                  <a:pt x="2362516" y="999899"/>
                </a:cubicBezTo>
                <a:cubicBezTo>
                  <a:pt x="2362516" y="969063"/>
                  <a:pt x="2387500" y="944100"/>
                  <a:pt x="2418364" y="944100"/>
                </a:cubicBezTo>
                <a:cubicBezTo>
                  <a:pt x="2449227" y="944100"/>
                  <a:pt x="2474212" y="969063"/>
                  <a:pt x="2474212" y="999899"/>
                </a:cubicBezTo>
                <a:close/>
                <a:moveTo>
                  <a:pt x="2474212" y="527810"/>
                </a:moveTo>
                <a:cubicBezTo>
                  <a:pt x="2474212" y="558646"/>
                  <a:pt x="2449227" y="583609"/>
                  <a:pt x="2418364" y="583609"/>
                </a:cubicBezTo>
                <a:cubicBezTo>
                  <a:pt x="2387500" y="583609"/>
                  <a:pt x="2362516" y="558646"/>
                  <a:pt x="2362516" y="527810"/>
                </a:cubicBezTo>
                <a:cubicBezTo>
                  <a:pt x="2362516" y="496973"/>
                  <a:pt x="2387500" y="472011"/>
                  <a:pt x="2418364" y="472011"/>
                </a:cubicBezTo>
                <a:cubicBezTo>
                  <a:pt x="2449227" y="472011"/>
                  <a:pt x="2474212" y="496973"/>
                  <a:pt x="2474212" y="527810"/>
                </a:cubicBezTo>
                <a:close/>
                <a:moveTo>
                  <a:pt x="2694911" y="4975124"/>
                </a:moveTo>
                <a:lnTo>
                  <a:pt x="2614319" y="4975124"/>
                </a:lnTo>
                <a:lnTo>
                  <a:pt x="2615117" y="4973198"/>
                </a:lnTo>
                <a:cubicBezTo>
                  <a:pt x="2625221" y="4963104"/>
                  <a:pt x="2639183" y="4956862"/>
                  <a:pt x="2654615" y="4956862"/>
                </a:cubicBezTo>
                <a:cubicBezTo>
                  <a:pt x="2670047" y="4956862"/>
                  <a:pt x="2684009" y="4963104"/>
                  <a:pt x="2694113" y="4973198"/>
                </a:cubicBezTo>
                <a:close/>
                <a:moveTo>
                  <a:pt x="2710463" y="4540572"/>
                </a:moveTo>
                <a:cubicBezTo>
                  <a:pt x="2710463" y="4571040"/>
                  <a:pt x="2685479" y="4596004"/>
                  <a:pt x="2654615" y="4596004"/>
                </a:cubicBezTo>
                <a:cubicBezTo>
                  <a:pt x="2623752" y="4596004"/>
                  <a:pt x="2598767" y="4571408"/>
                  <a:pt x="2598767" y="4540572"/>
                </a:cubicBezTo>
                <a:cubicBezTo>
                  <a:pt x="2598767" y="4509736"/>
                  <a:pt x="2623752" y="4484772"/>
                  <a:pt x="2654615" y="4484772"/>
                </a:cubicBezTo>
                <a:cubicBezTo>
                  <a:pt x="2685479" y="4484772"/>
                  <a:pt x="2710463" y="4509736"/>
                  <a:pt x="2710463" y="4540572"/>
                </a:cubicBezTo>
                <a:close/>
                <a:moveTo>
                  <a:pt x="2710463" y="4068482"/>
                </a:moveTo>
                <a:cubicBezTo>
                  <a:pt x="2710463" y="4099318"/>
                  <a:pt x="2685479" y="4124280"/>
                  <a:pt x="2654615" y="4124280"/>
                </a:cubicBezTo>
                <a:cubicBezTo>
                  <a:pt x="2623752" y="4124280"/>
                  <a:pt x="2598767" y="4099318"/>
                  <a:pt x="2598767" y="4068482"/>
                </a:cubicBezTo>
                <a:cubicBezTo>
                  <a:pt x="2598767" y="4037646"/>
                  <a:pt x="2623752" y="4012682"/>
                  <a:pt x="2654615" y="4012682"/>
                </a:cubicBezTo>
                <a:cubicBezTo>
                  <a:pt x="2685479" y="4012682"/>
                  <a:pt x="2710463" y="4037646"/>
                  <a:pt x="2710463" y="4068482"/>
                </a:cubicBezTo>
                <a:close/>
                <a:moveTo>
                  <a:pt x="2710463" y="3596392"/>
                </a:moveTo>
                <a:cubicBezTo>
                  <a:pt x="2710463" y="3627228"/>
                  <a:pt x="2685479" y="3652192"/>
                  <a:pt x="2654615" y="3652192"/>
                </a:cubicBezTo>
                <a:cubicBezTo>
                  <a:pt x="2623752" y="3652192"/>
                  <a:pt x="2598767" y="3627228"/>
                  <a:pt x="2598767" y="3596392"/>
                </a:cubicBezTo>
                <a:cubicBezTo>
                  <a:pt x="2598767" y="3565556"/>
                  <a:pt x="2623752" y="3540594"/>
                  <a:pt x="2654615" y="3540594"/>
                </a:cubicBezTo>
                <a:cubicBezTo>
                  <a:pt x="2685479" y="3540594"/>
                  <a:pt x="2710463" y="3565556"/>
                  <a:pt x="2710463" y="3596392"/>
                </a:cubicBezTo>
                <a:close/>
                <a:moveTo>
                  <a:pt x="2710463" y="3124302"/>
                </a:moveTo>
                <a:cubicBezTo>
                  <a:pt x="2710463" y="3155140"/>
                  <a:pt x="2685479" y="3180102"/>
                  <a:pt x="2654615" y="3180102"/>
                </a:cubicBezTo>
                <a:cubicBezTo>
                  <a:pt x="2623752" y="3180102"/>
                  <a:pt x="2598767" y="3154772"/>
                  <a:pt x="2598767" y="3124302"/>
                </a:cubicBezTo>
                <a:cubicBezTo>
                  <a:pt x="2598767" y="3093834"/>
                  <a:pt x="2623752" y="3068870"/>
                  <a:pt x="2654615" y="3068870"/>
                </a:cubicBezTo>
                <a:cubicBezTo>
                  <a:pt x="2685479" y="3068870"/>
                  <a:pt x="2710463" y="3093466"/>
                  <a:pt x="2710463" y="3124302"/>
                </a:cubicBezTo>
                <a:close/>
                <a:moveTo>
                  <a:pt x="2710463" y="2652214"/>
                </a:moveTo>
                <a:cubicBezTo>
                  <a:pt x="2710463" y="2683050"/>
                  <a:pt x="2685479" y="2708012"/>
                  <a:pt x="2654615" y="2708012"/>
                </a:cubicBezTo>
                <a:cubicBezTo>
                  <a:pt x="2623752" y="2708012"/>
                  <a:pt x="2598767" y="2683050"/>
                  <a:pt x="2598767" y="2652214"/>
                </a:cubicBezTo>
                <a:cubicBezTo>
                  <a:pt x="2598767" y="2621376"/>
                  <a:pt x="2623752" y="2596414"/>
                  <a:pt x="2654615" y="2596414"/>
                </a:cubicBezTo>
                <a:cubicBezTo>
                  <a:pt x="2685479" y="2596414"/>
                  <a:pt x="2710463" y="2621376"/>
                  <a:pt x="2710463" y="2652214"/>
                </a:cubicBezTo>
                <a:close/>
                <a:moveTo>
                  <a:pt x="2710463" y="2180124"/>
                </a:moveTo>
                <a:cubicBezTo>
                  <a:pt x="2710463" y="2210592"/>
                  <a:pt x="2685479" y="2235556"/>
                  <a:pt x="2654615" y="2235556"/>
                </a:cubicBezTo>
                <a:cubicBezTo>
                  <a:pt x="2623752" y="2235556"/>
                  <a:pt x="2598767" y="2210960"/>
                  <a:pt x="2598767" y="2180124"/>
                </a:cubicBezTo>
                <a:cubicBezTo>
                  <a:pt x="2598767" y="2149288"/>
                  <a:pt x="2623752" y="2124324"/>
                  <a:pt x="2654615" y="2124324"/>
                </a:cubicBezTo>
                <a:cubicBezTo>
                  <a:pt x="2685479" y="2124324"/>
                  <a:pt x="2710463" y="2149288"/>
                  <a:pt x="2710463" y="2180124"/>
                </a:cubicBezTo>
                <a:close/>
                <a:moveTo>
                  <a:pt x="2710463" y="1708034"/>
                </a:moveTo>
                <a:cubicBezTo>
                  <a:pt x="2710463" y="1738870"/>
                  <a:pt x="2685479" y="1763834"/>
                  <a:pt x="2654615" y="1763834"/>
                </a:cubicBezTo>
                <a:cubicBezTo>
                  <a:pt x="2623752" y="1763834"/>
                  <a:pt x="2598767" y="1738870"/>
                  <a:pt x="2598767" y="1708034"/>
                </a:cubicBezTo>
                <a:cubicBezTo>
                  <a:pt x="2598767" y="1677198"/>
                  <a:pt x="2623752" y="1652234"/>
                  <a:pt x="2654615" y="1652234"/>
                </a:cubicBezTo>
                <a:cubicBezTo>
                  <a:pt x="2685479" y="1652234"/>
                  <a:pt x="2710463" y="1677198"/>
                  <a:pt x="2710463" y="1708034"/>
                </a:cubicBezTo>
                <a:close/>
                <a:moveTo>
                  <a:pt x="2710463" y="1235944"/>
                </a:moveTo>
                <a:cubicBezTo>
                  <a:pt x="2710463" y="1266780"/>
                  <a:pt x="2685479" y="1291744"/>
                  <a:pt x="2654615" y="1291744"/>
                </a:cubicBezTo>
                <a:cubicBezTo>
                  <a:pt x="2623752" y="1291744"/>
                  <a:pt x="2598767" y="1266780"/>
                  <a:pt x="2598767" y="1235944"/>
                </a:cubicBezTo>
                <a:cubicBezTo>
                  <a:pt x="2598767" y="1205108"/>
                  <a:pt x="2623752" y="1180146"/>
                  <a:pt x="2654615" y="1180146"/>
                </a:cubicBezTo>
                <a:cubicBezTo>
                  <a:pt x="2685479" y="1180146"/>
                  <a:pt x="2710463" y="1205108"/>
                  <a:pt x="2710463" y="1235944"/>
                </a:cubicBezTo>
                <a:close/>
                <a:moveTo>
                  <a:pt x="2710463" y="763854"/>
                </a:moveTo>
                <a:cubicBezTo>
                  <a:pt x="2710463" y="794691"/>
                  <a:pt x="2685479" y="819653"/>
                  <a:pt x="2654615" y="819653"/>
                </a:cubicBezTo>
                <a:cubicBezTo>
                  <a:pt x="2623752" y="819653"/>
                  <a:pt x="2598767" y="794324"/>
                  <a:pt x="2598767" y="763854"/>
                </a:cubicBezTo>
                <a:cubicBezTo>
                  <a:pt x="2598767" y="733385"/>
                  <a:pt x="2623752" y="708422"/>
                  <a:pt x="2654615" y="708422"/>
                </a:cubicBezTo>
                <a:cubicBezTo>
                  <a:pt x="2685479" y="708422"/>
                  <a:pt x="2710463" y="733018"/>
                  <a:pt x="2710463" y="763854"/>
                </a:cubicBezTo>
                <a:close/>
                <a:moveTo>
                  <a:pt x="2710463" y="291765"/>
                </a:moveTo>
                <a:cubicBezTo>
                  <a:pt x="2710463" y="322601"/>
                  <a:pt x="2685479" y="347564"/>
                  <a:pt x="2654615" y="347564"/>
                </a:cubicBezTo>
                <a:cubicBezTo>
                  <a:pt x="2623752" y="347564"/>
                  <a:pt x="2598767" y="322601"/>
                  <a:pt x="2598767" y="291765"/>
                </a:cubicBezTo>
                <a:cubicBezTo>
                  <a:pt x="2598767" y="260929"/>
                  <a:pt x="2623752" y="235966"/>
                  <a:pt x="2654615" y="235966"/>
                </a:cubicBezTo>
                <a:cubicBezTo>
                  <a:pt x="2685479" y="235966"/>
                  <a:pt x="2710463" y="260929"/>
                  <a:pt x="2710463" y="291765"/>
                </a:cubicBezTo>
                <a:close/>
                <a:moveTo>
                  <a:pt x="2946715" y="4776616"/>
                </a:moveTo>
                <a:cubicBezTo>
                  <a:pt x="2946715" y="4807452"/>
                  <a:pt x="2921730" y="4832416"/>
                  <a:pt x="2890867" y="4832416"/>
                </a:cubicBezTo>
                <a:cubicBezTo>
                  <a:pt x="2860004" y="4832416"/>
                  <a:pt x="2835019" y="4807452"/>
                  <a:pt x="2835019" y="4776616"/>
                </a:cubicBezTo>
                <a:cubicBezTo>
                  <a:pt x="2835019" y="4745780"/>
                  <a:pt x="2860004" y="4720818"/>
                  <a:pt x="2890867" y="4720818"/>
                </a:cubicBezTo>
                <a:cubicBezTo>
                  <a:pt x="2921730" y="4720818"/>
                  <a:pt x="2946715" y="4745780"/>
                  <a:pt x="2946715" y="4776616"/>
                </a:cubicBezTo>
                <a:close/>
                <a:moveTo>
                  <a:pt x="2946715" y="4304526"/>
                </a:moveTo>
                <a:cubicBezTo>
                  <a:pt x="2946715" y="4335364"/>
                  <a:pt x="2921730" y="4360326"/>
                  <a:pt x="2890867" y="4360326"/>
                </a:cubicBezTo>
                <a:cubicBezTo>
                  <a:pt x="2860004" y="4360326"/>
                  <a:pt x="2835019" y="4335364"/>
                  <a:pt x="2835019" y="4304526"/>
                </a:cubicBezTo>
                <a:cubicBezTo>
                  <a:pt x="2835019" y="4273690"/>
                  <a:pt x="2860004" y="4248728"/>
                  <a:pt x="2890867" y="4248728"/>
                </a:cubicBezTo>
                <a:cubicBezTo>
                  <a:pt x="2921730" y="4248728"/>
                  <a:pt x="2946715" y="4273690"/>
                  <a:pt x="2946715" y="4304526"/>
                </a:cubicBezTo>
                <a:close/>
                <a:moveTo>
                  <a:pt x="2946715" y="3832438"/>
                </a:moveTo>
                <a:cubicBezTo>
                  <a:pt x="2946715" y="3863274"/>
                  <a:pt x="2921730" y="3888236"/>
                  <a:pt x="2890867" y="3888236"/>
                </a:cubicBezTo>
                <a:cubicBezTo>
                  <a:pt x="2860004" y="3888236"/>
                  <a:pt x="2835019" y="3863274"/>
                  <a:pt x="2835019" y="3832438"/>
                </a:cubicBezTo>
                <a:cubicBezTo>
                  <a:pt x="2835019" y="3801600"/>
                  <a:pt x="2860004" y="3776638"/>
                  <a:pt x="2890867" y="3776638"/>
                </a:cubicBezTo>
                <a:cubicBezTo>
                  <a:pt x="2921730" y="3776638"/>
                  <a:pt x="2946715" y="3801600"/>
                  <a:pt x="2946715" y="3832438"/>
                </a:cubicBezTo>
                <a:close/>
                <a:moveTo>
                  <a:pt x="2946715" y="3360348"/>
                </a:moveTo>
                <a:cubicBezTo>
                  <a:pt x="2946715" y="3390816"/>
                  <a:pt x="2921730" y="3415780"/>
                  <a:pt x="2890867" y="3415780"/>
                </a:cubicBezTo>
                <a:cubicBezTo>
                  <a:pt x="2860004" y="3415780"/>
                  <a:pt x="2835019" y="3391184"/>
                  <a:pt x="2835019" y="3360348"/>
                </a:cubicBezTo>
                <a:cubicBezTo>
                  <a:pt x="2835019" y="3329512"/>
                  <a:pt x="2860004" y="3304548"/>
                  <a:pt x="2890867" y="3304548"/>
                </a:cubicBezTo>
                <a:cubicBezTo>
                  <a:pt x="2921730" y="3304548"/>
                  <a:pt x="2946715" y="3329512"/>
                  <a:pt x="2946715" y="3360348"/>
                </a:cubicBezTo>
                <a:close/>
                <a:moveTo>
                  <a:pt x="2946715" y="2888258"/>
                </a:moveTo>
                <a:cubicBezTo>
                  <a:pt x="2946715" y="2919094"/>
                  <a:pt x="2921730" y="2944058"/>
                  <a:pt x="2890867" y="2944058"/>
                </a:cubicBezTo>
                <a:cubicBezTo>
                  <a:pt x="2860004" y="2944058"/>
                  <a:pt x="2835019" y="2919094"/>
                  <a:pt x="2835019" y="2888258"/>
                </a:cubicBezTo>
                <a:cubicBezTo>
                  <a:pt x="2835019" y="2857422"/>
                  <a:pt x="2860004" y="2832458"/>
                  <a:pt x="2890867" y="2832458"/>
                </a:cubicBezTo>
                <a:cubicBezTo>
                  <a:pt x="2921730" y="2832458"/>
                  <a:pt x="2946715" y="2857422"/>
                  <a:pt x="2946715" y="2888258"/>
                </a:cubicBezTo>
                <a:close/>
                <a:moveTo>
                  <a:pt x="2946715" y="2416168"/>
                </a:moveTo>
                <a:cubicBezTo>
                  <a:pt x="2946715" y="2447004"/>
                  <a:pt x="2921730" y="2471968"/>
                  <a:pt x="2890867" y="2471968"/>
                </a:cubicBezTo>
                <a:cubicBezTo>
                  <a:pt x="2860004" y="2471968"/>
                  <a:pt x="2835019" y="2447004"/>
                  <a:pt x="2835019" y="2416168"/>
                </a:cubicBezTo>
                <a:cubicBezTo>
                  <a:pt x="2835019" y="2385332"/>
                  <a:pt x="2860004" y="2360370"/>
                  <a:pt x="2890867" y="2360370"/>
                </a:cubicBezTo>
                <a:cubicBezTo>
                  <a:pt x="2921730" y="2360370"/>
                  <a:pt x="2946715" y="2385332"/>
                  <a:pt x="2946715" y="2416168"/>
                </a:cubicBezTo>
                <a:close/>
                <a:moveTo>
                  <a:pt x="2946715" y="1944078"/>
                </a:moveTo>
                <a:cubicBezTo>
                  <a:pt x="2946715" y="1974916"/>
                  <a:pt x="2921730" y="1999878"/>
                  <a:pt x="2890867" y="1999878"/>
                </a:cubicBezTo>
                <a:cubicBezTo>
                  <a:pt x="2860004" y="1999878"/>
                  <a:pt x="2835019" y="1974916"/>
                  <a:pt x="2835019" y="1944078"/>
                </a:cubicBezTo>
                <a:cubicBezTo>
                  <a:pt x="2835019" y="1913242"/>
                  <a:pt x="2860004" y="1888280"/>
                  <a:pt x="2890867" y="1888280"/>
                </a:cubicBezTo>
                <a:cubicBezTo>
                  <a:pt x="2921730" y="1888280"/>
                  <a:pt x="2946715" y="1913242"/>
                  <a:pt x="2946715" y="1944078"/>
                </a:cubicBezTo>
                <a:close/>
                <a:moveTo>
                  <a:pt x="2946715" y="1471990"/>
                </a:moveTo>
                <a:cubicBezTo>
                  <a:pt x="2946715" y="1502826"/>
                  <a:pt x="2921730" y="1527788"/>
                  <a:pt x="2890867" y="1527788"/>
                </a:cubicBezTo>
                <a:cubicBezTo>
                  <a:pt x="2860004" y="1527788"/>
                  <a:pt x="2835019" y="1502826"/>
                  <a:pt x="2835019" y="1471990"/>
                </a:cubicBezTo>
                <a:cubicBezTo>
                  <a:pt x="2835019" y="1441152"/>
                  <a:pt x="2860004" y="1416190"/>
                  <a:pt x="2890867" y="1416190"/>
                </a:cubicBezTo>
                <a:cubicBezTo>
                  <a:pt x="2921730" y="1416190"/>
                  <a:pt x="2946715" y="1441152"/>
                  <a:pt x="2946715" y="1471990"/>
                </a:cubicBezTo>
                <a:close/>
                <a:moveTo>
                  <a:pt x="2946715" y="999899"/>
                </a:moveTo>
                <a:cubicBezTo>
                  <a:pt x="2946715" y="1030368"/>
                  <a:pt x="2921730" y="1055331"/>
                  <a:pt x="2890867" y="1055331"/>
                </a:cubicBezTo>
                <a:cubicBezTo>
                  <a:pt x="2860004" y="1055331"/>
                  <a:pt x="2835019" y="1030736"/>
                  <a:pt x="2835019" y="999899"/>
                </a:cubicBezTo>
                <a:cubicBezTo>
                  <a:pt x="2835019" y="969063"/>
                  <a:pt x="2860004" y="944100"/>
                  <a:pt x="2890867" y="944100"/>
                </a:cubicBezTo>
                <a:cubicBezTo>
                  <a:pt x="2921730" y="944100"/>
                  <a:pt x="2946715" y="969063"/>
                  <a:pt x="2946715" y="999899"/>
                </a:cubicBezTo>
                <a:close/>
                <a:moveTo>
                  <a:pt x="2946715" y="527810"/>
                </a:moveTo>
                <a:cubicBezTo>
                  <a:pt x="2946715" y="558646"/>
                  <a:pt x="2921730" y="583609"/>
                  <a:pt x="2890867" y="583609"/>
                </a:cubicBezTo>
                <a:cubicBezTo>
                  <a:pt x="2860004" y="583609"/>
                  <a:pt x="2835019" y="558646"/>
                  <a:pt x="2835019" y="527810"/>
                </a:cubicBezTo>
                <a:cubicBezTo>
                  <a:pt x="2835019" y="496973"/>
                  <a:pt x="2860004" y="472011"/>
                  <a:pt x="2890867" y="472011"/>
                </a:cubicBezTo>
                <a:cubicBezTo>
                  <a:pt x="2921730" y="472011"/>
                  <a:pt x="2946715" y="496973"/>
                  <a:pt x="2946715" y="527810"/>
                </a:cubicBezTo>
                <a:close/>
                <a:moveTo>
                  <a:pt x="2946715" y="55720"/>
                </a:moveTo>
                <a:cubicBezTo>
                  <a:pt x="2946715" y="86556"/>
                  <a:pt x="2921730" y="111519"/>
                  <a:pt x="2890867" y="111519"/>
                </a:cubicBezTo>
                <a:cubicBezTo>
                  <a:pt x="2860004" y="111519"/>
                  <a:pt x="2835019" y="86556"/>
                  <a:pt x="2835019" y="55720"/>
                </a:cubicBezTo>
                <a:lnTo>
                  <a:pt x="2843768" y="34603"/>
                </a:lnTo>
                <a:lnTo>
                  <a:pt x="2933260" y="23245"/>
                </a:lnTo>
                <a:close/>
                <a:moveTo>
                  <a:pt x="3167414" y="4975124"/>
                </a:moveTo>
                <a:lnTo>
                  <a:pt x="3086823" y="4975124"/>
                </a:lnTo>
                <a:lnTo>
                  <a:pt x="3087621" y="4973198"/>
                </a:lnTo>
                <a:cubicBezTo>
                  <a:pt x="3097725" y="4963104"/>
                  <a:pt x="3111686" y="4956862"/>
                  <a:pt x="3127118" y="4956862"/>
                </a:cubicBezTo>
                <a:cubicBezTo>
                  <a:pt x="3142550" y="4956862"/>
                  <a:pt x="3156512" y="4963104"/>
                  <a:pt x="3166616" y="4973198"/>
                </a:cubicBezTo>
                <a:close/>
                <a:moveTo>
                  <a:pt x="3182966" y="4540572"/>
                </a:moveTo>
                <a:cubicBezTo>
                  <a:pt x="3182966" y="4571040"/>
                  <a:pt x="3157982" y="4596004"/>
                  <a:pt x="3127118" y="4596004"/>
                </a:cubicBezTo>
                <a:cubicBezTo>
                  <a:pt x="3096255" y="4596004"/>
                  <a:pt x="3071271" y="4571408"/>
                  <a:pt x="3071271" y="4540572"/>
                </a:cubicBezTo>
                <a:cubicBezTo>
                  <a:pt x="3071271" y="4509736"/>
                  <a:pt x="3096255" y="4484772"/>
                  <a:pt x="3127118" y="4484772"/>
                </a:cubicBezTo>
                <a:cubicBezTo>
                  <a:pt x="3157982" y="4484772"/>
                  <a:pt x="3182966" y="4509736"/>
                  <a:pt x="3182966" y="4540572"/>
                </a:cubicBezTo>
                <a:close/>
                <a:moveTo>
                  <a:pt x="3182966" y="4068482"/>
                </a:moveTo>
                <a:cubicBezTo>
                  <a:pt x="3182966" y="4099318"/>
                  <a:pt x="3157982" y="4124280"/>
                  <a:pt x="3127118" y="4124280"/>
                </a:cubicBezTo>
                <a:cubicBezTo>
                  <a:pt x="3096255" y="4124280"/>
                  <a:pt x="3071271" y="4099318"/>
                  <a:pt x="3071271" y="4068482"/>
                </a:cubicBezTo>
                <a:cubicBezTo>
                  <a:pt x="3071271" y="4037646"/>
                  <a:pt x="3096255" y="4012682"/>
                  <a:pt x="3127118" y="4012682"/>
                </a:cubicBezTo>
                <a:cubicBezTo>
                  <a:pt x="3157982" y="4012682"/>
                  <a:pt x="3182966" y="4037646"/>
                  <a:pt x="3182966" y="4068482"/>
                </a:cubicBezTo>
                <a:close/>
                <a:moveTo>
                  <a:pt x="3182966" y="3596392"/>
                </a:moveTo>
                <a:cubicBezTo>
                  <a:pt x="3182966" y="3627228"/>
                  <a:pt x="3157982" y="3652192"/>
                  <a:pt x="3127118" y="3652192"/>
                </a:cubicBezTo>
                <a:cubicBezTo>
                  <a:pt x="3096255" y="3652192"/>
                  <a:pt x="3071271" y="3627228"/>
                  <a:pt x="3071271" y="3596392"/>
                </a:cubicBezTo>
                <a:cubicBezTo>
                  <a:pt x="3071271" y="3565556"/>
                  <a:pt x="3096255" y="3540594"/>
                  <a:pt x="3127118" y="3540594"/>
                </a:cubicBezTo>
                <a:cubicBezTo>
                  <a:pt x="3157982" y="3540594"/>
                  <a:pt x="3182966" y="3565556"/>
                  <a:pt x="3182966" y="3596392"/>
                </a:cubicBezTo>
                <a:close/>
                <a:moveTo>
                  <a:pt x="3182966" y="3124302"/>
                </a:moveTo>
                <a:cubicBezTo>
                  <a:pt x="3182966" y="3155140"/>
                  <a:pt x="3157982" y="3180102"/>
                  <a:pt x="3127118" y="3180102"/>
                </a:cubicBezTo>
                <a:cubicBezTo>
                  <a:pt x="3096255" y="3180102"/>
                  <a:pt x="3071271" y="3154772"/>
                  <a:pt x="3071271" y="3124302"/>
                </a:cubicBezTo>
                <a:cubicBezTo>
                  <a:pt x="3071271" y="3093834"/>
                  <a:pt x="3096255" y="3068870"/>
                  <a:pt x="3127118" y="3068870"/>
                </a:cubicBezTo>
                <a:cubicBezTo>
                  <a:pt x="3157982" y="3068870"/>
                  <a:pt x="3182966" y="3093466"/>
                  <a:pt x="3182966" y="3124302"/>
                </a:cubicBezTo>
                <a:close/>
                <a:moveTo>
                  <a:pt x="3182966" y="2652214"/>
                </a:moveTo>
                <a:cubicBezTo>
                  <a:pt x="3182966" y="2683050"/>
                  <a:pt x="3157982" y="2708012"/>
                  <a:pt x="3127118" y="2708012"/>
                </a:cubicBezTo>
                <a:cubicBezTo>
                  <a:pt x="3096255" y="2708012"/>
                  <a:pt x="3071271" y="2683050"/>
                  <a:pt x="3071271" y="2652214"/>
                </a:cubicBezTo>
                <a:cubicBezTo>
                  <a:pt x="3071271" y="2621376"/>
                  <a:pt x="3096255" y="2596414"/>
                  <a:pt x="3127118" y="2596414"/>
                </a:cubicBezTo>
                <a:cubicBezTo>
                  <a:pt x="3157982" y="2596414"/>
                  <a:pt x="3182966" y="2621376"/>
                  <a:pt x="3182966" y="2652214"/>
                </a:cubicBezTo>
                <a:close/>
                <a:moveTo>
                  <a:pt x="3182966" y="2180124"/>
                </a:moveTo>
                <a:cubicBezTo>
                  <a:pt x="3182966" y="2210592"/>
                  <a:pt x="3157982" y="2235556"/>
                  <a:pt x="3127118" y="2235556"/>
                </a:cubicBezTo>
                <a:cubicBezTo>
                  <a:pt x="3096255" y="2235556"/>
                  <a:pt x="3071271" y="2210960"/>
                  <a:pt x="3071271" y="2180124"/>
                </a:cubicBezTo>
                <a:cubicBezTo>
                  <a:pt x="3071271" y="2149288"/>
                  <a:pt x="3096255" y="2124324"/>
                  <a:pt x="3127118" y="2124324"/>
                </a:cubicBezTo>
                <a:cubicBezTo>
                  <a:pt x="3157982" y="2124324"/>
                  <a:pt x="3182966" y="2149288"/>
                  <a:pt x="3182966" y="2180124"/>
                </a:cubicBezTo>
                <a:close/>
                <a:moveTo>
                  <a:pt x="3182966" y="1708034"/>
                </a:moveTo>
                <a:cubicBezTo>
                  <a:pt x="3182966" y="1738870"/>
                  <a:pt x="3157982" y="1763834"/>
                  <a:pt x="3127118" y="1763834"/>
                </a:cubicBezTo>
                <a:cubicBezTo>
                  <a:pt x="3096255" y="1763834"/>
                  <a:pt x="3071271" y="1738870"/>
                  <a:pt x="3071271" y="1708034"/>
                </a:cubicBezTo>
                <a:cubicBezTo>
                  <a:pt x="3071271" y="1677198"/>
                  <a:pt x="3096255" y="1652234"/>
                  <a:pt x="3127118" y="1652234"/>
                </a:cubicBezTo>
                <a:cubicBezTo>
                  <a:pt x="3157982" y="1652234"/>
                  <a:pt x="3182966" y="1677198"/>
                  <a:pt x="3182966" y="1708034"/>
                </a:cubicBezTo>
                <a:close/>
                <a:moveTo>
                  <a:pt x="3182966" y="1235944"/>
                </a:moveTo>
                <a:cubicBezTo>
                  <a:pt x="3182966" y="1266780"/>
                  <a:pt x="3157982" y="1291744"/>
                  <a:pt x="3127118" y="1291744"/>
                </a:cubicBezTo>
                <a:cubicBezTo>
                  <a:pt x="3096255" y="1291744"/>
                  <a:pt x="3071271" y="1266780"/>
                  <a:pt x="3071271" y="1235944"/>
                </a:cubicBezTo>
                <a:cubicBezTo>
                  <a:pt x="3071271" y="1205108"/>
                  <a:pt x="3096255" y="1180146"/>
                  <a:pt x="3127118" y="1180146"/>
                </a:cubicBezTo>
                <a:cubicBezTo>
                  <a:pt x="3157982" y="1180146"/>
                  <a:pt x="3182966" y="1205108"/>
                  <a:pt x="3182966" y="1235944"/>
                </a:cubicBezTo>
                <a:close/>
                <a:moveTo>
                  <a:pt x="3182966" y="763854"/>
                </a:moveTo>
                <a:cubicBezTo>
                  <a:pt x="3182966" y="794691"/>
                  <a:pt x="3157982" y="819653"/>
                  <a:pt x="3127118" y="819653"/>
                </a:cubicBezTo>
                <a:cubicBezTo>
                  <a:pt x="3096255" y="819653"/>
                  <a:pt x="3071271" y="794324"/>
                  <a:pt x="3071271" y="763854"/>
                </a:cubicBezTo>
                <a:cubicBezTo>
                  <a:pt x="3071271" y="733385"/>
                  <a:pt x="3096255" y="708422"/>
                  <a:pt x="3127118" y="708422"/>
                </a:cubicBezTo>
                <a:cubicBezTo>
                  <a:pt x="3157982" y="708422"/>
                  <a:pt x="3182966" y="733018"/>
                  <a:pt x="3182966" y="763854"/>
                </a:cubicBezTo>
                <a:close/>
                <a:moveTo>
                  <a:pt x="3182966" y="291765"/>
                </a:moveTo>
                <a:cubicBezTo>
                  <a:pt x="3182966" y="322601"/>
                  <a:pt x="3157982" y="347564"/>
                  <a:pt x="3127118" y="347564"/>
                </a:cubicBezTo>
                <a:cubicBezTo>
                  <a:pt x="3096255" y="347564"/>
                  <a:pt x="3071271" y="322601"/>
                  <a:pt x="3071271" y="291765"/>
                </a:cubicBezTo>
                <a:cubicBezTo>
                  <a:pt x="3071271" y="260929"/>
                  <a:pt x="3096255" y="235966"/>
                  <a:pt x="3127118" y="235966"/>
                </a:cubicBezTo>
                <a:cubicBezTo>
                  <a:pt x="3157982" y="235966"/>
                  <a:pt x="3182966" y="260929"/>
                  <a:pt x="3182966" y="291765"/>
                </a:cubicBezTo>
                <a:close/>
                <a:moveTo>
                  <a:pt x="3419218" y="4776616"/>
                </a:moveTo>
                <a:cubicBezTo>
                  <a:pt x="3419218" y="4807452"/>
                  <a:pt x="3394233" y="4832416"/>
                  <a:pt x="3363370" y="4832416"/>
                </a:cubicBezTo>
                <a:cubicBezTo>
                  <a:pt x="3332507" y="4832416"/>
                  <a:pt x="3307522" y="4807452"/>
                  <a:pt x="3307522" y="4776616"/>
                </a:cubicBezTo>
                <a:cubicBezTo>
                  <a:pt x="3307522" y="4745780"/>
                  <a:pt x="3332507" y="4720818"/>
                  <a:pt x="3363370" y="4720818"/>
                </a:cubicBezTo>
                <a:cubicBezTo>
                  <a:pt x="3394233" y="4720818"/>
                  <a:pt x="3419218" y="4745780"/>
                  <a:pt x="3419218" y="4776616"/>
                </a:cubicBezTo>
                <a:close/>
                <a:moveTo>
                  <a:pt x="3419218" y="4304526"/>
                </a:moveTo>
                <a:cubicBezTo>
                  <a:pt x="3419218" y="4335364"/>
                  <a:pt x="3394233" y="4360326"/>
                  <a:pt x="3363370" y="4360326"/>
                </a:cubicBezTo>
                <a:cubicBezTo>
                  <a:pt x="3332507" y="4360326"/>
                  <a:pt x="3307522" y="4335364"/>
                  <a:pt x="3307522" y="4304526"/>
                </a:cubicBezTo>
                <a:cubicBezTo>
                  <a:pt x="3307522" y="4273690"/>
                  <a:pt x="3332507" y="4248728"/>
                  <a:pt x="3363370" y="4248728"/>
                </a:cubicBezTo>
                <a:cubicBezTo>
                  <a:pt x="3394233" y="4248728"/>
                  <a:pt x="3419218" y="4273690"/>
                  <a:pt x="3419218" y="4304526"/>
                </a:cubicBezTo>
                <a:close/>
                <a:moveTo>
                  <a:pt x="3419218" y="3832438"/>
                </a:moveTo>
                <a:cubicBezTo>
                  <a:pt x="3419218" y="3863274"/>
                  <a:pt x="3394233" y="3888236"/>
                  <a:pt x="3363370" y="3888236"/>
                </a:cubicBezTo>
                <a:cubicBezTo>
                  <a:pt x="3332507" y="3888236"/>
                  <a:pt x="3307522" y="3863274"/>
                  <a:pt x="3307522" y="3832438"/>
                </a:cubicBezTo>
                <a:cubicBezTo>
                  <a:pt x="3307522" y="3801600"/>
                  <a:pt x="3332507" y="3776638"/>
                  <a:pt x="3363370" y="3776638"/>
                </a:cubicBezTo>
                <a:cubicBezTo>
                  <a:pt x="3394233" y="3776638"/>
                  <a:pt x="3419218" y="3801600"/>
                  <a:pt x="3419218" y="3832438"/>
                </a:cubicBezTo>
                <a:close/>
                <a:moveTo>
                  <a:pt x="3419218" y="3360348"/>
                </a:moveTo>
                <a:cubicBezTo>
                  <a:pt x="3419218" y="3390816"/>
                  <a:pt x="3394233" y="3415780"/>
                  <a:pt x="3363370" y="3415780"/>
                </a:cubicBezTo>
                <a:cubicBezTo>
                  <a:pt x="3332507" y="3415780"/>
                  <a:pt x="3307522" y="3391184"/>
                  <a:pt x="3307522" y="3360348"/>
                </a:cubicBezTo>
                <a:cubicBezTo>
                  <a:pt x="3307522" y="3329512"/>
                  <a:pt x="3332507" y="3304548"/>
                  <a:pt x="3363370" y="3304548"/>
                </a:cubicBezTo>
                <a:cubicBezTo>
                  <a:pt x="3394233" y="3304548"/>
                  <a:pt x="3419218" y="3329512"/>
                  <a:pt x="3419218" y="3360348"/>
                </a:cubicBezTo>
                <a:close/>
                <a:moveTo>
                  <a:pt x="3419218" y="2888258"/>
                </a:moveTo>
                <a:cubicBezTo>
                  <a:pt x="3419218" y="2919094"/>
                  <a:pt x="3394233" y="2944058"/>
                  <a:pt x="3363370" y="2944058"/>
                </a:cubicBezTo>
                <a:cubicBezTo>
                  <a:pt x="3332507" y="2944058"/>
                  <a:pt x="3307522" y="2919094"/>
                  <a:pt x="3307522" y="2888258"/>
                </a:cubicBezTo>
                <a:cubicBezTo>
                  <a:pt x="3307522" y="2857422"/>
                  <a:pt x="3332507" y="2832458"/>
                  <a:pt x="3363370" y="2832458"/>
                </a:cubicBezTo>
                <a:cubicBezTo>
                  <a:pt x="3394233" y="2832458"/>
                  <a:pt x="3419218" y="2857422"/>
                  <a:pt x="3419218" y="2888258"/>
                </a:cubicBezTo>
                <a:close/>
                <a:moveTo>
                  <a:pt x="3419218" y="2416168"/>
                </a:moveTo>
                <a:cubicBezTo>
                  <a:pt x="3419218" y="2447004"/>
                  <a:pt x="3394233" y="2471968"/>
                  <a:pt x="3363370" y="2471968"/>
                </a:cubicBezTo>
                <a:cubicBezTo>
                  <a:pt x="3332507" y="2471968"/>
                  <a:pt x="3307522" y="2447004"/>
                  <a:pt x="3307522" y="2416168"/>
                </a:cubicBezTo>
                <a:cubicBezTo>
                  <a:pt x="3307522" y="2385332"/>
                  <a:pt x="3332507" y="2360370"/>
                  <a:pt x="3363370" y="2360370"/>
                </a:cubicBezTo>
                <a:cubicBezTo>
                  <a:pt x="3394233" y="2360370"/>
                  <a:pt x="3419218" y="2385332"/>
                  <a:pt x="3419218" y="2416168"/>
                </a:cubicBezTo>
                <a:close/>
                <a:moveTo>
                  <a:pt x="3419218" y="1944078"/>
                </a:moveTo>
                <a:cubicBezTo>
                  <a:pt x="3419218" y="1974916"/>
                  <a:pt x="3394233" y="1999878"/>
                  <a:pt x="3363370" y="1999878"/>
                </a:cubicBezTo>
                <a:cubicBezTo>
                  <a:pt x="3332507" y="1999878"/>
                  <a:pt x="3307522" y="1974916"/>
                  <a:pt x="3307522" y="1944078"/>
                </a:cubicBezTo>
                <a:cubicBezTo>
                  <a:pt x="3307522" y="1913242"/>
                  <a:pt x="3332507" y="1888280"/>
                  <a:pt x="3363370" y="1888280"/>
                </a:cubicBezTo>
                <a:cubicBezTo>
                  <a:pt x="3394233" y="1888280"/>
                  <a:pt x="3419218" y="1913242"/>
                  <a:pt x="3419218" y="1944078"/>
                </a:cubicBezTo>
                <a:close/>
                <a:moveTo>
                  <a:pt x="3419218" y="1471990"/>
                </a:moveTo>
                <a:cubicBezTo>
                  <a:pt x="3419218" y="1502826"/>
                  <a:pt x="3394233" y="1527788"/>
                  <a:pt x="3363370" y="1527788"/>
                </a:cubicBezTo>
                <a:cubicBezTo>
                  <a:pt x="3332507" y="1527788"/>
                  <a:pt x="3307522" y="1502826"/>
                  <a:pt x="3307522" y="1471990"/>
                </a:cubicBezTo>
                <a:cubicBezTo>
                  <a:pt x="3307522" y="1441152"/>
                  <a:pt x="3332507" y="1416190"/>
                  <a:pt x="3363370" y="1416190"/>
                </a:cubicBezTo>
                <a:cubicBezTo>
                  <a:pt x="3394233" y="1416190"/>
                  <a:pt x="3419218" y="1441152"/>
                  <a:pt x="3419218" y="1471990"/>
                </a:cubicBezTo>
                <a:close/>
                <a:moveTo>
                  <a:pt x="3419218" y="999899"/>
                </a:moveTo>
                <a:cubicBezTo>
                  <a:pt x="3419218" y="1030368"/>
                  <a:pt x="3394233" y="1055331"/>
                  <a:pt x="3363370" y="1055331"/>
                </a:cubicBezTo>
                <a:cubicBezTo>
                  <a:pt x="3332507" y="1055331"/>
                  <a:pt x="3307522" y="1030736"/>
                  <a:pt x="3307522" y="999899"/>
                </a:cubicBezTo>
                <a:cubicBezTo>
                  <a:pt x="3307522" y="969063"/>
                  <a:pt x="3332507" y="944100"/>
                  <a:pt x="3363370" y="944100"/>
                </a:cubicBezTo>
                <a:cubicBezTo>
                  <a:pt x="3394233" y="944100"/>
                  <a:pt x="3419218" y="969063"/>
                  <a:pt x="3419218" y="999899"/>
                </a:cubicBezTo>
                <a:close/>
                <a:moveTo>
                  <a:pt x="3419218" y="527810"/>
                </a:moveTo>
                <a:cubicBezTo>
                  <a:pt x="3419218" y="558646"/>
                  <a:pt x="3394233" y="583609"/>
                  <a:pt x="3363370" y="583609"/>
                </a:cubicBezTo>
                <a:cubicBezTo>
                  <a:pt x="3332507" y="583609"/>
                  <a:pt x="3307522" y="558646"/>
                  <a:pt x="3307522" y="527810"/>
                </a:cubicBezTo>
                <a:cubicBezTo>
                  <a:pt x="3307522" y="496973"/>
                  <a:pt x="3332507" y="472011"/>
                  <a:pt x="3363370" y="472011"/>
                </a:cubicBezTo>
                <a:cubicBezTo>
                  <a:pt x="3394233" y="472011"/>
                  <a:pt x="3419218" y="496973"/>
                  <a:pt x="3419218" y="527810"/>
                </a:cubicBezTo>
                <a:close/>
                <a:moveTo>
                  <a:pt x="3419218" y="55720"/>
                </a:moveTo>
                <a:cubicBezTo>
                  <a:pt x="3419218" y="86556"/>
                  <a:pt x="3394233" y="111519"/>
                  <a:pt x="3363370" y="111519"/>
                </a:cubicBezTo>
                <a:cubicBezTo>
                  <a:pt x="3332507" y="111519"/>
                  <a:pt x="3307522" y="86556"/>
                  <a:pt x="3307522" y="55720"/>
                </a:cubicBezTo>
                <a:cubicBezTo>
                  <a:pt x="3307522" y="32593"/>
                  <a:pt x="3321576" y="12769"/>
                  <a:pt x="3341623" y="4303"/>
                </a:cubicBezTo>
                <a:lnTo>
                  <a:pt x="3362978" y="0"/>
                </a:lnTo>
                <a:lnTo>
                  <a:pt x="3363873" y="22"/>
                </a:lnTo>
                <a:lnTo>
                  <a:pt x="3385116" y="4303"/>
                </a:lnTo>
                <a:cubicBezTo>
                  <a:pt x="3405164" y="12769"/>
                  <a:pt x="3419218" y="32593"/>
                  <a:pt x="3419218" y="55720"/>
                </a:cubicBezTo>
                <a:close/>
                <a:moveTo>
                  <a:pt x="3639917" y="4975124"/>
                </a:moveTo>
                <a:lnTo>
                  <a:pt x="3559326" y="4975124"/>
                </a:lnTo>
                <a:lnTo>
                  <a:pt x="3560124" y="4973198"/>
                </a:lnTo>
                <a:cubicBezTo>
                  <a:pt x="3570227" y="4963104"/>
                  <a:pt x="3584189" y="4956862"/>
                  <a:pt x="3599621" y="4956862"/>
                </a:cubicBezTo>
                <a:cubicBezTo>
                  <a:pt x="3615053" y="4956862"/>
                  <a:pt x="3629015" y="4963104"/>
                  <a:pt x="3639119" y="4973198"/>
                </a:cubicBezTo>
                <a:close/>
                <a:moveTo>
                  <a:pt x="3655470" y="4540572"/>
                </a:moveTo>
                <a:cubicBezTo>
                  <a:pt x="3655470" y="4571040"/>
                  <a:pt x="3630485" y="4596004"/>
                  <a:pt x="3599621" y="4596004"/>
                </a:cubicBezTo>
                <a:cubicBezTo>
                  <a:pt x="3568758" y="4596004"/>
                  <a:pt x="3543774" y="4571408"/>
                  <a:pt x="3543774" y="4540572"/>
                </a:cubicBezTo>
                <a:cubicBezTo>
                  <a:pt x="3543774" y="4509736"/>
                  <a:pt x="3568758" y="4484772"/>
                  <a:pt x="3599621" y="4484772"/>
                </a:cubicBezTo>
                <a:cubicBezTo>
                  <a:pt x="3630485" y="4484772"/>
                  <a:pt x="3655470" y="4509736"/>
                  <a:pt x="3655470" y="4540572"/>
                </a:cubicBezTo>
                <a:close/>
                <a:moveTo>
                  <a:pt x="3655470" y="4068482"/>
                </a:moveTo>
                <a:cubicBezTo>
                  <a:pt x="3655470" y="4099318"/>
                  <a:pt x="3630485" y="4124280"/>
                  <a:pt x="3599621" y="4124280"/>
                </a:cubicBezTo>
                <a:cubicBezTo>
                  <a:pt x="3568758" y="4124280"/>
                  <a:pt x="3543774" y="4099318"/>
                  <a:pt x="3543774" y="4068482"/>
                </a:cubicBezTo>
                <a:cubicBezTo>
                  <a:pt x="3543774" y="4037646"/>
                  <a:pt x="3568758" y="4012682"/>
                  <a:pt x="3599621" y="4012682"/>
                </a:cubicBezTo>
                <a:cubicBezTo>
                  <a:pt x="3630485" y="4012682"/>
                  <a:pt x="3655470" y="4037646"/>
                  <a:pt x="3655470" y="4068482"/>
                </a:cubicBezTo>
                <a:close/>
                <a:moveTo>
                  <a:pt x="3655470" y="3596392"/>
                </a:moveTo>
                <a:cubicBezTo>
                  <a:pt x="3655470" y="3627228"/>
                  <a:pt x="3630485" y="3652192"/>
                  <a:pt x="3599621" y="3652192"/>
                </a:cubicBezTo>
                <a:cubicBezTo>
                  <a:pt x="3568758" y="3652192"/>
                  <a:pt x="3543774" y="3627228"/>
                  <a:pt x="3543774" y="3596392"/>
                </a:cubicBezTo>
                <a:cubicBezTo>
                  <a:pt x="3543774" y="3565556"/>
                  <a:pt x="3568758" y="3540594"/>
                  <a:pt x="3599621" y="3540594"/>
                </a:cubicBezTo>
                <a:cubicBezTo>
                  <a:pt x="3630485" y="3540594"/>
                  <a:pt x="3655470" y="3565556"/>
                  <a:pt x="3655470" y="3596392"/>
                </a:cubicBezTo>
                <a:close/>
                <a:moveTo>
                  <a:pt x="3655470" y="3124302"/>
                </a:moveTo>
                <a:cubicBezTo>
                  <a:pt x="3655470" y="3155140"/>
                  <a:pt x="3630485" y="3180102"/>
                  <a:pt x="3599621" y="3180102"/>
                </a:cubicBezTo>
                <a:cubicBezTo>
                  <a:pt x="3568758" y="3180102"/>
                  <a:pt x="3543774" y="3154772"/>
                  <a:pt x="3543774" y="3124302"/>
                </a:cubicBezTo>
                <a:cubicBezTo>
                  <a:pt x="3543774" y="3093834"/>
                  <a:pt x="3568758" y="3068870"/>
                  <a:pt x="3599621" y="3068870"/>
                </a:cubicBezTo>
                <a:cubicBezTo>
                  <a:pt x="3630485" y="3068870"/>
                  <a:pt x="3655470" y="3093466"/>
                  <a:pt x="3655470" y="3124302"/>
                </a:cubicBezTo>
                <a:close/>
                <a:moveTo>
                  <a:pt x="3655470" y="2652214"/>
                </a:moveTo>
                <a:cubicBezTo>
                  <a:pt x="3655470" y="2683050"/>
                  <a:pt x="3630485" y="2708012"/>
                  <a:pt x="3599621" y="2708012"/>
                </a:cubicBezTo>
                <a:cubicBezTo>
                  <a:pt x="3568758" y="2708012"/>
                  <a:pt x="3543774" y="2683050"/>
                  <a:pt x="3543774" y="2652214"/>
                </a:cubicBezTo>
                <a:cubicBezTo>
                  <a:pt x="3543774" y="2621376"/>
                  <a:pt x="3568758" y="2596414"/>
                  <a:pt x="3599621" y="2596414"/>
                </a:cubicBezTo>
                <a:cubicBezTo>
                  <a:pt x="3630485" y="2596414"/>
                  <a:pt x="3655470" y="2621376"/>
                  <a:pt x="3655470" y="2652214"/>
                </a:cubicBezTo>
                <a:close/>
                <a:moveTo>
                  <a:pt x="3655470" y="2180124"/>
                </a:moveTo>
                <a:cubicBezTo>
                  <a:pt x="3655470" y="2210592"/>
                  <a:pt x="3630485" y="2235556"/>
                  <a:pt x="3599621" y="2235556"/>
                </a:cubicBezTo>
                <a:cubicBezTo>
                  <a:pt x="3568758" y="2235556"/>
                  <a:pt x="3543774" y="2210960"/>
                  <a:pt x="3543774" y="2180124"/>
                </a:cubicBezTo>
                <a:cubicBezTo>
                  <a:pt x="3543774" y="2149288"/>
                  <a:pt x="3568758" y="2124324"/>
                  <a:pt x="3599621" y="2124324"/>
                </a:cubicBezTo>
                <a:cubicBezTo>
                  <a:pt x="3630485" y="2124324"/>
                  <a:pt x="3655470" y="2149288"/>
                  <a:pt x="3655470" y="2180124"/>
                </a:cubicBezTo>
                <a:close/>
                <a:moveTo>
                  <a:pt x="3655470" y="1708034"/>
                </a:moveTo>
                <a:cubicBezTo>
                  <a:pt x="3655470" y="1738870"/>
                  <a:pt x="3630485" y="1763834"/>
                  <a:pt x="3599621" y="1763834"/>
                </a:cubicBezTo>
                <a:cubicBezTo>
                  <a:pt x="3568758" y="1763834"/>
                  <a:pt x="3543774" y="1738870"/>
                  <a:pt x="3543774" y="1708034"/>
                </a:cubicBezTo>
                <a:cubicBezTo>
                  <a:pt x="3543774" y="1677198"/>
                  <a:pt x="3568758" y="1652234"/>
                  <a:pt x="3599621" y="1652234"/>
                </a:cubicBezTo>
                <a:cubicBezTo>
                  <a:pt x="3630485" y="1652234"/>
                  <a:pt x="3655470" y="1677198"/>
                  <a:pt x="3655470" y="1708034"/>
                </a:cubicBezTo>
                <a:close/>
                <a:moveTo>
                  <a:pt x="3655470" y="1235944"/>
                </a:moveTo>
                <a:cubicBezTo>
                  <a:pt x="3655470" y="1266780"/>
                  <a:pt x="3630485" y="1291744"/>
                  <a:pt x="3599621" y="1291744"/>
                </a:cubicBezTo>
                <a:cubicBezTo>
                  <a:pt x="3568758" y="1291744"/>
                  <a:pt x="3543774" y="1266780"/>
                  <a:pt x="3543774" y="1235944"/>
                </a:cubicBezTo>
                <a:cubicBezTo>
                  <a:pt x="3543774" y="1205108"/>
                  <a:pt x="3568758" y="1180146"/>
                  <a:pt x="3599621" y="1180146"/>
                </a:cubicBezTo>
                <a:cubicBezTo>
                  <a:pt x="3630485" y="1180146"/>
                  <a:pt x="3655470" y="1205108"/>
                  <a:pt x="3655470" y="1235944"/>
                </a:cubicBezTo>
                <a:close/>
                <a:moveTo>
                  <a:pt x="3655470" y="763854"/>
                </a:moveTo>
                <a:cubicBezTo>
                  <a:pt x="3655470" y="794691"/>
                  <a:pt x="3630485" y="819653"/>
                  <a:pt x="3599621" y="819653"/>
                </a:cubicBezTo>
                <a:cubicBezTo>
                  <a:pt x="3568758" y="819653"/>
                  <a:pt x="3543774" y="794324"/>
                  <a:pt x="3543774" y="763854"/>
                </a:cubicBezTo>
                <a:cubicBezTo>
                  <a:pt x="3543774" y="733385"/>
                  <a:pt x="3568758" y="708422"/>
                  <a:pt x="3599621" y="708422"/>
                </a:cubicBezTo>
                <a:cubicBezTo>
                  <a:pt x="3630485" y="708422"/>
                  <a:pt x="3655470" y="733018"/>
                  <a:pt x="3655470" y="763854"/>
                </a:cubicBezTo>
                <a:close/>
                <a:moveTo>
                  <a:pt x="3655470" y="291765"/>
                </a:moveTo>
                <a:cubicBezTo>
                  <a:pt x="3655470" y="322601"/>
                  <a:pt x="3630485" y="347564"/>
                  <a:pt x="3599621" y="347564"/>
                </a:cubicBezTo>
                <a:cubicBezTo>
                  <a:pt x="3568758" y="347564"/>
                  <a:pt x="3543774" y="322601"/>
                  <a:pt x="3543774" y="291765"/>
                </a:cubicBezTo>
                <a:cubicBezTo>
                  <a:pt x="3543774" y="260929"/>
                  <a:pt x="3568758" y="235966"/>
                  <a:pt x="3599621" y="235966"/>
                </a:cubicBezTo>
                <a:cubicBezTo>
                  <a:pt x="3630485" y="235966"/>
                  <a:pt x="3655470" y="260929"/>
                  <a:pt x="3655470" y="291765"/>
                </a:cubicBezTo>
                <a:close/>
                <a:moveTo>
                  <a:pt x="3891721" y="4776616"/>
                </a:moveTo>
                <a:cubicBezTo>
                  <a:pt x="3891721" y="4807452"/>
                  <a:pt x="3866736" y="4832416"/>
                  <a:pt x="3835873" y="4832416"/>
                </a:cubicBezTo>
                <a:cubicBezTo>
                  <a:pt x="3805010" y="4832416"/>
                  <a:pt x="3780025" y="4807452"/>
                  <a:pt x="3780025" y="4776616"/>
                </a:cubicBezTo>
                <a:cubicBezTo>
                  <a:pt x="3780025" y="4745780"/>
                  <a:pt x="3805010" y="4720818"/>
                  <a:pt x="3835873" y="4720818"/>
                </a:cubicBezTo>
                <a:cubicBezTo>
                  <a:pt x="3866736" y="4720818"/>
                  <a:pt x="3891721" y="4745780"/>
                  <a:pt x="3891721" y="4776616"/>
                </a:cubicBezTo>
                <a:close/>
                <a:moveTo>
                  <a:pt x="3891721" y="4304526"/>
                </a:moveTo>
                <a:cubicBezTo>
                  <a:pt x="3891721" y="4335364"/>
                  <a:pt x="3866736" y="4360326"/>
                  <a:pt x="3835873" y="4360326"/>
                </a:cubicBezTo>
                <a:cubicBezTo>
                  <a:pt x="3805010" y="4360326"/>
                  <a:pt x="3780025" y="4335364"/>
                  <a:pt x="3780025" y="4304526"/>
                </a:cubicBezTo>
                <a:cubicBezTo>
                  <a:pt x="3780025" y="4273690"/>
                  <a:pt x="3805010" y="4248728"/>
                  <a:pt x="3835873" y="4248728"/>
                </a:cubicBezTo>
                <a:cubicBezTo>
                  <a:pt x="3866736" y="4248728"/>
                  <a:pt x="3891721" y="4273690"/>
                  <a:pt x="3891721" y="4304526"/>
                </a:cubicBezTo>
                <a:close/>
                <a:moveTo>
                  <a:pt x="3891721" y="3832438"/>
                </a:moveTo>
                <a:cubicBezTo>
                  <a:pt x="3891721" y="3863274"/>
                  <a:pt x="3866736" y="3888236"/>
                  <a:pt x="3835873" y="3888236"/>
                </a:cubicBezTo>
                <a:cubicBezTo>
                  <a:pt x="3805010" y="3888236"/>
                  <a:pt x="3780025" y="3863274"/>
                  <a:pt x="3780025" y="3832438"/>
                </a:cubicBezTo>
                <a:cubicBezTo>
                  <a:pt x="3780025" y="3801600"/>
                  <a:pt x="3805010" y="3776638"/>
                  <a:pt x="3835873" y="3776638"/>
                </a:cubicBezTo>
                <a:cubicBezTo>
                  <a:pt x="3866736" y="3776638"/>
                  <a:pt x="3891721" y="3801600"/>
                  <a:pt x="3891721" y="3832438"/>
                </a:cubicBezTo>
                <a:close/>
                <a:moveTo>
                  <a:pt x="3891721" y="3360348"/>
                </a:moveTo>
                <a:cubicBezTo>
                  <a:pt x="3891721" y="3390816"/>
                  <a:pt x="3866736" y="3415780"/>
                  <a:pt x="3835873" y="3415780"/>
                </a:cubicBezTo>
                <a:cubicBezTo>
                  <a:pt x="3805010" y="3415780"/>
                  <a:pt x="3780025" y="3391184"/>
                  <a:pt x="3780025" y="3360348"/>
                </a:cubicBezTo>
                <a:cubicBezTo>
                  <a:pt x="3780025" y="3329512"/>
                  <a:pt x="3805010" y="3304548"/>
                  <a:pt x="3835873" y="3304548"/>
                </a:cubicBezTo>
                <a:cubicBezTo>
                  <a:pt x="3866736" y="3304548"/>
                  <a:pt x="3891721" y="3329512"/>
                  <a:pt x="3891721" y="3360348"/>
                </a:cubicBezTo>
                <a:close/>
                <a:moveTo>
                  <a:pt x="3891721" y="2888258"/>
                </a:moveTo>
                <a:cubicBezTo>
                  <a:pt x="3891721" y="2919094"/>
                  <a:pt x="3866736" y="2944058"/>
                  <a:pt x="3835873" y="2944058"/>
                </a:cubicBezTo>
                <a:cubicBezTo>
                  <a:pt x="3805010" y="2944058"/>
                  <a:pt x="3780025" y="2919094"/>
                  <a:pt x="3780025" y="2888258"/>
                </a:cubicBezTo>
                <a:cubicBezTo>
                  <a:pt x="3780025" y="2857422"/>
                  <a:pt x="3805010" y="2832458"/>
                  <a:pt x="3835873" y="2832458"/>
                </a:cubicBezTo>
                <a:cubicBezTo>
                  <a:pt x="3866736" y="2832458"/>
                  <a:pt x="3891721" y="2857422"/>
                  <a:pt x="3891721" y="2888258"/>
                </a:cubicBezTo>
                <a:close/>
                <a:moveTo>
                  <a:pt x="3891721" y="2416168"/>
                </a:moveTo>
                <a:cubicBezTo>
                  <a:pt x="3891721" y="2447004"/>
                  <a:pt x="3866736" y="2471968"/>
                  <a:pt x="3835873" y="2471968"/>
                </a:cubicBezTo>
                <a:cubicBezTo>
                  <a:pt x="3805010" y="2471968"/>
                  <a:pt x="3780025" y="2447004"/>
                  <a:pt x="3780025" y="2416168"/>
                </a:cubicBezTo>
                <a:cubicBezTo>
                  <a:pt x="3780025" y="2385332"/>
                  <a:pt x="3805010" y="2360370"/>
                  <a:pt x="3835873" y="2360370"/>
                </a:cubicBezTo>
                <a:cubicBezTo>
                  <a:pt x="3866736" y="2360370"/>
                  <a:pt x="3891721" y="2385332"/>
                  <a:pt x="3891721" y="2416168"/>
                </a:cubicBezTo>
                <a:close/>
                <a:moveTo>
                  <a:pt x="3891721" y="1944078"/>
                </a:moveTo>
                <a:cubicBezTo>
                  <a:pt x="3891721" y="1974916"/>
                  <a:pt x="3866736" y="1999878"/>
                  <a:pt x="3835873" y="1999878"/>
                </a:cubicBezTo>
                <a:cubicBezTo>
                  <a:pt x="3805010" y="1999878"/>
                  <a:pt x="3780025" y="1974916"/>
                  <a:pt x="3780025" y="1944078"/>
                </a:cubicBezTo>
                <a:cubicBezTo>
                  <a:pt x="3780025" y="1913242"/>
                  <a:pt x="3805010" y="1888280"/>
                  <a:pt x="3835873" y="1888280"/>
                </a:cubicBezTo>
                <a:cubicBezTo>
                  <a:pt x="3866736" y="1888280"/>
                  <a:pt x="3891721" y="1913242"/>
                  <a:pt x="3891721" y="1944078"/>
                </a:cubicBezTo>
                <a:close/>
                <a:moveTo>
                  <a:pt x="3891721" y="1471990"/>
                </a:moveTo>
                <a:cubicBezTo>
                  <a:pt x="3891721" y="1502826"/>
                  <a:pt x="3866736" y="1527788"/>
                  <a:pt x="3835873" y="1527788"/>
                </a:cubicBezTo>
                <a:cubicBezTo>
                  <a:pt x="3805010" y="1527788"/>
                  <a:pt x="3780025" y="1502826"/>
                  <a:pt x="3780025" y="1471990"/>
                </a:cubicBezTo>
                <a:cubicBezTo>
                  <a:pt x="3780025" y="1441152"/>
                  <a:pt x="3805010" y="1416190"/>
                  <a:pt x="3835873" y="1416190"/>
                </a:cubicBezTo>
                <a:cubicBezTo>
                  <a:pt x="3866736" y="1416190"/>
                  <a:pt x="3891721" y="1441152"/>
                  <a:pt x="3891721" y="1471990"/>
                </a:cubicBezTo>
                <a:close/>
                <a:moveTo>
                  <a:pt x="3891721" y="999899"/>
                </a:moveTo>
                <a:cubicBezTo>
                  <a:pt x="3891721" y="1030368"/>
                  <a:pt x="3866736" y="1055331"/>
                  <a:pt x="3835873" y="1055331"/>
                </a:cubicBezTo>
                <a:cubicBezTo>
                  <a:pt x="3805010" y="1055331"/>
                  <a:pt x="3780025" y="1030736"/>
                  <a:pt x="3780025" y="999899"/>
                </a:cubicBezTo>
                <a:cubicBezTo>
                  <a:pt x="3780025" y="969063"/>
                  <a:pt x="3805010" y="944100"/>
                  <a:pt x="3835873" y="944100"/>
                </a:cubicBezTo>
                <a:cubicBezTo>
                  <a:pt x="3866736" y="944100"/>
                  <a:pt x="3891721" y="969063"/>
                  <a:pt x="3891721" y="999899"/>
                </a:cubicBezTo>
                <a:close/>
                <a:moveTo>
                  <a:pt x="3891721" y="527810"/>
                </a:moveTo>
                <a:cubicBezTo>
                  <a:pt x="3891721" y="558646"/>
                  <a:pt x="3866736" y="583609"/>
                  <a:pt x="3835873" y="583609"/>
                </a:cubicBezTo>
                <a:cubicBezTo>
                  <a:pt x="3805010" y="583609"/>
                  <a:pt x="3780025" y="558646"/>
                  <a:pt x="3780025" y="527810"/>
                </a:cubicBezTo>
                <a:cubicBezTo>
                  <a:pt x="3780025" y="496973"/>
                  <a:pt x="3805010" y="472011"/>
                  <a:pt x="3835873" y="472011"/>
                </a:cubicBezTo>
                <a:cubicBezTo>
                  <a:pt x="3866736" y="472011"/>
                  <a:pt x="3891721" y="496973"/>
                  <a:pt x="3891721" y="527810"/>
                </a:cubicBezTo>
                <a:close/>
                <a:moveTo>
                  <a:pt x="3891721" y="55720"/>
                </a:moveTo>
                <a:cubicBezTo>
                  <a:pt x="3891721" y="86556"/>
                  <a:pt x="3866736" y="111519"/>
                  <a:pt x="3835873" y="111519"/>
                </a:cubicBezTo>
                <a:cubicBezTo>
                  <a:pt x="3805010" y="111519"/>
                  <a:pt x="3780025" y="86556"/>
                  <a:pt x="3780025" y="55720"/>
                </a:cubicBezTo>
                <a:lnTo>
                  <a:pt x="3793117" y="24120"/>
                </a:lnTo>
                <a:lnTo>
                  <a:pt x="3883377" y="35582"/>
                </a:lnTo>
                <a:close/>
                <a:moveTo>
                  <a:pt x="4112420" y="4975124"/>
                </a:moveTo>
                <a:lnTo>
                  <a:pt x="4031829" y="4975124"/>
                </a:lnTo>
                <a:lnTo>
                  <a:pt x="4032627" y="4973198"/>
                </a:lnTo>
                <a:cubicBezTo>
                  <a:pt x="4042731" y="4963104"/>
                  <a:pt x="4056693" y="4956862"/>
                  <a:pt x="4072125" y="4956862"/>
                </a:cubicBezTo>
                <a:cubicBezTo>
                  <a:pt x="4087556" y="4956862"/>
                  <a:pt x="4101518" y="4963104"/>
                  <a:pt x="4111622" y="4973198"/>
                </a:cubicBezTo>
                <a:close/>
                <a:moveTo>
                  <a:pt x="4127972" y="4540572"/>
                </a:moveTo>
                <a:cubicBezTo>
                  <a:pt x="4127972" y="4571040"/>
                  <a:pt x="4102988" y="4596004"/>
                  <a:pt x="4072125" y="4596004"/>
                </a:cubicBezTo>
                <a:cubicBezTo>
                  <a:pt x="4041261" y="4596004"/>
                  <a:pt x="4016277" y="4571408"/>
                  <a:pt x="4016277" y="4540572"/>
                </a:cubicBezTo>
                <a:cubicBezTo>
                  <a:pt x="4016277" y="4509736"/>
                  <a:pt x="4041261" y="4484772"/>
                  <a:pt x="4072125" y="4484772"/>
                </a:cubicBezTo>
                <a:cubicBezTo>
                  <a:pt x="4102988" y="4484772"/>
                  <a:pt x="4127972" y="4509736"/>
                  <a:pt x="4127972" y="4540572"/>
                </a:cubicBezTo>
                <a:close/>
                <a:moveTo>
                  <a:pt x="4127972" y="4068482"/>
                </a:moveTo>
                <a:cubicBezTo>
                  <a:pt x="4127972" y="4099318"/>
                  <a:pt x="4102988" y="4124280"/>
                  <a:pt x="4072125" y="4124280"/>
                </a:cubicBezTo>
                <a:cubicBezTo>
                  <a:pt x="4041261" y="4124280"/>
                  <a:pt x="4016277" y="4099318"/>
                  <a:pt x="4016277" y="4068482"/>
                </a:cubicBezTo>
                <a:cubicBezTo>
                  <a:pt x="4016277" y="4037646"/>
                  <a:pt x="4041261" y="4012682"/>
                  <a:pt x="4072125" y="4012682"/>
                </a:cubicBezTo>
                <a:cubicBezTo>
                  <a:pt x="4102988" y="4012682"/>
                  <a:pt x="4127972" y="4037646"/>
                  <a:pt x="4127972" y="4068482"/>
                </a:cubicBezTo>
                <a:close/>
                <a:moveTo>
                  <a:pt x="4127972" y="3596392"/>
                </a:moveTo>
                <a:cubicBezTo>
                  <a:pt x="4127972" y="3627228"/>
                  <a:pt x="4102988" y="3652192"/>
                  <a:pt x="4072125" y="3652192"/>
                </a:cubicBezTo>
                <a:cubicBezTo>
                  <a:pt x="4041261" y="3652192"/>
                  <a:pt x="4016277" y="3627228"/>
                  <a:pt x="4016277" y="3596392"/>
                </a:cubicBezTo>
                <a:cubicBezTo>
                  <a:pt x="4016277" y="3565556"/>
                  <a:pt x="4041261" y="3540594"/>
                  <a:pt x="4072125" y="3540594"/>
                </a:cubicBezTo>
                <a:cubicBezTo>
                  <a:pt x="4102988" y="3540594"/>
                  <a:pt x="4127972" y="3565556"/>
                  <a:pt x="4127972" y="3596392"/>
                </a:cubicBezTo>
                <a:close/>
                <a:moveTo>
                  <a:pt x="4127972" y="3124302"/>
                </a:moveTo>
                <a:cubicBezTo>
                  <a:pt x="4127972" y="3155140"/>
                  <a:pt x="4102988" y="3180102"/>
                  <a:pt x="4072125" y="3180102"/>
                </a:cubicBezTo>
                <a:cubicBezTo>
                  <a:pt x="4041261" y="3180102"/>
                  <a:pt x="4016277" y="3154772"/>
                  <a:pt x="4016277" y="3124302"/>
                </a:cubicBezTo>
                <a:cubicBezTo>
                  <a:pt x="4016277" y="3093834"/>
                  <a:pt x="4041261" y="3068870"/>
                  <a:pt x="4072125" y="3068870"/>
                </a:cubicBezTo>
                <a:cubicBezTo>
                  <a:pt x="4102988" y="3068870"/>
                  <a:pt x="4127972" y="3093466"/>
                  <a:pt x="4127972" y="3124302"/>
                </a:cubicBezTo>
                <a:close/>
                <a:moveTo>
                  <a:pt x="4127972" y="2652214"/>
                </a:moveTo>
                <a:cubicBezTo>
                  <a:pt x="4127972" y="2683050"/>
                  <a:pt x="4102988" y="2708012"/>
                  <a:pt x="4072125" y="2708012"/>
                </a:cubicBezTo>
                <a:cubicBezTo>
                  <a:pt x="4041261" y="2708012"/>
                  <a:pt x="4016277" y="2683050"/>
                  <a:pt x="4016277" y="2652214"/>
                </a:cubicBezTo>
                <a:cubicBezTo>
                  <a:pt x="4016277" y="2621376"/>
                  <a:pt x="4041261" y="2596414"/>
                  <a:pt x="4072125" y="2596414"/>
                </a:cubicBezTo>
                <a:cubicBezTo>
                  <a:pt x="4102988" y="2596414"/>
                  <a:pt x="4127972" y="2621376"/>
                  <a:pt x="4127972" y="2652214"/>
                </a:cubicBezTo>
                <a:close/>
                <a:moveTo>
                  <a:pt x="4127972" y="2180124"/>
                </a:moveTo>
                <a:cubicBezTo>
                  <a:pt x="4127972" y="2210592"/>
                  <a:pt x="4102988" y="2235556"/>
                  <a:pt x="4072125" y="2235556"/>
                </a:cubicBezTo>
                <a:cubicBezTo>
                  <a:pt x="4041261" y="2235556"/>
                  <a:pt x="4016277" y="2210960"/>
                  <a:pt x="4016277" y="2180124"/>
                </a:cubicBezTo>
                <a:cubicBezTo>
                  <a:pt x="4016277" y="2149288"/>
                  <a:pt x="4041261" y="2124324"/>
                  <a:pt x="4072125" y="2124324"/>
                </a:cubicBezTo>
                <a:cubicBezTo>
                  <a:pt x="4102988" y="2124324"/>
                  <a:pt x="4127972" y="2149288"/>
                  <a:pt x="4127972" y="2180124"/>
                </a:cubicBezTo>
                <a:close/>
                <a:moveTo>
                  <a:pt x="4127972" y="1708034"/>
                </a:moveTo>
                <a:cubicBezTo>
                  <a:pt x="4127972" y="1738870"/>
                  <a:pt x="4102988" y="1763834"/>
                  <a:pt x="4072125" y="1763834"/>
                </a:cubicBezTo>
                <a:cubicBezTo>
                  <a:pt x="4041261" y="1763834"/>
                  <a:pt x="4016277" y="1738870"/>
                  <a:pt x="4016277" y="1708034"/>
                </a:cubicBezTo>
                <a:cubicBezTo>
                  <a:pt x="4016277" y="1677198"/>
                  <a:pt x="4041261" y="1652234"/>
                  <a:pt x="4072125" y="1652234"/>
                </a:cubicBezTo>
                <a:cubicBezTo>
                  <a:pt x="4102988" y="1652234"/>
                  <a:pt x="4127972" y="1677198"/>
                  <a:pt x="4127972" y="1708034"/>
                </a:cubicBezTo>
                <a:close/>
                <a:moveTo>
                  <a:pt x="4127972" y="1235944"/>
                </a:moveTo>
                <a:cubicBezTo>
                  <a:pt x="4127972" y="1266780"/>
                  <a:pt x="4102988" y="1291744"/>
                  <a:pt x="4072125" y="1291744"/>
                </a:cubicBezTo>
                <a:cubicBezTo>
                  <a:pt x="4041261" y="1291744"/>
                  <a:pt x="4016277" y="1266780"/>
                  <a:pt x="4016277" y="1235944"/>
                </a:cubicBezTo>
                <a:cubicBezTo>
                  <a:pt x="4016277" y="1205108"/>
                  <a:pt x="4041261" y="1180146"/>
                  <a:pt x="4072125" y="1180146"/>
                </a:cubicBezTo>
                <a:cubicBezTo>
                  <a:pt x="4102988" y="1180146"/>
                  <a:pt x="4127972" y="1205108"/>
                  <a:pt x="4127972" y="1235944"/>
                </a:cubicBezTo>
                <a:close/>
                <a:moveTo>
                  <a:pt x="4127972" y="763854"/>
                </a:moveTo>
                <a:cubicBezTo>
                  <a:pt x="4127972" y="794691"/>
                  <a:pt x="4102988" y="819653"/>
                  <a:pt x="4072125" y="819653"/>
                </a:cubicBezTo>
                <a:cubicBezTo>
                  <a:pt x="4041261" y="819653"/>
                  <a:pt x="4016277" y="794324"/>
                  <a:pt x="4016277" y="763854"/>
                </a:cubicBezTo>
                <a:cubicBezTo>
                  <a:pt x="4016277" y="733385"/>
                  <a:pt x="4041261" y="708422"/>
                  <a:pt x="4072125" y="708422"/>
                </a:cubicBezTo>
                <a:cubicBezTo>
                  <a:pt x="4102988" y="708422"/>
                  <a:pt x="4127972" y="733018"/>
                  <a:pt x="4127972" y="763854"/>
                </a:cubicBezTo>
                <a:close/>
                <a:moveTo>
                  <a:pt x="4127972" y="291765"/>
                </a:moveTo>
                <a:cubicBezTo>
                  <a:pt x="4127972" y="322601"/>
                  <a:pt x="4102988" y="347564"/>
                  <a:pt x="4072125" y="347564"/>
                </a:cubicBezTo>
                <a:cubicBezTo>
                  <a:pt x="4041261" y="347564"/>
                  <a:pt x="4016277" y="322601"/>
                  <a:pt x="4016277" y="291765"/>
                </a:cubicBezTo>
                <a:cubicBezTo>
                  <a:pt x="4016277" y="260929"/>
                  <a:pt x="4041261" y="235966"/>
                  <a:pt x="4072125" y="235966"/>
                </a:cubicBezTo>
                <a:cubicBezTo>
                  <a:pt x="4102988" y="235966"/>
                  <a:pt x="4127972" y="260929"/>
                  <a:pt x="4127972" y="291765"/>
                </a:cubicBezTo>
                <a:close/>
                <a:moveTo>
                  <a:pt x="4364224" y="4776616"/>
                </a:moveTo>
                <a:cubicBezTo>
                  <a:pt x="4364224" y="4807452"/>
                  <a:pt x="4339239" y="4832416"/>
                  <a:pt x="4308376" y="4832416"/>
                </a:cubicBezTo>
                <a:cubicBezTo>
                  <a:pt x="4277513" y="4832416"/>
                  <a:pt x="4252528" y="4807452"/>
                  <a:pt x="4252528" y="4776616"/>
                </a:cubicBezTo>
                <a:cubicBezTo>
                  <a:pt x="4252528" y="4745780"/>
                  <a:pt x="4277513" y="4720818"/>
                  <a:pt x="4308376" y="4720818"/>
                </a:cubicBezTo>
                <a:cubicBezTo>
                  <a:pt x="4339239" y="4720818"/>
                  <a:pt x="4364224" y="4745780"/>
                  <a:pt x="4364224" y="4776616"/>
                </a:cubicBezTo>
                <a:close/>
                <a:moveTo>
                  <a:pt x="4364224" y="4304526"/>
                </a:moveTo>
                <a:cubicBezTo>
                  <a:pt x="4364224" y="4335364"/>
                  <a:pt x="4339239" y="4360326"/>
                  <a:pt x="4308376" y="4360326"/>
                </a:cubicBezTo>
                <a:cubicBezTo>
                  <a:pt x="4277513" y="4360326"/>
                  <a:pt x="4252528" y="4335364"/>
                  <a:pt x="4252528" y="4304526"/>
                </a:cubicBezTo>
                <a:cubicBezTo>
                  <a:pt x="4252528" y="4273690"/>
                  <a:pt x="4277513" y="4248728"/>
                  <a:pt x="4308376" y="4248728"/>
                </a:cubicBezTo>
                <a:cubicBezTo>
                  <a:pt x="4339239" y="4248728"/>
                  <a:pt x="4364224" y="4273690"/>
                  <a:pt x="4364224" y="4304526"/>
                </a:cubicBezTo>
                <a:close/>
                <a:moveTo>
                  <a:pt x="4364224" y="3832438"/>
                </a:moveTo>
                <a:cubicBezTo>
                  <a:pt x="4364224" y="3863274"/>
                  <a:pt x="4339239" y="3888236"/>
                  <a:pt x="4308376" y="3888236"/>
                </a:cubicBezTo>
                <a:cubicBezTo>
                  <a:pt x="4277513" y="3888236"/>
                  <a:pt x="4252528" y="3863274"/>
                  <a:pt x="4252528" y="3832438"/>
                </a:cubicBezTo>
                <a:cubicBezTo>
                  <a:pt x="4252528" y="3801600"/>
                  <a:pt x="4277513" y="3776638"/>
                  <a:pt x="4308376" y="3776638"/>
                </a:cubicBezTo>
                <a:cubicBezTo>
                  <a:pt x="4339239" y="3776638"/>
                  <a:pt x="4364224" y="3801600"/>
                  <a:pt x="4364224" y="3832438"/>
                </a:cubicBezTo>
                <a:close/>
                <a:moveTo>
                  <a:pt x="4364224" y="3360348"/>
                </a:moveTo>
                <a:cubicBezTo>
                  <a:pt x="4364224" y="3390816"/>
                  <a:pt x="4339239" y="3415780"/>
                  <a:pt x="4308376" y="3415780"/>
                </a:cubicBezTo>
                <a:cubicBezTo>
                  <a:pt x="4277513" y="3415780"/>
                  <a:pt x="4252528" y="3391184"/>
                  <a:pt x="4252528" y="3360348"/>
                </a:cubicBezTo>
                <a:cubicBezTo>
                  <a:pt x="4252528" y="3329512"/>
                  <a:pt x="4277513" y="3304548"/>
                  <a:pt x="4308376" y="3304548"/>
                </a:cubicBezTo>
                <a:cubicBezTo>
                  <a:pt x="4339239" y="3304548"/>
                  <a:pt x="4364224" y="3329512"/>
                  <a:pt x="4364224" y="3360348"/>
                </a:cubicBezTo>
                <a:close/>
                <a:moveTo>
                  <a:pt x="4364224" y="2888258"/>
                </a:moveTo>
                <a:cubicBezTo>
                  <a:pt x="4364224" y="2919094"/>
                  <a:pt x="4339239" y="2944058"/>
                  <a:pt x="4308376" y="2944058"/>
                </a:cubicBezTo>
                <a:cubicBezTo>
                  <a:pt x="4277513" y="2944058"/>
                  <a:pt x="4252528" y="2919094"/>
                  <a:pt x="4252528" y="2888258"/>
                </a:cubicBezTo>
                <a:cubicBezTo>
                  <a:pt x="4252528" y="2857422"/>
                  <a:pt x="4277513" y="2832458"/>
                  <a:pt x="4308376" y="2832458"/>
                </a:cubicBezTo>
                <a:cubicBezTo>
                  <a:pt x="4339239" y="2832458"/>
                  <a:pt x="4364224" y="2857422"/>
                  <a:pt x="4364224" y="2888258"/>
                </a:cubicBezTo>
                <a:close/>
                <a:moveTo>
                  <a:pt x="4364224" y="2416168"/>
                </a:moveTo>
                <a:cubicBezTo>
                  <a:pt x="4364224" y="2447004"/>
                  <a:pt x="4339239" y="2471968"/>
                  <a:pt x="4308376" y="2471968"/>
                </a:cubicBezTo>
                <a:cubicBezTo>
                  <a:pt x="4277513" y="2471968"/>
                  <a:pt x="4252528" y="2447004"/>
                  <a:pt x="4252528" y="2416168"/>
                </a:cubicBezTo>
                <a:cubicBezTo>
                  <a:pt x="4252528" y="2385332"/>
                  <a:pt x="4277513" y="2360370"/>
                  <a:pt x="4308376" y="2360370"/>
                </a:cubicBezTo>
                <a:cubicBezTo>
                  <a:pt x="4339239" y="2360370"/>
                  <a:pt x="4364224" y="2385332"/>
                  <a:pt x="4364224" y="2416168"/>
                </a:cubicBezTo>
                <a:close/>
                <a:moveTo>
                  <a:pt x="4364224" y="1944078"/>
                </a:moveTo>
                <a:cubicBezTo>
                  <a:pt x="4364224" y="1974916"/>
                  <a:pt x="4339239" y="1999878"/>
                  <a:pt x="4308376" y="1999878"/>
                </a:cubicBezTo>
                <a:cubicBezTo>
                  <a:pt x="4277513" y="1999878"/>
                  <a:pt x="4252528" y="1974916"/>
                  <a:pt x="4252528" y="1944078"/>
                </a:cubicBezTo>
                <a:cubicBezTo>
                  <a:pt x="4252528" y="1913242"/>
                  <a:pt x="4277513" y="1888280"/>
                  <a:pt x="4308376" y="1888280"/>
                </a:cubicBezTo>
                <a:cubicBezTo>
                  <a:pt x="4339239" y="1888280"/>
                  <a:pt x="4364224" y="1913242"/>
                  <a:pt x="4364224" y="1944078"/>
                </a:cubicBezTo>
                <a:close/>
                <a:moveTo>
                  <a:pt x="4364224" y="1471990"/>
                </a:moveTo>
                <a:cubicBezTo>
                  <a:pt x="4364224" y="1502826"/>
                  <a:pt x="4339239" y="1527788"/>
                  <a:pt x="4308376" y="1527788"/>
                </a:cubicBezTo>
                <a:cubicBezTo>
                  <a:pt x="4277513" y="1527788"/>
                  <a:pt x="4252528" y="1502826"/>
                  <a:pt x="4252528" y="1471990"/>
                </a:cubicBezTo>
                <a:cubicBezTo>
                  <a:pt x="4252528" y="1441152"/>
                  <a:pt x="4277513" y="1416190"/>
                  <a:pt x="4308376" y="1416190"/>
                </a:cubicBezTo>
                <a:cubicBezTo>
                  <a:pt x="4339239" y="1416190"/>
                  <a:pt x="4364224" y="1441152"/>
                  <a:pt x="4364224" y="1471990"/>
                </a:cubicBezTo>
                <a:close/>
                <a:moveTo>
                  <a:pt x="4364224" y="999899"/>
                </a:moveTo>
                <a:cubicBezTo>
                  <a:pt x="4364224" y="1030368"/>
                  <a:pt x="4339239" y="1055331"/>
                  <a:pt x="4308376" y="1055331"/>
                </a:cubicBezTo>
                <a:cubicBezTo>
                  <a:pt x="4277513" y="1055331"/>
                  <a:pt x="4252528" y="1030736"/>
                  <a:pt x="4252528" y="999899"/>
                </a:cubicBezTo>
                <a:cubicBezTo>
                  <a:pt x="4252528" y="969063"/>
                  <a:pt x="4277513" y="944100"/>
                  <a:pt x="4308376" y="944100"/>
                </a:cubicBezTo>
                <a:cubicBezTo>
                  <a:pt x="4339239" y="944100"/>
                  <a:pt x="4364224" y="969063"/>
                  <a:pt x="4364224" y="999899"/>
                </a:cubicBezTo>
                <a:close/>
                <a:moveTo>
                  <a:pt x="4364224" y="527810"/>
                </a:moveTo>
                <a:cubicBezTo>
                  <a:pt x="4364224" y="558646"/>
                  <a:pt x="4339239" y="583609"/>
                  <a:pt x="4308376" y="583609"/>
                </a:cubicBezTo>
                <a:cubicBezTo>
                  <a:pt x="4277513" y="583609"/>
                  <a:pt x="4252528" y="558646"/>
                  <a:pt x="4252528" y="527810"/>
                </a:cubicBezTo>
                <a:cubicBezTo>
                  <a:pt x="4252528" y="496973"/>
                  <a:pt x="4277513" y="472011"/>
                  <a:pt x="4308376" y="472011"/>
                </a:cubicBezTo>
                <a:cubicBezTo>
                  <a:pt x="4339239" y="472011"/>
                  <a:pt x="4364224" y="496973"/>
                  <a:pt x="4364224" y="527810"/>
                </a:cubicBezTo>
                <a:close/>
                <a:moveTo>
                  <a:pt x="4584923" y="4975124"/>
                </a:moveTo>
                <a:lnTo>
                  <a:pt x="4504332" y="4975124"/>
                </a:lnTo>
                <a:lnTo>
                  <a:pt x="4505130" y="4973198"/>
                </a:lnTo>
                <a:cubicBezTo>
                  <a:pt x="4515234" y="4963104"/>
                  <a:pt x="4529196" y="4956862"/>
                  <a:pt x="4544628" y="4956862"/>
                </a:cubicBezTo>
                <a:cubicBezTo>
                  <a:pt x="4560059" y="4956862"/>
                  <a:pt x="4574021" y="4963104"/>
                  <a:pt x="4584125" y="4973198"/>
                </a:cubicBezTo>
                <a:close/>
                <a:moveTo>
                  <a:pt x="4600475" y="4540572"/>
                </a:moveTo>
                <a:cubicBezTo>
                  <a:pt x="4600475" y="4571040"/>
                  <a:pt x="4575491" y="4596004"/>
                  <a:pt x="4544628" y="4596004"/>
                </a:cubicBezTo>
                <a:cubicBezTo>
                  <a:pt x="4513764" y="4596004"/>
                  <a:pt x="4488780" y="4571408"/>
                  <a:pt x="4488780" y="4540572"/>
                </a:cubicBezTo>
                <a:cubicBezTo>
                  <a:pt x="4488780" y="4509736"/>
                  <a:pt x="4513764" y="4484772"/>
                  <a:pt x="4544628" y="4484772"/>
                </a:cubicBezTo>
                <a:cubicBezTo>
                  <a:pt x="4575491" y="4484772"/>
                  <a:pt x="4600475" y="4509736"/>
                  <a:pt x="4600475" y="4540572"/>
                </a:cubicBezTo>
                <a:close/>
                <a:moveTo>
                  <a:pt x="4600475" y="4068482"/>
                </a:moveTo>
                <a:cubicBezTo>
                  <a:pt x="4600475" y="4099318"/>
                  <a:pt x="4575491" y="4124280"/>
                  <a:pt x="4544628" y="4124280"/>
                </a:cubicBezTo>
                <a:cubicBezTo>
                  <a:pt x="4513764" y="4124280"/>
                  <a:pt x="4488780" y="4099318"/>
                  <a:pt x="4488780" y="4068482"/>
                </a:cubicBezTo>
                <a:cubicBezTo>
                  <a:pt x="4488780" y="4037646"/>
                  <a:pt x="4513764" y="4012682"/>
                  <a:pt x="4544628" y="4012682"/>
                </a:cubicBezTo>
                <a:cubicBezTo>
                  <a:pt x="4575491" y="4012682"/>
                  <a:pt x="4600475" y="4037646"/>
                  <a:pt x="4600475" y="4068482"/>
                </a:cubicBezTo>
                <a:close/>
                <a:moveTo>
                  <a:pt x="4600475" y="3596392"/>
                </a:moveTo>
                <a:cubicBezTo>
                  <a:pt x="4600475" y="3627228"/>
                  <a:pt x="4575491" y="3652192"/>
                  <a:pt x="4544628" y="3652192"/>
                </a:cubicBezTo>
                <a:cubicBezTo>
                  <a:pt x="4513764" y="3652192"/>
                  <a:pt x="4488780" y="3627228"/>
                  <a:pt x="4488780" y="3596392"/>
                </a:cubicBezTo>
                <a:cubicBezTo>
                  <a:pt x="4488780" y="3565556"/>
                  <a:pt x="4513764" y="3540594"/>
                  <a:pt x="4544628" y="3540594"/>
                </a:cubicBezTo>
                <a:cubicBezTo>
                  <a:pt x="4575491" y="3540594"/>
                  <a:pt x="4600475" y="3565556"/>
                  <a:pt x="4600475" y="3596392"/>
                </a:cubicBezTo>
                <a:close/>
                <a:moveTo>
                  <a:pt x="4600475" y="3124302"/>
                </a:moveTo>
                <a:cubicBezTo>
                  <a:pt x="4600475" y="3155140"/>
                  <a:pt x="4575491" y="3180102"/>
                  <a:pt x="4544628" y="3180102"/>
                </a:cubicBezTo>
                <a:cubicBezTo>
                  <a:pt x="4513764" y="3180102"/>
                  <a:pt x="4488780" y="3154772"/>
                  <a:pt x="4488780" y="3124302"/>
                </a:cubicBezTo>
                <a:cubicBezTo>
                  <a:pt x="4488780" y="3093834"/>
                  <a:pt x="4513764" y="3068870"/>
                  <a:pt x="4544628" y="3068870"/>
                </a:cubicBezTo>
                <a:cubicBezTo>
                  <a:pt x="4575491" y="3068870"/>
                  <a:pt x="4600475" y="3093466"/>
                  <a:pt x="4600475" y="3124302"/>
                </a:cubicBezTo>
                <a:close/>
                <a:moveTo>
                  <a:pt x="4600475" y="2652214"/>
                </a:moveTo>
                <a:cubicBezTo>
                  <a:pt x="4600475" y="2683050"/>
                  <a:pt x="4575491" y="2708012"/>
                  <a:pt x="4544628" y="2708012"/>
                </a:cubicBezTo>
                <a:cubicBezTo>
                  <a:pt x="4513764" y="2708012"/>
                  <a:pt x="4488780" y="2683050"/>
                  <a:pt x="4488780" y="2652214"/>
                </a:cubicBezTo>
                <a:cubicBezTo>
                  <a:pt x="4488780" y="2621376"/>
                  <a:pt x="4513764" y="2596414"/>
                  <a:pt x="4544628" y="2596414"/>
                </a:cubicBezTo>
                <a:cubicBezTo>
                  <a:pt x="4575491" y="2596414"/>
                  <a:pt x="4600475" y="2621376"/>
                  <a:pt x="4600475" y="2652214"/>
                </a:cubicBezTo>
                <a:close/>
                <a:moveTo>
                  <a:pt x="4600475" y="2180124"/>
                </a:moveTo>
                <a:cubicBezTo>
                  <a:pt x="4600475" y="2210592"/>
                  <a:pt x="4575491" y="2235556"/>
                  <a:pt x="4544628" y="2235556"/>
                </a:cubicBezTo>
                <a:cubicBezTo>
                  <a:pt x="4513764" y="2235556"/>
                  <a:pt x="4488780" y="2210960"/>
                  <a:pt x="4488780" y="2180124"/>
                </a:cubicBezTo>
                <a:cubicBezTo>
                  <a:pt x="4488780" y="2149288"/>
                  <a:pt x="4513764" y="2124324"/>
                  <a:pt x="4544628" y="2124324"/>
                </a:cubicBezTo>
                <a:cubicBezTo>
                  <a:pt x="4575491" y="2124324"/>
                  <a:pt x="4600475" y="2149288"/>
                  <a:pt x="4600475" y="2180124"/>
                </a:cubicBezTo>
                <a:close/>
                <a:moveTo>
                  <a:pt x="4600475" y="1708034"/>
                </a:moveTo>
                <a:cubicBezTo>
                  <a:pt x="4600475" y="1738870"/>
                  <a:pt x="4575491" y="1763834"/>
                  <a:pt x="4544628" y="1763834"/>
                </a:cubicBezTo>
                <a:cubicBezTo>
                  <a:pt x="4513764" y="1763834"/>
                  <a:pt x="4488780" y="1738870"/>
                  <a:pt x="4488780" y="1708034"/>
                </a:cubicBezTo>
                <a:cubicBezTo>
                  <a:pt x="4488780" y="1677198"/>
                  <a:pt x="4513764" y="1652234"/>
                  <a:pt x="4544628" y="1652234"/>
                </a:cubicBezTo>
                <a:cubicBezTo>
                  <a:pt x="4575491" y="1652234"/>
                  <a:pt x="4600475" y="1677198"/>
                  <a:pt x="4600475" y="1708034"/>
                </a:cubicBezTo>
                <a:close/>
                <a:moveTo>
                  <a:pt x="4600475" y="1235944"/>
                </a:moveTo>
                <a:cubicBezTo>
                  <a:pt x="4600475" y="1266780"/>
                  <a:pt x="4575491" y="1291744"/>
                  <a:pt x="4544628" y="1291744"/>
                </a:cubicBezTo>
                <a:cubicBezTo>
                  <a:pt x="4513764" y="1291744"/>
                  <a:pt x="4488780" y="1266780"/>
                  <a:pt x="4488780" y="1235944"/>
                </a:cubicBezTo>
                <a:cubicBezTo>
                  <a:pt x="4488780" y="1205108"/>
                  <a:pt x="4513764" y="1180146"/>
                  <a:pt x="4544628" y="1180146"/>
                </a:cubicBezTo>
                <a:cubicBezTo>
                  <a:pt x="4575491" y="1180146"/>
                  <a:pt x="4600475" y="1205108"/>
                  <a:pt x="4600475" y="1235944"/>
                </a:cubicBezTo>
                <a:close/>
                <a:moveTo>
                  <a:pt x="4600475" y="763854"/>
                </a:moveTo>
                <a:cubicBezTo>
                  <a:pt x="4600475" y="794691"/>
                  <a:pt x="4575491" y="819653"/>
                  <a:pt x="4544628" y="819653"/>
                </a:cubicBezTo>
                <a:cubicBezTo>
                  <a:pt x="4513764" y="819653"/>
                  <a:pt x="4488780" y="794324"/>
                  <a:pt x="4488780" y="763854"/>
                </a:cubicBezTo>
                <a:cubicBezTo>
                  <a:pt x="4488780" y="733385"/>
                  <a:pt x="4513764" y="708422"/>
                  <a:pt x="4544628" y="708422"/>
                </a:cubicBezTo>
                <a:cubicBezTo>
                  <a:pt x="4575491" y="708422"/>
                  <a:pt x="4600475" y="733018"/>
                  <a:pt x="4600475" y="763854"/>
                </a:cubicBezTo>
                <a:close/>
                <a:moveTo>
                  <a:pt x="4600475" y="291765"/>
                </a:moveTo>
                <a:cubicBezTo>
                  <a:pt x="4600475" y="322601"/>
                  <a:pt x="4575491" y="347564"/>
                  <a:pt x="4544628" y="347564"/>
                </a:cubicBezTo>
                <a:cubicBezTo>
                  <a:pt x="4513764" y="347564"/>
                  <a:pt x="4488780" y="322601"/>
                  <a:pt x="4488780" y="291765"/>
                </a:cubicBezTo>
                <a:cubicBezTo>
                  <a:pt x="4488780" y="260929"/>
                  <a:pt x="4513764" y="235966"/>
                  <a:pt x="4544628" y="235966"/>
                </a:cubicBezTo>
                <a:cubicBezTo>
                  <a:pt x="4575491" y="235966"/>
                  <a:pt x="4600475" y="260929"/>
                  <a:pt x="4600475" y="291765"/>
                </a:cubicBezTo>
                <a:close/>
                <a:moveTo>
                  <a:pt x="4836727" y="4776616"/>
                </a:moveTo>
                <a:cubicBezTo>
                  <a:pt x="4836727" y="4807452"/>
                  <a:pt x="4811742" y="4832416"/>
                  <a:pt x="4780879" y="4832416"/>
                </a:cubicBezTo>
                <a:cubicBezTo>
                  <a:pt x="4750016" y="4832416"/>
                  <a:pt x="4725031" y="4807452"/>
                  <a:pt x="4725031" y="4776616"/>
                </a:cubicBezTo>
                <a:cubicBezTo>
                  <a:pt x="4725031" y="4745780"/>
                  <a:pt x="4750016" y="4720818"/>
                  <a:pt x="4780879" y="4720818"/>
                </a:cubicBezTo>
                <a:cubicBezTo>
                  <a:pt x="4811742" y="4720818"/>
                  <a:pt x="4836727" y="4745780"/>
                  <a:pt x="4836727" y="4776616"/>
                </a:cubicBezTo>
                <a:close/>
                <a:moveTo>
                  <a:pt x="4836727" y="4304526"/>
                </a:moveTo>
                <a:cubicBezTo>
                  <a:pt x="4836727" y="4335364"/>
                  <a:pt x="4811742" y="4360326"/>
                  <a:pt x="4780879" y="4360326"/>
                </a:cubicBezTo>
                <a:cubicBezTo>
                  <a:pt x="4750016" y="4360326"/>
                  <a:pt x="4725031" y="4335364"/>
                  <a:pt x="4725031" y="4304526"/>
                </a:cubicBezTo>
                <a:cubicBezTo>
                  <a:pt x="4725031" y="4273690"/>
                  <a:pt x="4750016" y="4248728"/>
                  <a:pt x="4780879" y="4248728"/>
                </a:cubicBezTo>
                <a:cubicBezTo>
                  <a:pt x="4811742" y="4248728"/>
                  <a:pt x="4836727" y="4273690"/>
                  <a:pt x="4836727" y="4304526"/>
                </a:cubicBezTo>
                <a:close/>
                <a:moveTo>
                  <a:pt x="4836727" y="3832438"/>
                </a:moveTo>
                <a:cubicBezTo>
                  <a:pt x="4836727" y="3863274"/>
                  <a:pt x="4811742" y="3888236"/>
                  <a:pt x="4780879" y="3888236"/>
                </a:cubicBezTo>
                <a:cubicBezTo>
                  <a:pt x="4750016" y="3888236"/>
                  <a:pt x="4725031" y="3863274"/>
                  <a:pt x="4725031" y="3832438"/>
                </a:cubicBezTo>
                <a:cubicBezTo>
                  <a:pt x="4725031" y="3801600"/>
                  <a:pt x="4750016" y="3776638"/>
                  <a:pt x="4780879" y="3776638"/>
                </a:cubicBezTo>
                <a:cubicBezTo>
                  <a:pt x="4811742" y="3776638"/>
                  <a:pt x="4836727" y="3801600"/>
                  <a:pt x="4836727" y="3832438"/>
                </a:cubicBezTo>
                <a:close/>
                <a:moveTo>
                  <a:pt x="4836727" y="3360348"/>
                </a:moveTo>
                <a:cubicBezTo>
                  <a:pt x="4836727" y="3390816"/>
                  <a:pt x="4811742" y="3415780"/>
                  <a:pt x="4780879" y="3415780"/>
                </a:cubicBezTo>
                <a:cubicBezTo>
                  <a:pt x="4750016" y="3415780"/>
                  <a:pt x="4725031" y="3391184"/>
                  <a:pt x="4725031" y="3360348"/>
                </a:cubicBezTo>
                <a:cubicBezTo>
                  <a:pt x="4725031" y="3329512"/>
                  <a:pt x="4750016" y="3304548"/>
                  <a:pt x="4780879" y="3304548"/>
                </a:cubicBezTo>
                <a:cubicBezTo>
                  <a:pt x="4811742" y="3304548"/>
                  <a:pt x="4836727" y="3329512"/>
                  <a:pt x="4836727" y="3360348"/>
                </a:cubicBezTo>
                <a:close/>
                <a:moveTo>
                  <a:pt x="4836727" y="2888258"/>
                </a:moveTo>
                <a:cubicBezTo>
                  <a:pt x="4836727" y="2919094"/>
                  <a:pt x="4811742" y="2944058"/>
                  <a:pt x="4780879" y="2944058"/>
                </a:cubicBezTo>
                <a:cubicBezTo>
                  <a:pt x="4750016" y="2944058"/>
                  <a:pt x="4725031" y="2919094"/>
                  <a:pt x="4725031" y="2888258"/>
                </a:cubicBezTo>
                <a:cubicBezTo>
                  <a:pt x="4725031" y="2857422"/>
                  <a:pt x="4750016" y="2832458"/>
                  <a:pt x="4780879" y="2832458"/>
                </a:cubicBezTo>
                <a:cubicBezTo>
                  <a:pt x="4811742" y="2832458"/>
                  <a:pt x="4836727" y="2857422"/>
                  <a:pt x="4836727" y="2888258"/>
                </a:cubicBezTo>
                <a:close/>
                <a:moveTo>
                  <a:pt x="4836727" y="2416168"/>
                </a:moveTo>
                <a:cubicBezTo>
                  <a:pt x="4836727" y="2447004"/>
                  <a:pt x="4811742" y="2471968"/>
                  <a:pt x="4780879" y="2471968"/>
                </a:cubicBezTo>
                <a:cubicBezTo>
                  <a:pt x="4750016" y="2471968"/>
                  <a:pt x="4725031" y="2447004"/>
                  <a:pt x="4725031" y="2416168"/>
                </a:cubicBezTo>
                <a:cubicBezTo>
                  <a:pt x="4725031" y="2385332"/>
                  <a:pt x="4750016" y="2360370"/>
                  <a:pt x="4780879" y="2360370"/>
                </a:cubicBezTo>
                <a:cubicBezTo>
                  <a:pt x="4811742" y="2360370"/>
                  <a:pt x="4836727" y="2385332"/>
                  <a:pt x="4836727" y="2416168"/>
                </a:cubicBezTo>
                <a:close/>
                <a:moveTo>
                  <a:pt x="4836727" y="1944078"/>
                </a:moveTo>
                <a:cubicBezTo>
                  <a:pt x="4836727" y="1974916"/>
                  <a:pt x="4811742" y="1999878"/>
                  <a:pt x="4780879" y="1999878"/>
                </a:cubicBezTo>
                <a:cubicBezTo>
                  <a:pt x="4750016" y="1999878"/>
                  <a:pt x="4725031" y="1974916"/>
                  <a:pt x="4725031" y="1944078"/>
                </a:cubicBezTo>
                <a:cubicBezTo>
                  <a:pt x="4725031" y="1913242"/>
                  <a:pt x="4750016" y="1888280"/>
                  <a:pt x="4780879" y="1888280"/>
                </a:cubicBezTo>
                <a:cubicBezTo>
                  <a:pt x="4811742" y="1888280"/>
                  <a:pt x="4836727" y="1913242"/>
                  <a:pt x="4836727" y="1944078"/>
                </a:cubicBezTo>
                <a:close/>
                <a:moveTo>
                  <a:pt x="4836727" y="1471990"/>
                </a:moveTo>
                <a:cubicBezTo>
                  <a:pt x="4836727" y="1502826"/>
                  <a:pt x="4811742" y="1527788"/>
                  <a:pt x="4780879" y="1527788"/>
                </a:cubicBezTo>
                <a:cubicBezTo>
                  <a:pt x="4750016" y="1527788"/>
                  <a:pt x="4725031" y="1502826"/>
                  <a:pt x="4725031" y="1471990"/>
                </a:cubicBezTo>
                <a:cubicBezTo>
                  <a:pt x="4725031" y="1441152"/>
                  <a:pt x="4750016" y="1416190"/>
                  <a:pt x="4780879" y="1416190"/>
                </a:cubicBezTo>
                <a:cubicBezTo>
                  <a:pt x="4811742" y="1416190"/>
                  <a:pt x="4836727" y="1441152"/>
                  <a:pt x="4836727" y="1471990"/>
                </a:cubicBezTo>
                <a:close/>
                <a:moveTo>
                  <a:pt x="4836727" y="999899"/>
                </a:moveTo>
                <a:cubicBezTo>
                  <a:pt x="4836727" y="1030368"/>
                  <a:pt x="4811742" y="1055331"/>
                  <a:pt x="4780879" y="1055331"/>
                </a:cubicBezTo>
                <a:cubicBezTo>
                  <a:pt x="4750016" y="1055331"/>
                  <a:pt x="4725031" y="1030736"/>
                  <a:pt x="4725031" y="999899"/>
                </a:cubicBezTo>
                <a:cubicBezTo>
                  <a:pt x="4725031" y="969063"/>
                  <a:pt x="4750016" y="944100"/>
                  <a:pt x="4780879" y="944100"/>
                </a:cubicBezTo>
                <a:cubicBezTo>
                  <a:pt x="4811742" y="944100"/>
                  <a:pt x="4836727" y="969063"/>
                  <a:pt x="4836727" y="999899"/>
                </a:cubicBezTo>
                <a:close/>
                <a:moveTo>
                  <a:pt x="4836727" y="527810"/>
                </a:moveTo>
                <a:cubicBezTo>
                  <a:pt x="4836727" y="558646"/>
                  <a:pt x="4811742" y="583609"/>
                  <a:pt x="4780879" y="583609"/>
                </a:cubicBezTo>
                <a:cubicBezTo>
                  <a:pt x="4750016" y="583609"/>
                  <a:pt x="4725031" y="558646"/>
                  <a:pt x="4725031" y="527810"/>
                </a:cubicBezTo>
                <a:cubicBezTo>
                  <a:pt x="4725031" y="496973"/>
                  <a:pt x="4750016" y="472011"/>
                  <a:pt x="4780879" y="472011"/>
                </a:cubicBezTo>
                <a:cubicBezTo>
                  <a:pt x="4811742" y="472011"/>
                  <a:pt x="4836727" y="496973"/>
                  <a:pt x="4836727" y="527810"/>
                </a:cubicBezTo>
                <a:close/>
                <a:moveTo>
                  <a:pt x="5057426" y="4975124"/>
                </a:moveTo>
                <a:lnTo>
                  <a:pt x="4976835" y="4975124"/>
                </a:lnTo>
                <a:lnTo>
                  <a:pt x="4977633" y="4973198"/>
                </a:lnTo>
                <a:cubicBezTo>
                  <a:pt x="4987737" y="4963104"/>
                  <a:pt x="5001699" y="4956862"/>
                  <a:pt x="5017131" y="4956862"/>
                </a:cubicBezTo>
                <a:cubicBezTo>
                  <a:pt x="5032562" y="4956862"/>
                  <a:pt x="5046524" y="4963104"/>
                  <a:pt x="5056628" y="4973198"/>
                </a:cubicBezTo>
                <a:close/>
                <a:moveTo>
                  <a:pt x="5072979" y="4540572"/>
                </a:moveTo>
                <a:cubicBezTo>
                  <a:pt x="5072979" y="4571040"/>
                  <a:pt x="5047994" y="4596004"/>
                  <a:pt x="5017131" y="4596004"/>
                </a:cubicBezTo>
                <a:cubicBezTo>
                  <a:pt x="4986267" y="4596004"/>
                  <a:pt x="4961283" y="4571408"/>
                  <a:pt x="4961283" y="4540572"/>
                </a:cubicBezTo>
                <a:cubicBezTo>
                  <a:pt x="4961283" y="4509736"/>
                  <a:pt x="4986267" y="4484772"/>
                  <a:pt x="5017131" y="4484772"/>
                </a:cubicBezTo>
                <a:cubicBezTo>
                  <a:pt x="5047994" y="4484772"/>
                  <a:pt x="5072979" y="4509736"/>
                  <a:pt x="5072979" y="4540572"/>
                </a:cubicBezTo>
                <a:close/>
                <a:moveTo>
                  <a:pt x="5072979" y="4068482"/>
                </a:moveTo>
                <a:cubicBezTo>
                  <a:pt x="5072979" y="4099318"/>
                  <a:pt x="5047994" y="4124280"/>
                  <a:pt x="5017131" y="4124280"/>
                </a:cubicBezTo>
                <a:cubicBezTo>
                  <a:pt x="4986267" y="4124280"/>
                  <a:pt x="4961283" y="4099318"/>
                  <a:pt x="4961283" y="4068482"/>
                </a:cubicBezTo>
                <a:cubicBezTo>
                  <a:pt x="4961283" y="4037646"/>
                  <a:pt x="4986267" y="4012682"/>
                  <a:pt x="5017131" y="4012682"/>
                </a:cubicBezTo>
                <a:cubicBezTo>
                  <a:pt x="5047994" y="4012682"/>
                  <a:pt x="5072979" y="4037646"/>
                  <a:pt x="5072979" y="4068482"/>
                </a:cubicBezTo>
                <a:close/>
                <a:moveTo>
                  <a:pt x="5072979" y="3596392"/>
                </a:moveTo>
                <a:cubicBezTo>
                  <a:pt x="5072979" y="3627228"/>
                  <a:pt x="5047994" y="3652192"/>
                  <a:pt x="5017131" y="3652192"/>
                </a:cubicBezTo>
                <a:cubicBezTo>
                  <a:pt x="4986267" y="3652192"/>
                  <a:pt x="4961283" y="3627228"/>
                  <a:pt x="4961283" y="3596392"/>
                </a:cubicBezTo>
                <a:cubicBezTo>
                  <a:pt x="4961283" y="3565556"/>
                  <a:pt x="4986267" y="3540594"/>
                  <a:pt x="5017131" y="3540594"/>
                </a:cubicBezTo>
                <a:cubicBezTo>
                  <a:pt x="5047994" y="3540594"/>
                  <a:pt x="5072979" y="3565556"/>
                  <a:pt x="5072979" y="3596392"/>
                </a:cubicBezTo>
                <a:close/>
                <a:moveTo>
                  <a:pt x="5072979" y="3124302"/>
                </a:moveTo>
                <a:cubicBezTo>
                  <a:pt x="5072979" y="3155140"/>
                  <a:pt x="5047994" y="3180102"/>
                  <a:pt x="5017131" y="3180102"/>
                </a:cubicBezTo>
                <a:cubicBezTo>
                  <a:pt x="4986267" y="3180102"/>
                  <a:pt x="4961283" y="3154772"/>
                  <a:pt x="4961283" y="3124302"/>
                </a:cubicBezTo>
                <a:cubicBezTo>
                  <a:pt x="4961283" y="3093834"/>
                  <a:pt x="4986267" y="3068870"/>
                  <a:pt x="5017131" y="3068870"/>
                </a:cubicBezTo>
                <a:cubicBezTo>
                  <a:pt x="5047994" y="3068870"/>
                  <a:pt x="5072979" y="3093466"/>
                  <a:pt x="5072979" y="3124302"/>
                </a:cubicBezTo>
                <a:close/>
                <a:moveTo>
                  <a:pt x="5072979" y="2652214"/>
                </a:moveTo>
                <a:cubicBezTo>
                  <a:pt x="5072979" y="2683050"/>
                  <a:pt x="5047994" y="2708012"/>
                  <a:pt x="5017131" y="2708012"/>
                </a:cubicBezTo>
                <a:cubicBezTo>
                  <a:pt x="4986267" y="2708012"/>
                  <a:pt x="4961283" y="2683050"/>
                  <a:pt x="4961283" y="2652214"/>
                </a:cubicBezTo>
                <a:cubicBezTo>
                  <a:pt x="4961283" y="2621376"/>
                  <a:pt x="4986267" y="2596414"/>
                  <a:pt x="5017131" y="2596414"/>
                </a:cubicBezTo>
                <a:cubicBezTo>
                  <a:pt x="5047994" y="2596414"/>
                  <a:pt x="5072979" y="2621376"/>
                  <a:pt x="5072979" y="2652214"/>
                </a:cubicBezTo>
                <a:close/>
                <a:moveTo>
                  <a:pt x="5072979" y="2180124"/>
                </a:moveTo>
                <a:cubicBezTo>
                  <a:pt x="5072979" y="2210592"/>
                  <a:pt x="5047994" y="2235556"/>
                  <a:pt x="5017131" y="2235556"/>
                </a:cubicBezTo>
                <a:cubicBezTo>
                  <a:pt x="4986267" y="2235556"/>
                  <a:pt x="4961283" y="2210960"/>
                  <a:pt x="4961283" y="2180124"/>
                </a:cubicBezTo>
                <a:cubicBezTo>
                  <a:pt x="4961283" y="2149288"/>
                  <a:pt x="4986267" y="2124324"/>
                  <a:pt x="5017131" y="2124324"/>
                </a:cubicBezTo>
                <a:cubicBezTo>
                  <a:pt x="5047994" y="2124324"/>
                  <a:pt x="5072979" y="2149288"/>
                  <a:pt x="5072979" y="2180124"/>
                </a:cubicBezTo>
                <a:close/>
                <a:moveTo>
                  <a:pt x="5072979" y="1708034"/>
                </a:moveTo>
                <a:cubicBezTo>
                  <a:pt x="5072979" y="1738870"/>
                  <a:pt x="5047994" y="1763834"/>
                  <a:pt x="5017131" y="1763834"/>
                </a:cubicBezTo>
                <a:cubicBezTo>
                  <a:pt x="4986267" y="1763834"/>
                  <a:pt x="4961283" y="1738870"/>
                  <a:pt x="4961283" y="1708034"/>
                </a:cubicBezTo>
                <a:cubicBezTo>
                  <a:pt x="4961283" y="1677198"/>
                  <a:pt x="4986267" y="1652234"/>
                  <a:pt x="5017131" y="1652234"/>
                </a:cubicBezTo>
                <a:cubicBezTo>
                  <a:pt x="5047994" y="1652234"/>
                  <a:pt x="5072979" y="1677198"/>
                  <a:pt x="5072979" y="1708034"/>
                </a:cubicBezTo>
                <a:close/>
                <a:moveTo>
                  <a:pt x="5072979" y="1235944"/>
                </a:moveTo>
                <a:cubicBezTo>
                  <a:pt x="5072979" y="1266780"/>
                  <a:pt x="5047994" y="1291744"/>
                  <a:pt x="5017131" y="1291744"/>
                </a:cubicBezTo>
                <a:cubicBezTo>
                  <a:pt x="4986267" y="1291744"/>
                  <a:pt x="4961283" y="1266780"/>
                  <a:pt x="4961283" y="1235944"/>
                </a:cubicBezTo>
                <a:cubicBezTo>
                  <a:pt x="4961283" y="1205108"/>
                  <a:pt x="4986267" y="1180146"/>
                  <a:pt x="5017131" y="1180146"/>
                </a:cubicBezTo>
                <a:cubicBezTo>
                  <a:pt x="5047994" y="1180146"/>
                  <a:pt x="5072979" y="1205108"/>
                  <a:pt x="5072979" y="1235944"/>
                </a:cubicBezTo>
                <a:close/>
                <a:moveTo>
                  <a:pt x="5072979" y="763854"/>
                </a:moveTo>
                <a:cubicBezTo>
                  <a:pt x="5072979" y="794691"/>
                  <a:pt x="5047994" y="819653"/>
                  <a:pt x="5017131" y="819653"/>
                </a:cubicBezTo>
                <a:cubicBezTo>
                  <a:pt x="4986267" y="819653"/>
                  <a:pt x="4961283" y="794324"/>
                  <a:pt x="4961283" y="763854"/>
                </a:cubicBezTo>
                <a:cubicBezTo>
                  <a:pt x="4961283" y="733385"/>
                  <a:pt x="4986267" y="708422"/>
                  <a:pt x="5017131" y="708422"/>
                </a:cubicBezTo>
                <a:cubicBezTo>
                  <a:pt x="5047994" y="708422"/>
                  <a:pt x="5072979" y="733018"/>
                  <a:pt x="5072979" y="763854"/>
                </a:cubicBezTo>
                <a:close/>
                <a:moveTo>
                  <a:pt x="5309230" y="4776616"/>
                </a:moveTo>
                <a:cubicBezTo>
                  <a:pt x="5309230" y="4807452"/>
                  <a:pt x="5284246" y="4832416"/>
                  <a:pt x="5253382" y="4832416"/>
                </a:cubicBezTo>
                <a:cubicBezTo>
                  <a:pt x="5222519" y="4832416"/>
                  <a:pt x="5197534" y="4807452"/>
                  <a:pt x="5197534" y="4776616"/>
                </a:cubicBezTo>
                <a:cubicBezTo>
                  <a:pt x="5197534" y="4745780"/>
                  <a:pt x="5222519" y="4720818"/>
                  <a:pt x="5253382" y="4720818"/>
                </a:cubicBezTo>
                <a:cubicBezTo>
                  <a:pt x="5284246" y="4720818"/>
                  <a:pt x="5309230" y="4745780"/>
                  <a:pt x="5309230" y="4776616"/>
                </a:cubicBezTo>
                <a:close/>
                <a:moveTo>
                  <a:pt x="5309230" y="4304526"/>
                </a:moveTo>
                <a:cubicBezTo>
                  <a:pt x="5309230" y="4335364"/>
                  <a:pt x="5284246" y="4360326"/>
                  <a:pt x="5253382" y="4360326"/>
                </a:cubicBezTo>
                <a:cubicBezTo>
                  <a:pt x="5222519" y="4360326"/>
                  <a:pt x="5197534" y="4335364"/>
                  <a:pt x="5197534" y="4304526"/>
                </a:cubicBezTo>
                <a:cubicBezTo>
                  <a:pt x="5197534" y="4273690"/>
                  <a:pt x="5222519" y="4248728"/>
                  <a:pt x="5253382" y="4248728"/>
                </a:cubicBezTo>
                <a:cubicBezTo>
                  <a:pt x="5284246" y="4248728"/>
                  <a:pt x="5309230" y="4273690"/>
                  <a:pt x="5309230" y="4304526"/>
                </a:cubicBezTo>
                <a:close/>
                <a:moveTo>
                  <a:pt x="5309230" y="3832438"/>
                </a:moveTo>
                <a:cubicBezTo>
                  <a:pt x="5309230" y="3863274"/>
                  <a:pt x="5284246" y="3888236"/>
                  <a:pt x="5253382" y="3888236"/>
                </a:cubicBezTo>
                <a:cubicBezTo>
                  <a:pt x="5222519" y="3888236"/>
                  <a:pt x="5197534" y="3863274"/>
                  <a:pt x="5197534" y="3832438"/>
                </a:cubicBezTo>
                <a:cubicBezTo>
                  <a:pt x="5197534" y="3801600"/>
                  <a:pt x="5222519" y="3776638"/>
                  <a:pt x="5253382" y="3776638"/>
                </a:cubicBezTo>
                <a:cubicBezTo>
                  <a:pt x="5284246" y="3776638"/>
                  <a:pt x="5309230" y="3801600"/>
                  <a:pt x="5309230" y="3832438"/>
                </a:cubicBezTo>
                <a:close/>
                <a:moveTo>
                  <a:pt x="5309230" y="3360348"/>
                </a:moveTo>
                <a:cubicBezTo>
                  <a:pt x="5309230" y="3390816"/>
                  <a:pt x="5284246" y="3415780"/>
                  <a:pt x="5253382" y="3415780"/>
                </a:cubicBezTo>
                <a:cubicBezTo>
                  <a:pt x="5222519" y="3415780"/>
                  <a:pt x="5197534" y="3391184"/>
                  <a:pt x="5197534" y="3360348"/>
                </a:cubicBezTo>
                <a:cubicBezTo>
                  <a:pt x="5197534" y="3329512"/>
                  <a:pt x="5222519" y="3304548"/>
                  <a:pt x="5253382" y="3304548"/>
                </a:cubicBezTo>
                <a:cubicBezTo>
                  <a:pt x="5284246" y="3304548"/>
                  <a:pt x="5309230" y="3329512"/>
                  <a:pt x="5309230" y="3360348"/>
                </a:cubicBezTo>
                <a:close/>
                <a:moveTo>
                  <a:pt x="5309230" y="2888258"/>
                </a:moveTo>
                <a:cubicBezTo>
                  <a:pt x="5309230" y="2919094"/>
                  <a:pt x="5284246" y="2944058"/>
                  <a:pt x="5253382" y="2944058"/>
                </a:cubicBezTo>
                <a:cubicBezTo>
                  <a:pt x="5222519" y="2944058"/>
                  <a:pt x="5197534" y="2919094"/>
                  <a:pt x="5197534" y="2888258"/>
                </a:cubicBezTo>
                <a:cubicBezTo>
                  <a:pt x="5197534" y="2857422"/>
                  <a:pt x="5222519" y="2832458"/>
                  <a:pt x="5253382" y="2832458"/>
                </a:cubicBezTo>
                <a:cubicBezTo>
                  <a:pt x="5284246" y="2832458"/>
                  <a:pt x="5309230" y="2857422"/>
                  <a:pt x="5309230" y="2888258"/>
                </a:cubicBezTo>
                <a:close/>
                <a:moveTo>
                  <a:pt x="5309230" y="2416168"/>
                </a:moveTo>
                <a:cubicBezTo>
                  <a:pt x="5309230" y="2447004"/>
                  <a:pt x="5284246" y="2471968"/>
                  <a:pt x="5253382" y="2471968"/>
                </a:cubicBezTo>
                <a:cubicBezTo>
                  <a:pt x="5222519" y="2471968"/>
                  <a:pt x="5197534" y="2447004"/>
                  <a:pt x="5197534" y="2416168"/>
                </a:cubicBezTo>
                <a:cubicBezTo>
                  <a:pt x="5197534" y="2385332"/>
                  <a:pt x="5222519" y="2360370"/>
                  <a:pt x="5253382" y="2360370"/>
                </a:cubicBezTo>
                <a:cubicBezTo>
                  <a:pt x="5284246" y="2360370"/>
                  <a:pt x="5309230" y="2385332"/>
                  <a:pt x="5309230" y="2416168"/>
                </a:cubicBezTo>
                <a:close/>
                <a:moveTo>
                  <a:pt x="5309230" y="1944078"/>
                </a:moveTo>
                <a:cubicBezTo>
                  <a:pt x="5309230" y="1974916"/>
                  <a:pt x="5284246" y="1999878"/>
                  <a:pt x="5253382" y="1999878"/>
                </a:cubicBezTo>
                <a:cubicBezTo>
                  <a:pt x="5222519" y="1999878"/>
                  <a:pt x="5197534" y="1974916"/>
                  <a:pt x="5197534" y="1944078"/>
                </a:cubicBezTo>
                <a:cubicBezTo>
                  <a:pt x="5197534" y="1913242"/>
                  <a:pt x="5222519" y="1888280"/>
                  <a:pt x="5253382" y="1888280"/>
                </a:cubicBezTo>
                <a:cubicBezTo>
                  <a:pt x="5284246" y="1888280"/>
                  <a:pt x="5309230" y="1913242"/>
                  <a:pt x="5309230" y="1944078"/>
                </a:cubicBezTo>
                <a:close/>
                <a:moveTo>
                  <a:pt x="5309230" y="1471990"/>
                </a:moveTo>
                <a:cubicBezTo>
                  <a:pt x="5309230" y="1502826"/>
                  <a:pt x="5284246" y="1527788"/>
                  <a:pt x="5253382" y="1527788"/>
                </a:cubicBezTo>
                <a:cubicBezTo>
                  <a:pt x="5222519" y="1527788"/>
                  <a:pt x="5197534" y="1502826"/>
                  <a:pt x="5197534" y="1471990"/>
                </a:cubicBezTo>
                <a:cubicBezTo>
                  <a:pt x="5197534" y="1441152"/>
                  <a:pt x="5222519" y="1416190"/>
                  <a:pt x="5253382" y="1416190"/>
                </a:cubicBezTo>
                <a:cubicBezTo>
                  <a:pt x="5284246" y="1416190"/>
                  <a:pt x="5309230" y="1441152"/>
                  <a:pt x="5309230" y="1471990"/>
                </a:cubicBezTo>
                <a:close/>
                <a:moveTo>
                  <a:pt x="5309230" y="999899"/>
                </a:moveTo>
                <a:cubicBezTo>
                  <a:pt x="5309230" y="1030368"/>
                  <a:pt x="5284246" y="1055331"/>
                  <a:pt x="5253382" y="1055331"/>
                </a:cubicBezTo>
                <a:cubicBezTo>
                  <a:pt x="5222519" y="1055331"/>
                  <a:pt x="5197534" y="1030736"/>
                  <a:pt x="5197534" y="999899"/>
                </a:cubicBezTo>
                <a:cubicBezTo>
                  <a:pt x="5197534" y="969063"/>
                  <a:pt x="5222519" y="944100"/>
                  <a:pt x="5253382" y="944100"/>
                </a:cubicBezTo>
                <a:cubicBezTo>
                  <a:pt x="5284246" y="944100"/>
                  <a:pt x="5309230" y="969063"/>
                  <a:pt x="5309230" y="999899"/>
                </a:cubicBezTo>
                <a:close/>
                <a:moveTo>
                  <a:pt x="5309230" y="527810"/>
                </a:moveTo>
                <a:cubicBezTo>
                  <a:pt x="5309230" y="558646"/>
                  <a:pt x="5284246" y="583609"/>
                  <a:pt x="5253382" y="583609"/>
                </a:cubicBezTo>
                <a:cubicBezTo>
                  <a:pt x="5222519" y="583609"/>
                  <a:pt x="5197534" y="558646"/>
                  <a:pt x="5197534" y="527810"/>
                </a:cubicBezTo>
                <a:cubicBezTo>
                  <a:pt x="5197534" y="504683"/>
                  <a:pt x="5211588" y="484859"/>
                  <a:pt x="5231635" y="476393"/>
                </a:cubicBezTo>
                <a:lnTo>
                  <a:pt x="5237670" y="475177"/>
                </a:lnTo>
                <a:lnTo>
                  <a:pt x="5302969" y="512699"/>
                </a:lnTo>
                <a:close/>
                <a:moveTo>
                  <a:pt x="5529929" y="4975124"/>
                </a:moveTo>
                <a:lnTo>
                  <a:pt x="5449338" y="4975124"/>
                </a:lnTo>
                <a:lnTo>
                  <a:pt x="5450136" y="4973198"/>
                </a:lnTo>
                <a:cubicBezTo>
                  <a:pt x="5460240" y="4963104"/>
                  <a:pt x="5474202" y="4956862"/>
                  <a:pt x="5489634" y="4956862"/>
                </a:cubicBezTo>
                <a:cubicBezTo>
                  <a:pt x="5505065" y="4956862"/>
                  <a:pt x="5519027" y="4963104"/>
                  <a:pt x="5529131" y="4973198"/>
                </a:cubicBezTo>
                <a:close/>
                <a:moveTo>
                  <a:pt x="5545482" y="4540572"/>
                </a:moveTo>
                <a:cubicBezTo>
                  <a:pt x="5545482" y="4571040"/>
                  <a:pt x="5520497" y="4596004"/>
                  <a:pt x="5489634" y="4596004"/>
                </a:cubicBezTo>
                <a:cubicBezTo>
                  <a:pt x="5458770" y="4596004"/>
                  <a:pt x="5433786" y="4571408"/>
                  <a:pt x="5433786" y="4540572"/>
                </a:cubicBezTo>
                <a:cubicBezTo>
                  <a:pt x="5433786" y="4509736"/>
                  <a:pt x="5458770" y="4484772"/>
                  <a:pt x="5489634" y="4484772"/>
                </a:cubicBezTo>
                <a:cubicBezTo>
                  <a:pt x="5520497" y="4484772"/>
                  <a:pt x="5545482" y="4509736"/>
                  <a:pt x="5545482" y="4540572"/>
                </a:cubicBezTo>
                <a:close/>
                <a:moveTo>
                  <a:pt x="5545482" y="4068482"/>
                </a:moveTo>
                <a:cubicBezTo>
                  <a:pt x="5545482" y="4099318"/>
                  <a:pt x="5520497" y="4124280"/>
                  <a:pt x="5489634" y="4124280"/>
                </a:cubicBezTo>
                <a:cubicBezTo>
                  <a:pt x="5458770" y="4124280"/>
                  <a:pt x="5433786" y="4099318"/>
                  <a:pt x="5433786" y="4068482"/>
                </a:cubicBezTo>
                <a:cubicBezTo>
                  <a:pt x="5433786" y="4037646"/>
                  <a:pt x="5458770" y="4012682"/>
                  <a:pt x="5489634" y="4012682"/>
                </a:cubicBezTo>
                <a:cubicBezTo>
                  <a:pt x="5520497" y="4012682"/>
                  <a:pt x="5545482" y="4037646"/>
                  <a:pt x="5545482" y="4068482"/>
                </a:cubicBezTo>
                <a:close/>
                <a:moveTo>
                  <a:pt x="5545482" y="3596392"/>
                </a:moveTo>
                <a:cubicBezTo>
                  <a:pt x="5545482" y="3627228"/>
                  <a:pt x="5520497" y="3652192"/>
                  <a:pt x="5489634" y="3652192"/>
                </a:cubicBezTo>
                <a:cubicBezTo>
                  <a:pt x="5458770" y="3652192"/>
                  <a:pt x="5433786" y="3627228"/>
                  <a:pt x="5433786" y="3596392"/>
                </a:cubicBezTo>
                <a:cubicBezTo>
                  <a:pt x="5433786" y="3565556"/>
                  <a:pt x="5458770" y="3540594"/>
                  <a:pt x="5489634" y="3540594"/>
                </a:cubicBezTo>
                <a:cubicBezTo>
                  <a:pt x="5520497" y="3540594"/>
                  <a:pt x="5545482" y="3565556"/>
                  <a:pt x="5545482" y="3596392"/>
                </a:cubicBezTo>
                <a:close/>
                <a:moveTo>
                  <a:pt x="5545482" y="3124302"/>
                </a:moveTo>
                <a:cubicBezTo>
                  <a:pt x="5545482" y="3155140"/>
                  <a:pt x="5520497" y="3180102"/>
                  <a:pt x="5489634" y="3180102"/>
                </a:cubicBezTo>
                <a:cubicBezTo>
                  <a:pt x="5458770" y="3180102"/>
                  <a:pt x="5433786" y="3154772"/>
                  <a:pt x="5433786" y="3124302"/>
                </a:cubicBezTo>
                <a:cubicBezTo>
                  <a:pt x="5433786" y="3093834"/>
                  <a:pt x="5458770" y="3068870"/>
                  <a:pt x="5489634" y="3068870"/>
                </a:cubicBezTo>
                <a:cubicBezTo>
                  <a:pt x="5520497" y="3068870"/>
                  <a:pt x="5545482" y="3093466"/>
                  <a:pt x="5545482" y="3124302"/>
                </a:cubicBezTo>
                <a:close/>
                <a:moveTo>
                  <a:pt x="5545482" y="2652214"/>
                </a:moveTo>
                <a:cubicBezTo>
                  <a:pt x="5545482" y="2683050"/>
                  <a:pt x="5520497" y="2708012"/>
                  <a:pt x="5489634" y="2708012"/>
                </a:cubicBezTo>
                <a:cubicBezTo>
                  <a:pt x="5458770" y="2708012"/>
                  <a:pt x="5433786" y="2683050"/>
                  <a:pt x="5433786" y="2652214"/>
                </a:cubicBezTo>
                <a:cubicBezTo>
                  <a:pt x="5433786" y="2621376"/>
                  <a:pt x="5458770" y="2596414"/>
                  <a:pt x="5489634" y="2596414"/>
                </a:cubicBezTo>
                <a:cubicBezTo>
                  <a:pt x="5520497" y="2596414"/>
                  <a:pt x="5545482" y="2621376"/>
                  <a:pt x="5545482" y="2652214"/>
                </a:cubicBezTo>
                <a:close/>
                <a:moveTo>
                  <a:pt x="5545482" y="2180124"/>
                </a:moveTo>
                <a:cubicBezTo>
                  <a:pt x="5545482" y="2210592"/>
                  <a:pt x="5520497" y="2235556"/>
                  <a:pt x="5489634" y="2235556"/>
                </a:cubicBezTo>
                <a:cubicBezTo>
                  <a:pt x="5458770" y="2235556"/>
                  <a:pt x="5433786" y="2210960"/>
                  <a:pt x="5433786" y="2180124"/>
                </a:cubicBezTo>
                <a:cubicBezTo>
                  <a:pt x="5433786" y="2149288"/>
                  <a:pt x="5458770" y="2124324"/>
                  <a:pt x="5489634" y="2124324"/>
                </a:cubicBezTo>
                <a:cubicBezTo>
                  <a:pt x="5520497" y="2124324"/>
                  <a:pt x="5545482" y="2149288"/>
                  <a:pt x="5545482" y="2180124"/>
                </a:cubicBezTo>
                <a:close/>
                <a:moveTo>
                  <a:pt x="5545482" y="1708034"/>
                </a:moveTo>
                <a:cubicBezTo>
                  <a:pt x="5545482" y="1738870"/>
                  <a:pt x="5520497" y="1763834"/>
                  <a:pt x="5489634" y="1763834"/>
                </a:cubicBezTo>
                <a:cubicBezTo>
                  <a:pt x="5458770" y="1763834"/>
                  <a:pt x="5433786" y="1738870"/>
                  <a:pt x="5433786" y="1708034"/>
                </a:cubicBezTo>
                <a:cubicBezTo>
                  <a:pt x="5433786" y="1677198"/>
                  <a:pt x="5458770" y="1652234"/>
                  <a:pt x="5489634" y="1652234"/>
                </a:cubicBezTo>
                <a:cubicBezTo>
                  <a:pt x="5520497" y="1652234"/>
                  <a:pt x="5545482" y="1677198"/>
                  <a:pt x="5545482" y="1708034"/>
                </a:cubicBezTo>
                <a:close/>
                <a:moveTo>
                  <a:pt x="5545482" y="1235944"/>
                </a:moveTo>
                <a:cubicBezTo>
                  <a:pt x="5545482" y="1266780"/>
                  <a:pt x="5520497" y="1291744"/>
                  <a:pt x="5489634" y="1291744"/>
                </a:cubicBezTo>
                <a:cubicBezTo>
                  <a:pt x="5458770" y="1291744"/>
                  <a:pt x="5433786" y="1266780"/>
                  <a:pt x="5433786" y="1235944"/>
                </a:cubicBezTo>
                <a:cubicBezTo>
                  <a:pt x="5433786" y="1205108"/>
                  <a:pt x="5458770" y="1180146"/>
                  <a:pt x="5489634" y="1180146"/>
                </a:cubicBezTo>
                <a:cubicBezTo>
                  <a:pt x="5520497" y="1180146"/>
                  <a:pt x="5545482" y="1205108"/>
                  <a:pt x="5545482" y="1235944"/>
                </a:cubicBezTo>
                <a:close/>
                <a:moveTo>
                  <a:pt x="5545482" y="763854"/>
                </a:moveTo>
                <a:cubicBezTo>
                  <a:pt x="5545482" y="794691"/>
                  <a:pt x="5520497" y="819653"/>
                  <a:pt x="5489634" y="819653"/>
                </a:cubicBezTo>
                <a:cubicBezTo>
                  <a:pt x="5458770" y="819653"/>
                  <a:pt x="5433786" y="794324"/>
                  <a:pt x="5433786" y="763854"/>
                </a:cubicBezTo>
                <a:cubicBezTo>
                  <a:pt x="5433786" y="733385"/>
                  <a:pt x="5458770" y="708422"/>
                  <a:pt x="5489634" y="708422"/>
                </a:cubicBezTo>
                <a:cubicBezTo>
                  <a:pt x="5520497" y="708422"/>
                  <a:pt x="5545482" y="733018"/>
                  <a:pt x="5545482" y="763854"/>
                </a:cubicBezTo>
                <a:close/>
                <a:moveTo>
                  <a:pt x="5781734" y="4776616"/>
                </a:moveTo>
                <a:cubicBezTo>
                  <a:pt x="5781734" y="4807452"/>
                  <a:pt x="5756749" y="4832416"/>
                  <a:pt x="5725885" y="4832416"/>
                </a:cubicBezTo>
                <a:cubicBezTo>
                  <a:pt x="5695022" y="4832416"/>
                  <a:pt x="5670037" y="4807452"/>
                  <a:pt x="5670037" y="4776616"/>
                </a:cubicBezTo>
                <a:cubicBezTo>
                  <a:pt x="5670037" y="4745780"/>
                  <a:pt x="5695022" y="4720818"/>
                  <a:pt x="5725885" y="4720818"/>
                </a:cubicBezTo>
                <a:cubicBezTo>
                  <a:pt x="5756749" y="4720818"/>
                  <a:pt x="5781734" y="4745780"/>
                  <a:pt x="5781734" y="4776616"/>
                </a:cubicBezTo>
                <a:close/>
                <a:moveTo>
                  <a:pt x="5781734" y="4304526"/>
                </a:moveTo>
                <a:cubicBezTo>
                  <a:pt x="5781734" y="4335364"/>
                  <a:pt x="5756749" y="4360326"/>
                  <a:pt x="5725885" y="4360326"/>
                </a:cubicBezTo>
                <a:cubicBezTo>
                  <a:pt x="5695022" y="4360326"/>
                  <a:pt x="5670037" y="4335364"/>
                  <a:pt x="5670037" y="4304526"/>
                </a:cubicBezTo>
                <a:cubicBezTo>
                  <a:pt x="5670037" y="4273690"/>
                  <a:pt x="5695022" y="4248728"/>
                  <a:pt x="5725885" y="4248728"/>
                </a:cubicBezTo>
                <a:cubicBezTo>
                  <a:pt x="5756749" y="4248728"/>
                  <a:pt x="5781734" y="4273690"/>
                  <a:pt x="5781734" y="4304526"/>
                </a:cubicBezTo>
                <a:close/>
                <a:moveTo>
                  <a:pt x="5781734" y="3832438"/>
                </a:moveTo>
                <a:cubicBezTo>
                  <a:pt x="5781734" y="3863274"/>
                  <a:pt x="5756749" y="3888236"/>
                  <a:pt x="5725885" y="3888236"/>
                </a:cubicBezTo>
                <a:cubicBezTo>
                  <a:pt x="5695022" y="3888236"/>
                  <a:pt x="5670037" y="3863274"/>
                  <a:pt x="5670037" y="3832438"/>
                </a:cubicBezTo>
                <a:cubicBezTo>
                  <a:pt x="5670037" y="3801600"/>
                  <a:pt x="5695022" y="3776638"/>
                  <a:pt x="5725885" y="3776638"/>
                </a:cubicBezTo>
                <a:cubicBezTo>
                  <a:pt x="5756749" y="3776638"/>
                  <a:pt x="5781734" y="3801600"/>
                  <a:pt x="5781734" y="3832438"/>
                </a:cubicBezTo>
                <a:close/>
                <a:moveTo>
                  <a:pt x="5781734" y="3360348"/>
                </a:moveTo>
                <a:cubicBezTo>
                  <a:pt x="5781734" y="3390816"/>
                  <a:pt x="5756749" y="3415780"/>
                  <a:pt x="5725885" y="3415780"/>
                </a:cubicBezTo>
                <a:cubicBezTo>
                  <a:pt x="5695022" y="3415780"/>
                  <a:pt x="5670037" y="3391184"/>
                  <a:pt x="5670037" y="3360348"/>
                </a:cubicBezTo>
                <a:cubicBezTo>
                  <a:pt x="5670037" y="3329512"/>
                  <a:pt x="5695022" y="3304548"/>
                  <a:pt x="5725885" y="3304548"/>
                </a:cubicBezTo>
                <a:cubicBezTo>
                  <a:pt x="5756749" y="3304548"/>
                  <a:pt x="5781734" y="3329512"/>
                  <a:pt x="5781734" y="3360348"/>
                </a:cubicBezTo>
                <a:close/>
                <a:moveTo>
                  <a:pt x="5781734" y="2888258"/>
                </a:moveTo>
                <a:cubicBezTo>
                  <a:pt x="5781734" y="2919094"/>
                  <a:pt x="5756749" y="2944058"/>
                  <a:pt x="5725885" y="2944058"/>
                </a:cubicBezTo>
                <a:cubicBezTo>
                  <a:pt x="5695022" y="2944058"/>
                  <a:pt x="5670037" y="2919094"/>
                  <a:pt x="5670037" y="2888258"/>
                </a:cubicBezTo>
                <a:cubicBezTo>
                  <a:pt x="5670037" y="2857422"/>
                  <a:pt x="5695022" y="2832458"/>
                  <a:pt x="5725885" y="2832458"/>
                </a:cubicBezTo>
                <a:cubicBezTo>
                  <a:pt x="5756749" y="2832458"/>
                  <a:pt x="5781734" y="2857422"/>
                  <a:pt x="5781734" y="2888258"/>
                </a:cubicBezTo>
                <a:close/>
                <a:moveTo>
                  <a:pt x="5781734" y="2416168"/>
                </a:moveTo>
                <a:cubicBezTo>
                  <a:pt x="5781734" y="2447004"/>
                  <a:pt x="5756749" y="2471968"/>
                  <a:pt x="5725885" y="2471968"/>
                </a:cubicBezTo>
                <a:cubicBezTo>
                  <a:pt x="5695022" y="2471968"/>
                  <a:pt x="5670037" y="2447004"/>
                  <a:pt x="5670037" y="2416168"/>
                </a:cubicBezTo>
                <a:cubicBezTo>
                  <a:pt x="5670037" y="2385332"/>
                  <a:pt x="5695022" y="2360370"/>
                  <a:pt x="5725885" y="2360370"/>
                </a:cubicBezTo>
                <a:cubicBezTo>
                  <a:pt x="5756749" y="2360370"/>
                  <a:pt x="5781734" y="2385332"/>
                  <a:pt x="5781734" y="2416168"/>
                </a:cubicBezTo>
                <a:close/>
                <a:moveTo>
                  <a:pt x="5781734" y="1944078"/>
                </a:moveTo>
                <a:cubicBezTo>
                  <a:pt x="5781734" y="1974916"/>
                  <a:pt x="5756749" y="1999878"/>
                  <a:pt x="5725885" y="1999878"/>
                </a:cubicBezTo>
                <a:cubicBezTo>
                  <a:pt x="5695022" y="1999878"/>
                  <a:pt x="5670037" y="1974916"/>
                  <a:pt x="5670037" y="1944078"/>
                </a:cubicBezTo>
                <a:cubicBezTo>
                  <a:pt x="5670037" y="1913242"/>
                  <a:pt x="5695022" y="1888280"/>
                  <a:pt x="5725885" y="1888280"/>
                </a:cubicBezTo>
                <a:cubicBezTo>
                  <a:pt x="5756749" y="1888280"/>
                  <a:pt x="5781734" y="1913242"/>
                  <a:pt x="5781734" y="1944078"/>
                </a:cubicBezTo>
                <a:close/>
                <a:moveTo>
                  <a:pt x="5781734" y="1471990"/>
                </a:moveTo>
                <a:cubicBezTo>
                  <a:pt x="5781734" y="1502826"/>
                  <a:pt x="5756749" y="1527788"/>
                  <a:pt x="5725885" y="1527788"/>
                </a:cubicBezTo>
                <a:cubicBezTo>
                  <a:pt x="5695022" y="1527788"/>
                  <a:pt x="5670037" y="1502826"/>
                  <a:pt x="5670037" y="1471990"/>
                </a:cubicBezTo>
                <a:cubicBezTo>
                  <a:pt x="5670037" y="1441152"/>
                  <a:pt x="5695022" y="1416190"/>
                  <a:pt x="5725885" y="1416190"/>
                </a:cubicBezTo>
                <a:cubicBezTo>
                  <a:pt x="5756749" y="1416190"/>
                  <a:pt x="5781734" y="1441152"/>
                  <a:pt x="5781734" y="1471990"/>
                </a:cubicBezTo>
                <a:close/>
                <a:moveTo>
                  <a:pt x="5781734" y="999899"/>
                </a:moveTo>
                <a:cubicBezTo>
                  <a:pt x="5781734" y="1030368"/>
                  <a:pt x="5756749" y="1055331"/>
                  <a:pt x="5725885" y="1055331"/>
                </a:cubicBezTo>
                <a:cubicBezTo>
                  <a:pt x="5695022" y="1055331"/>
                  <a:pt x="5670037" y="1030736"/>
                  <a:pt x="5670037" y="999899"/>
                </a:cubicBezTo>
                <a:cubicBezTo>
                  <a:pt x="5670037" y="969063"/>
                  <a:pt x="5695022" y="944100"/>
                  <a:pt x="5725885" y="944100"/>
                </a:cubicBezTo>
                <a:cubicBezTo>
                  <a:pt x="5756749" y="944100"/>
                  <a:pt x="5781734" y="969063"/>
                  <a:pt x="5781734" y="999899"/>
                </a:cubicBezTo>
                <a:close/>
                <a:moveTo>
                  <a:pt x="6002432" y="4975124"/>
                </a:moveTo>
                <a:lnTo>
                  <a:pt x="5921841" y="4975124"/>
                </a:lnTo>
                <a:lnTo>
                  <a:pt x="5922639" y="4973198"/>
                </a:lnTo>
                <a:cubicBezTo>
                  <a:pt x="5932743" y="4963104"/>
                  <a:pt x="5946705" y="4956862"/>
                  <a:pt x="5962137" y="4956862"/>
                </a:cubicBezTo>
                <a:cubicBezTo>
                  <a:pt x="5977568" y="4956862"/>
                  <a:pt x="5991530" y="4963104"/>
                  <a:pt x="6001635" y="4973198"/>
                </a:cubicBezTo>
                <a:close/>
                <a:moveTo>
                  <a:pt x="6017985" y="4540572"/>
                </a:moveTo>
                <a:cubicBezTo>
                  <a:pt x="6017985" y="4571040"/>
                  <a:pt x="5993000" y="4596004"/>
                  <a:pt x="5962137" y="4596004"/>
                </a:cubicBezTo>
                <a:cubicBezTo>
                  <a:pt x="5931273" y="4596004"/>
                  <a:pt x="5906289" y="4571408"/>
                  <a:pt x="5906289" y="4540572"/>
                </a:cubicBezTo>
                <a:cubicBezTo>
                  <a:pt x="5906289" y="4509736"/>
                  <a:pt x="5931273" y="4484772"/>
                  <a:pt x="5962137" y="4484772"/>
                </a:cubicBezTo>
                <a:cubicBezTo>
                  <a:pt x="5993000" y="4484772"/>
                  <a:pt x="6017985" y="4509736"/>
                  <a:pt x="6017985" y="4540572"/>
                </a:cubicBezTo>
                <a:close/>
                <a:moveTo>
                  <a:pt x="6017985" y="4068482"/>
                </a:moveTo>
                <a:cubicBezTo>
                  <a:pt x="6017985" y="4099318"/>
                  <a:pt x="5993000" y="4124280"/>
                  <a:pt x="5962137" y="4124280"/>
                </a:cubicBezTo>
                <a:cubicBezTo>
                  <a:pt x="5931273" y="4124280"/>
                  <a:pt x="5906289" y="4099318"/>
                  <a:pt x="5906289" y="4068482"/>
                </a:cubicBezTo>
                <a:cubicBezTo>
                  <a:pt x="5906289" y="4037646"/>
                  <a:pt x="5931273" y="4012682"/>
                  <a:pt x="5962137" y="4012682"/>
                </a:cubicBezTo>
                <a:cubicBezTo>
                  <a:pt x="5993000" y="4012682"/>
                  <a:pt x="6017985" y="4037646"/>
                  <a:pt x="6017985" y="4068482"/>
                </a:cubicBezTo>
                <a:close/>
                <a:moveTo>
                  <a:pt x="6017985" y="3596392"/>
                </a:moveTo>
                <a:cubicBezTo>
                  <a:pt x="6017985" y="3627228"/>
                  <a:pt x="5993000" y="3652192"/>
                  <a:pt x="5962137" y="3652192"/>
                </a:cubicBezTo>
                <a:cubicBezTo>
                  <a:pt x="5931273" y="3652192"/>
                  <a:pt x="5906289" y="3627228"/>
                  <a:pt x="5906289" y="3596392"/>
                </a:cubicBezTo>
                <a:cubicBezTo>
                  <a:pt x="5906289" y="3565556"/>
                  <a:pt x="5931273" y="3540594"/>
                  <a:pt x="5962137" y="3540594"/>
                </a:cubicBezTo>
                <a:cubicBezTo>
                  <a:pt x="5993000" y="3540594"/>
                  <a:pt x="6017985" y="3565556"/>
                  <a:pt x="6017985" y="3596392"/>
                </a:cubicBezTo>
                <a:close/>
                <a:moveTo>
                  <a:pt x="6017985" y="3124302"/>
                </a:moveTo>
                <a:cubicBezTo>
                  <a:pt x="6017985" y="3155140"/>
                  <a:pt x="5993000" y="3180102"/>
                  <a:pt x="5962137" y="3180102"/>
                </a:cubicBezTo>
                <a:cubicBezTo>
                  <a:pt x="5931273" y="3180102"/>
                  <a:pt x="5906289" y="3154772"/>
                  <a:pt x="5906289" y="3124302"/>
                </a:cubicBezTo>
                <a:cubicBezTo>
                  <a:pt x="5906289" y="3093834"/>
                  <a:pt x="5931273" y="3068870"/>
                  <a:pt x="5962137" y="3068870"/>
                </a:cubicBezTo>
                <a:cubicBezTo>
                  <a:pt x="5993000" y="3068870"/>
                  <a:pt x="6017985" y="3093466"/>
                  <a:pt x="6017985" y="3124302"/>
                </a:cubicBezTo>
                <a:close/>
                <a:moveTo>
                  <a:pt x="6017985" y="2652214"/>
                </a:moveTo>
                <a:cubicBezTo>
                  <a:pt x="6017985" y="2683050"/>
                  <a:pt x="5993000" y="2708012"/>
                  <a:pt x="5962137" y="2708012"/>
                </a:cubicBezTo>
                <a:cubicBezTo>
                  <a:pt x="5931273" y="2708012"/>
                  <a:pt x="5906289" y="2683050"/>
                  <a:pt x="5906289" y="2652214"/>
                </a:cubicBezTo>
                <a:cubicBezTo>
                  <a:pt x="5906289" y="2621376"/>
                  <a:pt x="5931273" y="2596414"/>
                  <a:pt x="5962137" y="2596414"/>
                </a:cubicBezTo>
                <a:cubicBezTo>
                  <a:pt x="5993000" y="2596414"/>
                  <a:pt x="6017985" y="2621376"/>
                  <a:pt x="6017985" y="2652214"/>
                </a:cubicBezTo>
                <a:close/>
                <a:moveTo>
                  <a:pt x="6017985" y="2180124"/>
                </a:moveTo>
                <a:cubicBezTo>
                  <a:pt x="6017985" y="2210592"/>
                  <a:pt x="5993000" y="2235556"/>
                  <a:pt x="5962137" y="2235556"/>
                </a:cubicBezTo>
                <a:cubicBezTo>
                  <a:pt x="5931273" y="2235556"/>
                  <a:pt x="5906289" y="2210960"/>
                  <a:pt x="5906289" y="2180124"/>
                </a:cubicBezTo>
                <a:cubicBezTo>
                  <a:pt x="5906289" y="2149288"/>
                  <a:pt x="5931273" y="2124324"/>
                  <a:pt x="5962137" y="2124324"/>
                </a:cubicBezTo>
                <a:cubicBezTo>
                  <a:pt x="5993000" y="2124324"/>
                  <a:pt x="6017985" y="2149288"/>
                  <a:pt x="6017985" y="2180124"/>
                </a:cubicBezTo>
                <a:close/>
                <a:moveTo>
                  <a:pt x="6017985" y="1708034"/>
                </a:moveTo>
                <a:cubicBezTo>
                  <a:pt x="6017985" y="1738870"/>
                  <a:pt x="5993000" y="1763834"/>
                  <a:pt x="5962137" y="1763834"/>
                </a:cubicBezTo>
                <a:cubicBezTo>
                  <a:pt x="5931273" y="1763834"/>
                  <a:pt x="5906289" y="1738870"/>
                  <a:pt x="5906289" y="1708034"/>
                </a:cubicBezTo>
                <a:cubicBezTo>
                  <a:pt x="5906289" y="1677198"/>
                  <a:pt x="5931273" y="1652234"/>
                  <a:pt x="5962137" y="1652234"/>
                </a:cubicBezTo>
                <a:cubicBezTo>
                  <a:pt x="5993000" y="1652234"/>
                  <a:pt x="6017985" y="1677198"/>
                  <a:pt x="6017985" y="1708034"/>
                </a:cubicBezTo>
                <a:close/>
                <a:moveTo>
                  <a:pt x="6017985" y="1235944"/>
                </a:moveTo>
                <a:cubicBezTo>
                  <a:pt x="6017985" y="1266780"/>
                  <a:pt x="5993000" y="1291744"/>
                  <a:pt x="5962137" y="1291744"/>
                </a:cubicBezTo>
                <a:cubicBezTo>
                  <a:pt x="5931273" y="1291744"/>
                  <a:pt x="5906289" y="1266780"/>
                  <a:pt x="5906289" y="1235944"/>
                </a:cubicBezTo>
                <a:cubicBezTo>
                  <a:pt x="5906289" y="1205108"/>
                  <a:pt x="5931273" y="1180146"/>
                  <a:pt x="5962137" y="1180146"/>
                </a:cubicBezTo>
                <a:cubicBezTo>
                  <a:pt x="5993000" y="1180146"/>
                  <a:pt x="6017985" y="1205108"/>
                  <a:pt x="6017985" y="1235944"/>
                </a:cubicBezTo>
                <a:close/>
                <a:moveTo>
                  <a:pt x="6254237" y="4776616"/>
                </a:moveTo>
                <a:cubicBezTo>
                  <a:pt x="6254237" y="4807452"/>
                  <a:pt x="6229252" y="4832416"/>
                  <a:pt x="6198389" y="4832416"/>
                </a:cubicBezTo>
                <a:cubicBezTo>
                  <a:pt x="6167525" y="4832416"/>
                  <a:pt x="6142540" y="4807452"/>
                  <a:pt x="6142540" y="4776616"/>
                </a:cubicBezTo>
                <a:cubicBezTo>
                  <a:pt x="6142540" y="4745780"/>
                  <a:pt x="6167525" y="4720818"/>
                  <a:pt x="6198389" y="4720818"/>
                </a:cubicBezTo>
                <a:cubicBezTo>
                  <a:pt x="6229252" y="4720818"/>
                  <a:pt x="6254237" y="4745780"/>
                  <a:pt x="6254237" y="4776616"/>
                </a:cubicBezTo>
                <a:close/>
                <a:moveTo>
                  <a:pt x="6254237" y="4304526"/>
                </a:moveTo>
                <a:cubicBezTo>
                  <a:pt x="6254237" y="4335364"/>
                  <a:pt x="6229252" y="4360326"/>
                  <a:pt x="6198389" y="4360326"/>
                </a:cubicBezTo>
                <a:cubicBezTo>
                  <a:pt x="6167525" y="4360326"/>
                  <a:pt x="6142540" y="4335364"/>
                  <a:pt x="6142540" y="4304526"/>
                </a:cubicBezTo>
                <a:cubicBezTo>
                  <a:pt x="6142540" y="4273690"/>
                  <a:pt x="6167525" y="4248728"/>
                  <a:pt x="6198389" y="4248728"/>
                </a:cubicBezTo>
                <a:cubicBezTo>
                  <a:pt x="6229252" y="4248728"/>
                  <a:pt x="6254237" y="4273690"/>
                  <a:pt x="6254237" y="4304526"/>
                </a:cubicBezTo>
                <a:close/>
                <a:moveTo>
                  <a:pt x="6254237" y="3832438"/>
                </a:moveTo>
                <a:cubicBezTo>
                  <a:pt x="6254237" y="3863274"/>
                  <a:pt x="6229252" y="3888236"/>
                  <a:pt x="6198389" y="3888236"/>
                </a:cubicBezTo>
                <a:cubicBezTo>
                  <a:pt x="6167525" y="3888236"/>
                  <a:pt x="6142540" y="3863274"/>
                  <a:pt x="6142540" y="3832438"/>
                </a:cubicBezTo>
                <a:cubicBezTo>
                  <a:pt x="6142540" y="3801600"/>
                  <a:pt x="6167525" y="3776638"/>
                  <a:pt x="6198389" y="3776638"/>
                </a:cubicBezTo>
                <a:cubicBezTo>
                  <a:pt x="6229252" y="3776638"/>
                  <a:pt x="6254237" y="3801600"/>
                  <a:pt x="6254237" y="3832438"/>
                </a:cubicBezTo>
                <a:close/>
                <a:moveTo>
                  <a:pt x="6254237" y="3360348"/>
                </a:moveTo>
                <a:cubicBezTo>
                  <a:pt x="6254237" y="3390816"/>
                  <a:pt x="6229252" y="3415780"/>
                  <a:pt x="6198389" y="3415780"/>
                </a:cubicBezTo>
                <a:cubicBezTo>
                  <a:pt x="6167525" y="3415780"/>
                  <a:pt x="6142540" y="3391184"/>
                  <a:pt x="6142540" y="3360348"/>
                </a:cubicBezTo>
                <a:cubicBezTo>
                  <a:pt x="6142540" y="3329512"/>
                  <a:pt x="6167525" y="3304548"/>
                  <a:pt x="6198389" y="3304548"/>
                </a:cubicBezTo>
                <a:cubicBezTo>
                  <a:pt x="6229252" y="3304548"/>
                  <a:pt x="6254237" y="3329512"/>
                  <a:pt x="6254237" y="3360348"/>
                </a:cubicBezTo>
                <a:close/>
                <a:moveTo>
                  <a:pt x="6254237" y="2888258"/>
                </a:moveTo>
                <a:cubicBezTo>
                  <a:pt x="6254237" y="2919094"/>
                  <a:pt x="6229252" y="2944058"/>
                  <a:pt x="6198389" y="2944058"/>
                </a:cubicBezTo>
                <a:cubicBezTo>
                  <a:pt x="6167525" y="2944058"/>
                  <a:pt x="6142540" y="2919094"/>
                  <a:pt x="6142540" y="2888258"/>
                </a:cubicBezTo>
                <a:cubicBezTo>
                  <a:pt x="6142540" y="2857422"/>
                  <a:pt x="6167525" y="2832458"/>
                  <a:pt x="6198389" y="2832458"/>
                </a:cubicBezTo>
                <a:cubicBezTo>
                  <a:pt x="6229252" y="2832458"/>
                  <a:pt x="6254237" y="2857422"/>
                  <a:pt x="6254237" y="2888258"/>
                </a:cubicBezTo>
                <a:close/>
                <a:moveTo>
                  <a:pt x="6254237" y="2416168"/>
                </a:moveTo>
                <a:cubicBezTo>
                  <a:pt x="6254237" y="2447004"/>
                  <a:pt x="6229252" y="2471968"/>
                  <a:pt x="6198389" y="2471968"/>
                </a:cubicBezTo>
                <a:cubicBezTo>
                  <a:pt x="6167525" y="2471968"/>
                  <a:pt x="6142540" y="2447004"/>
                  <a:pt x="6142540" y="2416168"/>
                </a:cubicBezTo>
                <a:cubicBezTo>
                  <a:pt x="6142540" y="2385332"/>
                  <a:pt x="6167525" y="2360370"/>
                  <a:pt x="6198389" y="2360370"/>
                </a:cubicBezTo>
                <a:cubicBezTo>
                  <a:pt x="6229252" y="2360370"/>
                  <a:pt x="6254237" y="2385332"/>
                  <a:pt x="6254237" y="2416168"/>
                </a:cubicBezTo>
                <a:close/>
                <a:moveTo>
                  <a:pt x="6254237" y="1944078"/>
                </a:moveTo>
                <a:cubicBezTo>
                  <a:pt x="6254237" y="1974916"/>
                  <a:pt x="6229252" y="1999878"/>
                  <a:pt x="6198389" y="1999878"/>
                </a:cubicBezTo>
                <a:cubicBezTo>
                  <a:pt x="6167525" y="1999878"/>
                  <a:pt x="6142540" y="1974916"/>
                  <a:pt x="6142540" y="1944078"/>
                </a:cubicBezTo>
                <a:cubicBezTo>
                  <a:pt x="6142540" y="1913242"/>
                  <a:pt x="6167525" y="1888280"/>
                  <a:pt x="6198389" y="1888280"/>
                </a:cubicBezTo>
                <a:cubicBezTo>
                  <a:pt x="6229252" y="1888280"/>
                  <a:pt x="6254237" y="1913242"/>
                  <a:pt x="6254237" y="1944078"/>
                </a:cubicBezTo>
                <a:close/>
                <a:moveTo>
                  <a:pt x="6254237" y="1471990"/>
                </a:moveTo>
                <a:cubicBezTo>
                  <a:pt x="6254237" y="1502826"/>
                  <a:pt x="6229252" y="1527788"/>
                  <a:pt x="6198389" y="1527788"/>
                </a:cubicBezTo>
                <a:cubicBezTo>
                  <a:pt x="6167525" y="1527788"/>
                  <a:pt x="6142540" y="1502826"/>
                  <a:pt x="6142540" y="1471990"/>
                </a:cubicBezTo>
                <a:cubicBezTo>
                  <a:pt x="6142540" y="1441152"/>
                  <a:pt x="6167525" y="1416190"/>
                  <a:pt x="6198389" y="1416190"/>
                </a:cubicBezTo>
                <a:cubicBezTo>
                  <a:pt x="6229252" y="1416190"/>
                  <a:pt x="6254237" y="1441152"/>
                  <a:pt x="6254237" y="1471990"/>
                </a:cubicBezTo>
                <a:close/>
                <a:moveTo>
                  <a:pt x="6474936" y="4975124"/>
                </a:moveTo>
                <a:lnTo>
                  <a:pt x="6394344" y="4975124"/>
                </a:lnTo>
                <a:lnTo>
                  <a:pt x="6395142" y="4973198"/>
                </a:lnTo>
                <a:cubicBezTo>
                  <a:pt x="6405246" y="4963104"/>
                  <a:pt x="6419208" y="4956862"/>
                  <a:pt x="6434640" y="4956862"/>
                </a:cubicBezTo>
                <a:cubicBezTo>
                  <a:pt x="6450072" y="4956862"/>
                  <a:pt x="6464034" y="4963104"/>
                  <a:pt x="6474138" y="4973198"/>
                </a:cubicBezTo>
                <a:close/>
                <a:moveTo>
                  <a:pt x="6490488" y="4540572"/>
                </a:moveTo>
                <a:cubicBezTo>
                  <a:pt x="6490488" y="4571040"/>
                  <a:pt x="6465504" y="4596004"/>
                  <a:pt x="6434640" y="4596004"/>
                </a:cubicBezTo>
                <a:cubicBezTo>
                  <a:pt x="6403777" y="4596004"/>
                  <a:pt x="6378792" y="4571408"/>
                  <a:pt x="6378792" y="4540572"/>
                </a:cubicBezTo>
                <a:cubicBezTo>
                  <a:pt x="6378792" y="4509736"/>
                  <a:pt x="6403777" y="4484772"/>
                  <a:pt x="6434640" y="4484772"/>
                </a:cubicBezTo>
                <a:cubicBezTo>
                  <a:pt x="6465504" y="4484772"/>
                  <a:pt x="6490488" y="4509736"/>
                  <a:pt x="6490488" y="4540572"/>
                </a:cubicBezTo>
                <a:close/>
                <a:moveTo>
                  <a:pt x="6490488" y="4068482"/>
                </a:moveTo>
                <a:cubicBezTo>
                  <a:pt x="6490488" y="4099318"/>
                  <a:pt x="6465504" y="4124280"/>
                  <a:pt x="6434640" y="4124280"/>
                </a:cubicBezTo>
                <a:cubicBezTo>
                  <a:pt x="6403777" y="4124280"/>
                  <a:pt x="6378792" y="4099318"/>
                  <a:pt x="6378792" y="4068482"/>
                </a:cubicBezTo>
                <a:cubicBezTo>
                  <a:pt x="6378792" y="4037646"/>
                  <a:pt x="6403777" y="4012682"/>
                  <a:pt x="6434640" y="4012682"/>
                </a:cubicBezTo>
                <a:cubicBezTo>
                  <a:pt x="6465504" y="4012682"/>
                  <a:pt x="6490488" y="4037646"/>
                  <a:pt x="6490488" y="4068482"/>
                </a:cubicBezTo>
                <a:close/>
                <a:moveTo>
                  <a:pt x="6490488" y="3596392"/>
                </a:moveTo>
                <a:cubicBezTo>
                  <a:pt x="6490488" y="3627228"/>
                  <a:pt x="6465504" y="3652192"/>
                  <a:pt x="6434640" y="3652192"/>
                </a:cubicBezTo>
                <a:cubicBezTo>
                  <a:pt x="6403777" y="3652192"/>
                  <a:pt x="6378792" y="3627228"/>
                  <a:pt x="6378792" y="3596392"/>
                </a:cubicBezTo>
                <a:cubicBezTo>
                  <a:pt x="6378792" y="3565556"/>
                  <a:pt x="6403777" y="3540594"/>
                  <a:pt x="6434640" y="3540594"/>
                </a:cubicBezTo>
                <a:cubicBezTo>
                  <a:pt x="6465504" y="3540594"/>
                  <a:pt x="6490488" y="3565556"/>
                  <a:pt x="6490488" y="3596392"/>
                </a:cubicBezTo>
                <a:close/>
                <a:moveTo>
                  <a:pt x="6490488" y="3124302"/>
                </a:moveTo>
                <a:cubicBezTo>
                  <a:pt x="6490488" y="3155140"/>
                  <a:pt x="6465504" y="3180102"/>
                  <a:pt x="6434640" y="3180102"/>
                </a:cubicBezTo>
                <a:cubicBezTo>
                  <a:pt x="6403777" y="3180102"/>
                  <a:pt x="6378792" y="3154772"/>
                  <a:pt x="6378792" y="3124302"/>
                </a:cubicBezTo>
                <a:cubicBezTo>
                  <a:pt x="6378792" y="3093834"/>
                  <a:pt x="6403777" y="3068870"/>
                  <a:pt x="6434640" y="3068870"/>
                </a:cubicBezTo>
                <a:cubicBezTo>
                  <a:pt x="6465504" y="3068870"/>
                  <a:pt x="6490488" y="3093466"/>
                  <a:pt x="6490488" y="3124302"/>
                </a:cubicBezTo>
                <a:close/>
                <a:moveTo>
                  <a:pt x="6490488" y="2652214"/>
                </a:moveTo>
                <a:cubicBezTo>
                  <a:pt x="6490488" y="2683050"/>
                  <a:pt x="6465504" y="2708012"/>
                  <a:pt x="6434640" y="2708012"/>
                </a:cubicBezTo>
                <a:cubicBezTo>
                  <a:pt x="6403777" y="2708012"/>
                  <a:pt x="6378792" y="2683050"/>
                  <a:pt x="6378792" y="2652214"/>
                </a:cubicBezTo>
                <a:cubicBezTo>
                  <a:pt x="6378792" y="2621376"/>
                  <a:pt x="6403777" y="2596414"/>
                  <a:pt x="6434640" y="2596414"/>
                </a:cubicBezTo>
                <a:cubicBezTo>
                  <a:pt x="6465504" y="2596414"/>
                  <a:pt x="6490488" y="2621376"/>
                  <a:pt x="6490488" y="2652214"/>
                </a:cubicBezTo>
                <a:close/>
                <a:moveTo>
                  <a:pt x="6490488" y="2180124"/>
                </a:moveTo>
                <a:cubicBezTo>
                  <a:pt x="6490488" y="2210592"/>
                  <a:pt x="6465504" y="2235556"/>
                  <a:pt x="6434640" y="2235556"/>
                </a:cubicBezTo>
                <a:cubicBezTo>
                  <a:pt x="6403777" y="2235556"/>
                  <a:pt x="6378792" y="2210960"/>
                  <a:pt x="6378792" y="2180124"/>
                </a:cubicBezTo>
                <a:cubicBezTo>
                  <a:pt x="6378792" y="2149288"/>
                  <a:pt x="6403777" y="2124324"/>
                  <a:pt x="6434640" y="2124324"/>
                </a:cubicBezTo>
                <a:cubicBezTo>
                  <a:pt x="6465504" y="2124324"/>
                  <a:pt x="6490488" y="2149288"/>
                  <a:pt x="6490488" y="2180124"/>
                </a:cubicBezTo>
                <a:close/>
                <a:moveTo>
                  <a:pt x="6490488" y="1708034"/>
                </a:moveTo>
                <a:cubicBezTo>
                  <a:pt x="6490488" y="1738870"/>
                  <a:pt x="6465504" y="1763834"/>
                  <a:pt x="6434640" y="1763834"/>
                </a:cubicBezTo>
                <a:cubicBezTo>
                  <a:pt x="6403777" y="1763834"/>
                  <a:pt x="6378792" y="1738870"/>
                  <a:pt x="6378792" y="1708034"/>
                </a:cubicBezTo>
                <a:cubicBezTo>
                  <a:pt x="6378792" y="1677198"/>
                  <a:pt x="6403777" y="1652234"/>
                  <a:pt x="6434640" y="1652234"/>
                </a:cubicBezTo>
                <a:cubicBezTo>
                  <a:pt x="6465504" y="1652234"/>
                  <a:pt x="6490488" y="1677198"/>
                  <a:pt x="6490488" y="1708034"/>
                </a:cubicBezTo>
                <a:close/>
                <a:moveTo>
                  <a:pt x="6726740" y="4776616"/>
                </a:moveTo>
                <a:cubicBezTo>
                  <a:pt x="6726740" y="4807452"/>
                  <a:pt x="6701755" y="4832416"/>
                  <a:pt x="6670892" y="4832416"/>
                </a:cubicBezTo>
                <a:cubicBezTo>
                  <a:pt x="6640028" y="4832416"/>
                  <a:pt x="6615044" y="4807452"/>
                  <a:pt x="6615044" y="4776616"/>
                </a:cubicBezTo>
                <a:cubicBezTo>
                  <a:pt x="6615044" y="4745780"/>
                  <a:pt x="6640028" y="4720818"/>
                  <a:pt x="6670892" y="4720818"/>
                </a:cubicBezTo>
                <a:cubicBezTo>
                  <a:pt x="6701755" y="4720818"/>
                  <a:pt x="6726740" y="4745780"/>
                  <a:pt x="6726740" y="4776616"/>
                </a:cubicBezTo>
                <a:close/>
                <a:moveTo>
                  <a:pt x="6726740" y="4304526"/>
                </a:moveTo>
                <a:cubicBezTo>
                  <a:pt x="6726740" y="4335364"/>
                  <a:pt x="6701755" y="4360326"/>
                  <a:pt x="6670892" y="4360326"/>
                </a:cubicBezTo>
                <a:cubicBezTo>
                  <a:pt x="6640028" y="4360326"/>
                  <a:pt x="6615044" y="4335364"/>
                  <a:pt x="6615044" y="4304526"/>
                </a:cubicBezTo>
                <a:cubicBezTo>
                  <a:pt x="6615044" y="4273690"/>
                  <a:pt x="6640028" y="4248728"/>
                  <a:pt x="6670892" y="4248728"/>
                </a:cubicBezTo>
                <a:cubicBezTo>
                  <a:pt x="6701755" y="4248728"/>
                  <a:pt x="6726740" y="4273690"/>
                  <a:pt x="6726740" y="4304526"/>
                </a:cubicBezTo>
                <a:close/>
                <a:moveTo>
                  <a:pt x="6726740" y="3832438"/>
                </a:moveTo>
                <a:cubicBezTo>
                  <a:pt x="6726740" y="3863274"/>
                  <a:pt x="6701755" y="3888236"/>
                  <a:pt x="6670892" y="3888236"/>
                </a:cubicBezTo>
                <a:cubicBezTo>
                  <a:pt x="6640028" y="3888236"/>
                  <a:pt x="6615044" y="3863274"/>
                  <a:pt x="6615044" y="3832438"/>
                </a:cubicBezTo>
                <a:cubicBezTo>
                  <a:pt x="6615044" y="3801600"/>
                  <a:pt x="6640028" y="3776638"/>
                  <a:pt x="6670892" y="3776638"/>
                </a:cubicBezTo>
                <a:cubicBezTo>
                  <a:pt x="6701755" y="3776638"/>
                  <a:pt x="6726740" y="3801600"/>
                  <a:pt x="6726740" y="3832438"/>
                </a:cubicBezTo>
                <a:close/>
                <a:moveTo>
                  <a:pt x="6726740" y="3360348"/>
                </a:moveTo>
                <a:cubicBezTo>
                  <a:pt x="6726740" y="3390816"/>
                  <a:pt x="6701755" y="3415780"/>
                  <a:pt x="6670892" y="3415780"/>
                </a:cubicBezTo>
                <a:cubicBezTo>
                  <a:pt x="6640028" y="3415780"/>
                  <a:pt x="6615044" y="3391184"/>
                  <a:pt x="6615044" y="3360348"/>
                </a:cubicBezTo>
                <a:cubicBezTo>
                  <a:pt x="6615044" y="3329512"/>
                  <a:pt x="6640028" y="3304548"/>
                  <a:pt x="6670892" y="3304548"/>
                </a:cubicBezTo>
                <a:cubicBezTo>
                  <a:pt x="6701755" y="3304548"/>
                  <a:pt x="6726740" y="3329512"/>
                  <a:pt x="6726740" y="3360348"/>
                </a:cubicBezTo>
                <a:close/>
                <a:moveTo>
                  <a:pt x="6726740" y="2888258"/>
                </a:moveTo>
                <a:cubicBezTo>
                  <a:pt x="6726740" y="2919094"/>
                  <a:pt x="6701755" y="2944058"/>
                  <a:pt x="6670892" y="2944058"/>
                </a:cubicBezTo>
                <a:cubicBezTo>
                  <a:pt x="6640028" y="2944058"/>
                  <a:pt x="6615044" y="2919094"/>
                  <a:pt x="6615044" y="2888258"/>
                </a:cubicBezTo>
                <a:cubicBezTo>
                  <a:pt x="6615044" y="2857422"/>
                  <a:pt x="6640028" y="2832458"/>
                  <a:pt x="6670892" y="2832458"/>
                </a:cubicBezTo>
                <a:cubicBezTo>
                  <a:pt x="6701755" y="2832458"/>
                  <a:pt x="6726740" y="2857422"/>
                  <a:pt x="6726740" y="2888258"/>
                </a:cubicBezTo>
                <a:close/>
                <a:moveTo>
                  <a:pt x="6726740" y="2416168"/>
                </a:moveTo>
                <a:cubicBezTo>
                  <a:pt x="6726740" y="2447004"/>
                  <a:pt x="6701755" y="2471968"/>
                  <a:pt x="6670892" y="2471968"/>
                </a:cubicBezTo>
                <a:cubicBezTo>
                  <a:pt x="6640028" y="2471968"/>
                  <a:pt x="6615044" y="2447004"/>
                  <a:pt x="6615044" y="2416168"/>
                </a:cubicBezTo>
                <a:cubicBezTo>
                  <a:pt x="6615044" y="2385332"/>
                  <a:pt x="6640028" y="2360370"/>
                  <a:pt x="6670892" y="2360370"/>
                </a:cubicBezTo>
                <a:cubicBezTo>
                  <a:pt x="6701755" y="2360370"/>
                  <a:pt x="6726740" y="2385332"/>
                  <a:pt x="6726740" y="2416168"/>
                </a:cubicBezTo>
                <a:close/>
                <a:moveTo>
                  <a:pt x="6726740" y="1944078"/>
                </a:moveTo>
                <a:cubicBezTo>
                  <a:pt x="6726740" y="1974916"/>
                  <a:pt x="6701755" y="1999878"/>
                  <a:pt x="6670892" y="1999878"/>
                </a:cubicBezTo>
                <a:cubicBezTo>
                  <a:pt x="6640028" y="1999878"/>
                  <a:pt x="6615044" y="1974916"/>
                  <a:pt x="6615044" y="1944078"/>
                </a:cubicBezTo>
                <a:cubicBezTo>
                  <a:pt x="6615044" y="1913242"/>
                  <a:pt x="6640028" y="1888280"/>
                  <a:pt x="6670892" y="1888280"/>
                </a:cubicBezTo>
                <a:cubicBezTo>
                  <a:pt x="6701755" y="1888280"/>
                  <a:pt x="6726740" y="1913242"/>
                  <a:pt x="6726740" y="1944078"/>
                </a:cubicBez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096B116-79A6-E2F5-2F56-52A7018D66E5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216875" y="1"/>
            <a:ext cx="4975124" cy="6857999"/>
          </a:xfrm>
          <a:custGeom>
            <a:avLst/>
            <a:gdLst>
              <a:gd name="connsiteX0" fmla="*/ 2006355 w 4975124"/>
              <a:gd name="connsiteY0" fmla="*/ 0 h 6857999"/>
              <a:gd name="connsiteX1" fmla="*/ 4975124 w 4975124"/>
              <a:gd name="connsiteY1" fmla="*/ 0 h 6857999"/>
              <a:gd name="connsiteX2" fmla="*/ 4975124 w 4975124"/>
              <a:gd name="connsiteY2" fmla="*/ 6857999 h 6857999"/>
              <a:gd name="connsiteX3" fmla="*/ 2006353 w 4975124"/>
              <a:gd name="connsiteY3" fmla="*/ 6857999 h 6857999"/>
              <a:gd name="connsiteX4" fmla="*/ 1735785 w 4975124"/>
              <a:gd name="connsiteY4" fmla="*/ 6693625 h 6857999"/>
              <a:gd name="connsiteX5" fmla="*/ 0 w 4975124"/>
              <a:gd name="connsiteY5" fmla="*/ 3429000 h 6857999"/>
              <a:gd name="connsiteX6" fmla="*/ 1735784 w 4975124"/>
              <a:gd name="connsiteY6" fmla="*/ 1643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5124" h="6857999">
                <a:moveTo>
                  <a:pt x="2006355" y="0"/>
                </a:moveTo>
                <a:lnTo>
                  <a:pt x="4975124" y="0"/>
                </a:lnTo>
                <a:lnTo>
                  <a:pt x="4975124" y="6857999"/>
                </a:lnTo>
                <a:lnTo>
                  <a:pt x="2006353" y="6857999"/>
                </a:lnTo>
                <a:lnTo>
                  <a:pt x="1735785" y="6693625"/>
                </a:lnTo>
                <a:cubicBezTo>
                  <a:pt x="688535" y="5986115"/>
                  <a:pt x="0" y="4787963"/>
                  <a:pt x="0" y="3429000"/>
                </a:cubicBezTo>
                <a:cubicBezTo>
                  <a:pt x="0" y="2070038"/>
                  <a:pt x="688535" y="871886"/>
                  <a:pt x="1735784" y="164376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E8234-18F8-5877-DBC5-2171158182E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4D0BB63D-142B-40BB-92EC-1FBB5CD1E380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214A3-87A6-16AE-F2D6-2E3CA47ABEF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AB234-D151-DAD3-69B7-1AE5212BC24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08B6FD-E919-85C8-947E-D1B395FAE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304419"/>
            <a:ext cx="11160128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43F89E07-CD75-49F7-0E54-E116911C9AE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11160126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16637887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patroon/f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AC68C64-5D0F-CF0D-897F-0A50039C8416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6284386" y="957712"/>
            <a:ext cx="6861465" cy="4953767"/>
          </a:xfrm>
          <a:custGeom>
            <a:avLst/>
            <a:gdLst>
              <a:gd name="connsiteX0" fmla="*/ 317157 w 6861465"/>
              <a:gd name="connsiteY0" fmla="*/ 4953766 h 4953767"/>
              <a:gd name="connsiteX1" fmla="*/ 0 w 6861465"/>
              <a:gd name="connsiteY1" fmla="*/ 4953766 h 4953767"/>
              <a:gd name="connsiteX2" fmla="*/ 0 w 6861465"/>
              <a:gd name="connsiteY2" fmla="*/ 4868864 h 4953767"/>
              <a:gd name="connsiteX3" fmla="*/ 1326991 w 6861465"/>
              <a:gd name="connsiteY3" fmla="*/ 4953766 h 4953767"/>
              <a:gd name="connsiteX4" fmla="*/ 594749 w 6861465"/>
              <a:gd name="connsiteY4" fmla="*/ 4953766 h 4953767"/>
              <a:gd name="connsiteX5" fmla="*/ 960870 w 6861465"/>
              <a:gd name="connsiteY5" fmla="*/ 4855757 h 4953767"/>
              <a:gd name="connsiteX6" fmla="*/ 2336826 w 6861465"/>
              <a:gd name="connsiteY6" fmla="*/ 4953767 h 4953767"/>
              <a:gd name="connsiteX7" fmla="*/ 1604583 w 6861465"/>
              <a:gd name="connsiteY7" fmla="*/ 4953766 h 4953767"/>
              <a:gd name="connsiteX8" fmla="*/ 1970704 w 6861465"/>
              <a:gd name="connsiteY8" fmla="*/ 4855758 h 4953767"/>
              <a:gd name="connsiteX9" fmla="*/ 3346660 w 6861465"/>
              <a:gd name="connsiteY9" fmla="*/ 4953767 h 4953767"/>
              <a:gd name="connsiteX10" fmla="*/ 2614418 w 6861465"/>
              <a:gd name="connsiteY10" fmla="*/ 4953767 h 4953767"/>
              <a:gd name="connsiteX11" fmla="*/ 2980539 w 6861465"/>
              <a:gd name="connsiteY11" fmla="*/ 4855758 h 4953767"/>
              <a:gd name="connsiteX12" fmla="*/ 3967429 w 6861465"/>
              <a:gd name="connsiteY12" fmla="*/ 15635 h 4953767"/>
              <a:gd name="connsiteX13" fmla="*/ 3485206 w 6861465"/>
              <a:gd name="connsiteY13" fmla="*/ 144723 h 4953767"/>
              <a:gd name="connsiteX14" fmla="*/ 2980289 w 6861465"/>
              <a:gd name="connsiteY14" fmla="*/ 9559 h 4953767"/>
              <a:gd name="connsiteX15" fmla="*/ 2475248 w 6861465"/>
              <a:gd name="connsiteY15" fmla="*/ 144723 h 4953767"/>
              <a:gd name="connsiteX16" fmla="*/ 2384587 w 6861465"/>
              <a:gd name="connsiteY16" fmla="*/ 120454 h 4953767"/>
              <a:gd name="connsiteX17" fmla="*/ 2421809 w 6861465"/>
              <a:gd name="connsiteY17" fmla="*/ 109896 h 4953767"/>
              <a:gd name="connsiteX18" fmla="*/ 2475498 w 6861465"/>
              <a:gd name="connsiteY18" fmla="*/ 124274 h 4953767"/>
              <a:gd name="connsiteX19" fmla="*/ 2866380 w 6861465"/>
              <a:gd name="connsiteY19" fmla="*/ 19637 h 4953767"/>
              <a:gd name="connsiteX20" fmla="*/ 3021095 w 6861465"/>
              <a:gd name="connsiteY20" fmla="*/ 0 h 4953767"/>
              <a:gd name="connsiteX21" fmla="*/ 3485331 w 6861465"/>
              <a:gd name="connsiteY21" fmla="*/ 124274 h 4953767"/>
              <a:gd name="connsiteX22" fmla="*/ 3915702 w 6861465"/>
              <a:gd name="connsiteY22" fmla="*/ 9066 h 4953767"/>
              <a:gd name="connsiteX23" fmla="*/ 4356494 w 6861465"/>
              <a:gd name="connsiteY23" fmla="*/ 4953767 h 4953767"/>
              <a:gd name="connsiteX24" fmla="*/ 3624252 w 6861465"/>
              <a:gd name="connsiteY24" fmla="*/ 4953767 h 4953767"/>
              <a:gd name="connsiteX25" fmla="*/ 3990373 w 6861465"/>
              <a:gd name="connsiteY25" fmla="*/ 4855758 h 4953767"/>
              <a:gd name="connsiteX26" fmla="*/ 4531575 w 6861465"/>
              <a:gd name="connsiteY26" fmla="*/ 134944 h 4953767"/>
              <a:gd name="connsiteX27" fmla="*/ 4495042 w 6861465"/>
              <a:gd name="connsiteY27" fmla="*/ 144724 h 4953767"/>
              <a:gd name="connsiteX28" fmla="*/ 4065965 w 6861465"/>
              <a:gd name="connsiteY28" fmla="*/ 29861 h 4953767"/>
              <a:gd name="connsiteX29" fmla="*/ 4226634 w 6861465"/>
              <a:gd name="connsiteY29" fmla="*/ 58535 h 4953767"/>
              <a:gd name="connsiteX30" fmla="*/ 4392474 w 6861465"/>
              <a:gd name="connsiteY30" fmla="*/ 96785 h 4953767"/>
              <a:gd name="connsiteX31" fmla="*/ 4474182 w 6861465"/>
              <a:gd name="connsiteY31" fmla="*/ 118657 h 4953767"/>
              <a:gd name="connsiteX32" fmla="*/ 4873752 w 6861465"/>
              <a:gd name="connsiteY32" fmla="*/ 251543 h 4953767"/>
              <a:gd name="connsiteX33" fmla="*/ 4494917 w 6861465"/>
              <a:gd name="connsiteY33" fmla="*/ 352956 h 4953767"/>
              <a:gd name="connsiteX34" fmla="*/ 3989999 w 6861465"/>
              <a:gd name="connsiteY34" fmla="*/ 217791 h 4953767"/>
              <a:gd name="connsiteX35" fmla="*/ 3485082 w 6861465"/>
              <a:gd name="connsiteY35" fmla="*/ 352955 h 4953767"/>
              <a:gd name="connsiteX36" fmla="*/ 2980165 w 6861465"/>
              <a:gd name="connsiteY36" fmla="*/ 217791 h 4953767"/>
              <a:gd name="connsiteX37" fmla="*/ 2475248 w 6861465"/>
              <a:gd name="connsiteY37" fmla="*/ 352955 h 4953767"/>
              <a:gd name="connsiteX38" fmla="*/ 2033766 w 6861465"/>
              <a:gd name="connsiteY38" fmla="*/ 234773 h 4953767"/>
              <a:gd name="connsiteX39" fmla="*/ 2073158 w 6861465"/>
              <a:gd name="connsiteY39" fmla="*/ 219258 h 4953767"/>
              <a:gd name="connsiteX40" fmla="*/ 2475248 w 6861465"/>
              <a:gd name="connsiteY40" fmla="*/ 326895 h 4953767"/>
              <a:gd name="connsiteX41" fmla="*/ 2980165 w 6861465"/>
              <a:gd name="connsiteY41" fmla="*/ 191731 h 4953767"/>
              <a:gd name="connsiteX42" fmla="*/ 3485082 w 6861465"/>
              <a:gd name="connsiteY42" fmla="*/ 326895 h 4953767"/>
              <a:gd name="connsiteX43" fmla="*/ 3989999 w 6861465"/>
              <a:gd name="connsiteY43" fmla="*/ 191731 h 4953767"/>
              <a:gd name="connsiteX44" fmla="*/ 4494917 w 6861465"/>
              <a:gd name="connsiteY44" fmla="*/ 326896 h 4953767"/>
              <a:gd name="connsiteX45" fmla="*/ 4834370 w 6861465"/>
              <a:gd name="connsiteY45" fmla="*/ 236026 h 4953767"/>
              <a:gd name="connsiteX46" fmla="*/ 5366329 w 6861465"/>
              <a:gd name="connsiteY46" fmla="*/ 4953767 h 4953767"/>
              <a:gd name="connsiteX47" fmla="*/ 4634087 w 6861465"/>
              <a:gd name="connsiteY47" fmla="*/ 4953767 h 4953767"/>
              <a:gd name="connsiteX48" fmla="*/ 5000208 w 6861465"/>
              <a:gd name="connsiteY48" fmla="*/ 4855758 h 4953767"/>
              <a:gd name="connsiteX49" fmla="*/ 5488757 w 6861465"/>
              <a:gd name="connsiteY49" fmla="*/ 557065 h 4953767"/>
              <a:gd name="connsiteX50" fmla="*/ 4999709 w 6861465"/>
              <a:gd name="connsiteY50" fmla="*/ 426149 h 4953767"/>
              <a:gd name="connsiteX51" fmla="*/ 4494792 w 6861465"/>
              <a:gd name="connsiteY51" fmla="*/ 561313 h 4953767"/>
              <a:gd name="connsiteX52" fmla="*/ 3989874 w 6861465"/>
              <a:gd name="connsiteY52" fmla="*/ 426148 h 4953767"/>
              <a:gd name="connsiteX53" fmla="*/ 3484957 w 6861465"/>
              <a:gd name="connsiteY53" fmla="*/ 561312 h 4953767"/>
              <a:gd name="connsiteX54" fmla="*/ 2980040 w 6861465"/>
              <a:gd name="connsiteY54" fmla="*/ 426148 h 4953767"/>
              <a:gd name="connsiteX55" fmla="*/ 2475122 w 6861465"/>
              <a:gd name="connsiteY55" fmla="*/ 561312 h 4953767"/>
              <a:gd name="connsiteX56" fmla="*/ 1970205 w 6861465"/>
              <a:gd name="connsiteY56" fmla="*/ 426148 h 4953767"/>
              <a:gd name="connsiteX57" fmla="*/ 1465288 w 6861465"/>
              <a:gd name="connsiteY57" fmla="*/ 561312 h 4953767"/>
              <a:gd name="connsiteX58" fmla="*/ 1398264 w 6861465"/>
              <a:gd name="connsiteY58" fmla="*/ 543370 h 4953767"/>
              <a:gd name="connsiteX59" fmla="*/ 1435724 w 6861465"/>
              <a:gd name="connsiteY59" fmla="*/ 521852 h 4953767"/>
              <a:gd name="connsiteX60" fmla="*/ 1465288 w 6861465"/>
              <a:gd name="connsiteY60" fmla="*/ 529766 h 4953767"/>
              <a:gd name="connsiteX61" fmla="*/ 1970205 w 6861465"/>
              <a:gd name="connsiteY61" fmla="*/ 394602 h 4953767"/>
              <a:gd name="connsiteX62" fmla="*/ 2475122 w 6861465"/>
              <a:gd name="connsiteY62" fmla="*/ 529766 h 4953767"/>
              <a:gd name="connsiteX63" fmla="*/ 2980040 w 6861465"/>
              <a:gd name="connsiteY63" fmla="*/ 394602 h 4953767"/>
              <a:gd name="connsiteX64" fmla="*/ 3484957 w 6861465"/>
              <a:gd name="connsiteY64" fmla="*/ 529766 h 4953767"/>
              <a:gd name="connsiteX65" fmla="*/ 3989874 w 6861465"/>
              <a:gd name="connsiteY65" fmla="*/ 394602 h 4953767"/>
              <a:gd name="connsiteX66" fmla="*/ 4494792 w 6861465"/>
              <a:gd name="connsiteY66" fmla="*/ 529767 h 4953767"/>
              <a:gd name="connsiteX67" fmla="*/ 4999709 w 6861465"/>
              <a:gd name="connsiteY67" fmla="*/ 394603 h 4953767"/>
              <a:gd name="connsiteX68" fmla="*/ 5388868 w 6861465"/>
              <a:gd name="connsiteY68" fmla="*/ 498779 h 4953767"/>
              <a:gd name="connsiteX69" fmla="*/ 5475306 w 6861465"/>
              <a:gd name="connsiteY69" fmla="*/ 548447 h 4953767"/>
              <a:gd name="connsiteX70" fmla="*/ 5717659 w 6861465"/>
              <a:gd name="connsiteY70" fmla="*/ 712517 h 4953767"/>
              <a:gd name="connsiteX71" fmla="*/ 5504626 w 6861465"/>
              <a:gd name="connsiteY71" fmla="*/ 769545 h 4953767"/>
              <a:gd name="connsiteX72" fmla="*/ 4999709 w 6861465"/>
              <a:gd name="connsiteY72" fmla="*/ 634381 h 4953767"/>
              <a:gd name="connsiteX73" fmla="*/ 4494792 w 6861465"/>
              <a:gd name="connsiteY73" fmla="*/ 769545 h 4953767"/>
              <a:gd name="connsiteX74" fmla="*/ 3989874 w 6861465"/>
              <a:gd name="connsiteY74" fmla="*/ 634380 h 4953767"/>
              <a:gd name="connsiteX75" fmla="*/ 3484957 w 6861465"/>
              <a:gd name="connsiteY75" fmla="*/ 769544 h 4953767"/>
              <a:gd name="connsiteX76" fmla="*/ 2980040 w 6861465"/>
              <a:gd name="connsiteY76" fmla="*/ 634380 h 4953767"/>
              <a:gd name="connsiteX77" fmla="*/ 2475122 w 6861465"/>
              <a:gd name="connsiteY77" fmla="*/ 769544 h 4953767"/>
              <a:gd name="connsiteX78" fmla="*/ 1970205 w 6861465"/>
              <a:gd name="connsiteY78" fmla="*/ 634380 h 4953767"/>
              <a:gd name="connsiteX79" fmla="*/ 1465288 w 6861465"/>
              <a:gd name="connsiteY79" fmla="*/ 769544 h 4953767"/>
              <a:gd name="connsiteX80" fmla="*/ 1174767 w 6861465"/>
              <a:gd name="connsiteY80" fmla="*/ 691773 h 4953767"/>
              <a:gd name="connsiteX81" fmla="*/ 1211260 w 6861465"/>
              <a:gd name="connsiteY81" fmla="*/ 664509 h 4953767"/>
              <a:gd name="connsiteX82" fmla="*/ 1465288 w 6861465"/>
              <a:gd name="connsiteY82" fmla="*/ 732511 h 4953767"/>
              <a:gd name="connsiteX83" fmla="*/ 1970205 w 6861465"/>
              <a:gd name="connsiteY83" fmla="*/ 597347 h 4953767"/>
              <a:gd name="connsiteX84" fmla="*/ 2475122 w 6861465"/>
              <a:gd name="connsiteY84" fmla="*/ 732511 h 4953767"/>
              <a:gd name="connsiteX85" fmla="*/ 2980040 w 6861465"/>
              <a:gd name="connsiteY85" fmla="*/ 597347 h 4953767"/>
              <a:gd name="connsiteX86" fmla="*/ 3484957 w 6861465"/>
              <a:gd name="connsiteY86" fmla="*/ 732511 h 4953767"/>
              <a:gd name="connsiteX87" fmla="*/ 3989874 w 6861465"/>
              <a:gd name="connsiteY87" fmla="*/ 597347 h 4953767"/>
              <a:gd name="connsiteX88" fmla="*/ 4494792 w 6861465"/>
              <a:gd name="connsiteY88" fmla="*/ 732512 h 4953767"/>
              <a:gd name="connsiteX89" fmla="*/ 4999709 w 6861465"/>
              <a:gd name="connsiteY89" fmla="*/ 597348 h 4953767"/>
              <a:gd name="connsiteX90" fmla="*/ 5504626 w 6861465"/>
              <a:gd name="connsiteY90" fmla="*/ 732512 h 4953767"/>
              <a:gd name="connsiteX91" fmla="*/ 5681174 w 6861465"/>
              <a:gd name="connsiteY91" fmla="*/ 685251 h 4953767"/>
              <a:gd name="connsiteX92" fmla="*/ 5922814 w 6861465"/>
              <a:gd name="connsiteY92" fmla="*/ 865831 h 4953767"/>
              <a:gd name="connsiteX93" fmla="*/ 5504626 w 6861465"/>
              <a:gd name="connsiteY93" fmla="*/ 977777 h 4953767"/>
              <a:gd name="connsiteX94" fmla="*/ 4999709 w 6861465"/>
              <a:gd name="connsiteY94" fmla="*/ 842614 h 4953767"/>
              <a:gd name="connsiteX95" fmla="*/ 4494792 w 6861465"/>
              <a:gd name="connsiteY95" fmla="*/ 977777 h 4953767"/>
              <a:gd name="connsiteX96" fmla="*/ 3989874 w 6861465"/>
              <a:gd name="connsiteY96" fmla="*/ 842613 h 4953767"/>
              <a:gd name="connsiteX97" fmla="*/ 3484957 w 6861465"/>
              <a:gd name="connsiteY97" fmla="*/ 977776 h 4953767"/>
              <a:gd name="connsiteX98" fmla="*/ 2980040 w 6861465"/>
              <a:gd name="connsiteY98" fmla="*/ 842613 h 4953767"/>
              <a:gd name="connsiteX99" fmla="*/ 2475122 w 6861465"/>
              <a:gd name="connsiteY99" fmla="*/ 977776 h 4953767"/>
              <a:gd name="connsiteX100" fmla="*/ 1970205 w 6861465"/>
              <a:gd name="connsiteY100" fmla="*/ 842613 h 4953767"/>
              <a:gd name="connsiteX101" fmla="*/ 1465288 w 6861465"/>
              <a:gd name="connsiteY101" fmla="*/ 977776 h 4953767"/>
              <a:gd name="connsiteX102" fmla="*/ 969571 w 6861465"/>
              <a:gd name="connsiteY102" fmla="*/ 845076 h 4953767"/>
              <a:gd name="connsiteX103" fmla="*/ 1011471 w 6861465"/>
              <a:gd name="connsiteY103" fmla="*/ 813773 h 4953767"/>
              <a:gd name="connsiteX104" fmla="*/ 1465288 w 6861465"/>
              <a:gd name="connsiteY104" fmla="*/ 935257 h 4953767"/>
              <a:gd name="connsiteX105" fmla="*/ 1970205 w 6861465"/>
              <a:gd name="connsiteY105" fmla="*/ 800093 h 4953767"/>
              <a:gd name="connsiteX106" fmla="*/ 2475122 w 6861465"/>
              <a:gd name="connsiteY106" fmla="*/ 935257 h 4953767"/>
              <a:gd name="connsiteX107" fmla="*/ 2980040 w 6861465"/>
              <a:gd name="connsiteY107" fmla="*/ 800093 h 4953767"/>
              <a:gd name="connsiteX108" fmla="*/ 3484957 w 6861465"/>
              <a:gd name="connsiteY108" fmla="*/ 935257 h 4953767"/>
              <a:gd name="connsiteX109" fmla="*/ 3989874 w 6861465"/>
              <a:gd name="connsiteY109" fmla="*/ 800093 h 4953767"/>
              <a:gd name="connsiteX110" fmla="*/ 4494792 w 6861465"/>
              <a:gd name="connsiteY110" fmla="*/ 935258 h 4953767"/>
              <a:gd name="connsiteX111" fmla="*/ 4999709 w 6861465"/>
              <a:gd name="connsiteY111" fmla="*/ 800094 h 4953767"/>
              <a:gd name="connsiteX112" fmla="*/ 5504626 w 6861465"/>
              <a:gd name="connsiteY112" fmla="*/ 935258 h 4953767"/>
              <a:gd name="connsiteX113" fmla="*/ 5880922 w 6861465"/>
              <a:gd name="connsiteY113" fmla="*/ 834525 h 4953767"/>
              <a:gd name="connsiteX114" fmla="*/ 6179297 w 6861465"/>
              <a:gd name="connsiteY114" fmla="*/ 1096288 h 4953767"/>
              <a:gd name="connsiteX115" fmla="*/ 6009543 w 6861465"/>
              <a:gd name="connsiteY115" fmla="*/ 1050846 h 4953767"/>
              <a:gd name="connsiteX116" fmla="*/ 5504626 w 6861465"/>
              <a:gd name="connsiteY116" fmla="*/ 1186010 h 4953767"/>
              <a:gd name="connsiteX117" fmla="*/ 4999709 w 6861465"/>
              <a:gd name="connsiteY117" fmla="*/ 1050846 h 4953767"/>
              <a:gd name="connsiteX118" fmla="*/ 4494792 w 6861465"/>
              <a:gd name="connsiteY118" fmla="*/ 1186010 h 4953767"/>
              <a:gd name="connsiteX119" fmla="*/ 3989874 w 6861465"/>
              <a:gd name="connsiteY119" fmla="*/ 1050845 h 4953767"/>
              <a:gd name="connsiteX120" fmla="*/ 3484957 w 6861465"/>
              <a:gd name="connsiteY120" fmla="*/ 1186010 h 4953767"/>
              <a:gd name="connsiteX121" fmla="*/ 2980040 w 6861465"/>
              <a:gd name="connsiteY121" fmla="*/ 1050845 h 4953767"/>
              <a:gd name="connsiteX122" fmla="*/ 2475122 w 6861465"/>
              <a:gd name="connsiteY122" fmla="*/ 1186010 h 4953767"/>
              <a:gd name="connsiteX123" fmla="*/ 1970205 w 6861465"/>
              <a:gd name="connsiteY123" fmla="*/ 1050845 h 4953767"/>
              <a:gd name="connsiteX124" fmla="*/ 1465288 w 6861465"/>
              <a:gd name="connsiteY124" fmla="*/ 1186009 h 4953767"/>
              <a:gd name="connsiteX125" fmla="*/ 960371 w 6861465"/>
              <a:gd name="connsiteY125" fmla="*/ 1050845 h 4953767"/>
              <a:gd name="connsiteX126" fmla="*/ 642402 w 6861465"/>
              <a:gd name="connsiteY126" fmla="*/ 1135964 h 4953767"/>
              <a:gd name="connsiteX127" fmla="*/ 646425 w 6861465"/>
              <a:gd name="connsiteY127" fmla="*/ 1131541 h 4953767"/>
              <a:gd name="connsiteX128" fmla="*/ 715970 w 6861465"/>
              <a:gd name="connsiteY128" fmla="*/ 1068390 h 4953767"/>
              <a:gd name="connsiteX129" fmla="*/ 960371 w 6861465"/>
              <a:gd name="connsiteY129" fmla="*/ 1002964 h 4953767"/>
              <a:gd name="connsiteX130" fmla="*/ 1465288 w 6861465"/>
              <a:gd name="connsiteY130" fmla="*/ 1138128 h 4953767"/>
              <a:gd name="connsiteX131" fmla="*/ 1970205 w 6861465"/>
              <a:gd name="connsiteY131" fmla="*/ 1002964 h 4953767"/>
              <a:gd name="connsiteX132" fmla="*/ 2475122 w 6861465"/>
              <a:gd name="connsiteY132" fmla="*/ 1138128 h 4953767"/>
              <a:gd name="connsiteX133" fmla="*/ 2980040 w 6861465"/>
              <a:gd name="connsiteY133" fmla="*/ 1002964 h 4953767"/>
              <a:gd name="connsiteX134" fmla="*/ 3484957 w 6861465"/>
              <a:gd name="connsiteY134" fmla="*/ 1138128 h 4953767"/>
              <a:gd name="connsiteX135" fmla="*/ 3989874 w 6861465"/>
              <a:gd name="connsiteY135" fmla="*/ 1002964 h 4953767"/>
              <a:gd name="connsiteX136" fmla="*/ 4494792 w 6861465"/>
              <a:gd name="connsiteY136" fmla="*/ 1138129 h 4953767"/>
              <a:gd name="connsiteX137" fmla="*/ 4999709 w 6861465"/>
              <a:gd name="connsiteY137" fmla="*/ 1002965 h 4953767"/>
              <a:gd name="connsiteX138" fmla="*/ 5504626 w 6861465"/>
              <a:gd name="connsiteY138" fmla="*/ 1138129 h 4953767"/>
              <a:gd name="connsiteX139" fmla="*/ 6009543 w 6861465"/>
              <a:gd name="connsiteY139" fmla="*/ 1002965 h 4953767"/>
              <a:gd name="connsiteX140" fmla="*/ 6104553 w 6861465"/>
              <a:gd name="connsiteY140" fmla="*/ 1028398 h 4953767"/>
              <a:gd name="connsiteX141" fmla="*/ 6376163 w 6861465"/>
              <a:gd name="connsiteY141" fmla="*/ 4953767 h 4953767"/>
              <a:gd name="connsiteX142" fmla="*/ 5643921 w 6861465"/>
              <a:gd name="connsiteY142" fmla="*/ 4953767 h 4953767"/>
              <a:gd name="connsiteX143" fmla="*/ 6010042 w 6861465"/>
              <a:gd name="connsiteY143" fmla="*/ 4855758 h 4953767"/>
              <a:gd name="connsiteX144" fmla="*/ 6438528 w 6861465"/>
              <a:gd name="connsiteY144" fmla="*/ 1373915 h 4953767"/>
              <a:gd name="connsiteX145" fmla="*/ 6009543 w 6861465"/>
              <a:gd name="connsiteY145" fmla="*/ 1259078 h 4953767"/>
              <a:gd name="connsiteX146" fmla="*/ 5504626 w 6861465"/>
              <a:gd name="connsiteY146" fmla="*/ 1394242 h 4953767"/>
              <a:gd name="connsiteX147" fmla="*/ 4999709 w 6861465"/>
              <a:gd name="connsiteY147" fmla="*/ 1259078 h 4953767"/>
              <a:gd name="connsiteX148" fmla="*/ 4494792 w 6861465"/>
              <a:gd name="connsiteY148" fmla="*/ 1394242 h 4953767"/>
              <a:gd name="connsiteX149" fmla="*/ 3989874 w 6861465"/>
              <a:gd name="connsiteY149" fmla="*/ 1259078 h 4953767"/>
              <a:gd name="connsiteX150" fmla="*/ 3484957 w 6861465"/>
              <a:gd name="connsiteY150" fmla="*/ 1394242 h 4953767"/>
              <a:gd name="connsiteX151" fmla="*/ 2980040 w 6861465"/>
              <a:gd name="connsiteY151" fmla="*/ 1259078 h 4953767"/>
              <a:gd name="connsiteX152" fmla="*/ 2475122 w 6861465"/>
              <a:gd name="connsiteY152" fmla="*/ 1394242 h 4953767"/>
              <a:gd name="connsiteX153" fmla="*/ 1970205 w 6861465"/>
              <a:gd name="connsiteY153" fmla="*/ 1259078 h 4953767"/>
              <a:gd name="connsiteX154" fmla="*/ 1465288 w 6861465"/>
              <a:gd name="connsiteY154" fmla="*/ 1394241 h 4953767"/>
              <a:gd name="connsiteX155" fmla="*/ 960371 w 6861465"/>
              <a:gd name="connsiteY155" fmla="*/ 1259077 h 4953767"/>
              <a:gd name="connsiteX156" fmla="*/ 455454 w 6861465"/>
              <a:gd name="connsiteY156" fmla="*/ 1394241 h 4953767"/>
              <a:gd name="connsiteX157" fmla="*/ 416869 w 6861465"/>
              <a:gd name="connsiteY157" fmla="*/ 1383912 h 4953767"/>
              <a:gd name="connsiteX158" fmla="*/ 456199 w 6861465"/>
              <a:gd name="connsiteY158" fmla="*/ 1340674 h 4953767"/>
              <a:gd name="connsiteX159" fmla="*/ 960371 w 6861465"/>
              <a:gd name="connsiteY159" fmla="*/ 1205710 h 4953767"/>
              <a:gd name="connsiteX160" fmla="*/ 1465288 w 6861465"/>
              <a:gd name="connsiteY160" fmla="*/ 1340873 h 4953767"/>
              <a:gd name="connsiteX161" fmla="*/ 1970205 w 6861465"/>
              <a:gd name="connsiteY161" fmla="*/ 1205711 h 4953767"/>
              <a:gd name="connsiteX162" fmla="*/ 2475122 w 6861465"/>
              <a:gd name="connsiteY162" fmla="*/ 1340874 h 4953767"/>
              <a:gd name="connsiteX163" fmla="*/ 2980040 w 6861465"/>
              <a:gd name="connsiteY163" fmla="*/ 1205711 h 4953767"/>
              <a:gd name="connsiteX164" fmla="*/ 3484957 w 6861465"/>
              <a:gd name="connsiteY164" fmla="*/ 1340874 h 4953767"/>
              <a:gd name="connsiteX165" fmla="*/ 3989874 w 6861465"/>
              <a:gd name="connsiteY165" fmla="*/ 1205711 h 4953767"/>
              <a:gd name="connsiteX166" fmla="*/ 4494792 w 6861465"/>
              <a:gd name="connsiteY166" fmla="*/ 1340874 h 4953767"/>
              <a:gd name="connsiteX167" fmla="*/ 4999709 w 6861465"/>
              <a:gd name="connsiteY167" fmla="*/ 1205711 h 4953767"/>
              <a:gd name="connsiteX168" fmla="*/ 5504626 w 6861465"/>
              <a:gd name="connsiteY168" fmla="*/ 1340874 h 4953767"/>
              <a:gd name="connsiteX169" fmla="*/ 6009543 w 6861465"/>
              <a:gd name="connsiteY169" fmla="*/ 1205711 h 4953767"/>
              <a:gd name="connsiteX170" fmla="*/ 6374377 w 6861465"/>
              <a:gd name="connsiteY170" fmla="*/ 1303375 h 4953767"/>
              <a:gd name="connsiteX171" fmla="*/ 6598670 w 6861465"/>
              <a:gd name="connsiteY171" fmla="*/ 1579932 h 4953767"/>
              <a:gd name="connsiteX172" fmla="*/ 6514460 w 6861465"/>
              <a:gd name="connsiteY172" fmla="*/ 1602474 h 4953767"/>
              <a:gd name="connsiteX173" fmla="*/ 6009543 w 6861465"/>
              <a:gd name="connsiteY173" fmla="*/ 1467310 h 4953767"/>
              <a:gd name="connsiteX174" fmla="*/ 5504626 w 6861465"/>
              <a:gd name="connsiteY174" fmla="*/ 1602474 h 4953767"/>
              <a:gd name="connsiteX175" fmla="*/ 4999709 w 6861465"/>
              <a:gd name="connsiteY175" fmla="*/ 1467310 h 4953767"/>
              <a:gd name="connsiteX176" fmla="*/ 4494792 w 6861465"/>
              <a:gd name="connsiteY176" fmla="*/ 1602474 h 4953767"/>
              <a:gd name="connsiteX177" fmla="*/ 3989874 w 6861465"/>
              <a:gd name="connsiteY177" fmla="*/ 1467310 h 4953767"/>
              <a:gd name="connsiteX178" fmla="*/ 3484957 w 6861465"/>
              <a:gd name="connsiteY178" fmla="*/ 1602474 h 4953767"/>
              <a:gd name="connsiteX179" fmla="*/ 2980040 w 6861465"/>
              <a:gd name="connsiteY179" fmla="*/ 1467310 h 4953767"/>
              <a:gd name="connsiteX180" fmla="*/ 2475122 w 6861465"/>
              <a:gd name="connsiteY180" fmla="*/ 1602474 h 4953767"/>
              <a:gd name="connsiteX181" fmla="*/ 1970205 w 6861465"/>
              <a:gd name="connsiteY181" fmla="*/ 1467310 h 4953767"/>
              <a:gd name="connsiteX182" fmla="*/ 1465288 w 6861465"/>
              <a:gd name="connsiteY182" fmla="*/ 1602473 h 4953767"/>
              <a:gd name="connsiteX183" fmla="*/ 960371 w 6861465"/>
              <a:gd name="connsiteY183" fmla="*/ 1467309 h 4953767"/>
              <a:gd name="connsiteX184" fmla="*/ 455454 w 6861465"/>
              <a:gd name="connsiteY184" fmla="*/ 1602473 h 4953767"/>
              <a:gd name="connsiteX185" fmla="*/ 283392 w 6861465"/>
              <a:gd name="connsiteY185" fmla="*/ 1556413 h 4953767"/>
              <a:gd name="connsiteX186" fmla="*/ 320085 w 6861465"/>
              <a:gd name="connsiteY186" fmla="*/ 1507381 h 4953767"/>
              <a:gd name="connsiteX187" fmla="*/ 455454 w 6861465"/>
              <a:gd name="connsiteY187" fmla="*/ 1543619 h 4953767"/>
              <a:gd name="connsiteX188" fmla="*/ 960371 w 6861465"/>
              <a:gd name="connsiteY188" fmla="*/ 1408455 h 4953767"/>
              <a:gd name="connsiteX189" fmla="*/ 1465288 w 6861465"/>
              <a:gd name="connsiteY189" fmla="*/ 1543619 h 4953767"/>
              <a:gd name="connsiteX190" fmla="*/ 1970205 w 6861465"/>
              <a:gd name="connsiteY190" fmla="*/ 1408456 h 4953767"/>
              <a:gd name="connsiteX191" fmla="*/ 2475122 w 6861465"/>
              <a:gd name="connsiteY191" fmla="*/ 1543620 h 4953767"/>
              <a:gd name="connsiteX192" fmla="*/ 2980040 w 6861465"/>
              <a:gd name="connsiteY192" fmla="*/ 1408456 h 4953767"/>
              <a:gd name="connsiteX193" fmla="*/ 3484957 w 6861465"/>
              <a:gd name="connsiteY193" fmla="*/ 1543620 h 4953767"/>
              <a:gd name="connsiteX194" fmla="*/ 3989874 w 6861465"/>
              <a:gd name="connsiteY194" fmla="*/ 1408456 h 4953767"/>
              <a:gd name="connsiteX195" fmla="*/ 4494792 w 6861465"/>
              <a:gd name="connsiteY195" fmla="*/ 1543620 h 4953767"/>
              <a:gd name="connsiteX196" fmla="*/ 4999709 w 6861465"/>
              <a:gd name="connsiteY196" fmla="*/ 1408456 h 4953767"/>
              <a:gd name="connsiteX197" fmla="*/ 5504626 w 6861465"/>
              <a:gd name="connsiteY197" fmla="*/ 1543620 h 4953767"/>
              <a:gd name="connsiteX198" fmla="*/ 6009543 w 6861465"/>
              <a:gd name="connsiteY198" fmla="*/ 1408456 h 4953767"/>
              <a:gd name="connsiteX199" fmla="*/ 6514460 w 6861465"/>
              <a:gd name="connsiteY199" fmla="*/ 1543620 h 4953767"/>
              <a:gd name="connsiteX200" fmla="*/ 6561982 w 6861465"/>
              <a:gd name="connsiteY200" fmla="*/ 1530899 h 4953767"/>
              <a:gd name="connsiteX201" fmla="*/ 6723739 w 6861465"/>
              <a:gd name="connsiteY201" fmla="*/ 1754683 h 4953767"/>
              <a:gd name="connsiteX202" fmla="*/ 6514460 w 6861465"/>
              <a:gd name="connsiteY202" fmla="*/ 1810706 h 4953767"/>
              <a:gd name="connsiteX203" fmla="*/ 6009543 w 6861465"/>
              <a:gd name="connsiteY203" fmla="*/ 1675542 h 4953767"/>
              <a:gd name="connsiteX204" fmla="*/ 5504626 w 6861465"/>
              <a:gd name="connsiteY204" fmla="*/ 1810706 h 4953767"/>
              <a:gd name="connsiteX205" fmla="*/ 4999709 w 6861465"/>
              <a:gd name="connsiteY205" fmla="*/ 1675542 h 4953767"/>
              <a:gd name="connsiteX206" fmla="*/ 4494791 w 6861465"/>
              <a:gd name="connsiteY206" fmla="*/ 1810706 h 4953767"/>
              <a:gd name="connsiteX207" fmla="*/ 3989874 w 6861465"/>
              <a:gd name="connsiteY207" fmla="*/ 1675542 h 4953767"/>
              <a:gd name="connsiteX208" fmla="*/ 3484957 w 6861465"/>
              <a:gd name="connsiteY208" fmla="*/ 1810706 h 4953767"/>
              <a:gd name="connsiteX209" fmla="*/ 2980040 w 6861465"/>
              <a:gd name="connsiteY209" fmla="*/ 1675542 h 4953767"/>
              <a:gd name="connsiteX210" fmla="*/ 2475122 w 6861465"/>
              <a:gd name="connsiteY210" fmla="*/ 1810706 h 4953767"/>
              <a:gd name="connsiteX211" fmla="*/ 1970205 w 6861465"/>
              <a:gd name="connsiteY211" fmla="*/ 1675542 h 4953767"/>
              <a:gd name="connsiteX212" fmla="*/ 1465288 w 6861465"/>
              <a:gd name="connsiteY212" fmla="*/ 1810705 h 4953767"/>
              <a:gd name="connsiteX213" fmla="*/ 960371 w 6861465"/>
              <a:gd name="connsiteY213" fmla="*/ 1675541 h 4953767"/>
              <a:gd name="connsiteX214" fmla="*/ 455454 w 6861465"/>
              <a:gd name="connsiteY214" fmla="*/ 1810705 h 4953767"/>
              <a:gd name="connsiteX215" fmla="*/ 155465 w 6861465"/>
              <a:gd name="connsiteY215" fmla="*/ 1730399 h 4953767"/>
              <a:gd name="connsiteX216" fmla="*/ 165323 w 6861465"/>
              <a:gd name="connsiteY216" fmla="*/ 1714185 h 4953767"/>
              <a:gd name="connsiteX217" fmla="*/ 193682 w 6861465"/>
              <a:gd name="connsiteY217" fmla="*/ 1676290 h 4953767"/>
              <a:gd name="connsiteX218" fmla="*/ 455454 w 6861465"/>
              <a:gd name="connsiteY218" fmla="*/ 1746365 h 4953767"/>
              <a:gd name="connsiteX219" fmla="*/ 960371 w 6861465"/>
              <a:gd name="connsiteY219" fmla="*/ 1611201 h 4953767"/>
              <a:gd name="connsiteX220" fmla="*/ 1465288 w 6861465"/>
              <a:gd name="connsiteY220" fmla="*/ 1746365 h 4953767"/>
              <a:gd name="connsiteX221" fmla="*/ 1970205 w 6861465"/>
              <a:gd name="connsiteY221" fmla="*/ 1611202 h 4953767"/>
              <a:gd name="connsiteX222" fmla="*/ 2475122 w 6861465"/>
              <a:gd name="connsiteY222" fmla="*/ 1746366 h 4953767"/>
              <a:gd name="connsiteX223" fmla="*/ 2980040 w 6861465"/>
              <a:gd name="connsiteY223" fmla="*/ 1611202 h 4953767"/>
              <a:gd name="connsiteX224" fmla="*/ 3484957 w 6861465"/>
              <a:gd name="connsiteY224" fmla="*/ 1746366 h 4953767"/>
              <a:gd name="connsiteX225" fmla="*/ 3989874 w 6861465"/>
              <a:gd name="connsiteY225" fmla="*/ 1611202 h 4953767"/>
              <a:gd name="connsiteX226" fmla="*/ 4494791 w 6861465"/>
              <a:gd name="connsiteY226" fmla="*/ 1746366 h 4953767"/>
              <a:gd name="connsiteX227" fmla="*/ 4999709 w 6861465"/>
              <a:gd name="connsiteY227" fmla="*/ 1611202 h 4953767"/>
              <a:gd name="connsiteX228" fmla="*/ 5504626 w 6861465"/>
              <a:gd name="connsiteY228" fmla="*/ 1746366 h 4953767"/>
              <a:gd name="connsiteX229" fmla="*/ 6009543 w 6861465"/>
              <a:gd name="connsiteY229" fmla="*/ 1611202 h 4953767"/>
              <a:gd name="connsiteX230" fmla="*/ 6514460 w 6861465"/>
              <a:gd name="connsiteY230" fmla="*/ 1746366 h 4953767"/>
              <a:gd name="connsiteX231" fmla="*/ 6688368 w 6861465"/>
              <a:gd name="connsiteY231" fmla="*/ 1699812 h 4953767"/>
              <a:gd name="connsiteX232" fmla="*/ 6699123 w 6861465"/>
              <a:gd name="connsiteY232" fmla="*/ 1714186 h 4953767"/>
              <a:gd name="connsiteX233" fmla="*/ 6832601 w 6861465"/>
              <a:gd name="connsiteY233" fmla="*/ 1933773 h 4953767"/>
              <a:gd name="connsiteX234" fmla="*/ 6514460 w 6861465"/>
              <a:gd name="connsiteY234" fmla="*/ 2018938 h 4953767"/>
              <a:gd name="connsiteX235" fmla="*/ 6009543 w 6861465"/>
              <a:gd name="connsiteY235" fmla="*/ 1883774 h 4953767"/>
              <a:gd name="connsiteX236" fmla="*/ 5504626 w 6861465"/>
              <a:gd name="connsiteY236" fmla="*/ 2018938 h 4953767"/>
              <a:gd name="connsiteX237" fmla="*/ 4999709 w 6861465"/>
              <a:gd name="connsiteY237" fmla="*/ 1883774 h 4953767"/>
              <a:gd name="connsiteX238" fmla="*/ 4494791 w 6861465"/>
              <a:gd name="connsiteY238" fmla="*/ 2018938 h 4953767"/>
              <a:gd name="connsiteX239" fmla="*/ 3989874 w 6861465"/>
              <a:gd name="connsiteY239" fmla="*/ 1883774 h 4953767"/>
              <a:gd name="connsiteX240" fmla="*/ 3484957 w 6861465"/>
              <a:gd name="connsiteY240" fmla="*/ 2018938 h 4953767"/>
              <a:gd name="connsiteX241" fmla="*/ 2980040 w 6861465"/>
              <a:gd name="connsiteY241" fmla="*/ 1883774 h 4953767"/>
              <a:gd name="connsiteX242" fmla="*/ 2475122 w 6861465"/>
              <a:gd name="connsiteY242" fmla="*/ 2018938 h 4953767"/>
              <a:gd name="connsiteX243" fmla="*/ 1970205 w 6861465"/>
              <a:gd name="connsiteY243" fmla="*/ 1883774 h 4953767"/>
              <a:gd name="connsiteX244" fmla="*/ 1465288 w 6861465"/>
              <a:gd name="connsiteY244" fmla="*/ 2018937 h 4953767"/>
              <a:gd name="connsiteX245" fmla="*/ 960371 w 6861465"/>
              <a:gd name="connsiteY245" fmla="*/ 1883773 h 4953767"/>
              <a:gd name="connsiteX246" fmla="*/ 455454 w 6861465"/>
              <a:gd name="connsiteY246" fmla="*/ 2018937 h 4953767"/>
              <a:gd name="connsiteX247" fmla="*/ 46590 w 6861465"/>
              <a:gd name="connsiteY247" fmla="*/ 1909486 h 4953767"/>
              <a:gd name="connsiteX248" fmla="*/ 83034 w 6861465"/>
              <a:gd name="connsiteY248" fmla="*/ 1849541 h 4953767"/>
              <a:gd name="connsiteX249" fmla="*/ 455454 w 6861465"/>
              <a:gd name="connsiteY249" fmla="*/ 1949235 h 4953767"/>
              <a:gd name="connsiteX250" fmla="*/ 960371 w 6861465"/>
              <a:gd name="connsiteY250" fmla="*/ 1814072 h 4953767"/>
              <a:gd name="connsiteX251" fmla="*/ 1465288 w 6861465"/>
              <a:gd name="connsiteY251" fmla="*/ 1949235 h 4953767"/>
              <a:gd name="connsiteX252" fmla="*/ 1970205 w 6861465"/>
              <a:gd name="connsiteY252" fmla="*/ 1814073 h 4953767"/>
              <a:gd name="connsiteX253" fmla="*/ 2475122 w 6861465"/>
              <a:gd name="connsiteY253" fmla="*/ 1949236 h 4953767"/>
              <a:gd name="connsiteX254" fmla="*/ 2980040 w 6861465"/>
              <a:gd name="connsiteY254" fmla="*/ 1814073 h 4953767"/>
              <a:gd name="connsiteX255" fmla="*/ 3484957 w 6861465"/>
              <a:gd name="connsiteY255" fmla="*/ 1949236 h 4953767"/>
              <a:gd name="connsiteX256" fmla="*/ 3989874 w 6861465"/>
              <a:gd name="connsiteY256" fmla="*/ 1814073 h 4953767"/>
              <a:gd name="connsiteX257" fmla="*/ 4494791 w 6861465"/>
              <a:gd name="connsiteY257" fmla="*/ 1949236 h 4953767"/>
              <a:gd name="connsiteX258" fmla="*/ 4999709 w 6861465"/>
              <a:gd name="connsiteY258" fmla="*/ 1814073 h 4953767"/>
              <a:gd name="connsiteX259" fmla="*/ 5504626 w 6861465"/>
              <a:gd name="connsiteY259" fmla="*/ 1949236 h 4953767"/>
              <a:gd name="connsiteX260" fmla="*/ 6009543 w 6861465"/>
              <a:gd name="connsiteY260" fmla="*/ 1814073 h 4953767"/>
              <a:gd name="connsiteX261" fmla="*/ 6514460 w 6861465"/>
              <a:gd name="connsiteY261" fmla="*/ 1949236 h 4953767"/>
              <a:gd name="connsiteX262" fmla="*/ 6796162 w 6861465"/>
              <a:gd name="connsiteY262" fmla="*/ 1873826 h 4953767"/>
              <a:gd name="connsiteX263" fmla="*/ 6861465 w 6861465"/>
              <a:gd name="connsiteY263" fmla="*/ 4898164 h 4953767"/>
              <a:gd name="connsiteX264" fmla="*/ 6861465 w 6861465"/>
              <a:gd name="connsiteY264" fmla="*/ 4953767 h 4953767"/>
              <a:gd name="connsiteX265" fmla="*/ 6653755 w 6861465"/>
              <a:gd name="connsiteY265" fmla="*/ 4953767 h 4953767"/>
              <a:gd name="connsiteX266" fmla="*/ 6861465 w 6861465"/>
              <a:gd name="connsiteY266" fmla="*/ 4695318 h 4953767"/>
              <a:gd name="connsiteX267" fmla="*/ 6861465 w 6861465"/>
              <a:gd name="connsiteY267" fmla="*/ 4841455 h 4953767"/>
              <a:gd name="connsiteX268" fmla="*/ 6514585 w 6861465"/>
              <a:gd name="connsiteY268" fmla="*/ 4934313 h 4953767"/>
              <a:gd name="connsiteX269" fmla="*/ 6009668 w 6861465"/>
              <a:gd name="connsiteY269" fmla="*/ 4799149 h 4953767"/>
              <a:gd name="connsiteX270" fmla="*/ 5504750 w 6861465"/>
              <a:gd name="connsiteY270" fmla="*/ 4934313 h 4953767"/>
              <a:gd name="connsiteX271" fmla="*/ 4999833 w 6861465"/>
              <a:gd name="connsiteY271" fmla="*/ 4799149 h 4953767"/>
              <a:gd name="connsiteX272" fmla="*/ 4494916 w 6861465"/>
              <a:gd name="connsiteY272" fmla="*/ 4934313 h 4953767"/>
              <a:gd name="connsiteX273" fmla="*/ 3989999 w 6861465"/>
              <a:gd name="connsiteY273" fmla="*/ 4799149 h 4953767"/>
              <a:gd name="connsiteX274" fmla="*/ 3485082 w 6861465"/>
              <a:gd name="connsiteY274" fmla="*/ 4934313 h 4953767"/>
              <a:gd name="connsiteX275" fmla="*/ 2980165 w 6861465"/>
              <a:gd name="connsiteY275" fmla="*/ 4799149 h 4953767"/>
              <a:gd name="connsiteX276" fmla="*/ 2475247 w 6861465"/>
              <a:gd name="connsiteY276" fmla="*/ 4934313 h 4953767"/>
              <a:gd name="connsiteX277" fmla="*/ 1970330 w 6861465"/>
              <a:gd name="connsiteY277" fmla="*/ 4799149 h 4953767"/>
              <a:gd name="connsiteX278" fmla="*/ 1465413 w 6861465"/>
              <a:gd name="connsiteY278" fmla="*/ 4934312 h 4953767"/>
              <a:gd name="connsiteX279" fmla="*/ 960496 w 6861465"/>
              <a:gd name="connsiteY279" fmla="*/ 4799148 h 4953767"/>
              <a:gd name="connsiteX280" fmla="*/ 455578 w 6861465"/>
              <a:gd name="connsiteY280" fmla="*/ 4934312 h 4953767"/>
              <a:gd name="connsiteX281" fmla="*/ 0 w 6861465"/>
              <a:gd name="connsiteY281" fmla="*/ 4812356 h 4953767"/>
              <a:gd name="connsiteX282" fmla="*/ 0 w 6861465"/>
              <a:gd name="connsiteY282" fmla="*/ 4666219 h 4953767"/>
              <a:gd name="connsiteX283" fmla="*/ 455578 w 6861465"/>
              <a:gd name="connsiteY283" fmla="*/ 4788175 h 4953767"/>
              <a:gd name="connsiteX284" fmla="*/ 960496 w 6861465"/>
              <a:gd name="connsiteY284" fmla="*/ 4653011 h 4953767"/>
              <a:gd name="connsiteX285" fmla="*/ 1465413 w 6861465"/>
              <a:gd name="connsiteY285" fmla="*/ 4788175 h 4953767"/>
              <a:gd name="connsiteX286" fmla="*/ 1970330 w 6861465"/>
              <a:gd name="connsiteY286" fmla="*/ 4653012 h 4953767"/>
              <a:gd name="connsiteX287" fmla="*/ 2475247 w 6861465"/>
              <a:gd name="connsiteY287" fmla="*/ 4788176 h 4953767"/>
              <a:gd name="connsiteX288" fmla="*/ 2980165 w 6861465"/>
              <a:gd name="connsiteY288" fmla="*/ 4653012 h 4953767"/>
              <a:gd name="connsiteX289" fmla="*/ 3485082 w 6861465"/>
              <a:gd name="connsiteY289" fmla="*/ 4788176 h 4953767"/>
              <a:gd name="connsiteX290" fmla="*/ 3989999 w 6861465"/>
              <a:gd name="connsiteY290" fmla="*/ 4653012 h 4953767"/>
              <a:gd name="connsiteX291" fmla="*/ 4494916 w 6861465"/>
              <a:gd name="connsiteY291" fmla="*/ 4788176 h 4953767"/>
              <a:gd name="connsiteX292" fmla="*/ 4999833 w 6861465"/>
              <a:gd name="connsiteY292" fmla="*/ 4653012 h 4953767"/>
              <a:gd name="connsiteX293" fmla="*/ 5504750 w 6861465"/>
              <a:gd name="connsiteY293" fmla="*/ 4788176 h 4953767"/>
              <a:gd name="connsiteX294" fmla="*/ 6009668 w 6861465"/>
              <a:gd name="connsiteY294" fmla="*/ 4653012 h 4953767"/>
              <a:gd name="connsiteX295" fmla="*/ 6514585 w 6861465"/>
              <a:gd name="connsiteY295" fmla="*/ 4788176 h 4953767"/>
              <a:gd name="connsiteX296" fmla="*/ 6861465 w 6861465"/>
              <a:gd name="connsiteY296" fmla="*/ 4492323 h 4953767"/>
              <a:gd name="connsiteX297" fmla="*/ 6861465 w 6861465"/>
              <a:gd name="connsiteY297" fmla="*/ 4633098 h 4953767"/>
              <a:gd name="connsiteX298" fmla="*/ 6514585 w 6861465"/>
              <a:gd name="connsiteY298" fmla="*/ 4725956 h 4953767"/>
              <a:gd name="connsiteX299" fmla="*/ 6009668 w 6861465"/>
              <a:gd name="connsiteY299" fmla="*/ 4590792 h 4953767"/>
              <a:gd name="connsiteX300" fmla="*/ 5504750 w 6861465"/>
              <a:gd name="connsiteY300" fmla="*/ 4725956 h 4953767"/>
              <a:gd name="connsiteX301" fmla="*/ 4999833 w 6861465"/>
              <a:gd name="connsiteY301" fmla="*/ 4590792 h 4953767"/>
              <a:gd name="connsiteX302" fmla="*/ 4494916 w 6861465"/>
              <a:gd name="connsiteY302" fmla="*/ 4725956 h 4953767"/>
              <a:gd name="connsiteX303" fmla="*/ 3989999 w 6861465"/>
              <a:gd name="connsiteY303" fmla="*/ 4590792 h 4953767"/>
              <a:gd name="connsiteX304" fmla="*/ 3485082 w 6861465"/>
              <a:gd name="connsiteY304" fmla="*/ 4725956 h 4953767"/>
              <a:gd name="connsiteX305" fmla="*/ 2980165 w 6861465"/>
              <a:gd name="connsiteY305" fmla="*/ 4590792 h 4953767"/>
              <a:gd name="connsiteX306" fmla="*/ 2475247 w 6861465"/>
              <a:gd name="connsiteY306" fmla="*/ 4725956 h 4953767"/>
              <a:gd name="connsiteX307" fmla="*/ 1970330 w 6861465"/>
              <a:gd name="connsiteY307" fmla="*/ 4590792 h 4953767"/>
              <a:gd name="connsiteX308" fmla="*/ 1465413 w 6861465"/>
              <a:gd name="connsiteY308" fmla="*/ 4725955 h 4953767"/>
              <a:gd name="connsiteX309" fmla="*/ 960496 w 6861465"/>
              <a:gd name="connsiteY309" fmla="*/ 4590791 h 4953767"/>
              <a:gd name="connsiteX310" fmla="*/ 455578 w 6861465"/>
              <a:gd name="connsiteY310" fmla="*/ 4725955 h 4953767"/>
              <a:gd name="connsiteX311" fmla="*/ 0 w 6861465"/>
              <a:gd name="connsiteY311" fmla="*/ 4603999 h 4953767"/>
              <a:gd name="connsiteX312" fmla="*/ 0 w 6861465"/>
              <a:gd name="connsiteY312" fmla="*/ 4463224 h 4953767"/>
              <a:gd name="connsiteX313" fmla="*/ 455578 w 6861465"/>
              <a:gd name="connsiteY313" fmla="*/ 4585180 h 4953767"/>
              <a:gd name="connsiteX314" fmla="*/ 960496 w 6861465"/>
              <a:gd name="connsiteY314" fmla="*/ 4450016 h 4953767"/>
              <a:gd name="connsiteX315" fmla="*/ 1465413 w 6861465"/>
              <a:gd name="connsiteY315" fmla="*/ 4585180 h 4953767"/>
              <a:gd name="connsiteX316" fmla="*/ 1970330 w 6861465"/>
              <a:gd name="connsiteY316" fmla="*/ 4450017 h 4953767"/>
              <a:gd name="connsiteX317" fmla="*/ 2475247 w 6861465"/>
              <a:gd name="connsiteY317" fmla="*/ 4585181 h 4953767"/>
              <a:gd name="connsiteX318" fmla="*/ 2980165 w 6861465"/>
              <a:gd name="connsiteY318" fmla="*/ 4450017 h 4953767"/>
              <a:gd name="connsiteX319" fmla="*/ 3485082 w 6861465"/>
              <a:gd name="connsiteY319" fmla="*/ 4585181 h 4953767"/>
              <a:gd name="connsiteX320" fmla="*/ 3989999 w 6861465"/>
              <a:gd name="connsiteY320" fmla="*/ 4450017 h 4953767"/>
              <a:gd name="connsiteX321" fmla="*/ 4494916 w 6861465"/>
              <a:gd name="connsiteY321" fmla="*/ 4585181 h 4953767"/>
              <a:gd name="connsiteX322" fmla="*/ 4999833 w 6861465"/>
              <a:gd name="connsiteY322" fmla="*/ 4450017 h 4953767"/>
              <a:gd name="connsiteX323" fmla="*/ 5504750 w 6861465"/>
              <a:gd name="connsiteY323" fmla="*/ 4585181 h 4953767"/>
              <a:gd name="connsiteX324" fmla="*/ 6009668 w 6861465"/>
              <a:gd name="connsiteY324" fmla="*/ 4450017 h 4953767"/>
              <a:gd name="connsiteX325" fmla="*/ 6514585 w 6861465"/>
              <a:gd name="connsiteY325" fmla="*/ 4585181 h 4953767"/>
              <a:gd name="connsiteX326" fmla="*/ 6861465 w 6861465"/>
              <a:gd name="connsiteY326" fmla="*/ 4289702 h 4953767"/>
              <a:gd name="connsiteX327" fmla="*/ 6861465 w 6861465"/>
              <a:gd name="connsiteY327" fmla="*/ 4424991 h 4953767"/>
              <a:gd name="connsiteX328" fmla="*/ 6514585 w 6861465"/>
              <a:gd name="connsiteY328" fmla="*/ 4517849 h 4953767"/>
              <a:gd name="connsiteX329" fmla="*/ 6009668 w 6861465"/>
              <a:gd name="connsiteY329" fmla="*/ 4382685 h 4953767"/>
              <a:gd name="connsiteX330" fmla="*/ 5504750 w 6861465"/>
              <a:gd name="connsiteY330" fmla="*/ 4517849 h 4953767"/>
              <a:gd name="connsiteX331" fmla="*/ 4999833 w 6861465"/>
              <a:gd name="connsiteY331" fmla="*/ 4382685 h 4953767"/>
              <a:gd name="connsiteX332" fmla="*/ 4494916 w 6861465"/>
              <a:gd name="connsiteY332" fmla="*/ 4517849 h 4953767"/>
              <a:gd name="connsiteX333" fmla="*/ 3989999 w 6861465"/>
              <a:gd name="connsiteY333" fmla="*/ 4382685 h 4953767"/>
              <a:gd name="connsiteX334" fmla="*/ 3485082 w 6861465"/>
              <a:gd name="connsiteY334" fmla="*/ 4517849 h 4953767"/>
              <a:gd name="connsiteX335" fmla="*/ 2980165 w 6861465"/>
              <a:gd name="connsiteY335" fmla="*/ 4382685 h 4953767"/>
              <a:gd name="connsiteX336" fmla="*/ 2475247 w 6861465"/>
              <a:gd name="connsiteY336" fmla="*/ 4517849 h 4953767"/>
              <a:gd name="connsiteX337" fmla="*/ 1970330 w 6861465"/>
              <a:gd name="connsiteY337" fmla="*/ 4382685 h 4953767"/>
              <a:gd name="connsiteX338" fmla="*/ 1465413 w 6861465"/>
              <a:gd name="connsiteY338" fmla="*/ 4517848 h 4953767"/>
              <a:gd name="connsiteX339" fmla="*/ 960496 w 6861465"/>
              <a:gd name="connsiteY339" fmla="*/ 4382684 h 4953767"/>
              <a:gd name="connsiteX340" fmla="*/ 455578 w 6861465"/>
              <a:gd name="connsiteY340" fmla="*/ 4517848 h 4953767"/>
              <a:gd name="connsiteX341" fmla="*/ 0 w 6861465"/>
              <a:gd name="connsiteY341" fmla="*/ 4395892 h 4953767"/>
              <a:gd name="connsiteX342" fmla="*/ 0 w 6861465"/>
              <a:gd name="connsiteY342" fmla="*/ 4260603 h 4953767"/>
              <a:gd name="connsiteX343" fmla="*/ 455578 w 6861465"/>
              <a:gd name="connsiteY343" fmla="*/ 4382559 h 4953767"/>
              <a:gd name="connsiteX344" fmla="*/ 960496 w 6861465"/>
              <a:gd name="connsiteY344" fmla="*/ 4247395 h 4953767"/>
              <a:gd name="connsiteX345" fmla="*/ 1465413 w 6861465"/>
              <a:gd name="connsiteY345" fmla="*/ 4382559 h 4953767"/>
              <a:gd name="connsiteX346" fmla="*/ 1970330 w 6861465"/>
              <a:gd name="connsiteY346" fmla="*/ 4247396 h 4953767"/>
              <a:gd name="connsiteX347" fmla="*/ 2475247 w 6861465"/>
              <a:gd name="connsiteY347" fmla="*/ 4382560 h 4953767"/>
              <a:gd name="connsiteX348" fmla="*/ 2980165 w 6861465"/>
              <a:gd name="connsiteY348" fmla="*/ 4247396 h 4953767"/>
              <a:gd name="connsiteX349" fmla="*/ 3485082 w 6861465"/>
              <a:gd name="connsiteY349" fmla="*/ 4382560 h 4953767"/>
              <a:gd name="connsiteX350" fmla="*/ 3989999 w 6861465"/>
              <a:gd name="connsiteY350" fmla="*/ 4247396 h 4953767"/>
              <a:gd name="connsiteX351" fmla="*/ 4494916 w 6861465"/>
              <a:gd name="connsiteY351" fmla="*/ 4382560 h 4953767"/>
              <a:gd name="connsiteX352" fmla="*/ 4999833 w 6861465"/>
              <a:gd name="connsiteY352" fmla="*/ 4247396 h 4953767"/>
              <a:gd name="connsiteX353" fmla="*/ 5504750 w 6861465"/>
              <a:gd name="connsiteY353" fmla="*/ 4382560 h 4953767"/>
              <a:gd name="connsiteX354" fmla="*/ 6009668 w 6861465"/>
              <a:gd name="connsiteY354" fmla="*/ 4247396 h 4953767"/>
              <a:gd name="connsiteX355" fmla="*/ 6514585 w 6861465"/>
              <a:gd name="connsiteY355" fmla="*/ 4382560 h 4953767"/>
              <a:gd name="connsiteX356" fmla="*/ 6861465 w 6861465"/>
              <a:gd name="connsiteY356" fmla="*/ 4086956 h 4953767"/>
              <a:gd name="connsiteX357" fmla="*/ 6861465 w 6861465"/>
              <a:gd name="connsiteY357" fmla="*/ 4216758 h 4953767"/>
              <a:gd name="connsiteX358" fmla="*/ 6514585 w 6861465"/>
              <a:gd name="connsiteY358" fmla="*/ 4309616 h 4953767"/>
              <a:gd name="connsiteX359" fmla="*/ 6009668 w 6861465"/>
              <a:gd name="connsiteY359" fmla="*/ 4174453 h 4953767"/>
              <a:gd name="connsiteX360" fmla="*/ 5504750 w 6861465"/>
              <a:gd name="connsiteY360" fmla="*/ 4309616 h 4953767"/>
              <a:gd name="connsiteX361" fmla="*/ 4999833 w 6861465"/>
              <a:gd name="connsiteY361" fmla="*/ 4174453 h 4953767"/>
              <a:gd name="connsiteX362" fmla="*/ 4494916 w 6861465"/>
              <a:gd name="connsiteY362" fmla="*/ 4309616 h 4953767"/>
              <a:gd name="connsiteX363" fmla="*/ 3989999 w 6861465"/>
              <a:gd name="connsiteY363" fmla="*/ 4174453 h 4953767"/>
              <a:gd name="connsiteX364" fmla="*/ 3485082 w 6861465"/>
              <a:gd name="connsiteY364" fmla="*/ 4309616 h 4953767"/>
              <a:gd name="connsiteX365" fmla="*/ 2980165 w 6861465"/>
              <a:gd name="connsiteY365" fmla="*/ 4174453 h 4953767"/>
              <a:gd name="connsiteX366" fmla="*/ 2475247 w 6861465"/>
              <a:gd name="connsiteY366" fmla="*/ 4309616 h 4953767"/>
              <a:gd name="connsiteX367" fmla="*/ 1970330 w 6861465"/>
              <a:gd name="connsiteY367" fmla="*/ 4174453 h 4953767"/>
              <a:gd name="connsiteX368" fmla="*/ 1465413 w 6861465"/>
              <a:gd name="connsiteY368" fmla="*/ 4309615 h 4953767"/>
              <a:gd name="connsiteX369" fmla="*/ 960496 w 6861465"/>
              <a:gd name="connsiteY369" fmla="*/ 4174452 h 4953767"/>
              <a:gd name="connsiteX370" fmla="*/ 455578 w 6861465"/>
              <a:gd name="connsiteY370" fmla="*/ 4309615 h 4953767"/>
              <a:gd name="connsiteX371" fmla="*/ 0 w 6861465"/>
              <a:gd name="connsiteY371" fmla="*/ 4187660 h 4953767"/>
              <a:gd name="connsiteX372" fmla="*/ 0 w 6861465"/>
              <a:gd name="connsiteY372" fmla="*/ 4057857 h 4953767"/>
              <a:gd name="connsiteX373" fmla="*/ 455578 w 6861465"/>
              <a:gd name="connsiteY373" fmla="*/ 4179813 h 4953767"/>
              <a:gd name="connsiteX374" fmla="*/ 960496 w 6861465"/>
              <a:gd name="connsiteY374" fmla="*/ 4044649 h 4953767"/>
              <a:gd name="connsiteX375" fmla="*/ 1465413 w 6861465"/>
              <a:gd name="connsiteY375" fmla="*/ 4179813 h 4953767"/>
              <a:gd name="connsiteX376" fmla="*/ 1970330 w 6861465"/>
              <a:gd name="connsiteY376" fmla="*/ 4044650 h 4953767"/>
              <a:gd name="connsiteX377" fmla="*/ 2475247 w 6861465"/>
              <a:gd name="connsiteY377" fmla="*/ 4179814 h 4953767"/>
              <a:gd name="connsiteX378" fmla="*/ 2980165 w 6861465"/>
              <a:gd name="connsiteY378" fmla="*/ 4044650 h 4953767"/>
              <a:gd name="connsiteX379" fmla="*/ 3485082 w 6861465"/>
              <a:gd name="connsiteY379" fmla="*/ 4179814 h 4953767"/>
              <a:gd name="connsiteX380" fmla="*/ 3989999 w 6861465"/>
              <a:gd name="connsiteY380" fmla="*/ 4044650 h 4953767"/>
              <a:gd name="connsiteX381" fmla="*/ 4494916 w 6861465"/>
              <a:gd name="connsiteY381" fmla="*/ 4179814 h 4953767"/>
              <a:gd name="connsiteX382" fmla="*/ 4999833 w 6861465"/>
              <a:gd name="connsiteY382" fmla="*/ 4044650 h 4953767"/>
              <a:gd name="connsiteX383" fmla="*/ 5504750 w 6861465"/>
              <a:gd name="connsiteY383" fmla="*/ 4179814 h 4953767"/>
              <a:gd name="connsiteX384" fmla="*/ 6009668 w 6861465"/>
              <a:gd name="connsiteY384" fmla="*/ 4044650 h 4953767"/>
              <a:gd name="connsiteX385" fmla="*/ 6514585 w 6861465"/>
              <a:gd name="connsiteY385" fmla="*/ 4179814 h 4953767"/>
              <a:gd name="connsiteX386" fmla="*/ 6861465 w 6861465"/>
              <a:gd name="connsiteY386" fmla="*/ 3884210 h 4953767"/>
              <a:gd name="connsiteX387" fmla="*/ 6861465 w 6861465"/>
              <a:gd name="connsiteY387" fmla="*/ 4008526 h 4953767"/>
              <a:gd name="connsiteX388" fmla="*/ 6514585 w 6861465"/>
              <a:gd name="connsiteY388" fmla="*/ 4101384 h 4953767"/>
              <a:gd name="connsiteX389" fmla="*/ 6009668 w 6861465"/>
              <a:gd name="connsiteY389" fmla="*/ 3966220 h 4953767"/>
              <a:gd name="connsiteX390" fmla="*/ 5504750 w 6861465"/>
              <a:gd name="connsiteY390" fmla="*/ 4101384 h 4953767"/>
              <a:gd name="connsiteX391" fmla="*/ 4999833 w 6861465"/>
              <a:gd name="connsiteY391" fmla="*/ 3966220 h 4953767"/>
              <a:gd name="connsiteX392" fmla="*/ 4494916 w 6861465"/>
              <a:gd name="connsiteY392" fmla="*/ 4101384 h 4953767"/>
              <a:gd name="connsiteX393" fmla="*/ 3989999 w 6861465"/>
              <a:gd name="connsiteY393" fmla="*/ 3966220 h 4953767"/>
              <a:gd name="connsiteX394" fmla="*/ 3485082 w 6861465"/>
              <a:gd name="connsiteY394" fmla="*/ 4101384 h 4953767"/>
              <a:gd name="connsiteX395" fmla="*/ 2980165 w 6861465"/>
              <a:gd name="connsiteY395" fmla="*/ 3966220 h 4953767"/>
              <a:gd name="connsiteX396" fmla="*/ 2475247 w 6861465"/>
              <a:gd name="connsiteY396" fmla="*/ 4101384 h 4953767"/>
              <a:gd name="connsiteX397" fmla="*/ 1970330 w 6861465"/>
              <a:gd name="connsiteY397" fmla="*/ 3966220 h 4953767"/>
              <a:gd name="connsiteX398" fmla="*/ 1465413 w 6861465"/>
              <a:gd name="connsiteY398" fmla="*/ 4101383 h 4953767"/>
              <a:gd name="connsiteX399" fmla="*/ 960496 w 6861465"/>
              <a:gd name="connsiteY399" fmla="*/ 3966219 h 4953767"/>
              <a:gd name="connsiteX400" fmla="*/ 455578 w 6861465"/>
              <a:gd name="connsiteY400" fmla="*/ 4101383 h 4953767"/>
              <a:gd name="connsiteX401" fmla="*/ 0 w 6861465"/>
              <a:gd name="connsiteY401" fmla="*/ 3979427 h 4953767"/>
              <a:gd name="connsiteX402" fmla="*/ 0 w 6861465"/>
              <a:gd name="connsiteY402" fmla="*/ 3855111 h 4953767"/>
              <a:gd name="connsiteX403" fmla="*/ 455578 w 6861465"/>
              <a:gd name="connsiteY403" fmla="*/ 3977067 h 4953767"/>
              <a:gd name="connsiteX404" fmla="*/ 960496 w 6861465"/>
              <a:gd name="connsiteY404" fmla="*/ 3841903 h 4953767"/>
              <a:gd name="connsiteX405" fmla="*/ 1465413 w 6861465"/>
              <a:gd name="connsiteY405" fmla="*/ 3977067 h 4953767"/>
              <a:gd name="connsiteX406" fmla="*/ 1970330 w 6861465"/>
              <a:gd name="connsiteY406" fmla="*/ 3841904 h 4953767"/>
              <a:gd name="connsiteX407" fmla="*/ 2475247 w 6861465"/>
              <a:gd name="connsiteY407" fmla="*/ 3977068 h 4953767"/>
              <a:gd name="connsiteX408" fmla="*/ 2980165 w 6861465"/>
              <a:gd name="connsiteY408" fmla="*/ 3841904 h 4953767"/>
              <a:gd name="connsiteX409" fmla="*/ 3485082 w 6861465"/>
              <a:gd name="connsiteY409" fmla="*/ 3977068 h 4953767"/>
              <a:gd name="connsiteX410" fmla="*/ 3989999 w 6861465"/>
              <a:gd name="connsiteY410" fmla="*/ 3841904 h 4953767"/>
              <a:gd name="connsiteX411" fmla="*/ 4494916 w 6861465"/>
              <a:gd name="connsiteY411" fmla="*/ 3977068 h 4953767"/>
              <a:gd name="connsiteX412" fmla="*/ 4999833 w 6861465"/>
              <a:gd name="connsiteY412" fmla="*/ 3841904 h 4953767"/>
              <a:gd name="connsiteX413" fmla="*/ 5504750 w 6861465"/>
              <a:gd name="connsiteY413" fmla="*/ 3977068 h 4953767"/>
              <a:gd name="connsiteX414" fmla="*/ 6009668 w 6861465"/>
              <a:gd name="connsiteY414" fmla="*/ 3841904 h 4953767"/>
              <a:gd name="connsiteX415" fmla="*/ 6514585 w 6861465"/>
              <a:gd name="connsiteY415" fmla="*/ 3977068 h 4953767"/>
              <a:gd name="connsiteX416" fmla="*/ 6861465 w 6861465"/>
              <a:gd name="connsiteY416" fmla="*/ 3681465 h 4953767"/>
              <a:gd name="connsiteX417" fmla="*/ 6861465 w 6861465"/>
              <a:gd name="connsiteY417" fmla="*/ 3800294 h 4953767"/>
              <a:gd name="connsiteX418" fmla="*/ 6514585 w 6861465"/>
              <a:gd name="connsiteY418" fmla="*/ 3893152 h 4953767"/>
              <a:gd name="connsiteX419" fmla="*/ 6009668 w 6861465"/>
              <a:gd name="connsiteY419" fmla="*/ 3757988 h 4953767"/>
              <a:gd name="connsiteX420" fmla="*/ 5504750 w 6861465"/>
              <a:gd name="connsiteY420" fmla="*/ 3893152 h 4953767"/>
              <a:gd name="connsiteX421" fmla="*/ 4999833 w 6861465"/>
              <a:gd name="connsiteY421" fmla="*/ 3757988 h 4953767"/>
              <a:gd name="connsiteX422" fmla="*/ 4494916 w 6861465"/>
              <a:gd name="connsiteY422" fmla="*/ 3893152 h 4953767"/>
              <a:gd name="connsiteX423" fmla="*/ 3989999 w 6861465"/>
              <a:gd name="connsiteY423" fmla="*/ 3757988 h 4953767"/>
              <a:gd name="connsiteX424" fmla="*/ 3485082 w 6861465"/>
              <a:gd name="connsiteY424" fmla="*/ 3893152 h 4953767"/>
              <a:gd name="connsiteX425" fmla="*/ 2980165 w 6861465"/>
              <a:gd name="connsiteY425" fmla="*/ 3757988 h 4953767"/>
              <a:gd name="connsiteX426" fmla="*/ 2475247 w 6861465"/>
              <a:gd name="connsiteY426" fmla="*/ 3893152 h 4953767"/>
              <a:gd name="connsiteX427" fmla="*/ 1970330 w 6861465"/>
              <a:gd name="connsiteY427" fmla="*/ 3757988 h 4953767"/>
              <a:gd name="connsiteX428" fmla="*/ 1465413 w 6861465"/>
              <a:gd name="connsiteY428" fmla="*/ 3893151 h 4953767"/>
              <a:gd name="connsiteX429" fmla="*/ 960496 w 6861465"/>
              <a:gd name="connsiteY429" fmla="*/ 3757987 h 4953767"/>
              <a:gd name="connsiteX430" fmla="*/ 455578 w 6861465"/>
              <a:gd name="connsiteY430" fmla="*/ 3893151 h 4953767"/>
              <a:gd name="connsiteX431" fmla="*/ 0 w 6861465"/>
              <a:gd name="connsiteY431" fmla="*/ 3771195 h 4953767"/>
              <a:gd name="connsiteX432" fmla="*/ 0 w 6861465"/>
              <a:gd name="connsiteY432" fmla="*/ 3652366 h 4953767"/>
              <a:gd name="connsiteX433" fmla="*/ 455578 w 6861465"/>
              <a:gd name="connsiteY433" fmla="*/ 3774322 h 4953767"/>
              <a:gd name="connsiteX434" fmla="*/ 960496 w 6861465"/>
              <a:gd name="connsiteY434" fmla="*/ 3639158 h 4953767"/>
              <a:gd name="connsiteX435" fmla="*/ 1465413 w 6861465"/>
              <a:gd name="connsiteY435" fmla="*/ 3774322 h 4953767"/>
              <a:gd name="connsiteX436" fmla="*/ 1970330 w 6861465"/>
              <a:gd name="connsiteY436" fmla="*/ 3639159 h 4953767"/>
              <a:gd name="connsiteX437" fmla="*/ 2475247 w 6861465"/>
              <a:gd name="connsiteY437" fmla="*/ 3774323 h 4953767"/>
              <a:gd name="connsiteX438" fmla="*/ 2980165 w 6861465"/>
              <a:gd name="connsiteY438" fmla="*/ 3639159 h 4953767"/>
              <a:gd name="connsiteX439" fmla="*/ 3485082 w 6861465"/>
              <a:gd name="connsiteY439" fmla="*/ 3774323 h 4953767"/>
              <a:gd name="connsiteX440" fmla="*/ 3989999 w 6861465"/>
              <a:gd name="connsiteY440" fmla="*/ 3639159 h 4953767"/>
              <a:gd name="connsiteX441" fmla="*/ 4494916 w 6861465"/>
              <a:gd name="connsiteY441" fmla="*/ 3774323 h 4953767"/>
              <a:gd name="connsiteX442" fmla="*/ 4999833 w 6861465"/>
              <a:gd name="connsiteY442" fmla="*/ 3639159 h 4953767"/>
              <a:gd name="connsiteX443" fmla="*/ 5504750 w 6861465"/>
              <a:gd name="connsiteY443" fmla="*/ 3774323 h 4953767"/>
              <a:gd name="connsiteX444" fmla="*/ 6009668 w 6861465"/>
              <a:gd name="connsiteY444" fmla="*/ 3639159 h 4953767"/>
              <a:gd name="connsiteX445" fmla="*/ 6514585 w 6861465"/>
              <a:gd name="connsiteY445" fmla="*/ 3774323 h 4953767"/>
              <a:gd name="connsiteX446" fmla="*/ 6861465 w 6861465"/>
              <a:gd name="connsiteY446" fmla="*/ 3478469 h 4953767"/>
              <a:gd name="connsiteX447" fmla="*/ 6861465 w 6861465"/>
              <a:gd name="connsiteY447" fmla="*/ 3591937 h 4953767"/>
              <a:gd name="connsiteX448" fmla="*/ 6514585 w 6861465"/>
              <a:gd name="connsiteY448" fmla="*/ 3684795 h 4953767"/>
              <a:gd name="connsiteX449" fmla="*/ 6009668 w 6861465"/>
              <a:gd name="connsiteY449" fmla="*/ 3549631 h 4953767"/>
              <a:gd name="connsiteX450" fmla="*/ 5504750 w 6861465"/>
              <a:gd name="connsiteY450" fmla="*/ 3684795 h 4953767"/>
              <a:gd name="connsiteX451" fmla="*/ 4999833 w 6861465"/>
              <a:gd name="connsiteY451" fmla="*/ 3549631 h 4953767"/>
              <a:gd name="connsiteX452" fmla="*/ 4494916 w 6861465"/>
              <a:gd name="connsiteY452" fmla="*/ 3684795 h 4953767"/>
              <a:gd name="connsiteX453" fmla="*/ 3989999 w 6861465"/>
              <a:gd name="connsiteY453" fmla="*/ 3549631 h 4953767"/>
              <a:gd name="connsiteX454" fmla="*/ 3485082 w 6861465"/>
              <a:gd name="connsiteY454" fmla="*/ 3684795 h 4953767"/>
              <a:gd name="connsiteX455" fmla="*/ 2980165 w 6861465"/>
              <a:gd name="connsiteY455" fmla="*/ 3549631 h 4953767"/>
              <a:gd name="connsiteX456" fmla="*/ 2475247 w 6861465"/>
              <a:gd name="connsiteY456" fmla="*/ 3684795 h 4953767"/>
              <a:gd name="connsiteX457" fmla="*/ 1970330 w 6861465"/>
              <a:gd name="connsiteY457" fmla="*/ 3549631 h 4953767"/>
              <a:gd name="connsiteX458" fmla="*/ 1465413 w 6861465"/>
              <a:gd name="connsiteY458" fmla="*/ 3684794 h 4953767"/>
              <a:gd name="connsiteX459" fmla="*/ 960496 w 6861465"/>
              <a:gd name="connsiteY459" fmla="*/ 3549630 h 4953767"/>
              <a:gd name="connsiteX460" fmla="*/ 455578 w 6861465"/>
              <a:gd name="connsiteY460" fmla="*/ 3684794 h 4953767"/>
              <a:gd name="connsiteX461" fmla="*/ 0 w 6861465"/>
              <a:gd name="connsiteY461" fmla="*/ 3562838 h 4953767"/>
              <a:gd name="connsiteX462" fmla="*/ 0 w 6861465"/>
              <a:gd name="connsiteY462" fmla="*/ 3449371 h 4953767"/>
              <a:gd name="connsiteX463" fmla="*/ 455578 w 6861465"/>
              <a:gd name="connsiteY463" fmla="*/ 3571326 h 4953767"/>
              <a:gd name="connsiteX464" fmla="*/ 960496 w 6861465"/>
              <a:gd name="connsiteY464" fmla="*/ 3436163 h 4953767"/>
              <a:gd name="connsiteX465" fmla="*/ 1465413 w 6861465"/>
              <a:gd name="connsiteY465" fmla="*/ 3571326 h 4953767"/>
              <a:gd name="connsiteX466" fmla="*/ 1970330 w 6861465"/>
              <a:gd name="connsiteY466" fmla="*/ 3436164 h 4953767"/>
              <a:gd name="connsiteX467" fmla="*/ 2475247 w 6861465"/>
              <a:gd name="connsiteY467" fmla="*/ 3571327 h 4953767"/>
              <a:gd name="connsiteX468" fmla="*/ 2980165 w 6861465"/>
              <a:gd name="connsiteY468" fmla="*/ 3436164 h 4953767"/>
              <a:gd name="connsiteX469" fmla="*/ 3485082 w 6861465"/>
              <a:gd name="connsiteY469" fmla="*/ 3571327 h 4953767"/>
              <a:gd name="connsiteX470" fmla="*/ 3989999 w 6861465"/>
              <a:gd name="connsiteY470" fmla="*/ 3436164 h 4953767"/>
              <a:gd name="connsiteX471" fmla="*/ 4494916 w 6861465"/>
              <a:gd name="connsiteY471" fmla="*/ 3571327 h 4953767"/>
              <a:gd name="connsiteX472" fmla="*/ 4999833 w 6861465"/>
              <a:gd name="connsiteY472" fmla="*/ 3436164 h 4953767"/>
              <a:gd name="connsiteX473" fmla="*/ 5504750 w 6861465"/>
              <a:gd name="connsiteY473" fmla="*/ 3571327 h 4953767"/>
              <a:gd name="connsiteX474" fmla="*/ 6009668 w 6861465"/>
              <a:gd name="connsiteY474" fmla="*/ 3436164 h 4953767"/>
              <a:gd name="connsiteX475" fmla="*/ 6514585 w 6861465"/>
              <a:gd name="connsiteY475" fmla="*/ 3571327 h 4953767"/>
              <a:gd name="connsiteX476" fmla="*/ 6861465 w 6861465"/>
              <a:gd name="connsiteY476" fmla="*/ 3275690 h 4953767"/>
              <a:gd name="connsiteX477" fmla="*/ 6861465 w 6861465"/>
              <a:gd name="connsiteY477" fmla="*/ 3383671 h 4953767"/>
              <a:gd name="connsiteX478" fmla="*/ 6514460 w 6861465"/>
              <a:gd name="connsiteY478" fmla="*/ 3476563 h 4953767"/>
              <a:gd name="connsiteX479" fmla="*/ 6009543 w 6861465"/>
              <a:gd name="connsiteY479" fmla="*/ 3341399 h 4953767"/>
              <a:gd name="connsiteX480" fmla="*/ 5504626 w 6861465"/>
              <a:gd name="connsiteY480" fmla="*/ 3476563 h 4953767"/>
              <a:gd name="connsiteX481" fmla="*/ 4999709 w 6861465"/>
              <a:gd name="connsiteY481" fmla="*/ 3341399 h 4953767"/>
              <a:gd name="connsiteX482" fmla="*/ 4494791 w 6861465"/>
              <a:gd name="connsiteY482" fmla="*/ 3476563 h 4953767"/>
              <a:gd name="connsiteX483" fmla="*/ 3989874 w 6861465"/>
              <a:gd name="connsiteY483" fmla="*/ 3341399 h 4953767"/>
              <a:gd name="connsiteX484" fmla="*/ 3484957 w 6861465"/>
              <a:gd name="connsiteY484" fmla="*/ 3476563 h 4953767"/>
              <a:gd name="connsiteX485" fmla="*/ 2980040 w 6861465"/>
              <a:gd name="connsiteY485" fmla="*/ 3341399 h 4953767"/>
              <a:gd name="connsiteX486" fmla="*/ 2475122 w 6861465"/>
              <a:gd name="connsiteY486" fmla="*/ 3476563 h 4953767"/>
              <a:gd name="connsiteX487" fmla="*/ 1970205 w 6861465"/>
              <a:gd name="connsiteY487" fmla="*/ 3341399 h 4953767"/>
              <a:gd name="connsiteX488" fmla="*/ 1465288 w 6861465"/>
              <a:gd name="connsiteY488" fmla="*/ 3476562 h 4953767"/>
              <a:gd name="connsiteX489" fmla="*/ 960371 w 6861465"/>
              <a:gd name="connsiteY489" fmla="*/ 3341398 h 4953767"/>
              <a:gd name="connsiteX490" fmla="*/ 455454 w 6861465"/>
              <a:gd name="connsiteY490" fmla="*/ 3476562 h 4953767"/>
              <a:gd name="connsiteX491" fmla="*/ 0 w 6861465"/>
              <a:gd name="connsiteY491" fmla="*/ 3354639 h 4953767"/>
              <a:gd name="connsiteX492" fmla="*/ 0 w 6861465"/>
              <a:gd name="connsiteY492" fmla="*/ 3246658 h 4953767"/>
              <a:gd name="connsiteX493" fmla="*/ 455454 w 6861465"/>
              <a:gd name="connsiteY493" fmla="*/ 3368581 h 4953767"/>
              <a:gd name="connsiteX494" fmla="*/ 960371 w 6861465"/>
              <a:gd name="connsiteY494" fmla="*/ 3233417 h 4953767"/>
              <a:gd name="connsiteX495" fmla="*/ 1465288 w 6861465"/>
              <a:gd name="connsiteY495" fmla="*/ 3368581 h 4953767"/>
              <a:gd name="connsiteX496" fmla="*/ 1970205 w 6861465"/>
              <a:gd name="connsiteY496" fmla="*/ 3233418 h 4953767"/>
              <a:gd name="connsiteX497" fmla="*/ 2475122 w 6861465"/>
              <a:gd name="connsiteY497" fmla="*/ 3368582 h 4953767"/>
              <a:gd name="connsiteX498" fmla="*/ 2980040 w 6861465"/>
              <a:gd name="connsiteY498" fmla="*/ 3233418 h 4953767"/>
              <a:gd name="connsiteX499" fmla="*/ 3484957 w 6861465"/>
              <a:gd name="connsiteY499" fmla="*/ 3368582 h 4953767"/>
              <a:gd name="connsiteX500" fmla="*/ 3989874 w 6861465"/>
              <a:gd name="connsiteY500" fmla="*/ 3233418 h 4953767"/>
              <a:gd name="connsiteX501" fmla="*/ 4494791 w 6861465"/>
              <a:gd name="connsiteY501" fmla="*/ 3368582 h 4953767"/>
              <a:gd name="connsiteX502" fmla="*/ 4999709 w 6861465"/>
              <a:gd name="connsiteY502" fmla="*/ 3233418 h 4953767"/>
              <a:gd name="connsiteX503" fmla="*/ 5504626 w 6861465"/>
              <a:gd name="connsiteY503" fmla="*/ 3368582 h 4953767"/>
              <a:gd name="connsiteX504" fmla="*/ 6009543 w 6861465"/>
              <a:gd name="connsiteY504" fmla="*/ 3233418 h 4953767"/>
              <a:gd name="connsiteX505" fmla="*/ 6514460 w 6861465"/>
              <a:gd name="connsiteY505" fmla="*/ 3368582 h 4953767"/>
              <a:gd name="connsiteX506" fmla="*/ 6861465 w 6861465"/>
              <a:gd name="connsiteY506" fmla="*/ 3072944 h 4953767"/>
              <a:gd name="connsiteX507" fmla="*/ 6861465 w 6861465"/>
              <a:gd name="connsiteY507" fmla="*/ 3175439 h 4953767"/>
              <a:gd name="connsiteX508" fmla="*/ 6514460 w 6861465"/>
              <a:gd name="connsiteY508" fmla="*/ 3268331 h 4953767"/>
              <a:gd name="connsiteX509" fmla="*/ 6009543 w 6861465"/>
              <a:gd name="connsiteY509" fmla="*/ 3133167 h 4953767"/>
              <a:gd name="connsiteX510" fmla="*/ 5504626 w 6861465"/>
              <a:gd name="connsiteY510" fmla="*/ 3268331 h 4953767"/>
              <a:gd name="connsiteX511" fmla="*/ 4999709 w 6861465"/>
              <a:gd name="connsiteY511" fmla="*/ 3133167 h 4953767"/>
              <a:gd name="connsiteX512" fmla="*/ 4494791 w 6861465"/>
              <a:gd name="connsiteY512" fmla="*/ 3268331 h 4953767"/>
              <a:gd name="connsiteX513" fmla="*/ 3989874 w 6861465"/>
              <a:gd name="connsiteY513" fmla="*/ 3133167 h 4953767"/>
              <a:gd name="connsiteX514" fmla="*/ 3484957 w 6861465"/>
              <a:gd name="connsiteY514" fmla="*/ 3268331 h 4953767"/>
              <a:gd name="connsiteX515" fmla="*/ 2980040 w 6861465"/>
              <a:gd name="connsiteY515" fmla="*/ 3133167 h 4953767"/>
              <a:gd name="connsiteX516" fmla="*/ 2475122 w 6861465"/>
              <a:gd name="connsiteY516" fmla="*/ 3268331 h 4953767"/>
              <a:gd name="connsiteX517" fmla="*/ 1970205 w 6861465"/>
              <a:gd name="connsiteY517" fmla="*/ 3133167 h 4953767"/>
              <a:gd name="connsiteX518" fmla="*/ 1465288 w 6861465"/>
              <a:gd name="connsiteY518" fmla="*/ 3268330 h 4953767"/>
              <a:gd name="connsiteX519" fmla="*/ 960371 w 6861465"/>
              <a:gd name="connsiteY519" fmla="*/ 3133166 h 4953767"/>
              <a:gd name="connsiteX520" fmla="*/ 455454 w 6861465"/>
              <a:gd name="connsiteY520" fmla="*/ 3268330 h 4953767"/>
              <a:gd name="connsiteX521" fmla="*/ 0 w 6861465"/>
              <a:gd name="connsiteY521" fmla="*/ 3146407 h 4953767"/>
              <a:gd name="connsiteX522" fmla="*/ 0 w 6861465"/>
              <a:gd name="connsiteY522" fmla="*/ 3043912 h 4953767"/>
              <a:gd name="connsiteX523" fmla="*/ 455454 w 6861465"/>
              <a:gd name="connsiteY523" fmla="*/ 3165835 h 4953767"/>
              <a:gd name="connsiteX524" fmla="*/ 960371 w 6861465"/>
              <a:gd name="connsiteY524" fmla="*/ 3030671 h 4953767"/>
              <a:gd name="connsiteX525" fmla="*/ 1465288 w 6861465"/>
              <a:gd name="connsiteY525" fmla="*/ 3165835 h 4953767"/>
              <a:gd name="connsiteX526" fmla="*/ 1970205 w 6861465"/>
              <a:gd name="connsiteY526" fmla="*/ 3030672 h 4953767"/>
              <a:gd name="connsiteX527" fmla="*/ 2475122 w 6861465"/>
              <a:gd name="connsiteY527" fmla="*/ 3165836 h 4953767"/>
              <a:gd name="connsiteX528" fmla="*/ 2980040 w 6861465"/>
              <a:gd name="connsiteY528" fmla="*/ 3030672 h 4953767"/>
              <a:gd name="connsiteX529" fmla="*/ 3484957 w 6861465"/>
              <a:gd name="connsiteY529" fmla="*/ 3165836 h 4953767"/>
              <a:gd name="connsiteX530" fmla="*/ 3989874 w 6861465"/>
              <a:gd name="connsiteY530" fmla="*/ 3030672 h 4953767"/>
              <a:gd name="connsiteX531" fmla="*/ 4494791 w 6861465"/>
              <a:gd name="connsiteY531" fmla="*/ 3165836 h 4953767"/>
              <a:gd name="connsiteX532" fmla="*/ 4999709 w 6861465"/>
              <a:gd name="connsiteY532" fmla="*/ 3030672 h 4953767"/>
              <a:gd name="connsiteX533" fmla="*/ 5504626 w 6861465"/>
              <a:gd name="connsiteY533" fmla="*/ 3165836 h 4953767"/>
              <a:gd name="connsiteX534" fmla="*/ 6009543 w 6861465"/>
              <a:gd name="connsiteY534" fmla="*/ 3030672 h 4953767"/>
              <a:gd name="connsiteX535" fmla="*/ 6514460 w 6861465"/>
              <a:gd name="connsiteY535" fmla="*/ 3165836 h 4953767"/>
              <a:gd name="connsiteX536" fmla="*/ 6861465 w 6861465"/>
              <a:gd name="connsiteY536" fmla="*/ 2870198 h 4953767"/>
              <a:gd name="connsiteX537" fmla="*/ 6861465 w 6861465"/>
              <a:gd name="connsiteY537" fmla="*/ 2967207 h 4953767"/>
              <a:gd name="connsiteX538" fmla="*/ 6514460 w 6861465"/>
              <a:gd name="connsiteY538" fmla="*/ 3060099 h 4953767"/>
              <a:gd name="connsiteX539" fmla="*/ 6009543 w 6861465"/>
              <a:gd name="connsiteY539" fmla="*/ 2924935 h 4953767"/>
              <a:gd name="connsiteX540" fmla="*/ 5504626 w 6861465"/>
              <a:gd name="connsiteY540" fmla="*/ 3060099 h 4953767"/>
              <a:gd name="connsiteX541" fmla="*/ 4999709 w 6861465"/>
              <a:gd name="connsiteY541" fmla="*/ 2924935 h 4953767"/>
              <a:gd name="connsiteX542" fmla="*/ 4494791 w 6861465"/>
              <a:gd name="connsiteY542" fmla="*/ 3060099 h 4953767"/>
              <a:gd name="connsiteX543" fmla="*/ 3989874 w 6861465"/>
              <a:gd name="connsiteY543" fmla="*/ 2924935 h 4953767"/>
              <a:gd name="connsiteX544" fmla="*/ 3484957 w 6861465"/>
              <a:gd name="connsiteY544" fmla="*/ 3060099 h 4953767"/>
              <a:gd name="connsiteX545" fmla="*/ 2980040 w 6861465"/>
              <a:gd name="connsiteY545" fmla="*/ 2924935 h 4953767"/>
              <a:gd name="connsiteX546" fmla="*/ 2475122 w 6861465"/>
              <a:gd name="connsiteY546" fmla="*/ 3060099 h 4953767"/>
              <a:gd name="connsiteX547" fmla="*/ 1970205 w 6861465"/>
              <a:gd name="connsiteY547" fmla="*/ 2924935 h 4953767"/>
              <a:gd name="connsiteX548" fmla="*/ 1465288 w 6861465"/>
              <a:gd name="connsiteY548" fmla="*/ 3060098 h 4953767"/>
              <a:gd name="connsiteX549" fmla="*/ 960371 w 6861465"/>
              <a:gd name="connsiteY549" fmla="*/ 2924934 h 4953767"/>
              <a:gd name="connsiteX550" fmla="*/ 455454 w 6861465"/>
              <a:gd name="connsiteY550" fmla="*/ 3060098 h 4953767"/>
              <a:gd name="connsiteX551" fmla="*/ 0 w 6861465"/>
              <a:gd name="connsiteY551" fmla="*/ 2938175 h 4953767"/>
              <a:gd name="connsiteX552" fmla="*/ 0 w 6861465"/>
              <a:gd name="connsiteY552" fmla="*/ 2841166 h 4953767"/>
              <a:gd name="connsiteX553" fmla="*/ 455454 w 6861465"/>
              <a:gd name="connsiteY553" fmla="*/ 2963089 h 4953767"/>
              <a:gd name="connsiteX554" fmla="*/ 960371 w 6861465"/>
              <a:gd name="connsiteY554" fmla="*/ 2827925 h 4953767"/>
              <a:gd name="connsiteX555" fmla="*/ 1465288 w 6861465"/>
              <a:gd name="connsiteY555" fmla="*/ 2963089 h 4953767"/>
              <a:gd name="connsiteX556" fmla="*/ 1970205 w 6861465"/>
              <a:gd name="connsiteY556" fmla="*/ 2827926 h 4953767"/>
              <a:gd name="connsiteX557" fmla="*/ 2475122 w 6861465"/>
              <a:gd name="connsiteY557" fmla="*/ 2963090 h 4953767"/>
              <a:gd name="connsiteX558" fmla="*/ 2980040 w 6861465"/>
              <a:gd name="connsiteY558" fmla="*/ 2827926 h 4953767"/>
              <a:gd name="connsiteX559" fmla="*/ 3484957 w 6861465"/>
              <a:gd name="connsiteY559" fmla="*/ 2963090 h 4953767"/>
              <a:gd name="connsiteX560" fmla="*/ 3989874 w 6861465"/>
              <a:gd name="connsiteY560" fmla="*/ 2827926 h 4953767"/>
              <a:gd name="connsiteX561" fmla="*/ 4494791 w 6861465"/>
              <a:gd name="connsiteY561" fmla="*/ 2963090 h 4953767"/>
              <a:gd name="connsiteX562" fmla="*/ 4999709 w 6861465"/>
              <a:gd name="connsiteY562" fmla="*/ 2827926 h 4953767"/>
              <a:gd name="connsiteX563" fmla="*/ 5504626 w 6861465"/>
              <a:gd name="connsiteY563" fmla="*/ 2963090 h 4953767"/>
              <a:gd name="connsiteX564" fmla="*/ 6009543 w 6861465"/>
              <a:gd name="connsiteY564" fmla="*/ 2827926 h 4953767"/>
              <a:gd name="connsiteX565" fmla="*/ 6514460 w 6861465"/>
              <a:gd name="connsiteY565" fmla="*/ 2963090 h 4953767"/>
              <a:gd name="connsiteX566" fmla="*/ 6861465 w 6861465"/>
              <a:gd name="connsiteY566" fmla="*/ 2667328 h 4953767"/>
              <a:gd name="connsiteX567" fmla="*/ 6861465 w 6861465"/>
              <a:gd name="connsiteY567" fmla="*/ 2758975 h 4953767"/>
              <a:gd name="connsiteX568" fmla="*/ 6514460 w 6861465"/>
              <a:gd name="connsiteY568" fmla="*/ 2851867 h 4953767"/>
              <a:gd name="connsiteX569" fmla="*/ 6009543 w 6861465"/>
              <a:gd name="connsiteY569" fmla="*/ 2716703 h 4953767"/>
              <a:gd name="connsiteX570" fmla="*/ 5504626 w 6861465"/>
              <a:gd name="connsiteY570" fmla="*/ 2851867 h 4953767"/>
              <a:gd name="connsiteX571" fmla="*/ 4999709 w 6861465"/>
              <a:gd name="connsiteY571" fmla="*/ 2716703 h 4953767"/>
              <a:gd name="connsiteX572" fmla="*/ 4494791 w 6861465"/>
              <a:gd name="connsiteY572" fmla="*/ 2851867 h 4953767"/>
              <a:gd name="connsiteX573" fmla="*/ 3989874 w 6861465"/>
              <a:gd name="connsiteY573" fmla="*/ 2716703 h 4953767"/>
              <a:gd name="connsiteX574" fmla="*/ 3484957 w 6861465"/>
              <a:gd name="connsiteY574" fmla="*/ 2851867 h 4953767"/>
              <a:gd name="connsiteX575" fmla="*/ 2980040 w 6861465"/>
              <a:gd name="connsiteY575" fmla="*/ 2716703 h 4953767"/>
              <a:gd name="connsiteX576" fmla="*/ 2475122 w 6861465"/>
              <a:gd name="connsiteY576" fmla="*/ 2851867 h 4953767"/>
              <a:gd name="connsiteX577" fmla="*/ 1970205 w 6861465"/>
              <a:gd name="connsiteY577" fmla="*/ 2716703 h 4953767"/>
              <a:gd name="connsiteX578" fmla="*/ 1465288 w 6861465"/>
              <a:gd name="connsiteY578" fmla="*/ 2851866 h 4953767"/>
              <a:gd name="connsiteX579" fmla="*/ 960371 w 6861465"/>
              <a:gd name="connsiteY579" fmla="*/ 2716702 h 4953767"/>
              <a:gd name="connsiteX580" fmla="*/ 455454 w 6861465"/>
              <a:gd name="connsiteY580" fmla="*/ 2851866 h 4953767"/>
              <a:gd name="connsiteX581" fmla="*/ 0 w 6861465"/>
              <a:gd name="connsiteY581" fmla="*/ 2729943 h 4953767"/>
              <a:gd name="connsiteX582" fmla="*/ 0 w 6861465"/>
              <a:gd name="connsiteY582" fmla="*/ 2638296 h 4953767"/>
              <a:gd name="connsiteX583" fmla="*/ 455454 w 6861465"/>
              <a:gd name="connsiteY583" fmla="*/ 2760219 h 4953767"/>
              <a:gd name="connsiteX584" fmla="*/ 960371 w 6861465"/>
              <a:gd name="connsiteY584" fmla="*/ 2625055 h 4953767"/>
              <a:gd name="connsiteX585" fmla="*/ 1465288 w 6861465"/>
              <a:gd name="connsiteY585" fmla="*/ 2760219 h 4953767"/>
              <a:gd name="connsiteX586" fmla="*/ 1970205 w 6861465"/>
              <a:gd name="connsiteY586" fmla="*/ 2625056 h 4953767"/>
              <a:gd name="connsiteX587" fmla="*/ 2475122 w 6861465"/>
              <a:gd name="connsiteY587" fmla="*/ 2760220 h 4953767"/>
              <a:gd name="connsiteX588" fmla="*/ 2980040 w 6861465"/>
              <a:gd name="connsiteY588" fmla="*/ 2625056 h 4953767"/>
              <a:gd name="connsiteX589" fmla="*/ 3484957 w 6861465"/>
              <a:gd name="connsiteY589" fmla="*/ 2760220 h 4953767"/>
              <a:gd name="connsiteX590" fmla="*/ 3989874 w 6861465"/>
              <a:gd name="connsiteY590" fmla="*/ 2625056 h 4953767"/>
              <a:gd name="connsiteX591" fmla="*/ 4494791 w 6861465"/>
              <a:gd name="connsiteY591" fmla="*/ 2760220 h 4953767"/>
              <a:gd name="connsiteX592" fmla="*/ 4999709 w 6861465"/>
              <a:gd name="connsiteY592" fmla="*/ 2625056 h 4953767"/>
              <a:gd name="connsiteX593" fmla="*/ 5504626 w 6861465"/>
              <a:gd name="connsiteY593" fmla="*/ 2760220 h 4953767"/>
              <a:gd name="connsiteX594" fmla="*/ 6009543 w 6861465"/>
              <a:gd name="connsiteY594" fmla="*/ 2625056 h 4953767"/>
              <a:gd name="connsiteX595" fmla="*/ 6514460 w 6861465"/>
              <a:gd name="connsiteY595" fmla="*/ 2760220 h 4953767"/>
              <a:gd name="connsiteX596" fmla="*/ 6861465 w 6861465"/>
              <a:gd name="connsiteY596" fmla="*/ 2464582 h 4953767"/>
              <a:gd name="connsiteX597" fmla="*/ 6861465 w 6861465"/>
              <a:gd name="connsiteY597" fmla="*/ 2550743 h 4953767"/>
              <a:gd name="connsiteX598" fmla="*/ 6514460 w 6861465"/>
              <a:gd name="connsiteY598" fmla="*/ 2643634 h 4953767"/>
              <a:gd name="connsiteX599" fmla="*/ 6009543 w 6861465"/>
              <a:gd name="connsiteY599" fmla="*/ 2508471 h 4953767"/>
              <a:gd name="connsiteX600" fmla="*/ 5504626 w 6861465"/>
              <a:gd name="connsiteY600" fmla="*/ 2643634 h 4953767"/>
              <a:gd name="connsiteX601" fmla="*/ 4999709 w 6861465"/>
              <a:gd name="connsiteY601" fmla="*/ 2508471 h 4953767"/>
              <a:gd name="connsiteX602" fmla="*/ 4494791 w 6861465"/>
              <a:gd name="connsiteY602" fmla="*/ 2643634 h 4953767"/>
              <a:gd name="connsiteX603" fmla="*/ 3989874 w 6861465"/>
              <a:gd name="connsiteY603" fmla="*/ 2508471 h 4953767"/>
              <a:gd name="connsiteX604" fmla="*/ 3484957 w 6861465"/>
              <a:gd name="connsiteY604" fmla="*/ 2643634 h 4953767"/>
              <a:gd name="connsiteX605" fmla="*/ 2980040 w 6861465"/>
              <a:gd name="connsiteY605" fmla="*/ 2508471 h 4953767"/>
              <a:gd name="connsiteX606" fmla="*/ 2475122 w 6861465"/>
              <a:gd name="connsiteY606" fmla="*/ 2643634 h 4953767"/>
              <a:gd name="connsiteX607" fmla="*/ 1970205 w 6861465"/>
              <a:gd name="connsiteY607" fmla="*/ 2508471 h 4953767"/>
              <a:gd name="connsiteX608" fmla="*/ 1465288 w 6861465"/>
              <a:gd name="connsiteY608" fmla="*/ 2643633 h 4953767"/>
              <a:gd name="connsiteX609" fmla="*/ 960371 w 6861465"/>
              <a:gd name="connsiteY609" fmla="*/ 2508470 h 4953767"/>
              <a:gd name="connsiteX610" fmla="*/ 455454 w 6861465"/>
              <a:gd name="connsiteY610" fmla="*/ 2643633 h 4953767"/>
              <a:gd name="connsiteX611" fmla="*/ 0 w 6861465"/>
              <a:gd name="connsiteY611" fmla="*/ 2521711 h 4953767"/>
              <a:gd name="connsiteX612" fmla="*/ 0 w 6861465"/>
              <a:gd name="connsiteY612" fmla="*/ 2435550 h 4953767"/>
              <a:gd name="connsiteX613" fmla="*/ 455454 w 6861465"/>
              <a:gd name="connsiteY613" fmla="*/ 2557473 h 4953767"/>
              <a:gd name="connsiteX614" fmla="*/ 960371 w 6861465"/>
              <a:gd name="connsiteY614" fmla="*/ 2422309 h 4953767"/>
              <a:gd name="connsiteX615" fmla="*/ 1465288 w 6861465"/>
              <a:gd name="connsiteY615" fmla="*/ 2557473 h 4953767"/>
              <a:gd name="connsiteX616" fmla="*/ 1970205 w 6861465"/>
              <a:gd name="connsiteY616" fmla="*/ 2422310 h 4953767"/>
              <a:gd name="connsiteX617" fmla="*/ 2475122 w 6861465"/>
              <a:gd name="connsiteY617" fmla="*/ 2557474 h 4953767"/>
              <a:gd name="connsiteX618" fmla="*/ 2980040 w 6861465"/>
              <a:gd name="connsiteY618" fmla="*/ 2422310 h 4953767"/>
              <a:gd name="connsiteX619" fmla="*/ 3484957 w 6861465"/>
              <a:gd name="connsiteY619" fmla="*/ 2557474 h 4953767"/>
              <a:gd name="connsiteX620" fmla="*/ 3989874 w 6861465"/>
              <a:gd name="connsiteY620" fmla="*/ 2422310 h 4953767"/>
              <a:gd name="connsiteX621" fmla="*/ 4494791 w 6861465"/>
              <a:gd name="connsiteY621" fmla="*/ 2557474 h 4953767"/>
              <a:gd name="connsiteX622" fmla="*/ 4999709 w 6861465"/>
              <a:gd name="connsiteY622" fmla="*/ 2422310 h 4953767"/>
              <a:gd name="connsiteX623" fmla="*/ 5504626 w 6861465"/>
              <a:gd name="connsiteY623" fmla="*/ 2557474 h 4953767"/>
              <a:gd name="connsiteX624" fmla="*/ 6009543 w 6861465"/>
              <a:gd name="connsiteY624" fmla="*/ 2422310 h 4953767"/>
              <a:gd name="connsiteX625" fmla="*/ 6514460 w 6861465"/>
              <a:gd name="connsiteY625" fmla="*/ 2557474 h 4953767"/>
              <a:gd name="connsiteX626" fmla="*/ 6861465 w 6861465"/>
              <a:gd name="connsiteY626" fmla="*/ 2261836 h 4953767"/>
              <a:gd name="connsiteX627" fmla="*/ 6861465 w 6861465"/>
              <a:gd name="connsiteY627" fmla="*/ 2342511 h 4953767"/>
              <a:gd name="connsiteX628" fmla="*/ 6514460 w 6861465"/>
              <a:gd name="connsiteY628" fmla="*/ 2435402 h 4953767"/>
              <a:gd name="connsiteX629" fmla="*/ 6009543 w 6861465"/>
              <a:gd name="connsiteY629" fmla="*/ 2300239 h 4953767"/>
              <a:gd name="connsiteX630" fmla="*/ 5504626 w 6861465"/>
              <a:gd name="connsiteY630" fmla="*/ 2435402 h 4953767"/>
              <a:gd name="connsiteX631" fmla="*/ 4999709 w 6861465"/>
              <a:gd name="connsiteY631" fmla="*/ 2300239 h 4953767"/>
              <a:gd name="connsiteX632" fmla="*/ 4494791 w 6861465"/>
              <a:gd name="connsiteY632" fmla="*/ 2435402 h 4953767"/>
              <a:gd name="connsiteX633" fmla="*/ 3989874 w 6861465"/>
              <a:gd name="connsiteY633" fmla="*/ 2300239 h 4953767"/>
              <a:gd name="connsiteX634" fmla="*/ 3484957 w 6861465"/>
              <a:gd name="connsiteY634" fmla="*/ 2435402 h 4953767"/>
              <a:gd name="connsiteX635" fmla="*/ 2980040 w 6861465"/>
              <a:gd name="connsiteY635" fmla="*/ 2300239 h 4953767"/>
              <a:gd name="connsiteX636" fmla="*/ 2475122 w 6861465"/>
              <a:gd name="connsiteY636" fmla="*/ 2435402 h 4953767"/>
              <a:gd name="connsiteX637" fmla="*/ 1970205 w 6861465"/>
              <a:gd name="connsiteY637" fmla="*/ 2300239 h 4953767"/>
              <a:gd name="connsiteX638" fmla="*/ 1465288 w 6861465"/>
              <a:gd name="connsiteY638" fmla="*/ 2435401 h 4953767"/>
              <a:gd name="connsiteX639" fmla="*/ 960371 w 6861465"/>
              <a:gd name="connsiteY639" fmla="*/ 2300238 h 4953767"/>
              <a:gd name="connsiteX640" fmla="*/ 455454 w 6861465"/>
              <a:gd name="connsiteY640" fmla="*/ 2435401 h 4953767"/>
              <a:gd name="connsiteX641" fmla="*/ 0 w 6861465"/>
              <a:gd name="connsiteY641" fmla="*/ 2313479 h 4953767"/>
              <a:gd name="connsiteX642" fmla="*/ 0 w 6861465"/>
              <a:gd name="connsiteY642" fmla="*/ 2232804 h 4953767"/>
              <a:gd name="connsiteX643" fmla="*/ 455454 w 6861465"/>
              <a:gd name="connsiteY643" fmla="*/ 2354727 h 4953767"/>
              <a:gd name="connsiteX644" fmla="*/ 960371 w 6861465"/>
              <a:gd name="connsiteY644" fmla="*/ 2219563 h 4953767"/>
              <a:gd name="connsiteX645" fmla="*/ 1465288 w 6861465"/>
              <a:gd name="connsiteY645" fmla="*/ 2354727 h 4953767"/>
              <a:gd name="connsiteX646" fmla="*/ 1970205 w 6861465"/>
              <a:gd name="connsiteY646" fmla="*/ 2219564 h 4953767"/>
              <a:gd name="connsiteX647" fmla="*/ 2475122 w 6861465"/>
              <a:gd name="connsiteY647" fmla="*/ 2354728 h 4953767"/>
              <a:gd name="connsiteX648" fmla="*/ 2980040 w 6861465"/>
              <a:gd name="connsiteY648" fmla="*/ 2219564 h 4953767"/>
              <a:gd name="connsiteX649" fmla="*/ 3484957 w 6861465"/>
              <a:gd name="connsiteY649" fmla="*/ 2354728 h 4953767"/>
              <a:gd name="connsiteX650" fmla="*/ 3989874 w 6861465"/>
              <a:gd name="connsiteY650" fmla="*/ 2219564 h 4953767"/>
              <a:gd name="connsiteX651" fmla="*/ 4494791 w 6861465"/>
              <a:gd name="connsiteY651" fmla="*/ 2354728 h 4953767"/>
              <a:gd name="connsiteX652" fmla="*/ 4999709 w 6861465"/>
              <a:gd name="connsiteY652" fmla="*/ 2219564 h 4953767"/>
              <a:gd name="connsiteX653" fmla="*/ 5504626 w 6861465"/>
              <a:gd name="connsiteY653" fmla="*/ 2354728 h 4953767"/>
              <a:gd name="connsiteX654" fmla="*/ 6009543 w 6861465"/>
              <a:gd name="connsiteY654" fmla="*/ 2219564 h 4953767"/>
              <a:gd name="connsiteX655" fmla="*/ 6514460 w 6861465"/>
              <a:gd name="connsiteY655" fmla="*/ 2354728 h 4953767"/>
              <a:gd name="connsiteX656" fmla="*/ 6861465 w 6861465"/>
              <a:gd name="connsiteY656" fmla="*/ 2059090 h 4953767"/>
              <a:gd name="connsiteX657" fmla="*/ 6861465 w 6861465"/>
              <a:gd name="connsiteY657" fmla="*/ 2134279 h 4953767"/>
              <a:gd name="connsiteX658" fmla="*/ 6514460 w 6861465"/>
              <a:gd name="connsiteY658" fmla="*/ 2227170 h 4953767"/>
              <a:gd name="connsiteX659" fmla="*/ 6009543 w 6861465"/>
              <a:gd name="connsiteY659" fmla="*/ 2092006 h 4953767"/>
              <a:gd name="connsiteX660" fmla="*/ 5504626 w 6861465"/>
              <a:gd name="connsiteY660" fmla="*/ 2227170 h 4953767"/>
              <a:gd name="connsiteX661" fmla="*/ 4999709 w 6861465"/>
              <a:gd name="connsiteY661" fmla="*/ 2092006 h 4953767"/>
              <a:gd name="connsiteX662" fmla="*/ 4494791 w 6861465"/>
              <a:gd name="connsiteY662" fmla="*/ 2227170 h 4953767"/>
              <a:gd name="connsiteX663" fmla="*/ 3989874 w 6861465"/>
              <a:gd name="connsiteY663" fmla="*/ 2092006 h 4953767"/>
              <a:gd name="connsiteX664" fmla="*/ 3484957 w 6861465"/>
              <a:gd name="connsiteY664" fmla="*/ 2227170 h 4953767"/>
              <a:gd name="connsiteX665" fmla="*/ 2980040 w 6861465"/>
              <a:gd name="connsiteY665" fmla="*/ 2092006 h 4953767"/>
              <a:gd name="connsiteX666" fmla="*/ 2475122 w 6861465"/>
              <a:gd name="connsiteY666" fmla="*/ 2227170 h 4953767"/>
              <a:gd name="connsiteX667" fmla="*/ 1970205 w 6861465"/>
              <a:gd name="connsiteY667" fmla="*/ 2092006 h 4953767"/>
              <a:gd name="connsiteX668" fmla="*/ 1465288 w 6861465"/>
              <a:gd name="connsiteY668" fmla="*/ 2227169 h 4953767"/>
              <a:gd name="connsiteX669" fmla="*/ 960371 w 6861465"/>
              <a:gd name="connsiteY669" fmla="*/ 2092005 h 4953767"/>
              <a:gd name="connsiteX670" fmla="*/ 455454 w 6861465"/>
              <a:gd name="connsiteY670" fmla="*/ 2227169 h 4953767"/>
              <a:gd name="connsiteX671" fmla="*/ 0 w 6861465"/>
              <a:gd name="connsiteY671" fmla="*/ 2105246 h 4953767"/>
              <a:gd name="connsiteX672" fmla="*/ 0 w 6861465"/>
              <a:gd name="connsiteY672" fmla="*/ 2030059 h 4953767"/>
              <a:gd name="connsiteX673" fmla="*/ 455454 w 6861465"/>
              <a:gd name="connsiteY673" fmla="*/ 2151981 h 4953767"/>
              <a:gd name="connsiteX674" fmla="*/ 960371 w 6861465"/>
              <a:gd name="connsiteY674" fmla="*/ 2016817 h 4953767"/>
              <a:gd name="connsiteX675" fmla="*/ 1465288 w 6861465"/>
              <a:gd name="connsiteY675" fmla="*/ 2151981 h 4953767"/>
              <a:gd name="connsiteX676" fmla="*/ 1970205 w 6861465"/>
              <a:gd name="connsiteY676" fmla="*/ 2016818 h 4953767"/>
              <a:gd name="connsiteX677" fmla="*/ 2475122 w 6861465"/>
              <a:gd name="connsiteY677" fmla="*/ 2151982 h 4953767"/>
              <a:gd name="connsiteX678" fmla="*/ 2980040 w 6861465"/>
              <a:gd name="connsiteY678" fmla="*/ 2016818 h 4953767"/>
              <a:gd name="connsiteX679" fmla="*/ 3484957 w 6861465"/>
              <a:gd name="connsiteY679" fmla="*/ 2151982 h 4953767"/>
              <a:gd name="connsiteX680" fmla="*/ 3989874 w 6861465"/>
              <a:gd name="connsiteY680" fmla="*/ 2016818 h 4953767"/>
              <a:gd name="connsiteX681" fmla="*/ 4494791 w 6861465"/>
              <a:gd name="connsiteY681" fmla="*/ 2151982 h 4953767"/>
              <a:gd name="connsiteX682" fmla="*/ 4999709 w 6861465"/>
              <a:gd name="connsiteY682" fmla="*/ 2016818 h 4953767"/>
              <a:gd name="connsiteX683" fmla="*/ 5504626 w 6861465"/>
              <a:gd name="connsiteY683" fmla="*/ 2151982 h 4953767"/>
              <a:gd name="connsiteX684" fmla="*/ 6009543 w 6861465"/>
              <a:gd name="connsiteY684" fmla="*/ 2016818 h 4953767"/>
              <a:gd name="connsiteX685" fmla="*/ 6514460 w 6861465"/>
              <a:gd name="connsiteY685" fmla="*/ 2151982 h 495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</a:cxnLst>
            <a:rect l="l" t="t" r="r" b="b"/>
            <a:pathLst>
              <a:path w="6861465" h="4953767">
                <a:moveTo>
                  <a:pt x="317157" y="4953766"/>
                </a:moveTo>
                <a:lnTo>
                  <a:pt x="0" y="4953766"/>
                </a:lnTo>
                <a:lnTo>
                  <a:pt x="0" y="4868864"/>
                </a:lnTo>
                <a:close/>
                <a:moveTo>
                  <a:pt x="1326991" y="4953766"/>
                </a:moveTo>
                <a:lnTo>
                  <a:pt x="594749" y="4953766"/>
                </a:lnTo>
                <a:lnTo>
                  <a:pt x="960870" y="4855757"/>
                </a:lnTo>
                <a:close/>
                <a:moveTo>
                  <a:pt x="2336826" y="4953767"/>
                </a:moveTo>
                <a:lnTo>
                  <a:pt x="1604583" y="4953766"/>
                </a:lnTo>
                <a:lnTo>
                  <a:pt x="1970704" y="4855758"/>
                </a:lnTo>
                <a:close/>
                <a:moveTo>
                  <a:pt x="3346660" y="4953767"/>
                </a:moveTo>
                <a:lnTo>
                  <a:pt x="2614418" y="4953767"/>
                </a:lnTo>
                <a:lnTo>
                  <a:pt x="2980539" y="4855758"/>
                </a:lnTo>
                <a:close/>
                <a:moveTo>
                  <a:pt x="3967429" y="15635"/>
                </a:moveTo>
                <a:lnTo>
                  <a:pt x="3485206" y="144723"/>
                </a:lnTo>
                <a:lnTo>
                  <a:pt x="2980289" y="9559"/>
                </a:lnTo>
                <a:lnTo>
                  <a:pt x="2475248" y="144723"/>
                </a:lnTo>
                <a:lnTo>
                  <a:pt x="2384587" y="120454"/>
                </a:lnTo>
                <a:lnTo>
                  <a:pt x="2421809" y="109896"/>
                </a:lnTo>
                <a:lnTo>
                  <a:pt x="2475498" y="124274"/>
                </a:lnTo>
                <a:lnTo>
                  <a:pt x="2866380" y="19637"/>
                </a:lnTo>
                <a:lnTo>
                  <a:pt x="3021095" y="0"/>
                </a:lnTo>
                <a:lnTo>
                  <a:pt x="3485331" y="124274"/>
                </a:lnTo>
                <a:lnTo>
                  <a:pt x="3915702" y="9066"/>
                </a:lnTo>
                <a:close/>
                <a:moveTo>
                  <a:pt x="4356494" y="4953767"/>
                </a:moveTo>
                <a:lnTo>
                  <a:pt x="3624252" y="4953767"/>
                </a:lnTo>
                <a:lnTo>
                  <a:pt x="3990373" y="4855758"/>
                </a:lnTo>
                <a:close/>
                <a:moveTo>
                  <a:pt x="4531575" y="134944"/>
                </a:moveTo>
                <a:lnTo>
                  <a:pt x="4495042" y="144724"/>
                </a:lnTo>
                <a:lnTo>
                  <a:pt x="4065965" y="29861"/>
                </a:lnTo>
                <a:lnTo>
                  <a:pt x="4226634" y="58535"/>
                </a:lnTo>
                <a:lnTo>
                  <a:pt x="4392474" y="96785"/>
                </a:lnTo>
                <a:lnTo>
                  <a:pt x="4474182" y="118657"/>
                </a:lnTo>
                <a:close/>
                <a:moveTo>
                  <a:pt x="4873752" y="251543"/>
                </a:moveTo>
                <a:lnTo>
                  <a:pt x="4494917" y="352956"/>
                </a:lnTo>
                <a:lnTo>
                  <a:pt x="3989999" y="217791"/>
                </a:lnTo>
                <a:lnTo>
                  <a:pt x="3485082" y="352955"/>
                </a:lnTo>
                <a:lnTo>
                  <a:pt x="2980165" y="217791"/>
                </a:lnTo>
                <a:lnTo>
                  <a:pt x="2475248" y="352955"/>
                </a:lnTo>
                <a:lnTo>
                  <a:pt x="2033766" y="234773"/>
                </a:lnTo>
                <a:lnTo>
                  <a:pt x="2073158" y="219258"/>
                </a:lnTo>
                <a:lnTo>
                  <a:pt x="2475248" y="326895"/>
                </a:lnTo>
                <a:lnTo>
                  <a:pt x="2980165" y="191731"/>
                </a:lnTo>
                <a:lnTo>
                  <a:pt x="3485082" y="326895"/>
                </a:lnTo>
                <a:lnTo>
                  <a:pt x="3989999" y="191731"/>
                </a:lnTo>
                <a:lnTo>
                  <a:pt x="4494917" y="326896"/>
                </a:lnTo>
                <a:lnTo>
                  <a:pt x="4834370" y="236026"/>
                </a:lnTo>
                <a:close/>
                <a:moveTo>
                  <a:pt x="5366329" y="4953767"/>
                </a:moveTo>
                <a:lnTo>
                  <a:pt x="4634087" y="4953767"/>
                </a:lnTo>
                <a:lnTo>
                  <a:pt x="5000208" y="4855758"/>
                </a:lnTo>
                <a:close/>
                <a:moveTo>
                  <a:pt x="5488757" y="557065"/>
                </a:moveTo>
                <a:lnTo>
                  <a:pt x="4999709" y="426149"/>
                </a:lnTo>
                <a:lnTo>
                  <a:pt x="4494792" y="561313"/>
                </a:lnTo>
                <a:lnTo>
                  <a:pt x="3989874" y="426148"/>
                </a:lnTo>
                <a:lnTo>
                  <a:pt x="3484957" y="561312"/>
                </a:lnTo>
                <a:lnTo>
                  <a:pt x="2980040" y="426148"/>
                </a:lnTo>
                <a:lnTo>
                  <a:pt x="2475122" y="561312"/>
                </a:lnTo>
                <a:lnTo>
                  <a:pt x="1970205" y="426148"/>
                </a:lnTo>
                <a:lnTo>
                  <a:pt x="1465288" y="561312"/>
                </a:lnTo>
                <a:lnTo>
                  <a:pt x="1398264" y="543370"/>
                </a:lnTo>
                <a:lnTo>
                  <a:pt x="1435724" y="521852"/>
                </a:lnTo>
                <a:lnTo>
                  <a:pt x="1465288" y="529766"/>
                </a:lnTo>
                <a:lnTo>
                  <a:pt x="1970205" y="394602"/>
                </a:lnTo>
                <a:lnTo>
                  <a:pt x="2475122" y="529766"/>
                </a:lnTo>
                <a:lnTo>
                  <a:pt x="2980040" y="394602"/>
                </a:lnTo>
                <a:lnTo>
                  <a:pt x="3484957" y="529766"/>
                </a:lnTo>
                <a:lnTo>
                  <a:pt x="3989874" y="394602"/>
                </a:lnTo>
                <a:lnTo>
                  <a:pt x="4494792" y="529767"/>
                </a:lnTo>
                <a:lnTo>
                  <a:pt x="4999709" y="394603"/>
                </a:lnTo>
                <a:lnTo>
                  <a:pt x="5388868" y="498779"/>
                </a:lnTo>
                <a:lnTo>
                  <a:pt x="5475306" y="548447"/>
                </a:lnTo>
                <a:close/>
                <a:moveTo>
                  <a:pt x="5717659" y="712517"/>
                </a:moveTo>
                <a:lnTo>
                  <a:pt x="5504626" y="769545"/>
                </a:lnTo>
                <a:lnTo>
                  <a:pt x="4999709" y="634381"/>
                </a:lnTo>
                <a:lnTo>
                  <a:pt x="4494792" y="769545"/>
                </a:lnTo>
                <a:lnTo>
                  <a:pt x="3989874" y="634380"/>
                </a:lnTo>
                <a:lnTo>
                  <a:pt x="3484957" y="769544"/>
                </a:lnTo>
                <a:lnTo>
                  <a:pt x="2980040" y="634380"/>
                </a:lnTo>
                <a:lnTo>
                  <a:pt x="2475122" y="769544"/>
                </a:lnTo>
                <a:lnTo>
                  <a:pt x="1970205" y="634380"/>
                </a:lnTo>
                <a:lnTo>
                  <a:pt x="1465288" y="769544"/>
                </a:lnTo>
                <a:lnTo>
                  <a:pt x="1174767" y="691773"/>
                </a:lnTo>
                <a:lnTo>
                  <a:pt x="1211260" y="664509"/>
                </a:lnTo>
                <a:lnTo>
                  <a:pt x="1465288" y="732511"/>
                </a:lnTo>
                <a:lnTo>
                  <a:pt x="1970205" y="597347"/>
                </a:lnTo>
                <a:lnTo>
                  <a:pt x="2475122" y="732511"/>
                </a:lnTo>
                <a:lnTo>
                  <a:pt x="2980040" y="597347"/>
                </a:lnTo>
                <a:lnTo>
                  <a:pt x="3484957" y="732511"/>
                </a:lnTo>
                <a:lnTo>
                  <a:pt x="3989874" y="597347"/>
                </a:lnTo>
                <a:lnTo>
                  <a:pt x="4494792" y="732512"/>
                </a:lnTo>
                <a:lnTo>
                  <a:pt x="4999709" y="597348"/>
                </a:lnTo>
                <a:lnTo>
                  <a:pt x="5504626" y="732512"/>
                </a:lnTo>
                <a:lnTo>
                  <a:pt x="5681174" y="685251"/>
                </a:lnTo>
                <a:close/>
                <a:moveTo>
                  <a:pt x="5922814" y="865831"/>
                </a:moveTo>
                <a:lnTo>
                  <a:pt x="5504626" y="977777"/>
                </a:lnTo>
                <a:lnTo>
                  <a:pt x="4999709" y="842614"/>
                </a:lnTo>
                <a:lnTo>
                  <a:pt x="4494792" y="977777"/>
                </a:lnTo>
                <a:lnTo>
                  <a:pt x="3989874" y="842613"/>
                </a:lnTo>
                <a:lnTo>
                  <a:pt x="3484957" y="977776"/>
                </a:lnTo>
                <a:lnTo>
                  <a:pt x="2980040" y="842613"/>
                </a:lnTo>
                <a:lnTo>
                  <a:pt x="2475122" y="977776"/>
                </a:lnTo>
                <a:lnTo>
                  <a:pt x="1970205" y="842613"/>
                </a:lnTo>
                <a:lnTo>
                  <a:pt x="1465288" y="977776"/>
                </a:lnTo>
                <a:lnTo>
                  <a:pt x="969571" y="845076"/>
                </a:lnTo>
                <a:lnTo>
                  <a:pt x="1011471" y="813773"/>
                </a:lnTo>
                <a:lnTo>
                  <a:pt x="1465288" y="935257"/>
                </a:lnTo>
                <a:lnTo>
                  <a:pt x="1970205" y="800093"/>
                </a:lnTo>
                <a:lnTo>
                  <a:pt x="2475122" y="935257"/>
                </a:lnTo>
                <a:lnTo>
                  <a:pt x="2980040" y="800093"/>
                </a:lnTo>
                <a:lnTo>
                  <a:pt x="3484957" y="935257"/>
                </a:lnTo>
                <a:lnTo>
                  <a:pt x="3989874" y="800093"/>
                </a:lnTo>
                <a:lnTo>
                  <a:pt x="4494792" y="935258"/>
                </a:lnTo>
                <a:lnTo>
                  <a:pt x="4999709" y="800094"/>
                </a:lnTo>
                <a:lnTo>
                  <a:pt x="5504626" y="935258"/>
                </a:lnTo>
                <a:lnTo>
                  <a:pt x="5880922" y="834525"/>
                </a:lnTo>
                <a:close/>
                <a:moveTo>
                  <a:pt x="6179297" y="1096288"/>
                </a:moveTo>
                <a:lnTo>
                  <a:pt x="6009543" y="1050846"/>
                </a:lnTo>
                <a:lnTo>
                  <a:pt x="5504626" y="1186010"/>
                </a:lnTo>
                <a:lnTo>
                  <a:pt x="4999709" y="1050846"/>
                </a:lnTo>
                <a:lnTo>
                  <a:pt x="4494792" y="1186010"/>
                </a:lnTo>
                <a:lnTo>
                  <a:pt x="3989874" y="1050845"/>
                </a:lnTo>
                <a:lnTo>
                  <a:pt x="3484957" y="1186010"/>
                </a:lnTo>
                <a:lnTo>
                  <a:pt x="2980040" y="1050845"/>
                </a:lnTo>
                <a:lnTo>
                  <a:pt x="2475122" y="1186010"/>
                </a:lnTo>
                <a:lnTo>
                  <a:pt x="1970205" y="1050845"/>
                </a:lnTo>
                <a:lnTo>
                  <a:pt x="1465288" y="1186009"/>
                </a:lnTo>
                <a:lnTo>
                  <a:pt x="960371" y="1050845"/>
                </a:lnTo>
                <a:lnTo>
                  <a:pt x="642402" y="1135964"/>
                </a:lnTo>
                <a:lnTo>
                  <a:pt x="646425" y="1131541"/>
                </a:lnTo>
                <a:lnTo>
                  <a:pt x="715970" y="1068390"/>
                </a:lnTo>
                <a:lnTo>
                  <a:pt x="960371" y="1002964"/>
                </a:lnTo>
                <a:lnTo>
                  <a:pt x="1465288" y="1138128"/>
                </a:lnTo>
                <a:lnTo>
                  <a:pt x="1970205" y="1002964"/>
                </a:lnTo>
                <a:lnTo>
                  <a:pt x="2475122" y="1138128"/>
                </a:lnTo>
                <a:lnTo>
                  <a:pt x="2980040" y="1002964"/>
                </a:lnTo>
                <a:lnTo>
                  <a:pt x="3484957" y="1138128"/>
                </a:lnTo>
                <a:lnTo>
                  <a:pt x="3989874" y="1002964"/>
                </a:lnTo>
                <a:lnTo>
                  <a:pt x="4494792" y="1138129"/>
                </a:lnTo>
                <a:lnTo>
                  <a:pt x="4999709" y="1002965"/>
                </a:lnTo>
                <a:lnTo>
                  <a:pt x="5504626" y="1138129"/>
                </a:lnTo>
                <a:lnTo>
                  <a:pt x="6009543" y="1002965"/>
                </a:lnTo>
                <a:lnTo>
                  <a:pt x="6104553" y="1028398"/>
                </a:lnTo>
                <a:close/>
                <a:moveTo>
                  <a:pt x="6376163" y="4953767"/>
                </a:moveTo>
                <a:lnTo>
                  <a:pt x="5643921" y="4953767"/>
                </a:lnTo>
                <a:lnTo>
                  <a:pt x="6010042" y="4855758"/>
                </a:lnTo>
                <a:close/>
                <a:moveTo>
                  <a:pt x="6438528" y="1373915"/>
                </a:moveTo>
                <a:lnTo>
                  <a:pt x="6009543" y="1259078"/>
                </a:lnTo>
                <a:lnTo>
                  <a:pt x="5504626" y="1394242"/>
                </a:lnTo>
                <a:lnTo>
                  <a:pt x="4999709" y="1259078"/>
                </a:lnTo>
                <a:lnTo>
                  <a:pt x="4494792" y="1394242"/>
                </a:lnTo>
                <a:lnTo>
                  <a:pt x="3989874" y="1259078"/>
                </a:lnTo>
                <a:lnTo>
                  <a:pt x="3484957" y="1394242"/>
                </a:lnTo>
                <a:lnTo>
                  <a:pt x="2980040" y="1259078"/>
                </a:lnTo>
                <a:lnTo>
                  <a:pt x="2475122" y="1394242"/>
                </a:lnTo>
                <a:lnTo>
                  <a:pt x="1970205" y="1259078"/>
                </a:lnTo>
                <a:lnTo>
                  <a:pt x="1465288" y="1394241"/>
                </a:lnTo>
                <a:lnTo>
                  <a:pt x="960371" y="1259077"/>
                </a:lnTo>
                <a:lnTo>
                  <a:pt x="455454" y="1394241"/>
                </a:lnTo>
                <a:lnTo>
                  <a:pt x="416869" y="1383912"/>
                </a:lnTo>
                <a:lnTo>
                  <a:pt x="456199" y="1340674"/>
                </a:lnTo>
                <a:lnTo>
                  <a:pt x="960371" y="1205710"/>
                </a:lnTo>
                <a:lnTo>
                  <a:pt x="1465288" y="1340873"/>
                </a:lnTo>
                <a:lnTo>
                  <a:pt x="1970205" y="1205711"/>
                </a:lnTo>
                <a:lnTo>
                  <a:pt x="2475122" y="1340874"/>
                </a:lnTo>
                <a:lnTo>
                  <a:pt x="2980040" y="1205711"/>
                </a:lnTo>
                <a:lnTo>
                  <a:pt x="3484957" y="1340874"/>
                </a:lnTo>
                <a:lnTo>
                  <a:pt x="3989874" y="1205711"/>
                </a:lnTo>
                <a:lnTo>
                  <a:pt x="4494792" y="1340874"/>
                </a:lnTo>
                <a:lnTo>
                  <a:pt x="4999709" y="1205711"/>
                </a:lnTo>
                <a:lnTo>
                  <a:pt x="5504626" y="1340874"/>
                </a:lnTo>
                <a:lnTo>
                  <a:pt x="6009543" y="1205711"/>
                </a:lnTo>
                <a:lnTo>
                  <a:pt x="6374377" y="1303375"/>
                </a:lnTo>
                <a:close/>
                <a:moveTo>
                  <a:pt x="6598670" y="1579932"/>
                </a:moveTo>
                <a:lnTo>
                  <a:pt x="6514460" y="1602474"/>
                </a:lnTo>
                <a:lnTo>
                  <a:pt x="6009543" y="1467310"/>
                </a:lnTo>
                <a:lnTo>
                  <a:pt x="5504626" y="1602474"/>
                </a:lnTo>
                <a:lnTo>
                  <a:pt x="4999709" y="1467310"/>
                </a:lnTo>
                <a:lnTo>
                  <a:pt x="4494792" y="1602474"/>
                </a:lnTo>
                <a:lnTo>
                  <a:pt x="3989874" y="1467310"/>
                </a:lnTo>
                <a:lnTo>
                  <a:pt x="3484957" y="1602474"/>
                </a:lnTo>
                <a:lnTo>
                  <a:pt x="2980040" y="1467310"/>
                </a:lnTo>
                <a:lnTo>
                  <a:pt x="2475122" y="1602474"/>
                </a:lnTo>
                <a:lnTo>
                  <a:pt x="1970205" y="1467310"/>
                </a:lnTo>
                <a:lnTo>
                  <a:pt x="1465288" y="1602473"/>
                </a:lnTo>
                <a:lnTo>
                  <a:pt x="960371" y="1467309"/>
                </a:lnTo>
                <a:lnTo>
                  <a:pt x="455454" y="1602473"/>
                </a:lnTo>
                <a:lnTo>
                  <a:pt x="283392" y="1556413"/>
                </a:lnTo>
                <a:lnTo>
                  <a:pt x="320085" y="1507381"/>
                </a:lnTo>
                <a:lnTo>
                  <a:pt x="455454" y="1543619"/>
                </a:lnTo>
                <a:lnTo>
                  <a:pt x="960371" y="1408455"/>
                </a:lnTo>
                <a:lnTo>
                  <a:pt x="1465288" y="1543619"/>
                </a:lnTo>
                <a:lnTo>
                  <a:pt x="1970205" y="1408456"/>
                </a:lnTo>
                <a:lnTo>
                  <a:pt x="2475122" y="1543620"/>
                </a:lnTo>
                <a:lnTo>
                  <a:pt x="2980040" y="1408456"/>
                </a:lnTo>
                <a:lnTo>
                  <a:pt x="3484957" y="1543620"/>
                </a:lnTo>
                <a:lnTo>
                  <a:pt x="3989874" y="1408456"/>
                </a:lnTo>
                <a:lnTo>
                  <a:pt x="4494792" y="1543620"/>
                </a:lnTo>
                <a:lnTo>
                  <a:pt x="4999709" y="1408456"/>
                </a:lnTo>
                <a:lnTo>
                  <a:pt x="5504626" y="1543620"/>
                </a:lnTo>
                <a:lnTo>
                  <a:pt x="6009543" y="1408456"/>
                </a:lnTo>
                <a:lnTo>
                  <a:pt x="6514460" y="1543620"/>
                </a:lnTo>
                <a:lnTo>
                  <a:pt x="6561982" y="1530899"/>
                </a:lnTo>
                <a:close/>
                <a:moveTo>
                  <a:pt x="6723739" y="1754683"/>
                </a:moveTo>
                <a:lnTo>
                  <a:pt x="6514460" y="1810706"/>
                </a:lnTo>
                <a:lnTo>
                  <a:pt x="6009543" y="1675542"/>
                </a:lnTo>
                <a:lnTo>
                  <a:pt x="5504626" y="1810706"/>
                </a:lnTo>
                <a:lnTo>
                  <a:pt x="4999709" y="1675542"/>
                </a:lnTo>
                <a:lnTo>
                  <a:pt x="4494791" y="1810706"/>
                </a:lnTo>
                <a:lnTo>
                  <a:pt x="3989874" y="1675542"/>
                </a:lnTo>
                <a:lnTo>
                  <a:pt x="3484957" y="1810706"/>
                </a:lnTo>
                <a:lnTo>
                  <a:pt x="2980040" y="1675542"/>
                </a:lnTo>
                <a:lnTo>
                  <a:pt x="2475122" y="1810706"/>
                </a:lnTo>
                <a:lnTo>
                  <a:pt x="1970205" y="1675542"/>
                </a:lnTo>
                <a:lnTo>
                  <a:pt x="1465288" y="1810705"/>
                </a:lnTo>
                <a:lnTo>
                  <a:pt x="960371" y="1675541"/>
                </a:lnTo>
                <a:lnTo>
                  <a:pt x="455454" y="1810705"/>
                </a:lnTo>
                <a:lnTo>
                  <a:pt x="155465" y="1730399"/>
                </a:lnTo>
                <a:lnTo>
                  <a:pt x="165323" y="1714185"/>
                </a:lnTo>
                <a:lnTo>
                  <a:pt x="193682" y="1676290"/>
                </a:lnTo>
                <a:lnTo>
                  <a:pt x="455454" y="1746365"/>
                </a:lnTo>
                <a:lnTo>
                  <a:pt x="960371" y="1611201"/>
                </a:lnTo>
                <a:lnTo>
                  <a:pt x="1465288" y="1746365"/>
                </a:lnTo>
                <a:lnTo>
                  <a:pt x="1970205" y="1611202"/>
                </a:lnTo>
                <a:lnTo>
                  <a:pt x="2475122" y="1746366"/>
                </a:lnTo>
                <a:lnTo>
                  <a:pt x="2980040" y="1611202"/>
                </a:lnTo>
                <a:lnTo>
                  <a:pt x="3484957" y="1746366"/>
                </a:lnTo>
                <a:lnTo>
                  <a:pt x="3989874" y="1611202"/>
                </a:lnTo>
                <a:lnTo>
                  <a:pt x="4494791" y="1746366"/>
                </a:lnTo>
                <a:lnTo>
                  <a:pt x="4999709" y="1611202"/>
                </a:lnTo>
                <a:lnTo>
                  <a:pt x="5504626" y="1746366"/>
                </a:lnTo>
                <a:lnTo>
                  <a:pt x="6009543" y="1611202"/>
                </a:lnTo>
                <a:lnTo>
                  <a:pt x="6514460" y="1746366"/>
                </a:lnTo>
                <a:lnTo>
                  <a:pt x="6688368" y="1699812"/>
                </a:lnTo>
                <a:lnTo>
                  <a:pt x="6699123" y="1714186"/>
                </a:lnTo>
                <a:close/>
                <a:moveTo>
                  <a:pt x="6832601" y="1933773"/>
                </a:moveTo>
                <a:lnTo>
                  <a:pt x="6514460" y="2018938"/>
                </a:lnTo>
                <a:lnTo>
                  <a:pt x="6009543" y="1883774"/>
                </a:lnTo>
                <a:lnTo>
                  <a:pt x="5504626" y="2018938"/>
                </a:lnTo>
                <a:lnTo>
                  <a:pt x="4999709" y="1883774"/>
                </a:lnTo>
                <a:lnTo>
                  <a:pt x="4494791" y="2018938"/>
                </a:lnTo>
                <a:lnTo>
                  <a:pt x="3989874" y="1883774"/>
                </a:lnTo>
                <a:lnTo>
                  <a:pt x="3484957" y="2018938"/>
                </a:lnTo>
                <a:lnTo>
                  <a:pt x="2980040" y="1883774"/>
                </a:lnTo>
                <a:lnTo>
                  <a:pt x="2475122" y="2018938"/>
                </a:lnTo>
                <a:lnTo>
                  <a:pt x="1970205" y="1883774"/>
                </a:lnTo>
                <a:lnTo>
                  <a:pt x="1465288" y="2018937"/>
                </a:lnTo>
                <a:lnTo>
                  <a:pt x="960371" y="1883773"/>
                </a:lnTo>
                <a:lnTo>
                  <a:pt x="455454" y="2018937"/>
                </a:lnTo>
                <a:lnTo>
                  <a:pt x="46590" y="1909486"/>
                </a:lnTo>
                <a:lnTo>
                  <a:pt x="83034" y="1849541"/>
                </a:lnTo>
                <a:lnTo>
                  <a:pt x="455454" y="1949235"/>
                </a:lnTo>
                <a:lnTo>
                  <a:pt x="960371" y="1814072"/>
                </a:lnTo>
                <a:lnTo>
                  <a:pt x="1465288" y="1949235"/>
                </a:lnTo>
                <a:lnTo>
                  <a:pt x="1970205" y="1814073"/>
                </a:lnTo>
                <a:lnTo>
                  <a:pt x="2475122" y="1949236"/>
                </a:lnTo>
                <a:lnTo>
                  <a:pt x="2980040" y="1814073"/>
                </a:lnTo>
                <a:lnTo>
                  <a:pt x="3484957" y="1949236"/>
                </a:lnTo>
                <a:lnTo>
                  <a:pt x="3989874" y="1814073"/>
                </a:lnTo>
                <a:lnTo>
                  <a:pt x="4494791" y="1949236"/>
                </a:lnTo>
                <a:lnTo>
                  <a:pt x="4999709" y="1814073"/>
                </a:lnTo>
                <a:lnTo>
                  <a:pt x="5504626" y="1949236"/>
                </a:lnTo>
                <a:lnTo>
                  <a:pt x="6009543" y="1814073"/>
                </a:lnTo>
                <a:lnTo>
                  <a:pt x="6514460" y="1949236"/>
                </a:lnTo>
                <a:lnTo>
                  <a:pt x="6796162" y="1873826"/>
                </a:lnTo>
                <a:close/>
                <a:moveTo>
                  <a:pt x="6861465" y="4898164"/>
                </a:moveTo>
                <a:lnTo>
                  <a:pt x="6861465" y="4953767"/>
                </a:lnTo>
                <a:lnTo>
                  <a:pt x="6653755" y="4953767"/>
                </a:lnTo>
                <a:close/>
                <a:moveTo>
                  <a:pt x="6861465" y="4695318"/>
                </a:moveTo>
                <a:lnTo>
                  <a:pt x="6861465" y="4841455"/>
                </a:lnTo>
                <a:lnTo>
                  <a:pt x="6514585" y="4934313"/>
                </a:lnTo>
                <a:lnTo>
                  <a:pt x="6009668" y="4799149"/>
                </a:lnTo>
                <a:lnTo>
                  <a:pt x="5504750" y="4934313"/>
                </a:lnTo>
                <a:lnTo>
                  <a:pt x="4999833" y="4799149"/>
                </a:lnTo>
                <a:lnTo>
                  <a:pt x="4494916" y="4934313"/>
                </a:lnTo>
                <a:lnTo>
                  <a:pt x="3989999" y="4799149"/>
                </a:lnTo>
                <a:lnTo>
                  <a:pt x="3485082" y="4934313"/>
                </a:lnTo>
                <a:lnTo>
                  <a:pt x="2980165" y="4799149"/>
                </a:lnTo>
                <a:lnTo>
                  <a:pt x="2475247" y="4934313"/>
                </a:lnTo>
                <a:lnTo>
                  <a:pt x="1970330" y="4799149"/>
                </a:lnTo>
                <a:lnTo>
                  <a:pt x="1465413" y="4934312"/>
                </a:lnTo>
                <a:lnTo>
                  <a:pt x="960496" y="4799148"/>
                </a:lnTo>
                <a:lnTo>
                  <a:pt x="455578" y="4934312"/>
                </a:lnTo>
                <a:lnTo>
                  <a:pt x="0" y="4812356"/>
                </a:lnTo>
                <a:lnTo>
                  <a:pt x="0" y="4666219"/>
                </a:lnTo>
                <a:lnTo>
                  <a:pt x="455578" y="4788175"/>
                </a:lnTo>
                <a:lnTo>
                  <a:pt x="960496" y="4653011"/>
                </a:lnTo>
                <a:lnTo>
                  <a:pt x="1465413" y="4788175"/>
                </a:lnTo>
                <a:lnTo>
                  <a:pt x="1970330" y="4653012"/>
                </a:lnTo>
                <a:lnTo>
                  <a:pt x="2475247" y="4788176"/>
                </a:lnTo>
                <a:lnTo>
                  <a:pt x="2980165" y="4653012"/>
                </a:lnTo>
                <a:lnTo>
                  <a:pt x="3485082" y="4788176"/>
                </a:lnTo>
                <a:lnTo>
                  <a:pt x="3989999" y="4653012"/>
                </a:lnTo>
                <a:lnTo>
                  <a:pt x="4494916" y="4788176"/>
                </a:lnTo>
                <a:lnTo>
                  <a:pt x="4999833" y="4653012"/>
                </a:lnTo>
                <a:lnTo>
                  <a:pt x="5504750" y="4788176"/>
                </a:lnTo>
                <a:lnTo>
                  <a:pt x="6009668" y="4653012"/>
                </a:lnTo>
                <a:lnTo>
                  <a:pt x="6514585" y="4788176"/>
                </a:lnTo>
                <a:close/>
                <a:moveTo>
                  <a:pt x="6861465" y="4492323"/>
                </a:moveTo>
                <a:lnTo>
                  <a:pt x="6861465" y="4633098"/>
                </a:lnTo>
                <a:lnTo>
                  <a:pt x="6514585" y="4725956"/>
                </a:lnTo>
                <a:lnTo>
                  <a:pt x="6009668" y="4590792"/>
                </a:lnTo>
                <a:lnTo>
                  <a:pt x="5504750" y="4725956"/>
                </a:lnTo>
                <a:lnTo>
                  <a:pt x="4999833" y="4590792"/>
                </a:lnTo>
                <a:lnTo>
                  <a:pt x="4494916" y="4725956"/>
                </a:lnTo>
                <a:lnTo>
                  <a:pt x="3989999" y="4590792"/>
                </a:lnTo>
                <a:lnTo>
                  <a:pt x="3485082" y="4725956"/>
                </a:lnTo>
                <a:lnTo>
                  <a:pt x="2980165" y="4590792"/>
                </a:lnTo>
                <a:lnTo>
                  <a:pt x="2475247" y="4725956"/>
                </a:lnTo>
                <a:lnTo>
                  <a:pt x="1970330" y="4590792"/>
                </a:lnTo>
                <a:lnTo>
                  <a:pt x="1465413" y="4725955"/>
                </a:lnTo>
                <a:lnTo>
                  <a:pt x="960496" y="4590791"/>
                </a:lnTo>
                <a:lnTo>
                  <a:pt x="455578" y="4725955"/>
                </a:lnTo>
                <a:lnTo>
                  <a:pt x="0" y="4603999"/>
                </a:lnTo>
                <a:lnTo>
                  <a:pt x="0" y="4463224"/>
                </a:lnTo>
                <a:lnTo>
                  <a:pt x="455578" y="4585180"/>
                </a:lnTo>
                <a:lnTo>
                  <a:pt x="960496" y="4450016"/>
                </a:lnTo>
                <a:lnTo>
                  <a:pt x="1465413" y="4585180"/>
                </a:lnTo>
                <a:lnTo>
                  <a:pt x="1970330" y="4450017"/>
                </a:lnTo>
                <a:lnTo>
                  <a:pt x="2475247" y="4585181"/>
                </a:lnTo>
                <a:lnTo>
                  <a:pt x="2980165" y="4450017"/>
                </a:lnTo>
                <a:lnTo>
                  <a:pt x="3485082" y="4585181"/>
                </a:lnTo>
                <a:lnTo>
                  <a:pt x="3989999" y="4450017"/>
                </a:lnTo>
                <a:lnTo>
                  <a:pt x="4494916" y="4585181"/>
                </a:lnTo>
                <a:lnTo>
                  <a:pt x="4999833" y="4450017"/>
                </a:lnTo>
                <a:lnTo>
                  <a:pt x="5504750" y="4585181"/>
                </a:lnTo>
                <a:lnTo>
                  <a:pt x="6009668" y="4450017"/>
                </a:lnTo>
                <a:lnTo>
                  <a:pt x="6514585" y="4585181"/>
                </a:lnTo>
                <a:close/>
                <a:moveTo>
                  <a:pt x="6861465" y="4289702"/>
                </a:moveTo>
                <a:lnTo>
                  <a:pt x="6861465" y="4424991"/>
                </a:lnTo>
                <a:lnTo>
                  <a:pt x="6514585" y="4517849"/>
                </a:lnTo>
                <a:lnTo>
                  <a:pt x="6009668" y="4382685"/>
                </a:lnTo>
                <a:lnTo>
                  <a:pt x="5504750" y="4517849"/>
                </a:lnTo>
                <a:lnTo>
                  <a:pt x="4999833" y="4382685"/>
                </a:lnTo>
                <a:lnTo>
                  <a:pt x="4494916" y="4517849"/>
                </a:lnTo>
                <a:lnTo>
                  <a:pt x="3989999" y="4382685"/>
                </a:lnTo>
                <a:lnTo>
                  <a:pt x="3485082" y="4517849"/>
                </a:lnTo>
                <a:lnTo>
                  <a:pt x="2980165" y="4382685"/>
                </a:lnTo>
                <a:lnTo>
                  <a:pt x="2475247" y="4517849"/>
                </a:lnTo>
                <a:lnTo>
                  <a:pt x="1970330" y="4382685"/>
                </a:lnTo>
                <a:lnTo>
                  <a:pt x="1465413" y="4517848"/>
                </a:lnTo>
                <a:lnTo>
                  <a:pt x="960496" y="4382684"/>
                </a:lnTo>
                <a:lnTo>
                  <a:pt x="455578" y="4517848"/>
                </a:lnTo>
                <a:lnTo>
                  <a:pt x="0" y="4395892"/>
                </a:lnTo>
                <a:lnTo>
                  <a:pt x="0" y="4260603"/>
                </a:lnTo>
                <a:lnTo>
                  <a:pt x="455578" y="4382559"/>
                </a:lnTo>
                <a:lnTo>
                  <a:pt x="960496" y="4247395"/>
                </a:lnTo>
                <a:lnTo>
                  <a:pt x="1465413" y="4382559"/>
                </a:lnTo>
                <a:lnTo>
                  <a:pt x="1970330" y="4247396"/>
                </a:lnTo>
                <a:lnTo>
                  <a:pt x="2475247" y="4382560"/>
                </a:lnTo>
                <a:lnTo>
                  <a:pt x="2980165" y="4247396"/>
                </a:lnTo>
                <a:lnTo>
                  <a:pt x="3485082" y="4382560"/>
                </a:lnTo>
                <a:lnTo>
                  <a:pt x="3989999" y="4247396"/>
                </a:lnTo>
                <a:lnTo>
                  <a:pt x="4494916" y="4382560"/>
                </a:lnTo>
                <a:lnTo>
                  <a:pt x="4999833" y="4247396"/>
                </a:lnTo>
                <a:lnTo>
                  <a:pt x="5504750" y="4382560"/>
                </a:lnTo>
                <a:lnTo>
                  <a:pt x="6009668" y="4247396"/>
                </a:lnTo>
                <a:lnTo>
                  <a:pt x="6514585" y="4382560"/>
                </a:lnTo>
                <a:close/>
                <a:moveTo>
                  <a:pt x="6861465" y="4086956"/>
                </a:moveTo>
                <a:lnTo>
                  <a:pt x="6861465" y="4216758"/>
                </a:lnTo>
                <a:lnTo>
                  <a:pt x="6514585" y="4309616"/>
                </a:lnTo>
                <a:lnTo>
                  <a:pt x="6009668" y="4174453"/>
                </a:lnTo>
                <a:lnTo>
                  <a:pt x="5504750" y="4309616"/>
                </a:lnTo>
                <a:lnTo>
                  <a:pt x="4999833" y="4174453"/>
                </a:lnTo>
                <a:lnTo>
                  <a:pt x="4494916" y="4309616"/>
                </a:lnTo>
                <a:lnTo>
                  <a:pt x="3989999" y="4174453"/>
                </a:lnTo>
                <a:lnTo>
                  <a:pt x="3485082" y="4309616"/>
                </a:lnTo>
                <a:lnTo>
                  <a:pt x="2980165" y="4174453"/>
                </a:lnTo>
                <a:lnTo>
                  <a:pt x="2475247" y="4309616"/>
                </a:lnTo>
                <a:lnTo>
                  <a:pt x="1970330" y="4174453"/>
                </a:lnTo>
                <a:lnTo>
                  <a:pt x="1465413" y="4309615"/>
                </a:lnTo>
                <a:lnTo>
                  <a:pt x="960496" y="4174452"/>
                </a:lnTo>
                <a:lnTo>
                  <a:pt x="455578" y="4309615"/>
                </a:lnTo>
                <a:lnTo>
                  <a:pt x="0" y="4187660"/>
                </a:lnTo>
                <a:lnTo>
                  <a:pt x="0" y="4057857"/>
                </a:lnTo>
                <a:lnTo>
                  <a:pt x="455578" y="4179813"/>
                </a:lnTo>
                <a:lnTo>
                  <a:pt x="960496" y="4044649"/>
                </a:lnTo>
                <a:lnTo>
                  <a:pt x="1465413" y="4179813"/>
                </a:lnTo>
                <a:lnTo>
                  <a:pt x="1970330" y="4044650"/>
                </a:lnTo>
                <a:lnTo>
                  <a:pt x="2475247" y="4179814"/>
                </a:lnTo>
                <a:lnTo>
                  <a:pt x="2980165" y="4044650"/>
                </a:lnTo>
                <a:lnTo>
                  <a:pt x="3485082" y="4179814"/>
                </a:lnTo>
                <a:lnTo>
                  <a:pt x="3989999" y="4044650"/>
                </a:lnTo>
                <a:lnTo>
                  <a:pt x="4494916" y="4179814"/>
                </a:lnTo>
                <a:lnTo>
                  <a:pt x="4999833" y="4044650"/>
                </a:lnTo>
                <a:lnTo>
                  <a:pt x="5504750" y="4179814"/>
                </a:lnTo>
                <a:lnTo>
                  <a:pt x="6009668" y="4044650"/>
                </a:lnTo>
                <a:lnTo>
                  <a:pt x="6514585" y="4179814"/>
                </a:lnTo>
                <a:close/>
                <a:moveTo>
                  <a:pt x="6861465" y="3884210"/>
                </a:moveTo>
                <a:lnTo>
                  <a:pt x="6861465" y="4008526"/>
                </a:lnTo>
                <a:lnTo>
                  <a:pt x="6514585" y="4101384"/>
                </a:lnTo>
                <a:lnTo>
                  <a:pt x="6009668" y="3966220"/>
                </a:lnTo>
                <a:lnTo>
                  <a:pt x="5504750" y="4101384"/>
                </a:lnTo>
                <a:lnTo>
                  <a:pt x="4999833" y="3966220"/>
                </a:lnTo>
                <a:lnTo>
                  <a:pt x="4494916" y="4101384"/>
                </a:lnTo>
                <a:lnTo>
                  <a:pt x="3989999" y="3966220"/>
                </a:lnTo>
                <a:lnTo>
                  <a:pt x="3485082" y="4101384"/>
                </a:lnTo>
                <a:lnTo>
                  <a:pt x="2980165" y="3966220"/>
                </a:lnTo>
                <a:lnTo>
                  <a:pt x="2475247" y="4101384"/>
                </a:lnTo>
                <a:lnTo>
                  <a:pt x="1970330" y="3966220"/>
                </a:lnTo>
                <a:lnTo>
                  <a:pt x="1465413" y="4101383"/>
                </a:lnTo>
                <a:lnTo>
                  <a:pt x="960496" y="3966219"/>
                </a:lnTo>
                <a:lnTo>
                  <a:pt x="455578" y="4101383"/>
                </a:lnTo>
                <a:lnTo>
                  <a:pt x="0" y="3979427"/>
                </a:lnTo>
                <a:lnTo>
                  <a:pt x="0" y="3855111"/>
                </a:lnTo>
                <a:lnTo>
                  <a:pt x="455578" y="3977067"/>
                </a:lnTo>
                <a:lnTo>
                  <a:pt x="960496" y="3841903"/>
                </a:lnTo>
                <a:lnTo>
                  <a:pt x="1465413" y="3977067"/>
                </a:lnTo>
                <a:lnTo>
                  <a:pt x="1970330" y="3841904"/>
                </a:lnTo>
                <a:lnTo>
                  <a:pt x="2475247" y="3977068"/>
                </a:lnTo>
                <a:lnTo>
                  <a:pt x="2980165" y="3841904"/>
                </a:lnTo>
                <a:lnTo>
                  <a:pt x="3485082" y="3977068"/>
                </a:lnTo>
                <a:lnTo>
                  <a:pt x="3989999" y="3841904"/>
                </a:lnTo>
                <a:lnTo>
                  <a:pt x="4494916" y="3977068"/>
                </a:lnTo>
                <a:lnTo>
                  <a:pt x="4999833" y="3841904"/>
                </a:lnTo>
                <a:lnTo>
                  <a:pt x="5504750" y="3977068"/>
                </a:lnTo>
                <a:lnTo>
                  <a:pt x="6009668" y="3841904"/>
                </a:lnTo>
                <a:lnTo>
                  <a:pt x="6514585" y="3977068"/>
                </a:lnTo>
                <a:close/>
                <a:moveTo>
                  <a:pt x="6861465" y="3681465"/>
                </a:moveTo>
                <a:lnTo>
                  <a:pt x="6861465" y="3800294"/>
                </a:lnTo>
                <a:lnTo>
                  <a:pt x="6514585" y="3893152"/>
                </a:lnTo>
                <a:lnTo>
                  <a:pt x="6009668" y="3757988"/>
                </a:lnTo>
                <a:lnTo>
                  <a:pt x="5504750" y="3893152"/>
                </a:lnTo>
                <a:lnTo>
                  <a:pt x="4999833" y="3757988"/>
                </a:lnTo>
                <a:lnTo>
                  <a:pt x="4494916" y="3893152"/>
                </a:lnTo>
                <a:lnTo>
                  <a:pt x="3989999" y="3757988"/>
                </a:lnTo>
                <a:lnTo>
                  <a:pt x="3485082" y="3893152"/>
                </a:lnTo>
                <a:lnTo>
                  <a:pt x="2980165" y="3757988"/>
                </a:lnTo>
                <a:lnTo>
                  <a:pt x="2475247" y="3893152"/>
                </a:lnTo>
                <a:lnTo>
                  <a:pt x="1970330" y="3757988"/>
                </a:lnTo>
                <a:lnTo>
                  <a:pt x="1465413" y="3893151"/>
                </a:lnTo>
                <a:lnTo>
                  <a:pt x="960496" y="3757987"/>
                </a:lnTo>
                <a:lnTo>
                  <a:pt x="455578" y="3893151"/>
                </a:lnTo>
                <a:lnTo>
                  <a:pt x="0" y="3771195"/>
                </a:lnTo>
                <a:lnTo>
                  <a:pt x="0" y="3652366"/>
                </a:lnTo>
                <a:lnTo>
                  <a:pt x="455578" y="3774322"/>
                </a:lnTo>
                <a:lnTo>
                  <a:pt x="960496" y="3639158"/>
                </a:lnTo>
                <a:lnTo>
                  <a:pt x="1465413" y="3774322"/>
                </a:lnTo>
                <a:lnTo>
                  <a:pt x="1970330" y="3639159"/>
                </a:lnTo>
                <a:lnTo>
                  <a:pt x="2475247" y="3774323"/>
                </a:lnTo>
                <a:lnTo>
                  <a:pt x="2980165" y="3639159"/>
                </a:lnTo>
                <a:lnTo>
                  <a:pt x="3485082" y="3774323"/>
                </a:lnTo>
                <a:lnTo>
                  <a:pt x="3989999" y="3639159"/>
                </a:lnTo>
                <a:lnTo>
                  <a:pt x="4494916" y="3774323"/>
                </a:lnTo>
                <a:lnTo>
                  <a:pt x="4999833" y="3639159"/>
                </a:lnTo>
                <a:lnTo>
                  <a:pt x="5504750" y="3774323"/>
                </a:lnTo>
                <a:lnTo>
                  <a:pt x="6009668" y="3639159"/>
                </a:lnTo>
                <a:lnTo>
                  <a:pt x="6514585" y="3774323"/>
                </a:lnTo>
                <a:close/>
                <a:moveTo>
                  <a:pt x="6861465" y="3478469"/>
                </a:moveTo>
                <a:lnTo>
                  <a:pt x="6861465" y="3591937"/>
                </a:lnTo>
                <a:lnTo>
                  <a:pt x="6514585" y="3684795"/>
                </a:lnTo>
                <a:lnTo>
                  <a:pt x="6009668" y="3549631"/>
                </a:lnTo>
                <a:lnTo>
                  <a:pt x="5504750" y="3684795"/>
                </a:lnTo>
                <a:lnTo>
                  <a:pt x="4999833" y="3549631"/>
                </a:lnTo>
                <a:lnTo>
                  <a:pt x="4494916" y="3684795"/>
                </a:lnTo>
                <a:lnTo>
                  <a:pt x="3989999" y="3549631"/>
                </a:lnTo>
                <a:lnTo>
                  <a:pt x="3485082" y="3684795"/>
                </a:lnTo>
                <a:lnTo>
                  <a:pt x="2980165" y="3549631"/>
                </a:lnTo>
                <a:lnTo>
                  <a:pt x="2475247" y="3684795"/>
                </a:lnTo>
                <a:lnTo>
                  <a:pt x="1970330" y="3549631"/>
                </a:lnTo>
                <a:lnTo>
                  <a:pt x="1465413" y="3684794"/>
                </a:lnTo>
                <a:lnTo>
                  <a:pt x="960496" y="3549630"/>
                </a:lnTo>
                <a:lnTo>
                  <a:pt x="455578" y="3684794"/>
                </a:lnTo>
                <a:lnTo>
                  <a:pt x="0" y="3562838"/>
                </a:lnTo>
                <a:lnTo>
                  <a:pt x="0" y="3449371"/>
                </a:lnTo>
                <a:lnTo>
                  <a:pt x="455578" y="3571326"/>
                </a:lnTo>
                <a:lnTo>
                  <a:pt x="960496" y="3436163"/>
                </a:lnTo>
                <a:lnTo>
                  <a:pt x="1465413" y="3571326"/>
                </a:lnTo>
                <a:lnTo>
                  <a:pt x="1970330" y="3436164"/>
                </a:lnTo>
                <a:lnTo>
                  <a:pt x="2475247" y="3571327"/>
                </a:lnTo>
                <a:lnTo>
                  <a:pt x="2980165" y="3436164"/>
                </a:lnTo>
                <a:lnTo>
                  <a:pt x="3485082" y="3571327"/>
                </a:lnTo>
                <a:lnTo>
                  <a:pt x="3989999" y="3436164"/>
                </a:lnTo>
                <a:lnTo>
                  <a:pt x="4494916" y="3571327"/>
                </a:lnTo>
                <a:lnTo>
                  <a:pt x="4999833" y="3436164"/>
                </a:lnTo>
                <a:lnTo>
                  <a:pt x="5504750" y="3571327"/>
                </a:lnTo>
                <a:lnTo>
                  <a:pt x="6009668" y="3436164"/>
                </a:lnTo>
                <a:lnTo>
                  <a:pt x="6514585" y="3571327"/>
                </a:lnTo>
                <a:close/>
                <a:moveTo>
                  <a:pt x="6861465" y="3275690"/>
                </a:moveTo>
                <a:lnTo>
                  <a:pt x="6861465" y="3383671"/>
                </a:lnTo>
                <a:lnTo>
                  <a:pt x="6514460" y="3476563"/>
                </a:lnTo>
                <a:lnTo>
                  <a:pt x="6009543" y="3341399"/>
                </a:lnTo>
                <a:lnTo>
                  <a:pt x="5504626" y="3476563"/>
                </a:lnTo>
                <a:lnTo>
                  <a:pt x="4999709" y="3341399"/>
                </a:lnTo>
                <a:lnTo>
                  <a:pt x="4494791" y="3476563"/>
                </a:lnTo>
                <a:lnTo>
                  <a:pt x="3989874" y="3341399"/>
                </a:lnTo>
                <a:lnTo>
                  <a:pt x="3484957" y="3476563"/>
                </a:lnTo>
                <a:lnTo>
                  <a:pt x="2980040" y="3341399"/>
                </a:lnTo>
                <a:lnTo>
                  <a:pt x="2475122" y="3476563"/>
                </a:lnTo>
                <a:lnTo>
                  <a:pt x="1970205" y="3341399"/>
                </a:lnTo>
                <a:lnTo>
                  <a:pt x="1465288" y="3476562"/>
                </a:lnTo>
                <a:lnTo>
                  <a:pt x="960371" y="3341398"/>
                </a:lnTo>
                <a:lnTo>
                  <a:pt x="455454" y="3476562"/>
                </a:lnTo>
                <a:lnTo>
                  <a:pt x="0" y="3354639"/>
                </a:lnTo>
                <a:lnTo>
                  <a:pt x="0" y="3246658"/>
                </a:lnTo>
                <a:lnTo>
                  <a:pt x="455454" y="3368581"/>
                </a:lnTo>
                <a:lnTo>
                  <a:pt x="960371" y="3233417"/>
                </a:lnTo>
                <a:lnTo>
                  <a:pt x="1465288" y="3368581"/>
                </a:lnTo>
                <a:lnTo>
                  <a:pt x="1970205" y="3233418"/>
                </a:lnTo>
                <a:lnTo>
                  <a:pt x="2475122" y="3368582"/>
                </a:lnTo>
                <a:lnTo>
                  <a:pt x="2980040" y="3233418"/>
                </a:lnTo>
                <a:lnTo>
                  <a:pt x="3484957" y="3368582"/>
                </a:lnTo>
                <a:lnTo>
                  <a:pt x="3989874" y="3233418"/>
                </a:lnTo>
                <a:lnTo>
                  <a:pt x="4494791" y="3368582"/>
                </a:lnTo>
                <a:lnTo>
                  <a:pt x="4999709" y="3233418"/>
                </a:lnTo>
                <a:lnTo>
                  <a:pt x="5504626" y="3368582"/>
                </a:lnTo>
                <a:lnTo>
                  <a:pt x="6009543" y="3233418"/>
                </a:lnTo>
                <a:lnTo>
                  <a:pt x="6514460" y="3368582"/>
                </a:lnTo>
                <a:close/>
                <a:moveTo>
                  <a:pt x="6861465" y="3072944"/>
                </a:moveTo>
                <a:lnTo>
                  <a:pt x="6861465" y="3175439"/>
                </a:lnTo>
                <a:lnTo>
                  <a:pt x="6514460" y="3268331"/>
                </a:lnTo>
                <a:lnTo>
                  <a:pt x="6009543" y="3133167"/>
                </a:lnTo>
                <a:lnTo>
                  <a:pt x="5504626" y="3268331"/>
                </a:lnTo>
                <a:lnTo>
                  <a:pt x="4999709" y="3133167"/>
                </a:lnTo>
                <a:lnTo>
                  <a:pt x="4494791" y="3268331"/>
                </a:lnTo>
                <a:lnTo>
                  <a:pt x="3989874" y="3133167"/>
                </a:lnTo>
                <a:lnTo>
                  <a:pt x="3484957" y="3268331"/>
                </a:lnTo>
                <a:lnTo>
                  <a:pt x="2980040" y="3133167"/>
                </a:lnTo>
                <a:lnTo>
                  <a:pt x="2475122" y="3268331"/>
                </a:lnTo>
                <a:lnTo>
                  <a:pt x="1970205" y="3133167"/>
                </a:lnTo>
                <a:lnTo>
                  <a:pt x="1465288" y="3268330"/>
                </a:lnTo>
                <a:lnTo>
                  <a:pt x="960371" y="3133166"/>
                </a:lnTo>
                <a:lnTo>
                  <a:pt x="455454" y="3268330"/>
                </a:lnTo>
                <a:lnTo>
                  <a:pt x="0" y="3146407"/>
                </a:lnTo>
                <a:lnTo>
                  <a:pt x="0" y="3043912"/>
                </a:lnTo>
                <a:lnTo>
                  <a:pt x="455454" y="3165835"/>
                </a:lnTo>
                <a:lnTo>
                  <a:pt x="960371" y="3030671"/>
                </a:lnTo>
                <a:lnTo>
                  <a:pt x="1465288" y="3165835"/>
                </a:lnTo>
                <a:lnTo>
                  <a:pt x="1970205" y="3030672"/>
                </a:lnTo>
                <a:lnTo>
                  <a:pt x="2475122" y="3165836"/>
                </a:lnTo>
                <a:lnTo>
                  <a:pt x="2980040" y="3030672"/>
                </a:lnTo>
                <a:lnTo>
                  <a:pt x="3484957" y="3165836"/>
                </a:lnTo>
                <a:lnTo>
                  <a:pt x="3989874" y="3030672"/>
                </a:lnTo>
                <a:lnTo>
                  <a:pt x="4494791" y="3165836"/>
                </a:lnTo>
                <a:lnTo>
                  <a:pt x="4999709" y="3030672"/>
                </a:lnTo>
                <a:lnTo>
                  <a:pt x="5504626" y="3165836"/>
                </a:lnTo>
                <a:lnTo>
                  <a:pt x="6009543" y="3030672"/>
                </a:lnTo>
                <a:lnTo>
                  <a:pt x="6514460" y="3165836"/>
                </a:lnTo>
                <a:close/>
                <a:moveTo>
                  <a:pt x="6861465" y="2870198"/>
                </a:moveTo>
                <a:lnTo>
                  <a:pt x="6861465" y="2967207"/>
                </a:lnTo>
                <a:lnTo>
                  <a:pt x="6514460" y="3060099"/>
                </a:lnTo>
                <a:lnTo>
                  <a:pt x="6009543" y="2924935"/>
                </a:lnTo>
                <a:lnTo>
                  <a:pt x="5504626" y="3060099"/>
                </a:lnTo>
                <a:lnTo>
                  <a:pt x="4999709" y="2924935"/>
                </a:lnTo>
                <a:lnTo>
                  <a:pt x="4494791" y="3060099"/>
                </a:lnTo>
                <a:lnTo>
                  <a:pt x="3989874" y="2924935"/>
                </a:lnTo>
                <a:lnTo>
                  <a:pt x="3484957" y="3060099"/>
                </a:lnTo>
                <a:lnTo>
                  <a:pt x="2980040" y="2924935"/>
                </a:lnTo>
                <a:lnTo>
                  <a:pt x="2475122" y="3060099"/>
                </a:lnTo>
                <a:lnTo>
                  <a:pt x="1970205" y="2924935"/>
                </a:lnTo>
                <a:lnTo>
                  <a:pt x="1465288" y="3060098"/>
                </a:lnTo>
                <a:lnTo>
                  <a:pt x="960371" y="2924934"/>
                </a:lnTo>
                <a:lnTo>
                  <a:pt x="455454" y="3060098"/>
                </a:lnTo>
                <a:lnTo>
                  <a:pt x="0" y="2938175"/>
                </a:lnTo>
                <a:lnTo>
                  <a:pt x="0" y="2841166"/>
                </a:lnTo>
                <a:lnTo>
                  <a:pt x="455454" y="2963089"/>
                </a:lnTo>
                <a:lnTo>
                  <a:pt x="960371" y="2827925"/>
                </a:lnTo>
                <a:lnTo>
                  <a:pt x="1465288" y="2963089"/>
                </a:lnTo>
                <a:lnTo>
                  <a:pt x="1970205" y="2827926"/>
                </a:lnTo>
                <a:lnTo>
                  <a:pt x="2475122" y="2963090"/>
                </a:lnTo>
                <a:lnTo>
                  <a:pt x="2980040" y="2827926"/>
                </a:lnTo>
                <a:lnTo>
                  <a:pt x="3484957" y="2963090"/>
                </a:lnTo>
                <a:lnTo>
                  <a:pt x="3989874" y="2827926"/>
                </a:lnTo>
                <a:lnTo>
                  <a:pt x="4494791" y="2963090"/>
                </a:lnTo>
                <a:lnTo>
                  <a:pt x="4999709" y="2827926"/>
                </a:lnTo>
                <a:lnTo>
                  <a:pt x="5504626" y="2963090"/>
                </a:lnTo>
                <a:lnTo>
                  <a:pt x="6009543" y="2827926"/>
                </a:lnTo>
                <a:lnTo>
                  <a:pt x="6514460" y="2963090"/>
                </a:lnTo>
                <a:close/>
                <a:moveTo>
                  <a:pt x="6861465" y="2667328"/>
                </a:moveTo>
                <a:lnTo>
                  <a:pt x="6861465" y="2758975"/>
                </a:lnTo>
                <a:lnTo>
                  <a:pt x="6514460" y="2851867"/>
                </a:lnTo>
                <a:lnTo>
                  <a:pt x="6009543" y="2716703"/>
                </a:lnTo>
                <a:lnTo>
                  <a:pt x="5504626" y="2851867"/>
                </a:lnTo>
                <a:lnTo>
                  <a:pt x="4999709" y="2716703"/>
                </a:lnTo>
                <a:lnTo>
                  <a:pt x="4494791" y="2851867"/>
                </a:lnTo>
                <a:lnTo>
                  <a:pt x="3989874" y="2716703"/>
                </a:lnTo>
                <a:lnTo>
                  <a:pt x="3484957" y="2851867"/>
                </a:lnTo>
                <a:lnTo>
                  <a:pt x="2980040" y="2716703"/>
                </a:lnTo>
                <a:lnTo>
                  <a:pt x="2475122" y="2851867"/>
                </a:lnTo>
                <a:lnTo>
                  <a:pt x="1970205" y="2716703"/>
                </a:lnTo>
                <a:lnTo>
                  <a:pt x="1465288" y="2851866"/>
                </a:lnTo>
                <a:lnTo>
                  <a:pt x="960371" y="2716702"/>
                </a:lnTo>
                <a:lnTo>
                  <a:pt x="455454" y="2851866"/>
                </a:lnTo>
                <a:lnTo>
                  <a:pt x="0" y="2729943"/>
                </a:lnTo>
                <a:lnTo>
                  <a:pt x="0" y="2638296"/>
                </a:lnTo>
                <a:lnTo>
                  <a:pt x="455454" y="2760219"/>
                </a:lnTo>
                <a:lnTo>
                  <a:pt x="960371" y="2625055"/>
                </a:lnTo>
                <a:lnTo>
                  <a:pt x="1465288" y="2760219"/>
                </a:lnTo>
                <a:lnTo>
                  <a:pt x="1970205" y="2625056"/>
                </a:lnTo>
                <a:lnTo>
                  <a:pt x="2475122" y="2760220"/>
                </a:lnTo>
                <a:lnTo>
                  <a:pt x="2980040" y="2625056"/>
                </a:lnTo>
                <a:lnTo>
                  <a:pt x="3484957" y="2760220"/>
                </a:lnTo>
                <a:lnTo>
                  <a:pt x="3989874" y="2625056"/>
                </a:lnTo>
                <a:lnTo>
                  <a:pt x="4494791" y="2760220"/>
                </a:lnTo>
                <a:lnTo>
                  <a:pt x="4999709" y="2625056"/>
                </a:lnTo>
                <a:lnTo>
                  <a:pt x="5504626" y="2760220"/>
                </a:lnTo>
                <a:lnTo>
                  <a:pt x="6009543" y="2625056"/>
                </a:lnTo>
                <a:lnTo>
                  <a:pt x="6514460" y="2760220"/>
                </a:lnTo>
                <a:close/>
                <a:moveTo>
                  <a:pt x="6861465" y="2464582"/>
                </a:moveTo>
                <a:lnTo>
                  <a:pt x="6861465" y="2550743"/>
                </a:lnTo>
                <a:lnTo>
                  <a:pt x="6514460" y="2643634"/>
                </a:lnTo>
                <a:lnTo>
                  <a:pt x="6009543" y="2508471"/>
                </a:lnTo>
                <a:lnTo>
                  <a:pt x="5504626" y="2643634"/>
                </a:lnTo>
                <a:lnTo>
                  <a:pt x="4999709" y="2508471"/>
                </a:lnTo>
                <a:lnTo>
                  <a:pt x="4494791" y="2643634"/>
                </a:lnTo>
                <a:lnTo>
                  <a:pt x="3989874" y="2508471"/>
                </a:lnTo>
                <a:lnTo>
                  <a:pt x="3484957" y="2643634"/>
                </a:lnTo>
                <a:lnTo>
                  <a:pt x="2980040" y="2508471"/>
                </a:lnTo>
                <a:lnTo>
                  <a:pt x="2475122" y="2643634"/>
                </a:lnTo>
                <a:lnTo>
                  <a:pt x="1970205" y="2508471"/>
                </a:lnTo>
                <a:lnTo>
                  <a:pt x="1465288" y="2643633"/>
                </a:lnTo>
                <a:lnTo>
                  <a:pt x="960371" y="2508470"/>
                </a:lnTo>
                <a:lnTo>
                  <a:pt x="455454" y="2643633"/>
                </a:lnTo>
                <a:lnTo>
                  <a:pt x="0" y="2521711"/>
                </a:lnTo>
                <a:lnTo>
                  <a:pt x="0" y="2435550"/>
                </a:lnTo>
                <a:lnTo>
                  <a:pt x="455454" y="2557473"/>
                </a:lnTo>
                <a:lnTo>
                  <a:pt x="960371" y="2422309"/>
                </a:lnTo>
                <a:lnTo>
                  <a:pt x="1465288" y="2557473"/>
                </a:lnTo>
                <a:lnTo>
                  <a:pt x="1970205" y="2422310"/>
                </a:lnTo>
                <a:lnTo>
                  <a:pt x="2475122" y="2557474"/>
                </a:lnTo>
                <a:lnTo>
                  <a:pt x="2980040" y="2422310"/>
                </a:lnTo>
                <a:lnTo>
                  <a:pt x="3484957" y="2557474"/>
                </a:lnTo>
                <a:lnTo>
                  <a:pt x="3989874" y="2422310"/>
                </a:lnTo>
                <a:lnTo>
                  <a:pt x="4494791" y="2557474"/>
                </a:lnTo>
                <a:lnTo>
                  <a:pt x="4999709" y="2422310"/>
                </a:lnTo>
                <a:lnTo>
                  <a:pt x="5504626" y="2557474"/>
                </a:lnTo>
                <a:lnTo>
                  <a:pt x="6009543" y="2422310"/>
                </a:lnTo>
                <a:lnTo>
                  <a:pt x="6514460" y="2557474"/>
                </a:lnTo>
                <a:close/>
                <a:moveTo>
                  <a:pt x="6861465" y="2261836"/>
                </a:moveTo>
                <a:lnTo>
                  <a:pt x="6861465" y="2342511"/>
                </a:lnTo>
                <a:lnTo>
                  <a:pt x="6514460" y="2435402"/>
                </a:lnTo>
                <a:lnTo>
                  <a:pt x="6009543" y="2300239"/>
                </a:lnTo>
                <a:lnTo>
                  <a:pt x="5504626" y="2435402"/>
                </a:lnTo>
                <a:lnTo>
                  <a:pt x="4999709" y="2300239"/>
                </a:lnTo>
                <a:lnTo>
                  <a:pt x="4494791" y="2435402"/>
                </a:lnTo>
                <a:lnTo>
                  <a:pt x="3989874" y="2300239"/>
                </a:lnTo>
                <a:lnTo>
                  <a:pt x="3484957" y="2435402"/>
                </a:lnTo>
                <a:lnTo>
                  <a:pt x="2980040" y="2300239"/>
                </a:lnTo>
                <a:lnTo>
                  <a:pt x="2475122" y="2435402"/>
                </a:lnTo>
                <a:lnTo>
                  <a:pt x="1970205" y="2300239"/>
                </a:lnTo>
                <a:lnTo>
                  <a:pt x="1465288" y="2435401"/>
                </a:lnTo>
                <a:lnTo>
                  <a:pt x="960371" y="2300238"/>
                </a:lnTo>
                <a:lnTo>
                  <a:pt x="455454" y="2435401"/>
                </a:lnTo>
                <a:lnTo>
                  <a:pt x="0" y="2313479"/>
                </a:lnTo>
                <a:lnTo>
                  <a:pt x="0" y="2232804"/>
                </a:lnTo>
                <a:lnTo>
                  <a:pt x="455454" y="2354727"/>
                </a:lnTo>
                <a:lnTo>
                  <a:pt x="960371" y="2219563"/>
                </a:lnTo>
                <a:lnTo>
                  <a:pt x="1465288" y="2354727"/>
                </a:lnTo>
                <a:lnTo>
                  <a:pt x="1970205" y="2219564"/>
                </a:lnTo>
                <a:lnTo>
                  <a:pt x="2475122" y="2354728"/>
                </a:lnTo>
                <a:lnTo>
                  <a:pt x="2980040" y="2219564"/>
                </a:lnTo>
                <a:lnTo>
                  <a:pt x="3484957" y="2354728"/>
                </a:lnTo>
                <a:lnTo>
                  <a:pt x="3989874" y="2219564"/>
                </a:lnTo>
                <a:lnTo>
                  <a:pt x="4494791" y="2354728"/>
                </a:lnTo>
                <a:lnTo>
                  <a:pt x="4999709" y="2219564"/>
                </a:lnTo>
                <a:lnTo>
                  <a:pt x="5504626" y="2354728"/>
                </a:lnTo>
                <a:lnTo>
                  <a:pt x="6009543" y="2219564"/>
                </a:lnTo>
                <a:lnTo>
                  <a:pt x="6514460" y="2354728"/>
                </a:lnTo>
                <a:close/>
                <a:moveTo>
                  <a:pt x="6861465" y="2059090"/>
                </a:moveTo>
                <a:lnTo>
                  <a:pt x="6861465" y="2134279"/>
                </a:lnTo>
                <a:lnTo>
                  <a:pt x="6514460" y="2227170"/>
                </a:lnTo>
                <a:lnTo>
                  <a:pt x="6009543" y="2092006"/>
                </a:lnTo>
                <a:lnTo>
                  <a:pt x="5504626" y="2227170"/>
                </a:lnTo>
                <a:lnTo>
                  <a:pt x="4999709" y="2092006"/>
                </a:lnTo>
                <a:lnTo>
                  <a:pt x="4494791" y="2227170"/>
                </a:lnTo>
                <a:lnTo>
                  <a:pt x="3989874" y="2092006"/>
                </a:lnTo>
                <a:lnTo>
                  <a:pt x="3484957" y="2227170"/>
                </a:lnTo>
                <a:lnTo>
                  <a:pt x="2980040" y="2092006"/>
                </a:lnTo>
                <a:lnTo>
                  <a:pt x="2475122" y="2227170"/>
                </a:lnTo>
                <a:lnTo>
                  <a:pt x="1970205" y="2092006"/>
                </a:lnTo>
                <a:lnTo>
                  <a:pt x="1465288" y="2227169"/>
                </a:lnTo>
                <a:lnTo>
                  <a:pt x="960371" y="2092005"/>
                </a:lnTo>
                <a:lnTo>
                  <a:pt x="455454" y="2227169"/>
                </a:lnTo>
                <a:lnTo>
                  <a:pt x="0" y="2105246"/>
                </a:lnTo>
                <a:lnTo>
                  <a:pt x="0" y="2030059"/>
                </a:lnTo>
                <a:lnTo>
                  <a:pt x="455454" y="2151981"/>
                </a:lnTo>
                <a:lnTo>
                  <a:pt x="960371" y="2016817"/>
                </a:lnTo>
                <a:lnTo>
                  <a:pt x="1465288" y="2151981"/>
                </a:lnTo>
                <a:lnTo>
                  <a:pt x="1970205" y="2016818"/>
                </a:lnTo>
                <a:lnTo>
                  <a:pt x="2475122" y="2151982"/>
                </a:lnTo>
                <a:lnTo>
                  <a:pt x="2980040" y="2016818"/>
                </a:lnTo>
                <a:lnTo>
                  <a:pt x="3484957" y="2151982"/>
                </a:lnTo>
                <a:lnTo>
                  <a:pt x="3989874" y="2016818"/>
                </a:lnTo>
                <a:lnTo>
                  <a:pt x="4494791" y="2151982"/>
                </a:lnTo>
                <a:lnTo>
                  <a:pt x="4999709" y="2016818"/>
                </a:lnTo>
                <a:lnTo>
                  <a:pt x="5504626" y="2151982"/>
                </a:lnTo>
                <a:lnTo>
                  <a:pt x="6009543" y="2016818"/>
                </a:lnTo>
                <a:lnTo>
                  <a:pt x="6514460" y="2151982"/>
                </a:ln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096B116-79A6-E2F5-2F56-52A7018D66E5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216875" y="1"/>
            <a:ext cx="4975124" cy="6857999"/>
          </a:xfrm>
          <a:custGeom>
            <a:avLst/>
            <a:gdLst>
              <a:gd name="connsiteX0" fmla="*/ 2006355 w 4975124"/>
              <a:gd name="connsiteY0" fmla="*/ 0 h 6857999"/>
              <a:gd name="connsiteX1" fmla="*/ 4975124 w 4975124"/>
              <a:gd name="connsiteY1" fmla="*/ 0 h 6857999"/>
              <a:gd name="connsiteX2" fmla="*/ 4975124 w 4975124"/>
              <a:gd name="connsiteY2" fmla="*/ 6857999 h 6857999"/>
              <a:gd name="connsiteX3" fmla="*/ 2006353 w 4975124"/>
              <a:gd name="connsiteY3" fmla="*/ 6857999 h 6857999"/>
              <a:gd name="connsiteX4" fmla="*/ 1735785 w 4975124"/>
              <a:gd name="connsiteY4" fmla="*/ 6693625 h 6857999"/>
              <a:gd name="connsiteX5" fmla="*/ 0 w 4975124"/>
              <a:gd name="connsiteY5" fmla="*/ 3429000 h 6857999"/>
              <a:gd name="connsiteX6" fmla="*/ 1735784 w 4975124"/>
              <a:gd name="connsiteY6" fmla="*/ 1643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5124" h="6857999">
                <a:moveTo>
                  <a:pt x="2006355" y="0"/>
                </a:moveTo>
                <a:lnTo>
                  <a:pt x="4975124" y="0"/>
                </a:lnTo>
                <a:lnTo>
                  <a:pt x="4975124" y="6857999"/>
                </a:lnTo>
                <a:lnTo>
                  <a:pt x="2006353" y="6857999"/>
                </a:lnTo>
                <a:lnTo>
                  <a:pt x="1735785" y="6693625"/>
                </a:lnTo>
                <a:cubicBezTo>
                  <a:pt x="688535" y="5986115"/>
                  <a:pt x="0" y="4787963"/>
                  <a:pt x="0" y="3429000"/>
                </a:cubicBezTo>
                <a:cubicBezTo>
                  <a:pt x="0" y="2070038"/>
                  <a:pt x="688535" y="871886"/>
                  <a:pt x="1735784" y="164376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E8234-18F8-5877-DBC5-2171158182E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5ACC20D1-0E55-45EB-A583-CB772D97B99F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214A3-87A6-16AE-F2D6-2E3CA47ABEF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AB234-D151-DAD3-69B7-1AE5212BC24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08B6FD-E919-85C8-947E-D1B395FAE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304419"/>
            <a:ext cx="11160128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4A954ACF-6B35-A610-D684-45E07930948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11160126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32572191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patroon/f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raphic 8">
            <a:extLst>
              <a:ext uri="{FF2B5EF4-FFF2-40B4-BE49-F238E27FC236}">
                <a16:creationId xmlns:a16="http://schemas.microsoft.com/office/drawing/2014/main" id="{5FD5C514-92E9-E06E-E650-E399D8A7C477}"/>
              </a:ext>
            </a:extLst>
          </p:cNvPr>
          <p:cNvSpPr/>
          <p:nvPr/>
        </p:nvSpPr>
        <p:spPr>
          <a:xfrm>
            <a:off x="3808800" y="0"/>
            <a:ext cx="2892882" cy="6857999"/>
          </a:xfrm>
          <a:custGeom>
            <a:avLst/>
            <a:gdLst>
              <a:gd name="connsiteX0" fmla="*/ 2076006 w 2892882"/>
              <a:gd name="connsiteY0" fmla="*/ 1196950 h 6857999"/>
              <a:gd name="connsiteX1" fmla="*/ 2185035 w 2892882"/>
              <a:gd name="connsiteY1" fmla="*/ 1196950 h 6857999"/>
              <a:gd name="connsiteX2" fmla="*/ 2185035 w 2892882"/>
              <a:gd name="connsiteY2" fmla="*/ 1305979 h 6857999"/>
              <a:gd name="connsiteX3" fmla="*/ 2076006 w 2892882"/>
              <a:gd name="connsiteY3" fmla="*/ 1305979 h 6857999"/>
              <a:gd name="connsiteX4" fmla="*/ 2076006 w 2892882"/>
              <a:gd name="connsiteY4" fmla="*/ 1196950 h 6857999"/>
              <a:gd name="connsiteX5" fmla="*/ 2089633 w 2892882"/>
              <a:gd name="connsiteY5" fmla="*/ 1019784 h 6857999"/>
              <a:gd name="connsiteX6" fmla="*/ 2171408 w 2892882"/>
              <a:gd name="connsiteY6" fmla="*/ 1019784 h 6857999"/>
              <a:gd name="connsiteX7" fmla="*/ 2171408 w 2892882"/>
              <a:gd name="connsiteY7" fmla="*/ 938008 h 6857999"/>
              <a:gd name="connsiteX8" fmla="*/ 2089633 w 2892882"/>
              <a:gd name="connsiteY8" fmla="*/ 938008 h 6857999"/>
              <a:gd name="connsiteX9" fmla="*/ 2089633 w 2892882"/>
              <a:gd name="connsiteY9" fmla="*/ 1019784 h 6857999"/>
              <a:gd name="connsiteX10" fmla="*/ 2225929 w 2892882"/>
              <a:gd name="connsiteY10" fmla="*/ 610921 h 6857999"/>
              <a:gd name="connsiteX11" fmla="*/ 2307692 w 2892882"/>
              <a:gd name="connsiteY11" fmla="*/ 610921 h 6857999"/>
              <a:gd name="connsiteX12" fmla="*/ 2307692 w 2892882"/>
              <a:gd name="connsiteY12" fmla="*/ 529159 h 6857999"/>
              <a:gd name="connsiteX13" fmla="*/ 2225929 w 2892882"/>
              <a:gd name="connsiteY13" fmla="*/ 529159 h 6857999"/>
              <a:gd name="connsiteX14" fmla="*/ 2225929 w 2892882"/>
              <a:gd name="connsiteY14" fmla="*/ 610921 h 6857999"/>
              <a:gd name="connsiteX15" fmla="*/ 2294065 w 2892882"/>
              <a:gd name="connsiteY15" fmla="*/ 324724 h 6857999"/>
              <a:gd name="connsiteX16" fmla="*/ 2294065 w 2892882"/>
              <a:gd name="connsiteY16" fmla="*/ 270204 h 6857999"/>
              <a:gd name="connsiteX17" fmla="*/ 2239556 w 2892882"/>
              <a:gd name="connsiteY17" fmla="*/ 270204 h 6857999"/>
              <a:gd name="connsiteX18" fmla="*/ 2239556 w 2892882"/>
              <a:gd name="connsiteY18" fmla="*/ 324724 h 6857999"/>
              <a:gd name="connsiteX19" fmla="*/ 2294065 w 2892882"/>
              <a:gd name="connsiteY19" fmla="*/ 324724 h 6857999"/>
              <a:gd name="connsiteX20" fmla="*/ 2089633 w 2892882"/>
              <a:gd name="connsiteY20" fmla="*/ 747216 h 6857999"/>
              <a:gd name="connsiteX21" fmla="*/ 2171408 w 2892882"/>
              <a:gd name="connsiteY21" fmla="*/ 747216 h 6857999"/>
              <a:gd name="connsiteX22" fmla="*/ 2171408 w 2892882"/>
              <a:gd name="connsiteY22" fmla="*/ 665442 h 6857999"/>
              <a:gd name="connsiteX23" fmla="*/ 2089633 w 2892882"/>
              <a:gd name="connsiteY23" fmla="*/ 665442 h 6857999"/>
              <a:gd name="connsiteX24" fmla="*/ 2089633 w 2892882"/>
              <a:gd name="connsiteY24" fmla="*/ 747216 h 6857999"/>
              <a:gd name="connsiteX25" fmla="*/ 2225929 w 2892882"/>
              <a:gd name="connsiteY25" fmla="*/ 883500 h 6857999"/>
              <a:gd name="connsiteX26" fmla="*/ 2307692 w 2892882"/>
              <a:gd name="connsiteY26" fmla="*/ 883500 h 6857999"/>
              <a:gd name="connsiteX27" fmla="*/ 2307692 w 2892882"/>
              <a:gd name="connsiteY27" fmla="*/ 801725 h 6857999"/>
              <a:gd name="connsiteX28" fmla="*/ 2225929 w 2892882"/>
              <a:gd name="connsiteY28" fmla="*/ 801725 h 6857999"/>
              <a:gd name="connsiteX29" fmla="*/ 2225929 w 2892882"/>
              <a:gd name="connsiteY29" fmla="*/ 883500 h 6857999"/>
              <a:gd name="connsiteX30" fmla="*/ 2035124 w 2892882"/>
              <a:gd name="connsiteY30" fmla="*/ 338355 h 6857999"/>
              <a:gd name="connsiteX31" fmla="*/ 2035124 w 2892882"/>
              <a:gd name="connsiteY31" fmla="*/ 256573 h 6857999"/>
              <a:gd name="connsiteX32" fmla="*/ 1953349 w 2892882"/>
              <a:gd name="connsiteY32" fmla="*/ 256573 h 6857999"/>
              <a:gd name="connsiteX33" fmla="*/ 1953349 w 2892882"/>
              <a:gd name="connsiteY33" fmla="*/ 338355 h 6857999"/>
              <a:gd name="connsiteX34" fmla="*/ 2035124 w 2892882"/>
              <a:gd name="connsiteY34" fmla="*/ 338355 h 6857999"/>
              <a:gd name="connsiteX35" fmla="*/ 1953349 w 2892882"/>
              <a:gd name="connsiteY35" fmla="*/ 883500 h 6857999"/>
              <a:gd name="connsiteX36" fmla="*/ 2035124 w 2892882"/>
              <a:gd name="connsiteY36" fmla="*/ 883500 h 6857999"/>
              <a:gd name="connsiteX37" fmla="*/ 2035124 w 2892882"/>
              <a:gd name="connsiteY37" fmla="*/ 801725 h 6857999"/>
              <a:gd name="connsiteX38" fmla="*/ 1953349 w 2892882"/>
              <a:gd name="connsiteY38" fmla="*/ 801725 h 6857999"/>
              <a:gd name="connsiteX39" fmla="*/ 1953349 w 2892882"/>
              <a:gd name="connsiteY39" fmla="*/ 883500 h 6857999"/>
              <a:gd name="connsiteX40" fmla="*/ 1953349 w 2892882"/>
              <a:gd name="connsiteY40" fmla="*/ 1156066 h 6857999"/>
              <a:gd name="connsiteX41" fmla="*/ 2035124 w 2892882"/>
              <a:gd name="connsiteY41" fmla="*/ 1156066 h 6857999"/>
              <a:gd name="connsiteX42" fmla="*/ 2035124 w 2892882"/>
              <a:gd name="connsiteY42" fmla="*/ 1074291 h 6857999"/>
              <a:gd name="connsiteX43" fmla="*/ 1953349 w 2892882"/>
              <a:gd name="connsiteY43" fmla="*/ 1074291 h 6857999"/>
              <a:gd name="connsiteX44" fmla="*/ 1953349 w 2892882"/>
              <a:gd name="connsiteY44" fmla="*/ 1156066 h 6857999"/>
              <a:gd name="connsiteX45" fmla="*/ 2212289 w 2892882"/>
              <a:gd name="connsiteY45" fmla="*/ 1169696 h 6857999"/>
              <a:gd name="connsiteX46" fmla="*/ 2321331 w 2892882"/>
              <a:gd name="connsiteY46" fmla="*/ 1169696 h 6857999"/>
              <a:gd name="connsiteX47" fmla="*/ 2321331 w 2892882"/>
              <a:gd name="connsiteY47" fmla="*/ 1060667 h 6857999"/>
              <a:gd name="connsiteX48" fmla="*/ 2212289 w 2892882"/>
              <a:gd name="connsiteY48" fmla="*/ 1060667 h 6857999"/>
              <a:gd name="connsiteX49" fmla="*/ 2212289 w 2892882"/>
              <a:gd name="connsiteY49" fmla="*/ 1169696 h 6857999"/>
              <a:gd name="connsiteX50" fmla="*/ 2089633 w 2892882"/>
              <a:gd name="connsiteY50" fmla="*/ 474637 h 6857999"/>
              <a:gd name="connsiteX51" fmla="*/ 2171408 w 2892882"/>
              <a:gd name="connsiteY51" fmla="*/ 474637 h 6857999"/>
              <a:gd name="connsiteX52" fmla="*/ 2171408 w 2892882"/>
              <a:gd name="connsiteY52" fmla="*/ 392863 h 6857999"/>
              <a:gd name="connsiteX53" fmla="*/ 2089633 w 2892882"/>
              <a:gd name="connsiteY53" fmla="*/ 392863 h 6857999"/>
              <a:gd name="connsiteX54" fmla="*/ 2089633 w 2892882"/>
              <a:gd name="connsiteY54" fmla="*/ 474637 h 6857999"/>
              <a:gd name="connsiteX55" fmla="*/ 2157768 w 2892882"/>
              <a:gd name="connsiteY55" fmla="*/ 188442 h 6857999"/>
              <a:gd name="connsiteX56" fmla="*/ 2157768 w 2892882"/>
              <a:gd name="connsiteY56" fmla="*/ 133921 h 6857999"/>
              <a:gd name="connsiteX57" fmla="*/ 2103273 w 2892882"/>
              <a:gd name="connsiteY57" fmla="*/ 133921 h 6857999"/>
              <a:gd name="connsiteX58" fmla="*/ 2103273 w 2892882"/>
              <a:gd name="connsiteY58" fmla="*/ 188442 h 6857999"/>
              <a:gd name="connsiteX59" fmla="*/ 2157768 w 2892882"/>
              <a:gd name="connsiteY59" fmla="*/ 188442 h 6857999"/>
              <a:gd name="connsiteX60" fmla="*/ 2621153 w 2892882"/>
              <a:gd name="connsiteY60" fmla="*/ 1033407 h 6857999"/>
              <a:gd name="connsiteX61" fmla="*/ 2730183 w 2892882"/>
              <a:gd name="connsiteY61" fmla="*/ 1033407 h 6857999"/>
              <a:gd name="connsiteX62" fmla="*/ 2730183 w 2892882"/>
              <a:gd name="connsiteY62" fmla="*/ 924377 h 6857999"/>
              <a:gd name="connsiteX63" fmla="*/ 2621153 w 2892882"/>
              <a:gd name="connsiteY63" fmla="*/ 924377 h 6857999"/>
              <a:gd name="connsiteX64" fmla="*/ 2621153 w 2892882"/>
              <a:gd name="connsiteY64" fmla="*/ 1033407 h 6857999"/>
              <a:gd name="connsiteX65" fmla="*/ 1953349 w 2892882"/>
              <a:gd name="connsiteY65" fmla="*/ 65770 h 6857999"/>
              <a:gd name="connsiteX66" fmla="*/ 2035124 w 2892882"/>
              <a:gd name="connsiteY66" fmla="*/ 65770 h 6857999"/>
              <a:gd name="connsiteX67" fmla="*/ 2046173 w 2892882"/>
              <a:gd name="connsiteY67" fmla="*/ 0 h 6857999"/>
              <a:gd name="connsiteX68" fmla="*/ 1995754 w 2892882"/>
              <a:gd name="connsiteY68" fmla="*/ 0 h 6857999"/>
              <a:gd name="connsiteX69" fmla="*/ 1937258 w 2892882"/>
              <a:gd name="connsiteY69" fmla="*/ 33772 h 6857999"/>
              <a:gd name="connsiteX70" fmla="*/ 1953349 w 2892882"/>
              <a:gd name="connsiteY70" fmla="*/ 65770 h 6857999"/>
              <a:gd name="connsiteX71" fmla="*/ 2375840 w 2892882"/>
              <a:gd name="connsiteY71" fmla="*/ 461008 h 6857999"/>
              <a:gd name="connsiteX72" fmla="*/ 2430348 w 2892882"/>
              <a:gd name="connsiteY72" fmla="*/ 461008 h 6857999"/>
              <a:gd name="connsiteX73" fmla="*/ 2430348 w 2892882"/>
              <a:gd name="connsiteY73" fmla="*/ 406487 h 6857999"/>
              <a:gd name="connsiteX74" fmla="*/ 2375840 w 2892882"/>
              <a:gd name="connsiteY74" fmla="*/ 406487 h 6857999"/>
              <a:gd name="connsiteX75" fmla="*/ 2375840 w 2892882"/>
              <a:gd name="connsiteY75" fmla="*/ 461008 h 6857999"/>
              <a:gd name="connsiteX76" fmla="*/ 2730233 w 2892882"/>
              <a:gd name="connsiteY76" fmla="*/ 2014614 h 6857999"/>
              <a:gd name="connsiteX77" fmla="*/ 2621217 w 2892882"/>
              <a:gd name="connsiteY77" fmla="*/ 2014614 h 6857999"/>
              <a:gd name="connsiteX78" fmla="*/ 2621217 w 2892882"/>
              <a:gd name="connsiteY78" fmla="*/ 2123631 h 6857999"/>
              <a:gd name="connsiteX79" fmla="*/ 2730233 w 2892882"/>
              <a:gd name="connsiteY79" fmla="*/ 2123631 h 6857999"/>
              <a:gd name="connsiteX80" fmla="*/ 2730233 w 2892882"/>
              <a:gd name="connsiteY80" fmla="*/ 2014614 h 6857999"/>
              <a:gd name="connsiteX81" fmla="*/ 2566632 w 2892882"/>
              <a:gd name="connsiteY81" fmla="*/ 324724 h 6857999"/>
              <a:gd name="connsiteX82" fmla="*/ 2566632 w 2892882"/>
              <a:gd name="connsiteY82" fmla="*/ 270204 h 6857999"/>
              <a:gd name="connsiteX83" fmla="*/ 2512124 w 2892882"/>
              <a:gd name="connsiteY83" fmla="*/ 270204 h 6857999"/>
              <a:gd name="connsiteX84" fmla="*/ 2512124 w 2892882"/>
              <a:gd name="connsiteY84" fmla="*/ 324724 h 6857999"/>
              <a:gd name="connsiteX85" fmla="*/ 2566632 w 2892882"/>
              <a:gd name="connsiteY85" fmla="*/ 324724 h 6857999"/>
              <a:gd name="connsiteX86" fmla="*/ 2648407 w 2892882"/>
              <a:gd name="connsiteY86" fmla="*/ 461008 h 6857999"/>
              <a:gd name="connsiteX87" fmla="*/ 2702928 w 2892882"/>
              <a:gd name="connsiteY87" fmla="*/ 461008 h 6857999"/>
              <a:gd name="connsiteX88" fmla="*/ 2702928 w 2892882"/>
              <a:gd name="connsiteY88" fmla="*/ 406487 h 6857999"/>
              <a:gd name="connsiteX89" fmla="*/ 2648407 w 2892882"/>
              <a:gd name="connsiteY89" fmla="*/ 406487 h 6857999"/>
              <a:gd name="connsiteX90" fmla="*/ 2648407 w 2892882"/>
              <a:gd name="connsiteY90" fmla="*/ 461008 h 6857999"/>
              <a:gd name="connsiteX91" fmla="*/ 2702928 w 2892882"/>
              <a:gd name="connsiteY91" fmla="*/ 188442 h 6857999"/>
              <a:gd name="connsiteX92" fmla="*/ 2702928 w 2892882"/>
              <a:gd name="connsiteY92" fmla="*/ 133921 h 6857999"/>
              <a:gd name="connsiteX93" fmla="*/ 2648407 w 2892882"/>
              <a:gd name="connsiteY93" fmla="*/ 133921 h 6857999"/>
              <a:gd name="connsiteX94" fmla="*/ 2648407 w 2892882"/>
              <a:gd name="connsiteY94" fmla="*/ 188442 h 6857999"/>
              <a:gd name="connsiteX95" fmla="*/ 2702928 w 2892882"/>
              <a:gd name="connsiteY95" fmla="*/ 188442 h 6857999"/>
              <a:gd name="connsiteX96" fmla="*/ 2662034 w 2892882"/>
              <a:gd name="connsiteY96" fmla="*/ 692696 h 6857999"/>
              <a:gd name="connsiteX97" fmla="*/ 2662034 w 2892882"/>
              <a:gd name="connsiteY97" fmla="*/ 719951 h 6857999"/>
              <a:gd name="connsiteX98" fmla="*/ 2689301 w 2892882"/>
              <a:gd name="connsiteY98" fmla="*/ 719951 h 6857999"/>
              <a:gd name="connsiteX99" fmla="*/ 2689301 w 2892882"/>
              <a:gd name="connsiteY99" fmla="*/ 692696 h 6857999"/>
              <a:gd name="connsiteX100" fmla="*/ 2662034 w 2892882"/>
              <a:gd name="connsiteY100" fmla="*/ 692696 h 6857999"/>
              <a:gd name="connsiteX101" fmla="*/ 2484869 w 2892882"/>
              <a:gd name="connsiteY101" fmla="*/ 897130 h 6857999"/>
              <a:gd name="connsiteX102" fmla="*/ 2593899 w 2892882"/>
              <a:gd name="connsiteY102" fmla="*/ 897130 h 6857999"/>
              <a:gd name="connsiteX103" fmla="*/ 2593899 w 2892882"/>
              <a:gd name="connsiteY103" fmla="*/ 788095 h 6857999"/>
              <a:gd name="connsiteX104" fmla="*/ 2484869 w 2892882"/>
              <a:gd name="connsiteY104" fmla="*/ 788095 h 6857999"/>
              <a:gd name="connsiteX105" fmla="*/ 2484869 w 2892882"/>
              <a:gd name="connsiteY105" fmla="*/ 897130 h 6857999"/>
              <a:gd name="connsiteX106" fmla="*/ 2362213 w 2892882"/>
              <a:gd name="connsiteY106" fmla="*/ 747216 h 6857999"/>
              <a:gd name="connsiteX107" fmla="*/ 2443975 w 2892882"/>
              <a:gd name="connsiteY107" fmla="*/ 747216 h 6857999"/>
              <a:gd name="connsiteX108" fmla="*/ 2443975 w 2892882"/>
              <a:gd name="connsiteY108" fmla="*/ 665442 h 6857999"/>
              <a:gd name="connsiteX109" fmla="*/ 2362213 w 2892882"/>
              <a:gd name="connsiteY109" fmla="*/ 665442 h 6857999"/>
              <a:gd name="connsiteX110" fmla="*/ 2362213 w 2892882"/>
              <a:gd name="connsiteY110" fmla="*/ 747216 h 6857999"/>
              <a:gd name="connsiteX111" fmla="*/ 2430348 w 2892882"/>
              <a:gd name="connsiteY111" fmla="*/ 188442 h 6857999"/>
              <a:gd name="connsiteX112" fmla="*/ 2430348 w 2892882"/>
              <a:gd name="connsiteY112" fmla="*/ 133921 h 6857999"/>
              <a:gd name="connsiteX113" fmla="*/ 2375840 w 2892882"/>
              <a:gd name="connsiteY113" fmla="*/ 133921 h 6857999"/>
              <a:gd name="connsiteX114" fmla="*/ 2375840 w 2892882"/>
              <a:gd name="connsiteY114" fmla="*/ 188442 h 6857999"/>
              <a:gd name="connsiteX115" fmla="*/ 2430348 w 2892882"/>
              <a:gd name="connsiteY115" fmla="*/ 188442 h 6857999"/>
              <a:gd name="connsiteX116" fmla="*/ 2348586 w 2892882"/>
              <a:gd name="connsiteY116" fmla="*/ 1033407 h 6857999"/>
              <a:gd name="connsiteX117" fmla="*/ 2457602 w 2892882"/>
              <a:gd name="connsiteY117" fmla="*/ 1033407 h 6857999"/>
              <a:gd name="connsiteX118" fmla="*/ 2457602 w 2892882"/>
              <a:gd name="connsiteY118" fmla="*/ 924377 h 6857999"/>
              <a:gd name="connsiteX119" fmla="*/ 2348586 w 2892882"/>
              <a:gd name="connsiteY119" fmla="*/ 924377 h 6857999"/>
              <a:gd name="connsiteX120" fmla="*/ 2348586 w 2892882"/>
              <a:gd name="connsiteY120" fmla="*/ 1033407 h 6857999"/>
              <a:gd name="connsiteX121" fmla="*/ 1953349 w 2892882"/>
              <a:gd name="connsiteY121" fmla="*/ 610921 h 6857999"/>
              <a:gd name="connsiteX122" fmla="*/ 2035124 w 2892882"/>
              <a:gd name="connsiteY122" fmla="*/ 610921 h 6857999"/>
              <a:gd name="connsiteX123" fmla="*/ 2035124 w 2892882"/>
              <a:gd name="connsiteY123" fmla="*/ 529159 h 6857999"/>
              <a:gd name="connsiteX124" fmla="*/ 1953349 w 2892882"/>
              <a:gd name="connsiteY124" fmla="*/ 529159 h 6857999"/>
              <a:gd name="connsiteX125" fmla="*/ 1953349 w 2892882"/>
              <a:gd name="connsiteY125" fmla="*/ 610921 h 6857999"/>
              <a:gd name="connsiteX126" fmla="*/ 1789875 w 2892882"/>
              <a:gd name="connsiteY126" fmla="*/ 2818702 h 6857999"/>
              <a:gd name="connsiteX127" fmla="*/ 1789875 w 2892882"/>
              <a:gd name="connsiteY127" fmla="*/ 2682405 h 6857999"/>
              <a:gd name="connsiteX128" fmla="*/ 1653591 w 2892882"/>
              <a:gd name="connsiteY128" fmla="*/ 2682405 h 6857999"/>
              <a:gd name="connsiteX129" fmla="*/ 1653591 w 2892882"/>
              <a:gd name="connsiteY129" fmla="*/ 2818702 h 6857999"/>
              <a:gd name="connsiteX130" fmla="*/ 1789875 w 2892882"/>
              <a:gd name="connsiteY130" fmla="*/ 2818702 h 6857999"/>
              <a:gd name="connsiteX131" fmla="*/ 2512124 w 2892882"/>
              <a:gd name="connsiteY131" fmla="*/ 597291 h 6857999"/>
              <a:gd name="connsiteX132" fmla="*/ 2566632 w 2892882"/>
              <a:gd name="connsiteY132" fmla="*/ 597291 h 6857999"/>
              <a:gd name="connsiteX133" fmla="*/ 2566632 w 2892882"/>
              <a:gd name="connsiteY133" fmla="*/ 542783 h 6857999"/>
              <a:gd name="connsiteX134" fmla="*/ 2512124 w 2892882"/>
              <a:gd name="connsiteY134" fmla="*/ 542783 h 6857999"/>
              <a:gd name="connsiteX135" fmla="*/ 2512124 w 2892882"/>
              <a:gd name="connsiteY135" fmla="*/ 597291 h 6857999"/>
              <a:gd name="connsiteX136" fmla="*/ 1762620 w 2892882"/>
              <a:gd name="connsiteY136" fmla="*/ 1346810 h 6857999"/>
              <a:gd name="connsiteX137" fmla="*/ 1680845 w 2892882"/>
              <a:gd name="connsiteY137" fmla="*/ 1346810 h 6857999"/>
              <a:gd name="connsiteX138" fmla="*/ 1680845 w 2892882"/>
              <a:gd name="connsiteY138" fmla="*/ 1428572 h 6857999"/>
              <a:gd name="connsiteX139" fmla="*/ 1762620 w 2892882"/>
              <a:gd name="connsiteY139" fmla="*/ 1428572 h 6857999"/>
              <a:gd name="connsiteX140" fmla="*/ 1762620 w 2892882"/>
              <a:gd name="connsiteY140" fmla="*/ 1346810 h 6857999"/>
              <a:gd name="connsiteX141" fmla="*/ 1762620 w 2892882"/>
              <a:gd name="connsiteY141" fmla="*/ 1619377 h 6857999"/>
              <a:gd name="connsiteX142" fmla="*/ 1680845 w 2892882"/>
              <a:gd name="connsiteY142" fmla="*/ 1619377 h 6857999"/>
              <a:gd name="connsiteX143" fmla="*/ 1680845 w 2892882"/>
              <a:gd name="connsiteY143" fmla="*/ 1701153 h 6857999"/>
              <a:gd name="connsiteX144" fmla="*/ 1762620 w 2892882"/>
              <a:gd name="connsiteY144" fmla="*/ 1701153 h 6857999"/>
              <a:gd name="connsiteX145" fmla="*/ 1762620 w 2892882"/>
              <a:gd name="connsiteY145" fmla="*/ 1619377 h 6857999"/>
              <a:gd name="connsiteX146" fmla="*/ 1762557 w 2892882"/>
              <a:gd name="connsiteY146" fmla="*/ 610921 h 6857999"/>
              <a:gd name="connsiteX147" fmla="*/ 1762557 w 2892882"/>
              <a:gd name="connsiteY147" fmla="*/ 529159 h 6857999"/>
              <a:gd name="connsiteX148" fmla="*/ 1680782 w 2892882"/>
              <a:gd name="connsiteY148" fmla="*/ 529159 h 6857999"/>
              <a:gd name="connsiteX149" fmla="*/ 1680782 w 2892882"/>
              <a:gd name="connsiteY149" fmla="*/ 610921 h 6857999"/>
              <a:gd name="connsiteX150" fmla="*/ 1762557 w 2892882"/>
              <a:gd name="connsiteY150" fmla="*/ 610921 h 6857999"/>
              <a:gd name="connsiteX151" fmla="*/ 2621153 w 2892882"/>
              <a:gd name="connsiteY151" fmla="*/ 1469530 h 6857999"/>
              <a:gd name="connsiteX152" fmla="*/ 2621153 w 2892882"/>
              <a:gd name="connsiteY152" fmla="*/ 1578559 h 6857999"/>
              <a:gd name="connsiteX153" fmla="*/ 2730183 w 2892882"/>
              <a:gd name="connsiteY153" fmla="*/ 1578559 h 6857999"/>
              <a:gd name="connsiteX154" fmla="*/ 2730183 w 2892882"/>
              <a:gd name="connsiteY154" fmla="*/ 1469530 h 6857999"/>
              <a:gd name="connsiteX155" fmla="*/ 2621153 w 2892882"/>
              <a:gd name="connsiteY155" fmla="*/ 1469530 h 6857999"/>
              <a:gd name="connsiteX156" fmla="*/ 1762620 w 2892882"/>
              <a:gd name="connsiteY156" fmla="*/ 1074230 h 6857999"/>
              <a:gd name="connsiteX157" fmla="*/ 1680845 w 2892882"/>
              <a:gd name="connsiteY157" fmla="*/ 1074230 h 6857999"/>
              <a:gd name="connsiteX158" fmla="*/ 1680845 w 2892882"/>
              <a:gd name="connsiteY158" fmla="*/ 1156004 h 6857999"/>
              <a:gd name="connsiteX159" fmla="*/ 1762620 w 2892882"/>
              <a:gd name="connsiteY159" fmla="*/ 1156004 h 6857999"/>
              <a:gd name="connsiteX160" fmla="*/ 1762620 w 2892882"/>
              <a:gd name="connsiteY160" fmla="*/ 1074230 h 6857999"/>
              <a:gd name="connsiteX161" fmla="*/ 1680782 w 2892882"/>
              <a:gd name="connsiteY161" fmla="*/ 883500 h 6857999"/>
              <a:gd name="connsiteX162" fmla="*/ 1762557 w 2892882"/>
              <a:gd name="connsiteY162" fmla="*/ 883500 h 6857999"/>
              <a:gd name="connsiteX163" fmla="*/ 1762557 w 2892882"/>
              <a:gd name="connsiteY163" fmla="*/ 801725 h 6857999"/>
              <a:gd name="connsiteX164" fmla="*/ 1680782 w 2892882"/>
              <a:gd name="connsiteY164" fmla="*/ 801725 h 6857999"/>
              <a:gd name="connsiteX165" fmla="*/ 1680782 w 2892882"/>
              <a:gd name="connsiteY165" fmla="*/ 883500 h 6857999"/>
              <a:gd name="connsiteX166" fmla="*/ 1762620 w 2892882"/>
              <a:gd name="connsiteY166" fmla="*/ 1891945 h 6857999"/>
              <a:gd name="connsiteX167" fmla="*/ 1680845 w 2892882"/>
              <a:gd name="connsiteY167" fmla="*/ 1891945 h 6857999"/>
              <a:gd name="connsiteX168" fmla="*/ 1680845 w 2892882"/>
              <a:gd name="connsiteY168" fmla="*/ 1973720 h 6857999"/>
              <a:gd name="connsiteX169" fmla="*/ 1762620 w 2892882"/>
              <a:gd name="connsiteY169" fmla="*/ 1973720 h 6857999"/>
              <a:gd name="connsiteX170" fmla="*/ 1762620 w 2892882"/>
              <a:gd name="connsiteY170" fmla="*/ 1891945 h 6857999"/>
              <a:gd name="connsiteX171" fmla="*/ 1517294 w 2892882"/>
              <a:gd name="connsiteY171" fmla="*/ 2954985 h 6857999"/>
              <a:gd name="connsiteX172" fmla="*/ 1653591 w 2892882"/>
              <a:gd name="connsiteY172" fmla="*/ 2954985 h 6857999"/>
              <a:gd name="connsiteX173" fmla="*/ 1653591 w 2892882"/>
              <a:gd name="connsiteY173" fmla="*/ 2818702 h 6857999"/>
              <a:gd name="connsiteX174" fmla="*/ 1517294 w 2892882"/>
              <a:gd name="connsiteY174" fmla="*/ 2818702 h 6857999"/>
              <a:gd name="connsiteX175" fmla="*/ 1517294 w 2892882"/>
              <a:gd name="connsiteY175" fmla="*/ 2954985 h 6857999"/>
              <a:gd name="connsiteX176" fmla="*/ 2035188 w 2892882"/>
              <a:gd name="connsiteY176" fmla="*/ 1346810 h 6857999"/>
              <a:gd name="connsiteX177" fmla="*/ 1953412 w 2892882"/>
              <a:gd name="connsiteY177" fmla="*/ 1346810 h 6857999"/>
              <a:gd name="connsiteX178" fmla="*/ 1953412 w 2892882"/>
              <a:gd name="connsiteY178" fmla="*/ 1428572 h 6857999"/>
              <a:gd name="connsiteX179" fmla="*/ 2035188 w 2892882"/>
              <a:gd name="connsiteY179" fmla="*/ 1428572 h 6857999"/>
              <a:gd name="connsiteX180" fmla="*/ 2035188 w 2892882"/>
              <a:gd name="connsiteY180" fmla="*/ 1346810 h 6857999"/>
              <a:gd name="connsiteX181" fmla="*/ 2484869 w 2892882"/>
              <a:gd name="connsiteY181" fmla="*/ 1333246 h 6857999"/>
              <a:gd name="connsiteX182" fmla="*/ 2484869 w 2892882"/>
              <a:gd name="connsiteY182" fmla="*/ 1442263 h 6857999"/>
              <a:gd name="connsiteX183" fmla="*/ 2593899 w 2892882"/>
              <a:gd name="connsiteY183" fmla="*/ 1442263 h 6857999"/>
              <a:gd name="connsiteX184" fmla="*/ 2593899 w 2892882"/>
              <a:gd name="connsiteY184" fmla="*/ 1333246 h 6857999"/>
              <a:gd name="connsiteX185" fmla="*/ 2484869 w 2892882"/>
              <a:gd name="connsiteY185" fmla="*/ 1333246 h 6857999"/>
              <a:gd name="connsiteX186" fmla="*/ 1748981 w 2892882"/>
              <a:gd name="connsiteY186" fmla="*/ 2178152 h 6857999"/>
              <a:gd name="connsiteX187" fmla="*/ 1694472 w 2892882"/>
              <a:gd name="connsiteY187" fmla="*/ 2178152 h 6857999"/>
              <a:gd name="connsiteX188" fmla="*/ 1694472 w 2892882"/>
              <a:gd name="connsiteY188" fmla="*/ 2232660 h 6857999"/>
              <a:gd name="connsiteX189" fmla="*/ 1748981 w 2892882"/>
              <a:gd name="connsiteY189" fmla="*/ 2232660 h 6857999"/>
              <a:gd name="connsiteX190" fmla="*/ 1748981 w 2892882"/>
              <a:gd name="connsiteY190" fmla="*/ 2178152 h 6857999"/>
              <a:gd name="connsiteX191" fmla="*/ 1694472 w 2892882"/>
              <a:gd name="connsiteY191" fmla="*/ 2450719 h 6857999"/>
              <a:gd name="connsiteX192" fmla="*/ 1694472 w 2892882"/>
              <a:gd name="connsiteY192" fmla="*/ 2505240 h 6857999"/>
              <a:gd name="connsiteX193" fmla="*/ 1748981 w 2892882"/>
              <a:gd name="connsiteY193" fmla="*/ 2505240 h 6857999"/>
              <a:gd name="connsiteX194" fmla="*/ 1748981 w 2892882"/>
              <a:gd name="connsiteY194" fmla="*/ 2450719 h 6857999"/>
              <a:gd name="connsiteX195" fmla="*/ 1694472 w 2892882"/>
              <a:gd name="connsiteY195" fmla="*/ 2450719 h 6857999"/>
              <a:gd name="connsiteX196" fmla="*/ 2321395 w 2892882"/>
              <a:gd name="connsiteY196" fmla="*/ 6784619 h 6857999"/>
              <a:gd name="connsiteX197" fmla="*/ 2212365 w 2892882"/>
              <a:gd name="connsiteY197" fmla="*/ 6784619 h 6857999"/>
              <a:gd name="connsiteX198" fmla="*/ 2192414 w 2892882"/>
              <a:gd name="connsiteY198" fmla="*/ 6858000 h 6857999"/>
              <a:gd name="connsiteX199" fmla="*/ 2341321 w 2892882"/>
              <a:gd name="connsiteY199" fmla="*/ 6858000 h 6857999"/>
              <a:gd name="connsiteX200" fmla="*/ 2321395 w 2892882"/>
              <a:gd name="connsiteY200" fmla="*/ 6784619 h 6857999"/>
              <a:gd name="connsiteX201" fmla="*/ 1817065 w 2892882"/>
              <a:gd name="connsiteY201" fmla="*/ 1019784 h 6857999"/>
              <a:gd name="connsiteX202" fmla="*/ 1898841 w 2892882"/>
              <a:gd name="connsiteY202" fmla="*/ 1019784 h 6857999"/>
              <a:gd name="connsiteX203" fmla="*/ 1898841 w 2892882"/>
              <a:gd name="connsiteY203" fmla="*/ 938008 h 6857999"/>
              <a:gd name="connsiteX204" fmla="*/ 1817065 w 2892882"/>
              <a:gd name="connsiteY204" fmla="*/ 938008 h 6857999"/>
              <a:gd name="connsiteX205" fmla="*/ 1817065 w 2892882"/>
              <a:gd name="connsiteY205" fmla="*/ 1019784 h 6857999"/>
              <a:gd name="connsiteX206" fmla="*/ 2035188 w 2892882"/>
              <a:gd name="connsiteY206" fmla="*/ 1891945 h 6857999"/>
              <a:gd name="connsiteX207" fmla="*/ 1953412 w 2892882"/>
              <a:gd name="connsiteY207" fmla="*/ 1891945 h 6857999"/>
              <a:gd name="connsiteX208" fmla="*/ 1953412 w 2892882"/>
              <a:gd name="connsiteY208" fmla="*/ 1973720 h 6857999"/>
              <a:gd name="connsiteX209" fmla="*/ 2035188 w 2892882"/>
              <a:gd name="connsiteY209" fmla="*/ 1973720 h 6857999"/>
              <a:gd name="connsiteX210" fmla="*/ 2035188 w 2892882"/>
              <a:gd name="connsiteY210" fmla="*/ 1891945 h 6857999"/>
              <a:gd name="connsiteX211" fmla="*/ 1898841 w 2892882"/>
              <a:gd name="connsiteY211" fmla="*/ 474639 h 6857999"/>
              <a:gd name="connsiteX212" fmla="*/ 1898841 w 2892882"/>
              <a:gd name="connsiteY212" fmla="*/ 392863 h 6857999"/>
              <a:gd name="connsiteX213" fmla="*/ 1817065 w 2892882"/>
              <a:gd name="connsiteY213" fmla="*/ 392863 h 6857999"/>
              <a:gd name="connsiteX214" fmla="*/ 1817065 w 2892882"/>
              <a:gd name="connsiteY214" fmla="*/ 474639 h 6857999"/>
              <a:gd name="connsiteX215" fmla="*/ 1898841 w 2892882"/>
              <a:gd name="connsiteY215" fmla="*/ 474639 h 6857999"/>
              <a:gd name="connsiteX216" fmla="*/ 1817065 w 2892882"/>
              <a:gd name="connsiteY216" fmla="*/ 747216 h 6857999"/>
              <a:gd name="connsiteX217" fmla="*/ 1898841 w 2892882"/>
              <a:gd name="connsiteY217" fmla="*/ 747216 h 6857999"/>
              <a:gd name="connsiteX218" fmla="*/ 1898841 w 2892882"/>
              <a:gd name="connsiteY218" fmla="*/ 665442 h 6857999"/>
              <a:gd name="connsiteX219" fmla="*/ 1817065 w 2892882"/>
              <a:gd name="connsiteY219" fmla="*/ 665442 h 6857999"/>
              <a:gd name="connsiteX220" fmla="*/ 1817065 w 2892882"/>
              <a:gd name="connsiteY220" fmla="*/ 747216 h 6857999"/>
              <a:gd name="connsiteX221" fmla="*/ 1898904 w 2892882"/>
              <a:gd name="connsiteY221" fmla="*/ 2028241 h 6857999"/>
              <a:gd name="connsiteX222" fmla="*/ 1817129 w 2892882"/>
              <a:gd name="connsiteY222" fmla="*/ 2028241 h 6857999"/>
              <a:gd name="connsiteX223" fmla="*/ 1817129 w 2892882"/>
              <a:gd name="connsiteY223" fmla="*/ 2110004 h 6857999"/>
              <a:gd name="connsiteX224" fmla="*/ 1898904 w 2892882"/>
              <a:gd name="connsiteY224" fmla="*/ 2110004 h 6857999"/>
              <a:gd name="connsiteX225" fmla="*/ 1898904 w 2892882"/>
              <a:gd name="connsiteY225" fmla="*/ 2028241 h 6857999"/>
              <a:gd name="connsiteX226" fmla="*/ 2035188 w 2892882"/>
              <a:gd name="connsiteY226" fmla="*/ 1619377 h 6857999"/>
              <a:gd name="connsiteX227" fmla="*/ 1953412 w 2892882"/>
              <a:gd name="connsiteY227" fmla="*/ 1619377 h 6857999"/>
              <a:gd name="connsiteX228" fmla="*/ 1953412 w 2892882"/>
              <a:gd name="connsiteY228" fmla="*/ 1701153 h 6857999"/>
              <a:gd name="connsiteX229" fmla="*/ 2035188 w 2892882"/>
              <a:gd name="connsiteY229" fmla="*/ 1701153 h 6857999"/>
              <a:gd name="connsiteX230" fmla="*/ 2035188 w 2892882"/>
              <a:gd name="connsiteY230" fmla="*/ 1619377 h 6857999"/>
              <a:gd name="connsiteX231" fmla="*/ 1953412 w 2892882"/>
              <a:gd name="connsiteY231" fmla="*/ 2164525 h 6857999"/>
              <a:gd name="connsiteX232" fmla="*/ 1953412 w 2892882"/>
              <a:gd name="connsiteY232" fmla="*/ 2246300 h 6857999"/>
              <a:gd name="connsiteX233" fmla="*/ 2035188 w 2892882"/>
              <a:gd name="connsiteY233" fmla="*/ 2246300 h 6857999"/>
              <a:gd name="connsiteX234" fmla="*/ 2035188 w 2892882"/>
              <a:gd name="connsiteY234" fmla="*/ 2164525 h 6857999"/>
              <a:gd name="connsiteX235" fmla="*/ 1953412 w 2892882"/>
              <a:gd name="connsiteY235" fmla="*/ 2164525 h 6857999"/>
              <a:gd name="connsiteX236" fmla="*/ 1898904 w 2892882"/>
              <a:gd name="connsiteY236" fmla="*/ 1210512 h 6857999"/>
              <a:gd name="connsiteX237" fmla="*/ 1817129 w 2892882"/>
              <a:gd name="connsiteY237" fmla="*/ 1210512 h 6857999"/>
              <a:gd name="connsiteX238" fmla="*/ 1817129 w 2892882"/>
              <a:gd name="connsiteY238" fmla="*/ 1292289 h 6857999"/>
              <a:gd name="connsiteX239" fmla="*/ 1898904 w 2892882"/>
              <a:gd name="connsiteY239" fmla="*/ 1292289 h 6857999"/>
              <a:gd name="connsiteX240" fmla="*/ 1898904 w 2892882"/>
              <a:gd name="connsiteY240" fmla="*/ 1210512 h 6857999"/>
              <a:gd name="connsiteX241" fmla="*/ 2689301 w 2892882"/>
              <a:gd name="connsiteY241" fmla="*/ 1810245 h 6857999"/>
              <a:gd name="connsiteX242" fmla="*/ 2689301 w 2892882"/>
              <a:gd name="connsiteY242" fmla="*/ 1782991 h 6857999"/>
              <a:gd name="connsiteX243" fmla="*/ 2662034 w 2892882"/>
              <a:gd name="connsiteY243" fmla="*/ 1782991 h 6857999"/>
              <a:gd name="connsiteX244" fmla="*/ 2662034 w 2892882"/>
              <a:gd name="connsiteY244" fmla="*/ 1810245 h 6857999"/>
              <a:gd name="connsiteX245" fmla="*/ 2689301 w 2892882"/>
              <a:gd name="connsiteY245" fmla="*/ 1810245 h 6857999"/>
              <a:gd name="connsiteX246" fmla="*/ 1830743 w 2892882"/>
              <a:gd name="connsiteY246" fmla="*/ 2314435 h 6857999"/>
              <a:gd name="connsiteX247" fmla="*/ 1830743 w 2892882"/>
              <a:gd name="connsiteY247" fmla="*/ 2368957 h 6857999"/>
              <a:gd name="connsiteX248" fmla="*/ 1885264 w 2892882"/>
              <a:gd name="connsiteY248" fmla="*/ 2368957 h 6857999"/>
              <a:gd name="connsiteX249" fmla="*/ 1885264 w 2892882"/>
              <a:gd name="connsiteY249" fmla="*/ 2314435 h 6857999"/>
              <a:gd name="connsiteX250" fmla="*/ 1830743 w 2892882"/>
              <a:gd name="connsiteY250" fmla="*/ 2314435 h 6857999"/>
              <a:gd name="connsiteX251" fmla="*/ 1898904 w 2892882"/>
              <a:gd name="connsiteY251" fmla="*/ 1483094 h 6857999"/>
              <a:gd name="connsiteX252" fmla="*/ 1817129 w 2892882"/>
              <a:gd name="connsiteY252" fmla="*/ 1483094 h 6857999"/>
              <a:gd name="connsiteX253" fmla="*/ 1817129 w 2892882"/>
              <a:gd name="connsiteY253" fmla="*/ 1564869 h 6857999"/>
              <a:gd name="connsiteX254" fmla="*/ 1898904 w 2892882"/>
              <a:gd name="connsiteY254" fmla="*/ 1564869 h 6857999"/>
              <a:gd name="connsiteX255" fmla="*/ 1898904 w 2892882"/>
              <a:gd name="connsiteY255" fmla="*/ 1483094 h 6857999"/>
              <a:gd name="connsiteX256" fmla="*/ 1898904 w 2892882"/>
              <a:gd name="connsiteY256" fmla="*/ 1755661 h 6857999"/>
              <a:gd name="connsiteX257" fmla="*/ 1817129 w 2892882"/>
              <a:gd name="connsiteY257" fmla="*/ 1755661 h 6857999"/>
              <a:gd name="connsiteX258" fmla="*/ 1817129 w 2892882"/>
              <a:gd name="connsiteY258" fmla="*/ 1837436 h 6857999"/>
              <a:gd name="connsiteX259" fmla="*/ 1898904 w 2892882"/>
              <a:gd name="connsiteY259" fmla="*/ 1837436 h 6857999"/>
              <a:gd name="connsiteX260" fmla="*/ 1898904 w 2892882"/>
              <a:gd name="connsiteY260" fmla="*/ 1755661 h 6857999"/>
              <a:gd name="connsiteX261" fmla="*/ 2784742 w 2892882"/>
              <a:gd name="connsiteY261" fmla="*/ 3023134 h 6857999"/>
              <a:gd name="connsiteX262" fmla="*/ 2812022 w 2892882"/>
              <a:gd name="connsiteY262" fmla="*/ 3023134 h 6857999"/>
              <a:gd name="connsiteX263" fmla="*/ 2812022 w 2892882"/>
              <a:gd name="connsiteY263" fmla="*/ 2995867 h 6857999"/>
              <a:gd name="connsiteX264" fmla="*/ 2784742 w 2892882"/>
              <a:gd name="connsiteY264" fmla="*/ 2995867 h 6857999"/>
              <a:gd name="connsiteX265" fmla="*/ 2784742 w 2892882"/>
              <a:gd name="connsiteY265" fmla="*/ 3023134 h 6857999"/>
              <a:gd name="connsiteX266" fmla="*/ 2852903 w 2892882"/>
              <a:gd name="connsiteY266" fmla="*/ 3254820 h 6857999"/>
              <a:gd name="connsiteX267" fmla="*/ 2771127 w 2892882"/>
              <a:gd name="connsiteY267" fmla="*/ 3254820 h 6857999"/>
              <a:gd name="connsiteX268" fmla="*/ 2771127 w 2892882"/>
              <a:gd name="connsiteY268" fmla="*/ 3336582 h 6857999"/>
              <a:gd name="connsiteX269" fmla="*/ 2852903 w 2892882"/>
              <a:gd name="connsiteY269" fmla="*/ 3336582 h 6857999"/>
              <a:gd name="connsiteX270" fmla="*/ 2852903 w 2892882"/>
              <a:gd name="connsiteY270" fmla="*/ 3254820 h 6857999"/>
              <a:gd name="connsiteX271" fmla="*/ 2825649 w 2892882"/>
              <a:gd name="connsiteY271" fmla="*/ 2764180 h 6857999"/>
              <a:gd name="connsiteX272" fmla="*/ 2825649 w 2892882"/>
              <a:gd name="connsiteY272" fmla="*/ 2736926 h 6857999"/>
              <a:gd name="connsiteX273" fmla="*/ 2798394 w 2892882"/>
              <a:gd name="connsiteY273" fmla="*/ 2736926 h 6857999"/>
              <a:gd name="connsiteX274" fmla="*/ 2798394 w 2892882"/>
              <a:gd name="connsiteY274" fmla="*/ 2764180 h 6857999"/>
              <a:gd name="connsiteX275" fmla="*/ 2825649 w 2892882"/>
              <a:gd name="connsiteY275" fmla="*/ 2764180 h 6857999"/>
              <a:gd name="connsiteX276" fmla="*/ 2076069 w 2892882"/>
              <a:gd name="connsiteY276" fmla="*/ 2396211 h 6857999"/>
              <a:gd name="connsiteX277" fmla="*/ 2185099 w 2892882"/>
              <a:gd name="connsiteY277" fmla="*/ 2396211 h 6857999"/>
              <a:gd name="connsiteX278" fmla="*/ 2185099 w 2892882"/>
              <a:gd name="connsiteY278" fmla="*/ 2287181 h 6857999"/>
              <a:gd name="connsiteX279" fmla="*/ 2076069 w 2892882"/>
              <a:gd name="connsiteY279" fmla="*/ 2287181 h 6857999"/>
              <a:gd name="connsiteX280" fmla="*/ 2076069 w 2892882"/>
              <a:gd name="connsiteY280" fmla="*/ 2396211 h 6857999"/>
              <a:gd name="connsiteX281" fmla="*/ 2771127 w 2892882"/>
              <a:gd name="connsiteY281" fmla="*/ 3527387 h 6857999"/>
              <a:gd name="connsiteX282" fmla="*/ 2771127 w 2892882"/>
              <a:gd name="connsiteY282" fmla="*/ 3609149 h 6857999"/>
              <a:gd name="connsiteX283" fmla="*/ 2852903 w 2892882"/>
              <a:gd name="connsiteY283" fmla="*/ 3609149 h 6857999"/>
              <a:gd name="connsiteX284" fmla="*/ 2852903 w 2892882"/>
              <a:gd name="connsiteY284" fmla="*/ 3527387 h 6857999"/>
              <a:gd name="connsiteX285" fmla="*/ 2771127 w 2892882"/>
              <a:gd name="connsiteY285" fmla="*/ 3527387 h 6857999"/>
              <a:gd name="connsiteX286" fmla="*/ 2593962 w 2892882"/>
              <a:gd name="connsiteY286" fmla="*/ 1878317 h 6857999"/>
              <a:gd name="connsiteX287" fmla="*/ 2484933 w 2892882"/>
              <a:gd name="connsiteY287" fmla="*/ 1878317 h 6857999"/>
              <a:gd name="connsiteX288" fmla="*/ 2484933 w 2892882"/>
              <a:gd name="connsiteY288" fmla="*/ 1987347 h 6857999"/>
              <a:gd name="connsiteX289" fmla="*/ 2593962 w 2892882"/>
              <a:gd name="connsiteY289" fmla="*/ 1987347 h 6857999"/>
              <a:gd name="connsiteX290" fmla="*/ 2593962 w 2892882"/>
              <a:gd name="connsiteY290" fmla="*/ 1878317 h 6857999"/>
              <a:gd name="connsiteX291" fmla="*/ 2484869 w 2892882"/>
              <a:gd name="connsiteY291" fmla="*/ 1605814 h 6857999"/>
              <a:gd name="connsiteX292" fmla="*/ 2484869 w 2892882"/>
              <a:gd name="connsiteY292" fmla="*/ 1714843 h 6857999"/>
              <a:gd name="connsiteX293" fmla="*/ 2593899 w 2892882"/>
              <a:gd name="connsiteY293" fmla="*/ 1714843 h 6857999"/>
              <a:gd name="connsiteX294" fmla="*/ 2593899 w 2892882"/>
              <a:gd name="connsiteY294" fmla="*/ 1605814 h 6857999"/>
              <a:gd name="connsiteX295" fmla="*/ 2484869 w 2892882"/>
              <a:gd name="connsiteY295" fmla="*/ 1605814 h 6857999"/>
              <a:gd name="connsiteX296" fmla="*/ 2089709 w 2892882"/>
              <a:gd name="connsiteY296" fmla="*/ 2110004 h 6857999"/>
              <a:gd name="connsiteX297" fmla="*/ 2171459 w 2892882"/>
              <a:gd name="connsiteY297" fmla="*/ 2110004 h 6857999"/>
              <a:gd name="connsiteX298" fmla="*/ 2171459 w 2892882"/>
              <a:gd name="connsiteY298" fmla="*/ 2028241 h 6857999"/>
              <a:gd name="connsiteX299" fmla="*/ 2089709 w 2892882"/>
              <a:gd name="connsiteY299" fmla="*/ 2028241 h 6857999"/>
              <a:gd name="connsiteX300" fmla="*/ 2089709 w 2892882"/>
              <a:gd name="connsiteY300" fmla="*/ 2110004 h 6857999"/>
              <a:gd name="connsiteX301" fmla="*/ 2348649 w 2892882"/>
              <a:gd name="connsiteY301" fmla="*/ 6484798 h 6857999"/>
              <a:gd name="connsiteX302" fmla="*/ 2457679 w 2892882"/>
              <a:gd name="connsiteY302" fmla="*/ 6484798 h 6857999"/>
              <a:gd name="connsiteX303" fmla="*/ 2457679 w 2892882"/>
              <a:gd name="connsiteY303" fmla="*/ 6375768 h 6857999"/>
              <a:gd name="connsiteX304" fmla="*/ 2348649 w 2892882"/>
              <a:gd name="connsiteY304" fmla="*/ 6375768 h 6857999"/>
              <a:gd name="connsiteX305" fmla="*/ 2348649 w 2892882"/>
              <a:gd name="connsiteY305" fmla="*/ 6484798 h 6857999"/>
              <a:gd name="connsiteX306" fmla="*/ 2348586 w 2892882"/>
              <a:gd name="connsiteY306" fmla="*/ 1469530 h 6857999"/>
              <a:gd name="connsiteX307" fmla="*/ 2348586 w 2892882"/>
              <a:gd name="connsiteY307" fmla="*/ 1578559 h 6857999"/>
              <a:gd name="connsiteX308" fmla="*/ 2457602 w 2892882"/>
              <a:gd name="connsiteY308" fmla="*/ 1578559 h 6857999"/>
              <a:gd name="connsiteX309" fmla="*/ 2457602 w 2892882"/>
              <a:gd name="connsiteY309" fmla="*/ 1469530 h 6857999"/>
              <a:gd name="connsiteX310" fmla="*/ 2348586 w 2892882"/>
              <a:gd name="connsiteY310" fmla="*/ 1469530 h 6857999"/>
              <a:gd name="connsiteX311" fmla="*/ 2593962 w 2892882"/>
              <a:gd name="connsiteY311" fmla="*/ 6348514 h 6857999"/>
              <a:gd name="connsiteX312" fmla="*/ 2593962 w 2892882"/>
              <a:gd name="connsiteY312" fmla="*/ 6239484 h 6857999"/>
              <a:gd name="connsiteX313" fmla="*/ 2484933 w 2892882"/>
              <a:gd name="connsiteY313" fmla="*/ 6239484 h 6857999"/>
              <a:gd name="connsiteX314" fmla="*/ 2484933 w 2892882"/>
              <a:gd name="connsiteY314" fmla="*/ 6348514 h 6857999"/>
              <a:gd name="connsiteX315" fmla="*/ 2593962 w 2892882"/>
              <a:gd name="connsiteY315" fmla="*/ 6348514 h 6857999"/>
              <a:gd name="connsiteX316" fmla="*/ 2171459 w 2892882"/>
              <a:gd name="connsiteY316" fmla="*/ 1564869 h 6857999"/>
              <a:gd name="connsiteX317" fmla="*/ 2171459 w 2892882"/>
              <a:gd name="connsiteY317" fmla="*/ 1483094 h 6857999"/>
              <a:gd name="connsiteX318" fmla="*/ 2089709 w 2892882"/>
              <a:gd name="connsiteY318" fmla="*/ 1483094 h 6857999"/>
              <a:gd name="connsiteX319" fmla="*/ 2089709 w 2892882"/>
              <a:gd name="connsiteY319" fmla="*/ 1564869 h 6857999"/>
              <a:gd name="connsiteX320" fmla="*/ 2171459 w 2892882"/>
              <a:gd name="connsiteY320" fmla="*/ 1564869 h 6857999"/>
              <a:gd name="connsiteX321" fmla="*/ 2089709 w 2892882"/>
              <a:gd name="connsiteY321" fmla="*/ 1837436 h 6857999"/>
              <a:gd name="connsiteX322" fmla="*/ 2171459 w 2892882"/>
              <a:gd name="connsiteY322" fmla="*/ 1837436 h 6857999"/>
              <a:gd name="connsiteX323" fmla="*/ 2171459 w 2892882"/>
              <a:gd name="connsiteY323" fmla="*/ 1755661 h 6857999"/>
              <a:gd name="connsiteX324" fmla="*/ 2089709 w 2892882"/>
              <a:gd name="connsiteY324" fmla="*/ 1755661 h 6857999"/>
              <a:gd name="connsiteX325" fmla="*/ 2089709 w 2892882"/>
              <a:gd name="connsiteY325" fmla="*/ 1837436 h 6857999"/>
              <a:gd name="connsiteX326" fmla="*/ 2225980 w 2892882"/>
              <a:gd name="connsiteY326" fmla="*/ 1973720 h 6857999"/>
              <a:gd name="connsiteX327" fmla="*/ 2307755 w 2892882"/>
              <a:gd name="connsiteY327" fmla="*/ 1973720 h 6857999"/>
              <a:gd name="connsiteX328" fmla="*/ 2307755 w 2892882"/>
              <a:gd name="connsiteY328" fmla="*/ 1891945 h 6857999"/>
              <a:gd name="connsiteX329" fmla="*/ 2225980 w 2892882"/>
              <a:gd name="connsiteY329" fmla="*/ 1891945 h 6857999"/>
              <a:gd name="connsiteX330" fmla="*/ 2225980 w 2892882"/>
              <a:gd name="connsiteY330" fmla="*/ 1973720 h 6857999"/>
              <a:gd name="connsiteX331" fmla="*/ 2892882 w 2892882"/>
              <a:gd name="connsiteY331" fmla="*/ 3625837 h 6857999"/>
              <a:gd name="connsiteX332" fmla="*/ 2880170 w 2892882"/>
              <a:gd name="connsiteY332" fmla="*/ 3636416 h 6857999"/>
              <a:gd name="connsiteX333" fmla="*/ 2880170 w 2892882"/>
              <a:gd name="connsiteY333" fmla="*/ 3772700 h 6857999"/>
              <a:gd name="connsiteX334" fmla="*/ 2892882 w 2892882"/>
              <a:gd name="connsiteY334" fmla="*/ 3783279 h 6857999"/>
              <a:gd name="connsiteX335" fmla="*/ 2892882 w 2892882"/>
              <a:gd name="connsiteY335" fmla="*/ 3625837 h 6857999"/>
              <a:gd name="connsiteX336" fmla="*/ 2212365 w 2892882"/>
              <a:gd name="connsiteY336" fmla="*/ 2259927 h 6857999"/>
              <a:gd name="connsiteX337" fmla="*/ 2321395 w 2892882"/>
              <a:gd name="connsiteY337" fmla="*/ 2259927 h 6857999"/>
              <a:gd name="connsiteX338" fmla="*/ 2321395 w 2892882"/>
              <a:gd name="connsiteY338" fmla="*/ 2150898 h 6857999"/>
              <a:gd name="connsiteX339" fmla="*/ 2212365 w 2892882"/>
              <a:gd name="connsiteY339" fmla="*/ 2150898 h 6857999"/>
              <a:gd name="connsiteX340" fmla="*/ 2212365 w 2892882"/>
              <a:gd name="connsiteY340" fmla="*/ 2259927 h 6857999"/>
              <a:gd name="connsiteX341" fmla="*/ 2307755 w 2892882"/>
              <a:gd name="connsiteY341" fmla="*/ 1701153 h 6857999"/>
              <a:gd name="connsiteX342" fmla="*/ 2307755 w 2892882"/>
              <a:gd name="connsiteY342" fmla="*/ 1619377 h 6857999"/>
              <a:gd name="connsiteX343" fmla="*/ 2225980 w 2892882"/>
              <a:gd name="connsiteY343" fmla="*/ 1619377 h 6857999"/>
              <a:gd name="connsiteX344" fmla="*/ 2225980 w 2892882"/>
              <a:gd name="connsiteY344" fmla="*/ 1701153 h 6857999"/>
              <a:gd name="connsiteX345" fmla="*/ 2307755 w 2892882"/>
              <a:gd name="connsiteY345" fmla="*/ 1701153 h 6857999"/>
              <a:gd name="connsiteX346" fmla="*/ 2457679 w 2892882"/>
              <a:gd name="connsiteY346" fmla="*/ 2396211 h 6857999"/>
              <a:gd name="connsiteX347" fmla="*/ 2457679 w 2892882"/>
              <a:gd name="connsiteY347" fmla="*/ 2287181 h 6857999"/>
              <a:gd name="connsiteX348" fmla="*/ 2348649 w 2892882"/>
              <a:gd name="connsiteY348" fmla="*/ 2287181 h 6857999"/>
              <a:gd name="connsiteX349" fmla="*/ 2348649 w 2892882"/>
              <a:gd name="connsiteY349" fmla="*/ 2396211 h 6857999"/>
              <a:gd name="connsiteX350" fmla="*/ 2457679 w 2892882"/>
              <a:gd name="connsiteY350" fmla="*/ 2396211 h 6857999"/>
              <a:gd name="connsiteX351" fmla="*/ 2593962 w 2892882"/>
              <a:gd name="connsiteY351" fmla="*/ 2259927 h 6857999"/>
              <a:gd name="connsiteX352" fmla="*/ 2593962 w 2892882"/>
              <a:gd name="connsiteY352" fmla="*/ 2150898 h 6857999"/>
              <a:gd name="connsiteX353" fmla="*/ 2484933 w 2892882"/>
              <a:gd name="connsiteY353" fmla="*/ 2150898 h 6857999"/>
              <a:gd name="connsiteX354" fmla="*/ 2484933 w 2892882"/>
              <a:gd name="connsiteY354" fmla="*/ 2259927 h 6857999"/>
              <a:gd name="connsiteX355" fmla="*/ 2593962 w 2892882"/>
              <a:gd name="connsiteY355" fmla="*/ 2259927 h 6857999"/>
              <a:gd name="connsiteX356" fmla="*/ 2444039 w 2892882"/>
              <a:gd name="connsiteY356" fmla="*/ 1837436 h 6857999"/>
              <a:gd name="connsiteX357" fmla="*/ 2444039 w 2892882"/>
              <a:gd name="connsiteY357" fmla="*/ 1755661 h 6857999"/>
              <a:gd name="connsiteX358" fmla="*/ 2362276 w 2892882"/>
              <a:gd name="connsiteY358" fmla="*/ 1755661 h 6857999"/>
              <a:gd name="connsiteX359" fmla="*/ 2362276 w 2892882"/>
              <a:gd name="connsiteY359" fmla="*/ 1837436 h 6857999"/>
              <a:gd name="connsiteX360" fmla="*/ 2444039 w 2892882"/>
              <a:gd name="connsiteY360" fmla="*/ 1837436 h 6857999"/>
              <a:gd name="connsiteX361" fmla="*/ 2716619 w 2892882"/>
              <a:gd name="connsiteY361" fmla="*/ 3391103 h 6857999"/>
              <a:gd name="connsiteX362" fmla="*/ 2634844 w 2892882"/>
              <a:gd name="connsiteY362" fmla="*/ 3391103 h 6857999"/>
              <a:gd name="connsiteX363" fmla="*/ 2634844 w 2892882"/>
              <a:gd name="connsiteY363" fmla="*/ 3472866 h 6857999"/>
              <a:gd name="connsiteX364" fmla="*/ 2716619 w 2892882"/>
              <a:gd name="connsiteY364" fmla="*/ 3472866 h 6857999"/>
              <a:gd name="connsiteX365" fmla="*/ 2716619 w 2892882"/>
              <a:gd name="connsiteY365" fmla="*/ 3391103 h 6857999"/>
              <a:gd name="connsiteX366" fmla="*/ 2866530 w 2892882"/>
              <a:gd name="connsiteY366" fmla="*/ 2423465 h 6857999"/>
              <a:gd name="connsiteX367" fmla="*/ 2757500 w 2892882"/>
              <a:gd name="connsiteY367" fmla="*/ 2423465 h 6857999"/>
              <a:gd name="connsiteX368" fmla="*/ 2757500 w 2892882"/>
              <a:gd name="connsiteY368" fmla="*/ 2532494 h 6857999"/>
              <a:gd name="connsiteX369" fmla="*/ 2866530 w 2892882"/>
              <a:gd name="connsiteY369" fmla="*/ 2532494 h 6857999"/>
              <a:gd name="connsiteX370" fmla="*/ 2866530 w 2892882"/>
              <a:gd name="connsiteY370" fmla="*/ 2423465 h 6857999"/>
              <a:gd name="connsiteX371" fmla="*/ 2634844 w 2892882"/>
              <a:gd name="connsiteY371" fmla="*/ 3663671 h 6857999"/>
              <a:gd name="connsiteX372" fmla="*/ 2634844 w 2892882"/>
              <a:gd name="connsiteY372" fmla="*/ 3745446 h 6857999"/>
              <a:gd name="connsiteX373" fmla="*/ 2716619 w 2892882"/>
              <a:gd name="connsiteY373" fmla="*/ 3745446 h 6857999"/>
              <a:gd name="connsiteX374" fmla="*/ 2716619 w 2892882"/>
              <a:gd name="connsiteY374" fmla="*/ 3663671 h 6857999"/>
              <a:gd name="connsiteX375" fmla="*/ 2634844 w 2892882"/>
              <a:gd name="connsiteY375" fmla="*/ 3663671 h 6857999"/>
              <a:gd name="connsiteX376" fmla="*/ 2716619 w 2892882"/>
              <a:gd name="connsiteY376" fmla="*/ 3118523 h 6857999"/>
              <a:gd name="connsiteX377" fmla="*/ 2634844 w 2892882"/>
              <a:gd name="connsiteY377" fmla="*/ 3118523 h 6857999"/>
              <a:gd name="connsiteX378" fmla="*/ 2634844 w 2892882"/>
              <a:gd name="connsiteY378" fmla="*/ 3200298 h 6857999"/>
              <a:gd name="connsiteX379" fmla="*/ 2716619 w 2892882"/>
              <a:gd name="connsiteY379" fmla="*/ 3200298 h 6857999"/>
              <a:gd name="connsiteX380" fmla="*/ 2716619 w 2892882"/>
              <a:gd name="connsiteY380" fmla="*/ 3118523 h 6857999"/>
              <a:gd name="connsiteX381" fmla="*/ 2730246 w 2892882"/>
              <a:gd name="connsiteY381" fmla="*/ 2559749 h 6857999"/>
              <a:gd name="connsiteX382" fmla="*/ 2621217 w 2892882"/>
              <a:gd name="connsiteY382" fmla="*/ 2559749 h 6857999"/>
              <a:gd name="connsiteX383" fmla="*/ 2621217 w 2892882"/>
              <a:gd name="connsiteY383" fmla="*/ 2668778 h 6857999"/>
              <a:gd name="connsiteX384" fmla="*/ 2730246 w 2892882"/>
              <a:gd name="connsiteY384" fmla="*/ 2668778 h 6857999"/>
              <a:gd name="connsiteX385" fmla="*/ 2730246 w 2892882"/>
              <a:gd name="connsiteY385" fmla="*/ 2559749 h 6857999"/>
              <a:gd name="connsiteX386" fmla="*/ 2689365 w 2892882"/>
              <a:gd name="connsiteY386" fmla="*/ 2900464 h 6857999"/>
              <a:gd name="connsiteX387" fmla="*/ 2689365 w 2892882"/>
              <a:gd name="connsiteY387" fmla="*/ 2873210 h 6857999"/>
              <a:gd name="connsiteX388" fmla="*/ 2662098 w 2892882"/>
              <a:gd name="connsiteY388" fmla="*/ 2873210 h 6857999"/>
              <a:gd name="connsiteX389" fmla="*/ 2662098 w 2892882"/>
              <a:gd name="connsiteY389" fmla="*/ 2900464 h 6857999"/>
              <a:gd name="connsiteX390" fmla="*/ 2689365 w 2892882"/>
              <a:gd name="connsiteY390" fmla="*/ 2900464 h 6857999"/>
              <a:gd name="connsiteX391" fmla="*/ 2348649 w 2892882"/>
              <a:gd name="connsiteY391" fmla="*/ 2123631 h 6857999"/>
              <a:gd name="connsiteX392" fmla="*/ 2457679 w 2892882"/>
              <a:gd name="connsiteY392" fmla="*/ 2123631 h 6857999"/>
              <a:gd name="connsiteX393" fmla="*/ 2457679 w 2892882"/>
              <a:gd name="connsiteY393" fmla="*/ 2014614 h 6857999"/>
              <a:gd name="connsiteX394" fmla="*/ 2348649 w 2892882"/>
              <a:gd name="connsiteY394" fmla="*/ 2014614 h 6857999"/>
              <a:gd name="connsiteX395" fmla="*/ 2348649 w 2892882"/>
              <a:gd name="connsiteY395" fmla="*/ 2123631 h 6857999"/>
              <a:gd name="connsiteX396" fmla="*/ 2362276 w 2892882"/>
              <a:gd name="connsiteY396" fmla="*/ 6198590 h 6857999"/>
              <a:gd name="connsiteX397" fmla="*/ 2444039 w 2892882"/>
              <a:gd name="connsiteY397" fmla="*/ 6198590 h 6857999"/>
              <a:gd name="connsiteX398" fmla="*/ 2444039 w 2892882"/>
              <a:gd name="connsiteY398" fmla="*/ 6116828 h 6857999"/>
              <a:gd name="connsiteX399" fmla="*/ 2362276 w 2892882"/>
              <a:gd name="connsiteY399" fmla="*/ 6116828 h 6857999"/>
              <a:gd name="connsiteX400" fmla="*/ 2362276 w 2892882"/>
              <a:gd name="connsiteY400" fmla="*/ 6198590 h 6857999"/>
              <a:gd name="connsiteX401" fmla="*/ 2839263 w 2892882"/>
              <a:gd name="connsiteY401" fmla="*/ 5449024 h 6857999"/>
              <a:gd name="connsiteX402" fmla="*/ 2784742 w 2892882"/>
              <a:gd name="connsiteY402" fmla="*/ 5449024 h 6857999"/>
              <a:gd name="connsiteX403" fmla="*/ 2784742 w 2892882"/>
              <a:gd name="connsiteY403" fmla="*/ 5503532 h 6857999"/>
              <a:gd name="connsiteX404" fmla="*/ 2839263 w 2892882"/>
              <a:gd name="connsiteY404" fmla="*/ 5503532 h 6857999"/>
              <a:gd name="connsiteX405" fmla="*/ 2839263 w 2892882"/>
              <a:gd name="connsiteY405" fmla="*/ 5449024 h 6857999"/>
              <a:gd name="connsiteX406" fmla="*/ 2593962 w 2892882"/>
              <a:gd name="connsiteY406" fmla="*/ 2532494 h 6857999"/>
              <a:gd name="connsiteX407" fmla="*/ 2593962 w 2892882"/>
              <a:gd name="connsiteY407" fmla="*/ 2423465 h 6857999"/>
              <a:gd name="connsiteX408" fmla="*/ 2484933 w 2892882"/>
              <a:gd name="connsiteY408" fmla="*/ 2423465 h 6857999"/>
              <a:gd name="connsiteX409" fmla="*/ 2484933 w 2892882"/>
              <a:gd name="connsiteY409" fmla="*/ 2532494 h 6857999"/>
              <a:gd name="connsiteX410" fmla="*/ 2593962 w 2892882"/>
              <a:gd name="connsiteY410" fmla="*/ 2532494 h 6857999"/>
              <a:gd name="connsiteX411" fmla="*/ 2825649 w 2892882"/>
              <a:gd name="connsiteY411" fmla="*/ 6007798 h 6857999"/>
              <a:gd name="connsiteX412" fmla="*/ 2798394 w 2892882"/>
              <a:gd name="connsiteY412" fmla="*/ 6007798 h 6857999"/>
              <a:gd name="connsiteX413" fmla="*/ 2798394 w 2892882"/>
              <a:gd name="connsiteY413" fmla="*/ 6035052 h 6857999"/>
              <a:gd name="connsiteX414" fmla="*/ 2825649 w 2892882"/>
              <a:gd name="connsiteY414" fmla="*/ 6035052 h 6857999"/>
              <a:gd name="connsiteX415" fmla="*/ 2825649 w 2892882"/>
              <a:gd name="connsiteY415" fmla="*/ 6007798 h 6857999"/>
              <a:gd name="connsiteX416" fmla="*/ 2839263 w 2892882"/>
              <a:gd name="connsiteY416" fmla="*/ 5721591 h 6857999"/>
              <a:gd name="connsiteX417" fmla="*/ 2784742 w 2892882"/>
              <a:gd name="connsiteY417" fmla="*/ 5721591 h 6857999"/>
              <a:gd name="connsiteX418" fmla="*/ 2784742 w 2892882"/>
              <a:gd name="connsiteY418" fmla="*/ 5776112 h 6857999"/>
              <a:gd name="connsiteX419" fmla="*/ 2839263 w 2892882"/>
              <a:gd name="connsiteY419" fmla="*/ 5776112 h 6857999"/>
              <a:gd name="connsiteX420" fmla="*/ 2839263 w 2892882"/>
              <a:gd name="connsiteY420" fmla="*/ 5721591 h 6857999"/>
              <a:gd name="connsiteX421" fmla="*/ 2798394 w 2892882"/>
              <a:gd name="connsiteY421" fmla="*/ 6280366 h 6857999"/>
              <a:gd name="connsiteX422" fmla="*/ 2798394 w 2892882"/>
              <a:gd name="connsiteY422" fmla="*/ 6307620 h 6857999"/>
              <a:gd name="connsiteX423" fmla="*/ 2825649 w 2892882"/>
              <a:gd name="connsiteY423" fmla="*/ 6307620 h 6857999"/>
              <a:gd name="connsiteX424" fmla="*/ 2825649 w 2892882"/>
              <a:gd name="connsiteY424" fmla="*/ 6280366 h 6857999"/>
              <a:gd name="connsiteX425" fmla="*/ 2798394 w 2892882"/>
              <a:gd name="connsiteY425" fmla="*/ 6280366 h 6857999"/>
              <a:gd name="connsiteX426" fmla="*/ 2880170 w 2892882"/>
              <a:gd name="connsiteY426" fmla="*/ 4317848 h 6857999"/>
              <a:gd name="connsiteX427" fmla="*/ 2892882 w 2892882"/>
              <a:gd name="connsiteY427" fmla="*/ 4328427 h 6857999"/>
              <a:gd name="connsiteX428" fmla="*/ 2892882 w 2892882"/>
              <a:gd name="connsiteY428" fmla="*/ 4170972 h 6857999"/>
              <a:gd name="connsiteX429" fmla="*/ 2880170 w 2892882"/>
              <a:gd name="connsiteY429" fmla="*/ 4181564 h 6857999"/>
              <a:gd name="connsiteX430" fmla="*/ 2880170 w 2892882"/>
              <a:gd name="connsiteY430" fmla="*/ 4317848 h 6857999"/>
              <a:gd name="connsiteX431" fmla="*/ 2621217 w 2892882"/>
              <a:gd name="connsiteY431" fmla="*/ 2287181 h 6857999"/>
              <a:gd name="connsiteX432" fmla="*/ 2621217 w 2892882"/>
              <a:gd name="connsiteY432" fmla="*/ 2396211 h 6857999"/>
              <a:gd name="connsiteX433" fmla="*/ 2730246 w 2892882"/>
              <a:gd name="connsiteY433" fmla="*/ 2396211 h 6857999"/>
              <a:gd name="connsiteX434" fmla="*/ 2730246 w 2892882"/>
              <a:gd name="connsiteY434" fmla="*/ 2287181 h 6857999"/>
              <a:gd name="connsiteX435" fmla="*/ 2621217 w 2892882"/>
              <a:gd name="connsiteY435" fmla="*/ 2287181 h 6857999"/>
              <a:gd name="connsiteX436" fmla="*/ 2880170 w 2892882"/>
              <a:gd name="connsiteY436" fmla="*/ 4045267 h 6857999"/>
              <a:gd name="connsiteX437" fmla="*/ 2892882 w 2892882"/>
              <a:gd name="connsiteY437" fmla="*/ 4055847 h 6857999"/>
              <a:gd name="connsiteX438" fmla="*/ 2892882 w 2892882"/>
              <a:gd name="connsiteY438" fmla="*/ 3898392 h 6857999"/>
              <a:gd name="connsiteX439" fmla="*/ 2880170 w 2892882"/>
              <a:gd name="connsiteY439" fmla="*/ 3908984 h 6857999"/>
              <a:gd name="connsiteX440" fmla="*/ 2880170 w 2892882"/>
              <a:gd name="connsiteY440" fmla="*/ 4045267 h 6857999"/>
              <a:gd name="connsiteX441" fmla="*/ 2743873 w 2892882"/>
              <a:gd name="connsiteY441" fmla="*/ 3908984 h 6857999"/>
              <a:gd name="connsiteX442" fmla="*/ 2607577 w 2892882"/>
              <a:gd name="connsiteY442" fmla="*/ 3908984 h 6857999"/>
              <a:gd name="connsiteX443" fmla="*/ 2607577 w 2892882"/>
              <a:gd name="connsiteY443" fmla="*/ 4045267 h 6857999"/>
              <a:gd name="connsiteX444" fmla="*/ 2743873 w 2892882"/>
              <a:gd name="connsiteY444" fmla="*/ 4045267 h 6857999"/>
              <a:gd name="connsiteX445" fmla="*/ 2743873 w 2892882"/>
              <a:gd name="connsiteY445" fmla="*/ 3908984 h 6857999"/>
              <a:gd name="connsiteX446" fmla="*/ 2880170 w 2892882"/>
              <a:gd name="connsiteY446" fmla="*/ 3908984 h 6857999"/>
              <a:gd name="connsiteX447" fmla="*/ 2892882 w 2892882"/>
              <a:gd name="connsiteY447" fmla="*/ 3893248 h 6857999"/>
              <a:gd name="connsiteX448" fmla="*/ 2892882 w 2892882"/>
              <a:gd name="connsiteY448" fmla="*/ 3788435 h 6857999"/>
              <a:gd name="connsiteX449" fmla="*/ 2880170 w 2892882"/>
              <a:gd name="connsiteY449" fmla="*/ 3772700 h 6857999"/>
              <a:gd name="connsiteX450" fmla="*/ 2743873 w 2892882"/>
              <a:gd name="connsiteY450" fmla="*/ 3772700 h 6857999"/>
              <a:gd name="connsiteX451" fmla="*/ 2743873 w 2892882"/>
              <a:gd name="connsiteY451" fmla="*/ 3908984 h 6857999"/>
              <a:gd name="connsiteX452" fmla="*/ 2880170 w 2892882"/>
              <a:gd name="connsiteY452" fmla="*/ 3908984 h 6857999"/>
              <a:gd name="connsiteX453" fmla="*/ 2866530 w 2892882"/>
              <a:gd name="connsiteY453" fmla="*/ 6784619 h 6857999"/>
              <a:gd name="connsiteX454" fmla="*/ 2757500 w 2892882"/>
              <a:gd name="connsiteY454" fmla="*/ 6784619 h 6857999"/>
              <a:gd name="connsiteX455" fmla="*/ 2737561 w 2892882"/>
              <a:gd name="connsiteY455" fmla="*/ 6858000 h 6857999"/>
              <a:gd name="connsiteX456" fmla="*/ 2886469 w 2892882"/>
              <a:gd name="connsiteY456" fmla="*/ 6858000 h 6857999"/>
              <a:gd name="connsiteX457" fmla="*/ 2866530 w 2892882"/>
              <a:gd name="connsiteY457" fmla="*/ 6784619 h 6857999"/>
              <a:gd name="connsiteX458" fmla="*/ 2892882 w 2892882"/>
              <a:gd name="connsiteY458" fmla="*/ 4061016 h 6857999"/>
              <a:gd name="connsiteX459" fmla="*/ 2880170 w 2892882"/>
              <a:gd name="connsiteY459" fmla="*/ 4045267 h 6857999"/>
              <a:gd name="connsiteX460" fmla="*/ 2743873 w 2892882"/>
              <a:gd name="connsiteY460" fmla="*/ 4045267 h 6857999"/>
              <a:gd name="connsiteX461" fmla="*/ 2743873 w 2892882"/>
              <a:gd name="connsiteY461" fmla="*/ 4181564 h 6857999"/>
              <a:gd name="connsiteX462" fmla="*/ 2880170 w 2892882"/>
              <a:gd name="connsiteY462" fmla="*/ 4181564 h 6857999"/>
              <a:gd name="connsiteX463" fmla="*/ 2892882 w 2892882"/>
              <a:gd name="connsiteY463" fmla="*/ 4165816 h 6857999"/>
              <a:gd name="connsiteX464" fmla="*/ 2892882 w 2892882"/>
              <a:gd name="connsiteY464" fmla="*/ 4061016 h 6857999"/>
              <a:gd name="connsiteX465" fmla="*/ 1926158 w 2892882"/>
              <a:gd name="connsiteY465" fmla="*/ 2682405 h 6857999"/>
              <a:gd name="connsiteX466" fmla="*/ 1926158 w 2892882"/>
              <a:gd name="connsiteY466" fmla="*/ 2546121 h 6857999"/>
              <a:gd name="connsiteX467" fmla="*/ 1789875 w 2892882"/>
              <a:gd name="connsiteY467" fmla="*/ 2546121 h 6857999"/>
              <a:gd name="connsiteX468" fmla="*/ 1789875 w 2892882"/>
              <a:gd name="connsiteY468" fmla="*/ 2682405 h 6857999"/>
              <a:gd name="connsiteX469" fmla="*/ 1926158 w 2892882"/>
              <a:gd name="connsiteY469" fmla="*/ 2682405 h 6857999"/>
              <a:gd name="connsiteX470" fmla="*/ 2362276 w 2892882"/>
              <a:gd name="connsiteY470" fmla="*/ 5108308 h 6857999"/>
              <a:gd name="connsiteX471" fmla="*/ 2444039 w 2892882"/>
              <a:gd name="connsiteY471" fmla="*/ 5108308 h 6857999"/>
              <a:gd name="connsiteX472" fmla="*/ 2444039 w 2892882"/>
              <a:gd name="connsiteY472" fmla="*/ 5026533 h 6857999"/>
              <a:gd name="connsiteX473" fmla="*/ 2362276 w 2892882"/>
              <a:gd name="connsiteY473" fmla="*/ 5026533 h 6857999"/>
              <a:gd name="connsiteX474" fmla="*/ 2362276 w 2892882"/>
              <a:gd name="connsiteY474" fmla="*/ 5108308 h 6857999"/>
              <a:gd name="connsiteX475" fmla="*/ 2416785 w 2892882"/>
              <a:gd name="connsiteY475" fmla="*/ 4263327 h 6857999"/>
              <a:gd name="connsiteX476" fmla="*/ 2416785 w 2892882"/>
              <a:gd name="connsiteY476" fmla="*/ 4236072 h 6857999"/>
              <a:gd name="connsiteX477" fmla="*/ 2389518 w 2892882"/>
              <a:gd name="connsiteY477" fmla="*/ 4236072 h 6857999"/>
              <a:gd name="connsiteX478" fmla="*/ 2389518 w 2892882"/>
              <a:gd name="connsiteY478" fmla="*/ 4263327 h 6857999"/>
              <a:gd name="connsiteX479" fmla="*/ 2416785 w 2892882"/>
              <a:gd name="connsiteY479" fmla="*/ 4263327 h 6857999"/>
              <a:gd name="connsiteX480" fmla="*/ 2389518 w 2892882"/>
              <a:gd name="connsiteY480" fmla="*/ 4808474 h 6857999"/>
              <a:gd name="connsiteX481" fmla="*/ 2416785 w 2892882"/>
              <a:gd name="connsiteY481" fmla="*/ 4808474 h 6857999"/>
              <a:gd name="connsiteX482" fmla="*/ 2416785 w 2892882"/>
              <a:gd name="connsiteY482" fmla="*/ 4781220 h 6857999"/>
              <a:gd name="connsiteX483" fmla="*/ 2389518 w 2892882"/>
              <a:gd name="connsiteY483" fmla="*/ 4781220 h 6857999"/>
              <a:gd name="connsiteX484" fmla="*/ 2389518 w 2892882"/>
              <a:gd name="connsiteY484" fmla="*/ 4808474 h 6857999"/>
              <a:gd name="connsiteX485" fmla="*/ 2375903 w 2892882"/>
              <a:gd name="connsiteY485" fmla="*/ 5857875 h 6857999"/>
              <a:gd name="connsiteX486" fmla="*/ 2375903 w 2892882"/>
              <a:gd name="connsiteY486" fmla="*/ 5912396 h 6857999"/>
              <a:gd name="connsiteX487" fmla="*/ 2430424 w 2892882"/>
              <a:gd name="connsiteY487" fmla="*/ 5912396 h 6857999"/>
              <a:gd name="connsiteX488" fmla="*/ 2430424 w 2892882"/>
              <a:gd name="connsiteY488" fmla="*/ 5857875 h 6857999"/>
              <a:gd name="connsiteX489" fmla="*/ 2375903 w 2892882"/>
              <a:gd name="connsiteY489" fmla="*/ 5857875 h 6857999"/>
              <a:gd name="connsiteX490" fmla="*/ 2430424 w 2892882"/>
              <a:gd name="connsiteY490" fmla="*/ 5312740 h 6857999"/>
              <a:gd name="connsiteX491" fmla="*/ 2375903 w 2892882"/>
              <a:gd name="connsiteY491" fmla="*/ 5312740 h 6857999"/>
              <a:gd name="connsiteX492" fmla="*/ 2375903 w 2892882"/>
              <a:gd name="connsiteY492" fmla="*/ 5367249 h 6857999"/>
              <a:gd name="connsiteX493" fmla="*/ 2430424 w 2892882"/>
              <a:gd name="connsiteY493" fmla="*/ 5367249 h 6857999"/>
              <a:gd name="connsiteX494" fmla="*/ 2430424 w 2892882"/>
              <a:gd name="connsiteY494" fmla="*/ 5312740 h 6857999"/>
              <a:gd name="connsiteX495" fmla="*/ 2430424 w 2892882"/>
              <a:gd name="connsiteY495" fmla="*/ 5585307 h 6857999"/>
              <a:gd name="connsiteX496" fmla="*/ 2375903 w 2892882"/>
              <a:gd name="connsiteY496" fmla="*/ 5585307 h 6857999"/>
              <a:gd name="connsiteX497" fmla="*/ 2375903 w 2892882"/>
              <a:gd name="connsiteY497" fmla="*/ 5639828 h 6857999"/>
              <a:gd name="connsiteX498" fmla="*/ 2430424 w 2892882"/>
              <a:gd name="connsiteY498" fmla="*/ 5639828 h 6857999"/>
              <a:gd name="connsiteX499" fmla="*/ 2430424 w 2892882"/>
              <a:gd name="connsiteY499" fmla="*/ 5585307 h 6857999"/>
              <a:gd name="connsiteX500" fmla="*/ 2798394 w 2892882"/>
              <a:gd name="connsiteY500" fmla="*/ 4672190 h 6857999"/>
              <a:gd name="connsiteX501" fmla="*/ 2825649 w 2892882"/>
              <a:gd name="connsiteY501" fmla="*/ 4672190 h 6857999"/>
              <a:gd name="connsiteX502" fmla="*/ 2825649 w 2892882"/>
              <a:gd name="connsiteY502" fmla="*/ 4644936 h 6857999"/>
              <a:gd name="connsiteX503" fmla="*/ 2798394 w 2892882"/>
              <a:gd name="connsiteY503" fmla="*/ 4644936 h 6857999"/>
              <a:gd name="connsiteX504" fmla="*/ 2798394 w 2892882"/>
              <a:gd name="connsiteY504" fmla="*/ 4672190 h 6857999"/>
              <a:gd name="connsiteX505" fmla="*/ 2825649 w 2892882"/>
              <a:gd name="connsiteY505" fmla="*/ 4399610 h 6857999"/>
              <a:gd name="connsiteX506" fmla="*/ 2825649 w 2892882"/>
              <a:gd name="connsiteY506" fmla="*/ 4372356 h 6857999"/>
              <a:gd name="connsiteX507" fmla="*/ 2798394 w 2892882"/>
              <a:gd name="connsiteY507" fmla="*/ 4372356 h 6857999"/>
              <a:gd name="connsiteX508" fmla="*/ 2798394 w 2892882"/>
              <a:gd name="connsiteY508" fmla="*/ 4399610 h 6857999"/>
              <a:gd name="connsiteX509" fmla="*/ 2825649 w 2892882"/>
              <a:gd name="connsiteY509" fmla="*/ 4399610 h 6857999"/>
              <a:gd name="connsiteX510" fmla="*/ 2798394 w 2892882"/>
              <a:gd name="connsiteY510" fmla="*/ 5217338 h 6857999"/>
              <a:gd name="connsiteX511" fmla="*/ 2825649 w 2892882"/>
              <a:gd name="connsiteY511" fmla="*/ 5217338 h 6857999"/>
              <a:gd name="connsiteX512" fmla="*/ 2825649 w 2892882"/>
              <a:gd name="connsiteY512" fmla="*/ 5190083 h 6857999"/>
              <a:gd name="connsiteX513" fmla="*/ 2798394 w 2892882"/>
              <a:gd name="connsiteY513" fmla="*/ 5190083 h 6857999"/>
              <a:gd name="connsiteX514" fmla="*/ 2798394 w 2892882"/>
              <a:gd name="connsiteY514" fmla="*/ 5217338 h 6857999"/>
              <a:gd name="connsiteX515" fmla="*/ 2389518 w 2892882"/>
              <a:gd name="connsiteY515" fmla="*/ 4535906 h 6857999"/>
              <a:gd name="connsiteX516" fmla="*/ 2416785 w 2892882"/>
              <a:gd name="connsiteY516" fmla="*/ 4535906 h 6857999"/>
              <a:gd name="connsiteX517" fmla="*/ 2416785 w 2892882"/>
              <a:gd name="connsiteY517" fmla="*/ 4508639 h 6857999"/>
              <a:gd name="connsiteX518" fmla="*/ 2389518 w 2892882"/>
              <a:gd name="connsiteY518" fmla="*/ 4508639 h 6857999"/>
              <a:gd name="connsiteX519" fmla="*/ 2389518 w 2892882"/>
              <a:gd name="connsiteY519" fmla="*/ 4535906 h 6857999"/>
              <a:gd name="connsiteX520" fmla="*/ 2798394 w 2892882"/>
              <a:gd name="connsiteY520" fmla="*/ 4944758 h 6857999"/>
              <a:gd name="connsiteX521" fmla="*/ 2825649 w 2892882"/>
              <a:gd name="connsiteY521" fmla="*/ 4944758 h 6857999"/>
              <a:gd name="connsiteX522" fmla="*/ 2825649 w 2892882"/>
              <a:gd name="connsiteY522" fmla="*/ 4917503 h 6857999"/>
              <a:gd name="connsiteX523" fmla="*/ 2798394 w 2892882"/>
              <a:gd name="connsiteY523" fmla="*/ 4917503 h 6857999"/>
              <a:gd name="connsiteX524" fmla="*/ 2798394 w 2892882"/>
              <a:gd name="connsiteY524" fmla="*/ 4944758 h 6857999"/>
              <a:gd name="connsiteX525" fmla="*/ 1817129 w 2892882"/>
              <a:gd name="connsiteY525" fmla="*/ 6198590 h 6857999"/>
              <a:gd name="connsiteX526" fmla="*/ 1898904 w 2892882"/>
              <a:gd name="connsiteY526" fmla="*/ 6198590 h 6857999"/>
              <a:gd name="connsiteX527" fmla="*/ 1898904 w 2892882"/>
              <a:gd name="connsiteY527" fmla="*/ 6116828 h 6857999"/>
              <a:gd name="connsiteX528" fmla="*/ 1817129 w 2892882"/>
              <a:gd name="connsiteY528" fmla="*/ 6116828 h 6857999"/>
              <a:gd name="connsiteX529" fmla="*/ 1817129 w 2892882"/>
              <a:gd name="connsiteY529" fmla="*/ 6198590 h 6857999"/>
              <a:gd name="connsiteX530" fmla="*/ 1517294 w 2892882"/>
              <a:gd name="connsiteY530" fmla="*/ 5408130 h 6857999"/>
              <a:gd name="connsiteX531" fmla="*/ 1653591 w 2892882"/>
              <a:gd name="connsiteY531" fmla="*/ 5408130 h 6857999"/>
              <a:gd name="connsiteX532" fmla="*/ 1653591 w 2892882"/>
              <a:gd name="connsiteY532" fmla="*/ 5271846 h 6857999"/>
              <a:gd name="connsiteX533" fmla="*/ 1517294 w 2892882"/>
              <a:gd name="connsiteY533" fmla="*/ 5271846 h 6857999"/>
              <a:gd name="connsiteX534" fmla="*/ 1517294 w 2892882"/>
              <a:gd name="connsiteY534" fmla="*/ 5408130 h 6857999"/>
              <a:gd name="connsiteX535" fmla="*/ 1244725 w 2892882"/>
              <a:gd name="connsiteY535" fmla="*/ 4045267 h 6857999"/>
              <a:gd name="connsiteX536" fmla="*/ 1381011 w 2892882"/>
              <a:gd name="connsiteY536" fmla="*/ 4045267 h 6857999"/>
              <a:gd name="connsiteX537" fmla="*/ 1381011 w 2892882"/>
              <a:gd name="connsiteY537" fmla="*/ 3908984 h 6857999"/>
              <a:gd name="connsiteX538" fmla="*/ 1244725 w 2892882"/>
              <a:gd name="connsiteY538" fmla="*/ 3908984 h 6857999"/>
              <a:gd name="connsiteX539" fmla="*/ 1244725 w 2892882"/>
              <a:gd name="connsiteY539" fmla="*/ 4045267 h 6857999"/>
              <a:gd name="connsiteX540" fmla="*/ 1108434 w 2892882"/>
              <a:gd name="connsiteY540" fmla="*/ 3908984 h 6857999"/>
              <a:gd name="connsiteX541" fmla="*/ 1244725 w 2892882"/>
              <a:gd name="connsiteY541" fmla="*/ 3908984 h 6857999"/>
              <a:gd name="connsiteX542" fmla="*/ 1244725 w 2892882"/>
              <a:gd name="connsiteY542" fmla="*/ 3772700 h 6857999"/>
              <a:gd name="connsiteX543" fmla="*/ 1108434 w 2892882"/>
              <a:gd name="connsiteY543" fmla="*/ 3772700 h 6857999"/>
              <a:gd name="connsiteX544" fmla="*/ 1108434 w 2892882"/>
              <a:gd name="connsiteY544" fmla="*/ 3908984 h 6857999"/>
              <a:gd name="connsiteX545" fmla="*/ 972158 w 2892882"/>
              <a:gd name="connsiteY545" fmla="*/ 3772700 h 6857999"/>
              <a:gd name="connsiteX546" fmla="*/ 1108434 w 2892882"/>
              <a:gd name="connsiteY546" fmla="*/ 3772700 h 6857999"/>
              <a:gd name="connsiteX547" fmla="*/ 1108434 w 2892882"/>
              <a:gd name="connsiteY547" fmla="*/ 3636416 h 6857999"/>
              <a:gd name="connsiteX548" fmla="*/ 972158 w 2892882"/>
              <a:gd name="connsiteY548" fmla="*/ 3636416 h 6857999"/>
              <a:gd name="connsiteX549" fmla="*/ 972158 w 2892882"/>
              <a:gd name="connsiteY549" fmla="*/ 3772700 h 6857999"/>
              <a:gd name="connsiteX550" fmla="*/ 2593899 w 2892882"/>
              <a:gd name="connsiteY550" fmla="*/ 1060667 h 6857999"/>
              <a:gd name="connsiteX551" fmla="*/ 2484869 w 2892882"/>
              <a:gd name="connsiteY551" fmla="*/ 1060667 h 6857999"/>
              <a:gd name="connsiteX552" fmla="*/ 2484869 w 2892882"/>
              <a:gd name="connsiteY552" fmla="*/ 1169697 h 6857999"/>
              <a:gd name="connsiteX553" fmla="*/ 2593899 w 2892882"/>
              <a:gd name="connsiteY553" fmla="*/ 1169697 h 6857999"/>
              <a:gd name="connsiteX554" fmla="*/ 2593899 w 2892882"/>
              <a:gd name="connsiteY554" fmla="*/ 1060667 h 6857999"/>
              <a:gd name="connsiteX555" fmla="*/ 972158 w 2892882"/>
              <a:gd name="connsiteY555" fmla="*/ 3636416 h 6857999"/>
              <a:gd name="connsiteX556" fmla="*/ 972158 w 2892882"/>
              <a:gd name="connsiteY556" fmla="*/ 3500120 h 6857999"/>
              <a:gd name="connsiteX557" fmla="*/ 835856 w 2892882"/>
              <a:gd name="connsiteY557" fmla="*/ 3500120 h 6857999"/>
              <a:gd name="connsiteX558" fmla="*/ 835856 w 2892882"/>
              <a:gd name="connsiteY558" fmla="*/ 3636416 h 6857999"/>
              <a:gd name="connsiteX559" fmla="*/ 972158 w 2892882"/>
              <a:gd name="connsiteY559" fmla="*/ 3636416 h 6857999"/>
              <a:gd name="connsiteX560" fmla="*/ 835856 w 2892882"/>
              <a:gd name="connsiteY560" fmla="*/ 4181564 h 6857999"/>
              <a:gd name="connsiteX561" fmla="*/ 699580 w 2892882"/>
              <a:gd name="connsiteY561" fmla="*/ 4181564 h 6857999"/>
              <a:gd name="connsiteX562" fmla="*/ 699580 w 2892882"/>
              <a:gd name="connsiteY562" fmla="*/ 4317848 h 6857999"/>
              <a:gd name="connsiteX563" fmla="*/ 835856 w 2892882"/>
              <a:gd name="connsiteY563" fmla="*/ 4317848 h 6857999"/>
              <a:gd name="connsiteX564" fmla="*/ 835856 w 2892882"/>
              <a:gd name="connsiteY564" fmla="*/ 4181564 h 6857999"/>
              <a:gd name="connsiteX565" fmla="*/ 835856 w 2892882"/>
              <a:gd name="connsiteY565" fmla="*/ 4317848 h 6857999"/>
              <a:gd name="connsiteX566" fmla="*/ 835856 w 2892882"/>
              <a:gd name="connsiteY566" fmla="*/ 4454131 h 6857999"/>
              <a:gd name="connsiteX567" fmla="*/ 972158 w 2892882"/>
              <a:gd name="connsiteY567" fmla="*/ 4454131 h 6857999"/>
              <a:gd name="connsiteX568" fmla="*/ 972158 w 2892882"/>
              <a:gd name="connsiteY568" fmla="*/ 4317848 h 6857999"/>
              <a:gd name="connsiteX569" fmla="*/ 835856 w 2892882"/>
              <a:gd name="connsiteY569" fmla="*/ 4317848 h 6857999"/>
              <a:gd name="connsiteX570" fmla="*/ 835856 w 2892882"/>
              <a:gd name="connsiteY570" fmla="*/ 3772700 h 6857999"/>
              <a:gd name="connsiteX571" fmla="*/ 835856 w 2892882"/>
              <a:gd name="connsiteY571" fmla="*/ 3636416 h 6857999"/>
              <a:gd name="connsiteX572" fmla="*/ 699580 w 2892882"/>
              <a:gd name="connsiteY572" fmla="*/ 3636416 h 6857999"/>
              <a:gd name="connsiteX573" fmla="*/ 699580 w 2892882"/>
              <a:gd name="connsiteY573" fmla="*/ 3772700 h 6857999"/>
              <a:gd name="connsiteX574" fmla="*/ 835856 w 2892882"/>
              <a:gd name="connsiteY574" fmla="*/ 3772700 h 6857999"/>
              <a:gd name="connsiteX575" fmla="*/ 972158 w 2892882"/>
              <a:gd name="connsiteY575" fmla="*/ 4181564 h 6857999"/>
              <a:gd name="connsiteX576" fmla="*/ 972158 w 2892882"/>
              <a:gd name="connsiteY576" fmla="*/ 4317848 h 6857999"/>
              <a:gd name="connsiteX577" fmla="*/ 1108434 w 2892882"/>
              <a:gd name="connsiteY577" fmla="*/ 4317848 h 6857999"/>
              <a:gd name="connsiteX578" fmla="*/ 1108434 w 2892882"/>
              <a:gd name="connsiteY578" fmla="*/ 4181564 h 6857999"/>
              <a:gd name="connsiteX579" fmla="*/ 972158 w 2892882"/>
              <a:gd name="connsiteY579" fmla="*/ 4181564 h 6857999"/>
              <a:gd name="connsiteX580" fmla="*/ 1517294 w 2892882"/>
              <a:gd name="connsiteY580" fmla="*/ 5271846 h 6857999"/>
              <a:gd name="connsiteX581" fmla="*/ 1517294 w 2892882"/>
              <a:gd name="connsiteY581" fmla="*/ 5135562 h 6857999"/>
              <a:gd name="connsiteX582" fmla="*/ 1381011 w 2892882"/>
              <a:gd name="connsiteY582" fmla="*/ 5135562 h 6857999"/>
              <a:gd name="connsiteX583" fmla="*/ 1381011 w 2892882"/>
              <a:gd name="connsiteY583" fmla="*/ 5271846 h 6857999"/>
              <a:gd name="connsiteX584" fmla="*/ 1517294 w 2892882"/>
              <a:gd name="connsiteY584" fmla="*/ 5271846 h 6857999"/>
              <a:gd name="connsiteX585" fmla="*/ 1108434 w 2892882"/>
              <a:gd name="connsiteY585" fmla="*/ 4045267 h 6857999"/>
              <a:gd name="connsiteX586" fmla="*/ 1108434 w 2892882"/>
              <a:gd name="connsiteY586" fmla="*/ 4181564 h 6857999"/>
              <a:gd name="connsiteX587" fmla="*/ 1244725 w 2892882"/>
              <a:gd name="connsiteY587" fmla="*/ 4181564 h 6857999"/>
              <a:gd name="connsiteX588" fmla="*/ 1244725 w 2892882"/>
              <a:gd name="connsiteY588" fmla="*/ 4045267 h 6857999"/>
              <a:gd name="connsiteX589" fmla="*/ 1108434 w 2892882"/>
              <a:gd name="connsiteY589" fmla="*/ 4045267 h 6857999"/>
              <a:gd name="connsiteX590" fmla="*/ 645071 w 2892882"/>
              <a:gd name="connsiteY590" fmla="*/ 3282074 h 6857999"/>
              <a:gd name="connsiteX591" fmla="*/ 617798 w 2892882"/>
              <a:gd name="connsiteY591" fmla="*/ 3282074 h 6857999"/>
              <a:gd name="connsiteX592" fmla="*/ 617798 w 2892882"/>
              <a:gd name="connsiteY592" fmla="*/ 3309328 h 6857999"/>
              <a:gd name="connsiteX593" fmla="*/ 645071 w 2892882"/>
              <a:gd name="connsiteY593" fmla="*/ 3309328 h 6857999"/>
              <a:gd name="connsiteX594" fmla="*/ 645071 w 2892882"/>
              <a:gd name="connsiteY594" fmla="*/ 3282074 h 6857999"/>
              <a:gd name="connsiteX595" fmla="*/ 1381011 w 2892882"/>
              <a:gd name="connsiteY595" fmla="*/ 5408130 h 6857999"/>
              <a:gd name="connsiteX596" fmla="*/ 1381011 w 2892882"/>
              <a:gd name="connsiteY596" fmla="*/ 5271846 h 6857999"/>
              <a:gd name="connsiteX597" fmla="*/ 1244725 w 2892882"/>
              <a:gd name="connsiteY597" fmla="*/ 5271846 h 6857999"/>
              <a:gd name="connsiteX598" fmla="*/ 1244725 w 2892882"/>
              <a:gd name="connsiteY598" fmla="*/ 5408130 h 6857999"/>
              <a:gd name="connsiteX599" fmla="*/ 1381011 w 2892882"/>
              <a:gd name="connsiteY599" fmla="*/ 5408130 h 6857999"/>
              <a:gd name="connsiteX600" fmla="*/ 617798 w 2892882"/>
              <a:gd name="connsiteY600" fmla="*/ 3554641 h 6857999"/>
              <a:gd name="connsiteX601" fmla="*/ 617798 w 2892882"/>
              <a:gd name="connsiteY601" fmla="*/ 3581895 h 6857999"/>
              <a:gd name="connsiteX602" fmla="*/ 645071 w 2892882"/>
              <a:gd name="connsiteY602" fmla="*/ 3581895 h 6857999"/>
              <a:gd name="connsiteX603" fmla="*/ 645071 w 2892882"/>
              <a:gd name="connsiteY603" fmla="*/ 3554641 h 6857999"/>
              <a:gd name="connsiteX604" fmla="*/ 617798 w 2892882"/>
              <a:gd name="connsiteY604" fmla="*/ 3554641 h 6857999"/>
              <a:gd name="connsiteX605" fmla="*/ 1517294 w 2892882"/>
              <a:gd name="connsiteY605" fmla="*/ 5544413 h 6857999"/>
              <a:gd name="connsiteX606" fmla="*/ 1517294 w 2892882"/>
              <a:gd name="connsiteY606" fmla="*/ 5680710 h 6857999"/>
              <a:gd name="connsiteX607" fmla="*/ 1653591 w 2892882"/>
              <a:gd name="connsiteY607" fmla="*/ 5680710 h 6857999"/>
              <a:gd name="connsiteX608" fmla="*/ 1653591 w 2892882"/>
              <a:gd name="connsiteY608" fmla="*/ 5544413 h 6857999"/>
              <a:gd name="connsiteX609" fmla="*/ 1517294 w 2892882"/>
              <a:gd name="connsiteY609" fmla="*/ 5544413 h 6857999"/>
              <a:gd name="connsiteX610" fmla="*/ 590550 w 2892882"/>
              <a:gd name="connsiteY610" fmla="*/ 3064015 h 6857999"/>
              <a:gd name="connsiteX611" fmla="*/ 672319 w 2892882"/>
              <a:gd name="connsiteY611" fmla="*/ 3064015 h 6857999"/>
              <a:gd name="connsiteX612" fmla="*/ 672319 w 2892882"/>
              <a:gd name="connsiteY612" fmla="*/ 2982240 h 6857999"/>
              <a:gd name="connsiteX613" fmla="*/ 590550 w 2892882"/>
              <a:gd name="connsiteY613" fmla="*/ 2982240 h 6857999"/>
              <a:gd name="connsiteX614" fmla="*/ 590550 w 2892882"/>
              <a:gd name="connsiteY614" fmla="*/ 3064015 h 6857999"/>
              <a:gd name="connsiteX615" fmla="*/ 726827 w 2892882"/>
              <a:gd name="connsiteY615" fmla="*/ 2655151 h 6857999"/>
              <a:gd name="connsiteX616" fmla="*/ 808608 w 2892882"/>
              <a:gd name="connsiteY616" fmla="*/ 2655151 h 6857999"/>
              <a:gd name="connsiteX617" fmla="*/ 808608 w 2892882"/>
              <a:gd name="connsiteY617" fmla="*/ 2573376 h 6857999"/>
              <a:gd name="connsiteX618" fmla="*/ 726827 w 2892882"/>
              <a:gd name="connsiteY618" fmla="*/ 2573376 h 6857999"/>
              <a:gd name="connsiteX619" fmla="*/ 726827 w 2892882"/>
              <a:gd name="connsiteY619" fmla="*/ 2655151 h 6857999"/>
              <a:gd name="connsiteX620" fmla="*/ 781347 w 2892882"/>
              <a:gd name="connsiteY620" fmla="*/ 2355317 h 6857999"/>
              <a:gd name="connsiteX621" fmla="*/ 781347 w 2892882"/>
              <a:gd name="connsiteY621" fmla="*/ 2328063 h 6857999"/>
              <a:gd name="connsiteX622" fmla="*/ 754099 w 2892882"/>
              <a:gd name="connsiteY622" fmla="*/ 2328063 h 6857999"/>
              <a:gd name="connsiteX623" fmla="*/ 754099 w 2892882"/>
              <a:gd name="connsiteY623" fmla="*/ 2355317 h 6857999"/>
              <a:gd name="connsiteX624" fmla="*/ 781347 w 2892882"/>
              <a:gd name="connsiteY624" fmla="*/ 2355317 h 6857999"/>
              <a:gd name="connsiteX625" fmla="*/ 699580 w 2892882"/>
              <a:gd name="connsiteY625" fmla="*/ 3908984 h 6857999"/>
              <a:gd name="connsiteX626" fmla="*/ 699580 w 2892882"/>
              <a:gd name="connsiteY626" fmla="*/ 3772700 h 6857999"/>
              <a:gd name="connsiteX627" fmla="*/ 563289 w 2892882"/>
              <a:gd name="connsiteY627" fmla="*/ 3772700 h 6857999"/>
              <a:gd name="connsiteX628" fmla="*/ 563289 w 2892882"/>
              <a:gd name="connsiteY628" fmla="*/ 3908984 h 6857999"/>
              <a:gd name="connsiteX629" fmla="*/ 699580 w 2892882"/>
              <a:gd name="connsiteY629" fmla="*/ 3908984 h 6857999"/>
              <a:gd name="connsiteX630" fmla="*/ 1653591 w 2892882"/>
              <a:gd name="connsiteY630" fmla="*/ 5544413 h 6857999"/>
              <a:gd name="connsiteX631" fmla="*/ 1789875 w 2892882"/>
              <a:gd name="connsiteY631" fmla="*/ 5544413 h 6857999"/>
              <a:gd name="connsiteX632" fmla="*/ 1789875 w 2892882"/>
              <a:gd name="connsiteY632" fmla="*/ 5408130 h 6857999"/>
              <a:gd name="connsiteX633" fmla="*/ 1653591 w 2892882"/>
              <a:gd name="connsiteY633" fmla="*/ 5408130 h 6857999"/>
              <a:gd name="connsiteX634" fmla="*/ 1653591 w 2892882"/>
              <a:gd name="connsiteY634" fmla="*/ 5544413 h 6857999"/>
              <a:gd name="connsiteX635" fmla="*/ 427013 w 2892882"/>
              <a:gd name="connsiteY635" fmla="*/ 4045267 h 6857999"/>
              <a:gd name="connsiteX636" fmla="*/ 563289 w 2892882"/>
              <a:gd name="connsiteY636" fmla="*/ 4045267 h 6857999"/>
              <a:gd name="connsiteX637" fmla="*/ 563289 w 2892882"/>
              <a:gd name="connsiteY637" fmla="*/ 3908984 h 6857999"/>
              <a:gd name="connsiteX638" fmla="*/ 427013 w 2892882"/>
              <a:gd name="connsiteY638" fmla="*/ 3908984 h 6857999"/>
              <a:gd name="connsiteX639" fmla="*/ 427013 w 2892882"/>
              <a:gd name="connsiteY639" fmla="*/ 4045267 h 6857999"/>
              <a:gd name="connsiteX640" fmla="*/ 645071 w 2892882"/>
              <a:gd name="connsiteY640" fmla="*/ 2219033 h 6857999"/>
              <a:gd name="connsiteX641" fmla="*/ 645071 w 2892882"/>
              <a:gd name="connsiteY641" fmla="*/ 2191779 h 6857999"/>
              <a:gd name="connsiteX642" fmla="*/ 617798 w 2892882"/>
              <a:gd name="connsiteY642" fmla="*/ 2191779 h 6857999"/>
              <a:gd name="connsiteX643" fmla="*/ 617798 w 2892882"/>
              <a:gd name="connsiteY643" fmla="*/ 2219033 h 6857999"/>
              <a:gd name="connsiteX644" fmla="*/ 645071 w 2892882"/>
              <a:gd name="connsiteY644" fmla="*/ 2219033 h 6857999"/>
              <a:gd name="connsiteX645" fmla="*/ 590550 w 2892882"/>
              <a:gd name="connsiteY645" fmla="*/ 2791435 h 6857999"/>
              <a:gd name="connsiteX646" fmla="*/ 672319 w 2892882"/>
              <a:gd name="connsiteY646" fmla="*/ 2791435 h 6857999"/>
              <a:gd name="connsiteX647" fmla="*/ 672319 w 2892882"/>
              <a:gd name="connsiteY647" fmla="*/ 2709672 h 6857999"/>
              <a:gd name="connsiteX648" fmla="*/ 590550 w 2892882"/>
              <a:gd name="connsiteY648" fmla="*/ 2709672 h 6857999"/>
              <a:gd name="connsiteX649" fmla="*/ 590550 w 2892882"/>
              <a:gd name="connsiteY649" fmla="*/ 2791435 h 6857999"/>
              <a:gd name="connsiteX650" fmla="*/ 617798 w 2892882"/>
              <a:gd name="connsiteY650" fmla="*/ 2491613 h 6857999"/>
              <a:gd name="connsiteX651" fmla="*/ 645071 w 2892882"/>
              <a:gd name="connsiteY651" fmla="*/ 2491613 h 6857999"/>
              <a:gd name="connsiteX652" fmla="*/ 645071 w 2892882"/>
              <a:gd name="connsiteY652" fmla="*/ 2464359 h 6857999"/>
              <a:gd name="connsiteX653" fmla="*/ 617798 w 2892882"/>
              <a:gd name="connsiteY653" fmla="*/ 2464359 h 6857999"/>
              <a:gd name="connsiteX654" fmla="*/ 617798 w 2892882"/>
              <a:gd name="connsiteY654" fmla="*/ 2491613 h 6857999"/>
              <a:gd name="connsiteX655" fmla="*/ 1517294 w 2892882"/>
              <a:gd name="connsiteY655" fmla="*/ 5816994 h 6857999"/>
              <a:gd name="connsiteX656" fmla="*/ 1517294 w 2892882"/>
              <a:gd name="connsiteY656" fmla="*/ 5953277 h 6857999"/>
              <a:gd name="connsiteX657" fmla="*/ 1653591 w 2892882"/>
              <a:gd name="connsiteY657" fmla="*/ 5953277 h 6857999"/>
              <a:gd name="connsiteX658" fmla="*/ 1653591 w 2892882"/>
              <a:gd name="connsiteY658" fmla="*/ 5816994 h 6857999"/>
              <a:gd name="connsiteX659" fmla="*/ 1517294 w 2892882"/>
              <a:gd name="connsiteY659" fmla="*/ 5816994 h 6857999"/>
              <a:gd name="connsiteX660" fmla="*/ 1680845 w 2892882"/>
              <a:gd name="connsiteY660" fmla="*/ 6334874 h 6857999"/>
              <a:gd name="connsiteX661" fmla="*/ 1762620 w 2892882"/>
              <a:gd name="connsiteY661" fmla="*/ 6334874 h 6857999"/>
              <a:gd name="connsiteX662" fmla="*/ 1762620 w 2892882"/>
              <a:gd name="connsiteY662" fmla="*/ 6253111 h 6857999"/>
              <a:gd name="connsiteX663" fmla="*/ 1680845 w 2892882"/>
              <a:gd name="connsiteY663" fmla="*/ 6253111 h 6857999"/>
              <a:gd name="connsiteX664" fmla="*/ 1680845 w 2892882"/>
              <a:gd name="connsiteY664" fmla="*/ 6334874 h 6857999"/>
              <a:gd name="connsiteX665" fmla="*/ 1926158 w 2892882"/>
              <a:gd name="connsiteY665" fmla="*/ 5544413 h 6857999"/>
              <a:gd name="connsiteX666" fmla="*/ 1789875 w 2892882"/>
              <a:gd name="connsiteY666" fmla="*/ 5544413 h 6857999"/>
              <a:gd name="connsiteX667" fmla="*/ 1789875 w 2892882"/>
              <a:gd name="connsiteY667" fmla="*/ 5680710 h 6857999"/>
              <a:gd name="connsiteX668" fmla="*/ 1926158 w 2892882"/>
              <a:gd name="connsiteY668" fmla="*/ 5680710 h 6857999"/>
              <a:gd name="connsiteX669" fmla="*/ 1926158 w 2892882"/>
              <a:gd name="connsiteY669" fmla="*/ 5544413 h 6857999"/>
              <a:gd name="connsiteX670" fmla="*/ 1762620 w 2892882"/>
              <a:gd name="connsiteY670" fmla="*/ 6062306 h 6857999"/>
              <a:gd name="connsiteX671" fmla="*/ 1762620 w 2892882"/>
              <a:gd name="connsiteY671" fmla="*/ 5980531 h 6857999"/>
              <a:gd name="connsiteX672" fmla="*/ 1680845 w 2892882"/>
              <a:gd name="connsiteY672" fmla="*/ 5980531 h 6857999"/>
              <a:gd name="connsiteX673" fmla="*/ 1680845 w 2892882"/>
              <a:gd name="connsiteY673" fmla="*/ 6062306 h 6857999"/>
              <a:gd name="connsiteX674" fmla="*/ 1762620 w 2892882"/>
              <a:gd name="connsiteY674" fmla="*/ 6062306 h 6857999"/>
              <a:gd name="connsiteX675" fmla="*/ 1762684 w 2892882"/>
              <a:gd name="connsiteY675" fmla="*/ 6607391 h 6857999"/>
              <a:gd name="connsiteX676" fmla="*/ 1762684 w 2892882"/>
              <a:gd name="connsiteY676" fmla="*/ 6525615 h 6857999"/>
              <a:gd name="connsiteX677" fmla="*/ 1680909 w 2892882"/>
              <a:gd name="connsiteY677" fmla="*/ 6525615 h 6857999"/>
              <a:gd name="connsiteX678" fmla="*/ 1680909 w 2892882"/>
              <a:gd name="connsiteY678" fmla="*/ 6607391 h 6857999"/>
              <a:gd name="connsiteX679" fmla="*/ 1762684 w 2892882"/>
              <a:gd name="connsiteY679" fmla="*/ 6607391 h 6857999"/>
              <a:gd name="connsiteX680" fmla="*/ 1653591 w 2892882"/>
              <a:gd name="connsiteY680" fmla="*/ 5680710 h 6857999"/>
              <a:gd name="connsiteX681" fmla="*/ 1653591 w 2892882"/>
              <a:gd name="connsiteY681" fmla="*/ 5816994 h 6857999"/>
              <a:gd name="connsiteX682" fmla="*/ 1789875 w 2892882"/>
              <a:gd name="connsiteY682" fmla="*/ 5816994 h 6857999"/>
              <a:gd name="connsiteX683" fmla="*/ 1789875 w 2892882"/>
              <a:gd name="connsiteY683" fmla="*/ 5680710 h 6857999"/>
              <a:gd name="connsiteX684" fmla="*/ 1653591 w 2892882"/>
              <a:gd name="connsiteY684" fmla="*/ 5680710 h 6857999"/>
              <a:gd name="connsiteX685" fmla="*/ 1626324 w 2892882"/>
              <a:gd name="connsiteY685" fmla="*/ 6198590 h 6857999"/>
              <a:gd name="connsiteX686" fmla="*/ 1626324 w 2892882"/>
              <a:gd name="connsiteY686" fmla="*/ 6116828 h 6857999"/>
              <a:gd name="connsiteX687" fmla="*/ 1544561 w 2892882"/>
              <a:gd name="connsiteY687" fmla="*/ 6116828 h 6857999"/>
              <a:gd name="connsiteX688" fmla="*/ 1544561 w 2892882"/>
              <a:gd name="connsiteY688" fmla="*/ 6198590 h 6857999"/>
              <a:gd name="connsiteX689" fmla="*/ 1626324 w 2892882"/>
              <a:gd name="connsiteY689" fmla="*/ 6198590 h 6857999"/>
              <a:gd name="connsiteX690" fmla="*/ 1626387 w 2892882"/>
              <a:gd name="connsiteY690" fmla="*/ 6471107 h 6857999"/>
              <a:gd name="connsiteX691" fmla="*/ 1626387 w 2892882"/>
              <a:gd name="connsiteY691" fmla="*/ 6389331 h 6857999"/>
              <a:gd name="connsiteX692" fmla="*/ 1544625 w 2892882"/>
              <a:gd name="connsiteY692" fmla="*/ 6389331 h 6857999"/>
              <a:gd name="connsiteX693" fmla="*/ 1544625 w 2892882"/>
              <a:gd name="connsiteY693" fmla="*/ 6471107 h 6857999"/>
              <a:gd name="connsiteX694" fmla="*/ 1626387 w 2892882"/>
              <a:gd name="connsiteY694" fmla="*/ 6471107 h 6857999"/>
              <a:gd name="connsiteX695" fmla="*/ 1381011 w 2892882"/>
              <a:gd name="connsiteY695" fmla="*/ 5680710 h 6857999"/>
              <a:gd name="connsiteX696" fmla="*/ 1381011 w 2892882"/>
              <a:gd name="connsiteY696" fmla="*/ 5816994 h 6857999"/>
              <a:gd name="connsiteX697" fmla="*/ 1517294 w 2892882"/>
              <a:gd name="connsiteY697" fmla="*/ 5816994 h 6857999"/>
              <a:gd name="connsiteX698" fmla="*/ 1517294 w 2892882"/>
              <a:gd name="connsiteY698" fmla="*/ 5680710 h 6857999"/>
              <a:gd name="connsiteX699" fmla="*/ 1381011 w 2892882"/>
              <a:gd name="connsiteY699" fmla="*/ 5680710 h 6857999"/>
              <a:gd name="connsiteX700" fmla="*/ 1381011 w 2892882"/>
              <a:gd name="connsiteY700" fmla="*/ 5816994 h 6857999"/>
              <a:gd name="connsiteX701" fmla="*/ 1244725 w 2892882"/>
              <a:gd name="connsiteY701" fmla="*/ 5816994 h 6857999"/>
              <a:gd name="connsiteX702" fmla="*/ 1244725 w 2892882"/>
              <a:gd name="connsiteY702" fmla="*/ 5953277 h 6857999"/>
              <a:gd name="connsiteX703" fmla="*/ 1381011 w 2892882"/>
              <a:gd name="connsiteY703" fmla="*/ 5953277 h 6857999"/>
              <a:gd name="connsiteX704" fmla="*/ 1381011 w 2892882"/>
              <a:gd name="connsiteY704" fmla="*/ 5816994 h 6857999"/>
              <a:gd name="connsiteX705" fmla="*/ 1108434 w 2892882"/>
              <a:gd name="connsiteY705" fmla="*/ 5544413 h 6857999"/>
              <a:gd name="connsiteX706" fmla="*/ 972158 w 2892882"/>
              <a:gd name="connsiteY706" fmla="*/ 5544413 h 6857999"/>
              <a:gd name="connsiteX707" fmla="*/ 972158 w 2892882"/>
              <a:gd name="connsiteY707" fmla="*/ 5680710 h 6857999"/>
              <a:gd name="connsiteX708" fmla="*/ 1108434 w 2892882"/>
              <a:gd name="connsiteY708" fmla="*/ 5680710 h 6857999"/>
              <a:gd name="connsiteX709" fmla="*/ 1108434 w 2892882"/>
              <a:gd name="connsiteY709" fmla="*/ 5544413 h 6857999"/>
              <a:gd name="connsiteX710" fmla="*/ 1381011 w 2892882"/>
              <a:gd name="connsiteY710" fmla="*/ 5953277 h 6857999"/>
              <a:gd name="connsiteX711" fmla="*/ 1381011 w 2892882"/>
              <a:gd name="connsiteY711" fmla="*/ 6089561 h 6857999"/>
              <a:gd name="connsiteX712" fmla="*/ 1517294 w 2892882"/>
              <a:gd name="connsiteY712" fmla="*/ 6089561 h 6857999"/>
              <a:gd name="connsiteX713" fmla="*/ 1517294 w 2892882"/>
              <a:gd name="connsiteY713" fmla="*/ 5953277 h 6857999"/>
              <a:gd name="connsiteX714" fmla="*/ 1381011 w 2892882"/>
              <a:gd name="connsiteY714" fmla="*/ 5953277 h 6857999"/>
              <a:gd name="connsiteX715" fmla="*/ 1244725 w 2892882"/>
              <a:gd name="connsiteY715" fmla="*/ 5544413 h 6857999"/>
              <a:gd name="connsiteX716" fmla="*/ 1244725 w 2892882"/>
              <a:gd name="connsiteY716" fmla="*/ 5408130 h 6857999"/>
              <a:gd name="connsiteX717" fmla="*/ 1108434 w 2892882"/>
              <a:gd name="connsiteY717" fmla="*/ 5408130 h 6857999"/>
              <a:gd name="connsiteX718" fmla="*/ 1108434 w 2892882"/>
              <a:gd name="connsiteY718" fmla="*/ 5544413 h 6857999"/>
              <a:gd name="connsiteX719" fmla="*/ 1244725 w 2892882"/>
              <a:gd name="connsiteY719" fmla="*/ 5544413 h 6857999"/>
              <a:gd name="connsiteX720" fmla="*/ 835856 w 2892882"/>
              <a:gd name="connsiteY720" fmla="*/ 4045267 h 6857999"/>
              <a:gd name="connsiteX721" fmla="*/ 835856 w 2892882"/>
              <a:gd name="connsiteY721" fmla="*/ 4181564 h 6857999"/>
              <a:gd name="connsiteX722" fmla="*/ 972158 w 2892882"/>
              <a:gd name="connsiteY722" fmla="*/ 4181564 h 6857999"/>
              <a:gd name="connsiteX723" fmla="*/ 972158 w 2892882"/>
              <a:gd name="connsiteY723" fmla="*/ 4045267 h 6857999"/>
              <a:gd name="connsiteX724" fmla="*/ 835856 w 2892882"/>
              <a:gd name="connsiteY724" fmla="*/ 4045267 h 6857999"/>
              <a:gd name="connsiteX725" fmla="*/ 972158 w 2892882"/>
              <a:gd name="connsiteY725" fmla="*/ 4045267 h 6857999"/>
              <a:gd name="connsiteX726" fmla="*/ 1108434 w 2892882"/>
              <a:gd name="connsiteY726" fmla="*/ 4045267 h 6857999"/>
              <a:gd name="connsiteX727" fmla="*/ 1108434 w 2892882"/>
              <a:gd name="connsiteY727" fmla="*/ 3908984 h 6857999"/>
              <a:gd name="connsiteX728" fmla="*/ 972158 w 2892882"/>
              <a:gd name="connsiteY728" fmla="*/ 3908984 h 6857999"/>
              <a:gd name="connsiteX729" fmla="*/ 972158 w 2892882"/>
              <a:gd name="connsiteY729" fmla="*/ 4045267 h 6857999"/>
              <a:gd name="connsiteX730" fmla="*/ 699580 w 2892882"/>
              <a:gd name="connsiteY730" fmla="*/ 4045267 h 6857999"/>
              <a:gd name="connsiteX731" fmla="*/ 563289 w 2892882"/>
              <a:gd name="connsiteY731" fmla="*/ 4045267 h 6857999"/>
              <a:gd name="connsiteX732" fmla="*/ 563289 w 2892882"/>
              <a:gd name="connsiteY732" fmla="*/ 4181564 h 6857999"/>
              <a:gd name="connsiteX733" fmla="*/ 699580 w 2892882"/>
              <a:gd name="connsiteY733" fmla="*/ 4181564 h 6857999"/>
              <a:gd name="connsiteX734" fmla="*/ 699580 w 2892882"/>
              <a:gd name="connsiteY734" fmla="*/ 4045267 h 6857999"/>
              <a:gd name="connsiteX735" fmla="*/ 508770 w 2892882"/>
              <a:gd name="connsiteY735" fmla="*/ 3145777 h 6857999"/>
              <a:gd name="connsiteX736" fmla="*/ 481521 w 2892882"/>
              <a:gd name="connsiteY736" fmla="*/ 3145777 h 6857999"/>
              <a:gd name="connsiteX737" fmla="*/ 481521 w 2892882"/>
              <a:gd name="connsiteY737" fmla="*/ 3173044 h 6857999"/>
              <a:gd name="connsiteX738" fmla="*/ 508770 w 2892882"/>
              <a:gd name="connsiteY738" fmla="*/ 3173044 h 6857999"/>
              <a:gd name="connsiteX739" fmla="*/ 508770 w 2892882"/>
              <a:gd name="connsiteY739" fmla="*/ 3145777 h 6857999"/>
              <a:gd name="connsiteX740" fmla="*/ 481521 w 2892882"/>
              <a:gd name="connsiteY740" fmla="*/ 3690925 h 6857999"/>
              <a:gd name="connsiteX741" fmla="*/ 481521 w 2892882"/>
              <a:gd name="connsiteY741" fmla="*/ 3718179 h 6857999"/>
              <a:gd name="connsiteX742" fmla="*/ 508770 w 2892882"/>
              <a:gd name="connsiteY742" fmla="*/ 3718179 h 6857999"/>
              <a:gd name="connsiteX743" fmla="*/ 508770 w 2892882"/>
              <a:gd name="connsiteY743" fmla="*/ 3690925 h 6857999"/>
              <a:gd name="connsiteX744" fmla="*/ 481521 w 2892882"/>
              <a:gd name="connsiteY744" fmla="*/ 3690925 h 6857999"/>
              <a:gd name="connsiteX745" fmla="*/ 972158 w 2892882"/>
              <a:gd name="connsiteY745" fmla="*/ 3908984 h 6857999"/>
              <a:gd name="connsiteX746" fmla="*/ 972158 w 2892882"/>
              <a:gd name="connsiteY746" fmla="*/ 3772700 h 6857999"/>
              <a:gd name="connsiteX747" fmla="*/ 835856 w 2892882"/>
              <a:gd name="connsiteY747" fmla="*/ 3772700 h 6857999"/>
              <a:gd name="connsiteX748" fmla="*/ 835856 w 2892882"/>
              <a:gd name="connsiteY748" fmla="*/ 3908984 h 6857999"/>
              <a:gd name="connsiteX749" fmla="*/ 972158 w 2892882"/>
              <a:gd name="connsiteY749" fmla="*/ 3908984 h 6857999"/>
              <a:gd name="connsiteX750" fmla="*/ 1408341 w 2892882"/>
              <a:gd name="connsiteY750" fmla="*/ 6253048 h 6857999"/>
              <a:gd name="connsiteX751" fmla="*/ 1408341 w 2892882"/>
              <a:gd name="connsiteY751" fmla="*/ 6334810 h 6857999"/>
              <a:gd name="connsiteX752" fmla="*/ 1490104 w 2892882"/>
              <a:gd name="connsiteY752" fmla="*/ 6334810 h 6857999"/>
              <a:gd name="connsiteX753" fmla="*/ 1490104 w 2892882"/>
              <a:gd name="connsiteY753" fmla="*/ 6253048 h 6857999"/>
              <a:gd name="connsiteX754" fmla="*/ 1408341 w 2892882"/>
              <a:gd name="connsiteY754" fmla="*/ 6253048 h 6857999"/>
              <a:gd name="connsiteX755" fmla="*/ 835856 w 2892882"/>
              <a:gd name="connsiteY755" fmla="*/ 4045267 h 6857999"/>
              <a:gd name="connsiteX756" fmla="*/ 835856 w 2892882"/>
              <a:gd name="connsiteY756" fmla="*/ 3908984 h 6857999"/>
              <a:gd name="connsiteX757" fmla="*/ 699580 w 2892882"/>
              <a:gd name="connsiteY757" fmla="*/ 3908984 h 6857999"/>
              <a:gd name="connsiteX758" fmla="*/ 699580 w 2892882"/>
              <a:gd name="connsiteY758" fmla="*/ 4045267 h 6857999"/>
              <a:gd name="connsiteX759" fmla="*/ 835856 w 2892882"/>
              <a:gd name="connsiteY759" fmla="*/ 4045267 h 6857999"/>
              <a:gd name="connsiteX760" fmla="*/ 508770 w 2892882"/>
              <a:gd name="connsiteY760" fmla="*/ 2082749 h 6857999"/>
              <a:gd name="connsiteX761" fmla="*/ 508770 w 2892882"/>
              <a:gd name="connsiteY761" fmla="*/ 2055495 h 6857999"/>
              <a:gd name="connsiteX762" fmla="*/ 481521 w 2892882"/>
              <a:gd name="connsiteY762" fmla="*/ 2055495 h 6857999"/>
              <a:gd name="connsiteX763" fmla="*/ 481521 w 2892882"/>
              <a:gd name="connsiteY763" fmla="*/ 2082749 h 6857999"/>
              <a:gd name="connsiteX764" fmla="*/ 508770 w 2892882"/>
              <a:gd name="connsiteY764" fmla="*/ 2082749 h 6857999"/>
              <a:gd name="connsiteX765" fmla="*/ 481521 w 2892882"/>
              <a:gd name="connsiteY765" fmla="*/ 2355317 h 6857999"/>
              <a:gd name="connsiteX766" fmla="*/ 508770 w 2892882"/>
              <a:gd name="connsiteY766" fmla="*/ 2355317 h 6857999"/>
              <a:gd name="connsiteX767" fmla="*/ 508770 w 2892882"/>
              <a:gd name="connsiteY767" fmla="*/ 2328063 h 6857999"/>
              <a:gd name="connsiteX768" fmla="*/ 481521 w 2892882"/>
              <a:gd name="connsiteY768" fmla="*/ 2328063 h 6857999"/>
              <a:gd name="connsiteX769" fmla="*/ 481521 w 2892882"/>
              <a:gd name="connsiteY769" fmla="*/ 2355317 h 6857999"/>
              <a:gd name="connsiteX770" fmla="*/ 481521 w 2892882"/>
              <a:gd name="connsiteY770" fmla="*/ 2627897 h 6857999"/>
              <a:gd name="connsiteX771" fmla="*/ 508770 w 2892882"/>
              <a:gd name="connsiteY771" fmla="*/ 2627897 h 6857999"/>
              <a:gd name="connsiteX772" fmla="*/ 508770 w 2892882"/>
              <a:gd name="connsiteY772" fmla="*/ 2600643 h 6857999"/>
              <a:gd name="connsiteX773" fmla="*/ 481521 w 2892882"/>
              <a:gd name="connsiteY773" fmla="*/ 2600643 h 6857999"/>
              <a:gd name="connsiteX774" fmla="*/ 481521 w 2892882"/>
              <a:gd name="connsiteY774" fmla="*/ 2627897 h 6857999"/>
              <a:gd name="connsiteX775" fmla="*/ 508770 w 2892882"/>
              <a:gd name="connsiteY775" fmla="*/ 3418357 h 6857999"/>
              <a:gd name="connsiteX776" fmla="*/ 481521 w 2892882"/>
              <a:gd name="connsiteY776" fmla="*/ 3418357 h 6857999"/>
              <a:gd name="connsiteX777" fmla="*/ 481521 w 2892882"/>
              <a:gd name="connsiteY777" fmla="*/ 3445612 h 6857999"/>
              <a:gd name="connsiteX778" fmla="*/ 508770 w 2892882"/>
              <a:gd name="connsiteY778" fmla="*/ 3445612 h 6857999"/>
              <a:gd name="connsiteX779" fmla="*/ 508770 w 2892882"/>
              <a:gd name="connsiteY779" fmla="*/ 3418357 h 6857999"/>
              <a:gd name="connsiteX780" fmla="*/ 454261 w 2892882"/>
              <a:gd name="connsiteY780" fmla="*/ 2927731 h 6857999"/>
              <a:gd name="connsiteX781" fmla="*/ 536042 w 2892882"/>
              <a:gd name="connsiteY781" fmla="*/ 2927731 h 6857999"/>
              <a:gd name="connsiteX782" fmla="*/ 536042 w 2892882"/>
              <a:gd name="connsiteY782" fmla="*/ 2845956 h 6857999"/>
              <a:gd name="connsiteX783" fmla="*/ 454261 w 2892882"/>
              <a:gd name="connsiteY783" fmla="*/ 2845956 h 6857999"/>
              <a:gd name="connsiteX784" fmla="*/ 454261 w 2892882"/>
              <a:gd name="connsiteY784" fmla="*/ 2927731 h 6857999"/>
              <a:gd name="connsiteX785" fmla="*/ 726827 w 2892882"/>
              <a:gd name="connsiteY785" fmla="*/ 2927731 h 6857999"/>
              <a:gd name="connsiteX786" fmla="*/ 808608 w 2892882"/>
              <a:gd name="connsiteY786" fmla="*/ 2927731 h 6857999"/>
              <a:gd name="connsiteX787" fmla="*/ 808608 w 2892882"/>
              <a:gd name="connsiteY787" fmla="*/ 2845956 h 6857999"/>
              <a:gd name="connsiteX788" fmla="*/ 726827 w 2892882"/>
              <a:gd name="connsiteY788" fmla="*/ 2845956 h 6857999"/>
              <a:gd name="connsiteX789" fmla="*/ 726827 w 2892882"/>
              <a:gd name="connsiteY789" fmla="*/ 2927731 h 6857999"/>
              <a:gd name="connsiteX790" fmla="*/ 1626324 w 2892882"/>
              <a:gd name="connsiteY790" fmla="*/ 1210512 h 6857999"/>
              <a:gd name="connsiteX791" fmla="*/ 1544561 w 2892882"/>
              <a:gd name="connsiteY791" fmla="*/ 1210512 h 6857999"/>
              <a:gd name="connsiteX792" fmla="*/ 1544561 w 2892882"/>
              <a:gd name="connsiteY792" fmla="*/ 1292289 h 6857999"/>
              <a:gd name="connsiteX793" fmla="*/ 1626324 w 2892882"/>
              <a:gd name="connsiteY793" fmla="*/ 1292289 h 6857999"/>
              <a:gd name="connsiteX794" fmla="*/ 1626324 w 2892882"/>
              <a:gd name="connsiteY794" fmla="*/ 1210512 h 6857999"/>
              <a:gd name="connsiteX795" fmla="*/ 1626324 w 2892882"/>
              <a:gd name="connsiteY795" fmla="*/ 937946 h 6857999"/>
              <a:gd name="connsiteX796" fmla="*/ 1544561 w 2892882"/>
              <a:gd name="connsiteY796" fmla="*/ 937946 h 6857999"/>
              <a:gd name="connsiteX797" fmla="*/ 1544561 w 2892882"/>
              <a:gd name="connsiteY797" fmla="*/ 1019721 h 6857999"/>
              <a:gd name="connsiteX798" fmla="*/ 1626324 w 2892882"/>
              <a:gd name="connsiteY798" fmla="*/ 1019721 h 6857999"/>
              <a:gd name="connsiteX799" fmla="*/ 1626324 w 2892882"/>
              <a:gd name="connsiteY799" fmla="*/ 937946 h 6857999"/>
              <a:gd name="connsiteX800" fmla="*/ 1926158 w 2892882"/>
              <a:gd name="connsiteY800" fmla="*/ 2954985 h 6857999"/>
              <a:gd name="connsiteX801" fmla="*/ 1926158 w 2892882"/>
              <a:gd name="connsiteY801" fmla="*/ 3091269 h 6857999"/>
              <a:gd name="connsiteX802" fmla="*/ 2062429 w 2892882"/>
              <a:gd name="connsiteY802" fmla="*/ 3091269 h 6857999"/>
              <a:gd name="connsiteX803" fmla="*/ 2062429 w 2892882"/>
              <a:gd name="connsiteY803" fmla="*/ 2954985 h 6857999"/>
              <a:gd name="connsiteX804" fmla="*/ 1926158 w 2892882"/>
              <a:gd name="connsiteY804" fmla="*/ 2954985 h 6857999"/>
              <a:gd name="connsiteX805" fmla="*/ 1544498 w 2892882"/>
              <a:gd name="connsiteY805" fmla="*/ 665442 h 6857999"/>
              <a:gd name="connsiteX806" fmla="*/ 1544498 w 2892882"/>
              <a:gd name="connsiteY806" fmla="*/ 747216 h 6857999"/>
              <a:gd name="connsiteX807" fmla="*/ 1626260 w 2892882"/>
              <a:gd name="connsiteY807" fmla="*/ 747216 h 6857999"/>
              <a:gd name="connsiteX808" fmla="*/ 1626260 w 2892882"/>
              <a:gd name="connsiteY808" fmla="*/ 665442 h 6857999"/>
              <a:gd name="connsiteX809" fmla="*/ 1544498 w 2892882"/>
              <a:gd name="connsiteY809" fmla="*/ 665442 h 6857999"/>
              <a:gd name="connsiteX810" fmla="*/ 2062429 w 2892882"/>
              <a:gd name="connsiteY810" fmla="*/ 2954985 h 6857999"/>
              <a:gd name="connsiteX811" fmla="*/ 2198726 w 2892882"/>
              <a:gd name="connsiteY811" fmla="*/ 2954985 h 6857999"/>
              <a:gd name="connsiteX812" fmla="*/ 2198726 w 2892882"/>
              <a:gd name="connsiteY812" fmla="*/ 2818702 h 6857999"/>
              <a:gd name="connsiteX813" fmla="*/ 2062429 w 2892882"/>
              <a:gd name="connsiteY813" fmla="*/ 2818702 h 6857999"/>
              <a:gd name="connsiteX814" fmla="*/ 2062429 w 2892882"/>
              <a:gd name="connsiteY814" fmla="*/ 2954985 h 6857999"/>
              <a:gd name="connsiteX815" fmla="*/ 2062429 w 2892882"/>
              <a:gd name="connsiteY815" fmla="*/ 2818702 h 6857999"/>
              <a:gd name="connsiteX816" fmla="*/ 2062429 w 2892882"/>
              <a:gd name="connsiteY816" fmla="*/ 2682405 h 6857999"/>
              <a:gd name="connsiteX817" fmla="*/ 1926158 w 2892882"/>
              <a:gd name="connsiteY817" fmla="*/ 2682405 h 6857999"/>
              <a:gd name="connsiteX818" fmla="*/ 1926158 w 2892882"/>
              <a:gd name="connsiteY818" fmla="*/ 2818702 h 6857999"/>
              <a:gd name="connsiteX819" fmla="*/ 2062429 w 2892882"/>
              <a:gd name="connsiteY819" fmla="*/ 2818702 h 6857999"/>
              <a:gd name="connsiteX820" fmla="*/ 1898955 w 2892882"/>
              <a:gd name="connsiteY820" fmla="*/ 6743674 h 6857999"/>
              <a:gd name="connsiteX821" fmla="*/ 1898955 w 2892882"/>
              <a:gd name="connsiteY821" fmla="*/ 6661899 h 6857999"/>
              <a:gd name="connsiteX822" fmla="*/ 1817192 w 2892882"/>
              <a:gd name="connsiteY822" fmla="*/ 6661899 h 6857999"/>
              <a:gd name="connsiteX823" fmla="*/ 1817192 w 2892882"/>
              <a:gd name="connsiteY823" fmla="*/ 6743674 h 6857999"/>
              <a:gd name="connsiteX824" fmla="*/ 1898955 w 2892882"/>
              <a:gd name="connsiteY824" fmla="*/ 6743674 h 6857999"/>
              <a:gd name="connsiteX825" fmla="*/ 1340117 w 2892882"/>
              <a:gd name="connsiteY825" fmla="*/ 3132150 h 6857999"/>
              <a:gd name="connsiteX826" fmla="*/ 1285608 w 2892882"/>
              <a:gd name="connsiteY826" fmla="*/ 3132150 h 6857999"/>
              <a:gd name="connsiteX827" fmla="*/ 1285608 w 2892882"/>
              <a:gd name="connsiteY827" fmla="*/ 3186671 h 6857999"/>
              <a:gd name="connsiteX828" fmla="*/ 1340117 w 2892882"/>
              <a:gd name="connsiteY828" fmla="*/ 3186671 h 6857999"/>
              <a:gd name="connsiteX829" fmla="*/ 1340117 w 2892882"/>
              <a:gd name="connsiteY829" fmla="*/ 3132150 h 6857999"/>
              <a:gd name="connsiteX830" fmla="*/ 1558176 w 2892882"/>
              <a:gd name="connsiteY830" fmla="*/ 2587015 h 6857999"/>
              <a:gd name="connsiteX831" fmla="*/ 1558176 w 2892882"/>
              <a:gd name="connsiteY831" fmla="*/ 2641524 h 6857999"/>
              <a:gd name="connsiteX832" fmla="*/ 1612684 w 2892882"/>
              <a:gd name="connsiteY832" fmla="*/ 2641524 h 6857999"/>
              <a:gd name="connsiteX833" fmla="*/ 1612684 w 2892882"/>
              <a:gd name="connsiteY833" fmla="*/ 2587015 h 6857999"/>
              <a:gd name="connsiteX834" fmla="*/ 1558176 w 2892882"/>
              <a:gd name="connsiteY834" fmla="*/ 2587015 h 6857999"/>
              <a:gd name="connsiteX835" fmla="*/ 1926158 w 2892882"/>
              <a:gd name="connsiteY835" fmla="*/ 2954985 h 6857999"/>
              <a:gd name="connsiteX836" fmla="*/ 1926158 w 2892882"/>
              <a:gd name="connsiteY836" fmla="*/ 2818702 h 6857999"/>
              <a:gd name="connsiteX837" fmla="*/ 1789875 w 2892882"/>
              <a:gd name="connsiteY837" fmla="*/ 2818702 h 6857999"/>
              <a:gd name="connsiteX838" fmla="*/ 1789875 w 2892882"/>
              <a:gd name="connsiteY838" fmla="*/ 2954985 h 6857999"/>
              <a:gd name="connsiteX839" fmla="*/ 1926158 w 2892882"/>
              <a:gd name="connsiteY839" fmla="*/ 2954985 h 6857999"/>
              <a:gd name="connsiteX840" fmla="*/ 1612684 w 2892882"/>
              <a:gd name="connsiteY840" fmla="*/ 2041868 h 6857999"/>
              <a:gd name="connsiteX841" fmla="*/ 1558176 w 2892882"/>
              <a:gd name="connsiteY841" fmla="*/ 2041868 h 6857999"/>
              <a:gd name="connsiteX842" fmla="*/ 1558176 w 2892882"/>
              <a:gd name="connsiteY842" fmla="*/ 2096376 h 6857999"/>
              <a:gd name="connsiteX843" fmla="*/ 1612684 w 2892882"/>
              <a:gd name="connsiteY843" fmla="*/ 2096376 h 6857999"/>
              <a:gd name="connsiteX844" fmla="*/ 1612684 w 2892882"/>
              <a:gd name="connsiteY844" fmla="*/ 2041868 h 6857999"/>
              <a:gd name="connsiteX845" fmla="*/ 1626324 w 2892882"/>
              <a:gd name="connsiteY845" fmla="*/ 1755661 h 6857999"/>
              <a:gd name="connsiteX846" fmla="*/ 1544561 w 2892882"/>
              <a:gd name="connsiteY846" fmla="*/ 1755661 h 6857999"/>
              <a:gd name="connsiteX847" fmla="*/ 1544561 w 2892882"/>
              <a:gd name="connsiteY847" fmla="*/ 1837436 h 6857999"/>
              <a:gd name="connsiteX848" fmla="*/ 1626324 w 2892882"/>
              <a:gd name="connsiteY848" fmla="*/ 1837436 h 6857999"/>
              <a:gd name="connsiteX849" fmla="*/ 1626324 w 2892882"/>
              <a:gd name="connsiteY849" fmla="*/ 1755661 h 6857999"/>
              <a:gd name="connsiteX850" fmla="*/ 1612684 w 2892882"/>
              <a:gd name="connsiteY850" fmla="*/ 2314435 h 6857999"/>
              <a:gd name="connsiteX851" fmla="*/ 1558176 w 2892882"/>
              <a:gd name="connsiteY851" fmla="*/ 2314435 h 6857999"/>
              <a:gd name="connsiteX852" fmla="*/ 1558176 w 2892882"/>
              <a:gd name="connsiteY852" fmla="*/ 2368957 h 6857999"/>
              <a:gd name="connsiteX853" fmla="*/ 1612684 w 2892882"/>
              <a:gd name="connsiteY853" fmla="*/ 2368957 h 6857999"/>
              <a:gd name="connsiteX854" fmla="*/ 1612684 w 2892882"/>
              <a:gd name="connsiteY854" fmla="*/ 2314435 h 6857999"/>
              <a:gd name="connsiteX855" fmla="*/ 2198726 w 2892882"/>
              <a:gd name="connsiteY855" fmla="*/ 2818702 h 6857999"/>
              <a:gd name="connsiteX856" fmla="*/ 2335009 w 2892882"/>
              <a:gd name="connsiteY856" fmla="*/ 2818702 h 6857999"/>
              <a:gd name="connsiteX857" fmla="*/ 2335009 w 2892882"/>
              <a:gd name="connsiteY857" fmla="*/ 2682405 h 6857999"/>
              <a:gd name="connsiteX858" fmla="*/ 2198726 w 2892882"/>
              <a:gd name="connsiteY858" fmla="*/ 2682405 h 6857999"/>
              <a:gd name="connsiteX859" fmla="*/ 2198726 w 2892882"/>
              <a:gd name="connsiteY859" fmla="*/ 2818702 h 6857999"/>
              <a:gd name="connsiteX860" fmla="*/ 1244725 w 2892882"/>
              <a:gd name="connsiteY860" fmla="*/ 5680710 h 6857999"/>
              <a:gd name="connsiteX861" fmla="*/ 1108434 w 2892882"/>
              <a:gd name="connsiteY861" fmla="*/ 5680710 h 6857999"/>
              <a:gd name="connsiteX862" fmla="*/ 1108434 w 2892882"/>
              <a:gd name="connsiteY862" fmla="*/ 5816994 h 6857999"/>
              <a:gd name="connsiteX863" fmla="*/ 1244725 w 2892882"/>
              <a:gd name="connsiteY863" fmla="*/ 5816994 h 6857999"/>
              <a:gd name="connsiteX864" fmla="*/ 1244725 w 2892882"/>
              <a:gd name="connsiteY864" fmla="*/ 5680710 h 6857999"/>
              <a:gd name="connsiteX865" fmla="*/ 2198726 w 2892882"/>
              <a:gd name="connsiteY865" fmla="*/ 2954985 h 6857999"/>
              <a:gd name="connsiteX866" fmla="*/ 2198726 w 2892882"/>
              <a:gd name="connsiteY866" fmla="*/ 3091269 h 6857999"/>
              <a:gd name="connsiteX867" fmla="*/ 2335009 w 2892882"/>
              <a:gd name="connsiteY867" fmla="*/ 3091269 h 6857999"/>
              <a:gd name="connsiteX868" fmla="*/ 2335009 w 2892882"/>
              <a:gd name="connsiteY868" fmla="*/ 2954985 h 6857999"/>
              <a:gd name="connsiteX869" fmla="*/ 2198726 w 2892882"/>
              <a:gd name="connsiteY869" fmla="*/ 2954985 h 6857999"/>
              <a:gd name="connsiteX870" fmla="*/ 2335009 w 2892882"/>
              <a:gd name="connsiteY870" fmla="*/ 2954985 h 6857999"/>
              <a:gd name="connsiteX871" fmla="*/ 2471306 w 2892882"/>
              <a:gd name="connsiteY871" fmla="*/ 2954985 h 6857999"/>
              <a:gd name="connsiteX872" fmla="*/ 2471306 w 2892882"/>
              <a:gd name="connsiteY872" fmla="*/ 2818702 h 6857999"/>
              <a:gd name="connsiteX873" fmla="*/ 2335009 w 2892882"/>
              <a:gd name="connsiteY873" fmla="*/ 2818702 h 6857999"/>
              <a:gd name="connsiteX874" fmla="*/ 2335009 w 2892882"/>
              <a:gd name="connsiteY874" fmla="*/ 2954985 h 6857999"/>
              <a:gd name="connsiteX875" fmla="*/ 2062429 w 2892882"/>
              <a:gd name="connsiteY875" fmla="*/ 2546121 h 6857999"/>
              <a:gd name="connsiteX876" fmla="*/ 2062429 w 2892882"/>
              <a:gd name="connsiteY876" fmla="*/ 2409838 h 6857999"/>
              <a:gd name="connsiteX877" fmla="*/ 1926158 w 2892882"/>
              <a:gd name="connsiteY877" fmla="*/ 2409838 h 6857999"/>
              <a:gd name="connsiteX878" fmla="*/ 1926158 w 2892882"/>
              <a:gd name="connsiteY878" fmla="*/ 2546121 h 6857999"/>
              <a:gd name="connsiteX879" fmla="*/ 2062429 w 2892882"/>
              <a:gd name="connsiteY879" fmla="*/ 2546121 h 6857999"/>
              <a:gd name="connsiteX880" fmla="*/ 2062429 w 2892882"/>
              <a:gd name="connsiteY880" fmla="*/ 2682405 h 6857999"/>
              <a:gd name="connsiteX881" fmla="*/ 2198726 w 2892882"/>
              <a:gd name="connsiteY881" fmla="*/ 2682405 h 6857999"/>
              <a:gd name="connsiteX882" fmla="*/ 2198726 w 2892882"/>
              <a:gd name="connsiteY882" fmla="*/ 2546121 h 6857999"/>
              <a:gd name="connsiteX883" fmla="*/ 2062429 w 2892882"/>
              <a:gd name="connsiteY883" fmla="*/ 2546121 h 6857999"/>
              <a:gd name="connsiteX884" fmla="*/ 2062429 w 2892882"/>
              <a:gd name="connsiteY884" fmla="*/ 2682405 h 6857999"/>
              <a:gd name="connsiteX885" fmla="*/ 1898904 w 2892882"/>
              <a:gd name="connsiteY885" fmla="*/ 5926023 h 6857999"/>
              <a:gd name="connsiteX886" fmla="*/ 1898904 w 2892882"/>
              <a:gd name="connsiteY886" fmla="*/ 5844248 h 6857999"/>
              <a:gd name="connsiteX887" fmla="*/ 1817129 w 2892882"/>
              <a:gd name="connsiteY887" fmla="*/ 5844248 h 6857999"/>
              <a:gd name="connsiteX888" fmla="*/ 1817129 w 2892882"/>
              <a:gd name="connsiteY888" fmla="*/ 5926023 h 6857999"/>
              <a:gd name="connsiteX889" fmla="*/ 1898904 w 2892882"/>
              <a:gd name="connsiteY889" fmla="*/ 5926023 h 6857999"/>
              <a:gd name="connsiteX890" fmla="*/ 1789875 w 2892882"/>
              <a:gd name="connsiteY890" fmla="*/ 2954985 h 6857999"/>
              <a:gd name="connsiteX891" fmla="*/ 1653591 w 2892882"/>
              <a:gd name="connsiteY891" fmla="*/ 2954985 h 6857999"/>
              <a:gd name="connsiteX892" fmla="*/ 1653591 w 2892882"/>
              <a:gd name="connsiteY892" fmla="*/ 3091269 h 6857999"/>
              <a:gd name="connsiteX893" fmla="*/ 1789875 w 2892882"/>
              <a:gd name="connsiteY893" fmla="*/ 3091269 h 6857999"/>
              <a:gd name="connsiteX894" fmla="*/ 1789875 w 2892882"/>
              <a:gd name="connsiteY894" fmla="*/ 2954985 h 6857999"/>
              <a:gd name="connsiteX895" fmla="*/ 1926158 w 2892882"/>
              <a:gd name="connsiteY895" fmla="*/ 3091269 h 6857999"/>
              <a:gd name="connsiteX896" fmla="*/ 1789875 w 2892882"/>
              <a:gd name="connsiteY896" fmla="*/ 3091269 h 6857999"/>
              <a:gd name="connsiteX897" fmla="*/ 1789875 w 2892882"/>
              <a:gd name="connsiteY897" fmla="*/ 3227553 h 6857999"/>
              <a:gd name="connsiteX898" fmla="*/ 1926158 w 2892882"/>
              <a:gd name="connsiteY898" fmla="*/ 3227553 h 6857999"/>
              <a:gd name="connsiteX899" fmla="*/ 1926158 w 2892882"/>
              <a:gd name="connsiteY899" fmla="*/ 3091269 h 6857999"/>
              <a:gd name="connsiteX900" fmla="*/ 1817129 w 2892882"/>
              <a:gd name="connsiteY900" fmla="*/ 6471170 h 6857999"/>
              <a:gd name="connsiteX901" fmla="*/ 1898904 w 2892882"/>
              <a:gd name="connsiteY901" fmla="*/ 6471170 h 6857999"/>
              <a:gd name="connsiteX902" fmla="*/ 1898904 w 2892882"/>
              <a:gd name="connsiteY902" fmla="*/ 6389395 h 6857999"/>
              <a:gd name="connsiteX903" fmla="*/ 1817129 w 2892882"/>
              <a:gd name="connsiteY903" fmla="*/ 6389395 h 6857999"/>
              <a:gd name="connsiteX904" fmla="*/ 1817129 w 2892882"/>
              <a:gd name="connsiteY904" fmla="*/ 6471170 h 6857999"/>
              <a:gd name="connsiteX905" fmla="*/ 2062429 w 2892882"/>
              <a:gd name="connsiteY905" fmla="*/ 3091269 h 6857999"/>
              <a:gd name="connsiteX906" fmla="*/ 2062429 w 2892882"/>
              <a:gd name="connsiteY906" fmla="*/ 3227553 h 6857999"/>
              <a:gd name="connsiteX907" fmla="*/ 2198726 w 2892882"/>
              <a:gd name="connsiteY907" fmla="*/ 3227553 h 6857999"/>
              <a:gd name="connsiteX908" fmla="*/ 2198726 w 2892882"/>
              <a:gd name="connsiteY908" fmla="*/ 3091269 h 6857999"/>
              <a:gd name="connsiteX909" fmla="*/ 2062429 w 2892882"/>
              <a:gd name="connsiteY909" fmla="*/ 3091269 h 6857999"/>
              <a:gd name="connsiteX910" fmla="*/ 1926158 w 2892882"/>
              <a:gd name="connsiteY910" fmla="*/ 3227553 h 6857999"/>
              <a:gd name="connsiteX911" fmla="*/ 1926158 w 2892882"/>
              <a:gd name="connsiteY911" fmla="*/ 3363836 h 6857999"/>
              <a:gd name="connsiteX912" fmla="*/ 2062429 w 2892882"/>
              <a:gd name="connsiteY912" fmla="*/ 3363836 h 6857999"/>
              <a:gd name="connsiteX913" fmla="*/ 2062429 w 2892882"/>
              <a:gd name="connsiteY913" fmla="*/ 3227553 h 6857999"/>
              <a:gd name="connsiteX914" fmla="*/ 1926158 w 2892882"/>
              <a:gd name="connsiteY914" fmla="*/ 3227553 h 6857999"/>
              <a:gd name="connsiteX915" fmla="*/ 1149325 w 2892882"/>
              <a:gd name="connsiteY915" fmla="*/ 3541014 h 6857999"/>
              <a:gd name="connsiteX916" fmla="*/ 1149325 w 2892882"/>
              <a:gd name="connsiteY916" fmla="*/ 3595522 h 6857999"/>
              <a:gd name="connsiteX917" fmla="*/ 1203846 w 2892882"/>
              <a:gd name="connsiteY917" fmla="*/ 3595522 h 6857999"/>
              <a:gd name="connsiteX918" fmla="*/ 1203846 w 2892882"/>
              <a:gd name="connsiteY918" fmla="*/ 3541014 h 6857999"/>
              <a:gd name="connsiteX919" fmla="*/ 1149325 w 2892882"/>
              <a:gd name="connsiteY919" fmla="*/ 3541014 h 6857999"/>
              <a:gd name="connsiteX920" fmla="*/ 863129 w 2892882"/>
              <a:gd name="connsiteY920" fmla="*/ 3336582 h 6857999"/>
              <a:gd name="connsiteX921" fmla="*/ 944885 w 2892882"/>
              <a:gd name="connsiteY921" fmla="*/ 3336582 h 6857999"/>
              <a:gd name="connsiteX922" fmla="*/ 944885 w 2892882"/>
              <a:gd name="connsiteY922" fmla="*/ 3254820 h 6857999"/>
              <a:gd name="connsiteX923" fmla="*/ 863129 w 2892882"/>
              <a:gd name="connsiteY923" fmla="*/ 3254820 h 6857999"/>
              <a:gd name="connsiteX924" fmla="*/ 863129 w 2892882"/>
              <a:gd name="connsiteY924" fmla="*/ 3336582 h 6857999"/>
              <a:gd name="connsiteX925" fmla="*/ 1517294 w 2892882"/>
              <a:gd name="connsiteY925" fmla="*/ 5544413 h 6857999"/>
              <a:gd name="connsiteX926" fmla="*/ 1517294 w 2892882"/>
              <a:gd name="connsiteY926" fmla="*/ 5408130 h 6857999"/>
              <a:gd name="connsiteX927" fmla="*/ 1381011 w 2892882"/>
              <a:gd name="connsiteY927" fmla="*/ 5408130 h 6857999"/>
              <a:gd name="connsiteX928" fmla="*/ 1381011 w 2892882"/>
              <a:gd name="connsiteY928" fmla="*/ 5544413 h 6857999"/>
              <a:gd name="connsiteX929" fmla="*/ 1517294 w 2892882"/>
              <a:gd name="connsiteY929" fmla="*/ 5544413 h 6857999"/>
              <a:gd name="connsiteX930" fmla="*/ 999406 w 2892882"/>
              <a:gd name="connsiteY930" fmla="*/ 3200298 h 6857999"/>
              <a:gd name="connsiteX931" fmla="*/ 1081187 w 2892882"/>
              <a:gd name="connsiteY931" fmla="*/ 3200298 h 6857999"/>
              <a:gd name="connsiteX932" fmla="*/ 1081187 w 2892882"/>
              <a:gd name="connsiteY932" fmla="*/ 3118523 h 6857999"/>
              <a:gd name="connsiteX933" fmla="*/ 999406 w 2892882"/>
              <a:gd name="connsiteY933" fmla="*/ 3118523 h 6857999"/>
              <a:gd name="connsiteX934" fmla="*/ 999406 w 2892882"/>
              <a:gd name="connsiteY934" fmla="*/ 3200298 h 6857999"/>
              <a:gd name="connsiteX935" fmla="*/ 999406 w 2892882"/>
              <a:gd name="connsiteY935" fmla="*/ 2655151 h 6857999"/>
              <a:gd name="connsiteX936" fmla="*/ 1081187 w 2892882"/>
              <a:gd name="connsiteY936" fmla="*/ 2655151 h 6857999"/>
              <a:gd name="connsiteX937" fmla="*/ 1081187 w 2892882"/>
              <a:gd name="connsiteY937" fmla="*/ 2573376 h 6857999"/>
              <a:gd name="connsiteX938" fmla="*/ 999406 w 2892882"/>
              <a:gd name="connsiteY938" fmla="*/ 2573376 h 6857999"/>
              <a:gd name="connsiteX939" fmla="*/ 999406 w 2892882"/>
              <a:gd name="connsiteY939" fmla="*/ 2655151 h 6857999"/>
              <a:gd name="connsiteX940" fmla="*/ 1067544 w 2892882"/>
              <a:gd name="connsiteY940" fmla="*/ 2368957 h 6857999"/>
              <a:gd name="connsiteX941" fmla="*/ 1067544 w 2892882"/>
              <a:gd name="connsiteY941" fmla="*/ 2314435 h 6857999"/>
              <a:gd name="connsiteX942" fmla="*/ 1013036 w 2892882"/>
              <a:gd name="connsiteY942" fmla="*/ 2314435 h 6857999"/>
              <a:gd name="connsiteX943" fmla="*/ 1013036 w 2892882"/>
              <a:gd name="connsiteY943" fmla="*/ 2368957 h 6857999"/>
              <a:gd name="connsiteX944" fmla="*/ 1067544 w 2892882"/>
              <a:gd name="connsiteY944" fmla="*/ 2368957 h 6857999"/>
              <a:gd name="connsiteX945" fmla="*/ 999406 w 2892882"/>
              <a:gd name="connsiteY945" fmla="*/ 2927731 h 6857999"/>
              <a:gd name="connsiteX946" fmla="*/ 1081187 w 2892882"/>
              <a:gd name="connsiteY946" fmla="*/ 2927731 h 6857999"/>
              <a:gd name="connsiteX947" fmla="*/ 1081187 w 2892882"/>
              <a:gd name="connsiteY947" fmla="*/ 2845956 h 6857999"/>
              <a:gd name="connsiteX948" fmla="*/ 999406 w 2892882"/>
              <a:gd name="connsiteY948" fmla="*/ 2845956 h 6857999"/>
              <a:gd name="connsiteX949" fmla="*/ 999406 w 2892882"/>
              <a:gd name="connsiteY949" fmla="*/ 2927731 h 6857999"/>
              <a:gd name="connsiteX950" fmla="*/ 863129 w 2892882"/>
              <a:gd name="connsiteY950" fmla="*/ 3064015 h 6857999"/>
              <a:gd name="connsiteX951" fmla="*/ 944885 w 2892882"/>
              <a:gd name="connsiteY951" fmla="*/ 3064015 h 6857999"/>
              <a:gd name="connsiteX952" fmla="*/ 944885 w 2892882"/>
              <a:gd name="connsiteY952" fmla="*/ 2982240 h 6857999"/>
              <a:gd name="connsiteX953" fmla="*/ 863129 w 2892882"/>
              <a:gd name="connsiteY953" fmla="*/ 2982240 h 6857999"/>
              <a:gd name="connsiteX954" fmla="*/ 863129 w 2892882"/>
              <a:gd name="connsiteY954" fmla="*/ 3064015 h 6857999"/>
              <a:gd name="connsiteX955" fmla="*/ 726827 w 2892882"/>
              <a:gd name="connsiteY955" fmla="*/ 3200298 h 6857999"/>
              <a:gd name="connsiteX956" fmla="*/ 808608 w 2892882"/>
              <a:gd name="connsiteY956" fmla="*/ 3200298 h 6857999"/>
              <a:gd name="connsiteX957" fmla="*/ 808608 w 2892882"/>
              <a:gd name="connsiteY957" fmla="*/ 3118523 h 6857999"/>
              <a:gd name="connsiteX958" fmla="*/ 726827 w 2892882"/>
              <a:gd name="connsiteY958" fmla="*/ 3118523 h 6857999"/>
              <a:gd name="connsiteX959" fmla="*/ 726827 w 2892882"/>
              <a:gd name="connsiteY959" fmla="*/ 3200298 h 6857999"/>
              <a:gd name="connsiteX960" fmla="*/ 754099 w 2892882"/>
              <a:gd name="connsiteY960" fmla="*/ 3418357 h 6857999"/>
              <a:gd name="connsiteX961" fmla="*/ 754099 w 2892882"/>
              <a:gd name="connsiteY961" fmla="*/ 3445612 h 6857999"/>
              <a:gd name="connsiteX962" fmla="*/ 781347 w 2892882"/>
              <a:gd name="connsiteY962" fmla="*/ 3445612 h 6857999"/>
              <a:gd name="connsiteX963" fmla="*/ 781347 w 2892882"/>
              <a:gd name="connsiteY963" fmla="*/ 3418357 h 6857999"/>
              <a:gd name="connsiteX964" fmla="*/ 754099 w 2892882"/>
              <a:gd name="connsiteY964" fmla="*/ 3418357 h 6857999"/>
              <a:gd name="connsiteX965" fmla="*/ 1381011 w 2892882"/>
              <a:gd name="connsiteY965" fmla="*/ 5544413 h 6857999"/>
              <a:gd name="connsiteX966" fmla="*/ 1244725 w 2892882"/>
              <a:gd name="connsiteY966" fmla="*/ 5544413 h 6857999"/>
              <a:gd name="connsiteX967" fmla="*/ 1244725 w 2892882"/>
              <a:gd name="connsiteY967" fmla="*/ 5680710 h 6857999"/>
              <a:gd name="connsiteX968" fmla="*/ 1381011 w 2892882"/>
              <a:gd name="connsiteY968" fmla="*/ 5680710 h 6857999"/>
              <a:gd name="connsiteX969" fmla="*/ 1381011 w 2892882"/>
              <a:gd name="connsiteY969" fmla="*/ 5544413 h 6857999"/>
              <a:gd name="connsiteX970" fmla="*/ 1285608 w 2892882"/>
              <a:gd name="connsiteY970" fmla="*/ 3677298 h 6857999"/>
              <a:gd name="connsiteX971" fmla="*/ 1285608 w 2892882"/>
              <a:gd name="connsiteY971" fmla="*/ 3731819 h 6857999"/>
              <a:gd name="connsiteX972" fmla="*/ 1340117 w 2892882"/>
              <a:gd name="connsiteY972" fmla="*/ 3731819 h 6857999"/>
              <a:gd name="connsiteX973" fmla="*/ 1340117 w 2892882"/>
              <a:gd name="connsiteY973" fmla="*/ 3677298 h 6857999"/>
              <a:gd name="connsiteX974" fmla="*/ 1285608 w 2892882"/>
              <a:gd name="connsiteY974" fmla="*/ 3677298 h 6857999"/>
              <a:gd name="connsiteX975" fmla="*/ 944885 w 2892882"/>
              <a:gd name="connsiteY975" fmla="*/ 2518867 h 6857999"/>
              <a:gd name="connsiteX976" fmla="*/ 944885 w 2892882"/>
              <a:gd name="connsiteY976" fmla="*/ 2437092 h 6857999"/>
              <a:gd name="connsiteX977" fmla="*/ 863129 w 2892882"/>
              <a:gd name="connsiteY977" fmla="*/ 2437092 h 6857999"/>
              <a:gd name="connsiteX978" fmla="*/ 863129 w 2892882"/>
              <a:gd name="connsiteY978" fmla="*/ 2518867 h 6857999"/>
              <a:gd name="connsiteX979" fmla="*/ 944885 w 2892882"/>
              <a:gd name="connsiteY979" fmla="*/ 2518867 h 6857999"/>
              <a:gd name="connsiteX980" fmla="*/ 863129 w 2892882"/>
              <a:gd name="connsiteY980" fmla="*/ 2791435 h 6857999"/>
              <a:gd name="connsiteX981" fmla="*/ 944885 w 2892882"/>
              <a:gd name="connsiteY981" fmla="*/ 2791435 h 6857999"/>
              <a:gd name="connsiteX982" fmla="*/ 944885 w 2892882"/>
              <a:gd name="connsiteY982" fmla="*/ 2709672 h 6857999"/>
              <a:gd name="connsiteX983" fmla="*/ 863129 w 2892882"/>
              <a:gd name="connsiteY983" fmla="*/ 2709672 h 6857999"/>
              <a:gd name="connsiteX984" fmla="*/ 863129 w 2892882"/>
              <a:gd name="connsiteY984" fmla="*/ 2791435 h 6857999"/>
              <a:gd name="connsiteX985" fmla="*/ 1340117 w 2892882"/>
              <a:gd name="connsiteY985" fmla="*/ 2096376 h 6857999"/>
              <a:gd name="connsiteX986" fmla="*/ 1340117 w 2892882"/>
              <a:gd name="connsiteY986" fmla="*/ 2041868 h 6857999"/>
              <a:gd name="connsiteX987" fmla="*/ 1285608 w 2892882"/>
              <a:gd name="connsiteY987" fmla="*/ 2041868 h 6857999"/>
              <a:gd name="connsiteX988" fmla="*/ 1285608 w 2892882"/>
              <a:gd name="connsiteY988" fmla="*/ 2096376 h 6857999"/>
              <a:gd name="connsiteX989" fmla="*/ 1340117 w 2892882"/>
              <a:gd name="connsiteY989" fmla="*/ 2096376 h 6857999"/>
              <a:gd name="connsiteX990" fmla="*/ 2512124 w 2892882"/>
              <a:gd name="connsiteY990" fmla="*/ 52146 h 6857999"/>
              <a:gd name="connsiteX991" fmla="*/ 2566632 w 2892882"/>
              <a:gd name="connsiteY991" fmla="*/ 52146 h 6857999"/>
              <a:gd name="connsiteX992" fmla="*/ 2568562 w 2892882"/>
              <a:gd name="connsiteY992" fmla="*/ 0 h 6857999"/>
              <a:gd name="connsiteX993" fmla="*/ 2510193 w 2892882"/>
              <a:gd name="connsiteY993" fmla="*/ 0 h 6857999"/>
              <a:gd name="connsiteX994" fmla="*/ 2512124 w 2892882"/>
              <a:gd name="connsiteY994" fmla="*/ 52146 h 6857999"/>
              <a:gd name="connsiteX995" fmla="*/ 1285608 w 2892882"/>
              <a:gd name="connsiteY995" fmla="*/ 2368957 h 6857999"/>
              <a:gd name="connsiteX996" fmla="*/ 1340117 w 2892882"/>
              <a:gd name="connsiteY996" fmla="*/ 2368957 h 6857999"/>
              <a:gd name="connsiteX997" fmla="*/ 1340117 w 2892882"/>
              <a:gd name="connsiteY997" fmla="*/ 2314435 h 6857999"/>
              <a:gd name="connsiteX998" fmla="*/ 1285608 w 2892882"/>
              <a:gd name="connsiteY998" fmla="*/ 2314435 h 6857999"/>
              <a:gd name="connsiteX999" fmla="*/ 1285608 w 2892882"/>
              <a:gd name="connsiteY999" fmla="*/ 2368957 h 6857999"/>
              <a:gd name="connsiteX1000" fmla="*/ 1285608 w 2892882"/>
              <a:gd name="connsiteY1000" fmla="*/ 2641524 h 6857999"/>
              <a:gd name="connsiteX1001" fmla="*/ 1340117 w 2892882"/>
              <a:gd name="connsiteY1001" fmla="*/ 2641524 h 6857999"/>
              <a:gd name="connsiteX1002" fmla="*/ 1340117 w 2892882"/>
              <a:gd name="connsiteY1002" fmla="*/ 2587015 h 6857999"/>
              <a:gd name="connsiteX1003" fmla="*/ 1285608 w 2892882"/>
              <a:gd name="connsiteY1003" fmla="*/ 2587015 h 6857999"/>
              <a:gd name="connsiteX1004" fmla="*/ 1285608 w 2892882"/>
              <a:gd name="connsiteY1004" fmla="*/ 2641524 h 6857999"/>
              <a:gd name="connsiteX1005" fmla="*/ 1340117 w 2892882"/>
              <a:gd name="connsiteY1005" fmla="*/ 3404730 h 6857999"/>
              <a:gd name="connsiteX1006" fmla="*/ 1285608 w 2892882"/>
              <a:gd name="connsiteY1006" fmla="*/ 3404730 h 6857999"/>
              <a:gd name="connsiteX1007" fmla="*/ 1285608 w 2892882"/>
              <a:gd name="connsiteY1007" fmla="*/ 3459239 h 6857999"/>
              <a:gd name="connsiteX1008" fmla="*/ 1340117 w 2892882"/>
              <a:gd name="connsiteY1008" fmla="*/ 3459239 h 6857999"/>
              <a:gd name="connsiteX1009" fmla="*/ 1340117 w 2892882"/>
              <a:gd name="connsiteY1009" fmla="*/ 3404730 h 6857999"/>
              <a:gd name="connsiteX1010" fmla="*/ 1271969 w 2892882"/>
              <a:gd name="connsiteY1010" fmla="*/ 2927731 h 6857999"/>
              <a:gd name="connsiteX1011" fmla="*/ 1353757 w 2892882"/>
              <a:gd name="connsiteY1011" fmla="*/ 2927731 h 6857999"/>
              <a:gd name="connsiteX1012" fmla="*/ 1353757 w 2892882"/>
              <a:gd name="connsiteY1012" fmla="*/ 2845956 h 6857999"/>
              <a:gd name="connsiteX1013" fmla="*/ 1271969 w 2892882"/>
              <a:gd name="connsiteY1013" fmla="*/ 2845956 h 6857999"/>
              <a:gd name="connsiteX1014" fmla="*/ 1271969 w 2892882"/>
              <a:gd name="connsiteY1014" fmla="*/ 2927731 h 6857999"/>
              <a:gd name="connsiteX1015" fmla="*/ 1203846 w 2892882"/>
              <a:gd name="connsiteY1015" fmla="*/ 2232660 h 6857999"/>
              <a:gd name="connsiteX1016" fmla="*/ 1203846 w 2892882"/>
              <a:gd name="connsiteY1016" fmla="*/ 2178152 h 6857999"/>
              <a:gd name="connsiteX1017" fmla="*/ 1149325 w 2892882"/>
              <a:gd name="connsiteY1017" fmla="*/ 2178152 h 6857999"/>
              <a:gd name="connsiteX1018" fmla="*/ 1149325 w 2892882"/>
              <a:gd name="connsiteY1018" fmla="*/ 2232660 h 6857999"/>
              <a:gd name="connsiteX1019" fmla="*/ 1203846 w 2892882"/>
              <a:gd name="connsiteY1019" fmla="*/ 2232660 h 6857999"/>
              <a:gd name="connsiteX1020" fmla="*/ 1149325 w 2892882"/>
              <a:gd name="connsiteY1020" fmla="*/ 2505240 h 6857999"/>
              <a:gd name="connsiteX1021" fmla="*/ 1203846 w 2892882"/>
              <a:gd name="connsiteY1021" fmla="*/ 2505240 h 6857999"/>
              <a:gd name="connsiteX1022" fmla="*/ 1203846 w 2892882"/>
              <a:gd name="connsiteY1022" fmla="*/ 2450719 h 6857999"/>
              <a:gd name="connsiteX1023" fmla="*/ 1149325 w 2892882"/>
              <a:gd name="connsiteY1023" fmla="*/ 2450719 h 6857999"/>
              <a:gd name="connsiteX1024" fmla="*/ 1149325 w 2892882"/>
              <a:gd name="connsiteY1024" fmla="*/ 2505240 h 6857999"/>
              <a:gd name="connsiteX1025" fmla="*/ 1013036 w 2892882"/>
              <a:gd name="connsiteY1025" fmla="*/ 3404730 h 6857999"/>
              <a:gd name="connsiteX1026" fmla="*/ 1013036 w 2892882"/>
              <a:gd name="connsiteY1026" fmla="*/ 3459239 h 6857999"/>
              <a:gd name="connsiteX1027" fmla="*/ 1067544 w 2892882"/>
              <a:gd name="connsiteY1027" fmla="*/ 3459239 h 6857999"/>
              <a:gd name="connsiteX1028" fmla="*/ 1067544 w 2892882"/>
              <a:gd name="connsiteY1028" fmla="*/ 3404730 h 6857999"/>
              <a:gd name="connsiteX1029" fmla="*/ 1013036 w 2892882"/>
              <a:gd name="connsiteY1029" fmla="*/ 3404730 h 6857999"/>
              <a:gd name="connsiteX1030" fmla="*/ 1135695 w 2892882"/>
              <a:gd name="connsiteY1030" fmla="*/ 3064015 h 6857999"/>
              <a:gd name="connsiteX1031" fmla="*/ 1217477 w 2892882"/>
              <a:gd name="connsiteY1031" fmla="*/ 3064015 h 6857999"/>
              <a:gd name="connsiteX1032" fmla="*/ 1217477 w 2892882"/>
              <a:gd name="connsiteY1032" fmla="*/ 2982240 h 6857999"/>
              <a:gd name="connsiteX1033" fmla="*/ 1135695 w 2892882"/>
              <a:gd name="connsiteY1033" fmla="*/ 2982240 h 6857999"/>
              <a:gd name="connsiteX1034" fmla="*/ 1135695 w 2892882"/>
              <a:gd name="connsiteY1034" fmla="*/ 3064015 h 6857999"/>
              <a:gd name="connsiteX1035" fmla="*/ 1203846 w 2892882"/>
              <a:gd name="connsiteY1035" fmla="*/ 3268434 h 6857999"/>
              <a:gd name="connsiteX1036" fmla="*/ 1149325 w 2892882"/>
              <a:gd name="connsiteY1036" fmla="*/ 3268434 h 6857999"/>
              <a:gd name="connsiteX1037" fmla="*/ 1149325 w 2892882"/>
              <a:gd name="connsiteY1037" fmla="*/ 3322955 h 6857999"/>
              <a:gd name="connsiteX1038" fmla="*/ 1203846 w 2892882"/>
              <a:gd name="connsiteY1038" fmla="*/ 3322955 h 6857999"/>
              <a:gd name="connsiteX1039" fmla="*/ 1203846 w 2892882"/>
              <a:gd name="connsiteY1039" fmla="*/ 3268434 h 6857999"/>
              <a:gd name="connsiteX1040" fmla="*/ 1135695 w 2892882"/>
              <a:gd name="connsiteY1040" fmla="*/ 2791435 h 6857999"/>
              <a:gd name="connsiteX1041" fmla="*/ 1217477 w 2892882"/>
              <a:gd name="connsiteY1041" fmla="*/ 2791435 h 6857999"/>
              <a:gd name="connsiteX1042" fmla="*/ 1217477 w 2892882"/>
              <a:gd name="connsiteY1042" fmla="*/ 2709672 h 6857999"/>
              <a:gd name="connsiteX1043" fmla="*/ 1135695 w 2892882"/>
              <a:gd name="connsiteY1043" fmla="*/ 2709672 h 6857999"/>
              <a:gd name="connsiteX1044" fmla="*/ 1135695 w 2892882"/>
              <a:gd name="connsiteY1044" fmla="*/ 2791435 h 6857999"/>
              <a:gd name="connsiteX1045" fmla="*/ 1626324 w 2892882"/>
              <a:gd name="connsiteY1045" fmla="*/ 1483094 h 6857999"/>
              <a:gd name="connsiteX1046" fmla="*/ 1544561 w 2892882"/>
              <a:gd name="connsiteY1046" fmla="*/ 1483094 h 6857999"/>
              <a:gd name="connsiteX1047" fmla="*/ 1544561 w 2892882"/>
              <a:gd name="connsiteY1047" fmla="*/ 1564856 h 6857999"/>
              <a:gd name="connsiteX1048" fmla="*/ 1626324 w 2892882"/>
              <a:gd name="connsiteY1048" fmla="*/ 1564856 h 6857999"/>
              <a:gd name="connsiteX1049" fmla="*/ 1626324 w 2892882"/>
              <a:gd name="connsiteY1049" fmla="*/ 1483094 h 6857999"/>
              <a:gd name="connsiteX1050" fmla="*/ 2348586 w 2892882"/>
              <a:gd name="connsiteY1050" fmla="*/ 1196950 h 6857999"/>
              <a:gd name="connsiteX1051" fmla="*/ 2348586 w 2892882"/>
              <a:gd name="connsiteY1051" fmla="*/ 1305979 h 6857999"/>
              <a:gd name="connsiteX1052" fmla="*/ 2457602 w 2892882"/>
              <a:gd name="connsiteY1052" fmla="*/ 1305979 h 6857999"/>
              <a:gd name="connsiteX1053" fmla="*/ 2457602 w 2892882"/>
              <a:gd name="connsiteY1053" fmla="*/ 1196950 h 6857999"/>
              <a:gd name="connsiteX1054" fmla="*/ 2348586 w 2892882"/>
              <a:gd name="connsiteY1054" fmla="*/ 1196950 h 6857999"/>
              <a:gd name="connsiteX1055" fmla="*/ 1926158 w 2892882"/>
              <a:gd name="connsiteY1055" fmla="*/ 3772700 h 6857999"/>
              <a:gd name="connsiteX1056" fmla="*/ 1926158 w 2892882"/>
              <a:gd name="connsiteY1056" fmla="*/ 3636416 h 6857999"/>
              <a:gd name="connsiteX1057" fmla="*/ 1789875 w 2892882"/>
              <a:gd name="connsiteY1057" fmla="*/ 3636416 h 6857999"/>
              <a:gd name="connsiteX1058" fmla="*/ 1789875 w 2892882"/>
              <a:gd name="connsiteY1058" fmla="*/ 3772700 h 6857999"/>
              <a:gd name="connsiteX1059" fmla="*/ 1926158 w 2892882"/>
              <a:gd name="connsiteY1059" fmla="*/ 3772700 h 6857999"/>
              <a:gd name="connsiteX1060" fmla="*/ 2062429 w 2892882"/>
              <a:gd name="connsiteY1060" fmla="*/ 3636416 h 6857999"/>
              <a:gd name="connsiteX1061" fmla="*/ 2062429 w 2892882"/>
              <a:gd name="connsiteY1061" fmla="*/ 3500120 h 6857999"/>
              <a:gd name="connsiteX1062" fmla="*/ 1926158 w 2892882"/>
              <a:gd name="connsiteY1062" fmla="*/ 3500120 h 6857999"/>
              <a:gd name="connsiteX1063" fmla="*/ 1926158 w 2892882"/>
              <a:gd name="connsiteY1063" fmla="*/ 3636416 h 6857999"/>
              <a:gd name="connsiteX1064" fmla="*/ 2062429 w 2892882"/>
              <a:gd name="connsiteY1064" fmla="*/ 3636416 h 6857999"/>
              <a:gd name="connsiteX1065" fmla="*/ 1789875 w 2892882"/>
              <a:gd name="connsiteY1065" fmla="*/ 4045267 h 6857999"/>
              <a:gd name="connsiteX1066" fmla="*/ 1653591 w 2892882"/>
              <a:gd name="connsiteY1066" fmla="*/ 4045267 h 6857999"/>
              <a:gd name="connsiteX1067" fmla="*/ 1653591 w 2892882"/>
              <a:gd name="connsiteY1067" fmla="*/ 4181564 h 6857999"/>
              <a:gd name="connsiteX1068" fmla="*/ 1789875 w 2892882"/>
              <a:gd name="connsiteY1068" fmla="*/ 4181564 h 6857999"/>
              <a:gd name="connsiteX1069" fmla="*/ 1789875 w 2892882"/>
              <a:gd name="connsiteY1069" fmla="*/ 4045267 h 6857999"/>
              <a:gd name="connsiteX1070" fmla="*/ 1653591 w 2892882"/>
              <a:gd name="connsiteY1070" fmla="*/ 3908984 h 6857999"/>
              <a:gd name="connsiteX1071" fmla="*/ 1517294 w 2892882"/>
              <a:gd name="connsiteY1071" fmla="*/ 3908984 h 6857999"/>
              <a:gd name="connsiteX1072" fmla="*/ 1517294 w 2892882"/>
              <a:gd name="connsiteY1072" fmla="*/ 4045267 h 6857999"/>
              <a:gd name="connsiteX1073" fmla="*/ 1653591 w 2892882"/>
              <a:gd name="connsiteY1073" fmla="*/ 4045267 h 6857999"/>
              <a:gd name="connsiteX1074" fmla="*/ 1653591 w 2892882"/>
              <a:gd name="connsiteY1074" fmla="*/ 3908984 h 6857999"/>
              <a:gd name="connsiteX1075" fmla="*/ 2062429 w 2892882"/>
              <a:gd name="connsiteY1075" fmla="*/ 4317848 h 6857999"/>
              <a:gd name="connsiteX1076" fmla="*/ 1926158 w 2892882"/>
              <a:gd name="connsiteY1076" fmla="*/ 4317848 h 6857999"/>
              <a:gd name="connsiteX1077" fmla="*/ 1926158 w 2892882"/>
              <a:gd name="connsiteY1077" fmla="*/ 4454131 h 6857999"/>
              <a:gd name="connsiteX1078" fmla="*/ 2062429 w 2892882"/>
              <a:gd name="connsiteY1078" fmla="*/ 4454131 h 6857999"/>
              <a:gd name="connsiteX1079" fmla="*/ 2062429 w 2892882"/>
              <a:gd name="connsiteY1079" fmla="*/ 4317848 h 6857999"/>
              <a:gd name="connsiteX1080" fmla="*/ 2062429 w 2892882"/>
              <a:gd name="connsiteY1080" fmla="*/ 3772700 h 6857999"/>
              <a:gd name="connsiteX1081" fmla="*/ 2198726 w 2892882"/>
              <a:gd name="connsiteY1081" fmla="*/ 3772700 h 6857999"/>
              <a:gd name="connsiteX1082" fmla="*/ 2198726 w 2892882"/>
              <a:gd name="connsiteY1082" fmla="*/ 3636416 h 6857999"/>
              <a:gd name="connsiteX1083" fmla="*/ 2062429 w 2892882"/>
              <a:gd name="connsiteY1083" fmla="*/ 3636416 h 6857999"/>
              <a:gd name="connsiteX1084" fmla="*/ 2062429 w 2892882"/>
              <a:gd name="connsiteY1084" fmla="*/ 3772700 h 6857999"/>
              <a:gd name="connsiteX1085" fmla="*/ 1926158 w 2892882"/>
              <a:gd name="connsiteY1085" fmla="*/ 4181564 h 6857999"/>
              <a:gd name="connsiteX1086" fmla="*/ 1789875 w 2892882"/>
              <a:gd name="connsiteY1086" fmla="*/ 4181564 h 6857999"/>
              <a:gd name="connsiteX1087" fmla="*/ 1789875 w 2892882"/>
              <a:gd name="connsiteY1087" fmla="*/ 4317848 h 6857999"/>
              <a:gd name="connsiteX1088" fmla="*/ 1926158 w 2892882"/>
              <a:gd name="connsiteY1088" fmla="*/ 4317848 h 6857999"/>
              <a:gd name="connsiteX1089" fmla="*/ 1926158 w 2892882"/>
              <a:gd name="connsiteY1089" fmla="*/ 4181564 h 6857999"/>
              <a:gd name="connsiteX1090" fmla="*/ 2062429 w 2892882"/>
              <a:gd name="connsiteY1090" fmla="*/ 4181564 h 6857999"/>
              <a:gd name="connsiteX1091" fmla="*/ 2062429 w 2892882"/>
              <a:gd name="connsiteY1091" fmla="*/ 4317848 h 6857999"/>
              <a:gd name="connsiteX1092" fmla="*/ 2198726 w 2892882"/>
              <a:gd name="connsiteY1092" fmla="*/ 4317848 h 6857999"/>
              <a:gd name="connsiteX1093" fmla="*/ 2198726 w 2892882"/>
              <a:gd name="connsiteY1093" fmla="*/ 4181564 h 6857999"/>
              <a:gd name="connsiteX1094" fmla="*/ 2062429 w 2892882"/>
              <a:gd name="connsiteY1094" fmla="*/ 4181564 h 6857999"/>
              <a:gd name="connsiteX1095" fmla="*/ 2062429 w 2892882"/>
              <a:gd name="connsiteY1095" fmla="*/ 4045267 h 6857999"/>
              <a:gd name="connsiteX1096" fmla="*/ 1926158 w 2892882"/>
              <a:gd name="connsiteY1096" fmla="*/ 4045267 h 6857999"/>
              <a:gd name="connsiteX1097" fmla="*/ 1926158 w 2892882"/>
              <a:gd name="connsiteY1097" fmla="*/ 4181564 h 6857999"/>
              <a:gd name="connsiteX1098" fmla="*/ 2062429 w 2892882"/>
              <a:gd name="connsiteY1098" fmla="*/ 4181564 h 6857999"/>
              <a:gd name="connsiteX1099" fmla="*/ 2062429 w 2892882"/>
              <a:gd name="connsiteY1099" fmla="*/ 4045267 h 6857999"/>
              <a:gd name="connsiteX1100" fmla="*/ 1926158 w 2892882"/>
              <a:gd name="connsiteY1100" fmla="*/ 3908984 h 6857999"/>
              <a:gd name="connsiteX1101" fmla="*/ 1789875 w 2892882"/>
              <a:gd name="connsiteY1101" fmla="*/ 3908984 h 6857999"/>
              <a:gd name="connsiteX1102" fmla="*/ 1789875 w 2892882"/>
              <a:gd name="connsiteY1102" fmla="*/ 4045267 h 6857999"/>
              <a:gd name="connsiteX1103" fmla="*/ 1926158 w 2892882"/>
              <a:gd name="connsiteY1103" fmla="*/ 4045267 h 6857999"/>
              <a:gd name="connsiteX1104" fmla="*/ 1926158 w 2892882"/>
              <a:gd name="connsiteY1104" fmla="*/ 3908984 h 6857999"/>
              <a:gd name="connsiteX1105" fmla="*/ 2335009 w 2892882"/>
              <a:gd name="connsiteY1105" fmla="*/ 4045267 h 6857999"/>
              <a:gd name="connsiteX1106" fmla="*/ 2471306 w 2892882"/>
              <a:gd name="connsiteY1106" fmla="*/ 4045267 h 6857999"/>
              <a:gd name="connsiteX1107" fmla="*/ 2471306 w 2892882"/>
              <a:gd name="connsiteY1107" fmla="*/ 3908984 h 6857999"/>
              <a:gd name="connsiteX1108" fmla="*/ 2335009 w 2892882"/>
              <a:gd name="connsiteY1108" fmla="*/ 3908984 h 6857999"/>
              <a:gd name="connsiteX1109" fmla="*/ 2335009 w 2892882"/>
              <a:gd name="connsiteY1109" fmla="*/ 4045267 h 6857999"/>
              <a:gd name="connsiteX1110" fmla="*/ 2198726 w 2892882"/>
              <a:gd name="connsiteY1110" fmla="*/ 3908984 h 6857999"/>
              <a:gd name="connsiteX1111" fmla="*/ 2335009 w 2892882"/>
              <a:gd name="connsiteY1111" fmla="*/ 3908984 h 6857999"/>
              <a:gd name="connsiteX1112" fmla="*/ 2335009 w 2892882"/>
              <a:gd name="connsiteY1112" fmla="*/ 3772700 h 6857999"/>
              <a:gd name="connsiteX1113" fmla="*/ 2198726 w 2892882"/>
              <a:gd name="connsiteY1113" fmla="*/ 3772700 h 6857999"/>
              <a:gd name="connsiteX1114" fmla="*/ 2198726 w 2892882"/>
              <a:gd name="connsiteY1114" fmla="*/ 3908984 h 6857999"/>
              <a:gd name="connsiteX1115" fmla="*/ 2198726 w 2892882"/>
              <a:gd name="connsiteY1115" fmla="*/ 4045267 h 6857999"/>
              <a:gd name="connsiteX1116" fmla="*/ 2198726 w 2892882"/>
              <a:gd name="connsiteY1116" fmla="*/ 4181564 h 6857999"/>
              <a:gd name="connsiteX1117" fmla="*/ 2335009 w 2892882"/>
              <a:gd name="connsiteY1117" fmla="*/ 4181564 h 6857999"/>
              <a:gd name="connsiteX1118" fmla="*/ 2335009 w 2892882"/>
              <a:gd name="connsiteY1118" fmla="*/ 4045267 h 6857999"/>
              <a:gd name="connsiteX1119" fmla="*/ 2198726 w 2892882"/>
              <a:gd name="connsiteY1119" fmla="*/ 4045267 h 6857999"/>
              <a:gd name="connsiteX1120" fmla="*/ 2239620 w 2892882"/>
              <a:gd name="connsiteY1120" fmla="*/ 5776112 h 6857999"/>
              <a:gd name="connsiteX1121" fmla="*/ 2294128 w 2892882"/>
              <a:gd name="connsiteY1121" fmla="*/ 5776112 h 6857999"/>
              <a:gd name="connsiteX1122" fmla="*/ 2294128 w 2892882"/>
              <a:gd name="connsiteY1122" fmla="*/ 5721591 h 6857999"/>
              <a:gd name="connsiteX1123" fmla="*/ 2239620 w 2892882"/>
              <a:gd name="connsiteY1123" fmla="*/ 5721591 h 6857999"/>
              <a:gd name="connsiteX1124" fmla="*/ 2239620 w 2892882"/>
              <a:gd name="connsiteY1124" fmla="*/ 5776112 h 6857999"/>
              <a:gd name="connsiteX1125" fmla="*/ 2171459 w 2892882"/>
              <a:gd name="connsiteY1125" fmla="*/ 5844248 h 6857999"/>
              <a:gd name="connsiteX1126" fmla="*/ 2089709 w 2892882"/>
              <a:gd name="connsiteY1126" fmla="*/ 5844248 h 6857999"/>
              <a:gd name="connsiteX1127" fmla="*/ 2089709 w 2892882"/>
              <a:gd name="connsiteY1127" fmla="*/ 5926023 h 6857999"/>
              <a:gd name="connsiteX1128" fmla="*/ 2171459 w 2892882"/>
              <a:gd name="connsiteY1128" fmla="*/ 5926023 h 6857999"/>
              <a:gd name="connsiteX1129" fmla="*/ 2171459 w 2892882"/>
              <a:gd name="connsiteY1129" fmla="*/ 5844248 h 6857999"/>
              <a:gd name="connsiteX1130" fmla="*/ 2089709 w 2892882"/>
              <a:gd name="connsiteY1130" fmla="*/ 6389395 h 6857999"/>
              <a:gd name="connsiteX1131" fmla="*/ 2089709 w 2892882"/>
              <a:gd name="connsiteY1131" fmla="*/ 6471170 h 6857999"/>
              <a:gd name="connsiteX1132" fmla="*/ 2171459 w 2892882"/>
              <a:gd name="connsiteY1132" fmla="*/ 6471170 h 6857999"/>
              <a:gd name="connsiteX1133" fmla="*/ 2171459 w 2892882"/>
              <a:gd name="connsiteY1133" fmla="*/ 6389395 h 6857999"/>
              <a:gd name="connsiteX1134" fmla="*/ 2089709 w 2892882"/>
              <a:gd name="connsiteY1134" fmla="*/ 6389395 h 6857999"/>
              <a:gd name="connsiteX1135" fmla="*/ 2280488 w 2892882"/>
              <a:gd name="connsiteY1135" fmla="*/ 4399610 h 6857999"/>
              <a:gd name="connsiteX1136" fmla="*/ 2280488 w 2892882"/>
              <a:gd name="connsiteY1136" fmla="*/ 4372356 h 6857999"/>
              <a:gd name="connsiteX1137" fmla="*/ 2253247 w 2892882"/>
              <a:gd name="connsiteY1137" fmla="*/ 4372356 h 6857999"/>
              <a:gd name="connsiteX1138" fmla="*/ 2253247 w 2892882"/>
              <a:gd name="connsiteY1138" fmla="*/ 4399610 h 6857999"/>
              <a:gd name="connsiteX1139" fmla="*/ 2280488 w 2892882"/>
              <a:gd name="connsiteY1139" fmla="*/ 4399610 h 6857999"/>
              <a:gd name="connsiteX1140" fmla="*/ 2171459 w 2892882"/>
              <a:gd name="connsiteY1140" fmla="*/ 6116828 h 6857999"/>
              <a:gd name="connsiteX1141" fmla="*/ 2089709 w 2892882"/>
              <a:gd name="connsiteY1141" fmla="*/ 6116828 h 6857999"/>
              <a:gd name="connsiteX1142" fmla="*/ 2089709 w 2892882"/>
              <a:gd name="connsiteY1142" fmla="*/ 6198590 h 6857999"/>
              <a:gd name="connsiteX1143" fmla="*/ 2171459 w 2892882"/>
              <a:gd name="connsiteY1143" fmla="*/ 6198590 h 6857999"/>
              <a:gd name="connsiteX1144" fmla="*/ 2171459 w 2892882"/>
              <a:gd name="connsiteY1144" fmla="*/ 6116828 h 6857999"/>
              <a:gd name="connsiteX1145" fmla="*/ 2171459 w 2892882"/>
              <a:gd name="connsiteY1145" fmla="*/ 5026533 h 6857999"/>
              <a:gd name="connsiteX1146" fmla="*/ 2089709 w 2892882"/>
              <a:gd name="connsiteY1146" fmla="*/ 5026533 h 6857999"/>
              <a:gd name="connsiteX1147" fmla="*/ 2089709 w 2892882"/>
              <a:gd name="connsiteY1147" fmla="*/ 5108308 h 6857999"/>
              <a:gd name="connsiteX1148" fmla="*/ 2171459 w 2892882"/>
              <a:gd name="connsiteY1148" fmla="*/ 5108308 h 6857999"/>
              <a:gd name="connsiteX1149" fmla="*/ 2171459 w 2892882"/>
              <a:gd name="connsiteY1149" fmla="*/ 5026533 h 6857999"/>
              <a:gd name="connsiteX1150" fmla="*/ 2157844 w 2892882"/>
              <a:gd name="connsiteY1150" fmla="*/ 5639828 h 6857999"/>
              <a:gd name="connsiteX1151" fmla="*/ 2157844 w 2892882"/>
              <a:gd name="connsiteY1151" fmla="*/ 5585307 h 6857999"/>
              <a:gd name="connsiteX1152" fmla="*/ 2103336 w 2892882"/>
              <a:gd name="connsiteY1152" fmla="*/ 5585307 h 6857999"/>
              <a:gd name="connsiteX1153" fmla="*/ 2103336 w 2892882"/>
              <a:gd name="connsiteY1153" fmla="*/ 5639828 h 6857999"/>
              <a:gd name="connsiteX1154" fmla="*/ 2157844 w 2892882"/>
              <a:gd name="connsiteY1154" fmla="*/ 5639828 h 6857999"/>
              <a:gd name="connsiteX1155" fmla="*/ 2171459 w 2892882"/>
              <a:gd name="connsiteY1155" fmla="*/ 5299113 h 6857999"/>
              <a:gd name="connsiteX1156" fmla="*/ 2089709 w 2892882"/>
              <a:gd name="connsiteY1156" fmla="*/ 5299113 h 6857999"/>
              <a:gd name="connsiteX1157" fmla="*/ 2089709 w 2892882"/>
              <a:gd name="connsiteY1157" fmla="*/ 5380876 h 6857999"/>
              <a:gd name="connsiteX1158" fmla="*/ 2171459 w 2892882"/>
              <a:gd name="connsiteY1158" fmla="*/ 5380876 h 6857999"/>
              <a:gd name="connsiteX1159" fmla="*/ 2171459 w 2892882"/>
              <a:gd name="connsiteY1159" fmla="*/ 5299113 h 6857999"/>
              <a:gd name="connsiteX1160" fmla="*/ 2253247 w 2892882"/>
              <a:gd name="connsiteY1160" fmla="*/ 4672190 h 6857999"/>
              <a:gd name="connsiteX1161" fmla="*/ 2280488 w 2892882"/>
              <a:gd name="connsiteY1161" fmla="*/ 4672190 h 6857999"/>
              <a:gd name="connsiteX1162" fmla="*/ 2280488 w 2892882"/>
              <a:gd name="connsiteY1162" fmla="*/ 4644936 h 6857999"/>
              <a:gd name="connsiteX1163" fmla="*/ 2253247 w 2892882"/>
              <a:gd name="connsiteY1163" fmla="*/ 4644936 h 6857999"/>
              <a:gd name="connsiteX1164" fmla="*/ 2253247 w 2892882"/>
              <a:gd name="connsiteY1164" fmla="*/ 4672190 h 6857999"/>
              <a:gd name="connsiteX1165" fmla="*/ 2307755 w 2892882"/>
              <a:gd name="connsiteY1165" fmla="*/ 5980531 h 6857999"/>
              <a:gd name="connsiteX1166" fmla="*/ 2225980 w 2892882"/>
              <a:gd name="connsiteY1166" fmla="*/ 5980531 h 6857999"/>
              <a:gd name="connsiteX1167" fmla="*/ 2225980 w 2892882"/>
              <a:gd name="connsiteY1167" fmla="*/ 6062306 h 6857999"/>
              <a:gd name="connsiteX1168" fmla="*/ 2307755 w 2892882"/>
              <a:gd name="connsiteY1168" fmla="*/ 6062306 h 6857999"/>
              <a:gd name="connsiteX1169" fmla="*/ 2307755 w 2892882"/>
              <a:gd name="connsiteY1169" fmla="*/ 5980531 h 6857999"/>
              <a:gd name="connsiteX1170" fmla="*/ 2062429 w 2892882"/>
              <a:gd name="connsiteY1170" fmla="*/ 3908984 h 6857999"/>
              <a:gd name="connsiteX1171" fmla="*/ 2062429 w 2892882"/>
              <a:gd name="connsiteY1171" fmla="*/ 3772700 h 6857999"/>
              <a:gd name="connsiteX1172" fmla="*/ 1926158 w 2892882"/>
              <a:gd name="connsiteY1172" fmla="*/ 3772700 h 6857999"/>
              <a:gd name="connsiteX1173" fmla="*/ 1926158 w 2892882"/>
              <a:gd name="connsiteY1173" fmla="*/ 3908984 h 6857999"/>
              <a:gd name="connsiteX1174" fmla="*/ 2062429 w 2892882"/>
              <a:gd name="connsiteY1174" fmla="*/ 3908984 h 6857999"/>
              <a:gd name="connsiteX1175" fmla="*/ 2225980 w 2892882"/>
              <a:gd name="connsiteY1175" fmla="*/ 6253111 h 6857999"/>
              <a:gd name="connsiteX1176" fmla="*/ 2225980 w 2892882"/>
              <a:gd name="connsiteY1176" fmla="*/ 6334874 h 6857999"/>
              <a:gd name="connsiteX1177" fmla="*/ 2307755 w 2892882"/>
              <a:gd name="connsiteY1177" fmla="*/ 6334874 h 6857999"/>
              <a:gd name="connsiteX1178" fmla="*/ 2307755 w 2892882"/>
              <a:gd name="connsiteY1178" fmla="*/ 6253111 h 6857999"/>
              <a:gd name="connsiteX1179" fmla="*/ 2225980 w 2892882"/>
              <a:gd name="connsiteY1179" fmla="*/ 6253111 h 6857999"/>
              <a:gd name="connsiteX1180" fmla="*/ 2294128 w 2892882"/>
              <a:gd name="connsiteY1180" fmla="*/ 5503532 h 6857999"/>
              <a:gd name="connsiteX1181" fmla="*/ 2294128 w 2892882"/>
              <a:gd name="connsiteY1181" fmla="*/ 5449024 h 6857999"/>
              <a:gd name="connsiteX1182" fmla="*/ 2239620 w 2892882"/>
              <a:gd name="connsiteY1182" fmla="*/ 5449024 h 6857999"/>
              <a:gd name="connsiteX1183" fmla="*/ 2239620 w 2892882"/>
              <a:gd name="connsiteY1183" fmla="*/ 5503532 h 6857999"/>
              <a:gd name="connsiteX1184" fmla="*/ 2294128 w 2892882"/>
              <a:gd name="connsiteY1184" fmla="*/ 5503532 h 6857999"/>
              <a:gd name="connsiteX1185" fmla="*/ 2307755 w 2892882"/>
              <a:gd name="connsiteY1185" fmla="*/ 5162817 h 6857999"/>
              <a:gd name="connsiteX1186" fmla="*/ 2225980 w 2892882"/>
              <a:gd name="connsiteY1186" fmla="*/ 5162817 h 6857999"/>
              <a:gd name="connsiteX1187" fmla="*/ 2225980 w 2892882"/>
              <a:gd name="connsiteY1187" fmla="*/ 5244592 h 6857999"/>
              <a:gd name="connsiteX1188" fmla="*/ 2307755 w 2892882"/>
              <a:gd name="connsiteY1188" fmla="*/ 5244592 h 6857999"/>
              <a:gd name="connsiteX1189" fmla="*/ 2307755 w 2892882"/>
              <a:gd name="connsiteY1189" fmla="*/ 5162817 h 6857999"/>
              <a:gd name="connsiteX1190" fmla="*/ 2307755 w 2892882"/>
              <a:gd name="connsiteY1190" fmla="*/ 4890249 h 6857999"/>
              <a:gd name="connsiteX1191" fmla="*/ 2225980 w 2892882"/>
              <a:gd name="connsiteY1191" fmla="*/ 4890249 h 6857999"/>
              <a:gd name="connsiteX1192" fmla="*/ 2225980 w 2892882"/>
              <a:gd name="connsiteY1192" fmla="*/ 4972024 h 6857999"/>
              <a:gd name="connsiteX1193" fmla="*/ 2307755 w 2892882"/>
              <a:gd name="connsiteY1193" fmla="*/ 4972024 h 6857999"/>
              <a:gd name="connsiteX1194" fmla="*/ 2307755 w 2892882"/>
              <a:gd name="connsiteY1194" fmla="*/ 4890249 h 6857999"/>
              <a:gd name="connsiteX1195" fmla="*/ 2035188 w 2892882"/>
              <a:gd name="connsiteY1195" fmla="*/ 6253111 h 6857999"/>
              <a:gd name="connsiteX1196" fmla="*/ 1953412 w 2892882"/>
              <a:gd name="connsiteY1196" fmla="*/ 6253111 h 6857999"/>
              <a:gd name="connsiteX1197" fmla="*/ 1953412 w 2892882"/>
              <a:gd name="connsiteY1197" fmla="*/ 6334874 h 6857999"/>
              <a:gd name="connsiteX1198" fmla="*/ 2035188 w 2892882"/>
              <a:gd name="connsiteY1198" fmla="*/ 6334874 h 6857999"/>
              <a:gd name="connsiteX1199" fmla="*/ 2035188 w 2892882"/>
              <a:gd name="connsiteY1199" fmla="*/ 6253111 h 6857999"/>
              <a:gd name="connsiteX1200" fmla="*/ 345232 w 2892882"/>
              <a:gd name="connsiteY1200" fmla="*/ 3309328 h 6857999"/>
              <a:gd name="connsiteX1201" fmla="*/ 372492 w 2892882"/>
              <a:gd name="connsiteY1201" fmla="*/ 3309328 h 6857999"/>
              <a:gd name="connsiteX1202" fmla="*/ 372492 w 2892882"/>
              <a:gd name="connsiteY1202" fmla="*/ 3282074 h 6857999"/>
              <a:gd name="connsiteX1203" fmla="*/ 345232 w 2892882"/>
              <a:gd name="connsiteY1203" fmla="*/ 3282074 h 6857999"/>
              <a:gd name="connsiteX1204" fmla="*/ 345232 w 2892882"/>
              <a:gd name="connsiteY1204" fmla="*/ 3309328 h 6857999"/>
              <a:gd name="connsiteX1205" fmla="*/ 345232 w 2892882"/>
              <a:gd name="connsiteY1205" fmla="*/ 3036761 h 6857999"/>
              <a:gd name="connsiteX1206" fmla="*/ 372492 w 2892882"/>
              <a:gd name="connsiteY1206" fmla="*/ 3036761 h 6857999"/>
              <a:gd name="connsiteX1207" fmla="*/ 372492 w 2892882"/>
              <a:gd name="connsiteY1207" fmla="*/ 3009494 h 6857999"/>
              <a:gd name="connsiteX1208" fmla="*/ 345232 w 2892882"/>
              <a:gd name="connsiteY1208" fmla="*/ 3009494 h 6857999"/>
              <a:gd name="connsiteX1209" fmla="*/ 345232 w 2892882"/>
              <a:gd name="connsiteY1209" fmla="*/ 3036761 h 6857999"/>
              <a:gd name="connsiteX1210" fmla="*/ 345232 w 2892882"/>
              <a:gd name="connsiteY1210" fmla="*/ 2764180 h 6857999"/>
              <a:gd name="connsiteX1211" fmla="*/ 372492 w 2892882"/>
              <a:gd name="connsiteY1211" fmla="*/ 2764180 h 6857999"/>
              <a:gd name="connsiteX1212" fmla="*/ 372492 w 2892882"/>
              <a:gd name="connsiteY1212" fmla="*/ 2736926 h 6857999"/>
              <a:gd name="connsiteX1213" fmla="*/ 345232 w 2892882"/>
              <a:gd name="connsiteY1213" fmla="*/ 2736926 h 6857999"/>
              <a:gd name="connsiteX1214" fmla="*/ 345232 w 2892882"/>
              <a:gd name="connsiteY1214" fmla="*/ 2764180 h 6857999"/>
              <a:gd name="connsiteX1215" fmla="*/ 372492 w 2892882"/>
              <a:gd name="connsiteY1215" fmla="*/ 2219033 h 6857999"/>
              <a:gd name="connsiteX1216" fmla="*/ 372492 w 2892882"/>
              <a:gd name="connsiteY1216" fmla="*/ 2191779 h 6857999"/>
              <a:gd name="connsiteX1217" fmla="*/ 345232 w 2892882"/>
              <a:gd name="connsiteY1217" fmla="*/ 2191779 h 6857999"/>
              <a:gd name="connsiteX1218" fmla="*/ 345232 w 2892882"/>
              <a:gd name="connsiteY1218" fmla="*/ 2219033 h 6857999"/>
              <a:gd name="connsiteX1219" fmla="*/ 372492 w 2892882"/>
              <a:gd name="connsiteY1219" fmla="*/ 2219033 h 6857999"/>
              <a:gd name="connsiteX1220" fmla="*/ 345232 w 2892882"/>
              <a:gd name="connsiteY1220" fmla="*/ 3581895 h 6857999"/>
              <a:gd name="connsiteX1221" fmla="*/ 372492 w 2892882"/>
              <a:gd name="connsiteY1221" fmla="*/ 3581895 h 6857999"/>
              <a:gd name="connsiteX1222" fmla="*/ 372492 w 2892882"/>
              <a:gd name="connsiteY1222" fmla="*/ 3554641 h 6857999"/>
              <a:gd name="connsiteX1223" fmla="*/ 345232 w 2892882"/>
              <a:gd name="connsiteY1223" fmla="*/ 3554641 h 6857999"/>
              <a:gd name="connsiteX1224" fmla="*/ 345232 w 2892882"/>
              <a:gd name="connsiteY1224" fmla="*/ 3581895 h 6857999"/>
              <a:gd name="connsiteX1225" fmla="*/ 345232 w 2892882"/>
              <a:gd name="connsiteY1225" fmla="*/ 4127043 h 6857999"/>
              <a:gd name="connsiteX1226" fmla="*/ 372492 w 2892882"/>
              <a:gd name="connsiteY1226" fmla="*/ 4127043 h 6857999"/>
              <a:gd name="connsiteX1227" fmla="*/ 372492 w 2892882"/>
              <a:gd name="connsiteY1227" fmla="*/ 4099788 h 6857999"/>
              <a:gd name="connsiteX1228" fmla="*/ 345232 w 2892882"/>
              <a:gd name="connsiteY1228" fmla="*/ 4099788 h 6857999"/>
              <a:gd name="connsiteX1229" fmla="*/ 345232 w 2892882"/>
              <a:gd name="connsiteY1229" fmla="*/ 4127043 h 6857999"/>
              <a:gd name="connsiteX1230" fmla="*/ 345232 w 2892882"/>
              <a:gd name="connsiteY1230" fmla="*/ 3854476 h 6857999"/>
              <a:gd name="connsiteX1231" fmla="*/ 372492 w 2892882"/>
              <a:gd name="connsiteY1231" fmla="*/ 3854476 h 6857999"/>
              <a:gd name="connsiteX1232" fmla="*/ 372492 w 2892882"/>
              <a:gd name="connsiteY1232" fmla="*/ 3827209 h 6857999"/>
              <a:gd name="connsiteX1233" fmla="*/ 345232 w 2892882"/>
              <a:gd name="connsiteY1233" fmla="*/ 3827209 h 6857999"/>
              <a:gd name="connsiteX1234" fmla="*/ 345232 w 2892882"/>
              <a:gd name="connsiteY1234" fmla="*/ 3854476 h 6857999"/>
              <a:gd name="connsiteX1235" fmla="*/ 345232 w 2892882"/>
              <a:gd name="connsiteY1235" fmla="*/ 4399623 h 6857999"/>
              <a:gd name="connsiteX1236" fmla="*/ 372492 w 2892882"/>
              <a:gd name="connsiteY1236" fmla="*/ 4399623 h 6857999"/>
              <a:gd name="connsiteX1237" fmla="*/ 372492 w 2892882"/>
              <a:gd name="connsiteY1237" fmla="*/ 4372356 h 6857999"/>
              <a:gd name="connsiteX1238" fmla="*/ 345232 w 2892882"/>
              <a:gd name="connsiteY1238" fmla="*/ 4372356 h 6857999"/>
              <a:gd name="connsiteX1239" fmla="*/ 345232 w 2892882"/>
              <a:gd name="connsiteY1239" fmla="*/ 4399623 h 6857999"/>
              <a:gd name="connsiteX1240" fmla="*/ 944885 w 2892882"/>
              <a:gd name="connsiteY1240" fmla="*/ 4617682 h 6857999"/>
              <a:gd name="connsiteX1241" fmla="*/ 863129 w 2892882"/>
              <a:gd name="connsiteY1241" fmla="*/ 4617682 h 6857999"/>
              <a:gd name="connsiteX1242" fmla="*/ 863129 w 2892882"/>
              <a:gd name="connsiteY1242" fmla="*/ 4699444 h 6857999"/>
              <a:gd name="connsiteX1243" fmla="*/ 944885 w 2892882"/>
              <a:gd name="connsiteY1243" fmla="*/ 4699444 h 6857999"/>
              <a:gd name="connsiteX1244" fmla="*/ 944885 w 2892882"/>
              <a:gd name="connsiteY1244" fmla="*/ 4617682 h 6857999"/>
              <a:gd name="connsiteX1245" fmla="*/ 944885 w 2892882"/>
              <a:gd name="connsiteY1245" fmla="*/ 4890249 h 6857999"/>
              <a:gd name="connsiteX1246" fmla="*/ 863129 w 2892882"/>
              <a:gd name="connsiteY1246" fmla="*/ 4890249 h 6857999"/>
              <a:gd name="connsiteX1247" fmla="*/ 863129 w 2892882"/>
              <a:gd name="connsiteY1247" fmla="*/ 4972024 h 6857999"/>
              <a:gd name="connsiteX1248" fmla="*/ 944885 w 2892882"/>
              <a:gd name="connsiteY1248" fmla="*/ 4972024 h 6857999"/>
              <a:gd name="connsiteX1249" fmla="*/ 944885 w 2892882"/>
              <a:gd name="connsiteY1249" fmla="*/ 4890249 h 6857999"/>
              <a:gd name="connsiteX1250" fmla="*/ 944885 w 2892882"/>
              <a:gd name="connsiteY1250" fmla="*/ 5162817 h 6857999"/>
              <a:gd name="connsiteX1251" fmla="*/ 863129 w 2892882"/>
              <a:gd name="connsiteY1251" fmla="*/ 5162817 h 6857999"/>
              <a:gd name="connsiteX1252" fmla="*/ 863129 w 2892882"/>
              <a:gd name="connsiteY1252" fmla="*/ 5244592 h 6857999"/>
              <a:gd name="connsiteX1253" fmla="*/ 944885 w 2892882"/>
              <a:gd name="connsiteY1253" fmla="*/ 5244592 h 6857999"/>
              <a:gd name="connsiteX1254" fmla="*/ 944885 w 2892882"/>
              <a:gd name="connsiteY1254" fmla="*/ 5162817 h 6857999"/>
              <a:gd name="connsiteX1255" fmla="*/ 236202 w 2892882"/>
              <a:gd name="connsiteY1255" fmla="*/ 4781220 h 6857999"/>
              <a:gd name="connsiteX1256" fmla="*/ 231366 w 2892882"/>
              <a:gd name="connsiteY1256" fmla="*/ 4778007 h 6857999"/>
              <a:gd name="connsiteX1257" fmla="*/ 240233 w 2892882"/>
              <a:gd name="connsiteY1257" fmla="*/ 4802403 h 6857999"/>
              <a:gd name="connsiteX1258" fmla="*/ 236202 w 2892882"/>
              <a:gd name="connsiteY1258" fmla="*/ 4781220 h 6857999"/>
              <a:gd name="connsiteX1259" fmla="*/ 2062429 w 2892882"/>
              <a:gd name="connsiteY1259" fmla="*/ 4045267 h 6857999"/>
              <a:gd name="connsiteX1260" fmla="*/ 2198726 w 2892882"/>
              <a:gd name="connsiteY1260" fmla="*/ 4045267 h 6857999"/>
              <a:gd name="connsiteX1261" fmla="*/ 2198726 w 2892882"/>
              <a:gd name="connsiteY1261" fmla="*/ 3908984 h 6857999"/>
              <a:gd name="connsiteX1262" fmla="*/ 2062429 w 2892882"/>
              <a:gd name="connsiteY1262" fmla="*/ 3908984 h 6857999"/>
              <a:gd name="connsiteX1263" fmla="*/ 2062429 w 2892882"/>
              <a:gd name="connsiteY1263" fmla="*/ 4045267 h 6857999"/>
              <a:gd name="connsiteX1264" fmla="*/ 495214 w 2892882"/>
              <a:gd name="connsiteY1264" fmla="*/ 5339931 h 6857999"/>
              <a:gd name="connsiteX1265" fmla="*/ 495214 w 2892882"/>
              <a:gd name="connsiteY1265" fmla="*/ 5312677 h 6857999"/>
              <a:gd name="connsiteX1266" fmla="*/ 471834 w 2892882"/>
              <a:gd name="connsiteY1266" fmla="*/ 5310099 h 6857999"/>
              <a:gd name="connsiteX1267" fmla="*/ 490116 w 2892882"/>
              <a:gd name="connsiteY1267" fmla="*/ 5343309 h 6857999"/>
              <a:gd name="connsiteX1268" fmla="*/ 495214 w 2892882"/>
              <a:gd name="connsiteY1268" fmla="*/ 5339931 h 6857999"/>
              <a:gd name="connsiteX1269" fmla="*/ 345232 w 2892882"/>
              <a:gd name="connsiteY1269" fmla="*/ 2491613 h 6857999"/>
              <a:gd name="connsiteX1270" fmla="*/ 372492 w 2892882"/>
              <a:gd name="connsiteY1270" fmla="*/ 2491613 h 6857999"/>
              <a:gd name="connsiteX1271" fmla="*/ 372492 w 2892882"/>
              <a:gd name="connsiteY1271" fmla="*/ 2464359 h 6857999"/>
              <a:gd name="connsiteX1272" fmla="*/ 345232 w 2892882"/>
              <a:gd name="connsiteY1272" fmla="*/ 2464359 h 6857999"/>
              <a:gd name="connsiteX1273" fmla="*/ 345232 w 2892882"/>
              <a:gd name="connsiteY1273" fmla="*/ 2491613 h 6857999"/>
              <a:gd name="connsiteX1274" fmla="*/ 345232 w 2892882"/>
              <a:gd name="connsiteY1274" fmla="*/ 4672190 h 6857999"/>
              <a:gd name="connsiteX1275" fmla="*/ 372492 w 2892882"/>
              <a:gd name="connsiteY1275" fmla="*/ 4672190 h 6857999"/>
              <a:gd name="connsiteX1276" fmla="*/ 372492 w 2892882"/>
              <a:gd name="connsiteY1276" fmla="*/ 4644936 h 6857999"/>
              <a:gd name="connsiteX1277" fmla="*/ 345232 w 2892882"/>
              <a:gd name="connsiteY1277" fmla="*/ 4644936 h 6857999"/>
              <a:gd name="connsiteX1278" fmla="*/ 345232 w 2892882"/>
              <a:gd name="connsiteY1278" fmla="*/ 4672190 h 6857999"/>
              <a:gd name="connsiteX1279" fmla="*/ 2035188 w 2892882"/>
              <a:gd name="connsiteY1279" fmla="*/ 5980531 h 6857999"/>
              <a:gd name="connsiteX1280" fmla="*/ 1953412 w 2892882"/>
              <a:gd name="connsiteY1280" fmla="*/ 5980531 h 6857999"/>
              <a:gd name="connsiteX1281" fmla="*/ 1953412 w 2892882"/>
              <a:gd name="connsiteY1281" fmla="*/ 6062306 h 6857999"/>
              <a:gd name="connsiteX1282" fmla="*/ 2035188 w 2892882"/>
              <a:gd name="connsiteY1282" fmla="*/ 6062306 h 6857999"/>
              <a:gd name="connsiteX1283" fmla="*/ 2035188 w 2892882"/>
              <a:gd name="connsiteY1283" fmla="*/ 5980531 h 6857999"/>
              <a:gd name="connsiteX1284" fmla="*/ 2035188 w 2892882"/>
              <a:gd name="connsiteY1284" fmla="*/ 5435397 h 6857999"/>
              <a:gd name="connsiteX1285" fmla="*/ 1953412 w 2892882"/>
              <a:gd name="connsiteY1285" fmla="*/ 5435397 h 6857999"/>
              <a:gd name="connsiteX1286" fmla="*/ 1953412 w 2892882"/>
              <a:gd name="connsiteY1286" fmla="*/ 5517159 h 6857999"/>
              <a:gd name="connsiteX1287" fmla="*/ 2035188 w 2892882"/>
              <a:gd name="connsiteY1287" fmla="*/ 5517159 h 6857999"/>
              <a:gd name="connsiteX1288" fmla="*/ 2035188 w 2892882"/>
              <a:gd name="connsiteY1288" fmla="*/ 5435397 h 6857999"/>
              <a:gd name="connsiteX1289" fmla="*/ 2035188 w 2892882"/>
              <a:gd name="connsiteY1289" fmla="*/ 4617682 h 6857999"/>
              <a:gd name="connsiteX1290" fmla="*/ 1953412 w 2892882"/>
              <a:gd name="connsiteY1290" fmla="*/ 4617682 h 6857999"/>
              <a:gd name="connsiteX1291" fmla="*/ 1953412 w 2892882"/>
              <a:gd name="connsiteY1291" fmla="*/ 4699444 h 6857999"/>
              <a:gd name="connsiteX1292" fmla="*/ 2035188 w 2892882"/>
              <a:gd name="connsiteY1292" fmla="*/ 4699444 h 6857999"/>
              <a:gd name="connsiteX1293" fmla="*/ 2035188 w 2892882"/>
              <a:gd name="connsiteY1293" fmla="*/ 4617682 h 6857999"/>
              <a:gd name="connsiteX1294" fmla="*/ 2035188 w 2892882"/>
              <a:gd name="connsiteY1294" fmla="*/ 5162817 h 6857999"/>
              <a:gd name="connsiteX1295" fmla="*/ 1953412 w 2892882"/>
              <a:gd name="connsiteY1295" fmla="*/ 5162817 h 6857999"/>
              <a:gd name="connsiteX1296" fmla="*/ 1953412 w 2892882"/>
              <a:gd name="connsiteY1296" fmla="*/ 5244592 h 6857999"/>
              <a:gd name="connsiteX1297" fmla="*/ 2035188 w 2892882"/>
              <a:gd name="connsiteY1297" fmla="*/ 5244592 h 6857999"/>
              <a:gd name="connsiteX1298" fmla="*/ 2035188 w 2892882"/>
              <a:gd name="connsiteY1298" fmla="*/ 5162817 h 6857999"/>
              <a:gd name="connsiteX1299" fmla="*/ 1953412 w 2892882"/>
              <a:gd name="connsiteY1299" fmla="*/ 6525679 h 6857999"/>
              <a:gd name="connsiteX1300" fmla="*/ 1953412 w 2892882"/>
              <a:gd name="connsiteY1300" fmla="*/ 6607454 h 6857999"/>
              <a:gd name="connsiteX1301" fmla="*/ 2035188 w 2892882"/>
              <a:gd name="connsiteY1301" fmla="*/ 6607454 h 6857999"/>
              <a:gd name="connsiteX1302" fmla="*/ 2035188 w 2892882"/>
              <a:gd name="connsiteY1302" fmla="*/ 6525679 h 6857999"/>
              <a:gd name="connsiteX1303" fmla="*/ 1953412 w 2892882"/>
              <a:gd name="connsiteY1303" fmla="*/ 6525679 h 6857999"/>
              <a:gd name="connsiteX1304" fmla="*/ 2035188 w 2892882"/>
              <a:gd name="connsiteY1304" fmla="*/ 4890249 h 6857999"/>
              <a:gd name="connsiteX1305" fmla="*/ 1953412 w 2892882"/>
              <a:gd name="connsiteY1305" fmla="*/ 4890249 h 6857999"/>
              <a:gd name="connsiteX1306" fmla="*/ 1953412 w 2892882"/>
              <a:gd name="connsiteY1306" fmla="*/ 4972024 h 6857999"/>
              <a:gd name="connsiteX1307" fmla="*/ 2035188 w 2892882"/>
              <a:gd name="connsiteY1307" fmla="*/ 4972024 h 6857999"/>
              <a:gd name="connsiteX1308" fmla="*/ 2035188 w 2892882"/>
              <a:gd name="connsiteY1308" fmla="*/ 4890249 h 6857999"/>
              <a:gd name="connsiteX1309" fmla="*/ 2035188 w 2892882"/>
              <a:gd name="connsiteY1309" fmla="*/ 5707964 h 6857999"/>
              <a:gd name="connsiteX1310" fmla="*/ 1953412 w 2892882"/>
              <a:gd name="connsiteY1310" fmla="*/ 5707964 h 6857999"/>
              <a:gd name="connsiteX1311" fmla="*/ 1953412 w 2892882"/>
              <a:gd name="connsiteY1311" fmla="*/ 5789739 h 6857999"/>
              <a:gd name="connsiteX1312" fmla="*/ 2035188 w 2892882"/>
              <a:gd name="connsiteY1312" fmla="*/ 5789739 h 6857999"/>
              <a:gd name="connsiteX1313" fmla="*/ 2035188 w 2892882"/>
              <a:gd name="connsiteY1313" fmla="*/ 5707964 h 6857999"/>
              <a:gd name="connsiteX1314" fmla="*/ 345232 w 2892882"/>
              <a:gd name="connsiteY1314" fmla="*/ 1919212 h 6857999"/>
              <a:gd name="connsiteX1315" fmla="*/ 345232 w 2892882"/>
              <a:gd name="connsiteY1315" fmla="*/ 1946466 h 6857999"/>
              <a:gd name="connsiteX1316" fmla="*/ 372492 w 2892882"/>
              <a:gd name="connsiteY1316" fmla="*/ 1946466 h 6857999"/>
              <a:gd name="connsiteX1317" fmla="*/ 372492 w 2892882"/>
              <a:gd name="connsiteY1317" fmla="*/ 1919212 h 6857999"/>
              <a:gd name="connsiteX1318" fmla="*/ 345232 w 2892882"/>
              <a:gd name="connsiteY1318" fmla="*/ 1919212 h 6857999"/>
              <a:gd name="connsiteX1319" fmla="*/ 345232 w 2892882"/>
              <a:gd name="connsiteY1319" fmla="*/ 4944758 h 6857999"/>
              <a:gd name="connsiteX1320" fmla="*/ 372492 w 2892882"/>
              <a:gd name="connsiteY1320" fmla="*/ 4944758 h 6857999"/>
              <a:gd name="connsiteX1321" fmla="*/ 372492 w 2892882"/>
              <a:gd name="connsiteY1321" fmla="*/ 4917503 h 6857999"/>
              <a:gd name="connsiteX1322" fmla="*/ 345232 w 2892882"/>
              <a:gd name="connsiteY1322" fmla="*/ 4917503 h 6857999"/>
              <a:gd name="connsiteX1323" fmla="*/ 345232 w 2892882"/>
              <a:gd name="connsiteY1323" fmla="*/ 4944758 h 6857999"/>
              <a:gd name="connsiteX1324" fmla="*/ 2171459 w 2892882"/>
              <a:gd name="connsiteY1324" fmla="*/ 4753966 h 6857999"/>
              <a:gd name="connsiteX1325" fmla="*/ 2089709 w 2892882"/>
              <a:gd name="connsiteY1325" fmla="*/ 4753966 h 6857999"/>
              <a:gd name="connsiteX1326" fmla="*/ 2089709 w 2892882"/>
              <a:gd name="connsiteY1326" fmla="*/ 4835728 h 6857999"/>
              <a:gd name="connsiteX1327" fmla="*/ 2171459 w 2892882"/>
              <a:gd name="connsiteY1327" fmla="*/ 4835728 h 6857999"/>
              <a:gd name="connsiteX1328" fmla="*/ 2171459 w 2892882"/>
              <a:gd name="connsiteY1328" fmla="*/ 4753966 h 6857999"/>
              <a:gd name="connsiteX1329" fmla="*/ 236202 w 2892882"/>
              <a:gd name="connsiteY1329" fmla="*/ 2082749 h 6857999"/>
              <a:gd name="connsiteX1330" fmla="*/ 238820 w 2892882"/>
              <a:gd name="connsiteY1330" fmla="*/ 2059432 h 6857999"/>
              <a:gd name="connsiteX1331" fmla="*/ 228761 w 2892882"/>
              <a:gd name="connsiteY1331" fmla="*/ 2087194 h 6857999"/>
              <a:gd name="connsiteX1332" fmla="*/ 236202 w 2892882"/>
              <a:gd name="connsiteY1332" fmla="*/ 2082749 h 6857999"/>
              <a:gd name="connsiteX1333" fmla="*/ 1340180 w 2892882"/>
              <a:gd name="connsiteY1333" fmla="*/ 6130391 h 6857999"/>
              <a:gd name="connsiteX1334" fmla="*/ 1285659 w 2892882"/>
              <a:gd name="connsiteY1334" fmla="*/ 6130391 h 6857999"/>
              <a:gd name="connsiteX1335" fmla="*/ 1285659 w 2892882"/>
              <a:gd name="connsiteY1335" fmla="*/ 6184900 h 6857999"/>
              <a:gd name="connsiteX1336" fmla="*/ 1340180 w 2892882"/>
              <a:gd name="connsiteY1336" fmla="*/ 6184900 h 6857999"/>
              <a:gd name="connsiteX1337" fmla="*/ 1340180 w 2892882"/>
              <a:gd name="connsiteY1337" fmla="*/ 6130391 h 6857999"/>
              <a:gd name="connsiteX1338" fmla="*/ 1196579 w 2892882"/>
              <a:gd name="connsiteY1338" fmla="*/ 6261062 h 6857999"/>
              <a:gd name="connsiteX1339" fmla="*/ 1208993 w 2892882"/>
              <a:gd name="connsiteY1339" fmla="*/ 6273000 h 6857999"/>
              <a:gd name="connsiteX1340" fmla="*/ 1203908 w 2892882"/>
              <a:gd name="connsiteY1340" fmla="*/ 6266675 h 6857999"/>
              <a:gd name="connsiteX1341" fmla="*/ 1196579 w 2892882"/>
              <a:gd name="connsiteY1341" fmla="*/ 6261062 h 6857999"/>
              <a:gd name="connsiteX1342" fmla="*/ 1405801 w 2892882"/>
              <a:gd name="connsiteY1342" fmla="*/ 408769 h 6857999"/>
              <a:gd name="connsiteX1343" fmla="*/ 1275563 w 2892882"/>
              <a:gd name="connsiteY1343" fmla="*/ 522617 h 6857999"/>
              <a:gd name="connsiteX1344" fmla="*/ 1380935 w 2892882"/>
              <a:gd name="connsiteY1344" fmla="*/ 501892 h 6857999"/>
              <a:gd name="connsiteX1345" fmla="*/ 1405801 w 2892882"/>
              <a:gd name="connsiteY1345" fmla="*/ 408769 h 6857999"/>
              <a:gd name="connsiteX1346" fmla="*/ 563289 w 2892882"/>
              <a:gd name="connsiteY1346" fmla="*/ 1728407 h 6857999"/>
              <a:gd name="connsiteX1347" fmla="*/ 427013 w 2892882"/>
              <a:gd name="connsiteY1347" fmla="*/ 1728407 h 6857999"/>
              <a:gd name="connsiteX1348" fmla="*/ 427013 w 2892882"/>
              <a:gd name="connsiteY1348" fmla="*/ 1864690 h 6857999"/>
              <a:gd name="connsiteX1349" fmla="*/ 563289 w 2892882"/>
              <a:gd name="connsiteY1349" fmla="*/ 1864690 h 6857999"/>
              <a:gd name="connsiteX1350" fmla="*/ 563289 w 2892882"/>
              <a:gd name="connsiteY1350" fmla="*/ 1728407 h 6857999"/>
              <a:gd name="connsiteX1351" fmla="*/ 835856 w 2892882"/>
              <a:gd name="connsiteY1351" fmla="*/ 1728407 h 6857999"/>
              <a:gd name="connsiteX1352" fmla="*/ 972158 w 2892882"/>
              <a:gd name="connsiteY1352" fmla="*/ 1728407 h 6857999"/>
              <a:gd name="connsiteX1353" fmla="*/ 972158 w 2892882"/>
              <a:gd name="connsiteY1353" fmla="*/ 1592123 h 6857999"/>
              <a:gd name="connsiteX1354" fmla="*/ 835856 w 2892882"/>
              <a:gd name="connsiteY1354" fmla="*/ 1592123 h 6857999"/>
              <a:gd name="connsiteX1355" fmla="*/ 835856 w 2892882"/>
              <a:gd name="connsiteY1355" fmla="*/ 1728407 h 6857999"/>
              <a:gd name="connsiteX1356" fmla="*/ 835856 w 2892882"/>
              <a:gd name="connsiteY1356" fmla="*/ 1864690 h 6857999"/>
              <a:gd name="connsiteX1357" fmla="*/ 835856 w 2892882"/>
              <a:gd name="connsiteY1357" fmla="*/ 2000974 h 6857999"/>
              <a:gd name="connsiteX1358" fmla="*/ 972158 w 2892882"/>
              <a:gd name="connsiteY1358" fmla="*/ 2000974 h 6857999"/>
              <a:gd name="connsiteX1359" fmla="*/ 972158 w 2892882"/>
              <a:gd name="connsiteY1359" fmla="*/ 1864690 h 6857999"/>
              <a:gd name="connsiteX1360" fmla="*/ 835856 w 2892882"/>
              <a:gd name="connsiteY1360" fmla="*/ 1864690 h 6857999"/>
              <a:gd name="connsiteX1361" fmla="*/ 972158 w 2892882"/>
              <a:gd name="connsiteY1361" fmla="*/ 1864690 h 6857999"/>
              <a:gd name="connsiteX1362" fmla="*/ 1108434 w 2892882"/>
              <a:gd name="connsiteY1362" fmla="*/ 1864690 h 6857999"/>
              <a:gd name="connsiteX1363" fmla="*/ 1108434 w 2892882"/>
              <a:gd name="connsiteY1363" fmla="*/ 1728407 h 6857999"/>
              <a:gd name="connsiteX1364" fmla="*/ 972158 w 2892882"/>
              <a:gd name="connsiteY1364" fmla="*/ 1728407 h 6857999"/>
              <a:gd name="connsiteX1365" fmla="*/ 972158 w 2892882"/>
              <a:gd name="connsiteY1365" fmla="*/ 1864690 h 6857999"/>
              <a:gd name="connsiteX1366" fmla="*/ 699580 w 2892882"/>
              <a:gd name="connsiteY1366" fmla="*/ 1728407 h 6857999"/>
              <a:gd name="connsiteX1367" fmla="*/ 699580 w 2892882"/>
              <a:gd name="connsiteY1367" fmla="*/ 1592123 h 6857999"/>
              <a:gd name="connsiteX1368" fmla="*/ 563289 w 2892882"/>
              <a:gd name="connsiteY1368" fmla="*/ 1592123 h 6857999"/>
              <a:gd name="connsiteX1369" fmla="*/ 563289 w 2892882"/>
              <a:gd name="connsiteY1369" fmla="*/ 1728407 h 6857999"/>
              <a:gd name="connsiteX1370" fmla="*/ 699580 w 2892882"/>
              <a:gd name="connsiteY1370" fmla="*/ 1728407 h 6857999"/>
              <a:gd name="connsiteX1371" fmla="*/ 563289 w 2892882"/>
              <a:gd name="connsiteY1371" fmla="*/ 1455827 h 6857999"/>
              <a:gd name="connsiteX1372" fmla="*/ 535024 w 2892882"/>
              <a:gd name="connsiteY1372" fmla="*/ 1436332 h 6857999"/>
              <a:gd name="connsiteX1373" fmla="*/ 441747 w 2892882"/>
              <a:gd name="connsiteY1373" fmla="*/ 1604188 h 6857999"/>
              <a:gd name="connsiteX1374" fmla="*/ 563289 w 2892882"/>
              <a:gd name="connsiteY1374" fmla="*/ 1592123 h 6857999"/>
              <a:gd name="connsiteX1375" fmla="*/ 563289 w 2892882"/>
              <a:gd name="connsiteY1375" fmla="*/ 1455827 h 6857999"/>
              <a:gd name="connsiteX1376" fmla="*/ 699580 w 2892882"/>
              <a:gd name="connsiteY1376" fmla="*/ 1455827 h 6857999"/>
              <a:gd name="connsiteX1377" fmla="*/ 699580 w 2892882"/>
              <a:gd name="connsiteY1377" fmla="*/ 1319543 h 6857999"/>
              <a:gd name="connsiteX1378" fmla="*/ 624359 w 2892882"/>
              <a:gd name="connsiteY1378" fmla="*/ 1291654 h 6857999"/>
              <a:gd name="connsiteX1379" fmla="*/ 542194 w 2892882"/>
              <a:gd name="connsiteY1379" fmla="*/ 1424089 h 6857999"/>
              <a:gd name="connsiteX1380" fmla="*/ 563289 w 2892882"/>
              <a:gd name="connsiteY1380" fmla="*/ 1455827 h 6857999"/>
              <a:gd name="connsiteX1381" fmla="*/ 699580 w 2892882"/>
              <a:gd name="connsiteY1381" fmla="*/ 1455827 h 6857999"/>
              <a:gd name="connsiteX1382" fmla="*/ 699580 w 2892882"/>
              <a:gd name="connsiteY1382" fmla="*/ 1592123 h 6857999"/>
              <a:gd name="connsiteX1383" fmla="*/ 835856 w 2892882"/>
              <a:gd name="connsiteY1383" fmla="*/ 1592123 h 6857999"/>
              <a:gd name="connsiteX1384" fmla="*/ 835856 w 2892882"/>
              <a:gd name="connsiteY1384" fmla="*/ 1455827 h 6857999"/>
              <a:gd name="connsiteX1385" fmla="*/ 699580 w 2892882"/>
              <a:gd name="connsiteY1385" fmla="*/ 1455827 h 6857999"/>
              <a:gd name="connsiteX1386" fmla="*/ 699580 w 2892882"/>
              <a:gd name="connsiteY1386" fmla="*/ 1592123 h 6857999"/>
              <a:gd name="connsiteX1387" fmla="*/ 1340117 w 2892882"/>
              <a:gd name="connsiteY1387" fmla="*/ 733512 h 6857999"/>
              <a:gd name="connsiteX1388" fmla="*/ 1340117 w 2892882"/>
              <a:gd name="connsiteY1388" fmla="*/ 679005 h 6857999"/>
              <a:gd name="connsiteX1389" fmla="*/ 1285608 w 2892882"/>
              <a:gd name="connsiteY1389" fmla="*/ 679005 h 6857999"/>
              <a:gd name="connsiteX1390" fmla="*/ 1285608 w 2892882"/>
              <a:gd name="connsiteY1390" fmla="*/ 733512 h 6857999"/>
              <a:gd name="connsiteX1391" fmla="*/ 1340117 w 2892882"/>
              <a:gd name="connsiteY1391" fmla="*/ 733512 h 6857999"/>
              <a:gd name="connsiteX1392" fmla="*/ 1077020 w 2892882"/>
              <a:gd name="connsiteY1392" fmla="*/ 717408 h 6857999"/>
              <a:gd name="connsiteX1393" fmla="*/ 1053442 w 2892882"/>
              <a:gd name="connsiteY1393" fmla="*/ 742386 h 6857999"/>
              <a:gd name="connsiteX1394" fmla="*/ 1067544 w 2892882"/>
              <a:gd name="connsiteY1394" fmla="*/ 733512 h 6857999"/>
              <a:gd name="connsiteX1395" fmla="*/ 1077020 w 2892882"/>
              <a:gd name="connsiteY1395" fmla="*/ 717408 h 6857999"/>
              <a:gd name="connsiteX1396" fmla="*/ 1353757 w 2892882"/>
              <a:gd name="connsiteY1396" fmla="*/ 937946 h 6857999"/>
              <a:gd name="connsiteX1397" fmla="*/ 1271969 w 2892882"/>
              <a:gd name="connsiteY1397" fmla="*/ 937946 h 6857999"/>
              <a:gd name="connsiteX1398" fmla="*/ 1271969 w 2892882"/>
              <a:gd name="connsiteY1398" fmla="*/ 1019721 h 6857999"/>
              <a:gd name="connsiteX1399" fmla="*/ 1353757 w 2892882"/>
              <a:gd name="connsiteY1399" fmla="*/ 1019721 h 6857999"/>
              <a:gd name="connsiteX1400" fmla="*/ 1353757 w 2892882"/>
              <a:gd name="connsiteY1400" fmla="*/ 937946 h 6857999"/>
              <a:gd name="connsiteX1401" fmla="*/ 439787 w 2892882"/>
              <a:gd name="connsiteY1401" fmla="*/ 1607960 h 6857999"/>
              <a:gd name="connsiteX1402" fmla="*/ 366055 w 2892882"/>
              <a:gd name="connsiteY1402" fmla="*/ 1756283 h 6857999"/>
              <a:gd name="connsiteX1403" fmla="*/ 427013 w 2892882"/>
              <a:gd name="connsiteY1403" fmla="*/ 1728407 h 6857999"/>
              <a:gd name="connsiteX1404" fmla="*/ 439787 w 2892882"/>
              <a:gd name="connsiteY1404" fmla="*/ 1607960 h 6857999"/>
              <a:gd name="connsiteX1405" fmla="*/ 876759 w 2892882"/>
              <a:gd name="connsiteY1405" fmla="*/ 1087853 h 6857999"/>
              <a:gd name="connsiteX1406" fmla="*/ 876759 w 2892882"/>
              <a:gd name="connsiteY1406" fmla="*/ 1142374 h 6857999"/>
              <a:gd name="connsiteX1407" fmla="*/ 931267 w 2892882"/>
              <a:gd name="connsiteY1407" fmla="*/ 1142374 h 6857999"/>
              <a:gd name="connsiteX1408" fmla="*/ 931267 w 2892882"/>
              <a:gd name="connsiteY1408" fmla="*/ 1087853 h 6857999"/>
              <a:gd name="connsiteX1409" fmla="*/ 876759 w 2892882"/>
              <a:gd name="connsiteY1409" fmla="*/ 1087853 h 6857999"/>
              <a:gd name="connsiteX1410" fmla="*/ 835856 w 2892882"/>
              <a:gd name="connsiteY1410" fmla="*/ 1728407 h 6857999"/>
              <a:gd name="connsiteX1411" fmla="*/ 699580 w 2892882"/>
              <a:gd name="connsiteY1411" fmla="*/ 1728407 h 6857999"/>
              <a:gd name="connsiteX1412" fmla="*/ 699580 w 2892882"/>
              <a:gd name="connsiteY1412" fmla="*/ 1864690 h 6857999"/>
              <a:gd name="connsiteX1413" fmla="*/ 835856 w 2892882"/>
              <a:gd name="connsiteY1413" fmla="*/ 1864690 h 6857999"/>
              <a:gd name="connsiteX1414" fmla="*/ 835856 w 2892882"/>
              <a:gd name="connsiteY1414" fmla="*/ 1728407 h 6857999"/>
              <a:gd name="connsiteX1415" fmla="*/ 1271969 w 2892882"/>
              <a:gd name="connsiteY1415" fmla="*/ 1483094 h 6857999"/>
              <a:gd name="connsiteX1416" fmla="*/ 1271969 w 2892882"/>
              <a:gd name="connsiteY1416" fmla="*/ 1564869 h 6857999"/>
              <a:gd name="connsiteX1417" fmla="*/ 1353757 w 2892882"/>
              <a:gd name="connsiteY1417" fmla="*/ 1564869 h 6857999"/>
              <a:gd name="connsiteX1418" fmla="*/ 1353757 w 2892882"/>
              <a:gd name="connsiteY1418" fmla="*/ 1483094 h 6857999"/>
              <a:gd name="connsiteX1419" fmla="*/ 1271969 w 2892882"/>
              <a:gd name="connsiteY1419" fmla="*/ 1483094 h 6857999"/>
              <a:gd name="connsiteX1420" fmla="*/ 699580 w 2892882"/>
              <a:gd name="connsiteY1420" fmla="*/ 1319543 h 6857999"/>
              <a:gd name="connsiteX1421" fmla="*/ 835856 w 2892882"/>
              <a:gd name="connsiteY1421" fmla="*/ 1319543 h 6857999"/>
              <a:gd name="connsiteX1422" fmla="*/ 835856 w 2892882"/>
              <a:gd name="connsiteY1422" fmla="*/ 1183258 h 6857999"/>
              <a:gd name="connsiteX1423" fmla="*/ 699580 w 2892882"/>
              <a:gd name="connsiteY1423" fmla="*/ 1183258 h 6857999"/>
              <a:gd name="connsiteX1424" fmla="*/ 699580 w 2892882"/>
              <a:gd name="connsiteY1424" fmla="*/ 1319543 h 6857999"/>
              <a:gd name="connsiteX1425" fmla="*/ 835856 w 2892882"/>
              <a:gd name="connsiteY1425" fmla="*/ 1455827 h 6857999"/>
              <a:gd name="connsiteX1426" fmla="*/ 972158 w 2892882"/>
              <a:gd name="connsiteY1426" fmla="*/ 1455827 h 6857999"/>
              <a:gd name="connsiteX1427" fmla="*/ 972158 w 2892882"/>
              <a:gd name="connsiteY1427" fmla="*/ 1319543 h 6857999"/>
              <a:gd name="connsiteX1428" fmla="*/ 835856 w 2892882"/>
              <a:gd name="connsiteY1428" fmla="*/ 1319543 h 6857999"/>
              <a:gd name="connsiteX1429" fmla="*/ 835856 w 2892882"/>
              <a:gd name="connsiteY1429" fmla="*/ 1455827 h 6857999"/>
              <a:gd name="connsiteX1430" fmla="*/ 693019 w 2892882"/>
              <a:gd name="connsiteY1430" fmla="*/ 1189186 h 6857999"/>
              <a:gd name="connsiteX1431" fmla="*/ 699580 w 2892882"/>
              <a:gd name="connsiteY1431" fmla="*/ 1183258 h 6857999"/>
              <a:gd name="connsiteX1432" fmla="*/ 722015 w 2892882"/>
              <a:gd name="connsiteY1432" fmla="*/ 1147782 h 6857999"/>
              <a:gd name="connsiteX1433" fmla="*/ 693019 w 2892882"/>
              <a:gd name="connsiteY1433" fmla="*/ 1189186 h 6857999"/>
              <a:gd name="connsiteX1434" fmla="*/ 1317066 w 2892882"/>
              <a:gd name="connsiteY1434" fmla="*/ 6372784 h 6857999"/>
              <a:gd name="connsiteX1435" fmla="*/ 1369517 w 2892882"/>
              <a:gd name="connsiteY1435" fmla="*/ 6418567 h 6857999"/>
              <a:gd name="connsiteX1436" fmla="*/ 1353820 w 2892882"/>
              <a:gd name="connsiteY1436" fmla="*/ 6389331 h 6857999"/>
              <a:gd name="connsiteX1437" fmla="*/ 1317066 w 2892882"/>
              <a:gd name="connsiteY1437" fmla="*/ 6372784 h 6857999"/>
              <a:gd name="connsiteX1438" fmla="*/ 2593962 w 2892882"/>
              <a:gd name="connsiteY1438" fmla="*/ 6784619 h 6857999"/>
              <a:gd name="connsiteX1439" fmla="*/ 2484933 w 2892882"/>
              <a:gd name="connsiteY1439" fmla="*/ 6784619 h 6857999"/>
              <a:gd name="connsiteX1440" fmla="*/ 2464981 w 2892882"/>
              <a:gd name="connsiteY1440" fmla="*/ 6858000 h 6857999"/>
              <a:gd name="connsiteX1441" fmla="*/ 2613901 w 2892882"/>
              <a:gd name="connsiteY1441" fmla="*/ 6858000 h 6857999"/>
              <a:gd name="connsiteX1442" fmla="*/ 2593962 w 2892882"/>
              <a:gd name="connsiteY1442" fmla="*/ 6784619 h 6857999"/>
              <a:gd name="connsiteX1443" fmla="*/ 2035251 w 2892882"/>
              <a:gd name="connsiteY1443" fmla="*/ 6798196 h 6857999"/>
              <a:gd name="connsiteX1444" fmla="*/ 1953463 w 2892882"/>
              <a:gd name="connsiteY1444" fmla="*/ 6798196 h 6857999"/>
              <a:gd name="connsiteX1445" fmla="*/ 1938503 w 2892882"/>
              <a:gd name="connsiteY1445" fmla="*/ 6824967 h 6857999"/>
              <a:gd name="connsiteX1446" fmla="*/ 1995754 w 2892882"/>
              <a:gd name="connsiteY1446" fmla="*/ 6858000 h 6857999"/>
              <a:gd name="connsiteX1447" fmla="*/ 2048790 w 2892882"/>
              <a:gd name="connsiteY1447" fmla="*/ 6858000 h 6857999"/>
              <a:gd name="connsiteX1448" fmla="*/ 2035251 w 2892882"/>
              <a:gd name="connsiteY1448" fmla="*/ 6798196 h 6857999"/>
              <a:gd name="connsiteX1449" fmla="*/ 972158 w 2892882"/>
              <a:gd name="connsiteY1449" fmla="*/ 1592123 h 6857999"/>
              <a:gd name="connsiteX1450" fmla="*/ 1108434 w 2892882"/>
              <a:gd name="connsiteY1450" fmla="*/ 1592123 h 6857999"/>
              <a:gd name="connsiteX1451" fmla="*/ 1108434 w 2892882"/>
              <a:gd name="connsiteY1451" fmla="*/ 1455827 h 6857999"/>
              <a:gd name="connsiteX1452" fmla="*/ 972158 w 2892882"/>
              <a:gd name="connsiteY1452" fmla="*/ 1455827 h 6857999"/>
              <a:gd name="connsiteX1453" fmla="*/ 972158 w 2892882"/>
              <a:gd name="connsiteY1453" fmla="*/ 1592123 h 6857999"/>
              <a:gd name="connsiteX1454" fmla="*/ 1244725 w 2892882"/>
              <a:gd name="connsiteY1454" fmla="*/ 1864690 h 6857999"/>
              <a:gd name="connsiteX1455" fmla="*/ 1381011 w 2892882"/>
              <a:gd name="connsiteY1455" fmla="*/ 1864690 h 6857999"/>
              <a:gd name="connsiteX1456" fmla="*/ 1381011 w 2892882"/>
              <a:gd name="connsiteY1456" fmla="*/ 1728407 h 6857999"/>
              <a:gd name="connsiteX1457" fmla="*/ 1244725 w 2892882"/>
              <a:gd name="connsiteY1457" fmla="*/ 1728407 h 6857999"/>
              <a:gd name="connsiteX1458" fmla="*/ 1244725 w 2892882"/>
              <a:gd name="connsiteY1458" fmla="*/ 1864690 h 6857999"/>
              <a:gd name="connsiteX1459" fmla="*/ 835856 w 2892882"/>
              <a:gd name="connsiteY1459" fmla="*/ 2137271 h 6857999"/>
              <a:gd name="connsiteX1460" fmla="*/ 835856 w 2892882"/>
              <a:gd name="connsiteY1460" fmla="*/ 2273554 h 6857999"/>
              <a:gd name="connsiteX1461" fmla="*/ 972157 w 2892882"/>
              <a:gd name="connsiteY1461" fmla="*/ 2273554 h 6857999"/>
              <a:gd name="connsiteX1462" fmla="*/ 972157 w 2892882"/>
              <a:gd name="connsiteY1462" fmla="*/ 2137271 h 6857999"/>
              <a:gd name="connsiteX1463" fmla="*/ 835856 w 2892882"/>
              <a:gd name="connsiteY1463" fmla="*/ 2137271 h 6857999"/>
              <a:gd name="connsiteX1464" fmla="*/ 1108434 w 2892882"/>
              <a:gd name="connsiteY1464" fmla="*/ 1728407 h 6857999"/>
              <a:gd name="connsiteX1465" fmla="*/ 1244725 w 2892882"/>
              <a:gd name="connsiteY1465" fmla="*/ 1728407 h 6857999"/>
              <a:gd name="connsiteX1466" fmla="*/ 1244725 w 2892882"/>
              <a:gd name="connsiteY1466" fmla="*/ 1592123 h 6857999"/>
              <a:gd name="connsiteX1467" fmla="*/ 1108434 w 2892882"/>
              <a:gd name="connsiteY1467" fmla="*/ 1592123 h 6857999"/>
              <a:gd name="connsiteX1468" fmla="*/ 1108434 w 2892882"/>
              <a:gd name="connsiteY1468" fmla="*/ 1728407 h 6857999"/>
              <a:gd name="connsiteX1469" fmla="*/ 835856 w 2892882"/>
              <a:gd name="connsiteY1469" fmla="*/ 2000974 h 6857999"/>
              <a:gd name="connsiteX1470" fmla="*/ 699578 w 2892882"/>
              <a:gd name="connsiteY1470" fmla="*/ 2000974 h 6857999"/>
              <a:gd name="connsiteX1471" fmla="*/ 699578 w 2892882"/>
              <a:gd name="connsiteY1471" fmla="*/ 2137271 h 6857999"/>
              <a:gd name="connsiteX1472" fmla="*/ 835856 w 2892882"/>
              <a:gd name="connsiteY1472" fmla="*/ 2137271 h 6857999"/>
              <a:gd name="connsiteX1473" fmla="*/ 835856 w 2892882"/>
              <a:gd name="connsiteY1473" fmla="*/ 2000974 h 6857999"/>
              <a:gd name="connsiteX1474" fmla="*/ 972157 w 2892882"/>
              <a:gd name="connsiteY1474" fmla="*/ 2000974 h 6857999"/>
              <a:gd name="connsiteX1475" fmla="*/ 972157 w 2892882"/>
              <a:gd name="connsiteY1475" fmla="*/ 2137271 h 6857999"/>
              <a:gd name="connsiteX1476" fmla="*/ 1108434 w 2892882"/>
              <a:gd name="connsiteY1476" fmla="*/ 2137271 h 6857999"/>
              <a:gd name="connsiteX1477" fmla="*/ 1108434 w 2892882"/>
              <a:gd name="connsiteY1477" fmla="*/ 2000974 h 6857999"/>
              <a:gd name="connsiteX1478" fmla="*/ 972157 w 2892882"/>
              <a:gd name="connsiteY1478" fmla="*/ 2000974 h 6857999"/>
              <a:gd name="connsiteX1479" fmla="*/ 1108434 w 2892882"/>
              <a:gd name="connsiteY1479" fmla="*/ 1864690 h 6857999"/>
              <a:gd name="connsiteX1480" fmla="*/ 1108434 w 2892882"/>
              <a:gd name="connsiteY1480" fmla="*/ 2000974 h 6857999"/>
              <a:gd name="connsiteX1481" fmla="*/ 1244725 w 2892882"/>
              <a:gd name="connsiteY1481" fmla="*/ 2000974 h 6857999"/>
              <a:gd name="connsiteX1482" fmla="*/ 1244725 w 2892882"/>
              <a:gd name="connsiteY1482" fmla="*/ 1864690 h 6857999"/>
              <a:gd name="connsiteX1483" fmla="*/ 1108434 w 2892882"/>
              <a:gd name="connsiteY1483" fmla="*/ 1864690 h 6857999"/>
              <a:gd name="connsiteX1484" fmla="*/ 699578 w 2892882"/>
              <a:gd name="connsiteY1484" fmla="*/ 1864690 h 6857999"/>
              <a:gd name="connsiteX1485" fmla="*/ 563289 w 2892882"/>
              <a:gd name="connsiteY1485" fmla="*/ 1864690 h 6857999"/>
              <a:gd name="connsiteX1486" fmla="*/ 563289 w 2892882"/>
              <a:gd name="connsiteY1486" fmla="*/ 2000974 h 6857999"/>
              <a:gd name="connsiteX1487" fmla="*/ 699578 w 2892882"/>
              <a:gd name="connsiteY1487" fmla="*/ 2000974 h 6857999"/>
              <a:gd name="connsiteX1488" fmla="*/ 699578 w 2892882"/>
              <a:gd name="connsiteY1488" fmla="*/ 1864690 h 6857999"/>
              <a:gd name="connsiteX1489" fmla="*/ 1353757 w 2892882"/>
              <a:gd name="connsiteY1489" fmla="*/ 1210512 h 6857999"/>
              <a:gd name="connsiteX1490" fmla="*/ 1271969 w 2892882"/>
              <a:gd name="connsiteY1490" fmla="*/ 1210512 h 6857999"/>
              <a:gd name="connsiteX1491" fmla="*/ 1271969 w 2892882"/>
              <a:gd name="connsiteY1491" fmla="*/ 1292289 h 6857999"/>
              <a:gd name="connsiteX1492" fmla="*/ 1353757 w 2892882"/>
              <a:gd name="connsiteY1492" fmla="*/ 1292289 h 6857999"/>
              <a:gd name="connsiteX1493" fmla="*/ 1353757 w 2892882"/>
              <a:gd name="connsiteY1493" fmla="*/ 1210512 h 6857999"/>
              <a:gd name="connsiteX1494" fmla="*/ 2757437 w 2892882"/>
              <a:gd name="connsiteY1494" fmla="*/ 1060667 h 6857999"/>
              <a:gd name="connsiteX1495" fmla="*/ 2757437 w 2892882"/>
              <a:gd name="connsiteY1495" fmla="*/ 1169696 h 6857999"/>
              <a:gd name="connsiteX1496" fmla="*/ 2866466 w 2892882"/>
              <a:gd name="connsiteY1496" fmla="*/ 1169696 h 6857999"/>
              <a:gd name="connsiteX1497" fmla="*/ 2866466 w 2892882"/>
              <a:gd name="connsiteY1497" fmla="*/ 1060667 h 6857999"/>
              <a:gd name="connsiteX1498" fmla="*/ 2757437 w 2892882"/>
              <a:gd name="connsiteY1498" fmla="*/ 1060667 h 6857999"/>
              <a:gd name="connsiteX1499" fmla="*/ 2825585 w 2892882"/>
              <a:gd name="connsiteY1499" fmla="*/ 556413 h 6857999"/>
              <a:gd name="connsiteX1500" fmla="*/ 2798331 w 2892882"/>
              <a:gd name="connsiteY1500" fmla="*/ 556413 h 6857999"/>
              <a:gd name="connsiteX1501" fmla="*/ 2798331 w 2892882"/>
              <a:gd name="connsiteY1501" fmla="*/ 583667 h 6857999"/>
              <a:gd name="connsiteX1502" fmla="*/ 2825585 w 2892882"/>
              <a:gd name="connsiteY1502" fmla="*/ 583667 h 6857999"/>
              <a:gd name="connsiteX1503" fmla="*/ 2825585 w 2892882"/>
              <a:gd name="connsiteY1503" fmla="*/ 556413 h 6857999"/>
              <a:gd name="connsiteX1504" fmla="*/ 2892882 w 2892882"/>
              <a:gd name="connsiteY1504" fmla="*/ 1304951 h 6857999"/>
              <a:gd name="connsiteX1505" fmla="*/ 2892882 w 2892882"/>
              <a:gd name="connsiteY1505" fmla="*/ 1197973 h 6857999"/>
              <a:gd name="connsiteX1506" fmla="*/ 2892882 w 2892882"/>
              <a:gd name="connsiteY1506" fmla="*/ 1304951 h 6857999"/>
              <a:gd name="connsiteX1507" fmla="*/ 2798331 w 2892882"/>
              <a:gd name="connsiteY1507" fmla="*/ 828979 h 6857999"/>
              <a:gd name="connsiteX1508" fmla="*/ 2798331 w 2892882"/>
              <a:gd name="connsiteY1508" fmla="*/ 856233 h 6857999"/>
              <a:gd name="connsiteX1509" fmla="*/ 2825585 w 2892882"/>
              <a:gd name="connsiteY1509" fmla="*/ 856233 h 6857999"/>
              <a:gd name="connsiteX1510" fmla="*/ 2825585 w 2892882"/>
              <a:gd name="connsiteY1510" fmla="*/ 828979 h 6857999"/>
              <a:gd name="connsiteX1511" fmla="*/ 2798331 w 2892882"/>
              <a:gd name="connsiteY1511" fmla="*/ 828979 h 6857999"/>
              <a:gd name="connsiteX1512" fmla="*/ 2784691 w 2892882"/>
              <a:gd name="connsiteY1512" fmla="*/ 52146 h 6857999"/>
              <a:gd name="connsiteX1513" fmla="*/ 2839212 w 2892882"/>
              <a:gd name="connsiteY1513" fmla="*/ 52146 h 6857999"/>
              <a:gd name="connsiteX1514" fmla="*/ 2841143 w 2892882"/>
              <a:gd name="connsiteY1514" fmla="*/ 0 h 6857999"/>
              <a:gd name="connsiteX1515" fmla="*/ 2782761 w 2892882"/>
              <a:gd name="connsiteY1515" fmla="*/ 0 h 6857999"/>
              <a:gd name="connsiteX1516" fmla="*/ 2784691 w 2892882"/>
              <a:gd name="connsiteY1516" fmla="*/ 52146 h 6857999"/>
              <a:gd name="connsiteX1517" fmla="*/ 2892882 w 2892882"/>
              <a:gd name="connsiteY1517" fmla="*/ 6649440 h 6857999"/>
              <a:gd name="connsiteX1518" fmla="*/ 2892882 w 2892882"/>
              <a:gd name="connsiteY1518" fmla="*/ 6756260 h 6857999"/>
              <a:gd name="connsiteX1519" fmla="*/ 2892882 w 2892882"/>
              <a:gd name="connsiteY1519" fmla="*/ 6649440 h 6857999"/>
              <a:gd name="connsiteX1520" fmla="*/ 2839212 w 2892882"/>
              <a:gd name="connsiteY1520" fmla="*/ 270204 h 6857999"/>
              <a:gd name="connsiteX1521" fmla="*/ 2784691 w 2892882"/>
              <a:gd name="connsiteY1521" fmla="*/ 270204 h 6857999"/>
              <a:gd name="connsiteX1522" fmla="*/ 2784691 w 2892882"/>
              <a:gd name="connsiteY1522" fmla="*/ 324724 h 6857999"/>
              <a:gd name="connsiteX1523" fmla="*/ 2839212 w 2892882"/>
              <a:gd name="connsiteY1523" fmla="*/ 324724 h 6857999"/>
              <a:gd name="connsiteX1524" fmla="*/ 2839212 w 2892882"/>
              <a:gd name="connsiteY1524" fmla="*/ 270204 h 6857999"/>
              <a:gd name="connsiteX1525" fmla="*/ 2457679 w 2892882"/>
              <a:gd name="connsiteY1525" fmla="*/ 6757365 h 6857999"/>
              <a:gd name="connsiteX1526" fmla="*/ 2457679 w 2892882"/>
              <a:gd name="connsiteY1526" fmla="*/ 6648336 h 6857999"/>
              <a:gd name="connsiteX1527" fmla="*/ 2348649 w 2892882"/>
              <a:gd name="connsiteY1527" fmla="*/ 6648336 h 6857999"/>
              <a:gd name="connsiteX1528" fmla="*/ 2348649 w 2892882"/>
              <a:gd name="connsiteY1528" fmla="*/ 6757365 h 6857999"/>
              <a:gd name="connsiteX1529" fmla="*/ 2457679 w 2892882"/>
              <a:gd name="connsiteY1529" fmla="*/ 6757365 h 6857999"/>
              <a:gd name="connsiteX1530" fmla="*/ 2239556 w 2892882"/>
              <a:gd name="connsiteY1530" fmla="*/ 52146 h 6857999"/>
              <a:gd name="connsiteX1531" fmla="*/ 2294065 w 2892882"/>
              <a:gd name="connsiteY1531" fmla="*/ 52146 h 6857999"/>
              <a:gd name="connsiteX1532" fmla="*/ 2295995 w 2892882"/>
              <a:gd name="connsiteY1532" fmla="*/ 0 h 6857999"/>
              <a:gd name="connsiteX1533" fmla="*/ 2237613 w 2892882"/>
              <a:gd name="connsiteY1533" fmla="*/ 0 h 6857999"/>
              <a:gd name="connsiteX1534" fmla="*/ 2239556 w 2892882"/>
              <a:gd name="connsiteY1534" fmla="*/ 52146 h 6857999"/>
              <a:gd name="connsiteX1535" fmla="*/ 2321395 w 2892882"/>
              <a:gd name="connsiteY1535" fmla="*/ 6621081 h 6857999"/>
              <a:gd name="connsiteX1536" fmla="*/ 2321395 w 2892882"/>
              <a:gd name="connsiteY1536" fmla="*/ 6512052 h 6857999"/>
              <a:gd name="connsiteX1537" fmla="*/ 2212365 w 2892882"/>
              <a:gd name="connsiteY1537" fmla="*/ 6512052 h 6857999"/>
              <a:gd name="connsiteX1538" fmla="*/ 2212365 w 2892882"/>
              <a:gd name="connsiteY1538" fmla="*/ 6621081 h 6857999"/>
              <a:gd name="connsiteX1539" fmla="*/ 2321395 w 2892882"/>
              <a:gd name="connsiteY1539" fmla="*/ 6621081 h 6857999"/>
              <a:gd name="connsiteX1540" fmla="*/ 2866530 w 2892882"/>
              <a:gd name="connsiteY1540" fmla="*/ 6621081 h 6857999"/>
              <a:gd name="connsiteX1541" fmla="*/ 2866530 w 2892882"/>
              <a:gd name="connsiteY1541" fmla="*/ 6512052 h 6857999"/>
              <a:gd name="connsiteX1542" fmla="*/ 2757500 w 2892882"/>
              <a:gd name="connsiteY1542" fmla="*/ 6512052 h 6857999"/>
              <a:gd name="connsiteX1543" fmla="*/ 2757500 w 2892882"/>
              <a:gd name="connsiteY1543" fmla="*/ 6621081 h 6857999"/>
              <a:gd name="connsiteX1544" fmla="*/ 2866530 w 2892882"/>
              <a:gd name="connsiteY1544" fmla="*/ 6621081 h 6857999"/>
              <a:gd name="connsiteX1545" fmla="*/ 2185099 w 2892882"/>
              <a:gd name="connsiteY1545" fmla="*/ 6757365 h 6857999"/>
              <a:gd name="connsiteX1546" fmla="*/ 2185099 w 2892882"/>
              <a:gd name="connsiteY1546" fmla="*/ 6648336 h 6857999"/>
              <a:gd name="connsiteX1547" fmla="*/ 2076069 w 2892882"/>
              <a:gd name="connsiteY1547" fmla="*/ 6648336 h 6857999"/>
              <a:gd name="connsiteX1548" fmla="*/ 2076069 w 2892882"/>
              <a:gd name="connsiteY1548" fmla="*/ 6757365 h 6857999"/>
              <a:gd name="connsiteX1549" fmla="*/ 2185099 w 2892882"/>
              <a:gd name="connsiteY1549" fmla="*/ 6757365 h 6857999"/>
              <a:gd name="connsiteX1550" fmla="*/ 2593962 w 2892882"/>
              <a:gd name="connsiteY1550" fmla="*/ 6621081 h 6857999"/>
              <a:gd name="connsiteX1551" fmla="*/ 2593962 w 2892882"/>
              <a:gd name="connsiteY1551" fmla="*/ 6512052 h 6857999"/>
              <a:gd name="connsiteX1552" fmla="*/ 2484933 w 2892882"/>
              <a:gd name="connsiteY1552" fmla="*/ 6512052 h 6857999"/>
              <a:gd name="connsiteX1553" fmla="*/ 2484933 w 2892882"/>
              <a:gd name="connsiteY1553" fmla="*/ 6621081 h 6857999"/>
              <a:gd name="connsiteX1554" fmla="*/ 2593962 w 2892882"/>
              <a:gd name="connsiteY1554" fmla="*/ 6621081 h 6857999"/>
              <a:gd name="connsiteX1555" fmla="*/ 2730246 w 2892882"/>
              <a:gd name="connsiteY1555" fmla="*/ 6757365 h 6857999"/>
              <a:gd name="connsiteX1556" fmla="*/ 2730246 w 2892882"/>
              <a:gd name="connsiteY1556" fmla="*/ 6648336 h 6857999"/>
              <a:gd name="connsiteX1557" fmla="*/ 2621217 w 2892882"/>
              <a:gd name="connsiteY1557" fmla="*/ 6648336 h 6857999"/>
              <a:gd name="connsiteX1558" fmla="*/ 2621217 w 2892882"/>
              <a:gd name="connsiteY1558" fmla="*/ 6757365 h 6857999"/>
              <a:gd name="connsiteX1559" fmla="*/ 2730246 w 2892882"/>
              <a:gd name="connsiteY1559" fmla="*/ 6757365 h 6857999"/>
              <a:gd name="connsiteX1560" fmla="*/ 1135695 w 2892882"/>
              <a:gd name="connsiteY1560" fmla="*/ 1346810 h 6857999"/>
              <a:gd name="connsiteX1561" fmla="*/ 1135695 w 2892882"/>
              <a:gd name="connsiteY1561" fmla="*/ 1428572 h 6857999"/>
              <a:gd name="connsiteX1562" fmla="*/ 1217477 w 2892882"/>
              <a:gd name="connsiteY1562" fmla="*/ 1428572 h 6857999"/>
              <a:gd name="connsiteX1563" fmla="*/ 1217477 w 2892882"/>
              <a:gd name="connsiteY1563" fmla="*/ 1346810 h 6857999"/>
              <a:gd name="connsiteX1564" fmla="*/ 1135695 w 2892882"/>
              <a:gd name="connsiteY1564" fmla="*/ 1346810 h 6857999"/>
              <a:gd name="connsiteX1565" fmla="*/ 1149325 w 2892882"/>
              <a:gd name="connsiteY1565" fmla="*/ 869808 h 6857999"/>
              <a:gd name="connsiteX1566" fmla="*/ 1203846 w 2892882"/>
              <a:gd name="connsiteY1566" fmla="*/ 869808 h 6857999"/>
              <a:gd name="connsiteX1567" fmla="*/ 1203846 w 2892882"/>
              <a:gd name="connsiteY1567" fmla="*/ 815287 h 6857999"/>
              <a:gd name="connsiteX1568" fmla="*/ 1149325 w 2892882"/>
              <a:gd name="connsiteY1568" fmla="*/ 815287 h 6857999"/>
              <a:gd name="connsiteX1569" fmla="*/ 1149325 w 2892882"/>
              <a:gd name="connsiteY1569" fmla="*/ 869808 h 6857999"/>
              <a:gd name="connsiteX1570" fmla="*/ 999406 w 2892882"/>
              <a:gd name="connsiteY1570" fmla="*/ 1292289 h 6857999"/>
              <a:gd name="connsiteX1571" fmla="*/ 1081187 w 2892882"/>
              <a:gd name="connsiteY1571" fmla="*/ 1292289 h 6857999"/>
              <a:gd name="connsiteX1572" fmla="*/ 1081187 w 2892882"/>
              <a:gd name="connsiteY1572" fmla="*/ 1210512 h 6857999"/>
              <a:gd name="connsiteX1573" fmla="*/ 999406 w 2892882"/>
              <a:gd name="connsiteY1573" fmla="*/ 1210512 h 6857999"/>
              <a:gd name="connsiteX1574" fmla="*/ 999406 w 2892882"/>
              <a:gd name="connsiteY1574" fmla="*/ 1292289 h 6857999"/>
              <a:gd name="connsiteX1575" fmla="*/ 944885 w 2892882"/>
              <a:gd name="connsiteY1575" fmla="*/ 5435397 h 6857999"/>
              <a:gd name="connsiteX1576" fmla="*/ 863129 w 2892882"/>
              <a:gd name="connsiteY1576" fmla="*/ 5435397 h 6857999"/>
              <a:gd name="connsiteX1577" fmla="*/ 863129 w 2892882"/>
              <a:gd name="connsiteY1577" fmla="*/ 5517159 h 6857999"/>
              <a:gd name="connsiteX1578" fmla="*/ 944885 w 2892882"/>
              <a:gd name="connsiteY1578" fmla="*/ 5517159 h 6857999"/>
              <a:gd name="connsiteX1579" fmla="*/ 944885 w 2892882"/>
              <a:gd name="connsiteY1579" fmla="*/ 5435397 h 6857999"/>
              <a:gd name="connsiteX1580" fmla="*/ 1067544 w 2892882"/>
              <a:gd name="connsiteY1580" fmla="*/ 1006091 h 6857999"/>
              <a:gd name="connsiteX1581" fmla="*/ 1067544 w 2892882"/>
              <a:gd name="connsiteY1581" fmla="*/ 951571 h 6857999"/>
              <a:gd name="connsiteX1582" fmla="*/ 1013036 w 2892882"/>
              <a:gd name="connsiteY1582" fmla="*/ 951571 h 6857999"/>
              <a:gd name="connsiteX1583" fmla="*/ 1013036 w 2892882"/>
              <a:gd name="connsiteY1583" fmla="*/ 1006091 h 6857999"/>
              <a:gd name="connsiteX1584" fmla="*/ 1067544 w 2892882"/>
              <a:gd name="connsiteY1584" fmla="*/ 1006091 h 6857999"/>
              <a:gd name="connsiteX1585" fmla="*/ 2144217 w 2892882"/>
              <a:gd name="connsiteY1585" fmla="*/ 4535906 h 6857999"/>
              <a:gd name="connsiteX1586" fmla="*/ 2144217 w 2892882"/>
              <a:gd name="connsiteY1586" fmla="*/ 4508639 h 6857999"/>
              <a:gd name="connsiteX1587" fmla="*/ 2116950 w 2892882"/>
              <a:gd name="connsiteY1587" fmla="*/ 4508639 h 6857999"/>
              <a:gd name="connsiteX1588" fmla="*/ 2116950 w 2892882"/>
              <a:gd name="connsiteY1588" fmla="*/ 4535906 h 6857999"/>
              <a:gd name="connsiteX1589" fmla="*/ 2144217 w 2892882"/>
              <a:gd name="connsiteY1589" fmla="*/ 4535906 h 6857999"/>
              <a:gd name="connsiteX1590" fmla="*/ 1203846 w 2892882"/>
              <a:gd name="connsiteY1590" fmla="*/ 597229 h 6857999"/>
              <a:gd name="connsiteX1591" fmla="*/ 1213420 w 2892882"/>
              <a:gd name="connsiteY1591" fmla="*/ 580746 h 6857999"/>
              <a:gd name="connsiteX1592" fmla="*/ 1185875 w 2892882"/>
              <a:gd name="connsiteY1592" fmla="*/ 607238 h 6857999"/>
              <a:gd name="connsiteX1593" fmla="*/ 1203846 w 2892882"/>
              <a:gd name="connsiteY1593" fmla="*/ 597229 h 6857999"/>
              <a:gd name="connsiteX1594" fmla="*/ 1217477 w 2892882"/>
              <a:gd name="connsiteY1594" fmla="*/ 1074230 h 6857999"/>
              <a:gd name="connsiteX1595" fmla="*/ 1135695 w 2892882"/>
              <a:gd name="connsiteY1595" fmla="*/ 1074230 h 6857999"/>
              <a:gd name="connsiteX1596" fmla="*/ 1135695 w 2892882"/>
              <a:gd name="connsiteY1596" fmla="*/ 1156004 h 6857999"/>
              <a:gd name="connsiteX1597" fmla="*/ 1217477 w 2892882"/>
              <a:gd name="connsiteY1597" fmla="*/ 1156004 h 6857999"/>
              <a:gd name="connsiteX1598" fmla="*/ 1217477 w 2892882"/>
              <a:gd name="connsiteY1598" fmla="*/ 1074230 h 6857999"/>
              <a:gd name="connsiteX1599" fmla="*/ 1545438 w 2892882"/>
              <a:gd name="connsiteY1599" fmla="*/ 297241 h 6857999"/>
              <a:gd name="connsiteX1600" fmla="*/ 1426997 w 2892882"/>
              <a:gd name="connsiteY1600" fmla="*/ 391164 h 6857999"/>
              <a:gd name="connsiteX1601" fmla="*/ 1517231 w 2892882"/>
              <a:gd name="connsiteY1601" fmla="*/ 365609 h 6857999"/>
              <a:gd name="connsiteX1602" fmla="*/ 1545438 w 2892882"/>
              <a:gd name="connsiteY1602" fmla="*/ 297241 h 6857999"/>
              <a:gd name="connsiteX1603" fmla="*/ 1517231 w 2892882"/>
              <a:gd name="connsiteY1603" fmla="*/ 365609 h 6857999"/>
              <a:gd name="connsiteX1604" fmla="*/ 1517231 w 2892882"/>
              <a:gd name="connsiteY1604" fmla="*/ 501892 h 6857999"/>
              <a:gd name="connsiteX1605" fmla="*/ 1653527 w 2892882"/>
              <a:gd name="connsiteY1605" fmla="*/ 501892 h 6857999"/>
              <a:gd name="connsiteX1606" fmla="*/ 1653527 w 2892882"/>
              <a:gd name="connsiteY1606" fmla="*/ 365609 h 6857999"/>
              <a:gd name="connsiteX1607" fmla="*/ 1517231 w 2892882"/>
              <a:gd name="connsiteY1607" fmla="*/ 365609 h 6857999"/>
              <a:gd name="connsiteX1608" fmla="*/ 1789811 w 2892882"/>
              <a:gd name="connsiteY1608" fmla="*/ 229326 h 6857999"/>
              <a:gd name="connsiteX1609" fmla="*/ 1926095 w 2892882"/>
              <a:gd name="connsiteY1609" fmla="*/ 229326 h 6857999"/>
              <a:gd name="connsiteX1610" fmla="*/ 1926095 w 2892882"/>
              <a:gd name="connsiteY1610" fmla="*/ 93036 h 6857999"/>
              <a:gd name="connsiteX1611" fmla="*/ 1880781 w 2892882"/>
              <a:gd name="connsiteY1611" fmla="*/ 67655 h 6857999"/>
              <a:gd name="connsiteX1612" fmla="*/ 1763459 w 2892882"/>
              <a:gd name="connsiteY1612" fmla="*/ 142299 h 6857999"/>
              <a:gd name="connsiteX1613" fmla="*/ 1789811 w 2892882"/>
              <a:gd name="connsiteY1613" fmla="*/ 229326 h 6857999"/>
              <a:gd name="connsiteX1614" fmla="*/ 1380935 w 2892882"/>
              <a:gd name="connsiteY1614" fmla="*/ 501892 h 6857999"/>
              <a:gd name="connsiteX1615" fmla="*/ 1380935 w 2892882"/>
              <a:gd name="connsiteY1615" fmla="*/ 638188 h 6857999"/>
              <a:gd name="connsiteX1616" fmla="*/ 1517231 w 2892882"/>
              <a:gd name="connsiteY1616" fmla="*/ 638188 h 6857999"/>
              <a:gd name="connsiteX1617" fmla="*/ 1517231 w 2892882"/>
              <a:gd name="connsiteY1617" fmla="*/ 501892 h 6857999"/>
              <a:gd name="connsiteX1618" fmla="*/ 1380935 w 2892882"/>
              <a:gd name="connsiteY1618" fmla="*/ 501892 h 6857999"/>
              <a:gd name="connsiteX1619" fmla="*/ 1600035 w 2892882"/>
              <a:gd name="connsiteY1619" fmla="*/ 256319 h 6857999"/>
              <a:gd name="connsiteX1620" fmla="*/ 1653527 w 2892882"/>
              <a:gd name="connsiteY1620" fmla="*/ 229326 h 6857999"/>
              <a:gd name="connsiteX1621" fmla="*/ 1671155 w 2892882"/>
              <a:gd name="connsiteY1621" fmla="*/ 205072 h 6857999"/>
              <a:gd name="connsiteX1622" fmla="*/ 1600035 w 2892882"/>
              <a:gd name="connsiteY1622" fmla="*/ 256319 h 6857999"/>
              <a:gd name="connsiteX1623" fmla="*/ 1653527 w 2892882"/>
              <a:gd name="connsiteY1623" fmla="*/ 229326 h 6857999"/>
              <a:gd name="connsiteX1624" fmla="*/ 1653527 w 2892882"/>
              <a:gd name="connsiteY1624" fmla="*/ 365609 h 6857999"/>
              <a:gd name="connsiteX1625" fmla="*/ 1789811 w 2892882"/>
              <a:gd name="connsiteY1625" fmla="*/ 365609 h 6857999"/>
              <a:gd name="connsiteX1626" fmla="*/ 1789811 w 2892882"/>
              <a:gd name="connsiteY1626" fmla="*/ 229326 h 6857999"/>
              <a:gd name="connsiteX1627" fmla="*/ 1653527 w 2892882"/>
              <a:gd name="connsiteY1627" fmla="*/ 229326 h 6857999"/>
              <a:gd name="connsiteX1628" fmla="*/ 1789875 w 2892882"/>
              <a:gd name="connsiteY1628" fmla="*/ 3908984 h 6857999"/>
              <a:gd name="connsiteX1629" fmla="*/ 1789875 w 2892882"/>
              <a:gd name="connsiteY1629" fmla="*/ 3772700 h 6857999"/>
              <a:gd name="connsiteX1630" fmla="*/ 1653591 w 2892882"/>
              <a:gd name="connsiteY1630" fmla="*/ 3772700 h 6857999"/>
              <a:gd name="connsiteX1631" fmla="*/ 1653591 w 2892882"/>
              <a:gd name="connsiteY1631" fmla="*/ 3908984 h 6857999"/>
              <a:gd name="connsiteX1632" fmla="*/ 1789875 w 2892882"/>
              <a:gd name="connsiteY1632" fmla="*/ 3908984 h 6857999"/>
              <a:gd name="connsiteX1633" fmla="*/ 1830743 w 2892882"/>
              <a:gd name="connsiteY1633" fmla="*/ 3404730 h 6857999"/>
              <a:gd name="connsiteX1634" fmla="*/ 1830743 w 2892882"/>
              <a:gd name="connsiteY1634" fmla="*/ 3459239 h 6857999"/>
              <a:gd name="connsiteX1635" fmla="*/ 1885264 w 2892882"/>
              <a:gd name="connsiteY1635" fmla="*/ 3459239 h 6857999"/>
              <a:gd name="connsiteX1636" fmla="*/ 1885264 w 2892882"/>
              <a:gd name="connsiteY1636" fmla="*/ 3404730 h 6857999"/>
              <a:gd name="connsiteX1637" fmla="*/ 1830743 w 2892882"/>
              <a:gd name="connsiteY1637" fmla="*/ 3404730 h 6857999"/>
              <a:gd name="connsiteX1638" fmla="*/ 2225980 w 2892882"/>
              <a:gd name="connsiteY1638" fmla="*/ 3527387 h 6857999"/>
              <a:gd name="connsiteX1639" fmla="*/ 2225980 w 2892882"/>
              <a:gd name="connsiteY1639" fmla="*/ 3609149 h 6857999"/>
              <a:gd name="connsiteX1640" fmla="*/ 2307755 w 2892882"/>
              <a:gd name="connsiteY1640" fmla="*/ 3609149 h 6857999"/>
              <a:gd name="connsiteX1641" fmla="*/ 2307755 w 2892882"/>
              <a:gd name="connsiteY1641" fmla="*/ 3527387 h 6857999"/>
              <a:gd name="connsiteX1642" fmla="*/ 2225980 w 2892882"/>
              <a:gd name="connsiteY1642" fmla="*/ 3527387 h 6857999"/>
              <a:gd name="connsiteX1643" fmla="*/ 2089709 w 2892882"/>
              <a:gd name="connsiteY1643" fmla="*/ 3391103 h 6857999"/>
              <a:gd name="connsiteX1644" fmla="*/ 2089709 w 2892882"/>
              <a:gd name="connsiteY1644" fmla="*/ 3472866 h 6857999"/>
              <a:gd name="connsiteX1645" fmla="*/ 2171459 w 2892882"/>
              <a:gd name="connsiteY1645" fmla="*/ 3472866 h 6857999"/>
              <a:gd name="connsiteX1646" fmla="*/ 2171459 w 2892882"/>
              <a:gd name="connsiteY1646" fmla="*/ 3391103 h 6857999"/>
              <a:gd name="connsiteX1647" fmla="*/ 2089709 w 2892882"/>
              <a:gd name="connsiteY1647" fmla="*/ 3391103 h 6857999"/>
              <a:gd name="connsiteX1648" fmla="*/ 1748981 w 2892882"/>
              <a:gd name="connsiteY1648" fmla="*/ 3268434 h 6857999"/>
              <a:gd name="connsiteX1649" fmla="*/ 1694472 w 2892882"/>
              <a:gd name="connsiteY1649" fmla="*/ 3268434 h 6857999"/>
              <a:gd name="connsiteX1650" fmla="*/ 1694472 w 2892882"/>
              <a:gd name="connsiteY1650" fmla="*/ 3322955 h 6857999"/>
              <a:gd name="connsiteX1651" fmla="*/ 1748981 w 2892882"/>
              <a:gd name="connsiteY1651" fmla="*/ 3322955 h 6857999"/>
              <a:gd name="connsiteX1652" fmla="*/ 1748981 w 2892882"/>
              <a:gd name="connsiteY1652" fmla="*/ 3268434 h 6857999"/>
              <a:gd name="connsiteX1653" fmla="*/ 1694472 w 2892882"/>
              <a:gd name="connsiteY1653" fmla="*/ 3541014 h 6857999"/>
              <a:gd name="connsiteX1654" fmla="*/ 1694472 w 2892882"/>
              <a:gd name="connsiteY1654" fmla="*/ 3595522 h 6857999"/>
              <a:gd name="connsiteX1655" fmla="*/ 1748981 w 2892882"/>
              <a:gd name="connsiteY1655" fmla="*/ 3595522 h 6857999"/>
              <a:gd name="connsiteX1656" fmla="*/ 1748981 w 2892882"/>
              <a:gd name="connsiteY1656" fmla="*/ 3541014 h 6857999"/>
              <a:gd name="connsiteX1657" fmla="*/ 1694472 w 2892882"/>
              <a:gd name="connsiteY1657" fmla="*/ 3541014 h 6857999"/>
              <a:gd name="connsiteX1658" fmla="*/ 1558176 w 2892882"/>
              <a:gd name="connsiteY1658" fmla="*/ 3677298 h 6857999"/>
              <a:gd name="connsiteX1659" fmla="*/ 1558176 w 2892882"/>
              <a:gd name="connsiteY1659" fmla="*/ 3731819 h 6857999"/>
              <a:gd name="connsiteX1660" fmla="*/ 1612684 w 2892882"/>
              <a:gd name="connsiteY1660" fmla="*/ 3731819 h 6857999"/>
              <a:gd name="connsiteX1661" fmla="*/ 1612684 w 2892882"/>
              <a:gd name="connsiteY1661" fmla="*/ 3677298 h 6857999"/>
              <a:gd name="connsiteX1662" fmla="*/ 1558176 w 2892882"/>
              <a:gd name="connsiteY1662" fmla="*/ 3677298 h 6857999"/>
              <a:gd name="connsiteX1663" fmla="*/ 1612684 w 2892882"/>
              <a:gd name="connsiteY1663" fmla="*/ 3404730 h 6857999"/>
              <a:gd name="connsiteX1664" fmla="*/ 1558176 w 2892882"/>
              <a:gd name="connsiteY1664" fmla="*/ 3404730 h 6857999"/>
              <a:gd name="connsiteX1665" fmla="*/ 1558176 w 2892882"/>
              <a:gd name="connsiteY1665" fmla="*/ 3459239 h 6857999"/>
              <a:gd name="connsiteX1666" fmla="*/ 1612684 w 2892882"/>
              <a:gd name="connsiteY1666" fmla="*/ 3459239 h 6857999"/>
              <a:gd name="connsiteX1667" fmla="*/ 1612684 w 2892882"/>
              <a:gd name="connsiteY1667" fmla="*/ 3404730 h 6857999"/>
              <a:gd name="connsiteX1668" fmla="*/ 2444039 w 2892882"/>
              <a:gd name="connsiteY1668" fmla="*/ 3118523 h 6857999"/>
              <a:gd name="connsiteX1669" fmla="*/ 2362276 w 2892882"/>
              <a:gd name="connsiteY1669" fmla="*/ 3118523 h 6857999"/>
              <a:gd name="connsiteX1670" fmla="*/ 2362276 w 2892882"/>
              <a:gd name="connsiteY1670" fmla="*/ 3200298 h 6857999"/>
              <a:gd name="connsiteX1671" fmla="*/ 2444039 w 2892882"/>
              <a:gd name="connsiteY1671" fmla="*/ 3200298 h 6857999"/>
              <a:gd name="connsiteX1672" fmla="*/ 2444039 w 2892882"/>
              <a:gd name="connsiteY1672" fmla="*/ 3118523 h 6857999"/>
              <a:gd name="connsiteX1673" fmla="*/ 2825585 w 2892882"/>
              <a:gd name="connsiteY1673" fmla="*/ 1673962 h 6857999"/>
              <a:gd name="connsiteX1674" fmla="*/ 2825585 w 2892882"/>
              <a:gd name="connsiteY1674" fmla="*/ 1646695 h 6857999"/>
              <a:gd name="connsiteX1675" fmla="*/ 2798331 w 2892882"/>
              <a:gd name="connsiteY1675" fmla="*/ 1646695 h 6857999"/>
              <a:gd name="connsiteX1676" fmla="*/ 2798331 w 2892882"/>
              <a:gd name="connsiteY1676" fmla="*/ 1673962 h 6857999"/>
              <a:gd name="connsiteX1677" fmla="*/ 2825585 w 2892882"/>
              <a:gd name="connsiteY1677" fmla="*/ 1673962 h 6857999"/>
              <a:gd name="connsiteX1678" fmla="*/ 2757437 w 2892882"/>
              <a:gd name="connsiteY1678" fmla="*/ 1333246 h 6857999"/>
              <a:gd name="connsiteX1679" fmla="*/ 2757437 w 2892882"/>
              <a:gd name="connsiteY1679" fmla="*/ 1442263 h 6857999"/>
              <a:gd name="connsiteX1680" fmla="*/ 2866466 w 2892882"/>
              <a:gd name="connsiteY1680" fmla="*/ 1442263 h 6857999"/>
              <a:gd name="connsiteX1681" fmla="*/ 2866466 w 2892882"/>
              <a:gd name="connsiteY1681" fmla="*/ 1333246 h 6857999"/>
              <a:gd name="connsiteX1682" fmla="*/ 2757437 w 2892882"/>
              <a:gd name="connsiteY1682" fmla="*/ 1333246 h 6857999"/>
              <a:gd name="connsiteX1683" fmla="*/ 2444039 w 2892882"/>
              <a:gd name="connsiteY1683" fmla="*/ 3391103 h 6857999"/>
              <a:gd name="connsiteX1684" fmla="*/ 2362276 w 2892882"/>
              <a:gd name="connsiteY1684" fmla="*/ 3391103 h 6857999"/>
              <a:gd name="connsiteX1685" fmla="*/ 2362276 w 2892882"/>
              <a:gd name="connsiteY1685" fmla="*/ 3472866 h 6857999"/>
              <a:gd name="connsiteX1686" fmla="*/ 2444039 w 2892882"/>
              <a:gd name="connsiteY1686" fmla="*/ 3472866 h 6857999"/>
              <a:gd name="connsiteX1687" fmla="*/ 2444039 w 2892882"/>
              <a:gd name="connsiteY1687" fmla="*/ 3391103 h 6857999"/>
              <a:gd name="connsiteX1688" fmla="*/ 2307755 w 2892882"/>
              <a:gd name="connsiteY1688" fmla="*/ 3254820 h 6857999"/>
              <a:gd name="connsiteX1689" fmla="*/ 2225980 w 2892882"/>
              <a:gd name="connsiteY1689" fmla="*/ 3254820 h 6857999"/>
              <a:gd name="connsiteX1690" fmla="*/ 2225980 w 2892882"/>
              <a:gd name="connsiteY1690" fmla="*/ 3336582 h 6857999"/>
              <a:gd name="connsiteX1691" fmla="*/ 2307755 w 2892882"/>
              <a:gd name="connsiteY1691" fmla="*/ 3336582 h 6857999"/>
              <a:gd name="connsiteX1692" fmla="*/ 2307755 w 2892882"/>
              <a:gd name="connsiteY1692" fmla="*/ 3254820 h 6857999"/>
              <a:gd name="connsiteX1693" fmla="*/ 1612684 w 2892882"/>
              <a:gd name="connsiteY1693" fmla="*/ 3132150 h 6857999"/>
              <a:gd name="connsiteX1694" fmla="*/ 1558176 w 2892882"/>
              <a:gd name="connsiteY1694" fmla="*/ 3132150 h 6857999"/>
              <a:gd name="connsiteX1695" fmla="*/ 1558176 w 2892882"/>
              <a:gd name="connsiteY1695" fmla="*/ 3186671 h 6857999"/>
              <a:gd name="connsiteX1696" fmla="*/ 1612684 w 2892882"/>
              <a:gd name="connsiteY1696" fmla="*/ 3186671 h 6857999"/>
              <a:gd name="connsiteX1697" fmla="*/ 1612684 w 2892882"/>
              <a:gd name="connsiteY1697" fmla="*/ 3132150 h 6857999"/>
              <a:gd name="connsiteX1698" fmla="*/ 2362276 w 2892882"/>
              <a:gd name="connsiteY1698" fmla="*/ 3663671 h 6857999"/>
              <a:gd name="connsiteX1699" fmla="*/ 2362276 w 2892882"/>
              <a:gd name="connsiteY1699" fmla="*/ 3745446 h 6857999"/>
              <a:gd name="connsiteX1700" fmla="*/ 2444039 w 2892882"/>
              <a:gd name="connsiteY1700" fmla="*/ 3745446 h 6857999"/>
              <a:gd name="connsiteX1701" fmla="*/ 2444039 w 2892882"/>
              <a:gd name="connsiteY1701" fmla="*/ 3663671 h 6857999"/>
              <a:gd name="connsiteX1702" fmla="*/ 2362276 w 2892882"/>
              <a:gd name="connsiteY1702" fmla="*/ 3663671 h 6857999"/>
              <a:gd name="connsiteX1703" fmla="*/ 2621153 w 2892882"/>
              <a:gd name="connsiteY1703" fmla="*/ 1196950 h 6857999"/>
              <a:gd name="connsiteX1704" fmla="*/ 2621153 w 2892882"/>
              <a:gd name="connsiteY1704" fmla="*/ 1305979 h 6857999"/>
              <a:gd name="connsiteX1705" fmla="*/ 2730183 w 2892882"/>
              <a:gd name="connsiteY1705" fmla="*/ 1305979 h 6857999"/>
              <a:gd name="connsiteX1706" fmla="*/ 2730183 w 2892882"/>
              <a:gd name="connsiteY1706" fmla="*/ 1196950 h 6857999"/>
              <a:gd name="connsiteX1707" fmla="*/ 2621153 w 2892882"/>
              <a:gd name="connsiteY1707" fmla="*/ 1196950 h 6857999"/>
              <a:gd name="connsiteX1708" fmla="*/ 1476413 w 2892882"/>
              <a:gd name="connsiteY1708" fmla="*/ 2178152 h 6857999"/>
              <a:gd name="connsiteX1709" fmla="*/ 1421905 w 2892882"/>
              <a:gd name="connsiteY1709" fmla="*/ 2178152 h 6857999"/>
              <a:gd name="connsiteX1710" fmla="*/ 1421905 w 2892882"/>
              <a:gd name="connsiteY1710" fmla="*/ 2232660 h 6857999"/>
              <a:gd name="connsiteX1711" fmla="*/ 1476413 w 2892882"/>
              <a:gd name="connsiteY1711" fmla="*/ 2232660 h 6857999"/>
              <a:gd name="connsiteX1712" fmla="*/ 1476413 w 2892882"/>
              <a:gd name="connsiteY1712" fmla="*/ 2178152 h 6857999"/>
              <a:gd name="connsiteX1713" fmla="*/ 1476413 w 2892882"/>
              <a:gd name="connsiteY1713" fmla="*/ 2450719 h 6857999"/>
              <a:gd name="connsiteX1714" fmla="*/ 1421905 w 2892882"/>
              <a:gd name="connsiteY1714" fmla="*/ 2450719 h 6857999"/>
              <a:gd name="connsiteX1715" fmla="*/ 1421905 w 2892882"/>
              <a:gd name="connsiteY1715" fmla="*/ 2505240 h 6857999"/>
              <a:gd name="connsiteX1716" fmla="*/ 1476413 w 2892882"/>
              <a:gd name="connsiteY1716" fmla="*/ 2505240 h 6857999"/>
              <a:gd name="connsiteX1717" fmla="*/ 1476413 w 2892882"/>
              <a:gd name="connsiteY1717" fmla="*/ 2450719 h 6857999"/>
              <a:gd name="connsiteX1718" fmla="*/ 1476413 w 2892882"/>
              <a:gd name="connsiteY1718" fmla="*/ 1905572 h 6857999"/>
              <a:gd name="connsiteX1719" fmla="*/ 1421905 w 2892882"/>
              <a:gd name="connsiteY1719" fmla="*/ 1905572 h 6857999"/>
              <a:gd name="connsiteX1720" fmla="*/ 1421905 w 2892882"/>
              <a:gd name="connsiteY1720" fmla="*/ 1960093 h 6857999"/>
              <a:gd name="connsiteX1721" fmla="*/ 1476413 w 2892882"/>
              <a:gd name="connsiteY1721" fmla="*/ 1960093 h 6857999"/>
              <a:gd name="connsiteX1722" fmla="*/ 1476413 w 2892882"/>
              <a:gd name="connsiteY1722" fmla="*/ 1905572 h 6857999"/>
              <a:gd name="connsiteX1723" fmla="*/ 1898904 w 2892882"/>
              <a:gd name="connsiteY1723" fmla="*/ 5026533 h 6857999"/>
              <a:gd name="connsiteX1724" fmla="*/ 1817129 w 2892882"/>
              <a:gd name="connsiteY1724" fmla="*/ 5026533 h 6857999"/>
              <a:gd name="connsiteX1725" fmla="*/ 1817129 w 2892882"/>
              <a:gd name="connsiteY1725" fmla="*/ 5108308 h 6857999"/>
              <a:gd name="connsiteX1726" fmla="*/ 1898904 w 2892882"/>
              <a:gd name="connsiteY1726" fmla="*/ 5108308 h 6857999"/>
              <a:gd name="connsiteX1727" fmla="*/ 1898904 w 2892882"/>
              <a:gd name="connsiteY1727" fmla="*/ 5026533 h 6857999"/>
              <a:gd name="connsiteX1728" fmla="*/ 1476413 w 2892882"/>
              <a:gd name="connsiteY1728" fmla="*/ 2723299 h 6857999"/>
              <a:gd name="connsiteX1729" fmla="*/ 1421905 w 2892882"/>
              <a:gd name="connsiteY1729" fmla="*/ 2723299 h 6857999"/>
              <a:gd name="connsiteX1730" fmla="*/ 1421905 w 2892882"/>
              <a:gd name="connsiteY1730" fmla="*/ 2777808 h 6857999"/>
              <a:gd name="connsiteX1731" fmla="*/ 1476413 w 2892882"/>
              <a:gd name="connsiteY1731" fmla="*/ 2777808 h 6857999"/>
              <a:gd name="connsiteX1732" fmla="*/ 1476413 w 2892882"/>
              <a:gd name="connsiteY1732" fmla="*/ 2723299 h 6857999"/>
              <a:gd name="connsiteX1733" fmla="*/ 1476413 w 2892882"/>
              <a:gd name="connsiteY1733" fmla="*/ 3868103 h 6857999"/>
              <a:gd name="connsiteX1734" fmla="*/ 1476413 w 2892882"/>
              <a:gd name="connsiteY1734" fmla="*/ 3813582 h 6857999"/>
              <a:gd name="connsiteX1735" fmla="*/ 1421905 w 2892882"/>
              <a:gd name="connsiteY1735" fmla="*/ 3813582 h 6857999"/>
              <a:gd name="connsiteX1736" fmla="*/ 1421905 w 2892882"/>
              <a:gd name="connsiteY1736" fmla="*/ 3868103 h 6857999"/>
              <a:gd name="connsiteX1737" fmla="*/ 1476413 w 2892882"/>
              <a:gd name="connsiteY1737" fmla="*/ 3868103 h 6857999"/>
              <a:gd name="connsiteX1738" fmla="*/ 1394625 w 2892882"/>
              <a:gd name="connsiteY1738" fmla="*/ 4167924 h 6857999"/>
              <a:gd name="connsiteX1739" fmla="*/ 1503655 w 2892882"/>
              <a:gd name="connsiteY1739" fmla="*/ 4167924 h 6857999"/>
              <a:gd name="connsiteX1740" fmla="*/ 1503655 w 2892882"/>
              <a:gd name="connsiteY1740" fmla="*/ 4058894 h 6857999"/>
              <a:gd name="connsiteX1741" fmla="*/ 1394625 w 2892882"/>
              <a:gd name="connsiteY1741" fmla="*/ 4058894 h 6857999"/>
              <a:gd name="connsiteX1742" fmla="*/ 1394625 w 2892882"/>
              <a:gd name="connsiteY1742" fmla="*/ 4167924 h 6857999"/>
              <a:gd name="connsiteX1743" fmla="*/ 1476413 w 2892882"/>
              <a:gd name="connsiteY1743" fmla="*/ 3268434 h 6857999"/>
              <a:gd name="connsiteX1744" fmla="*/ 1421905 w 2892882"/>
              <a:gd name="connsiteY1744" fmla="*/ 3268434 h 6857999"/>
              <a:gd name="connsiteX1745" fmla="*/ 1421905 w 2892882"/>
              <a:gd name="connsiteY1745" fmla="*/ 3322955 h 6857999"/>
              <a:gd name="connsiteX1746" fmla="*/ 1476413 w 2892882"/>
              <a:gd name="connsiteY1746" fmla="*/ 3322955 h 6857999"/>
              <a:gd name="connsiteX1747" fmla="*/ 1476413 w 2892882"/>
              <a:gd name="connsiteY1747" fmla="*/ 3268434 h 6857999"/>
              <a:gd name="connsiteX1748" fmla="*/ 1408265 w 2892882"/>
              <a:gd name="connsiteY1748" fmla="*/ 1428572 h 6857999"/>
              <a:gd name="connsiteX1749" fmla="*/ 1490040 w 2892882"/>
              <a:gd name="connsiteY1749" fmla="*/ 1428572 h 6857999"/>
              <a:gd name="connsiteX1750" fmla="*/ 1490040 w 2892882"/>
              <a:gd name="connsiteY1750" fmla="*/ 1346810 h 6857999"/>
              <a:gd name="connsiteX1751" fmla="*/ 1408265 w 2892882"/>
              <a:gd name="connsiteY1751" fmla="*/ 1346810 h 6857999"/>
              <a:gd name="connsiteX1752" fmla="*/ 1408265 w 2892882"/>
              <a:gd name="connsiteY1752" fmla="*/ 1428572 h 6857999"/>
              <a:gd name="connsiteX1753" fmla="*/ 1476413 w 2892882"/>
              <a:gd name="connsiteY1753" fmla="*/ 2995867 h 6857999"/>
              <a:gd name="connsiteX1754" fmla="*/ 1421905 w 2892882"/>
              <a:gd name="connsiteY1754" fmla="*/ 2995867 h 6857999"/>
              <a:gd name="connsiteX1755" fmla="*/ 1421905 w 2892882"/>
              <a:gd name="connsiteY1755" fmla="*/ 3050375 h 6857999"/>
              <a:gd name="connsiteX1756" fmla="*/ 1476413 w 2892882"/>
              <a:gd name="connsiteY1756" fmla="*/ 3050375 h 6857999"/>
              <a:gd name="connsiteX1757" fmla="*/ 1476413 w 2892882"/>
              <a:gd name="connsiteY1757" fmla="*/ 2995867 h 6857999"/>
              <a:gd name="connsiteX1758" fmla="*/ 1490040 w 2892882"/>
              <a:gd name="connsiteY1758" fmla="*/ 883425 h 6857999"/>
              <a:gd name="connsiteX1759" fmla="*/ 1490040 w 2892882"/>
              <a:gd name="connsiteY1759" fmla="*/ 801664 h 6857999"/>
              <a:gd name="connsiteX1760" fmla="*/ 1408265 w 2892882"/>
              <a:gd name="connsiteY1760" fmla="*/ 801664 h 6857999"/>
              <a:gd name="connsiteX1761" fmla="*/ 1408265 w 2892882"/>
              <a:gd name="connsiteY1761" fmla="*/ 883425 h 6857999"/>
              <a:gd name="connsiteX1762" fmla="*/ 1490040 w 2892882"/>
              <a:gd name="connsiteY1762" fmla="*/ 883425 h 6857999"/>
              <a:gd name="connsiteX1763" fmla="*/ 1408265 w 2892882"/>
              <a:gd name="connsiteY1763" fmla="*/ 1701153 h 6857999"/>
              <a:gd name="connsiteX1764" fmla="*/ 1490040 w 2892882"/>
              <a:gd name="connsiteY1764" fmla="*/ 1701153 h 6857999"/>
              <a:gd name="connsiteX1765" fmla="*/ 1490040 w 2892882"/>
              <a:gd name="connsiteY1765" fmla="*/ 1619377 h 6857999"/>
              <a:gd name="connsiteX1766" fmla="*/ 1408265 w 2892882"/>
              <a:gd name="connsiteY1766" fmla="*/ 1619377 h 6857999"/>
              <a:gd name="connsiteX1767" fmla="*/ 1408265 w 2892882"/>
              <a:gd name="connsiteY1767" fmla="*/ 1701153 h 6857999"/>
              <a:gd name="connsiteX1768" fmla="*/ 1408265 w 2892882"/>
              <a:gd name="connsiteY1768" fmla="*/ 1156004 h 6857999"/>
              <a:gd name="connsiteX1769" fmla="*/ 1490040 w 2892882"/>
              <a:gd name="connsiteY1769" fmla="*/ 1156004 h 6857999"/>
              <a:gd name="connsiteX1770" fmla="*/ 1490040 w 2892882"/>
              <a:gd name="connsiteY1770" fmla="*/ 1074230 h 6857999"/>
              <a:gd name="connsiteX1771" fmla="*/ 1408265 w 2892882"/>
              <a:gd name="connsiteY1771" fmla="*/ 1074230 h 6857999"/>
              <a:gd name="connsiteX1772" fmla="*/ 1408265 w 2892882"/>
              <a:gd name="connsiteY1772" fmla="*/ 1156004 h 6857999"/>
              <a:gd name="connsiteX1773" fmla="*/ 1421905 w 2892882"/>
              <a:gd name="connsiteY1773" fmla="*/ 3541014 h 6857999"/>
              <a:gd name="connsiteX1774" fmla="*/ 1421905 w 2892882"/>
              <a:gd name="connsiteY1774" fmla="*/ 3595522 h 6857999"/>
              <a:gd name="connsiteX1775" fmla="*/ 1476413 w 2892882"/>
              <a:gd name="connsiteY1775" fmla="*/ 3595522 h 6857999"/>
              <a:gd name="connsiteX1776" fmla="*/ 1476413 w 2892882"/>
              <a:gd name="connsiteY1776" fmla="*/ 3541014 h 6857999"/>
              <a:gd name="connsiteX1777" fmla="*/ 1421905 w 2892882"/>
              <a:gd name="connsiteY1777" fmla="*/ 3541014 h 6857999"/>
              <a:gd name="connsiteX1778" fmla="*/ 2321395 w 2892882"/>
              <a:gd name="connsiteY1778" fmla="*/ 2532494 h 6857999"/>
              <a:gd name="connsiteX1779" fmla="*/ 2321395 w 2892882"/>
              <a:gd name="connsiteY1779" fmla="*/ 2423465 h 6857999"/>
              <a:gd name="connsiteX1780" fmla="*/ 2212365 w 2892882"/>
              <a:gd name="connsiteY1780" fmla="*/ 2423465 h 6857999"/>
              <a:gd name="connsiteX1781" fmla="*/ 2212365 w 2892882"/>
              <a:gd name="connsiteY1781" fmla="*/ 2532494 h 6857999"/>
              <a:gd name="connsiteX1782" fmla="*/ 2321395 w 2892882"/>
              <a:gd name="connsiteY1782" fmla="*/ 2532494 h 6857999"/>
              <a:gd name="connsiteX1783" fmla="*/ 2498547 w 2892882"/>
              <a:gd name="connsiteY1783" fmla="*/ 3609149 h 6857999"/>
              <a:gd name="connsiteX1784" fmla="*/ 2580335 w 2892882"/>
              <a:gd name="connsiteY1784" fmla="*/ 3609149 h 6857999"/>
              <a:gd name="connsiteX1785" fmla="*/ 2580335 w 2892882"/>
              <a:gd name="connsiteY1785" fmla="*/ 3527387 h 6857999"/>
              <a:gd name="connsiteX1786" fmla="*/ 2498547 w 2892882"/>
              <a:gd name="connsiteY1786" fmla="*/ 3527387 h 6857999"/>
              <a:gd name="connsiteX1787" fmla="*/ 2498547 w 2892882"/>
              <a:gd name="connsiteY1787" fmla="*/ 3609149 h 6857999"/>
              <a:gd name="connsiteX1788" fmla="*/ 2512187 w 2892882"/>
              <a:gd name="connsiteY1788" fmla="*/ 5721591 h 6857999"/>
              <a:gd name="connsiteX1789" fmla="*/ 2512187 w 2892882"/>
              <a:gd name="connsiteY1789" fmla="*/ 5776112 h 6857999"/>
              <a:gd name="connsiteX1790" fmla="*/ 2566708 w 2892882"/>
              <a:gd name="connsiteY1790" fmla="*/ 5776112 h 6857999"/>
              <a:gd name="connsiteX1791" fmla="*/ 2566708 w 2892882"/>
              <a:gd name="connsiteY1791" fmla="*/ 5721591 h 6857999"/>
              <a:gd name="connsiteX1792" fmla="*/ 2512187 w 2892882"/>
              <a:gd name="connsiteY1792" fmla="*/ 5721591 h 6857999"/>
              <a:gd name="connsiteX1793" fmla="*/ 2498547 w 2892882"/>
              <a:gd name="connsiteY1793" fmla="*/ 3881730 h 6857999"/>
              <a:gd name="connsiteX1794" fmla="*/ 2580335 w 2892882"/>
              <a:gd name="connsiteY1794" fmla="*/ 3881730 h 6857999"/>
              <a:gd name="connsiteX1795" fmla="*/ 2580335 w 2892882"/>
              <a:gd name="connsiteY1795" fmla="*/ 3799954 h 6857999"/>
              <a:gd name="connsiteX1796" fmla="*/ 2498547 w 2892882"/>
              <a:gd name="connsiteY1796" fmla="*/ 3799954 h 6857999"/>
              <a:gd name="connsiteX1797" fmla="*/ 2498547 w 2892882"/>
              <a:gd name="connsiteY1797" fmla="*/ 3881730 h 6857999"/>
              <a:gd name="connsiteX1798" fmla="*/ 2566708 w 2892882"/>
              <a:gd name="connsiteY1798" fmla="*/ 5449024 h 6857999"/>
              <a:gd name="connsiteX1799" fmla="*/ 2512187 w 2892882"/>
              <a:gd name="connsiteY1799" fmla="*/ 5449024 h 6857999"/>
              <a:gd name="connsiteX1800" fmla="*/ 2512187 w 2892882"/>
              <a:gd name="connsiteY1800" fmla="*/ 5503532 h 6857999"/>
              <a:gd name="connsiteX1801" fmla="*/ 2566708 w 2892882"/>
              <a:gd name="connsiteY1801" fmla="*/ 5503532 h 6857999"/>
              <a:gd name="connsiteX1802" fmla="*/ 2566708 w 2892882"/>
              <a:gd name="connsiteY1802" fmla="*/ 5449024 h 6857999"/>
              <a:gd name="connsiteX1803" fmla="*/ 2525814 w 2892882"/>
              <a:gd name="connsiteY1803" fmla="*/ 4672190 h 6857999"/>
              <a:gd name="connsiteX1804" fmla="*/ 2553056 w 2892882"/>
              <a:gd name="connsiteY1804" fmla="*/ 4672190 h 6857999"/>
              <a:gd name="connsiteX1805" fmla="*/ 2553056 w 2892882"/>
              <a:gd name="connsiteY1805" fmla="*/ 4644936 h 6857999"/>
              <a:gd name="connsiteX1806" fmla="*/ 2525814 w 2892882"/>
              <a:gd name="connsiteY1806" fmla="*/ 4644936 h 6857999"/>
              <a:gd name="connsiteX1807" fmla="*/ 2525814 w 2892882"/>
              <a:gd name="connsiteY1807" fmla="*/ 4672190 h 6857999"/>
              <a:gd name="connsiteX1808" fmla="*/ 2525814 w 2892882"/>
              <a:gd name="connsiteY1808" fmla="*/ 4399610 h 6857999"/>
              <a:gd name="connsiteX1809" fmla="*/ 2553056 w 2892882"/>
              <a:gd name="connsiteY1809" fmla="*/ 4399610 h 6857999"/>
              <a:gd name="connsiteX1810" fmla="*/ 2553056 w 2892882"/>
              <a:gd name="connsiteY1810" fmla="*/ 4372356 h 6857999"/>
              <a:gd name="connsiteX1811" fmla="*/ 2525814 w 2892882"/>
              <a:gd name="connsiteY1811" fmla="*/ 4372356 h 6857999"/>
              <a:gd name="connsiteX1812" fmla="*/ 2525814 w 2892882"/>
              <a:gd name="connsiteY1812" fmla="*/ 4399610 h 6857999"/>
              <a:gd name="connsiteX1813" fmla="*/ 2566708 w 2892882"/>
              <a:gd name="connsiteY1813" fmla="*/ 5176444 h 6857999"/>
              <a:gd name="connsiteX1814" fmla="*/ 2512187 w 2892882"/>
              <a:gd name="connsiteY1814" fmla="*/ 5176444 h 6857999"/>
              <a:gd name="connsiteX1815" fmla="*/ 2512187 w 2892882"/>
              <a:gd name="connsiteY1815" fmla="*/ 5230965 h 6857999"/>
              <a:gd name="connsiteX1816" fmla="*/ 2566708 w 2892882"/>
              <a:gd name="connsiteY1816" fmla="*/ 5230965 h 6857999"/>
              <a:gd name="connsiteX1817" fmla="*/ 2566708 w 2892882"/>
              <a:gd name="connsiteY1817" fmla="*/ 5176444 h 6857999"/>
              <a:gd name="connsiteX1818" fmla="*/ 2553056 w 2892882"/>
              <a:gd name="connsiteY1818" fmla="*/ 4127043 h 6857999"/>
              <a:gd name="connsiteX1819" fmla="*/ 2553056 w 2892882"/>
              <a:gd name="connsiteY1819" fmla="*/ 4099788 h 6857999"/>
              <a:gd name="connsiteX1820" fmla="*/ 2525814 w 2892882"/>
              <a:gd name="connsiteY1820" fmla="*/ 4099788 h 6857999"/>
              <a:gd name="connsiteX1821" fmla="*/ 2525814 w 2892882"/>
              <a:gd name="connsiteY1821" fmla="*/ 4127043 h 6857999"/>
              <a:gd name="connsiteX1822" fmla="*/ 2553056 w 2892882"/>
              <a:gd name="connsiteY1822" fmla="*/ 4127043 h 6857999"/>
              <a:gd name="connsiteX1823" fmla="*/ 1817129 w 2892882"/>
              <a:gd name="connsiteY1823" fmla="*/ 5299113 h 6857999"/>
              <a:gd name="connsiteX1824" fmla="*/ 1817129 w 2892882"/>
              <a:gd name="connsiteY1824" fmla="*/ 5380876 h 6857999"/>
              <a:gd name="connsiteX1825" fmla="*/ 1898904 w 2892882"/>
              <a:gd name="connsiteY1825" fmla="*/ 5380876 h 6857999"/>
              <a:gd name="connsiteX1826" fmla="*/ 1898904 w 2892882"/>
              <a:gd name="connsiteY1826" fmla="*/ 5299113 h 6857999"/>
              <a:gd name="connsiteX1827" fmla="*/ 1817129 w 2892882"/>
              <a:gd name="connsiteY1827" fmla="*/ 5299113 h 6857999"/>
              <a:gd name="connsiteX1828" fmla="*/ 2457679 w 2892882"/>
              <a:gd name="connsiteY1828" fmla="*/ 2668778 h 6857999"/>
              <a:gd name="connsiteX1829" fmla="*/ 2457679 w 2892882"/>
              <a:gd name="connsiteY1829" fmla="*/ 2559749 h 6857999"/>
              <a:gd name="connsiteX1830" fmla="*/ 2348649 w 2892882"/>
              <a:gd name="connsiteY1830" fmla="*/ 2559749 h 6857999"/>
              <a:gd name="connsiteX1831" fmla="*/ 2348649 w 2892882"/>
              <a:gd name="connsiteY1831" fmla="*/ 2668778 h 6857999"/>
              <a:gd name="connsiteX1832" fmla="*/ 2457679 w 2892882"/>
              <a:gd name="connsiteY1832" fmla="*/ 2668778 h 6857999"/>
              <a:gd name="connsiteX1833" fmla="*/ 2212289 w 2892882"/>
              <a:gd name="connsiteY1833" fmla="*/ 1333246 h 6857999"/>
              <a:gd name="connsiteX1834" fmla="*/ 2212289 w 2892882"/>
              <a:gd name="connsiteY1834" fmla="*/ 1442263 h 6857999"/>
              <a:gd name="connsiteX1835" fmla="*/ 2321331 w 2892882"/>
              <a:gd name="connsiteY1835" fmla="*/ 1442263 h 6857999"/>
              <a:gd name="connsiteX1836" fmla="*/ 2321331 w 2892882"/>
              <a:gd name="connsiteY1836" fmla="*/ 1333246 h 6857999"/>
              <a:gd name="connsiteX1837" fmla="*/ 2212289 w 2892882"/>
              <a:gd name="connsiteY1837" fmla="*/ 1333246 h 6857999"/>
              <a:gd name="connsiteX1838" fmla="*/ 2593962 w 2892882"/>
              <a:gd name="connsiteY1838" fmla="*/ 2805074 h 6857999"/>
              <a:gd name="connsiteX1839" fmla="*/ 2593962 w 2892882"/>
              <a:gd name="connsiteY1839" fmla="*/ 2696045 h 6857999"/>
              <a:gd name="connsiteX1840" fmla="*/ 2484933 w 2892882"/>
              <a:gd name="connsiteY1840" fmla="*/ 2696045 h 6857999"/>
              <a:gd name="connsiteX1841" fmla="*/ 2484933 w 2892882"/>
              <a:gd name="connsiteY1841" fmla="*/ 2805074 h 6857999"/>
              <a:gd name="connsiteX1842" fmla="*/ 2593962 w 2892882"/>
              <a:gd name="connsiteY1842" fmla="*/ 2805074 h 6857999"/>
              <a:gd name="connsiteX1843" fmla="*/ 2498547 w 2892882"/>
              <a:gd name="connsiteY1843" fmla="*/ 3336582 h 6857999"/>
              <a:gd name="connsiteX1844" fmla="*/ 2580335 w 2892882"/>
              <a:gd name="connsiteY1844" fmla="*/ 3336582 h 6857999"/>
              <a:gd name="connsiteX1845" fmla="*/ 2580335 w 2892882"/>
              <a:gd name="connsiteY1845" fmla="*/ 3254820 h 6857999"/>
              <a:gd name="connsiteX1846" fmla="*/ 2498547 w 2892882"/>
              <a:gd name="connsiteY1846" fmla="*/ 3254820 h 6857999"/>
              <a:gd name="connsiteX1847" fmla="*/ 2498547 w 2892882"/>
              <a:gd name="connsiteY1847" fmla="*/ 3336582 h 6857999"/>
              <a:gd name="connsiteX1848" fmla="*/ 2498547 w 2892882"/>
              <a:gd name="connsiteY1848" fmla="*/ 3064015 h 6857999"/>
              <a:gd name="connsiteX1849" fmla="*/ 2580335 w 2892882"/>
              <a:gd name="connsiteY1849" fmla="*/ 3064015 h 6857999"/>
              <a:gd name="connsiteX1850" fmla="*/ 2580335 w 2892882"/>
              <a:gd name="connsiteY1850" fmla="*/ 2982240 h 6857999"/>
              <a:gd name="connsiteX1851" fmla="*/ 2498547 w 2892882"/>
              <a:gd name="connsiteY1851" fmla="*/ 2982240 h 6857999"/>
              <a:gd name="connsiteX1852" fmla="*/ 2498547 w 2892882"/>
              <a:gd name="connsiteY1852" fmla="*/ 3064015 h 6857999"/>
              <a:gd name="connsiteX1853" fmla="*/ 2689365 w 2892882"/>
              <a:gd name="connsiteY1853" fmla="*/ 4263327 h 6857999"/>
              <a:gd name="connsiteX1854" fmla="*/ 2689365 w 2892882"/>
              <a:gd name="connsiteY1854" fmla="*/ 4236072 h 6857999"/>
              <a:gd name="connsiteX1855" fmla="*/ 2662098 w 2892882"/>
              <a:gd name="connsiteY1855" fmla="*/ 4236072 h 6857999"/>
              <a:gd name="connsiteX1856" fmla="*/ 2662098 w 2892882"/>
              <a:gd name="connsiteY1856" fmla="*/ 4263327 h 6857999"/>
              <a:gd name="connsiteX1857" fmla="*/ 2689365 w 2892882"/>
              <a:gd name="connsiteY1857" fmla="*/ 4263327 h 6857999"/>
              <a:gd name="connsiteX1858" fmla="*/ 2648484 w 2892882"/>
              <a:gd name="connsiteY1858" fmla="*/ 5912396 h 6857999"/>
              <a:gd name="connsiteX1859" fmla="*/ 2702992 w 2892882"/>
              <a:gd name="connsiteY1859" fmla="*/ 5912396 h 6857999"/>
              <a:gd name="connsiteX1860" fmla="*/ 2702992 w 2892882"/>
              <a:gd name="connsiteY1860" fmla="*/ 5857875 h 6857999"/>
              <a:gd name="connsiteX1861" fmla="*/ 2648484 w 2892882"/>
              <a:gd name="connsiteY1861" fmla="*/ 5857875 h 6857999"/>
              <a:gd name="connsiteX1862" fmla="*/ 2648484 w 2892882"/>
              <a:gd name="connsiteY1862" fmla="*/ 5912396 h 6857999"/>
              <a:gd name="connsiteX1863" fmla="*/ 2662098 w 2892882"/>
              <a:gd name="connsiteY1863" fmla="*/ 6144082 h 6857999"/>
              <a:gd name="connsiteX1864" fmla="*/ 2662098 w 2892882"/>
              <a:gd name="connsiteY1864" fmla="*/ 6171336 h 6857999"/>
              <a:gd name="connsiteX1865" fmla="*/ 2689365 w 2892882"/>
              <a:gd name="connsiteY1865" fmla="*/ 6171336 h 6857999"/>
              <a:gd name="connsiteX1866" fmla="*/ 2689365 w 2892882"/>
              <a:gd name="connsiteY1866" fmla="*/ 6144082 h 6857999"/>
              <a:gd name="connsiteX1867" fmla="*/ 2662098 w 2892882"/>
              <a:gd name="connsiteY1867" fmla="*/ 6144082 h 6857999"/>
              <a:gd name="connsiteX1868" fmla="*/ 2648484 w 2892882"/>
              <a:gd name="connsiteY1868" fmla="*/ 5367249 h 6857999"/>
              <a:gd name="connsiteX1869" fmla="*/ 2702992 w 2892882"/>
              <a:gd name="connsiteY1869" fmla="*/ 5367249 h 6857999"/>
              <a:gd name="connsiteX1870" fmla="*/ 2702992 w 2892882"/>
              <a:gd name="connsiteY1870" fmla="*/ 5312740 h 6857999"/>
              <a:gd name="connsiteX1871" fmla="*/ 2648484 w 2892882"/>
              <a:gd name="connsiteY1871" fmla="*/ 5312740 h 6857999"/>
              <a:gd name="connsiteX1872" fmla="*/ 2648484 w 2892882"/>
              <a:gd name="connsiteY1872" fmla="*/ 5367249 h 6857999"/>
              <a:gd name="connsiteX1873" fmla="*/ 2648484 w 2892882"/>
              <a:gd name="connsiteY1873" fmla="*/ 5639828 h 6857999"/>
              <a:gd name="connsiteX1874" fmla="*/ 2702992 w 2892882"/>
              <a:gd name="connsiteY1874" fmla="*/ 5639828 h 6857999"/>
              <a:gd name="connsiteX1875" fmla="*/ 2702992 w 2892882"/>
              <a:gd name="connsiteY1875" fmla="*/ 5585307 h 6857999"/>
              <a:gd name="connsiteX1876" fmla="*/ 2648484 w 2892882"/>
              <a:gd name="connsiteY1876" fmla="*/ 5585307 h 6857999"/>
              <a:gd name="connsiteX1877" fmla="*/ 2648484 w 2892882"/>
              <a:gd name="connsiteY1877" fmla="*/ 5639828 h 6857999"/>
              <a:gd name="connsiteX1878" fmla="*/ 2892882 w 2892882"/>
              <a:gd name="connsiteY1878" fmla="*/ 3447542 h 6857999"/>
              <a:gd name="connsiteX1879" fmla="*/ 2892882 w 2892882"/>
              <a:gd name="connsiteY1879" fmla="*/ 3416427 h 6857999"/>
              <a:gd name="connsiteX1880" fmla="*/ 2892882 w 2892882"/>
              <a:gd name="connsiteY1880" fmla="*/ 3447542 h 6857999"/>
              <a:gd name="connsiteX1881" fmla="*/ 2757500 w 2892882"/>
              <a:gd name="connsiteY1881" fmla="*/ 2150898 h 6857999"/>
              <a:gd name="connsiteX1882" fmla="*/ 2757500 w 2892882"/>
              <a:gd name="connsiteY1882" fmla="*/ 2259927 h 6857999"/>
              <a:gd name="connsiteX1883" fmla="*/ 2866530 w 2892882"/>
              <a:gd name="connsiteY1883" fmla="*/ 2259927 h 6857999"/>
              <a:gd name="connsiteX1884" fmla="*/ 2866530 w 2892882"/>
              <a:gd name="connsiteY1884" fmla="*/ 2150898 h 6857999"/>
              <a:gd name="connsiteX1885" fmla="*/ 2757500 w 2892882"/>
              <a:gd name="connsiteY1885" fmla="*/ 2150898 h 6857999"/>
              <a:gd name="connsiteX1886" fmla="*/ 2525814 w 2892882"/>
              <a:gd name="connsiteY1886" fmla="*/ 4944758 h 6857999"/>
              <a:gd name="connsiteX1887" fmla="*/ 2553056 w 2892882"/>
              <a:gd name="connsiteY1887" fmla="*/ 4944758 h 6857999"/>
              <a:gd name="connsiteX1888" fmla="*/ 2553056 w 2892882"/>
              <a:gd name="connsiteY1888" fmla="*/ 4917503 h 6857999"/>
              <a:gd name="connsiteX1889" fmla="*/ 2525814 w 2892882"/>
              <a:gd name="connsiteY1889" fmla="*/ 4917503 h 6857999"/>
              <a:gd name="connsiteX1890" fmla="*/ 2525814 w 2892882"/>
              <a:gd name="connsiteY1890" fmla="*/ 4944758 h 6857999"/>
              <a:gd name="connsiteX1891" fmla="*/ 2892882 w 2892882"/>
              <a:gd name="connsiteY1891" fmla="*/ 2395106 h 6857999"/>
              <a:gd name="connsiteX1892" fmla="*/ 2892882 w 2892882"/>
              <a:gd name="connsiteY1892" fmla="*/ 2288286 h 6857999"/>
              <a:gd name="connsiteX1893" fmla="*/ 2892882 w 2892882"/>
              <a:gd name="connsiteY1893" fmla="*/ 2395106 h 6857999"/>
              <a:gd name="connsiteX1894" fmla="*/ 2730233 w 2892882"/>
              <a:gd name="connsiteY1894" fmla="*/ 6484798 h 6857999"/>
              <a:gd name="connsiteX1895" fmla="*/ 2730233 w 2892882"/>
              <a:gd name="connsiteY1895" fmla="*/ 6375768 h 6857999"/>
              <a:gd name="connsiteX1896" fmla="*/ 2621204 w 2892882"/>
              <a:gd name="connsiteY1896" fmla="*/ 6375768 h 6857999"/>
              <a:gd name="connsiteX1897" fmla="*/ 2621204 w 2892882"/>
              <a:gd name="connsiteY1897" fmla="*/ 6484798 h 6857999"/>
              <a:gd name="connsiteX1898" fmla="*/ 2730233 w 2892882"/>
              <a:gd name="connsiteY1898" fmla="*/ 6484798 h 6857999"/>
              <a:gd name="connsiteX1899" fmla="*/ 2566696 w 2892882"/>
              <a:gd name="connsiteY1899" fmla="*/ 6048679 h 6857999"/>
              <a:gd name="connsiteX1900" fmla="*/ 2566696 w 2892882"/>
              <a:gd name="connsiteY1900" fmla="*/ 5994171 h 6857999"/>
              <a:gd name="connsiteX1901" fmla="*/ 2512187 w 2892882"/>
              <a:gd name="connsiteY1901" fmla="*/ 5994171 h 6857999"/>
              <a:gd name="connsiteX1902" fmla="*/ 2512187 w 2892882"/>
              <a:gd name="connsiteY1902" fmla="*/ 6048679 h 6857999"/>
              <a:gd name="connsiteX1903" fmla="*/ 2566696 w 2892882"/>
              <a:gd name="connsiteY1903" fmla="*/ 6048679 h 6857999"/>
              <a:gd name="connsiteX1904" fmla="*/ 876821 w 2892882"/>
              <a:gd name="connsiteY1904" fmla="*/ 5721528 h 6857999"/>
              <a:gd name="connsiteX1905" fmla="*/ 876821 w 2892882"/>
              <a:gd name="connsiteY1905" fmla="*/ 5776036 h 6857999"/>
              <a:gd name="connsiteX1906" fmla="*/ 931329 w 2892882"/>
              <a:gd name="connsiteY1906" fmla="*/ 5776036 h 6857999"/>
              <a:gd name="connsiteX1907" fmla="*/ 931329 w 2892882"/>
              <a:gd name="connsiteY1907" fmla="*/ 5721528 h 6857999"/>
              <a:gd name="connsiteX1908" fmla="*/ 876821 w 2892882"/>
              <a:gd name="connsiteY1908" fmla="*/ 5721528 h 6857999"/>
              <a:gd name="connsiteX1909" fmla="*/ 2662098 w 2892882"/>
              <a:gd name="connsiteY1909" fmla="*/ 5081054 h 6857999"/>
              <a:gd name="connsiteX1910" fmla="*/ 2689365 w 2892882"/>
              <a:gd name="connsiteY1910" fmla="*/ 5081054 h 6857999"/>
              <a:gd name="connsiteX1911" fmla="*/ 2689365 w 2892882"/>
              <a:gd name="connsiteY1911" fmla="*/ 5053787 h 6857999"/>
              <a:gd name="connsiteX1912" fmla="*/ 2662098 w 2892882"/>
              <a:gd name="connsiteY1912" fmla="*/ 5053787 h 6857999"/>
              <a:gd name="connsiteX1913" fmla="*/ 2662098 w 2892882"/>
              <a:gd name="connsiteY1913" fmla="*/ 5081054 h 6857999"/>
              <a:gd name="connsiteX1914" fmla="*/ 2798331 w 2892882"/>
              <a:gd name="connsiteY1914" fmla="*/ 1946529 h 6857999"/>
              <a:gd name="connsiteX1915" fmla="*/ 2825585 w 2892882"/>
              <a:gd name="connsiteY1915" fmla="*/ 1946529 h 6857999"/>
              <a:gd name="connsiteX1916" fmla="*/ 2825585 w 2892882"/>
              <a:gd name="connsiteY1916" fmla="*/ 1919275 h 6857999"/>
              <a:gd name="connsiteX1917" fmla="*/ 2798331 w 2892882"/>
              <a:gd name="connsiteY1917" fmla="*/ 1919275 h 6857999"/>
              <a:gd name="connsiteX1918" fmla="*/ 2798331 w 2892882"/>
              <a:gd name="connsiteY1918" fmla="*/ 1946529 h 6857999"/>
              <a:gd name="connsiteX1919" fmla="*/ 2662098 w 2892882"/>
              <a:gd name="connsiteY1919" fmla="*/ 4808474 h 6857999"/>
              <a:gd name="connsiteX1920" fmla="*/ 2689365 w 2892882"/>
              <a:gd name="connsiteY1920" fmla="*/ 4808474 h 6857999"/>
              <a:gd name="connsiteX1921" fmla="*/ 2689365 w 2892882"/>
              <a:gd name="connsiteY1921" fmla="*/ 4781220 h 6857999"/>
              <a:gd name="connsiteX1922" fmla="*/ 2662098 w 2892882"/>
              <a:gd name="connsiteY1922" fmla="*/ 4781220 h 6857999"/>
              <a:gd name="connsiteX1923" fmla="*/ 2662098 w 2892882"/>
              <a:gd name="connsiteY1923" fmla="*/ 4808474 h 6857999"/>
              <a:gd name="connsiteX1924" fmla="*/ 2662098 w 2892882"/>
              <a:gd name="connsiteY1924" fmla="*/ 4535906 h 6857999"/>
              <a:gd name="connsiteX1925" fmla="*/ 2689365 w 2892882"/>
              <a:gd name="connsiteY1925" fmla="*/ 4535906 h 6857999"/>
              <a:gd name="connsiteX1926" fmla="*/ 2689365 w 2892882"/>
              <a:gd name="connsiteY1926" fmla="*/ 4508639 h 6857999"/>
              <a:gd name="connsiteX1927" fmla="*/ 2662098 w 2892882"/>
              <a:gd name="connsiteY1927" fmla="*/ 4508639 h 6857999"/>
              <a:gd name="connsiteX1928" fmla="*/ 2662098 w 2892882"/>
              <a:gd name="connsiteY1928" fmla="*/ 4535906 h 6857999"/>
              <a:gd name="connsiteX1929" fmla="*/ 236202 w 2892882"/>
              <a:gd name="connsiteY1929" fmla="*/ 2627897 h 6857999"/>
              <a:gd name="connsiteX1930" fmla="*/ 236202 w 2892882"/>
              <a:gd name="connsiteY1930" fmla="*/ 2600643 h 6857999"/>
              <a:gd name="connsiteX1931" fmla="*/ 208954 w 2892882"/>
              <a:gd name="connsiteY1931" fmla="*/ 2600643 h 6857999"/>
              <a:gd name="connsiteX1932" fmla="*/ 208954 w 2892882"/>
              <a:gd name="connsiteY1932" fmla="*/ 2627897 h 6857999"/>
              <a:gd name="connsiteX1933" fmla="*/ 236202 w 2892882"/>
              <a:gd name="connsiteY1933" fmla="*/ 2627897 h 6857999"/>
              <a:gd name="connsiteX1934" fmla="*/ 208954 w 2892882"/>
              <a:gd name="connsiteY1934" fmla="*/ 2328063 h 6857999"/>
              <a:gd name="connsiteX1935" fmla="*/ 208954 w 2892882"/>
              <a:gd name="connsiteY1935" fmla="*/ 2355317 h 6857999"/>
              <a:gd name="connsiteX1936" fmla="*/ 236202 w 2892882"/>
              <a:gd name="connsiteY1936" fmla="*/ 2355317 h 6857999"/>
              <a:gd name="connsiteX1937" fmla="*/ 236202 w 2892882"/>
              <a:gd name="connsiteY1937" fmla="*/ 2328063 h 6857999"/>
              <a:gd name="connsiteX1938" fmla="*/ 208954 w 2892882"/>
              <a:gd name="connsiteY1938" fmla="*/ 2328063 h 6857999"/>
              <a:gd name="connsiteX1939" fmla="*/ 195325 w 2892882"/>
              <a:gd name="connsiteY1939" fmla="*/ 2859583 h 6857999"/>
              <a:gd name="connsiteX1940" fmla="*/ 195325 w 2892882"/>
              <a:gd name="connsiteY1940" fmla="*/ 2914104 h 6857999"/>
              <a:gd name="connsiteX1941" fmla="*/ 249833 w 2892882"/>
              <a:gd name="connsiteY1941" fmla="*/ 2914104 h 6857999"/>
              <a:gd name="connsiteX1942" fmla="*/ 249833 w 2892882"/>
              <a:gd name="connsiteY1942" fmla="*/ 2859583 h 6857999"/>
              <a:gd name="connsiteX1943" fmla="*/ 195325 w 2892882"/>
              <a:gd name="connsiteY1943" fmla="*/ 2859583 h 6857999"/>
              <a:gd name="connsiteX1944" fmla="*/ 59035 w 2892882"/>
              <a:gd name="connsiteY1944" fmla="*/ 2777808 h 6857999"/>
              <a:gd name="connsiteX1945" fmla="*/ 113543 w 2892882"/>
              <a:gd name="connsiteY1945" fmla="*/ 2777808 h 6857999"/>
              <a:gd name="connsiteX1946" fmla="*/ 113543 w 2892882"/>
              <a:gd name="connsiteY1946" fmla="*/ 2723299 h 6857999"/>
              <a:gd name="connsiteX1947" fmla="*/ 59035 w 2892882"/>
              <a:gd name="connsiteY1947" fmla="*/ 2723299 h 6857999"/>
              <a:gd name="connsiteX1948" fmla="*/ 56728 w 2892882"/>
              <a:gd name="connsiteY1948" fmla="*/ 2726131 h 6857999"/>
              <a:gd name="connsiteX1949" fmla="*/ 50105 w 2892882"/>
              <a:gd name="connsiteY1949" fmla="*/ 2763482 h 6857999"/>
              <a:gd name="connsiteX1950" fmla="*/ 59035 w 2892882"/>
              <a:gd name="connsiteY1950" fmla="*/ 2777808 h 6857999"/>
              <a:gd name="connsiteX1951" fmla="*/ 1067619 w 2892882"/>
              <a:gd name="connsiteY1951" fmla="*/ 5912332 h 6857999"/>
              <a:gd name="connsiteX1952" fmla="*/ 1067619 w 2892882"/>
              <a:gd name="connsiteY1952" fmla="*/ 5857811 h 6857999"/>
              <a:gd name="connsiteX1953" fmla="*/ 1013098 w 2892882"/>
              <a:gd name="connsiteY1953" fmla="*/ 5857811 h 6857999"/>
              <a:gd name="connsiteX1954" fmla="*/ 1013098 w 2892882"/>
              <a:gd name="connsiteY1954" fmla="*/ 5912332 h 6857999"/>
              <a:gd name="connsiteX1955" fmla="*/ 1067619 w 2892882"/>
              <a:gd name="connsiteY1955" fmla="*/ 5912332 h 6857999"/>
              <a:gd name="connsiteX1956" fmla="*/ 208954 w 2892882"/>
              <a:gd name="connsiteY1956" fmla="*/ 3718179 h 6857999"/>
              <a:gd name="connsiteX1957" fmla="*/ 236202 w 2892882"/>
              <a:gd name="connsiteY1957" fmla="*/ 3718179 h 6857999"/>
              <a:gd name="connsiteX1958" fmla="*/ 236202 w 2892882"/>
              <a:gd name="connsiteY1958" fmla="*/ 3690925 h 6857999"/>
              <a:gd name="connsiteX1959" fmla="*/ 208954 w 2892882"/>
              <a:gd name="connsiteY1959" fmla="*/ 3690925 h 6857999"/>
              <a:gd name="connsiteX1960" fmla="*/ 208954 w 2892882"/>
              <a:gd name="connsiteY1960" fmla="*/ 3718179 h 6857999"/>
              <a:gd name="connsiteX1961" fmla="*/ 4514 w 2892882"/>
              <a:gd name="connsiteY1961" fmla="*/ 3650043 h 6857999"/>
              <a:gd name="connsiteX1962" fmla="*/ 0 w 2892882"/>
              <a:gd name="connsiteY1962" fmla="*/ 3646348 h 6857999"/>
              <a:gd name="connsiteX1963" fmla="*/ 7454 w 2892882"/>
              <a:gd name="connsiteY1963" fmla="*/ 3755479 h 6857999"/>
              <a:gd name="connsiteX1964" fmla="*/ 4514 w 2892882"/>
              <a:gd name="connsiteY1964" fmla="*/ 3650043 h 6857999"/>
              <a:gd name="connsiteX1965" fmla="*/ 208954 w 2892882"/>
              <a:gd name="connsiteY1965" fmla="*/ 3445612 h 6857999"/>
              <a:gd name="connsiteX1966" fmla="*/ 236202 w 2892882"/>
              <a:gd name="connsiteY1966" fmla="*/ 3445612 h 6857999"/>
              <a:gd name="connsiteX1967" fmla="*/ 236202 w 2892882"/>
              <a:gd name="connsiteY1967" fmla="*/ 3418357 h 6857999"/>
              <a:gd name="connsiteX1968" fmla="*/ 208954 w 2892882"/>
              <a:gd name="connsiteY1968" fmla="*/ 3418357 h 6857999"/>
              <a:gd name="connsiteX1969" fmla="*/ 208954 w 2892882"/>
              <a:gd name="connsiteY1969" fmla="*/ 3445612 h 6857999"/>
              <a:gd name="connsiteX1970" fmla="*/ 236202 w 2892882"/>
              <a:gd name="connsiteY1970" fmla="*/ 4508639 h 6857999"/>
              <a:gd name="connsiteX1971" fmla="*/ 208954 w 2892882"/>
              <a:gd name="connsiteY1971" fmla="*/ 4508639 h 6857999"/>
              <a:gd name="connsiteX1972" fmla="*/ 208954 w 2892882"/>
              <a:gd name="connsiteY1972" fmla="*/ 4535906 h 6857999"/>
              <a:gd name="connsiteX1973" fmla="*/ 236202 w 2892882"/>
              <a:gd name="connsiteY1973" fmla="*/ 4535906 h 6857999"/>
              <a:gd name="connsiteX1974" fmla="*/ 236202 w 2892882"/>
              <a:gd name="connsiteY1974" fmla="*/ 4508639 h 6857999"/>
              <a:gd name="connsiteX1975" fmla="*/ 236202 w 2892882"/>
              <a:gd name="connsiteY1975" fmla="*/ 4236072 h 6857999"/>
              <a:gd name="connsiteX1976" fmla="*/ 208954 w 2892882"/>
              <a:gd name="connsiteY1976" fmla="*/ 4236072 h 6857999"/>
              <a:gd name="connsiteX1977" fmla="*/ 208954 w 2892882"/>
              <a:gd name="connsiteY1977" fmla="*/ 4263327 h 6857999"/>
              <a:gd name="connsiteX1978" fmla="*/ 236202 w 2892882"/>
              <a:gd name="connsiteY1978" fmla="*/ 4263327 h 6857999"/>
              <a:gd name="connsiteX1979" fmla="*/ 236202 w 2892882"/>
              <a:gd name="connsiteY1979" fmla="*/ 4236072 h 6857999"/>
              <a:gd name="connsiteX1980" fmla="*/ 140804 w 2892882"/>
              <a:gd name="connsiteY1980" fmla="*/ 4167924 h 6857999"/>
              <a:gd name="connsiteX1981" fmla="*/ 140804 w 2892882"/>
              <a:gd name="connsiteY1981" fmla="*/ 4058894 h 6857999"/>
              <a:gd name="connsiteX1982" fmla="*/ 42788 w 2892882"/>
              <a:gd name="connsiteY1982" fmla="*/ 4049903 h 6857999"/>
              <a:gd name="connsiteX1983" fmla="*/ 67208 w 2892882"/>
              <a:gd name="connsiteY1983" fmla="*/ 4187799 h 6857999"/>
              <a:gd name="connsiteX1984" fmla="*/ 140804 w 2892882"/>
              <a:gd name="connsiteY1984" fmla="*/ 4167924 h 6857999"/>
              <a:gd name="connsiteX1985" fmla="*/ 236202 w 2892882"/>
              <a:gd name="connsiteY1985" fmla="*/ 3173044 h 6857999"/>
              <a:gd name="connsiteX1986" fmla="*/ 236202 w 2892882"/>
              <a:gd name="connsiteY1986" fmla="*/ 3145777 h 6857999"/>
              <a:gd name="connsiteX1987" fmla="*/ 208954 w 2892882"/>
              <a:gd name="connsiteY1987" fmla="*/ 3145777 h 6857999"/>
              <a:gd name="connsiteX1988" fmla="*/ 208954 w 2892882"/>
              <a:gd name="connsiteY1988" fmla="*/ 3173044 h 6857999"/>
              <a:gd name="connsiteX1989" fmla="*/ 236202 w 2892882"/>
              <a:gd name="connsiteY1989" fmla="*/ 3173044 h 6857999"/>
              <a:gd name="connsiteX1990" fmla="*/ 19571 w 2892882"/>
              <a:gd name="connsiteY1990" fmla="*/ 3878847 h 6857999"/>
              <a:gd name="connsiteX1991" fmla="*/ 31775 w 2892882"/>
              <a:gd name="connsiteY1991" fmla="*/ 3895357 h 6857999"/>
              <a:gd name="connsiteX1992" fmla="*/ 140804 w 2892882"/>
              <a:gd name="connsiteY1992" fmla="*/ 3895357 h 6857999"/>
              <a:gd name="connsiteX1993" fmla="*/ 140804 w 2892882"/>
              <a:gd name="connsiteY1993" fmla="*/ 3786327 h 6857999"/>
              <a:gd name="connsiteX1994" fmla="*/ 31775 w 2892882"/>
              <a:gd name="connsiteY1994" fmla="*/ 3786327 h 6857999"/>
              <a:gd name="connsiteX1995" fmla="*/ 13085 w 2892882"/>
              <a:gd name="connsiteY1995" fmla="*/ 3817747 h 6857999"/>
              <a:gd name="connsiteX1996" fmla="*/ 19571 w 2892882"/>
              <a:gd name="connsiteY1996" fmla="*/ 3878847 h 6857999"/>
              <a:gd name="connsiteX1997" fmla="*/ 1067619 w 2892882"/>
              <a:gd name="connsiteY1997" fmla="*/ 6130391 h 6857999"/>
              <a:gd name="connsiteX1998" fmla="*/ 1066615 w 2892882"/>
              <a:gd name="connsiteY1998" fmla="*/ 6129566 h 6857999"/>
              <a:gd name="connsiteX1999" fmla="*/ 1069119 w 2892882"/>
              <a:gd name="connsiteY1999" fmla="*/ 6132220 h 6857999"/>
              <a:gd name="connsiteX2000" fmla="*/ 1067619 w 2892882"/>
              <a:gd name="connsiteY2000" fmla="*/ 6130391 h 6857999"/>
              <a:gd name="connsiteX2001" fmla="*/ 277081 w 2892882"/>
              <a:gd name="connsiteY2001" fmla="*/ 3922611 h 6857999"/>
              <a:gd name="connsiteX2002" fmla="*/ 168064 w 2892882"/>
              <a:gd name="connsiteY2002" fmla="*/ 3922611 h 6857999"/>
              <a:gd name="connsiteX2003" fmla="*/ 168064 w 2892882"/>
              <a:gd name="connsiteY2003" fmla="*/ 4031640 h 6857999"/>
              <a:gd name="connsiteX2004" fmla="*/ 277081 w 2892882"/>
              <a:gd name="connsiteY2004" fmla="*/ 4031640 h 6857999"/>
              <a:gd name="connsiteX2005" fmla="*/ 277081 w 2892882"/>
              <a:gd name="connsiteY2005" fmla="*/ 3922611 h 6857999"/>
              <a:gd name="connsiteX2006" fmla="*/ 1898904 w 2892882"/>
              <a:gd name="connsiteY2006" fmla="*/ 4753966 h 6857999"/>
              <a:gd name="connsiteX2007" fmla="*/ 1817129 w 2892882"/>
              <a:gd name="connsiteY2007" fmla="*/ 4753966 h 6857999"/>
              <a:gd name="connsiteX2008" fmla="*/ 1817129 w 2892882"/>
              <a:gd name="connsiteY2008" fmla="*/ 4835728 h 6857999"/>
              <a:gd name="connsiteX2009" fmla="*/ 1898904 w 2892882"/>
              <a:gd name="connsiteY2009" fmla="*/ 4835728 h 6857999"/>
              <a:gd name="connsiteX2010" fmla="*/ 1898904 w 2892882"/>
              <a:gd name="connsiteY2010" fmla="*/ 4753966 h 6857999"/>
              <a:gd name="connsiteX2011" fmla="*/ 604242 w 2892882"/>
              <a:gd name="connsiteY2011" fmla="*/ 5448960 h 6857999"/>
              <a:gd name="connsiteX2012" fmla="*/ 604242 w 2892882"/>
              <a:gd name="connsiteY2012" fmla="*/ 5476214 h 6857999"/>
              <a:gd name="connsiteX2013" fmla="*/ 631502 w 2892882"/>
              <a:gd name="connsiteY2013" fmla="*/ 5476214 h 6857999"/>
              <a:gd name="connsiteX2014" fmla="*/ 631502 w 2892882"/>
              <a:gd name="connsiteY2014" fmla="*/ 5448960 h 6857999"/>
              <a:gd name="connsiteX2015" fmla="*/ 604242 w 2892882"/>
              <a:gd name="connsiteY2015" fmla="*/ 5448960 h 6857999"/>
              <a:gd name="connsiteX2016" fmla="*/ 590550 w 2892882"/>
              <a:gd name="connsiteY2016" fmla="*/ 5244592 h 6857999"/>
              <a:gd name="connsiteX2017" fmla="*/ 672319 w 2892882"/>
              <a:gd name="connsiteY2017" fmla="*/ 5244592 h 6857999"/>
              <a:gd name="connsiteX2018" fmla="*/ 672319 w 2892882"/>
              <a:gd name="connsiteY2018" fmla="*/ 5162817 h 6857999"/>
              <a:gd name="connsiteX2019" fmla="*/ 590550 w 2892882"/>
              <a:gd name="connsiteY2019" fmla="*/ 5162817 h 6857999"/>
              <a:gd name="connsiteX2020" fmla="*/ 590550 w 2892882"/>
              <a:gd name="connsiteY2020" fmla="*/ 5244592 h 6857999"/>
              <a:gd name="connsiteX2021" fmla="*/ 781347 w 2892882"/>
              <a:gd name="connsiteY2021" fmla="*/ 4535906 h 6857999"/>
              <a:gd name="connsiteX2022" fmla="*/ 781347 w 2892882"/>
              <a:gd name="connsiteY2022" fmla="*/ 4508639 h 6857999"/>
              <a:gd name="connsiteX2023" fmla="*/ 754099 w 2892882"/>
              <a:gd name="connsiteY2023" fmla="*/ 4508639 h 6857999"/>
              <a:gd name="connsiteX2024" fmla="*/ 754099 w 2892882"/>
              <a:gd name="connsiteY2024" fmla="*/ 4535906 h 6857999"/>
              <a:gd name="connsiteX2025" fmla="*/ 781347 w 2892882"/>
              <a:gd name="connsiteY2025" fmla="*/ 4535906 h 6857999"/>
              <a:gd name="connsiteX2026" fmla="*/ 481521 w 2892882"/>
              <a:gd name="connsiteY2026" fmla="*/ 4535906 h 6857999"/>
              <a:gd name="connsiteX2027" fmla="*/ 508770 w 2892882"/>
              <a:gd name="connsiteY2027" fmla="*/ 4535906 h 6857999"/>
              <a:gd name="connsiteX2028" fmla="*/ 508770 w 2892882"/>
              <a:gd name="connsiteY2028" fmla="*/ 4508639 h 6857999"/>
              <a:gd name="connsiteX2029" fmla="*/ 481521 w 2892882"/>
              <a:gd name="connsiteY2029" fmla="*/ 4508639 h 6857999"/>
              <a:gd name="connsiteX2030" fmla="*/ 481521 w 2892882"/>
              <a:gd name="connsiteY2030" fmla="*/ 4535906 h 6857999"/>
              <a:gd name="connsiteX2031" fmla="*/ 726827 w 2892882"/>
              <a:gd name="connsiteY2031" fmla="*/ 5380876 h 6857999"/>
              <a:gd name="connsiteX2032" fmla="*/ 808608 w 2892882"/>
              <a:gd name="connsiteY2032" fmla="*/ 5380876 h 6857999"/>
              <a:gd name="connsiteX2033" fmla="*/ 808608 w 2892882"/>
              <a:gd name="connsiteY2033" fmla="*/ 5299113 h 6857999"/>
              <a:gd name="connsiteX2034" fmla="*/ 726827 w 2892882"/>
              <a:gd name="connsiteY2034" fmla="*/ 5299113 h 6857999"/>
              <a:gd name="connsiteX2035" fmla="*/ 726827 w 2892882"/>
              <a:gd name="connsiteY2035" fmla="*/ 5380876 h 6857999"/>
              <a:gd name="connsiteX2036" fmla="*/ 726827 w 2892882"/>
              <a:gd name="connsiteY2036" fmla="*/ 5108308 h 6857999"/>
              <a:gd name="connsiteX2037" fmla="*/ 808608 w 2892882"/>
              <a:gd name="connsiteY2037" fmla="*/ 5108308 h 6857999"/>
              <a:gd name="connsiteX2038" fmla="*/ 808608 w 2892882"/>
              <a:gd name="connsiteY2038" fmla="*/ 5026533 h 6857999"/>
              <a:gd name="connsiteX2039" fmla="*/ 726827 w 2892882"/>
              <a:gd name="connsiteY2039" fmla="*/ 5026533 h 6857999"/>
              <a:gd name="connsiteX2040" fmla="*/ 726827 w 2892882"/>
              <a:gd name="connsiteY2040" fmla="*/ 5108308 h 6857999"/>
              <a:gd name="connsiteX2041" fmla="*/ 740532 w 2892882"/>
              <a:gd name="connsiteY2041" fmla="*/ 5585244 h 6857999"/>
              <a:gd name="connsiteX2042" fmla="*/ 740532 w 2892882"/>
              <a:gd name="connsiteY2042" fmla="*/ 5612498 h 6857999"/>
              <a:gd name="connsiteX2043" fmla="*/ 767793 w 2892882"/>
              <a:gd name="connsiteY2043" fmla="*/ 5612498 h 6857999"/>
              <a:gd name="connsiteX2044" fmla="*/ 767793 w 2892882"/>
              <a:gd name="connsiteY2044" fmla="*/ 5585244 h 6857999"/>
              <a:gd name="connsiteX2045" fmla="*/ 740532 w 2892882"/>
              <a:gd name="connsiteY2045" fmla="*/ 5585244 h 6857999"/>
              <a:gd name="connsiteX2046" fmla="*/ 590550 w 2892882"/>
              <a:gd name="connsiteY2046" fmla="*/ 4972024 h 6857999"/>
              <a:gd name="connsiteX2047" fmla="*/ 672319 w 2892882"/>
              <a:gd name="connsiteY2047" fmla="*/ 4972024 h 6857999"/>
              <a:gd name="connsiteX2048" fmla="*/ 672319 w 2892882"/>
              <a:gd name="connsiteY2048" fmla="*/ 4890249 h 6857999"/>
              <a:gd name="connsiteX2049" fmla="*/ 590550 w 2892882"/>
              <a:gd name="connsiteY2049" fmla="*/ 4890249 h 6857999"/>
              <a:gd name="connsiteX2050" fmla="*/ 590550 w 2892882"/>
              <a:gd name="connsiteY2050" fmla="*/ 4972024 h 6857999"/>
              <a:gd name="connsiteX2051" fmla="*/ 481521 w 2892882"/>
              <a:gd name="connsiteY2051" fmla="*/ 4808474 h 6857999"/>
              <a:gd name="connsiteX2052" fmla="*/ 508770 w 2892882"/>
              <a:gd name="connsiteY2052" fmla="*/ 4808474 h 6857999"/>
              <a:gd name="connsiteX2053" fmla="*/ 508770 w 2892882"/>
              <a:gd name="connsiteY2053" fmla="*/ 4781220 h 6857999"/>
              <a:gd name="connsiteX2054" fmla="*/ 481521 w 2892882"/>
              <a:gd name="connsiteY2054" fmla="*/ 4781220 h 6857999"/>
              <a:gd name="connsiteX2055" fmla="*/ 481521 w 2892882"/>
              <a:gd name="connsiteY2055" fmla="*/ 4808474 h 6857999"/>
              <a:gd name="connsiteX2056" fmla="*/ 508770 w 2892882"/>
              <a:gd name="connsiteY2056" fmla="*/ 4263327 h 6857999"/>
              <a:gd name="connsiteX2057" fmla="*/ 508770 w 2892882"/>
              <a:gd name="connsiteY2057" fmla="*/ 4236072 h 6857999"/>
              <a:gd name="connsiteX2058" fmla="*/ 481521 w 2892882"/>
              <a:gd name="connsiteY2058" fmla="*/ 4236072 h 6857999"/>
              <a:gd name="connsiteX2059" fmla="*/ 481521 w 2892882"/>
              <a:gd name="connsiteY2059" fmla="*/ 4263327 h 6857999"/>
              <a:gd name="connsiteX2060" fmla="*/ 508770 w 2892882"/>
              <a:gd name="connsiteY2060" fmla="*/ 4263327 h 6857999"/>
              <a:gd name="connsiteX2061" fmla="*/ 454261 w 2892882"/>
              <a:gd name="connsiteY2061" fmla="*/ 5108308 h 6857999"/>
              <a:gd name="connsiteX2062" fmla="*/ 536042 w 2892882"/>
              <a:gd name="connsiteY2062" fmla="*/ 5108308 h 6857999"/>
              <a:gd name="connsiteX2063" fmla="*/ 536042 w 2892882"/>
              <a:gd name="connsiteY2063" fmla="*/ 5026533 h 6857999"/>
              <a:gd name="connsiteX2064" fmla="*/ 454261 w 2892882"/>
              <a:gd name="connsiteY2064" fmla="*/ 5026533 h 6857999"/>
              <a:gd name="connsiteX2065" fmla="*/ 454261 w 2892882"/>
              <a:gd name="connsiteY2065" fmla="*/ 5108308 h 6857999"/>
              <a:gd name="connsiteX2066" fmla="*/ 617798 w 2892882"/>
              <a:gd name="connsiteY2066" fmla="*/ 4672190 h 6857999"/>
              <a:gd name="connsiteX2067" fmla="*/ 645071 w 2892882"/>
              <a:gd name="connsiteY2067" fmla="*/ 4672190 h 6857999"/>
              <a:gd name="connsiteX2068" fmla="*/ 645071 w 2892882"/>
              <a:gd name="connsiteY2068" fmla="*/ 4644936 h 6857999"/>
              <a:gd name="connsiteX2069" fmla="*/ 617798 w 2892882"/>
              <a:gd name="connsiteY2069" fmla="*/ 4644936 h 6857999"/>
              <a:gd name="connsiteX2070" fmla="*/ 617798 w 2892882"/>
              <a:gd name="connsiteY2070" fmla="*/ 4672190 h 6857999"/>
              <a:gd name="connsiteX2071" fmla="*/ 645071 w 2892882"/>
              <a:gd name="connsiteY2071" fmla="*/ 4399623 h 6857999"/>
              <a:gd name="connsiteX2072" fmla="*/ 645071 w 2892882"/>
              <a:gd name="connsiteY2072" fmla="*/ 4372356 h 6857999"/>
              <a:gd name="connsiteX2073" fmla="*/ 617798 w 2892882"/>
              <a:gd name="connsiteY2073" fmla="*/ 4372356 h 6857999"/>
              <a:gd name="connsiteX2074" fmla="*/ 617798 w 2892882"/>
              <a:gd name="connsiteY2074" fmla="*/ 4399623 h 6857999"/>
              <a:gd name="connsiteX2075" fmla="*/ 645071 w 2892882"/>
              <a:gd name="connsiteY2075" fmla="*/ 4399623 h 6857999"/>
              <a:gd name="connsiteX2076" fmla="*/ 726827 w 2892882"/>
              <a:gd name="connsiteY2076" fmla="*/ 4835728 h 6857999"/>
              <a:gd name="connsiteX2077" fmla="*/ 808608 w 2892882"/>
              <a:gd name="connsiteY2077" fmla="*/ 4835728 h 6857999"/>
              <a:gd name="connsiteX2078" fmla="*/ 808608 w 2892882"/>
              <a:gd name="connsiteY2078" fmla="*/ 4753966 h 6857999"/>
              <a:gd name="connsiteX2079" fmla="*/ 726827 w 2892882"/>
              <a:gd name="connsiteY2079" fmla="*/ 4753966 h 6857999"/>
              <a:gd name="connsiteX2080" fmla="*/ 726827 w 2892882"/>
              <a:gd name="connsiteY2080" fmla="*/ 4835728 h 6857999"/>
              <a:gd name="connsiteX2081" fmla="*/ 1217477 w 2892882"/>
              <a:gd name="connsiteY2081" fmla="*/ 4890249 h 6857999"/>
              <a:gd name="connsiteX2082" fmla="*/ 1135695 w 2892882"/>
              <a:gd name="connsiteY2082" fmla="*/ 4890249 h 6857999"/>
              <a:gd name="connsiteX2083" fmla="*/ 1135695 w 2892882"/>
              <a:gd name="connsiteY2083" fmla="*/ 4972024 h 6857999"/>
              <a:gd name="connsiteX2084" fmla="*/ 1217477 w 2892882"/>
              <a:gd name="connsiteY2084" fmla="*/ 4972024 h 6857999"/>
              <a:gd name="connsiteX2085" fmla="*/ 1217477 w 2892882"/>
              <a:gd name="connsiteY2085" fmla="*/ 4890249 h 6857999"/>
              <a:gd name="connsiteX2086" fmla="*/ 1271969 w 2892882"/>
              <a:gd name="connsiteY2086" fmla="*/ 5026533 h 6857999"/>
              <a:gd name="connsiteX2087" fmla="*/ 1271969 w 2892882"/>
              <a:gd name="connsiteY2087" fmla="*/ 5108308 h 6857999"/>
              <a:gd name="connsiteX2088" fmla="*/ 1353757 w 2892882"/>
              <a:gd name="connsiteY2088" fmla="*/ 5108308 h 6857999"/>
              <a:gd name="connsiteX2089" fmla="*/ 1353757 w 2892882"/>
              <a:gd name="connsiteY2089" fmla="*/ 5026533 h 6857999"/>
              <a:gd name="connsiteX2090" fmla="*/ 1271969 w 2892882"/>
              <a:gd name="connsiteY2090" fmla="*/ 5026533 h 6857999"/>
              <a:gd name="connsiteX2091" fmla="*/ 1135695 w 2892882"/>
              <a:gd name="connsiteY2091" fmla="*/ 5162817 h 6857999"/>
              <a:gd name="connsiteX2092" fmla="*/ 1135695 w 2892882"/>
              <a:gd name="connsiteY2092" fmla="*/ 5244592 h 6857999"/>
              <a:gd name="connsiteX2093" fmla="*/ 1217477 w 2892882"/>
              <a:gd name="connsiteY2093" fmla="*/ 5244592 h 6857999"/>
              <a:gd name="connsiteX2094" fmla="*/ 1217477 w 2892882"/>
              <a:gd name="connsiteY2094" fmla="*/ 5162817 h 6857999"/>
              <a:gd name="connsiteX2095" fmla="*/ 1135695 w 2892882"/>
              <a:gd name="connsiteY2095" fmla="*/ 5162817 h 6857999"/>
              <a:gd name="connsiteX2096" fmla="*/ 1081187 w 2892882"/>
              <a:gd name="connsiteY2096" fmla="*/ 5026533 h 6857999"/>
              <a:gd name="connsiteX2097" fmla="*/ 999406 w 2892882"/>
              <a:gd name="connsiteY2097" fmla="*/ 5026533 h 6857999"/>
              <a:gd name="connsiteX2098" fmla="*/ 999406 w 2892882"/>
              <a:gd name="connsiteY2098" fmla="*/ 5108308 h 6857999"/>
              <a:gd name="connsiteX2099" fmla="*/ 1081187 w 2892882"/>
              <a:gd name="connsiteY2099" fmla="*/ 5108308 h 6857999"/>
              <a:gd name="connsiteX2100" fmla="*/ 1081187 w 2892882"/>
              <a:gd name="connsiteY2100" fmla="*/ 5026533 h 6857999"/>
              <a:gd name="connsiteX2101" fmla="*/ 999406 w 2892882"/>
              <a:gd name="connsiteY2101" fmla="*/ 5299113 h 6857999"/>
              <a:gd name="connsiteX2102" fmla="*/ 999406 w 2892882"/>
              <a:gd name="connsiteY2102" fmla="*/ 5380876 h 6857999"/>
              <a:gd name="connsiteX2103" fmla="*/ 1081187 w 2892882"/>
              <a:gd name="connsiteY2103" fmla="*/ 5380876 h 6857999"/>
              <a:gd name="connsiteX2104" fmla="*/ 1081187 w 2892882"/>
              <a:gd name="connsiteY2104" fmla="*/ 5299113 h 6857999"/>
              <a:gd name="connsiteX2105" fmla="*/ 999406 w 2892882"/>
              <a:gd name="connsiteY2105" fmla="*/ 5299113 h 6857999"/>
              <a:gd name="connsiteX2106" fmla="*/ 1367384 w 2892882"/>
              <a:gd name="connsiteY2106" fmla="*/ 4740339 h 6857999"/>
              <a:gd name="connsiteX2107" fmla="*/ 1258354 w 2892882"/>
              <a:gd name="connsiteY2107" fmla="*/ 4740339 h 6857999"/>
              <a:gd name="connsiteX2108" fmla="*/ 1258354 w 2892882"/>
              <a:gd name="connsiteY2108" fmla="*/ 4849368 h 6857999"/>
              <a:gd name="connsiteX2109" fmla="*/ 1367384 w 2892882"/>
              <a:gd name="connsiteY2109" fmla="*/ 4849368 h 6857999"/>
              <a:gd name="connsiteX2110" fmla="*/ 1367384 w 2892882"/>
              <a:gd name="connsiteY2110" fmla="*/ 4740339 h 6857999"/>
              <a:gd name="connsiteX2111" fmla="*/ 1231094 w 2892882"/>
              <a:gd name="connsiteY2111" fmla="*/ 4604042 h 6857999"/>
              <a:gd name="connsiteX2112" fmla="*/ 1122065 w 2892882"/>
              <a:gd name="connsiteY2112" fmla="*/ 4604042 h 6857999"/>
              <a:gd name="connsiteX2113" fmla="*/ 1122065 w 2892882"/>
              <a:gd name="connsiteY2113" fmla="*/ 4713072 h 6857999"/>
              <a:gd name="connsiteX2114" fmla="*/ 1231094 w 2892882"/>
              <a:gd name="connsiteY2114" fmla="*/ 4713072 h 6857999"/>
              <a:gd name="connsiteX2115" fmla="*/ 1231094 w 2892882"/>
              <a:gd name="connsiteY2115" fmla="*/ 4604042 h 6857999"/>
              <a:gd name="connsiteX2116" fmla="*/ 1544561 w 2892882"/>
              <a:gd name="connsiteY2116" fmla="*/ 5026533 h 6857999"/>
              <a:gd name="connsiteX2117" fmla="*/ 1544561 w 2892882"/>
              <a:gd name="connsiteY2117" fmla="*/ 5108308 h 6857999"/>
              <a:gd name="connsiteX2118" fmla="*/ 1626324 w 2892882"/>
              <a:gd name="connsiteY2118" fmla="*/ 5108308 h 6857999"/>
              <a:gd name="connsiteX2119" fmla="*/ 1626324 w 2892882"/>
              <a:gd name="connsiteY2119" fmla="*/ 5026533 h 6857999"/>
              <a:gd name="connsiteX2120" fmla="*/ 1544561 w 2892882"/>
              <a:gd name="connsiteY2120" fmla="*/ 5026533 h 6857999"/>
              <a:gd name="connsiteX2121" fmla="*/ 1762620 w 2892882"/>
              <a:gd name="connsiteY2121" fmla="*/ 4890249 h 6857999"/>
              <a:gd name="connsiteX2122" fmla="*/ 1680845 w 2892882"/>
              <a:gd name="connsiteY2122" fmla="*/ 4890249 h 6857999"/>
              <a:gd name="connsiteX2123" fmla="*/ 1680845 w 2892882"/>
              <a:gd name="connsiteY2123" fmla="*/ 4972024 h 6857999"/>
              <a:gd name="connsiteX2124" fmla="*/ 1762620 w 2892882"/>
              <a:gd name="connsiteY2124" fmla="*/ 4972024 h 6857999"/>
              <a:gd name="connsiteX2125" fmla="*/ 1762620 w 2892882"/>
              <a:gd name="connsiteY2125" fmla="*/ 4890249 h 6857999"/>
              <a:gd name="connsiteX2126" fmla="*/ 1912531 w 2892882"/>
              <a:gd name="connsiteY2126" fmla="*/ 4467758 h 6857999"/>
              <a:gd name="connsiteX2127" fmla="*/ 1803502 w 2892882"/>
              <a:gd name="connsiteY2127" fmla="*/ 4467758 h 6857999"/>
              <a:gd name="connsiteX2128" fmla="*/ 1803502 w 2892882"/>
              <a:gd name="connsiteY2128" fmla="*/ 4576788 h 6857999"/>
              <a:gd name="connsiteX2129" fmla="*/ 1912531 w 2892882"/>
              <a:gd name="connsiteY2129" fmla="*/ 4576788 h 6857999"/>
              <a:gd name="connsiteX2130" fmla="*/ 1912531 w 2892882"/>
              <a:gd name="connsiteY2130" fmla="*/ 4467758 h 6857999"/>
              <a:gd name="connsiteX2131" fmla="*/ 1081187 w 2892882"/>
              <a:gd name="connsiteY2131" fmla="*/ 4753966 h 6857999"/>
              <a:gd name="connsiteX2132" fmla="*/ 999406 w 2892882"/>
              <a:gd name="connsiteY2132" fmla="*/ 4753966 h 6857999"/>
              <a:gd name="connsiteX2133" fmla="*/ 999406 w 2892882"/>
              <a:gd name="connsiteY2133" fmla="*/ 4835728 h 6857999"/>
              <a:gd name="connsiteX2134" fmla="*/ 1081187 w 2892882"/>
              <a:gd name="connsiteY2134" fmla="*/ 4835728 h 6857999"/>
              <a:gd name="connsiteX2135" fmla="*/ 1081187 w 2892882"/>
              <a:gd name="connsiteY2135" fmla="*/ 4753966 h 6857999"/>
              <a:gd name="connsiteX2136" fmla="*/ 1680845 w 2892882"/>
              <a:gd name="connsiteY2136" fmla="*/ 5162817 h 6857999"/>
              <a:gd name="connsiteX2137" fmla="*/ 1680845 w 2892882"/>
              <a:gd name="connsiteY2137" fmla="*/ 5244592 h 6857999"/>
              <a:gd name="connsiteX2138" fmla="*/ 1762620 w 2892882"/>
              <a:gd name="connsiteY2138" fmla="*/ 5244592 h 6857999"/>
              <a:gd name="connsiteX2139" fmla="*/ 1762620 w 2892882"/>
              <a:gd name="connsiteY2139" fmla="*/ 5162817 h 6857999"/>
              <a:gd name="connsiteX2140" fmla="*/ 1680845 w 2892882"/>
              <a:gd name="connsiteY2140" fmla="*/ 5162817 h 6857999"/>
              <a:gd name="connsiteX2141" fmla="*/ 1776247 w 2892882"/>
              <a:gd name="connsiteY2141" fmla="*/ 4604042 h 6857999"/>
              <a:gd name="connsiteX2142" fmla="*/ 1667205 w 2892882"/>
              <a:gd name="connsiteY2142" fmla="*/ 4604042 h 6857999"/>
              <a:gd name="connsiteX2143" fmla="*/ 1667205 w 2892882"/>
              <a:gd name="connsiteY2143" fmla="*/ 4713072 h 6857999"/>
              <a:gd name="connsiteX2144" fmla="*/ 1776247 w 2892882"/>
              <a:gd name="connsiteY2144" fmla="*/ 4713072 h 6857999"/>
              <a:gd name="connsiteX2145" fmla="*/ 1776247 w 2892882"/>
              <a:gd name="connsiteY2145" fmla="*/ 4604042 h 6857999"/>
              <a:gd name="connsiteX2146" fmla="*/ 1639964 w 2892882"/>
              <a:gd name="connsiteY2146" fmla="*/ 4740339 h 6857999"/>
              <a:gd name="connsiteX2147" fmla="*/ 1530934 w 2892882"/>
              <a:gd name="connsiteY2147" fmla="*/ 4740339 h 6857999"/>
              <a:gd name="connsiteX2148" fmla="*/ 1530934 w 2892882"/>
              <a:gd name="connsiteY2148" fmla="*/ 4849368 h 6857999"/>
              <a:gd name="connsiteX2149" fmla="*/ 1639964 w 2892882"/>
              <a:gd name="connsiteY2149" fmla="*/ 4849368 h 6857999"/>
              <a:gd name="connsiteX2150" fmla="*/ 1639964 w 2892882"/>
              <a:gd name="connsiteY2150" fmla="*/ 4740339 h 6857999"/>
              <a:gd name="connsiteX2151" fmla="*/ 1503655 w 2892882"/>
              <a:gd name="connsiteY2151" fmla="*/ 4985652 h 6857999"/>
              <a:gd name="connsiteX2152" fmla="*/ 1503655 w 2892882"/>
              <a:gd name="connsiteY2152" fmla="*/ 4876609 h 6857999"/>
              <a:gd name="connsiteX2153" fmla="*/ 1394625 w 2892882"/>
              <a:gd name="connsiteY2153" fmla="*/ 4876609 h 6857999"/>
              <a:gd name="connsiteX2154" fmla="*/ 1394625 w 2892882"/>
              <a:gd name="connsiteY2154" fmla="*/ 4985652 h 6857999"/>
              <a:gd name="connsiteX2155" fmla="*/ 1503655 w 2892882"/>
              <a:gd name="connsiteY2155" fmla="*/ 4985652 h 6857999"/>
              <a:gd name="connsiteX2156" fmla="*/ 1530934 w 2892882"/>
              <a:gd name="connsiteY2156" fmla="*/ 4195191 h 6857999"/>
              <a:gd name="connsiteX2157" fmla="*/ 1530934 w 2892882"/>
              <a:gd name="connsiteY2157" fmla="*/ 4304221 h 6857999"/>
              <a:gd name="connsiteX2158" fmla="*/ 1639964 w 2892882"/>
              <a:gd name="connsiteY2158" fmla="*/ 4304221 h 6857999"/>
              <a:gd name="connsiteX2159" fmla="*/ 1639964 w 2892882"/>
              <a:gd name="connsiteY2159" fmla="*/ 4195191 h 6857999"/>
              <a:gd name="connsiteX2160" fmla="*/ 1530934 w 2892882"/>
              <a:gd name="connsiteY2160" fmla="*/ 4195191 h 6857999"/>
              <a:gd name="connsiteX2161" fmla="*/ 1203908 w 2892882"/>
              <a:gd name="connsiteY2161" fmla="*/ 6048616 h 6857999"/>
              <a:gd name="connsiteX2162" fmla="*/ 1203908 w 2892882"/>
              <a:gd name="connsiteY2162" fmla="*/ 5994095 h 6857999"/>
              <a:gd name="connsiteX2163" fmla="*/ 1149387 w 2892882"/>
              <a:gd name="connsiteY2163" fmla="*/ 5994095 h 6857999"/>
              <a:gd name="connsiteX2164" fmla="*/ 1149387 w 2892882"/>
              <a:gd name="connsiteY2164" fmla="*/ 6048616 h 6857999"/>
              <a:gd name="connsiteX2165" fmla="*/ 1203908 w 2892882"/>
              <a:gd name="connsiteY2165" fmla="*/ 6048616 h 6857999"/>
              <a:gd name="connsiteX2166" fmla="*/ 1667205 w 2892882"/>
              <a:gd name="connsiteY2166" fmla="*/ 4331475 h 6857999"/>
              <a:gd name="connsiteX2167" fmla="*/ 1667205 w 2892882"/>
              <a:gd name="connsiteY2167" fmla="*/ 4440504 h 6857999"/>
              <a:gd name="connsiteX2168" fmla="*/ 1776247 w 2892882"/>
              <a:gd name="connsiteY2168" fmla="*/ 4440504 h 6857999"/>
              <a:gd name="connsiteX2169" fmla="*/ 1776247 w 2892882"/>
              <a:gd name="connsiteY2169" fmla="*/ 4331475 h 6857999"/>
              <a:gd name="connsiteX2170" fmla="*/ 1667205 w 2892882"/>
              <a:gd name="connsiteY2170" fmla="*/ 4331475 h 6857999"/>
              <a:gd name="connsiteX2171" fmla="*/ 113543 w 2892882"/>
              <a:gd name="connsiteY2171" fmla="*/ 2995867 h 6857999"/>
              <a:gd name="connsiteX2172" fmla="*/ 59035 w 2892882"/>
              <a:gd name="connsiteY2172" fmla="*/ 2995867 h 6857999"/>
              <a:gd name="connsiteX2173" fmla="*/ 59035 w 2892882"/>
              <a:gd name="connsiteY2173" fmla="*/ 3050375 h 6857999"/>
              <a:gd name="connsiteX2174" fmla="*/ 113543 w 2892882"/>
              <a:gd name="connsiteY2174" fmla="*/ 3050375 h 6857999"/>
              <a:gd name="connsiteX2175" fmla="*/ 113543 w 2892882"/>
              <a:gd name="connsiteY2175" fmla="*/ 2995867 h 6857999"/>
              <a:gd name="connsiteX2176" fmla="*/ 72665 w 2892882"/>
              <a:gd name="connsiteY2176" fmla="*/ 3554641 h 6857999"/>
              <a:gd name="connsiteX2177" fmla="*/ 72665 w 2892882"/>
              <a:gd name="connsiteY2177" fmla="*/ 3581895 h 6857999"/>
              <a:gd name="connsiteX2178" fmla="*/ 99926 w 2892882"/>
              <a:gd name="connsiteY2178" fmla="*/ 3581895 h 6857999"/>
              <a:gd name="connsiteX2179" fmla="*/ 99926 w 2892882"/>
              <a:gd name="connsiteY2179" fmla="*/ 3554641 h 6857999"/>
              <a:gd name="connsiteX2180" fmla="*/ 72665 w 2892882"/>
              <a:gd name="connsiteY2180" fmla="*/ 3554641 h 6857999"/>
              <a:gd name="connsiteX2181" fmla="*/ 99926 w 2892882"/>
              <a:gd name="connsiteY2181" fmla="*/ 3282074 h 6857999"/>
              <a:gd name="connsiteX2182" fmla="*/ 72665 w 2892882"/>
              <a:gd name="connsiteY2182" fmla="*/ 3282074 h 6857999"/>
              <a:gd name="connsiteX2183" fmla="*/ 72665 w 2892882"/>
              <a:gd name="connsiteY2183" fmla="*/ 3309328 h 6857999"/>
              <a:gd name="connsiteX2184" fmla="*/ 99926 w 2892882"/>
              <a:gd name="connsiteY2184" fmla="*/ 3309328 h 6857999"/>
              <a:gd name="connsiteX2185" fmla="*/ 99926 w 2892882"/>
              <a:gd name="connsiteY2185" fmla="*/ 3282074 h 6857999"/>
              <a:gd name="connsiteX2186" fmla="*/ 1122065 w 2892882"/>
              <a:gd name="connsiteY2186" fmla="*/ 4331475 h 6857999"/>
              <a:gd name="connsiteX2187" fmla="*/ 1122065 w 2892882"/>
              <a:gd name="connsiteY2187" fmla="*/ 4440504 h 6857999"/>
              <a:gd name="connsiteX2188" fmla="*/ 1231094 w 2892882"/>
              <a:gd name="connsiteY2188" fmla="*/ 4440504 h 6857999"/>
              <a:gd name="connsiteX2189" fmla="*/ 1231094 w 2892882"/>
              <a:gd name="connsiteY2189" fmla="*/ 4331475 h 6857999"/>
              <a:gd name="connsiteX2190" fmla="*/ 1122065 w 2892882"/>
              <a:gd name="connsiteY2190" fmla="*/ 4331475 h 6857999"/>
              <a:gd name="connsiteX2191" fmla="*/ 1258354 w 2892882"/>
              <a:gd name="connsiteY2191" fmla="*/ 4467758 h 6857999"/>
              <a:gd name="connsiteX2192" fmla="*/ 1258354 w 2892882"/>
              <a:gd name="connsiteY2192" fmla="*/ 4576788 h 6857999"/>
              <a:gd name="connsiteX2193" fmla="*/ 1367384 w 2892882"/>
              <a:gd name="connsiteY2193" fmla="*/ 4576788 h 6857999"/>
              <a:gd name="connsiteX2194" fmla="*/ 1367384 w 2892882"/>
              <a:gd name="connsiteY2194" fmla="*/ 4467758 h 6857999"/>
              <a:gd name="connsiteX2195" fmla="*/ 1258354 w 2892882"/>
              <a:gd name="connsiteY2195" fmla="*/ 4467758 h 6857999"/>
              <a:gd name="connsiteX2196" fmla="*/ 1503655 w 2892882"/>
              <a:gd name="connsiteY2196" fmla="*/ 4713072 h 6857999"/>
              <a:gd name="connsiteX2197" fmla="*/ 1503655 w 2892882"/>
              <a:gd name="connsiteY2197" fmla="*/ 4604042 h 6857999"/>
              <a:gd name="connsiteX2198" fmla="*/ 1394625 w 2892882"/>
              <a:gd name="connsiteY2198" fmla="*/ 4604042 h 6857999"/>
              <a:gd name="connsiteX2199" fmla="*/ 1394625 w 2892882"/>
              <a:gd name="connsiteY2199" fmla="*/ 4713072 h 6857999"/>
              <a:gd name="connsiteX2200" fmla="*/ 1503655 w 2892882"/>
              <a:gd name="connsiteY2200" fmla="*/ 4713072 h 6857999"/>
              <a:gd name="connsiteX2201" fmla="*/ 1639964 w 2892882"/>
              <a:gd name="connsiteY2201" fmla="*/ 4576788 h 6857999"/>
              <a:gd name="connsiteX2202" fmla="*/ 1639964 w 2892882"/>
              <a:gd name="connsiteY2202" fmla="*/ 4467758 h 6857999"/>
              <a:gd name="connsiteX2203" fmla="*/ 1530934 w 2892882"/>
              <a:gd name="connsiteY2203" fmla="*/ 4467758 h 6857999"/>
              <a:gd name="connsiteX2204" fmla="*/ 1530934 w 2892882"/>
              <a:gd name="connsiteY2204" fmla="*/ 4576788 h 6857999"/>
              <a:gd name="connsiteX2205" fmla="*/ 1639964 w 2892882"/>
              <a:gd name="connsiteY2205" fmla="*/ 4576788 h 6857999"/>
              <a:gd name="connsiteX2206" fmla="*/ 1394625 w 2892882"/>
              <a:gd name="connsiteY2206" fmla="*/ 4331475 h 6857999"/>
              <a:gd name="connsiteX2207" fmla="*/ 1394625 w 2892882"/>
              <a:gd name="connsiteY2207" fmla="*/ 4440504 h 6857999"/>
              <a:gd name="connsiteX2208" fmla="*/ 1503655 w 2892882"/>
              <a:gd name="connsiteY2208" fmla="*/ 4440504 h 6857999"/>
              <a:gd name="connsiteX2209" fmla="*/ 1503655 w 2892882"/>
              <a:gd name="connsiteY2209" fmla="*/ 4331475 h 6857999"/>
              <a:gd name="connsiteX2210" fmla="*/ 1394625 w 2892882"/>
              <a:gd name="connsiteY2210" fmla="*/ 4331475 h 6857999"/>
              <a:gd name="connsiteX2211" fmla="*/ 1258354 w 2892882"/>
              <a:gd name="connsiteY2211" fmla="*/ 4195191 h 6857999"/>
              <a:gd name="connsiteX2212" fmla="*/ 1258354 w 2892882"/>
              <a:gd name="connsiteY2212" fmla="*/ 4304221 h 6857999"/>
              <a:gd name="connsiteX2213" fmla="*/ 1367384 w 2892882"/>
              <a:gd name="connsiteY2213" fmla="*/ 4304221 h 6857999"/>
              <a:gd name="connsiteX2214" fmla="*/ 1367384 w 2892882"/>
              <a:gd name="connsiteY2214" fmla="*/ 4195191 h 6857999"/>
              <a:gd name="connsiteX2215" fmla="*/ 1258354 w 2892882"/>
              <a:gd name="connsiteY2215" fmla="*/ 4195191 h 6857999"/>
              <a:gd name="connsiteX2216" fmla="*/ 1094818 w 2892882"/>
              <a:gd name="connsiteY2216" fmla="*/ 4467758 h 6857999"/>
              <a:gd name="connsiteX2217" fmla="*/ 985788 w 2892882"/>
              <a:gd name="connsiteY2217" fmla="*/ 4467758 h 6857999"/>
              <a:gd name="connsiteX2218" fmla="*/ 985788 w 2892882"/>
              <a:gd name="connsiteY2218" fmla="*/ 4576788 h 6857999"/>
              <a:gd name="connsiteX2219" fmla="*/ 1094818 w 2892882"/>
              <a:gd name="connsiteY2219" fmla="*/ 4576788 h 6857999"/>
              <a:gd name="connsiteX2220" fmla="*/ 1094818 w 2892882"/>
              <a:gd name="connsiteY2220" fmla="*/ 446775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</a:cxnLst>
            <a:rect l="l" t="t" r="r" b="b"/>
            <a:pathLst>
              <a:path w="2892882" h="6857999">
                <a:moveTo>
                  <a:pt x="2076006" y="1196950"/>
                </a:moveTo>
                <a:cubicBezTo>
                  <a:pt x="2106117" y="1166850"/>
                  <a:pt x="2154923" y="1166850"/>
                  <a:pt x="2185035" y="1196950"/>
                </a:cubicBezTo>
                <a:cubicBezTo>
                  <a:pt x="2215147" y="1227058"/>
                  <a:pt x="2215147" y="1275880"/>
                  <a:pt x="2185035" y="1305979"/>
                </a:cubicBezTo>
                <a:cubicBezTo>
                  <a:pt x="2154923" y="1336091"/>
                  <a:pt x="2106117" y="1336091"/>
                  <a:pt x="2076006" y="1305979"/>
                </a:cubicBezTo>
                <a:cubicBezTo>
                  <a:pt x="2045894" y="1275880"/>
                  <a:pt x="2045894" y="1227058"/>
                  <a:pt x="2076006" y="1196950"/>
                </a:cubicBezTo>
                <a:close/>
                <a:moveTo>
                  <a:pt x="2089633" y="1019784"/>
                </a:moveTo>
                <a:cubicBezTo>
                  <a:pt x="2112201" y="1042362"/>
                  <a:pt x="2148827" y="1042362"/>
                  <a:pt x="2171408" y="1019784"/>
                </a:cubicBezTo>
                <a:cubicBezTo>
                  <a:pt x="2193989" y="997204"/>
                  <a:pt x="2193989" y="960586"/>
                  <a:pt x="2171408" y="938008"/>
                </a:cubicBezTo>
                <a:cubicBezTo>
                  <a:pt x="2148827" y="915430"/>
                  <a:pt x="2112201" y="915430"/>
                  <a:pt x="2089633" y="938008"/>
                </a:cubicBezTo>
                <a:cubicBezTo>
                  <a:pt x="2067052" y="960586"/>
                  <a:pt x="2067052" y="997204"/>
                  <a:pt x="2089633" y="1019784"/>
                </a:cubicBezTo>
                <a:close/>
                <a:moveTo>
                  <a:pt x="2225929" y="610921"/>
                </a:moveTo>
                <a:cubicBezTo>
                  <a:pt x="2248510" y="633499"/>
                  <a:pt x="2285111" y="633499"/>
                  <a:pt x="2307692" y="610921"/>
                </a:cubicBezTo>
                <a:cubicBezTo>
                  <a:pt x="2330260" y="588337"/>
                  <a:pt x="2330260" y="551737"/>
                  <a:pt x="2307692" y="529159"/>
                </a:cubicBezTo>
                <a:cubicBezTo>
                  <a:pt x="2285111" y="506574"/>
                  <a:pt x="2248510" y="506574"/>
                  <a:pt x="2225929" y="529159"/>
                </a:cubicBezTo>
                <a:cubicBezTo>
                  <a:pt x="2203349" y="551737"/>
                  <a:pt x="2203349" y="588337"/>
                  <a:pt x="2225929" y="610921"/>
                </a:cubicBezTo>
                <a:close/>
                <a:moveTo>
                  <a:pt x="2294065" y="324724"/>
                </a:moveTo>
                <a:cubicBezTo>
                  <a:pt x="2309101" y="309662"/>
                  <a:pt x="2309101" y="285254"/>
                  <a:pt x="2294065" y="270204"/>
                </a:cubicBezTo>
                <a:cubicBezTo>
                  <a:pt x="2279015" y="255154"/>
                  <a:pt x="2254593" y="255154"/>
                  <a:pt x="2239556" y="270204"/>
                </a:cubicBezTo>
                <a:cubicBezTo>
                  <a:pt x="2224494" y="285254"/>
                  <a:pt x="2224494" y="309662"/>
                  <a:pt x="2239556" y="324724"/>
                </a:cubicBezTo>
                <a:cubicBezTo>
                  <a:pt x="2254593" y="339775"/>
                  <a:pt x="2279015" y="339775"/>
                  <a:pt x="2294065" y="324724"/>
                </a:cubicBezTo>
                <a:close/>
                <a:moveTo>
                  <a:pt x="2089633" y="747216"/>
                </a:moveTo>
                <a:cubicBezTo>
                  <a:pt x="2112201" y="769796"/>
                  <a:pt x="2148827" y="769796"/>
                  <a:pt x="2171408" y="747216"/>
                </a:cubicBezTo>
                <a:cubicBezTo>
                  <a:pt x="2193989" y="724638"/>
                  <a:pt x="2193989" y="688020"/>
                  <a:pt x="2171408" y="665442"/>
                </a:cubicBezTo>
                <a:cubicBezTo>
                  <a:pt x="2148827" y="642857"/>
                  <a:pt x="2112201" y="642857"/>
                  <a:pt x="2089633" y="665442"/>
                </a:cubicBezTo>
                <a:cubicBezTo>
                  <a:pt x="2067052" y="688020"/>
                  <a:pt x="2067052" y="724638"/>
                  <a:pt x="2089633" y="747216"/>
                </a:cubicBezTo>
                <a:close/>
                <a:moveTo>
                  <a:pt x="2225929" y="883500"/>
                </a:moveTo>
                <a:cubicBezTo>
                  <a:pt x="2248510" y="906078"/>
                  <a:pt x="2285111" y="906078"/>
                  <a:pt x="2307692" y="883500"/>
                </a:cubicBezTo>
                <a:cubicBezTo>
                  <a:pt x="2330260" y="860922"/>
                  <a:pt x="2330260" y="824304"/>
                  <a:pt x="2307692" y="801725"/>
                </a:cubicBezTo>
                <a:cubicBezTo>
                  <a:pt x="2285111" y="779147"/>
                  <a:pt x="2248510" y="779147"/>
                  <a:pt x="2225929" y="801725"/>
                </a:cubicBezTo>
                <a:cubicBezTo>
                  <a:pt x="2203349" y="824304"/>
                  <a:pt x="2203349" y="860922"/>
                  <a:pt x="2225929" y="883500"/>
                </a:cubicBezTo>
                <a:close/>
                <a:moveTo>
                  <a:pt x="2035124" y="338355"/>
                </a:moveTo>
                <a:cubicBezTo>
                  <a:pt x="2057692" y="315771"/>
                  <a:pt x="2057692" y="279159"/>
                  <a:pt x="2035124" y="256573"/>
                </a:cubicBezTo>
                <a:cubicBezTo>
                  <a:pt x="2012544" y="233995"/>
                  <a:pt x="1975930" y="233995"/>
                  <a:pt x="1953349" y="256573"/>
                </a:cubicBezTo>
                <a:cubicBezTo>
                  <a:pt x="1930756" y="279159"/>
                  <a:pt x="1930756" y="315771"/>
                  <a:pt x="1953349" y="338355"/>
                </a:cubicBezTo>
                <a:cubicBezTo>
                  <a:pt x="1975930" y="360933"/>
                  <a:pt x="2012544" y="360933"/>
                  <a:pt x="2035124" y="338355"/>
                </a:cubicBezTo>
                <a:close/>
                <a:moveTo>
                  <a:pt x="1953349" y="883500"/>
                </a:moveTo>
                <a:cubicBezTo>
                  <a:pt x="1975930" y="906078"/>
                  <a:pt x="2012544" y="906078"/>
                  <a:pt x="2035124" y="883500"/>
                </a:cubicBezTo>
                <a:cubicBezTo>
                  <a:pt x="2057692" y="860922"/>
                  <a:pt x="2057692" y="824304"/>
                  <a:pt x="2035124" y="801725"/>
                </a:cubicBezTo>
                <a:cubicBezTo>
                  <a:pt x="2012544" y="779147"/>
                  <a:pt x="1975930" y="779147"/>
                  <a:pt x="1953349" y="801725"/>
                </a:cubicBezTo>
                <a:cubicBezTo>
                  <a:pt x="1930756" y="824304"/>
                  <a:pt x="1930756" y="860922"/>
                  <a:pt x="1953349" y="883500"/>
                </a:cubicBezTo>
                <a:close/>
                <a:moveTo>
                  <a:pt x="1953349" y="1156066"/>
                </a:moveTo>
                <a:cubicBezTo>
                  <a:pt x="1975930" y="1178650"/>
                  <a:pt x="2012544" y="1178650"/>
                  <a:pt x="2035124" y="1156066"/>
                </a:cubicBezTo>
                <a:cubicBezTo>
                  <a:pt x="2057692" y="1133488"/>
                  <a:pt x="2057692" y="1096870"/>
                  <a:pt x="2035124" y="1074291"/>
                </a:cubicBezTo>
                <a:cubicBezTo>
                  <a:pt x="2012544" y="1051713"/>
                  <a:pt x="1975930" y="1051713"/>
                  <a:pt x="1953349" y="1074291"/>
                </a:cubicBezTo>
                <a:cubicBezTo>
                  <a:pt x="1930756" y="1096870"/>
                  <a:pt x="1930756" y="1133488"/>
                  <a:pt x="1953349" y="1156066"/>
                </a:cubicBezTo>
                <a:close/>
                <a:moveTo>
                  <a:pt x="2212289" y="1169696"/>
                </a:moveTo>
                <a:cubicBezTo>
                  <a:pt x="2242388" y="1199809"/>
                  <a:pt x="2291220" y="1199809"/>
                  <a:pt x="2321331" y="1169696"/>
                </a:cubicBezTo>
                <a:cubicBezTo>
                  <a:pt x="2351418" y="1139583"/>
                  <a:pt x="2351418" y="1090774"/>
                  <a:pt x="2321331" y="1060667"/>
                </a:cubicBezTo>
                <a:cubicBezTo>
                  <a:pt x="2291220" y="1030567"/>
                  <a:pt x="2242388" y="1030567"/>
                  <a:pt x="2212289" y="1060667"/>
                </a:cubicBezTo>
                <a:cubicBezTo>
                  <a:pt x="2182190" y="1090774"/>
                  <a:pt x="2182190" y="1139583"/>
                  <a:pt x="2212289" y="1169696"/>
                </a:cubicBezTo>
                <a:close/>
                <a:moveTo>
                  <a:pt x="2089633" y="474637"/>
                </a:moveTo>
                <a:cubicBezTo>
                  <a:pt x="2112201" y="497217"/>
                  <a:pt x="2148827" y="497217"/>
                  <a:pt x="2171408" y="474637"/>
                </a:cubicBezTo>
                <a:cubicBezTo>
                  <a:pt x="2193989" y="452053"/>
                  <a:pt x="2193989" y="415441"/>
                  <a:pt x="2171408" y="392863"/>
                </a:cubicBezTo>
                <a:cubicBezTo>
                  <a:pt x="2148827" y="370279"/>
                  <a:pt x="2112201" y="370279"/>
                  <a:pt x="2089633" y="392863"/>
                </a:cubicBezTo>
                <a:cubicBezTo>
                  <a:pt x="2067052" y="415441"/>
                  <a:pt x="2067052" y="452053"/>
                  <a:pt x="2089633" y="474637"/>
                </a:cubicBezTo>
                <a:close/>
                <a:moveTo>
                  <a:pt x="2157768" y="188442"/>
                </a:moveTo>
                <a:cubicBezTo>
                  <a:pt x="2172830" y="173378"/>
                  <a:pt x="2172830" y="148984"/>
                  <a:pt x="2157768" y="133921"/>
                </a:cubicBezTo>
                <a:cubicBezTo>
                  <a:pt x="2142731" y="118870"/>
                  <a:pt x="2118322" y="118870"/>
                  <a:pt x="2103273" y="133921"/>
                </a:cubicBezTo>
                <a:cubicBezTo>
                  <a:pt x="2088210" y="148984"/>
                  <a:pt x="2088210" y="173378"/>
                  <a:pt x="2103273" y="188442"/>
                </a:cubicBezTo>
                <a:cubicBezTo>
                  <a:pt x="2118322" y="203491"/>
                  <a:pt x="2142731" y="203491"/>
                  <a:pt x="2157768" y="188442"/>
                </a:cubicBezTo>
                <a:close/>
                <a:moveTo>
                  <a:pt x="2621153" y="1033407"/>
                </a:moveTo>
                <a:cubicBezTo>
                  <a:pt x="2651265" y="1063520"/>
                  <a:pt x="2700071" y="1063520"/>
                  <a:pt x="2730183" y="1033407"/>
                </a:cubicBezTo>
                <a:cubicBezTo>
                  <a:pt x="2760294" y="1003300"/>
                  <a:pt x="2760294" y="954490"/>
                  <a:pt x="2730183" y="924377"/>
                </a:cubicBezTo>
                <a:cubicBezTo>
                  <a:pt x="2700071" y="894271"/>
                  <a:pt x="2651265" y="894271"/>
                  <a:pt x="2621153" y="924377"/>
                </a:cubicBezTo>
                <a:cubicBezTo>
                  <a:pt x="2591041" y="954490"/>
                  <a:pt x="2591041" y="1003300"/>
                  <a:pt x="2621153" y="1033407"/>
                </a:cubicBezTo>
                <a:close/>
                <a:moveTo>
                  <a:pt x="1953349" y="65770"/>
                </a:moveTo>
                <a:cubicBezTo>
                  <a:pt x="1975930" y="88355"/>
                  <a:pt x="2012544" y="88355"/>
                  <a:pt x="2035124" y="65770"/>
                </a:cubicBezTo>
                <a:cubicBezTo>
                  <a:pt x="2052930" y="47954"/>
                  <a:pt x="2056473" y="21500"/>
                  <a:pt x="2046173" y="0"/>
                </a:cubicBezTo>
                <a:lnTo>
                  <a:pt x="1995754" y="0"/>
                </a:lnTo>
                <a:cubicBezTo>
                  <a:pt x="1976158" y="11088"/>
                  <a:pt x="1956651" y="22356"/>
                  <a:pt x="1937258" y="33772"/>
                </a:cubicBezTo>
                <a:cubicBezTo>
                  <a:pt x="1939074" y="45480"/>
                  <a:pt x="1944332" y="56753"/>
                  <a:pt x="1953349" y="65770"/>
                </a:cubicBezTo>
                <a:close/>
                <a:moveTo>
                  <a:pt x="2375840" y="461008"/>
                </a:moveTo>
                <a:cubicBezTo>
                  <a:pt x="2390889" y="476059"/>
                  <a:pt x="2415299" y="476059"/>
                  <a:pt x="2430348" y="461008"/>
                </a:cubicBezTo>
                <a:cubicBezTo>
                  <a:pt x="2445411" y="445957"/>
                  <a:pt x="2445411" y="421550"/>
                  <a:pt x="2430348" y="406487"/>
                </a:cubicBezTo>
                <a:cubicBezTo>
                  <a:pt x="2415299" y="391437"/>
                  <a:pt x="2390889" y="391437"/>
                  <a:pt x="2375840" y="406487"/>
                </a:cubicBezTo>
                <a:cubicBezTo>
                  <a:pt x="2360791" y="421550"/>
                  <a:pt x="2360791" y="445957"/>
                  <a:pt x="2375840" y="461008"/>
                </a:cubicBezTo>
                <a:close/>
                <a:moveTo>
                  <a:pt x="2730233" y="2014614"/>
                </a:moveTo>
                <a:cubicBezTo>
                  <a:pt x="2700122" y="1984502"/>
                  <a:pt x="2651328" y="1984502"/>
                  <a:pt x="2621217" y="2014614"/>
                </a:cubicBezTo>
                <a:cubicBezTo>
                  <a:pt x="2591092" y="2044713"/>
                  <a:pt x="2591092" y="2093532"/>
                  <a:pt x="2621217" y="2123631"/>
                </a:cubicBezTo>
                <a:cubicBezTo>
                  <a:pt x="2651328" y="2153742"/>
                  <a:pt x="2700122" y="2153742"/>
                  <a:pt x="2730233" y="2123631"/>
                </a:cubicBezTo>
                <a:cubicBezTo>
                  <a:pt x="2760358" y="2093532"/>
                  <a:pt x="2760358" y="2044713"/>
                  <a:pt x="2730233" y="2014614"/>
                </a:cubicBezTo>
                <a:close/>
                <a:moveTo>
                  <a:pt x="2566632" y="324724"/>
                </a:moveTo>
                <a:cubicBezTo>
                  <a:pt x="2581694" y="309662"/>
                  <a:pt x="2581694" y="285254"/>
                  <a:pt x="2566632" y="270204"/>
                </a:cubicBezTo>
                <a:cubicBezTo>
                  <a:pt x="2551583" y="255154"/>
                  <a:pt x="2527173" y="255154"/>
                  <a:pt x="2512124" y="270204"/>
                </a:cubicBezTo>
                <a:cubicBezTo>
                  <a:pt x="2497074" y="285254"/>
                  <a:pt x="2497074" y="309662"/>
                  <a:pt x="2512124" y="324724"/>
                </a:cubicBezTo>
                <a:cubicBezTo>
                  <a:pt x="2527173" y="339775"/>
                  <a:pt x="2551583" y="339775"/>
                  <a:pt x="2566632" y="324724"/>
                </a:cubicBezTo>
                <a:close/>
                <a:moveTo>
                  <a:pt x="2648407" y="461008"/>
                </a:moveTo>
                <a:cubicBezTo>
                  <a:pt x="2663470" y="476059"/>
                  <a:pt x="2687866" y="476059"/>
                  <a:pt x="2702928" y="461008"/>
                </a:cubicBezTo>
                <a:cubicBezTo>
                  <a:pt x="2717978" y="445957"/>
                  <a:pt x="2717978" y="421550"/>
                  <a:pt x="2702928" y="406487"/>
                </a:cubicBezTo>
                <a:cubicBezTo>
                  <a:pt x="2687866" y="391437"/>
                  <a:pt x="2663470" y="391437"/>
                  <a:pt x="2648407" y="406487"/>
                </a:cubicBezTo>
                <a:cubicBezTo>
                  <a:pt x="2633358" y="421550"/>
                  <a:pt x="2633358" y="445957"/>
                  <a:pt x="2648407" y="461008"/>
                </a:cubicBezTo>
                <a:close/>
                <a:moveTo>
                  <a:pt x="2702928" y="188442"/>
                </a:moveTo>
                <a:cubicBezTo>
                  <a:pt x="2717978" y="173378"/>
                  <a:pt x="2717978" y="148984"/>
                  <a:pt x="2702928" y="133921"/>
                </a:cubicBezTo>
                <a:cubicBezTo>
                  <a:pt x="2687866" y="118871"/>
                  <a:pt x="2663470" y="118871"/>
                  <a:pt x="2648407" y="133921"/>
                </a:cubicBezTo>
                <a:cubicBezTo>
                  <a:pt x="2633358" y="148984"/>
                  <a:pt x="2633358" y="173378"/>
                  <a:pt x="2648407" y="188442"/>
                </a:cubicBezTo>
                <a:cubicBezTo>
                  <a:pt x="2663470" y="203491"/>
                  <a:pt x="2687866" y="203491"/>
                  <a:pt x="2702928" y="188442"/>
                </a:cubicBezTo>
                <a:close/>
                <a:moveTo>
                  <a:pt x="2662034" y="692696"/>
                </a:moveTo>
                <a:cubicBezTo>
                  <a:pt x="2654516" y="700224"/>
                  <a:pt x="2654516" y="712416"/>
                  <a:pt x="2662034" y="719951"/>
                </a:cubicBezTo>
                <a:cubicBezTo>
                  <a:pt x="2669565" y="727478"/>
                  <a:pt x="2681770" y="727478"/>
                  <a:pt x="2689301" y="719951"/>
                </a:cubicBezTo>
                <a:cubicBezTo>
                  <a:pt x="2696820" y="712416"/>
                  <a:pt x="2696820" y="700224"/>
                  <a:pt x="2689301" y="692696"/>
                </a:cubicBezTo>
                <a:cubicBezTo>
                  <a:pt x="2681770" y="685161"/>
                  <a:pt x="2669565" y="685161"/>
                  <a:pt x="2662034" y="692696"/>
                </a:cubicBezTo>
                <a:close/>
                <a:moveTo>
                  <a:pt x="2484869" y="897130"/>
                </a:moveTo>
                <a:cubicBezTo>
                  <a:pt x="2514981" y="927225"/>
                  <a:pt x="2563787" y="927225"/>
                  <a:pt x="2593899" y="897130"/>
                </a:cubicBezTo>
                <a:cubicBezTo>
                  <a:pt x="2624011" y="867018"/>
                  <a:pt x="2624011" y="818208"/>
                  <a:pt x="2593899" y="788095"/>
                </a:cubicBezTo>
                <a:cubicBezTo>
                  <a:pt x="2563787" y="757988"/>
                  <a:pt x="2514981" y="757988"/>
                  <a:pt x="2484869" y="788095"/>
                </a:cubicBezTo>
                <a:cubicBezTo>
                  <a:pt x="2454758" y="818208"/>
                  <a:pt x="2454758" y="867018"/>
                  <a:pt x="2484869" y="897130"/>
                </a:cubicBezTo>
                <a:close/>
                <a:moveTo>
                  <a:pt x="2362213" y="747216"/>
                </a:moveTo>
                <a:cubicBezTo>
                  <a:pt x="2384781" y="769796"/>
                  <a:pt x="2421408" y="769796"/>
                  <a:pt x="2443975" y="747216"/>
                </a:cubicBezTo>
                <a:cubicBezTo>
                  <a:pt x="2466569" y="724638"/>
                  <a:pt x="2466569" y="688020"/>
                  <a:pt x="2443975" y="665442"/>
                </a:cubicBezTo>
                <a:cubicBezTo>
                  <a:pt x="2421408" y="642858"/>
                  <a:pt x="2384781" y="642858"/>
                  <a:pt x="2362213" y="665442"/>
                </a:cubicBezTo>
                <a:cubicBezTo>
                  <a:pt x="2339632" y="688020"/>
                  <a:pt x="2339632" y="724638"/>
                  <a:pt x="2362213" y="747216"/>
                </a:cubicBezTo>
                <a:close/>
                <a:moveTo>
                  <a:pt x="2430348" y="188442"/>
                </a:moveTo>
                <a:cubicBezTo>
                  <a:pt x="2445411" y="173378"/>
                  <a:pt x="2445411" y="148984"/>
                  <a:pt x="2430348" y="133921"/>
                </a:cubicBezTo>
                <a:cubicBezTo>
                  <a:pt x="2415299" y="118871"/>
                  <a:pt x="2390889" y="118871"/>
                  <a:pt x="2375840" y="133921"/>
                </a:cubicBezTo>
                <a:cubicBezTo>
                  <a:pt x="2360791" y="148984"/>
                  <a:pt x="2360791" y="173378"/>
                  <a:pt x="2375840" y="188442"/>
                </a:cubicBezTo>
                <a:cubicBezTo>
                  <a:pt x="2390889" y="203491"/>
                  <a:pt x="2415299" y="203491"/>
                  <a:pt x="2430348" y="188442"/>
                </a:cubicBezTo>
                <a:close/>
                <a:moveTo>
                  <a:pt x="2348586" y="1033407"/>
                </a:moveTo>
                <a:cubicBezTo>
                  <a:pt x="2378685" y="1063520"/>
                  <a:pt x="2427504" y="1063520"/>
                  <a:pt x="2457602" y="1033407"/>
                </a:cubicBezTo>
                <a:cubicBezTo>
                  <a:pt x="2487714" y="1003300"/>
                  <a:pt x="2487714" y="954490"/>
                  <a:pt x="2457602" y="924377"/>
                </a:cubicBezTo>
                <a:cubicBezTo>
                  <a:pt x="2427504" y="894271"/>
                  <a:pt x="2378685" y="894271"/>
                  <a:pt x="2348586" y="924377"/>
                </a:cubicBezTo>
                <a:cubicBezTo>
                  <a:pt x="2318474" y="954490"/>
                  <a:pt x="2318474" y="1003300"/>
                  <a:pt x="2348586" y="1033407"/>
                </a:cubicBezTo>
                <a:close/>
                <a:moveTo>
                  <a:pt x="1953349" y="610921"/>
                </a:moveTo>
                <a:cubicBezTo>
                  <a:pt x="1975930" y="633499"/>
                  <a:pt x="2012544" y="633499"/>
                  <a:pt x="2035124" y="610921"/>
                </a:cubicBezTo>
                <a:cubicBezTo>
                  <a:pt x="2057692" y="588337"/>
                  <a:pt x="2057692" y="551737"/>
                  <a:pt x="2035124" y="529159"/>
                </a:cubicBezTo>
                <a:cubicBezTo>
                  <a:pt x="2012544" y="506574"/>
                  <a:pt x="1975930" y="506574"/>
                  <a:pt x="1953349" y="529159"/>
                </a:cubicBezTo>
                <a:cubicBezTo>
                  <a:pt x="1930756" y="551737"/>
                  <a:pt x="1930756" y="588337"/>
                  <a:pt x="1953349" y="610921"/>
                </a:cubicBezTo>
                <a:close/>
                <a:moveTo>
                  <a:pt x="1789875" y="2818702"/>
                </a:moveTo>
                <a:cubicBezTo>
                  <a:pt x="1827492" y="2781059"/>
                  <a:pt x="1827492" y="2720048"/>
                  <a:pt x="1789875" y="2682405"/>
                </a:cubicBezTo>
                <a:cubicBezTo>
                  <a:pt x="1752232" y="2644775"/>
                  <a:pt x="1691221" y="2644775"/>
                  <a:pt x="1653591" y="2682405"/>
                </a:cubicBezTo>
                <a:cubicBezTo>
                  <a:pt x="1615948" y="2720048"/>
                  <a:pt x="1615948" y="2781059"/>
                  <a:pt x="1653591" y="2818702"/>
                </a:cubicBezTo>
                <a:cubicBezTo>
                  <a:pt x="1691221" y="2856332"/>
                  <a:pt x="1752232" y="2856332"/>
                  <a:pt x="1789875" y="2818702"/>
                </a:cubicBezTo>
                <a:close/>
                <a:moveTo>
                  <a:pt x="2512124" y="597291"/>
                </a:moveTo>
                <a:cubicBezTo>
                  <a:pt x="2527173" y="612341"/>
                  <a:pt x="2551583" y="612341"/>
                  <a:pt x="2566632" y="597291"/>
                </a:cubicBezTo>
                <a:cubicBezTo>
                  <a:pt x="2581694" y="582241"/>
                  <a:pt x="2581694" y="557833"/>
                  <a:pt x="2566632" y="542783"/>
                </a:cubicBezTo>
                <a:cubicBezTo>
                  <a:pt x="2551583" y="527720"/>
                  <a:pt x="2527173" y="527720"/>
                  <a:pt x="2512124" y="542783"/>
                </a:cubicBezTo>
                <a:cubicBezTo>
                  <a:pt x="2497074" y="557833"/>
                  <a:pt x="2497074" y="582241"/>
                  <a:pt x="2512124" y="597291"/>
                </a:cubicBezTo>
                <a:close/>
                <a:moveTo>
                  <a:pt x="1762620" y="1346810"/>
                </a:moveTo>
                <a:cubicBezTo>
                  <a:pt x="1740040" y="1324229"/>
                  <a:pt x="1703426" y="1324229"/>
                  <a:pt x="1680845" y="1346810"/>
                </a:cubicBezTo>
                <a:cubicBezTo>
                  <a:pt x="1658252" y="1369390"/>
                  <a:pt x="1658252" y="1405992"/>
                  <a:pt x="1680845" y="1428572"/>
                </a:cubicBezTo>
                <a:cubicBezTo>
                  <a:pt x="1703426" y="1451153"/>
                  <a:pt x="1740040" y="1451153"/>
                  <a:pt x="1762620" y="1428572"/>
                </a:cubicBezTo>
                <a:cubicBezTo>
                  <a:pt x="1785188" y="1405992"/>
                  <a:pt x="1785188" y="1369390"/>
                  <a:pt x="1762620" y="1346810"/>
                </a:cubicBezTo>
                <a:close/>
                <a:moveTo>
                  <a:pt x="1762620" y="1619377"/>
                </a:moveTo>
                <a:cubicBezTo>
                  <a:pt x="1740040" y="1596797"/>
                  <a:pt x="1703426" y="1596797"/>
                  <a:pt x="1680845" y="1619377"/>
                </a:cubicBezTo>
                <a:cubicBezTo>
                  <a:pt x="1658252" y="1641958"/>
                  <a:pt x="1658252" y="1678572"/>
                  <a:pt x="1680845" y="1701153"/>
                </a:cubicBezTo>
                <a:cubicBezTo>
                  <a:pt x="1703426" y="1723733"/>
                  <a:pt x="1740040" y="1723733"/>
                  <a:pt x="1762620" y="1701153"/>
                </a:cubicBezTo>
                <a:cubicBezTo>
                  <a:pt x="1785188" y="1678572"/>
                  <a:pt x="1785188" y="1641958"/>
                  <a:pt x="1762620" y="1619377"/>
                </a:cubicBezTo>
                <a:close/>
                <a:moveTo>
                  <a:pt x="1762557" y="610921"/>
                </a:moveTo>
                <a:cubicBezTo>
                  <a:pt x="1785137" y="588337"/>
                  <a:pt x="1785137" y="551737"/>
                  <a:pt x="1762557" y="529159"/>
                </a:cubicBezTo>
                <a:cubicBezTo>
                  <a:pt x="1739976" y="506574"/>
                  <a:pt x="1703362" y="506574"/>
                  <a:pt x="1680782" y="529159"/>
                </a:cubicBezTo>
                <a:cubicBezTo>
                  <a:pt x="1658188" y="551737"/>
                  <a:pt x="1658188" y="588337"/>
                  <a:pt x="1680782" y="610921"/>
                </a:cubicBezTo>
                <a:cubicBezTo>
                  <a:pt x="1703362" y="633499"/>
                  <a:pt x="1739976" y="633499"/>
                  <a:pt x="1762557" y="610921"/>
                </a:cubicBezTo>
                <a:close/>
                <a:moveTo>
                  <a:pt x="2621153" y="1469530"/>
                </a:moveTo>
                <a:cubicBezTo>
                  <a:pt x="2591041" y="1499642"/>
                  <a:pt x="2591041" y="1548448"/>
                  <a:pt x="2621153" y="1578559"/>
                </a:cubicBezTo>
                <a:cubicBezTo>
                  <a:pt x="2651265" y="1608658"/>
                  <a:pt x="2700071" y="1608658"/>
                  <a:pt x="2730183" y="1578559"/>
                </a:cubicBezTo>
                <a:cubicBezTo>
                  <a:pt x="2760294" y="1548448"/>
                  <a:pt x="2760294" y="1499642"/>
                  <a:pt x="2730183" y="1469530"/>
                </a:cubicBezTo>
                <a:cubicBezTo>
                  <a:pt x="2700071" y="1439418"/>
                  <a:pt x="2651265" y="1439418"/>
                  <a:pt x="2621153" y="1469530"/>
                </a:cubicBezTo>
                <a:close/>
                <a:moveTo>
                  <a:pt x="1762620" y="1074230"/>
                </a:moveTo>
                <a:cubicBezTo>
                  <a:pt x="1740040" y="1051650"/>
                  <a:pt x="1703426" y="1051650"/>
                  <a:pt x="1680845" y="1074230"/>
                </a:cubicBezTo>
                <a:cubicBezTo>
                  <a:pt x="1658252" y="1096808"/>
                  <a:pt x="1658252" y="1133419"/>
                  <a:pt x="1680845" y="1156004"/>
                </a:cubicBezTo>
                <a:cubicBezTo>
                  <a:pt x="1703426" y="1178582"/>
                  <a:pt x="1740040" y="1178582"/>
                  <a:pt x="1762620" y="1156004"/>
                </a:cubicBezTo>
                <a:cubicBezTo>
                  <a:pt x="1785188" y="1133419"/>
                  <a:pt x="1785188" y="1096808"/>
                  <a:pt x="1762620" y="1074230"/>
                </a:cubicBezTo>
                <a:close/>
                <a:moveTo>
                  <a:pt x="1680782" y="883500"/>
                </a:moveTo>
                <a:cubicBezTo>
                  <a:pt x="1703362" y="906078"/>
                  <a:pt x="1739976" y="906078"/>
                  <a:pt x="1762557" y="883500"/>
                </a:cubicBezTo>
                <a:cubicBezTo>
                  <a:pt x="1785137" y="860921"/>
                  <a:pt x="1785137" y="824303"/>
                  <a:pt x="1762557" y="801725"/>
                </a:cubicBezTo>
                <a:cubicBezTo>
                  <a:pt x="1739976" y="779147"/>
                  <a:pt x="1703362" y="779147"/>
                  <a:pt x="1680782" y="801725"/>
                </a:cubicBezTo>
                <a:cubicBezTo>
                  <a:pt x="1658188" y="824303"/>
                  <a:pt x="1658188" y="860921"/>
                  <a:pt x="1680782" y="883500"/>
                </a:cubicBezTo>
                <a:close/>
                <a:moveTo>
                  <a:pt x="1762620" y="1891945"/>
                </a:moveTo>
                <a:cubicBezTo>
                  <a:pt x="1740040" y="1869364"/>
                  <a:pt x="1703426" y="1869364"/>
                  <a:pt x="1680845" y="1891945"/>
                </a:cubicBezTo>
                <a:cubicBezTo>
                  <a:pt x="1658252" y="1914525"/>
                  <a:pt x="1658252" y="1951139"/>
                  <a:pt x="1680845" y="1973720"/>
                </a:cubicBezTo>
                <a:cubicBezTo>
                  <a:pt x="1703426" y="1996300"/>
                  <a:pt x="1740040" y="1996300"/>
                  <a:pt x="1762620" y="1973720"/>
                </a:cubicBezTo>
                <a:cubicBezTo>
                  <a:pt x="1785188" y="1951139"/>
                  <a:pt x="1785188" y="1914525"/>
                  <a:pt x="1762620" y="1891945"/>
                </a:cubicBezTo>
                <a:close/>
                <a:moveTo>
                  <a:pt x="1517294" y="2954985"/>
                </a:moveTo>
                <a:cubicBezTo>
                  <a:pt x="1554937" y="2992615"/>
                  <a:pt x="1615948" y="2992615"/>
                  <a:pt x="1653591" y="2954985"/>
                </a:cubicBezTo>
                <a:cubicBezTo>
                  <a:pt x="1691221" y="2917343"/>
                  <a:pt x="1691221" y="2856332"/>
                  <a:pt x="1653591" y="2818702"/>
                </a:cubicBezTo>
                <a:cubicBezTo>
                  <a:pt x="1615948" y="2781059"/>
                  <a:pt x="1554937" y="2781059"/>
                  <a:pt x="1517294" y="2818702"/>
                </a:cubicBezTo>
                <a:cubicBezTo>
                  <a:pt x="1479664" y="2856332"/>
                  <a:pt x="1479664" y="2917343"/>
                  <a:pt x="1517294" y="2954985"/>
                </a:cubicBezTo>
                <a:close/>
                <a:moveTo>
                  <a:pt x="2035188" y="1346810"/>
                </a:moveTo>
                <a:cubicBezTo>
                  <a:pt x="2012607" y="1324229"/>
                  <a:pt x="1975993" y="1324229"/>
                  <a:pt x="1953412" y="1346810"/>
                </a:cubicBezTo>
                <a:cubicBezTo>
                  <a:pt x="1930832" y="1369390"/>
                  <a:pt x="1930832" y="1405992"/>
                  <a:pt x="1953412" y="1428572"/>
                </a:cubicBezTo>
                <a:cubicBezTo>
                  <a:pt x="1975993" y="1451153"/>
                  <a:pt x="2012607" y="1451153"/>
                  <a:pt x="2035188" y="1428572"/>
                </a:cubicBezTo>
                <a:cubicBezTo>
                  <a:pt x="2057756" y="1405992"/>
                  <a:pt x="2057756" y="1369390"/>
                  <a:pt x="2035188" y="1346810"/>
                </a:cubicBezTo>
                <a:close/>
                <a:moveTo>
                  <a:pt x="2484869" y="1333246"/>
                </a:moveTo>
                <a:cubicBezTo>
                  <a:pt x="2454758" y="1363345"/>
                  <a:pt x="2454758" y="1412164"/>
                  <a:pt x="2484869" y="1442263"/>
                </a:cubicBezTo>
                <a:cubicBezTo>
                  <a:pt x="2514981" y="1472375"/>
                  <a:pt x="2563787" y="1472375"/>
                  <a:pt x="2593899" y="1442263"/>
                </a:cubicBezTo>
                <a:cubicBezTo>
                  <a:pt x="2624011" y="1412164"/>
                  <a:pt x="2624011" y="1363345"/>
                  <a:pt x="2593899" y="1333246"/>
                </a:cubicBezTo>
                <a:cubicBezTo>
                  <a:pt x="2563787" y="1303135"/>
                  <a:pt x="2514981" y="1303135"/>
                  <a:pt x="2484869" y="1333246"/>
                </a:cubicBezTo>
                <a:close/>
                <a:moveTo>
                  <a:pt x="1748981" y="2178152"/>
                </a:moveTo>
                <a:cubicBezTo>
                  <a:pt x="1733931" y="2163102"/>
                  <a:pt x="1709509" y="2163102"/>
                  <a:pt x="1694472" y="2178152"/>
                </a:cubicBezTo>
                <a:cubicBezTo>
                  <a:pt x="1679410" y="2193201"/>
                  <a:pt x="1679410" y="2217611"/>
                  <a:pt x="1694472" y="2232660"/>
                </a:cubicBezTo>
                <a:cubicBezTo>
                  <a:pt x="1709509" y="2247722"/>
                  <a:pt x="1733931" y="2247722"/>
                  <a:pt x="1748981" y="2232660"/>
                </a:cubicBezTo>
                <a:cubicBezTo>
                  <a:pt x="1764030" y="2217611"/>
                  <a:pt x="1764030" y="2193201"/>
                  <a:pt x="1748981" y="2178152"/>
                </a:cubicBezTo>
                <a:close/>
                <a:moveTo>
                  <a:pt x="1694472" y="2450719"/>
                </a:moveTo>
                <a:cubicBezTo>
                  <a:pt x="1679410" y="2465781"/>
                  <a:pt x="1679410" y="2490178"/>
                  <a:pt x="1694472" y="2505240"/>
                </a:cubicBezTo>
                <a:cubicBezTo>
                  <a:pt x="1709509" y="2520290"/>
                  <a:pt x="1733931" y="2520290"/>
                  <a:pt x="1748981" y="2505240"/>
                </a:cubicBezTo>
                <a:cubicBezTo>
                  <a:pt x="1764030" y="2490178"/>
                  <a:pt x="1764030" y="2465781"/>
                  <a:pt x="1748981" y="2450719"/>
                </a:cubicBezTo>
                <a:cubicBezTo>
                  <a:pt x="1733931" y="2435670"/>
                  <a:pt x="1709509" y="2435670"/>
                  <a:pt x="1694472" y="2450719"/>
                </a:cubicBezTo>
                <a:close/>
                <a:moveTo>
                  <a:pt x="2321395" y="6784619"/>
                </a:moveTo>
                <a:cubicBezTo>
                  <a:pt x="2291283" y="6754520"/>
                  <a:pt x="2242452" y="6754520"/>
                  <a:pt x="2212365" y="6784619"/>
                </a:cubicBezTo>
                <a:cubicBezTo>
                  <a:pt x="2192452" y="6804532"/>
                  <a:pt x="2186000" y="6832548"/>
                  <a:pt x="2192414" y="6858000"/>
                </a:cubicBezTo>
                <a:lnTo>
                  <a:pt x="2341321" y="6858000"/>
                </a:lnTo>
                <a:cubicBezTo>
                  <a:pt x="2347748" y="6832548"/>
                  <a:pt x="2341296" y="6804532"/>
                  <a:pt x="2321395" y="6784619"/>
                </a:cubicBezTo>
                <a:close/>
                <a:moveTo>
                  <a:pt x="1817065" y="1019784"/>
                </a:moveTo>
                <a:cubicBezTo>
                  <a:pt x="1839646" y="1042362"/>
                  <a:pt x="1876260" y="1042362"/>
                  <a:pt x="1898841" y="1019784"/>
                </a:cubicBezTo>
                <a:cubicBezTo>
                  <a:pt x="1921421" y="997204"/>
                  <a:pt x="1921421" y="960586"/>
                  <a:pt x="1898841" y="938008"/>
                </a:cubicBezTo>
                <a:cubicBezTo>
                  <a:pt x="1876260" y="915430"/>
                  <a:pt x="1839646" y="915430"/>
                  <a:pt x="1817065" y="938008"/>
                </a:cubicBezTo>
                <a:cubicBezTo>
                  <a:pt x="1794485" y="960586"/>
                  <a:pt x="1794485" y="997204"/>
                  <a:pt x="1817065" y="1019784"/>
                </a:cubicBezTo>
                <a:close/>
                <a:moveTo>
                  <a:pt x="2035188" y="1891945"/>
                </a:moveTo>
                <a:cubicBezTo>
                  <a:pt x="2012607" y="1869364"/>
                  <a:pt x="1975993" y="1869364"/>
                  <a:pt x="1953412" y="1891945"/>
                </a:cubicBezTo>
                <a:cubicBezTo>
                  <a:pt x="1930832" y="1914525"/>
                  <a:pt x="1930832" y="1951139"/>
                  <a:pt x="1953412" y="1973720"/>
                </a:cubicBezTo>
                <a:cubicBezTo>
                  <a:pt x="1975993" y="1996300"/>
                  <a:pt x="2012607" y="1996300"/>
                  <a:pt x="2035188" y="1973720"/>
                </a:cubicBezTo>
                <a:cubicBezTo>
                  <a:pt x="2057756" y="1951139"/>
                  <a:pt x="2057756" y="1914525"/>
                  <a:pt x="2035188" y="1891945"/>
                </a:cubicBezTo>
                <a:close/>
                <a:moveTo>
                  <a:pt x="1898841" y="474639"/>
                </a:moveTo>
                <a:cubicBezTo>
                  <a:pt x="1921421" y="452053"/>
                  <a:pt x="1921421" y="415441"/>
                  <a:pt x="1898841" y="392863"/>
                </a:cubicBezTo>
                <a:cubicBezTo>
                  <a:pt x="1876260" y="370279"/>
                  <a:pt x="1839646" y="370279"/>
                  <a:pt x="1817065" y="392863"/>
                </a:cubicBezTo>
                <a:cubicBezTo>
                  <a:pt x="1794485" y="415441"/>
                  <a:pt x="1794485" y="452053"/>
                  <a:pt x="1817065" y="474639"/>
                </a:cubicBezTo>
                <a:cubicBezTo>
                  <a:pt x="1839646" y="497217"/>
                  <a:pt x="1876260" y="497217"/>
                  <a:pt x="1898841" y="474639"/>
                </a:cubicBezTo>
                <a:close/>
                <a:moveTo>
                  <a:pt x="1817065" y="747216"/>
                </a:moveTo>
                <a:cubicBezTo>
                  <a:pt x="1839646" y="769796"/>
                  <a:pt x="1876260" y="769796"/>
                  <a:pt x="1898841" y="747216"/>
                </a:cubicBezTo>
                <a:cubicBezTo>
                  <a:pt x="1921421" y="724638"/>
                  <a:pt x="1921421" y="688020"/>
                  <a:pt x="1898841" y="665442"/>
                </a:cubicBezTo>
                <a:cubicBezTo>
                  <a:pt x="1876260" y="642858"/>
                  <a:pt x="1839646" y="642858"/>
                  <a:pt x="1817065" y="665442"/>
                </a:cubicBezTo>
                <a:cubicBezTo>
                  <a:pt x="1794485" y="688020"/>
                  <a:pt x="1794485" y="724638"/>
                  <a:pt x="1817065" y="747216"/>
                </a:cubicBezTo>
                <a:close/>
                <a:moveTo>
                  <a:pt x="1898904" y="2028241"/>
                </a:moveTo>
                <a:cubicBezTo>
                  <a:pt x="1876324" y="2005660"/>
                  <a:pt x="1839697" y="2005660"/>
                  <a:pt x="1817129" y="2028241"/>
                </a:cubicBezTo>
                <a:cubicBezTo>
                  <a:pt x="1794548" y="2050821"/>
                  <a:pt x="1794548" y="2087423"/>
                  <a:pt x="1817129" y="2110004"/>
                </a:cubicBezTo>
                <a:cubicBezTo>
                  <a:pt x="1839697" y="2132584"/>
                  <a:pt x="1876324" y="2132584"/>
                  <a:pt x="1898904" y="2110004"/>
                </a:cubicBezTo>
                <a:cubicBezTo>
                  <a:pt x="1921485" y="2087423"/>
                  <a:pt x="1921485" y="2050821"/>
                  <a:pt x="1898904" y="2028241"/>
                </a:cubicBezTo>
                <a:close/>
                <a:moveTo>
                  <a:pt x="2035188" y="1619377"/>
                </a:moveTo>
                <a:cubicBezTo>
                  <a:pt x="2012607" y="1596797"/>
                  <a:pt x="1975993" y="1596797"/>
                  <a:pt x="1953412" y="1619377"/>
                </a:cubicBezTo>
                <a:cubicBezTo>
                  <a:pt x="1930832" y="1641958"/>
                  <a:pt x="1930832" y="1678572"/>
                  <a:pt x="1953412" y="1701153"/>
                </a:cubicBezTo>
                <a:cubicBezTo>
                  <a:pt x="1975993" y="1723733"/>
                  <a:pt x="2012607" y="1723733"/>
                  <a:pt x="2035188" y="1701153"/>
                </a:cubicBezTo>
                <a:cubicBezTo>
                  <a:pt x="2057756" y="1678572"/>
                  <a:pt x="2057756" y="1641958"/>
                  <a:pt x="2035188" y="1619377"/>
                </a:cubicBezTo>
                <a:close/>
                <a:moveTo>
                  <a:pt x="1953412" y="2164525"/>
                </a:moveTo>
                <a:cubicBezTo>
                  <a:pt x="1930832" y="2187105"/>
                  <a:pt x="1930832" y="2223719"/>
                  <a:pt x="1953412" y="2246300"/>
                </a:cubicBezTo>
                <a:cubicBezTo>
                  <a:pt x="1975993" y="2268880"/>
                  <a:pt x="2012607" y="2268880"/>
                  <a:pt x="2035188" y="2246300"/>
                </a:cubicBezTo>
                <a:cubicBezTo>
                  <a:pt x="2057756" y="2223719"/>
                  <a:pt x="2057756" y="2187105"/>
                  <a:pt x="2035188" y="2164525"/>
                </a:cubicBezTo>
                <a:cubicBezTo>
                  <a:pt x="2012607" y="2141944"/>
                  <a:pt x="1975993" y="2141944"/>
                  <a:pt x="1953412" y="2164525"/>
                </a:cubicBezTo>
                <a:close/>
                <a:moveTo>
                  <a:pt x="1898904" y="1210512"/>
                </a:moveTo>
                <a:cubicBezTo>
                  <a:pt x="1876324" y="1187934"/>
                  <a:pt x="1839697" y="1187934"/>
                  <a:pt x="1817129" y="1210512"/>
                </a:cubicBezTo>
                <a:cubicBezTo>
                  <a:pt x="1794548" y="1233092"/>
                  <a:pt x="1794548" y="1269709"/>
                  <a:pt x="1817129" y="1292289"/>
                </a:cubicBezTo>
                <a:cubicBezTo>
                  <a:pt x="1839697" y="1314869"/>
                  <a:pt x="1876324" y="1314869"/>
                  <a:pt x="1898904" y="1292289"/>
                </a:cubicBezTo>
                <a:cubicBezTo>
                  <a:pt x="1921485" y="1269709"/>
                  <a:pt x="1921485" y="1233092"/>
                  <a:pt x="1898904" y="1210512"/>
                </a:cubicBezTo>
                <a:close/>
                <a:moveTo>
                  <a:pt x="2689301" y="1810245"/>
                </a:moveTo>
                <a:cubicBezTo>
                  <a:pt x="2696820" y="1802714"/>
                  <a:pt x="2696820" y="1790510"/>
                  <a:pt x="2689301" y="1782991"/>
                </a:cubicBezTo>
                <a:cubicBezTo>
                  <a:pt x="2681770" y="1775460"/>
                  <a:pt x="2669565" y="1775460"/>
                  <a:pt x="2662034" y="1782991"/>
                </a:cubicBezTo>
                <a:cubicBezTo>
                  <a:pt x="2654516" y="1790510"/>
                  <a:pt x="2654516" y="1802714"/>
                  <a:pt x="2662034" y="1810245"/>
                </a:cubicBezTo>
                <a:cubicBezTo>
                  <a:pt x="2669565" y="1817764"/>
                  <a:pt x="2681770" y="1817764"/>
                  <a:pt x="2689301" y="1810245"/>
                </a:cubicBezTo>
                <a:close/>
                <a:moveTo>
                  <a:pt x="1830743" y="2314435"/>
                </a:moveTo>
                <a:cubicBezTo>
                  <a:pt x="1815706" y="2329498"/>
                  <a:pt x="1815706" y="2353894"/>
                  <a:pt x="1830743" y="2368957"/>
                </a:cubicBezTo>
                <a:cubicBezTo>
                  <a:pt x="1845805" y="2384006"/>
                  <a:pt x="1870215" y="2384006"/>
                  <a:pt x="1885264" y="2368957"/>
                </a:cubicBezTo>
                <a:cubicBezTo>
                  <a:pt x="1900327" y="2353894"/>
                  <a:pt x="1900327" y="2329498"/>
                  <a:pt x="1885264" y="2314435"/>
                </a:cubicBezTo>
                <a:cubicBezTo>
                  <a:pt x="1870215" y="2299386"/>
                  <a:pt x="1845805" y="2299386"/>
                  <a:pt x="1830743" y="2314435"/>
                </a:cubicBezTo>
                <a:close/>
                <a:moveTo>
                  <a:pt x="1898904" y="1483094"/>
                </a:moveTo>
                <a:cubicBezTo>
                  <a:pt x="1876324" y="1460513"/>
                  <a:pt x="1839697" y="1460513"/>
                  <a:pt x="1817129" y="1483094"/>
                </a:cubicBezTo>
                <a:cubicBezTo>
                  <a:pt x="1794548" y="1505674"/>
                  <a:pt x="1794548" y="1542288"/>
                  <a:pt x="1817129" y="1564869"/>
                </a:cubicBezTo>
                <a:cubicBezTo>
                  <a:pt x="1839697" y="1587449"/>
                  <a:pt x="1876324" y="1587449"/>
                  <a:pt x="1898904" y="1564869"/>
                </a:cubicBezTo>
                <a:cubicBezTo>
                  <a:pt x="1921485" y="1542288"/>
                  <a:pt x="1921485" y="1505674"/>
                  <a:pt x="1898904" y="1483094"/>
                </a:cubicBezTo>
                <a:close/>
                <a:moveTo>
                  <a:pt x="1898904" y="1755661"/>
                </a:moveTo>
                <a:cubicBezTo>
                  <a:pt x="1876324" y="1733080"/>
                  <a:pt x="1839697" y="1733080"/>
                  <a:pt x="1817129" y="1755661"/>
                </a:cubicBezTo>
                <a:cubicBezTo>
                  <a:pt x="1794548" y="1778241"/>
                  <a:pt x="1794548" y="1814855"/>
                  <a:pt x="1817129" y="1837436"/>
                </a:cubicBezTo>
                <a:cubicBezTo>
                  <a:pt x="1839697" y="1860017"/>
                  <a:pt x="1876324" y="1860017"/>
                  <a:pt x="1898904" y="1837436"/>
                </a:cubicBezTo>
                <a:cubicBezTo>
                  <a:pt x="1921485" y="1814855"/>
                  <a:pt x="1921485" y="1778241"/>
                  <a:pt x="1898904" y="1755661"/>
                </a:cubicBezTo>
                <a:close/>
                <a:moveTo>
                  <a:pt x="2784742" y="3023134"/>
                </a:moveTo>
                <a:cubicBezTo>
                  <a:pt x="2792286" y="3030652"/>
                  <a:pt x="2804490" y="3030652"/>
                  <a:pt x="2812022" y="3023134"/>
                </a:cubicBezTo>
                <a:cubicBezTo>
                  <a:pt x="2819552" y="3015602"/>
                  <a:pt x="2819552" y="3003398"/>
                  <a:pt x="2812022" y="2995867"/>
                </a:cubicBezTo>
                <a:cubicBezTo>
                  <a:pt x="2804490" y="2988335"/>
                  <a:pt x="2792286" y="2988335"/>
                  <a:pt x="2784742" y="2995867"/>
                </a:cubicBezTo>
                <a:cubicBezTo>
                  <a:pt x="2777236" y="3003398"/>
                  <a:pt x="2777236" y="3015602"/>
                  <a:pt x="2784742" y="3023134"/>
                </a:cubicBezTo>
                <a:close/>
                <a:moveTo>
                  <a:pt x="2852903" y="3254820"/>
                </a:moveTo>
                <a:cubicBezTo>
                  <a:pt x="2830309" y="3232226"/>
                  <a:pt x="2793708" y="3232226"/>
                  <a:pt x="2771127" y="3254820"/>
                </a:cubicBezTo>
                <a:cubicBezTo>
                  <a:pt x="2748559" y="3277388"/>
                  <a:pt x="2748559" y="3314002"/>
                  <a:pt x="2771127" y="3336582"/>
                </a:cubicBezTo>
                <a:cubicBezTo>
                  <a:pt x="2793708" y="3359163"/>
                  <a:pt x="2830309" y="3359163"/>
                  <a:pt x="2852903" y="3336582"/>
                </a:cubicBezTo>
                <a:cubicBezTo>
                  <a:pt x="2875483" y="3314002"/>
                  <a:pt x="2875483" y="3277388"/>
                  <a:pt x="2852903" y="3254820"/>
                </a:cubicBezTo>
                <a:close/>
                <a:moveTo>
                  <a:pt x="2825649" y="2764180"/>
                </a:moveTo>
                <a:cubicBezTo>
                  <a:pt x="2833180" y="2756649"/>
                  <a:pt x="2833180" y="2744457"/>
                  <a:pt x="2825649" y="2736926"/>
                </a:cubicBezTo>
                <a:cubicBezTo>
                  <a:pt x="2818105" y="2729395"/>
                  <a:pt x="2805900" y="2729395"/>
                  <a:pt x="2798394" y="2736926"/>
                </a:cubicBezTo>
                <a:cubicBezTo>
                  <a:pt x="2790863" y="2744457"/>
                  <a:pt x="2790863" y="2756649"/>
                  <a:pt x="2798394" y="2764180"/>
                </a:cubicBezTo>
                <a:cubicBezTo>
                  <a:pt x="2805913" y="2771712"/>
                  <a:pt x="2818105" y="2771712"/>
                  <a:pt x="2825649" y="2764180"/>
                </a:cubicBezTo>
                <a:close/>
                <a:moveTo>
                  <a:pt x="2076069" y="2396211"/>
                </a:moveTo>
                <a:cubicBezTo>
                  <a:pt x="2106181" y="2426310"/>
                  <a:pt x="2155000" y="2426310"/>
                  <a:pt x="2185099" y="2396211"/>
                </a:cubicBezTo>
                <a:cubicBezTo>
                  <a:pt x="2215210" y="2366099"/>
                  <a:pt x="2215210" y="2317293"/>
                  <a:pt x="2185099" y="2287181"/>
                </a:cubicBezTo>
                <a:cubicBezTo>
                  <a:pt x="2155000" y="2257070"/>
                  <a:pt x="2106181" y="2257070"/>
                  <a:pt x="2076069" y="2287181"/>
                </a:cubicBezTo>
                <a:cubicBezTo>
                  <a:pt x="2045970" y="2317293"/>
                  <a:pt x="2045970" y="2366099"/>
                  <a:pt x="2076069" y="2396211"/>
                </a:cubicBezTo>
                <a:close/>
                <a:moveTo>
                  <a:pt x="2771127" y="3527387"/>
                </a:moveTo>
                <a:cubicBezTo>
                  <a:pt x="2748559" y="3549967"/>
                  <a:pt x="2748559" y="3586569"/>
                  <a:pt x="2771127" y="3609149"/>
                </a:cubicBezTo>
                <a:cubicBezTo>
                  <a:pt x="2793708" y="3631743"/>
                  <a:pt x="2830309" y="3631743"/>
                  <a:pt x="2852903" y="3609149"/>
                </a:cubicBezTo>
                <a:cubicBezTo>
                  <a:pt x="2875483" y="3586569"/>
                  <a:pt x="2875483" y="3549967"/>
                  <a:pt x="2852903" y="3527387"/>
                </a:cubicBezTo>
                <a:cubicBezTo>
                  <a:pt x="2830309" y="3504806"/>
                  <a:pt x="2793708" y="3504806"/>
                  <a:pt x="2771127" y="3527387"/>
                </a:cubicBezTo>
                <a:close/>
                <a:moveTo>
                  <a:pt x="2593962" y="1878317"/>
                </a:moveTo>
                <a:cubicBezTo>
                  <a:pt x="2563851" y="1848206"/>
                  <a:pt x="2515045" y="1848206"/>
                  <a:pt x="2484933" y="1878317"/>
                </a:cubicBezTo>
                <a:cubicBezTo>
                  <a:pt x="2454821" y="1908429"/>
                  <a:pt x="2454821" y="1957248"/>
                  <a:pt x="2484933" y="1987347"/>
                </a:cubicBezTo>
                <a:cubicBezTo>
                  <a:pt x="2515045" y="2017459"/>
                  <a:pt x="2563851" y="2017459"/>
                  <a:pt x="2593962" y="1987347"/>
                </a:cubicBezTo>
                <a:cubicBezTo>
                  <a:pt x="2624074" y="1957248"/>
                  <a:pt x="2624074" y="1908429"/>
                  <a:pt x="2593962" y="1878317"/>
                </a:cubicBezTo>
                <a:close/>
                <a:moveTo>
                  <a:pt x="2484869" y="1605814"/>
                </a:moveTo>
                <a:cubicBezTo>
                  <a:pt x="2454758" y="1635925"/>
                  <a:pt x="2454758" y="1684731"/>
                  <a:pt x="2484869" y="1714843"/>
                </a:cubicBezTo>
                <a:cubicBezTo>
                  <a:pt x="2514981" y="1744955"/>
                  <a:pt x="2563787" y="1744955"/>
                  <a:pt x="2593899" y="1714843"/>
                </a:cubicBezTo>
                <a:cubicBezTo>
                  <a:pt x="2624011" y="1684731"/>
                  <a:pt x="2624011" y="1635925"/>
                  <a:pt x="2593899" y="1605814"/>
                </a:cubicBezTo>
                <a:cubicBezTo>
                  <a:pt x="2563787" y="1575702"/>
                  <a:pt x="2514981" y="1575702"/>
                  <a:pt x="2484869" y="1605814"/>
                </a:cubicBezTo>
                <a:close/>
                <a:moveTo>
                  <a:pt x="2089709" y="2110004"/>
                </a:moveTo>
                <a:cubicBezTo>
                  <a:pt x="2112277" y="2132584"/>
                  <a:pt x="2148891" y="2132584"/>
                  <a:pt x="2171459" y="2110004"/>
                </a:cubicBezTo>
                <a:cubicBezTo>
                  <a:pt x="2194052" y="2087423"/>
                  <a:pt x="2194052" y="2050821"/>
                  <a:pt x="2171459" y="2028241"/>
                </a:cubicBezTo>
                <a:cubicBezTo>
                  <a:pt x="2148891" y="2005660"/>
                  <a:pt x="2112277" y="2005660"/>
                  <a:pt x="2089709" y="2028241"/>
                </a:cubicBezTo>
                <a:cubicBezTo>
                  <a:pt x="2067128" y="2050821"/>
                  <a:pt x="2067128" y="2087423"/>
                  <a:pt x="2089709" y="2110004"/>
                </a:cubicBezTo>
                <a:close/>
                <a:moveTo>
                  <a:pt x="2348649" y="6484798"/>
                </a:moveTo>
                <a:cubicBezTo>
                  <a:pt x="2378748" y="6514897"/>
                  <a:pt x="2427554" y="6514897"/>
                  <a:pt x="2457679" y="6484798"/>
                </a:cubicBezTo>
                <a:cubicBezTo>
                  <a:pt x="2487778" y="6454686"/>
                  <a:pt x="2487778" y="6405867"/>
                  <a:pt x="2457679" y="6375768"/>
                </a:cubicBezTo>
                <a:cubicBezTo>
                  <a:pt x="2427554" y="6345656"/>
                  <a:pt x="2378748" y="6345656"/>
                  <a:pt x="2348649" y="6375768"/>
                </a:cubicBezTo>
                <a:cubicBezTo>
                  <a:pt x="2318537" y="6405867"/>
                  <a:pt x="2318537" y="6454686"/>
                  <a:pt x="2348649" y="6484798"/>
                </a:cubicBezTo>
                <a:close/>
                <a:moveTo>
                  <a:pt x="2348586" y="1469530"/>
                </a:moveTo>
                <a:cubicBezTo>
                  <a:pt x="2318474" y="1499642"/>
                  <a:pt x="2318474" y="1548448"/>
                  <a:pt x="2348586" y="1578559"/>
                </a:cubicBezTo>
                <a:cubicBezTo>
                  <a:pt x="2378685" y="1608658"/>
                  <a:pt x="2427504" y="1608658"/>
                  <a:pt x="2457602" y="1578559"/>
                </a:cubicBezTo>
                <a:cubicBezTo>
                  <a:pt x="2487714" y="1548448"/>
                  <a:pt x="2487714" y="1499642"/>
                  <a:pt x="2457602" y="1469530"/>
                </a:cubicBezTo>
                <a:cubicBezTo>
                  <a:pt x="2427504" y="1439418"/>
                  <a:pt x="2378685" y="1439418"/>
                  <a:pt x="2348586" y="1469530"/>
                </a:cubicBezTo>
                <a:close/>
                <a:moveTo>
                  <a:pt x="2593962" y="6348514"/>
                </a:moveTo>
                <a:cubicBezTo>
                  <a:pt x="2624074" y="6318402"/>
                  <a:pt x="2624074" y="6269583"/>
                  <a:pt x="2593962" y="6239484"/>
                </a:cubicBezTo>
                <a:cubicBezTo>
                  <a:pt x="2563851" y="6209373"/>
                  <a:pt x="2515045" y="6209373"/>
                  <a:pt x="2484933" y="6239484"/>
                </a:cubicBezTo>
                <a:cubicBezTo>
                  <a:pt x="2454821" y="6269583"/>
                  <a:pt x="2454821" y="6318402"/>
                  <a:pt x="2484933" y="6348514"/>
                </a:cubicBezTo>
                <a:cubicBezTo>
                  <a:pt x="2515045" y="6378613"/>
                  <a:pt x="2563851" y="6378613"/>
                  <a:pt x="2593962" y="6348514"/>
                </a:cubicBezTo>
                <a:close/>
                <a:moveTo>
                  <a:pt x="2171459" y="1564869"/>
                </a:moveTo>
                <a:cubicBezTo>
                  <a:pt x="2194052" y="1542288"/>
                  <a:pt x="2194052" y="1505674"/>
                  <a:pt x="2171459" y="1483094"/>
                </a:cubicBezTo>
                <a:cubicBezTo>
                  <a:pt x="2148891" y="1460513"/>
                  <a:pt x="2112277" y="1460513"/>
                  <a:pt x="2089709" y="1483094"/>
                </a:cubicBezTo>
                <a:cubicBezTo>
                  <a:pt x="2067128" y="1505674"/>
                  <a:pt x="2067128" y="1542288"/>
                  <a:pt x="2089709" y="1564869"/>
                </a:cubicBezTo>
                <a:cubicBezTo>
                  <a:pt x="2112277" y="1587449"/>
                  <a:pt x="2148891" y="1587449"/>
                  <a:pt x="2171459" y="1564869"/>
                </a:cubicBezTo>
                <a:close/>
                <a:moveTo>
                  <a:pt x="2089709" y="1837436"/>
                </a:moveTo>
                <a:cubicBezTo>
                  <a:pt x="2112277" y="1860017"/>
                  <a:pt x="2148891" y="1860017"/>
                  <a:pt x="2171459" y="1837436"/>
                </a:cubicBezTo>
                <a:cubicBezTo>
                  <a:pt x="2194052" y="1814855"/>
                  <a:pt x="2194052" y="1778241"/>
                  <a:pt x="2171459" y="1755661"/>
                </a:cubicBezTo>
                <a:cubicBezTo>
                  <a:pt x="2148891" y="1733080"/>
                  <a:pt x="2112277" y="1733080"/>
                  <a:pt x="2089709" y="1755661"/>
                </a:cubicBezTo>
                <a:cubicBezTo>
                  <a:pt x="2067128" y="1778241"/>
                  <a:pt x="2067128" y="1814855"/>
                  <a:pt x="2089709" y="1837436"/>
                </a:cubicBezTo>
                <a:close/>
                <a:moveTo>
                  <a:pt x="2225980" y="1973720"/>
                </a:moveTo>
                <a:cubicBezTo>
                  <a:pt x="2248573" y="1996300"/>
                  <a:pt x="2285175" y="1996300"/>
                  <a:pt x="2307755" y="1973720"/>
                </a:cubicBezTo>
                <a:cubicBezTo>
                  <a:pt x="2330336" y="1951139"/>
                  <a:pt x="2330336" y="1914525"/>
                  <a:pt x="2307755" y="1891945"/>
                </a:cubicBezTo>
                <a:cubicBezTo>
                  <a:pt x="2285175" y="1869364"/>
                  <a:pt x="2248573" y="1869364"/>
                  <a:pt x="2225980" y="1891945"/>
                </a:cubicBezTo>
                <a:cubicBezTo>
                  <a:pt x="2203412" y="1914525"/>
                  <a:pt x="2203412" y="1951139"/>
                  <a:pt x="2225980" y="1973720"/>
                </a:cubicBezTo>
                <a:close/>
                <a:moveTo>
                  <a:pt x="2892882" y="3625837"/>
                </a:moveTo>
                <a:cubicBezTo>
                  <a:pt x="2888437" y="3628974"/>
                  <a:pt x="2884157" y="3632441"/>
                  <a:pt x="2880170" y="3636416"/>
                </a:cubicBezTo>
                <a:cubicBezTo>
                  <a:pt x="2842527" y="3674047"/>
                  <a:pt x="2842527" y="3735070"/>
                  <a:pt x="2880170" y="3772700"/>
                </a:cubicBezTo>
                <a:cubicBezTo>
                  <a:pt x="2884157" y="3776675"/>
                  <a:pt x="2888437" y="3780142"/>
                  <a:pt x="2892882" y="3783279"/>
                </a:cubicBezTo>
                <a:lnTo>
                  <a:pt x="2892882" y="3625837"/>
                </a:lnTo>
                <a:close/>
                <a:moveTo>
                  <a:pt x="2212365" y="2259927"/>
                </a:moveTo>
                <a:cubicBezTo>
                  <a:pt x="2242452" y="2290026"/>
                  <a:pt x="2291283" y="2290026"/>
                  <a:pt x="2321395" y="2259927"/>
                </a:cubicBezTo>
                <a:cubicBezTo>
                  <a:pt x="2351494" y="2229815"/>
                  <a:pt x="2351494" y="2180997"/>
                  <a:pt x="2321395" y="2150898"/>
                </a:cubicBezTo>
                <a:cubicBezTo>
                  <a:pt x="2291283" y="2120786"/>
                  <a:pt x="2242452" y="2120786"/>
                  <a:pt x="2212365" y="2150898"/>
                </a:cubicBezTo>
                <a:cubicBezTo>
                  <a:pt x="2182254" y="2180997"/>
                  <a:pt x="2182254" y="2229815"/>
                  <a:pt x="2212365" y="2259927"/>
                </a:cubicBezTo>
                <a:close/>
                <a:moveTo>
                  <a:pt x="2307755" y="1701153"/>
                </a:moveTo>
                <a:cubicBezTo>
                  <a:pt x="2330336" y="1678572"/>
                  <a:pt x="2330336" y="1641958"/>
                  <a:pt x="2307755" y="1619377"/>
                </a:cubicBezTo>
                <a:cubicBezTo>
                  <a:pt x="2285175" y="1596797"/>
                  <a:pt x="2248573" y="1596797"/>
                  <a:pt x="2225980" y="1619377"/>
                </a:cubicBezTo>
                <a:cubicBezTo>
                  <a:pt x="2203412" y="1641958"/>
                  <a:pt x="2203412" y="1678572"/>
                  <a:pt x="2225980" y="1701153"/>
                </a:cubicBezTo>
                <a:cubicBezTo>
                  <a:pt x="2248573" y="1723733"/>
                  <a:pt x="2285175" y="1723733"/>
                  <a:pt x="2307755" y="1701153"/>
                </a:cubicBezTo>
                <a:close/>
                <a:moveTo>
                  <a:pt x="2457679" y="2396211"/>
                </a:moveTo>
                <a:cubicBezTo>
                  <a:pt x="2487778" y="2366099"/>
                  <a:pt x="2487778" y="2317293"/>
                  <a:pt x="2457679" y="2287181"/>
                </a:cubicBezTo>
                <a:cubicBezTo>
                  <a:pt x="2427554" y="2257070"/>
                  <a:pt x="2378748" y="2257070"/>
                  <a:pt x="2348649" y="2287181"/>
                </a:cubicBezTo>
                <a:cubicBezTo>
                  <a:pt x="2318537" y="2317293"/>
                  <a:pt x="2318537" y="2366099"/>
                  <a:pt x="2348649" y="2396211"/>
                </a:cubicBezTo>
                <a:cubicBezTo>
                  <a:pt x="2378748" y="2426310"/>
                  <a:pt x="2427554" y="2426310"/>
                  <a:pt x="2457679" y="2396211"/>
                </a:cubicBezTo>
                <a:close/>
                <a:moveTo>
                  <a:pt x="2593962" y="2259927"/>
                </a:moveTo>
                <a:cubicBezTo>
                  <a:pt x="2624074" y="2229815"/>
                  <a:pt x="2624074" y="2180997"/>
                  <a:pt x="2593962" y="2150898"/>
                </a:cubicBezTo>
                <a:cubicBezTo>
                  <a:pt x="2563851" y="2120786"/>
                  <a:pt x="2515045" y="2120786"/>
                  <a:pt x="2484933" y="2150898"/>
                </a:cubicBezTo>
                <a:cubicBezTo>
                  <a:pt x="2454821" y="2180997"/>
                  <a:pt x="2454821" y="2229815"/>
                  <a:pt x="2484933" y="2259927"/>
                </a:cubicBezTo>
                <a:cubicBezTo>
                  <a:pt x="2515045" y="2290026"/>
                  <a:pt x="2563851" y="2290026"/>
                  <a:pt x="2593962" y="2259927"/>
                </a:cubicBezTo>
                <a:close/>
                <a:moveTo>
                  <a:pt x="2444039" y="1837436"/>
                </a:moveTo>
                <a:cubicBezTo>
                  <a:pt x="2466632" y="1814855"/>
                  <a:pt x="2466632" y="1778241"/>
                  <a:pt x="2444039" y="1755661"/>
                </a:cubicBezTo>
                <a:cubicBezTo>
                  <a:pt x="2421471" y="1733080"/>
                  <a:pt x="2384857" y="1733080"/>
                  <a:pt x="2362276" y="1755661"/>
                </a:cubicBezTo>
                <a:cubicBezTo>
                  <a:pt x="2339696" y="1778241"/>
                  <a:pt x="2339696" y="1814855"/>
                  <a:pt x="2362276" y="1837436"/>
                </a:cubicBezTo>
                <a:cubicBezTo>
                  <a:pt x="2384857" y="1860017"/>
                  <a:pt x="2421471" y="1860017"/>
                  <a:pt x="2444039" y="1837436"/>
                </a:cubicBezTo>
                <a:close/>
                <a:moveTo>
                  <a:pt x="2716619" y="3391103"/>
                </a:moveTo>
                <a:cubicBezTo>
                  <a:pt x="2694038" y="3368523"/>
                  <a:pt x="2657424" y="3368523"/>
                  <a:pt x="2634844" y="3391103"/>
                </a:cubicBezTo>
                <a:cubicBezTo>
                  <a:pt x="2612250" y="3413684"/>
                  <a:pt x="2612250" y="3450285"/>
                  <a:pt x="2634844" y="3472866"/>
                </a:cubicBezTo>
                <a:cubicBezTo>
                  <a:pt x="2657424" y="3495446"/>
                  <a:pt x="2694038" y="3495446"/>
                  <a:pt x="2716619" y="3472866"/>
                </a:cubicBezTo>
                <a:cubicBezTo>
                  <a:pt x="2739200" y="3450285"/>
                  <a:pt x="2739200" y="3413684"/>
                  <a:pt x="2716619" y="3391103"/>
                </a:cubicBezTo>
                <a:close/>
                <a:moveTo>
                  <a:pt x="2866530" y="2423465"/>
                </a:moveTo>
                <a:cubicBezTo>
                  <a:pt x="2836431" y="2393353"/>
                  <a:pt x="2787612" y="2393353"/>
                  <a:pt x="2757500" y="2423465"/>
                </a:cubicBezTo>
                <a:cubicBezTo>
                  <a:pt x="2727401" y="2453577"/>
                  <a:pt x="2727401" y="2502383"/>
                  <a:pt x="2757500" y="2532494"/>
                </a:cubicBezTo>
                <a:cubicBezTo>
                  <a:pt x="2787612" y="2562606"/>
                  <a:pt x="2836431" y="2562606"/>
                  <a:pt x="2866530" y="2532494"/>
                </a:cubicBezTo>
                <a:cubicBezTo>
                  <a:pt x="2896642" y="2502383"/>
                  <a:pt x="2896642" y="2453577"/>
                  <a:pt x="2866530" y="2423465"/>
                </a:cubicBezTo>
                <a:close/>
                <a:moveTo>
                  <a:pt x="2634844" y="3663671"/>
                </a:moveTo>
                <a:cubicBezTo>
                  <a:pt x="2612250" y="3686251"/>
                  <a:pt x="2612250" y="3722865"/>
                  <a:pt x="2634844" y="3745446"/>
                </a:cubicBezTo>
                <a:cubicBezTo>
                  <a:pt x="2657424" y="3768027"/>
                  <a:pt x="2694038" y="3768027"/>
                  <a:pt x="2716619" y="3745446"/>
                </a:cubicBezTo>
                <a:cubicBezTo>
                  <a:pt x="2739200" y="3722865"/>
                  <a:pt x="2739200" y="3686251"/>
                  <a:pt x="2716619" y="3663671"/>
                </a:cubicBezTo>
                <a:cubicBezTo>
                  <a:pt x="2694038" y="3641090"/>
                  <a:pt x="2657424" y="3641090"/>
                  <a:pt x="2634844" y="3663671"/>
                </a:cubicBezTo>
                <a:close/>
                <a:moveTo>
                  <a:pt x="2716619" y="3118523"/>
                </a:moveTo>
                <a:cubicBezTo>
                  <a:pt x="2694038" y="3095942"/>
                  <a:pt x="2657424" y="3095942"/>
                  <a:pt x="2634844" y="3118523"/>
                </a:cubicBezTo>
                <a:cubicBezTo>
                  <a:pt x="2612250" y="3141104"/>
                  <a:pt x="2612250" y="3177718"/>
                  <a:pt x="2634844" y="3200298"/>
                </a:cubicBezTo>
                <a:cubicBezTo>
                  <a:pt x="2657424" y="3222879"/>
                  <a:pt x="2694038" y="3222879"/>
                  <a:pt x="2716619" y="3200298"/>
                </a:cubicBezTo>
                <a:cubicBezTo>
                  <a:pt x="2739200" y="3177718"/>
                  <a:pt x="2739200" y="3141104"/>
                  <a:pt x="2716619" y="3118523"/>
                </a:cubicBezTo>
                <a:close/>
                <a:moveTo>
                  <a:pt x="2730246" y="2559749"/>
                </a:moveTo>
                <a:cubicBezTo>
                  <a:pt x="2700122" y="2529650"/>
                  <a:pt x="2651328" y="2529650"/>
                  <a:pt x="2621217" y="2559749"/>
                </a:cubicBezTo>
                <a:cubicBezTo>
                  <a:pt x="2591092" y="2589860"/>
                  <a:pt x="2591092" y="2638679"/>
                  <a:pt x="2621217" y="2668778"/>
                </a:cubicBezTo>
                <a:cubicBezTo>
                  <a:pt x="2651328" y="2698890"/>
                  <a:pt x="2700122" y="2698890"/>
                  <a:pt x="2730246" y="2668778"/>
                </a:cubicBezTo>
                <a:cubicBezTo>
                  <a:pt x="2760358" y="2638679"/>
                  <a:pt x="2760358" y="2589860"/>
                  <a:pt x="2730246" y="2559749"/>
                </a:cubicBezTo>
                <a:close/>
                <a:moveTo>
                  <a:pt x="2689365" y="2900464"/>
                </a:moveTo>
                <a:cubicBezTo>
                  <a:pt x="2696883" y="2892946"/>
                  <a:pt x="2696883" y="2880741"/>
                  <a:pt x="2689365" y="2873210"/>
                </a:cubicBezTo>
                <a:cubicBezTo>
                  <a:pt x="2681834" y="2865679"/>
                  <a:pt x="2669629" y="2865679"/>
                  <a:pt x="2662098" y="2873210"/>
                </a:cubicBezTo>
                <a:cubicBezTo>
                  <a:pt x="2654580" y="2880741"/>
                  <a:pt x="2654580" y="2892946"/>
                  <a:pt x="2662098" y="2900464"/>
                </a:cubicBezTo>
                <a:cubicBezTo>
                  <a:pt x="2669629" y="2907995"/>
                  <a:pt x="2681834" y="2907995"/>
                  <a:pt x="2689365" y="2900464"/>
                </a:cubicBezTo>
                <a:close/>
                <a:moveTo>
                  <a:pt x="2348649" y="2123631"/>
                </a:moveTo>
                <a:cubicBezTo>
                  <a:pt x="2378748" y="2153742"/>
                  <a:pt x="2427567" y="2153742"/>
                  <a:pt x="2457679" y="2123631"/>
                </a:cubicBezTo>
                <a:cubicBezTo>
                  <a:pt x="2487778" y="2093532"/>
                  <a:pt x="2487778" y="2044713"/>
                  <a:pt x="2457679" y="2014614"/>
                </a:cubicBezTo>
                <a:cubicBezTo>
                  <a:pt x="2427567" y="1984502"/>
                  <a:pt x="2378748" y="1984502"/>
                  <a:pt x="2348649" y="2014614"/>
                </a:cubicBezTo>
                <a:cubicBezTo>
                  <a:pt x="2318537" y="2044713"/>
                  <a:pt x="2318537" y="2093532"/>
                  <a:pt x="2348649" y="2123631"/>
                </a:cubicBezTo>
                <a:close/>
                <a:moveTo>
                  <a:pt x="2362276" y="6198590"/>
                </a:moveTo>
                <a:cubicBezTo>
                  <a:pt x="2384857" y="6221171"/>
                  <a:pt x="2421471" y="6221171"/>
                  <a:pt x="2444039" y="6198590"/>
                </a:cubicBezTo>
                <a:cubicBezTo>
                  <a:pt x="2466632" y="6176010"/>
                  <a:pt x="2466632" y="6139408"/>
                  <a:pt x="2444039" y="6116828"/>
                </a:cubicBezTo>
                <a:cubicBezTo>
                  <a:pt x="2421471" y="6094247"/>
                  <a:pt x="2384857" y="6094247"/>
                  <a:pt x="2362276" y="6116828"/>
                </a:cubicBezTo>
                <a:cubicBezTo>
                  <a:pt x="2339696" y="6139408"/>
                  <a:pt x="2339696" y="6176010"/>
                  <a:pt x="2362276" y="6198590"/>
                </a:cubicBezTo>
                <a:close/>
                <a:moveTo>
                  <a:pt x="2839263" y="5449024"/>
                </a:moveTo>
                <a:cubicBezTo>
                  <a:pt x="2824226" y="5433962"/>
                  <a:pt x="2799817" y="5433962"/>
                  <a:pt x="2784742" y="5449024"/>
                </a:cubicBezTo>
                <a:cubicBezTo>
                  <a:pt x="2769705" y="5464073"/>
                  <a:pt x="2769705" y="5488483"/>
                  <a:pt x="2784742" y="5503532"/>
                </a:cubicBezTo>
                <a:cubicBezTo>
                  <a:pt x="2799817" y="5518594"/>
                  <a:pt x="2824226" y="5518594"/>
                  <a:pt x="2839263" y="5503532"/>
                </a:cubicBezTo>
                <a:cubicBezTo>
                  <a:pt x="2854325" y="5488483"/>
                  <a:pt x="2854325" y="5464073"/>
                  <a:pt x="2839263" y="5449024"/>
                </a:cubicBezTo>
                <a:close/>
                <a:moveTo>
                  <a:pt x="2593962" y="2532494"/>
                </a:moveTo>
                <a:cubicBezTo>
                  <a:pt x="2624074" y="2502383"/>
                  <a:pt x="2624074" y="2453577"/>
                  <a:pt x="2593962" y="2423465"/>
                </a:cubicBezTo>
                <a:cubicBezTo>
                  <a:pt x="2563851" y="2393353"/>
                  <a:pt x="2515045" y="2393353"/>
                  <a:pt x="2484933" y="2423465"/>
                </a:cubicBezTo>
                <a:cubicBezTo>
                  <a:pt x="2454821" y="2453577"/>
                  <a:pt x="2454821" y="2502383"/>
                  <a:pt x="2484933" y="2532494"/>
                </a:cubicBezTo>
                <a:cubicBezTo>
                  <a:pt x="2515045" y="2562606"/>
                  <a:pt x="2563851" y="2562606"/>
                  <a:pt x="2593962" y="2532494"/>
                </a:cubicBezTo>
                <a:close/>
                <a:moveTo>
                  <a:pt x="2825649" y="6007798"/>
                </a:moveTo>
                <a:cubicBezTo>
                  <a:pt x="2818105" y="6000267"/>
                  <a:pt x="2805913" y="6000267"/>
                  <a:pt x="2798394" y="6007798"/>
                </a:cubicBezTo>
                <a:cubicBezTo>
                  <a:pt x="2790863" y="6015317"/>
                  <a:pt x="2790863" y="6027521"/>
                  <a:pt x="2798394" y="6035052"/>
                </a:cubicBezTo>
                <a:cubicBezTo>
                  <a:pt x="2805913" y="6042584"/>
                  <a:pt x="2818105" y="6042584"/>
                  <a:pt x="2825649" y="6035052"/>
                </a:cubicBezTo>
                <a:cubicBezTo>
                  <a:pt x="2833180" y="6027521"/>
                  <a:pt x="2833180" y="6015317"/>
                  <a:pt x="2825649" y="6007798"/>
                </a:cubicBezTo>
                <a:close/>
                <a:moveTo>
                  <a:pt x="2839263" y="5721591"/>
                </a:moveTo>
                <a:cubicBezTo>
                  <a:pt x="2824226" y="5706542"/>
                  <a:pt x="2799817" y="5706542"/>
                  <a:pt x="2784742" y="5721591"/>
                </a:cubicBezTo>
                <a:cubicBezTo>
                  <a:pt x="2769705" y="5736641"/>
                  <a:pt x="2769705" y="5761050"/>
                  <a:pt x="2784742" y="5776112"/>
                </a:cubicBezTo>
                <a:cubicBezTo>
                  <a:pt x="2799817" y="5791162"/>
                  <a:pt x="2824226" y="5791162"/>
                  <a:pt x="2839263" y="5776112"/>
                </a:cubicBezTo>
                <a:cubicBezTo>
                  <a:pt x="2854325" y="5761050"/>
                  <a:pt x="2854325" y="5736641"/>
                  <a:pt x="2839263" y="5721591"/>
                </a:cubicBezTo>
                <a:close/>
                <a:moveTo>
                  <a:pt x="2798394" y="6280366"/>
                </a:moveTo>
                <a:cubicBezTo>
                  <a:pt x="2790863" y="6287897"/>
                  <a:pt x="2790863" y="6300102"/>
                  <a:pt x="2798394" y="6307620"/>
                </a:cubicBezTo>
                <a:cubicBezTo>
                  <a:pt x="2805913" y="6315151"/>
                  <a:pt x="2818105" y="6315151"/>
                  <a:pt x="2825649" y="6307620"/>
                </a:cubicBezTo>
                <a:cubicBezTo>
                  <a:pt x="2833180" y="6300102"/>
                  <a:pt x="2833180" y="6287897"/>
                  <a:pt x="2825649" y="6280366"/>
                </a:cubicBezTo>
                <a:cubicBezTo>
                  <a:pt x="2818105" y="6272835"/>
                  <a:pt x="2805913" y="6272835"/>
                  <a:pt x="2798394" y="6280366"/>
                </a:cubicBezTo>
                <a:close/>
                <a:moveTo>
                  <a:pt x="2880170" y="4317848"/>
                </a:moveTo>
                <a:cubicBezTo>
                  <a:pt x="2884157" y="4321823"/>
                  <a:pt x="2888437" y="4325290"/>
                  <a:pt x="2892882" y="4328427"/>
                </a:cubicBezTo>
                <a:lnTo>
                  <a:pt x="2892882" y="4170972"/>
                </a:lnTo>
                <a:cubicBezTo>
                  <a:pt x="2888437" y="4174109"/>
                  <a:pt x="2884157" y="4177576"/>
                  <a:pt x="2880170" y="4181564"/>
                </a:cubicBezTo>
                <a:cubicBezTo>
                  <a:pt x="2842527" y="4219194"/>
                  <a:pt x="2842527" y="4280205"/>
                  <a:pt x="2880170" y="4317848"/>
                </a:cubicBezTo>
                <a:close/>
                <a:moveTo>
                  <a:pt x="2621217" y="2287181"/>
                </a:moveTo>
                <a:cubicBezTo>
                  <a:pt x="2591092" y="2317293"/>
                  <a:pt x="2591092" y="2366099"/>
                  <a:pt x="2621217" y="2396211"/>
                </a:cubicBezTo>
                <a:cubicBezTo>
                  <a:pt x="2651328" y="2426310"/>
                  <a:pt x="2700122" y="2426310"/>
                  <a:pt x="2730246" y="2396211"/>
                </a:cubicBezTo>
                <a:cubicBezTo>
                  <a:pt x="2760358" y="2366099"/>
                  <a:pt x="2760358" y="2317293"/>
                  <a:pt x="2730246" y="2287181"/>
                </a:cubicBezTo>
                <a:cubicBezTo>
                  <a:pt x="2700122" y="2257070"/>
                  <a:pt x="2651328" y="2257070"/>
                  <a:pt x="2621217" y="2287181"/>
                </a:cubicBezTo>
                <a:close/>
                <a:moveTo>
                  <a:pt x="2880170" y="4045267"/>
                </a:moveTo>
                <a:cubicBezTo>
                  <a:pt x="2884157" y="4049243"/>
                  <a:pt x="2888437" y="4052710"/>
                  <a:pt x="2892882" y="4055847"/>
                </a:cubicBezTo>
                <a:lnTo>
                  <a:pt x="2892882" y="3898392"/>
                </a:lnTo>
                <a:cubicBezTo>
                  <a:pt x="2888437" y="3901542"/>
                  <a:pt x="2884157" y="3904996"/>
                  <a:pt x="2880170" y="3908984"/>
                </a:cubicBezTo>
                <a:cubicBezTo>
                  <a:pt x="2842527" y="3946626"/>
                  <a:pt x="2842527" y="4007637"/>
                  <a:pt x="2880170" y="4045267"/>
                </a:cubicBezTo>
                <a:close/>
                <a:moveTo>
                  <a:pt x="2743873" y="3908984"/>
                </a:moveTo>
                <a:cubicBezTo>
                  <a:pt x="2706243" y="3871354"/>
                  <a:pt x="2645220" y="3871354"/>
                  <a:pt x="2607577" y="3908984"/>
                </a:cubicBezTo>
                <a:cubicBezTo>
                  <a:pt x="2569947" y="3946626"/>
                  <a:pt x="2569947" y="4007637"/>
                  <a:pt x="2607577" y="4045267"/>
                </a:cubicBezTo>
                <a:cubicBezTo>
                  <a:pt x="2645220" y="4082910"/>
                  <a:pt x="2706243" y="4082910"/>
                  <a:pt x="2743873" y="4045267"/>
                </a:cubicBezTo>
                <a:cubicBezTo>
                  <a:pt x="2781516" y="4007637"/>
                  <a:pt x="2781516" y="3946626"/>
                  <a:pt x="2743873" y="3908984"/>
                </a:cubicBezTo>
                <a:close/>
                <a:moveTo>
                  <a:pt x="2880170" y="3908984"/>
                </a:moveTo>
                <a:cubicBezTo>
                  <a:pt x="2885047" y="3904107"/>
                  <a:pt x="2889263" y="3898811"/>
                  <a:pt x="2892882" y="3893248"/>
                </a:cubicBezTo>
                <a:lnTo>
                  <a:pt x="2892882" y="3788435"/>
                </a:lnTo>
                <a:cubicBezTo>
                  <a:pt x="2889263" y="3782873"/>
                  <a:pt x="2885047" y="3777577"/>
                  <a:pt x="2880170" y="3772700"/>
                </a:cubicBezTo>
                <a:cubicBezTo>
                  <a:pt x="2842527" y="3735070"/>
                  <a:pt x="2781516" y="3735070"/>
                  <a:pt x="2743873" y="3772700"/>
                </a:cubicBezTo>
                <a:cubicBezTo>
                  <a:pt x="2706243" y="3810330"/>
                  <a:pt x="2706243" y="3871354"/>
                  <a:pt x="2743873" y="3908984"/>
                </a:cubicBezTo>
                <a:cubicBezTo>
                  <a:pt x="2781516" y="3946626"/>
                  <a:pt x="2842527" y="3946626"/>
                  <a:pt x="2880170" y="3908984"/>
                </a:cubicBezTo>
                <a:close/>
                <a:moveTo>
                  <a:pt x="2866530" y="6784619"/>
                </a:moveTo>
                <a:cubicBezTo>
                  <a:pt x="2836431" y="6754520"/>
                  <a:pt x="2787612" y="6754520"/>
                  <a:pt x="2757500" y="6784619"/>
                </a:cubicBezTo>
                <a:cubicBezTo>
                  <a:pt x="2737599" y="6804532"/>
                  <a:pt x="2731148" y="6832548"/>
                  <a:pt x="2737561" y="6858000"/>
                </a:cubicBezTo>
                <a:lnTo>
                  <a:pt x="2886469" y="6858000"/>
                </a:lnTo>
                <a:cubicBezTo>
                  <a:pt x="2892895" y="6832548"/>
                  <a:pt x="2886431" y="6804532"/>
                  <a:pt x="2866530" y="6784619"/>
                </a:cubicBezTo>
                <a:close/>
                <a:moveTo>
                  <a:pt x="2892882" y="4061016"/>
                </a:moveTo>
                <a:cubicBezTo>
                  <a:pt x="2889263" y="4055440"/>
                  <a:pt x="2885047" y="4050157"/>
                  <a:pt x="2880170" y="4045267"/>
                </a:cubicBezTo>
                <a:cubicBezTo>
                  <a:pt x="2842527" y="4007637"/>
                  <a:pt x="2781516" y="4007637"/>
                  <a:pt x="2743873" y="4045267"/>
                </a:cubicBezTo>
                <a:cubicBezTo>
                  <a:pt x="2706243" y="4082910"/>
                  <a:pt x="2706243" y="4143921"/>
                  <a:pt x="2743873" y="4181564"/>
                </a:cubicBezTo>
                <a:cubicBezTo>
                  <a:pt x="2781516" y="4219194"/>
                  <a:pt x="2842527" y="4219194"/>
                  <a:pt x="2880170" y="4181564"/>
                </a:cubicBezTo>
                <a:cubicBezTo>
                  <a:pt x="2885047" y="4176687"/>
                  <a:pt x="2889263" y="4171391"/>
                  <a:pt x="2892882" y="4165816"/>
                </a:cubicBezTo>
                <a:lnTo>
                  <a:pt x="2892882" y="4061016"/>
                </a:lnTo>
                <a:close/>
                <a:moveTo>
                  <a:pt x="1926158" y="2682405"/>
                </a:moveTo>
                <a:cubicBezTo>
                  <a:pt x="1963788" y="2644775"/>
                  <a:pt x="1963788" y="2583752"/>
                  <a:pt x="1926158" y="2546121"/>
                </a:cubicBezTo>
                <a:cubicBezTo>
                  <a:pt x="1888528" y="2508491"/>
                  <a:pt x="1827492" y="2508491"/>
                  <a:pt x="1789875" y="2546121"/>
                </a:cubicBezTo>
                <a:cubicBezTo>
                  <a:pt x="1752232" y="2583752"/>
                  <a:pt x="1752232" y="2644775"/>
                  <a:pt x="1789875" y="2682405"/>
                </a:cubicBezTo>
                <a:cubicBezTo>
                  <a:pt x="1827492" y="2720048"/>
                  <a:pt x="1888528" y="2720048"/>
                  <a:pt x="1926158" y="2682405"/>
                </a:cubicBezTo>
                <a:close/>
                <a:moveTo>
                  <a:pt x="2362276" y="5108308"/>
                </a:moveTo>
                <a:cubicBezTo>
                  <a:pt x="2384857" y="5130889"/>
                  <a:pt x="2421471" y="5130889"/>
                  <a:pt x="2444039" y="5108308"/>
                </a:cubicBezTo>
                <a:cubicBezTo>
                  <a:pt x="2466632" y="5085727"/>
                  <a:pt x="2466632" y="5049113"/>
                  <a:pt x="2444039" y="5026533"/>
                </a:cubicBezTo>
                <a:cubicBezTo>
                  <a:pt x="2421471" y="5003952"/>
                  <a:pt x="2384857" y="5003952"/>
                  <a:pt x="2362276" y="5026533"/>
                </a:cubicBezTo>
                <a:cubicBezTo>
                  <a:pt x="2339696" y="5049113"/>
                  <a:pt x="2339696" y="5085727"/>
                  <a:pt x="2362276" y="5108308"/>
                </a:cubicBezTo>
                <a:close/>
                <a:moveTo>
                  <a:pt x="2416785" y="4263327"/>
                </a:moveTo>
                <a:cubicBezTo>
                  <a:pt x="2424316" y="4255808"/>
                  <a:pt x="2424316" y="4243603"/>
                  <a:pt x="2416785" y="4236072"/>
                </a:cubicBezTo>
                <a:cubicBezTo>
                  <a:pt x="2409266" y="4228541"/>
                  <a:pt x="2397062" y="4228541"/>
                  <a:pt x="2389518" y="4236072"/>
                </a:cubicBezTo>
                <a:cubicBezTo>
                  <a:pt x="2381999" y="4243603"/>
                  <a:pt x="2381999" y="4255808"/>
                  <a:pt x="2389518" y="4263327"/>
                </a:cubicBezTo>
                <a:cubicBezTo>
                  <a:pt x="2397062" y="4270858"/>
                  <a:pt x="2409266" y="4270858"/>
                  <a:pt x="2416785" y="4263327"/>
                </a:cubicBezTo>
                <a:close/>
                <a:moveTo>
                  <a:pt x="2389518" y="4808474"/>
                </a:moveTo>
                <a:cubicBezTo>
                  <a:pt x="2397062" y="4816005"/>
                  <a:pt x="2409266" y="4816005"/>
                  <a:pt x="2416785" y="4808474"/>
                </a:cubicBezTo>
                <a:cubicBezTo>
                  <a:pt x="2424316" y="4800943"/>
                  <a:pt x="2424316" y="4788738"/>
                  <a:pt x="2416785" y="4781220"/>
                </a:cubicBezTo>
                <a:cubicBezTo>
                  <a:pt x="2409266" y="4773689"/>
                  <a:pt x="2397062" y="4773689"/>
                  <a:pt x="2389518" y="4781220"/>
                </a:cubicBezTo>
                <a:cubicBezTo>
                  <a:pt x="2381999" y="4788738"/>
                  <a:pt x="2381999" y="4800943"/>
                  <a:pt x="2389518" y="4808474"/>
                </a:cubicBezTo>
                <a:close/>
                <a:moveTo>
                  <a:pt x="2375903" y="5857875"/>
                </a:moveTo>
                <a:cubicBezTo>
                  <a:pt x="2360854" y="5872937"/>
                  <a:pt x="2360854" y="5897346"/>
                  <a:pt x="2375903" y="5912396"/>
                </a:cubicBezTo>
                <a:cubicBezTo>
                  <a:pt x="2390953" y="5927445"/>
                  <a:pt x="2415362" y="5927445"/>
                  <a:pt x="2430424" y="5912396"/>
                </a:cubicBezTo>
                <a:cubicBezTo>
                  <a:pt x="2445474" y="5897346"/>
                  <a:pt x="2445474" y="5872937"/>
                  <a:pt x="2430424" y="5857875"/>
                </a:cubicBezTo>
                <a:cubicBezTo>
                  <a:pt x="2415362" y="5842825"/>
                  <a:pt x="2390953" y="5842825"/>
                  <a:pt x="2375903" y="5857875"/>
                </a:cubicBezTo>
                <a:close/>
                <a:moveTo>
                  <a:pt x="2430424" y="5312740"/>
                </a:moveTo>
                <a:cubicBezTo>
                  <a:pt x="2415362" y="5297678"/>
                  <a:pt x="2390953" y="5297678"/>
                  <a:pt x="2375903" y="5312740"/>
                </a:cubicBezTo>
                <a:cubicBezTo>
                  <a:pt x="2360854" y="5327789"/>
                  <a:pt x="2360854" y="5352199"/>
                  <a:pt x="2375903" y="5367249"/>
                </a:cubicBezTo>
                <a:cubicBezTo>
                  <a:pt x="2390953" y="5382298"/>
                  <a:pt x="2415362" y="5382298"/>
                  <a:pt x="2430424" y="5367249"/>
                </a:cubicBezTo>
                <a:cubicBezTo>
                  <a:pt x="2445474" y="5352199"/>
                  <a:pt x="2445474" y="5327789"/>
                  <a:pt x="2430424" y="5312740"/>
                </a:cubicBezTo>
                <a:close/>
                <a:moveTo>
                  <a:pt x="2430424" y="5585307"/>
                </a:moveTo>
                <a:cubicBezTo>
                  <a:pt x="2415362" y="5570258"/>
                  <a:pt x="2390953" y="5570258"/>
                  <a:pt x="2375903" y="5585307"/>
                </a:cubicBezTo>
                <a:cubicBezTo>
                  <a:pt x="2360854" y="5600357"/>
                  <a:pt x="2360854" y="5624766"/>
                  <a:pt x="2375903" y="5639828"/>
                </a:cubicBezTo>
                <a:cubicBezTo>
                  <a:pt x="2390953" y="5654878"/>
                  <a:pt x="2415362" y="5654878"/>
                  <a:pt x="2430424" y="5639828"/>
                </a:cubicBezTo>
                <a:cubicBezTo>
                  <a:pt x="2445474" y="5624766"/>
                  <a:pt x="2445474" y="5600357"/>
                  <a:pt x="2430424" y="5585307"/>
                </a:cubicBezTo>
                <a:close/>
                <a:moveTo>
                  <a:pt x="2798394" y="4672190"/>
                </a:moveTo>
                <a:cubicBezTo>
                  <a:pt x="2805913" y="4679721"/>
                  <a:pt x="2818105" y="4679721"/>
                  <a:pt x="2825649" y="4672190"/>
                </a:cubicBezTo>
                <a:cubicBezTo>
                  <a:pt x="2833180" y="4664659"/>
                  <a:pt x="2833180" y="4652454"/>
                  <a:pt x="2825649" y="4644936"/>
                </a:cubicBezTo>
                <a:cubicBezTo>
                  <a:pt x="2818105" y="4637405"/>
                  <a:pt x="2805913" y="4637405"/>
                  <a:pt x="2798394" y="4644936"/>
                </a:cubicBezTo>
                <a:cubicBezTo>
                  <a:pt x="2790863" y="4652454"/>
                  <a:pt x="2790863" y="4664659"/>
                  <a:pt x="2798394" y="4672190"/>
                </a:cubicBezTo>
                <a:close/>
                <a:moveTo>
                  <a:pt x="2825649" y="4399610"/>
                </a:moveTo>
                <a:cubicBezTo>
                  <a:pt x="2833180" y="4392092"/>
                  <a:pt x="2833180" y="4379887"/>
                  <a:pt x="2825649" y="4372356"/>
                </a:cubicBezTo>
                <a:cubicBezTo>
                  <a:pt x="2818105" y="4364837"/>
                  <a:pt x="2805913" y="4364837"/>
                  <a:pt x="2798394" y="4372356"/>
                </a:cubicBezTo>
                <a:cubicBezTo>
                  <a:pt x="2790863" y="4379887"/>
                  <a:pt x="2790863" y="4392092"/>
                  <a:pt x="2798394" y="4399610"/>
                </a:cubicBezTo>
                <a:cubicBezTo>
                  <a:pt x="2805913" y="4407141"/>
                  <a:pt x="2818105" y="4407141"/>
                  <a:pt x="2825649" y="4399610"/>
                </a:cubicBezTo>
                <a:close/>
                <a:moveTo>
                  <a:pt x="2798394" y="5217338"/>
                </a:moveTo>
                <a:cubicBezTo>
                  <a:pt x="2805913" y="5224856"/>
                  <a:pt x="2818105" y="5224856"/>
                  <a:pt x="2825649" y="5217338"/>
                </a:cubicBezTo>
                <a:cubicBezTo>
                  <a:pt x="2833180" y="5209807"/>
                  <a:pt x="2833180" y="5197602"/>
                  <a:pt x="2825649" y="5190083"/>
                </a:cubicBezTo>
                <a:cubicBezTo>
                  <a:pt x="2818105" y="5182553"/>
                  <a:pt x="2805913" y="5182553"/>
                  <a:pt x="2798394" y="5190083"/>
                </a:cubicBezTo>
                <a:cubicBezTo>
                  <a:pt x="2790863" y="5197602"/>
                  <a:pt x="2790863" y="5209807"/>
                  <a:pt x="2798394" y="5217338"/>
                </a:cubicBezTo>
                <a:close/>
                <a:moveTo>
                  <a:pt x="2389518" y="4535906"/>
                </a:moveTo>
                <a:cubicBezTo>
                  <a:pt x="2397062" y="4543425"/>
                  <a:pt x="2409266" y="4543425"/>
                  <a:pt x="2416785" y="4535906"/>
                </a:cubicBezTo>
                <a:cubicBezTo>
                  <a:pt x="2424316" y="4528376"/>
                  <a:pt x="2424316" y="4516171"/>
                  <a:pt x="2416785" y="4508639"/>
                </a:cubicBezTo>
                <a:cubicBezTo>
                  <a:pt x="2409266" y="4501121"/>
                  <a:pt x="2397062" y="4501121"/>
                  <a:pt x="2389518" y="4508639"/>
                </a:cubicBezTo>
                <a:cubicBezTo>
                  <a:pt x="2381999" y="4516171"/>
                  <a:pt x="2381999" y="4528376"/>
                  <a:pt x="2389518" y="4535906"/>
                </a:cubicBezTo>
                <a:close/>
                <a:moveTo>
                  <a:pt x="2798394" y="4944758"/>
                </a:moveTo>
                <a:cubicBezTo>
                  <a:pt x="2805913" y="4952289"/>
                  <a:pt x="2818105" y="4952289"/>
                  <a:pt x="2825649" y="4944758"/>
                </a:cubicBezTo>
                <a:cubicBezTo>
                  <a:pt x="2833180" y="4937239"/>
                  <a:pt x="2833180" y="4925035"/>
                  <a:pt x="2825649" y="4917503"/>
                </a:cubicBezTo>
                <a:cubicBezTo>
                  <a:pt x="2818105" y="4909972"/>
                  <a:pt x="2805913" y="4909972"/>
                  <a:pt x="2798394" y="4917503"/>
                </a:cubicBezTo>
                <a:cubicBezTo>
                  <a:pt x="2790863" y="4925035"/>
                  <a:pt x="2790863" y="4937239"/>
                  <a:pt x="2798394" y="4944758"/>
                </a:cubicBezTo>
                <a:close/>
                <a:moveTo>
                  <a:pt x="1817129" y="6198590"/>
                </a:moveTo>
                <a:cubicBezTo>
                  <a:pt x="1839697" y="6221171"/>
                  <a:pt x="1876324" y="6221171"/>
                  <a:pt x="1898904" y="6198590"/>
                </a:cubicBezTo>
                <a:cubicBezTo>
                  <a:pt x="1921485" y="6176010"/>
                  <a:pt x="1921485" y="6139408"/>
                  <a:pt x="1898904" y="6116828"/>
                </a:cubicBezTo>
                <a:cubicBezTo>
                  <a:pt x="1876324" y="6094247"/>
                  <a:pt x="1839697" y="6094247"/>
                  <a:pt x="1817129" y="6116828"/>
                </a:cubicBezTo>
                <a:cubicBezTo>
                  <a:pt x="1794548" y="6139408"/>
                  <a:pt x="1794548" y="6176010"/>
                  <a:pt x="1817129" y="6198590"/>
                </a:cubicBezTo>
                <a:close/>
                <a:moveTo>
                  <a:pt x="1517294" y="5408130"/>
                </a:moveTo>
                <a:cubicBezTo>
                  <a:pt x="1554937" y="5445772"/>
                  <a:pt x="1615948" y="5445772"/>
                  <a:pt x="1653591" y="5408130"/>
                </a:cubicBezTo>
                <a:cubicBezTo>
                  <a:pt x="1691221" y="5370500"/>
                  <a:pt x="1691221" y="5309476"/>
                  <a:pt x="1653591" y="5271846"/>
                </a:cubicBezTo>
                <a:cubicBezTo>
                  <a:pt x="1615948" y="5234216"/>
                  <a:pt x="1554937" y="5234216"/>
                  <a:pt x="1517294" y="5271846"/>
                </a:cubicBezTo>
                <a:cubicBezTo>
                  <a:pt x="1479664" y="5309476"/>
                  <a:pt x="1479664" y="5370500"/>
                  <a:pt x="1517294" y="5408130"/>
                </a:cubicBezTo>
                <a:close/>
                <a:moveTo>
                  <a:pt x="1244725" y="4045267"/>
                </a:moveTo>
                <a:cubicBezTo>
                  <a:pt x="1282357" y="4082910"/>
                  <a:pt x="1343368" y="4082910"/>
                  <a:pt x="1381011" y="4045267"/>
                </a:cubicBezTo>
                <a:cubicBezTo>
                  <a:pt x="1418654" y="4007637"/>
                  <a:pt x="1418654" y="3946626"/>
                  <a:pt x="1381011" y="3908984"/>
                </a:cubicBezTo>
                <a:cubicBezTo>
                  <a:pt x="1343368" y="3871354"/>
                  <a:pt x="1282357" y="3871354"/>
                  <a:pt x="1244725" y="3908984"/>
                </a:cubicBezTo>
                <a:cubicBezTo>
                  <a:pt x="1207096" y="3946626"/>
                  <a:pt x="1207096" y="4007637"/>
                  <a:pt x="1244725" y="4045267"/>
                </a:cubicBezTo>
                <a:close/>
                <a:moveTo>
                  <a:pt x="1108434" y="3908984"/>
                </a:moveTo>
                <a:cubicBezTo>
                  <a:pt x="1146076" y="3946626"/>
                  <a:pt x="1207096" y="3946626"/>
                  <a:pt x="1244725" y="3908984"/>
                </a:cubicBezTo>
                <a:cubicBezTo>
                  <a:pt x="1282357" y="3871354"/>
                  <a:pt x="1282357" y="3810330"/>
                  <a:pt x="1244725" y="3772700"/>
                </a:cubicBezTo>
                <a:cubicBezTo>
                  <a:pt x="1207096" y="3735070"/>
                  <a:pt x="1146076" y="3735070"/>
                  <a:pt x="1108434" y="3772700"/>
                </a:cubicBezTo>
                <a:cubicBezTo>
                  <a:pt x="1070806" y="3810330"/>
                  <a:pt x="1070806" y="3871354"/>
                  <a:pt x="1108434" y="3908984"/>
                </a:cubicBezTo>
                <a:close/>
                <a:moveTo>
                  <a:pt x="972158" y="3772700"/>
                </a:moveTo>
                <a:cubicBezTo>
                  <a:pt x="1009786" y="3810330"/>
                  <a:pt x="1070806" y="3810330"/>
                  <a:pt x="1108434" y="3772700"/>
                </a:cubicBezTo>
                <a:cubicBezTo>
                  <a:pt x="1146076" y="3735070"/>
                  <a:pt x="1146076" y="3674047"/>
                  <a:pt x="1108434" y="3636416"/>
                </a:cubicBezTo>
                <a:cubicBezTo>
                  <a:pt x="1070806" y="3598774"/>
                  <a:pt x="1009786" y="3598774"/>
                  <a:pt x="972158" y="3636416"/>
                </a:cubicBezTo>
                <a:cubicBezTo>
                  <a:pt x="934517" y="3674047"/>
                  <a:pt x="934517" y="3735070"/>
                  <a:pt x="972158" y="3772700"/>
                </a:cubicBezTo>
                <a:close/>
                <a:moveTo>
                  <a:pt x="2593899" y="1060667"/>
                </a:moveTo>
                <a:cubicBezTo>
                  <a:pt x="2563787" y="1030567"/>
                  <a:pt x="2514981" y="1030567"/>
                  <a:pt x="2484869" y="1060667"/>
                </a:cubicBezTo>
                <a:cubicBezTo>
                  <a:pt x="2454758" y="1090774"/>
                  <a:pt x="2454758" y="1139584"/>
                  <a:pt x="2484869" y="1169697"/>
                </a:cubicBezTo>
                <a:cubicBezTo>
                  <a:pt x="2514981" y="1199809"/>
                  <a:pt x="2563787" y="1199809"/>
                  <a:pt x="2593899" y="1169697"/>
                </a:cubicBezTo>
                <a:cubicBezTo>
                  <a:pt x="2624011" y="1139584"/>
                  <a:pt x="2624011" y="1090774"/>
                  <a:pt x="2593899" y="1060667"/>
                </a:cubicBezTo>
                <a:close/>
                <a:moveTo>
                  <a:pt x="972158" y="3636416"/>
                </a:moveTo>
                <a:cubicBezTo>
                  <a:pt x="1009786" y="3598774"/>
                  <a:pt x="1009786" y="3537763"/>
                  <a:pt x="972158" y="3500120"/>
                </a:cubicBezTo>
                <a:cubicBezTo>
                  <a:pt x="934517" y="3462490"/>
                  <a:pt x="873510" y="3462490"/>
                  <a:pt x="835856" y="3500120"/>
                </a:cubicBezTo>
                <a:cubicBezTo>
                  <a:pt x="798227" y="3537763"/>
                  <a:pt x="798227" y="3598774"/>
                  <a:pt x="835856" y="3636416"/>
                </a:cubicBezTo>
                <a:cubicBezTo>
                  <a:pt x="873510" y="3674047"/>
                  <a:pt x="934517" y="3674047"/>
                  <a:pt x="972158" y="3636416"/>
                </a:cubicBezTo>
                <a:close/>
                <a:moveTo>
                  <a:pt x="835856" y="4181564"/>
                </a:moveTo>
                <a:cubicBezTo>
                  <a:pt x="798227" y="4143921"/>
                  <a:pt x="737220" y="4143921"/>
                  <a:pt x="699580" y="4181564"/>
                </a:cubicBezTo>
                <a:cubicBezTo>
                  <a:pt x="661951" y="4219194"/>
                  <a:pt x="661951" y="4280205"/>
                  <a:pt x="699580" y="4317848"/>
                </a:cubicBezTo>
                <a:cubicBezTo>
                  <a:pt x="737220" y="4355478"/>
                  <a:pt x="798227" y="4355478"/>
                  <a:pt x="835856" y="4317848"/>
                </a:cubicBezTo>
                <a:cubicBezTo>
                  <a:pt x="873510" y="4280205"/>
                  <a:pt x="873510" y="4219194"/>
                  <a:pt x="835856" y="4181564"/>
                </a:cubicBezTo>
                <a:close/>
                <a:moveTo>
                  <a:pt x="835856" y="4317848"/>
                </a:moveTo>
                <a:cubicBezTo>
                  <a:pt x="798227" y="4355478"/>
                  <a:pt x="798227" y="4416501"/>
                  <a:pt x="835856" y="4454131"/>
                </a:cubicBezTo>
                <a:cubicBezTo>
                  <a:pt x="873510" y="4491761"/>
                  <a:pt x="934517" y="4491761"/>
                  <a:pt x="972158" y="4454131"/>
                </a:cubicBezTo>
                <a:cubicBezTo>
                  <a:pt x="1009786" y="4416501"/>
                  <a:pt x="1009786" y="4355478"/>
                  <a:pt x="972158" y="4317848"/>
                </a:cubicBezTo>
                <a:cubicBezTo>
                  <a:pt x="934517" y="4280205"/>
                  <a:pt x="873510" y="4280205"/>
                  <a:pt x="835856" y="4317848"/>
                </a:cubicBezTo>
                <a:close/>
                <a:moveTo>
                  <a:pt x="835856" y="3772700"/>
                </a:moveTo>
                <a:cubicBezTo>
                  <a:pt x="873510" y="3735070"/>
                  <a:pt x="873510" y="3674047"/>
                  <a:pt x="835856" y="3636416"/>
                </a:cubicBezTo>
                <a:cubicBezTo>
                  <a:pt x="798227" y="3598774"/>
                  <a:pt x="737220" y="3598774"/>
                  <a:pt x="699580" y="3636416"/>
                </a:cubicBezTo>
                <a:cubicBezTo>
                  <a:pt x="661951" y="3674047"/>
                  <a:pt x="661951" y="3735070"/>
                  <a:pt x="699580" y="3772700"/>
                </a:cubicBezTo>
                <a:cubicBezTo>
                  <a:pt x="737220" y="3810330"/>
                  <a:pt x="798227" y="3810330"/>
                  <a:pt x="835856" y="3772700"/>
                </a:cubicBezTo>
                <a:close/>
                <a:moveTo>
                  <a:pt x="972158" y="4181564"/>
                </a:moveTo>
                <a:cubicBezTo>
                  <a:pt x="934517" y="4219194"/>
                  <a:pt x="934517" y="4280205"/>
                  <a:pt x="972158" y="4317848"/>
                </a:cubicBezTo>
                <a:cubicBezTo>
                  <a:pt x="1009786" y="4355478"/>
                  <a:pt x="1070806" y="4355478"/>
                  <a:pt x="1108434" y="4317848"/>
                </a:cubicBezTo>
                <a:cubicBezTo>
                  <a:pt x="1146076" y="4280205"/>
                  <a:pt x="1146076" y="4219194"/>
                  <a:pt x="1108434" y="4181564"/>
                </a:cubicBezTo>
                <a:cubicBezTo>
                  <a:pt x="1070806" y="4143921"/>
                  <a:pt x="1009786" y="4143921"/>
                  <a:pt x="972158" y="4181564"/>
                </a:cubicBezTo>
                <a:close/>
                <a:moveTo>
                  <a:pt x="1517294" y="5271846"/>
                </a:moveTo>
                <a:cubicBezTo>
                  <a:pt x="1554937" y="5234216"/>
                  <a:pt x="1554937" y="5173193"/>
                  <a:pt x="1517294" y="5135562"/>
                </a:cubicBezTo>
                <a:cubicBezTo>
                  <a:pt x="1479664" y="5097932"/>
                  <a:pt x="1418654" y="5097932"/>
                  <a:pt x="1381011" y="5135562"/>
                </a:cubicBezTo>
                <a:cubicBezTo>
                  <a:pt x="1343368" y="5173193"/>
                  <a:pt x="1343368" y="5234216"/>
                  <a:pt x="1381011" y="5271846"/>
                </a:cubicBezTo>
                <a:cubicBezTo>
                  <a:pt x="1418654" y="5309476"/>
                  <a:pt x="1479664" y="5309476"/>
                  <a:pt x="1517294" y="5271846"/>
                </a:cubicBezTo>
                <a:close/>
                <a:moveTo>
                  <a:pt x="1108434" y="4045267"/>
                </a:moveTo>
                <a:cubicBezTo>
                  <a:pt x="1070806" y="4082910"/>
                  <a:pt x="1070806" y="4143921"/>
                  <a:pt x="1108434" y="4181564"/>
                </a:cubicBezTo>
                <a:cubicBezTo>
                  <a:pt x="1146076" y="4219194"/>
                  <a:pt x="1207096" y="4219194"/>
                  <a:pt x="1244725" y="4181564"/>
                </a:cubicBezTo>
                <a:cubicBezTo>
                  <a:pt x="1282357" y="4143921"/>
                  <a:pt x="1282357" y="4082910"/>
                  <a:pt x="1244725" y="4045267"/>
                </a:cubicBezTo>
                <a:cubicBezTo>
                  <a:pt x="1207096" y="4007637"/>
                  <a:pt x="1146076" y="4007637"/>
                  <a:pt x="1108434" y="4045267"/>
                </a:cubicBezTo>
                <a:close/>
                <a:moveTo>
                  <a:pt x="645071" y="3282074"/>
                </a:moveTo>
                <a:cubicBezTo>
                  <a:pt x="637543" y="3274543"/>
                  <a:pt x="625339" y="3274543"/>
                  <a:pt x="617798" y="3282074"/>
                </a:cubicBezTo>
                <a:cubicBezTo>
                  <a:pt x="610282" y="3289592"/>
                  <a:pt x="610282" y="3301797"/>
                  <a:pt x="617798" y="3309328"/>
                </a:cubicBezTo>
                <a:cubicBezTo>
                  <a:pt x="625339" y="3316859"/>
                  <a:pt x="637543" y="3316859"/>
                  <a:pt x="645071" y="3309328"/>
                </a:cubicBezTo>
                <a:cubicBezTo>
                  <a:pt x="652587" y="3301797"/>
                  <a:pt x="652587" y="3289592"/>
                  <a:pt x="645071" y="3282074"/>
                </a:cubicBezTo>
                <a:close/>
                <a:moveTo>
                  <a:pt x="1381011" y="5408130"/>
                </a:moveTo>
                <a:cubicBezTo>
                  <a:pt x="1418654" y="5370500"/>
                  <a:pt x="1418654" y="5309476"/>
                  <a:pt x="1381011" y="5271846"/>
                </a:cubicBezTo>
                <a:cubicBezTo>
                  <a:pt x="1343368" y="5234216"/>
                  <a:pt x="1282357" y="5234216"/>
                  <a:pt x="1244725" y="5271846"/>
                </a:cubicBezTo>
                <a:cubicBezTo>
                  <a:pt x="1207096" y="5309476"/>
                  <a:pt x="1207096" y="5370500"/>
                  <a:pt x="1244725" y="5408130"/>
                </a:cubicBezTo>
                <a:cubicBezTo>
                  <a:pt x="1282357" y="5445772"/>
                  <a:pt x="1343368" y="5445772"/>
                  <a:pt x="1381011" y="5408130"/>
                </a:cubicBezTo>
                <a:close/>
                <a:moveTo>
                  <a:pt x="617798" y="3554641"/>
                </a:moveTo>
                <a:cubicBezTo>
                  <a:pt x="610282" y="3562172"/>
                  <a:pt x="610282" y="3574377"/>
                  <a:pt x="617798" y="3581895"/>
                </a:cubicBezTo>
                <a:cubicBezTo>
                  <a:pt x="625339" y="3589426"/>
                  <a:pt x="637543" y="3589426"/>
                  <a:pt x="645071" y="3581895"/>
                </a:cubicBezTo>
                <a:cubicBezTo>
                  <a:pt x="652587" y="3574377"/>
                  <a:pt x="652587" y="3562172"/>
                  <a:pt x="645071" y="3554641"/>
                </a:cubicBezTo>
                <a:cubicBezTo>
                  <a:pt x="637543" y="3547110"/>
                  <a:pt x="625339" y="3547110"/>
                  <a:pt x="617798" y="3554641"/>
                </a:cubicBezTo>
                <a:close/>
                <a:moveTo>
                  <a:pt x="1517294" y="5544413"/>
                </a:moveTo>
                <a:cubicBezTo>
                  <a:pt x="1479664" y="5582056"/>
                  <a:pt x="1479664" y="5643080"/>
                  <a:pt x="1517294" y="5680710"/>
                </a:cubicBezTo>
                <a:cubicBezTo>
                  <a:pt x="1554937" y="5718340"/>
                  <a:pt x="1615948" y="5718340"/>
                  <a:pt x="1653591" y="5680710"/>
                </a:cubicBezTo>
                <a:cubicBezTo>
                  <a:pt x="1691221" y="5643080"/>
                  <a:pt x="1691221" y="5582056"/>
                  <a:pt x="1653591" y="5544413"/>
                </a:cubicBezTo>
                <a:cubicBezTo>
                  <a:pt x="1615948" y="5506783"/>
                  <a:pt x="1554937" y="5506783"/>
                  <a:pt x="1517294" y="5544413"/>
                </a:cubicBezTo>
                <a:close/>
                <a:moveTo>
                  <a:pt x="590550" y="3064015"/>
                </a:moveTo>
                <a:cubicBezTo>
                  <a:pt x="613122" y="3086595"/>
                  <a:pt x="649746" y="3086595"/>
                  <a:pt x="672319" y="3064015"/>
                </a:cubicBezTo>
                <a:cubicBezTo>
                  <a:pt x="694903" y="3041434"/>
                  <a:pt x="694903" y="3004820"/>
                  <a:pt x="672319" y="2982240"/>
                </a:cubicBezTo>
                <a:cubicBezTo>
                  <a:pt x="649746" y="2959659"/>
                  <a:pt x="613123" y="2959659"/>
                  <a:pt x="590550" y="2982240"/>
                </a:cubicBezTo>
                <a:cubicBezTo>
                  <a:pt x="567966" y="3004820"/>
                  <a:pt x="567966" y="3041434"/>
                  <a:pt x="590550" y="3064015"/>
                </a:cubicBezTo>
                <a:close/>
                <a:moveTo>
                  <a:pt x="726827" y="2655151"/>
                </a:moveTo>
                <a:cubicBezTo>
                  <a:pt x="749412" y="2677732"/>
                  <a:pt x="786023" y="2677732"/>
                  <a:pt x="808608" y="2655151"/>
                </a:cubicBezTo>
                <a:cubicBezTo>
                  <a:pt x="831192" y="2632570"/>
                  <a:pt x="831192" y="2595956"/>
                  <a:pt x="808608" y="2573376"/>
                </a:cubicBezTo>
                <a:cubicBezTo>
                  <a:pt x="786023" y="2550795"/>
                  <a:pt x="749412" y="2550795"/>
                  <a:pt x="726827" y="2573376"/>
                </a:cubicBezTo>
                <a:cubicBezTo>
                  <a:pt x="704254" y="2595956"/>
                  <a:pt x="704254" y="2632570"/>
                  <a:pt x="726827" y="2655151"/>
                </a:cubicBezTo>
                <a:close/>
                <a:moveTo>
                  <a:pt x="781347" y="2355317"/>
                </a:moveTo>
                <a:cubicBezTo>
                  <a:pt x="788888" y="2347798"/>
                  <a:pt x="788888" y="2335594"/>
                  <a:pt x="781347" y="2328063"/>
                </a:cubicBezTo>
                <a:cubicBezTo>
                  <a:pt x="773820" y="2320531"/>
                  <a:pt x="761615" y="2320531"/>
                  <a:pt x="754099" y="2328063"/>
                </a:cubicBezTo>
                <a:cubicBezTo>
                  <a:pt x="746572" y="2335594"/>
                  <a:pt x="746572" y="2347798"/>
                  <a:pt x="754099" y="2355317"/>
                </a:cubicBezTo>
                <a:cubicBezTo>
                  <a:pt x="761615" y="2362848"/>
                  <a:pt x="773820" y="2362848"/>
                  <a:pt x="781347" y="2355317"/>
                </a:cubicBezTo>
                <a:close/>
                <a:moveTo>
                  <a:pt x="699580" y="3908984"/>
                </a:moveTo>
                <a:cubicBezTo>
                  <a:pt x="737220" y="3871354"/>
                  <a:pt x="737220" y="3810330"/>
                  <a:pt x="699580" y="3772700"/>
                </a:cubicBezTo>
                <a:cubicBezTo>
                  <a:pt x="661951" y="3735070"/>
                  <a:pt x="600918" y="3735070"/>
                  <a:pt x="563289" y="3772700"/>
                </a:cubicBezTo>
                <a:cubicBezTo>
                  <a:pt x="525661" y="3810330"/>
                  <a:pt x="525661" y="3871354"/>
                  <a:pt x="563289" y="3908984"/>
                </a:cubicBezTo>
                <a:cubicBezTo>
                  <a:pt x="600918" y="3946626"/>
                  <a:pt x="661951" y="3946626"/>
                  <a:pt x="699580" y="3908984"/>
                </a:cubicBezTo>
                <a:close/>
                <a:moveTo>
                  <a:pt x="1653591" y="5544413"/>
                </a:moveTo>
                <a:cubicBezTo>
                  <a:pt x="1691221" y="5582056"/>
                  <a:pt x="1752232" y="5582056"/>
                  <a:pt x="1789875" y="5544413"/>
                </a:cubicBezTo>
                <a:cubicBezTo>
                  <a:pt x="1827492" y="5506783"/>
                  <a:pt x="1827492" y="5445772"/>
                  <a:pt x="1789875" y="5408130"/>
                </a:cubicBezTo>
                <a:cubicBezTo>
                  <a:pt x="1752232" y="5370500"/>
                  <a:pt x="1691221" y="5370500"/>
                  <a:pt x="1653591" y="5408130"/>
                </a:cubicBezTo>
                <a:cubicBezTo>
                  <a:pt x="1615948" y="5445772"/>
                  <a:pt x="1615948" y="5506783"/>
                  <a:pt x="1653591" y="5544413"/>
                </a:cubicBezTo>
                <a:close/>
                <a:moveTo>
                  <a:pt x="427013" y="4045267"/>
                </a:moveTo>
                <a:cubicBezTo>
                  <a:pt x="464641" y="4082910"/>
                  <a:pt x="525661" y="4082910"/>
                  <a:pt x="563289" y="4045267"/>
                </a:cubicBezTo>
                <a:cubicBezTo>
                  <a:pt x="600918" y="4007637"/>
                  <a:pt x="600918" y="3946626"/>
                  <a:pt x="563289" y="3908984"/>
                </a:cubicBezTo>
                <a:cubicBezTo>
                  <a:pt x="525661" y="3871354"/>
                  <a:pt x="464641" y="3871354"/>
                  <a:pt x="427013" y="3908984"/>
                </a:cubicBezTo>
                <a:cubicBezTo>
                  <a:pt x="389385" y="3946626"/>
                  <a:pt x="389385" y="4007637"/>
                  <a:pt x="427013" y="4045267"/>
                </a:cubicBezTo>
                <a:close/>
                <a:moveTo>
                  <a:pt x="645071" y="2219033"/>
                </a:moveTo>
                <a:cubicBezTo>
                  <a:pt x="652587" y="2211502"/>
                  <a:pt x="652587" y="2199310"/>
                  <a:pt x="645071" y="2191779"/>
                </a:cubicBezTo>
                <a:cubicBezTo>
                  <a:pt x="637543" y="2184260"/>
                  <a:pt x="625339" y="2184260"/>
                  <a:pt x="617798" y="2191779"/>
                </a:cubicBezTo>
                <a:cubicBezTo>
                  <a:pt x="610282" y="2199310"/>
                  <a:pt x="610282" y="2211502"/>
                  <a:pt x="617798" y="2219033"/>
                </a:cubicBezTo>
                <a:cubicBezTo>
                  <a:pt x="625339" y="2226564"/>
                  <a:pt x="637543" y="2226564"/>
                  <a:pt x="645071" y="2219033"/>
                </a:cubicBezTo>
                <a:close/>
                <a:moveTo>
                  <a:pt x="590550" y="2791435"/>
                </a:moveTo>
                <a:cubicBezTo>
                  <a:pt x="613122" y="2814015"/>
                  <a:pt x="649746" y="2814015"/>
                  <a:pt x="672319" y="2791435"/>
                </a:cubicBezTo>
                <a:cubicBezTo>
                  <a:pt x="694903" y="2768854"/>
                  <a:pt x="694903" y="2732253"/>
                  <a:pt x="672319" y="2709672"/>
                </a:cubicBezTo>
                <a:cubicBezTo>
                  <a:pt x="649746" y="2687092"/>
                  <a:pt x="613123" y="2687092"/>
                  <a:pt x="590550" y="2709672"/>
                </a:cubicBezTo>
                <a:cubicBezTo>
                  <a:pt x="567966" y="2732253"/>
                  <a:pt x="567966" y="2768854"/>
                  <a:pt x="590550" y="2791435"/>
                </a:cubicBezTo>
                <a:close/>
                <a:moveTo>
                  <a:pt x="617798" y="2491613"/>
                </a:moveTo>
                <a:cubicBezTo>
                  <a:pt x="625339" y="2499132"/>
                  <a:pt x="637543" y="2499132"/>
                  <a:pt x="645071" y="2491613"/>
                </a:cubicBezTo>
                <a:cubicBezTo>
                  <a:pt x="652587" y="2484082"/>
                  <a:pt x="652587" y="2471877"/>
                  <a:pt x="645071" y="2464359"/>
                </a:cubicBezTo>
                <a:cubicBezTo>
                  <a:pt x="637543" y="2456828"/>
                  <a:pt x="625339" y="2456828"/>
                  <a:pt x="617798" y="2464359"/>
                </a:cubicBezTo>
                <a:cubicBezTo>
                  <a:pt x="610282" y="2471877"/>
                  <a:pt x="610282" y="2484082"/>
                  <a:pt x="617798" y="2491613"/>
                </a:cubicBezTo>
                <a:close/>
                <a:moveTo>
                  <a:pt x="1517294" y="5816994"/>
                </a:moveTo>
                <a:cubicBezTo>
                  <a:pt x="1479664" y="5854623"/>
                  <a:pt x="1479664" y="5915647"/>
                  <a:pt x="1517294" y="5953277"/>
                </a:cubicBezTo>
                <a:cubicBezTo>
                  <a:pt x="1554937" y="5990920"/>
                  <a:pt x="1615948" y="5990920"/>
                  <a:pt x="1653591" y="5953277"/>
                </a:cubicBezTo>
                <a:cubicBezTo>
                  <a:pt x="1691221" y="5915647"/>
                  <a:pt x="1691221" y="5854623"/>
                  <a:pt x="1653591" y="5816994"/>
                </a:cubicBezTo>
                <a:cubicBezTo>
                  <a:pt x="1615948" y="5779363"/>
                  <a:pt x="1554937" y="5779363"/>
                  <a:pt x="1517294" y="5816994"/>
                </a:cubicBezTo>
                <a:close/>
                <a:moveTo>
                  <a:pt x="1680845" y="6334874"/>
                </a:moveTo>
                <a:cubicBezTo>
                  <a:pt x="1703426" y="6357455"/>
                  <a:pt x="1740040" y="6357455"/>
                  <a:pt x="1762620" y="6334874"/>
                </a:cubicBezTo>
                <a:cubicBezTo>
                  <a:pt x="1785188" y="6312293"/>
                  <a:pt x="1785188" y="6275692"/>
                  <a:pt x="1762620" y="6253111"/>
                </a:cubicBezTo>
                <a:cubicBezTo>
                  <a:pt x="1740040" y="6230531"/>
                  <a:pt x="1703426" y="6230531"/>
                  <a:pt x="1680845" y="6253111"/>
                </a:cubicBezTo>
                <a:cubicBezTo>
                  <a:pt x="1658252" y="6275692"/>
                  <a:pt x="1658252" y="6312293"/>
                  <a:pt x="1680845" y="6334874"/>
                </a:cubicBezTo>
                <a:close/>
                <a:moveTo>
                  <a:pt x="1926158" y="5544413"/>
                </a:moveTo>
                <a:cubicBezTo>
                  <a:pt x="1888528" y="5506783"/>
                  <a:pt x="1827492" y="5506783"/>
                  <a:pt x="1789875" y="5544413"/>
                </a:cubicBezTo>
                <a:cubicBezTo>
                  <a:pt x="1752232" y="5582056"/>
                  <a:pt x="1752232" y="5643080"/>
                  <a:pt x="1789875" y="5680710"/>
                </a:cubicBezTo>
                <a:cubicBezTo>
                  <a:pt x="1827492" y="5718340"/>
                  <a:pt x="1888528" y="5718340"/>
                  <a:pt x="1926158" y="5680710"/>
                </a:cubicBezTo>
                <a:cubicBezTo>
                  <a:pt x="1963788" y="5643080"/>
                  <a:pt x="1963788" y="5582056"/>
                  <a:pt x="1926158" y="5544413"/>
                </a:cubicBezTo>
                <a:close/>
                <a:moveTo>
                  <a:pt x="1762620" y="6062306"/>
                </a:moveTo>
                <a:cubicBezTo>
                  <a:pt x="1785188" y="6039726"/>
                  <a:pt x="1785188" y="6003112"/>
                  <a:pt x="1762620" y="5980531"/>
                </a:cubicBezTo>
                <a:cubicBezTo>
                  <a:pt x="1740040" y="5957951"/>
                  <a:pt x="1703426" y="5957951"/>
                  <a:pt x="1680845" y="5980531"/>
                </a:cubicBezTo>
                <a:cubicBezTo>
                  <a:pt x="1658252" y="6003112"/>
                  <a:pt x="1658252" y="6039726"/>
                  <a:pt x="1680845" y="6062306"/>
                </a:cubicBezTo>
                <a:cubicBezTo>
                  <a:pt x="1703426" y="6084887"/>
                  <a:pt x="1740040" y="6084887"/>
                  <a:pt x="1762620" y="6062306"/>
                </a:cubicBezTo>
                <a:close/>
                <a:moveTo>
                  <a:pt x="1762684" y="6607391"/>
                </a:moveTo>
                <a:cubicBezTo>
                  <a:pt x="1785252" y="6584810"/>
                  <a:pt x="1785252" y="6548196"/>
                  <a:pt x="1762684" y="6525615"/>
                </a:cubicBezTo>
                <a:cubicBezTo>
                  <a:pt x="1740103" y="6503035"/>
                  <a:pt x="1703489" y="6503035"/>
                  <a:pt x="1680909" y="6525615"/>
                </a:cubicBezTo>
                <a:cubicBezTo>
                  <a:pt x="1658328" y="6548196"/>
                  <a:pt x="1658328" y="6584810"/>
                  <a:pt x="1680909" y="6607391"/>
                </a:cubicBezTo>
                <a:cubicBezTo>
                  <a:pt x="1703489" y="6629971"/>
                  <a:pt x="1740103" y="6629971"/>
                  <a:pt x="1762684" y="6607391"/>
                </a:cubicBezTo>
                <a:close/>
                <a:moveTo>
                  <a:pt x="1653591" y="5680710"/>
                </a:moveTo>
                <a:cubicBezTo>
                  <a:pt x="1615948" y="5718340"/>
                  <a:pt x="1615948" y="5779363"/>
                  <a:pt x="1653591" y="5816994"/>
                </a:cubicBezTo>
                <a:cubicBezTo>
                  <a:pt x="1691221" y="5854623"/>
                  <a:pt x="1752232" y="5854623"/>
                  <a:pt x="1789875" y="5816994"/>
                </a:cubicBezTo>
                <a:cubicBezTo>
                  <a:pt x="1827492" y="5779363"/>
                  <a:pt x="1827492" y="5718340"/>
                  <a:pt x="1789875" y="5680710"/>
                </a:cubicBezTo>
                <a:cubicBezTo>
                  <a:pt x="1752232" y="5643080"/>
                  <a:pt x="1691221" y="5643080"/>
                  <a:pt x="1653591" y="5680710"/>
                </a:cubicBezTo>
                <a:close/>
                <a:moveTo>
                  <a:pt x="1626324" y="6198590"/>
                </a:moveTo>
                <a:cubicBezTo>
                  <a:pt x="1648905" y="6176010"/>
                  <a:pt x="1648905" y="6139408"/>
                  <a:pt x="1626324" y="6116828"/>
                </a:cubicBezTo>
                <a:cubicBezTo>
                  <a:pt x="1603731" y="6094247"/>
                  <a:pt x="1567129" y="6094247"/>
                  <a:pt x="1544561" y="6116828"/>
                </a:cubicBezTo>
                <a:cubicBezTo>
                  <a:pt x="1521981" y="6139408"/>
                  <a:pt x="1521981" y="6176010"/>
                  <a:pt x="1544561" y="6198590"/>
                </a:cubicBezTo>
                <a:cubicBezTo>
                  <a:pt x="1567129" y="6221171"/>
                  <a:pt x="1603731" y="6221171"/>
                  <a:pt x="1626324" y="6198590"/>
                </a:cubicBezTo>
                <a:close/>
                <a:moveTo>
                  <a:pt x="1626387" y="6471107"/>
                </a:moveTo>
                <a:cubicBezTo>
                  <a:pt x="1648968" y="6448526"/>
                  <a:pt x="1648968" y="6411912"/>
                  <a:pt x="1626387" y="6389331"/>
                </a:cubicBezTo>
                <a:cubicBezTo>
                  <a:pt x="1603807" y="6366751"/>
                  <a:pt x="1567193" y="6366751"/>
                  <a:pt x="1544625" y="6389331"/>
                </a:cubicBezTo>
                <a:cubicBezTo>
                  <a:pt x="1522044" y="6411912"/>
                  <a:pt x="1522044" y="6448526"/>
                  <a:pt x="1544625" y="6471107"/>
                </a:cubicBezTo>
                <a:cubicBezTo>
                  <a:pt x="1567193" y="6493687"/>
                  <a:pt x="1603807" y="6493687"/>
                  <a:pt x="1626387" y="6471107"/>
                </a:cubicBezTo>
                <a:close/>
                <a:moveTo>
                  <a:pt x="1381011" y="5680710"/>
                </a:moveTo>
                <a:cubicBezTo>
                  <a:pt x="1343368" y="5718340"/>
                  <a:pt x="1343368" y="5779363"/>
                  <a:pt x="1381011" y="5816994"/>
                </a:cubicBezTo>
                <a:cubicBezTo>
                  <a:pt x="1418654" y="5854623"/>
                  <a:pt x="1479664" y="5854623"/>
                  <a:pt x="1517294" y="5816994"/>
                </a:cubicBezTo>
                <a:cubicBezTo>
                  <a:pt x="1554937" y="5779363"/>
                  <a:pt x="1554937" y="5718340"/>
                  <a:pt x="1517294" y="5680710"/>
                </a:cubicBezTo>
                <a:cubicBezTo>
                  <a:pt x="1479664" y="5643080"/>
                  <a:pt x="1418654" y="5643080"/>
                  <a:pt x="1381011" y="5680710"/>
                </a:cubicBezTo>
                <a:close/>
                <a:moveTo>
                  <a:pt x="1381011" y="5816994"/>
                </a:moveTo>
                <a:cubicBezTo>
                  <a:pt x="1343368" y="5779363"/>
                  <a:pt x="1282357" y="5779363"/>
                  <a:pt x="1244725" y="5816994"/>
                </a:cubicBezTo>
                <a:cubicBezTo>
                  <a:pt x="1207096" y="5854623"/>
                  <a:pt x="1207096" y="5915647"/>
                  <a:pt x="1244725" y="5953277"/>
                </a:cubicBezTo>
                <a:cubicBezTo>
                  <a:pt x="1282357" y="5990920"/>
                  <a:pt x="1343368" y="5990920"/>
                  <a:pt x="1381011" y="5953277"/>
                </a:cubicBezTo>
                <a:cubicBezTo>
                  <a:pt x="1418654" y="5915647"/>
                  <a:pt x="1418654" y="5854623"/>
                  <a:pt x="1381011" y="5816994"/>
                </a:cubicBezTo>
                <a:close/>
                <a:moveTo>
                  <a:pt x="1108434" y="5544413"/>
                </a:moveTo>
                <a:cubicBezTo>
                  <a:pt x="1070806" y="5506783"/>
                  <a:pt x="1009786" y="5506783"/>
                  <a:pt x="972158" y="5544413"/>
                </a:cubicBezTo>
                <a:cubicBezTo>
                  <a:pt x="934517" y="5582056"/>
                  <a:pt x="934517" y="5643080"/>
                  <a:pt x="972158" y="5680710"/>
                </a:cubicBezTo>
                <a:cubicBezTo>
                  <a:pt x="1009786" y="5718340"/>
                  <a:pt x="1070806" y="5718340"/>
                  <a:pt x="1108434" y="5680710"/>
                </a:cubicBezTo>
                <a:cubicBezTo>
                  <a:pt x="1146076" y="5643080"/>
                  <a:pt x="1146076" y="5582056"/>
                  <a:pt x="1108434" y="5544413"/>
                </a:cubicBezTo>
                <a:close/>
                <a:moveTo>
                  <a:pt x="1381011" y="5953277"/>
                </a:moveTo>
                <a:cubicBezTo>
                  <a:pt x="1343368" y="5990920"/>
                  <a:pt x="1343368" y="6051931"/>
                  <a:pt x="1381011" y="6089561"/>
                </a:cubicBezTo>
                <a:cubicBezTo>
                  <a:pt x="1418654" y="6127204"/>
                  <a:pt x="1479664" y="6127204"/>
                  <a:pt x="1517294" y="6089561"/>
                </a:cubicBezTo>
                <a:cubicBezTo>
                  <a:pt x="1554937" y="6051931"/>
                  <a:pt x="1554937" y="5990920"/>
                  <a:pt x="1517294" y="5953277"/>
                </a:cubicBezTo>
                <a:cubicBezTo>
                  <a:pt x="1479664" y="5915647"/>
                  <a:pt x="1418654" y="5915647"/>
                  <a:pt x="1381011" y="5953277"/>
                </a:cubicBezTo>
                <a:close/>
                <a:moveTo>
                  <a:pt x="1244725" y="5544413"/>
                </a:moveTo>
                <a:cubicBezTo>
                  <a:pt x="1282357" y="5506783"/>
                  <a:pt x="1282357" y="5445772"/>
                  <a:pt x="1244725" y="5408130"/>
                </a:cubicBezTo>
                <a:cubicBezTo>
                  <a:pt x="1207096" y="5370500"/>
                  <a:pt x="1146076" y="5370500"/>
                  <a:pt x="1108434" y="5408130"/>
                </a:cubicBezTo>
                <a:cubicBezTo>
                  <a:pt x="1070806" y="5445772"/>
                  <a:pt x="1070806" y="5506783"/>
                  <a:pt x="1108434" y="5544413"/>
                </a:cubicBezTo>
                <a:cubicBezTo>
                  <a:pt x="1146076" y="5582056"/>
                  <a:pt x="1207096" y="5582056"/>
                  <a:pt x="1244725" y="5544413"/>
                </a:cubicBezTo>
                <a:close/>
                <a:moveTo>
                  <a:pt x="835856" y="4045267"/>
                </a:moveTo>
                <a:cubicBezTo>
                  <a:pt x="798227" y="4082910"/>
                  <a:pt x="798227" y="4143921"/>
                  <a:pt x="835856" y="4181564"/>
                </a:cubicBezTo>
                <a:cubicBezTo>
                  <a:pt x="873510" y="4219194"/>
                  <a:pt x="934517" y="4219194"/>
                  <a:pt x="972158" y="4181564"/>
                </a:cubicBezTo>
                <a:cubicBezTo>
                  <a:pt x="1009786" y="4143921"/>
                  <a:pt x="1009786" y="4082910"/>
                  <a:pt x="972158" y="4045267"/>
                </a:cubicBezTo>
                <a:cubicBezTo>
                  <a:pt x="934517" y="4007637"/>
                  <a:pt x="873510" y="4007637"/>
                  <a:pt x="835856" y="4045267"/>
                </a:cubicBezTo>
                <a:close/>
                <a:moveTo>
                  <a:pt x="972158" y="4045267"/>
                </a:moveTo>
                <a:cubicBezTo>
                  <a:pt x="1009786" y="4082910"/>
                  <a:pt x="1070806" y="4082910"/>
                  <a:pt x="1108434" y="4045267"/>
                </a:cubicBezTo>
                <a:cubicBezTo>
                  <a:pt x="1146076" y="4007637"/>
                  <a:pt x="1146076" y="3946626"/>
                  <a:pt x="1108434" y="3908984"/>
                </a:cubicBezTo>
                <a:cubicBezTo>
                  <a:pt x="1070806" y="3871354"/>
                  <a:pt x="1009786" y="3871354"/>
                  <a:pt x="972158" y="3908984"/>
                </a:cubicBezTo>
                <a:cubicBezTo>
                  <a:pt x="934517" y="3946626"/>
                  <a:pt x="934517" y="4007637"/>
                  <a:pt x="972158" y="4045267"/>
                </a:cubicBezTo>
                <a:close/>
                <a:moveTo>
                  <a:pt x="699580" y="4045267"/>
                </a:moveTo>
                <a:cubicBezTo>
                  <a:pt x="661951" y="4007637"/>
                  <a:pt x="600918" y="4007637"/>
                  <a:pt x="563289" y="4045267"/>
                </a:cubicBezTo>
                <a:cubicBezTo>
                  <a:pt x="525661" y="4082910"/>
                  <a:pt x="525661" y="4143921"/>
                  <a:pt x="563289" y="4181564"/>
                </a:cubicBezTo>
                <a:cubicBezTo>
                  <a:pt x="600918" y="4219194"/>
                  <a:pt x="661951" y="4219194"/>
                  <a:pt x="699580" y="4181564"/>
                </a:cubicBezTo>
                <a:cubicBezTo>
                  <a:pt x="737220" y="4143921"/>
                  <a:pt x="737220" y="4082910"/>
                  <a:pt x="699580" y="4045267"/>
                </a:cubicBezTo>
                <a:close/>
                <a:moveTo>
                  <a:pt x="508770" y="3145777"/>
                </a:moveTo>
                <a:cubicBezTo>
                  <a:pt x="501254" y="3138259"/>
                  <a:pt x="489049" y="3138259"/>
                  <a:pt x="481521" y="3145777"/>
                </a:cubicBezTo>
                <a:cubicBezTo>
                  <a:pt x="474005" y="3153309"/>
                  <a:pt x="474005" y="3165513"/>
                  <a:pt x="481521" y="3173044"/>
                </a:cubicBezTo>
                <a:cubicBezTo>
                  <a:pt x="489049" y="3180563"/>
                  <a:pt x="501254" y="3180563"/>
                  <a:pt x="508770" y="3173044"/>
                </a:cubicBezTo>
                <a:cubicBezTo>
                  <a:pt x="516297" y="3165513"/>
                  <a:pt x="516297" y="3153309"/>
                  <a:pt x="508770" y="3145777"/>
                </a:cubicBezTo>
                <a:close/>
                <a:moveTo>
                  <a:pt x="481521" y="3690925"/>
                </a:moveTo>
                <a:cubicBezTo>
                  <a:pt x="474005" y="3698456"/>
                  <a:pt x="474005" y="3710661"/>
                  <a:pt x="481521" y="3718179"/>
                </a:cubicBezTo>
                <a:cubicBezTo>
                  <a:pt x="489049" y="3725710"/>
                  <a:pt x="501254" y="3725710"/>
                  <a:pt x="508770" y="3718179"/>
                </a:cubicBezTo>
                <a:cubicBezTo>
                  <a:pt x="516297" y="3710661"/>
                  <a:pt x="516297" y="3698456"/>
                  <a:pt x="508770" y="3690925"/>
                </a:cubicBezTo>
                <a:cubicBezTo>
                  <a:pt x="501254" y="3683407"/>
                  <a:pt x="489049" y="3683407"/>
                  <a:pt x="481521" y="3690925"/>
                </a:cubicBezTo>
                <a:close/>
                <a:moveTo>
                  <a:pt x="972158" y="3908984"/>
                </a:moveTo>
                <a:cubicBezTo>
                  <a:pt x="1009786" y="3871354"/>
                  <a:pt x="1009786" y="3810330"/>
                  <a:pt x="972158" y="3772700"/>
                </a:cubicBezTo>
                <a:cubicBezTo>
                  <a:pt x="934517" y="3735070"/>
                  <a:pt x="873510" y="3735070"/>
                  <a:pt x="835856" y="3772700"/>
                </a:cubicBezTo>
                <a:cubicBezTo>
                  <a:pt x="798227" y="3810330"/>
                  <a:pt x="798227" y="3871354"/>
                  <a:pt x="835856" y="3908984"/>
                </a:cubicBezTo>
                <a:cubicBezTo>
                  <a:pt x="873510" y="3946626"/>
                  <a:pt x="934517" y="3946626"/>
                  <a:pt x="972158" y="3908984"/>
                </a:cubicBezTo>
                <a:close/>
                <a:moveTo>
                  <a:pt x="1408341" y="6253048"/>
                </a:moveTo>
                <a:cubicBezTo>
                  <a:pt x="1385761" y="6275629"/>
                  <a:pt x="1385761" y="6312230"/>
                  <a:pt x="1408341" y="6334810"/>
                </a:cubicBezTo>
                <a:cubicBezTo>
                  <a:pt x="1430922" y="6357391"/>
                  <a:pt x="1467523" y="6357391"/>
                  <a:pt x="1490104" y="6334810"/>
                </a:cubicBezTo>
                <a:cubicBezTo>
                  <a:pt x="1512672" y="6312230"/>
                  <a:pt x="1512672" y="6275629"/>
                  <a:pt x="1490104" y="6253048"/>
                </a:cubicBezTo>
                <a:cubicBezTo>
                  <a:pt x="1467523" y="6230467"/>
                  <a:pt x="1430922" y="6230467"/>
                  <a:pt x="1408341" y="6253048"/>
                </a:cubicBezTo>
                <a:close/>
                <a:moveTo>
                  <a:pt x="835856" y="4045267"/>
                </a:moveTo>
                <a:cubicBezTo>
                  <a:pt x="873510" y="4007637"/>
                  <a:pt x="873510" y="3946626"/>
                  <a:pt x="835856" y="3908984"/>
                </a:cubicBezTo>
                <a:cubicBezTo>
                  <a:pt x="798227" y="3871354"/>
                  <a:pt x="737220" y="3871354"/>
                  <a:pt x="699580" y="3908984"/>
                </a:cubicBezTo>
                <a:cubicBezTo>
                  <a:pt x="661951" y="3946626"/>
                  <a:pt x="661951" y="4007637"/>
                  <a:pt x="699580" y="4045267"/>
                </a:cubicBezTo>
                <a:cubicBezTo>
                  <a:pt x="737220" y="4082910"/>
                  <a:pt x="798227" y="4082910"/>
                  <a:pt x="835856" y="4045267"/>
                </a:cubicBezTo>
                <a:close/>
                <a:moveTo>
                  <a:pt x="508770" y="2082749"/>
                </a:moveTo>
                <a:cubicBezTo>
                  <a:pt x="516297" y="2075218"/>
                  <a:pt x="516297" y="2063014"/>
                  <a:pt x="508770" y="2055495"/>
                </a:cubicBezTo>
                <a:cubicBezTo>
                  <a:pt x="501254" y="2047964"/>
                  <a:pt x="489049" y="2047964"/>
                  <a:pt x="481521" y="2055495"/>
                </a:cubicBezTo>
                <a:cubicBezTo>
                  <a:pt x="474005" y="2063014"/>
                  <a:pt x="474005" y="2075218"/>
                  <a:pt x="481521" y="2082749"/>
                </a:cubicBezTo>
                <a:cubicBezTo>
                  <a:pt x="489049" y="2090280"/>
                  <a:pt x="501254" y="2090280"/>
                  <a:pt x="508770" y="2082749"/>
                </a:cubicBezTo>
                <a:close/>
                <a:moveTo>
                  <a:pt x="481521" y="2355317"/>
                </a:moveTo>
                <a:cubicBezTo>
                  <a:pt x="489049" y="2362848"/>
                  <a:pt x="501254" y="2362848"/>
                  <a:pt x="508770" y="2355317"/>
                </a:cubicBezTo>
                <a:cubicBezTo>
                  <a:pt x="516297" y="2347798"/>
                  <a:pt x="516297" y="2335594"/>
                  <a:pt x="508770" y="2328063"/>
                </a:cubicBezTo>
                <a:cubicBezTo>
                  <a:pt x="501254" y="2320531"/>
                  <a:pt x="489049" y="2320531"/>
                  <a:pt x="481521" y="2328063"/>
                </a:cubicBezTo>
                <a:cubicBezTo>
                  <a:pt x="474005" y="2335594"/>
                  <a:pt x="474005" y="2347798"/>
                  <a:pt x="481521" y="2355317"/>
                </a:cubicBezTo>
                <a:close/>
                <a:moveTo>
                  <a:pt x="481521" y="2627897"/>
                </a:moveTo>
                <a:cubicBezTo>
                  <a:pt x="489049" y="2635428"/>
                  <a:pt x="501254" y="2635428"/>
                  <a:pt x="508770" y="2627897"/>
                </a:cubicBezTo>
                <a:cubicBezTo>
                  <a:pt x="516297" y="2620366"/>
                  <a:pt x="516297" y="2608161"/>
                  <a:pt x="508770" y="2600643"/>
                </a:cubicBezTo>
                <a:cubicBezTo>
                  <a:pt x="501254" y="2593112"/>
                  <a:pt x="489049" y="2593112"/>
                  <a:pt x="481521" y="2600643"/>
                </a:cubicBezTo>
                <a:cubicBezTo>
                  <a:pt x="474005" y="2608161"/>
                  <a:pt x="474005" y="2620366"/>
                  <a:pt x="481521" y="2627897"/>
                </a:cubicBezTo>
                <a:close/>
                <a:moveTo>
                  <a:pt x="508770" y="3418357"/>
                </a:moveTo>
                <a:cubicBezTo>
                  <a:pt x="501254" y="3410826"/>
                  <a:pt x="489049" y="3410826"/>
                  <a:pt x="481521" y="3418357"/>
                </a:cubicBezTo>
                <a:cubicBezTo>
                  <a:pt x="474005" y="3425889"/>
                  <a:pt x="474005" y="3438080"/>
                  <a:pt x="481521" y="3445612"/>
                </a:cubicBezTo>
                <a:cubicBezTo>
                  <a:pt x="489049" y="3453143"/>
                  <a:pt x="501254" y="3453143"/>
                  <a:pt x="508770" y="3445612"/>
                </a:cubicBezTo>
                <a:cubicBezTo>
                  <a:pt x="516297" y="3438080"/>
                  <a:pt x="516297" y="3425889"/>
                  <a:pt x="508770" y="3418357"/>
                </a:cubicBezTo>
                <a:close/>
                <a:moveTo>
                  <a:pt x="454261" y="2927731"/>
                </a:moveTo>
                <a:cubicBezTo>
                  <a:pt x="476846" y="2950312"/>
                  <a:pt x="513457" y="2950312"/>
                  <a:pt x="536042" y="2927731"/>
                </a:cubicBezTo>
                <a:cubicBezTo>
                  <a:pt x="558615" y="2905150"/>
                  <a:pt x="558615" y="2868536"/>
                  <a:pt x="536042" y="2845956"/>
                </a:cubicBezTo>
                <a:cubicBezTo>
                  <a:pt x="513457" y="2823375"/>
                  <a:pt x="476846" y="2823375"/>
                  <a:pt x="454261" y="2845956"/>
                </a:cubicBezTo>
                <a:cubicBezTo>
                  <a:pt x="431688" y="2868536"/>
                  <a:pt x="431688" y="2905150"/>
                  <a:pt x="454261" y="2927731"/>
                </a:cubicBezTo>
                <a:close/>
                <a:moveTo>
                  <a:pt x="726827" y="2927731"/>
                </a:moveTo>
                <a:cubicBezTo>
                  <a:pt x="749412" y="2950312"/>
                  <a:pt x="786023" y="2950312"/>
                  <a:pt x="808608" y="2927731"/>
                </a:cubicBezTo>
                <a:cubicBezTo>
                  <a:pt x="831192" y="2905150"/>
                  <a:pt x="831192" y="2868536"/>
                  <a:pt x="808608" y="2845956"/>
                </a:cubicBezTo>
                <a:cubicBezTo>
                  <a:pt x="786023" y="2823375"/>
                  <a:pt x="749412" y="2823375"/>
                  <a:pt x="726827" y="2845956"/>
                </a:cubicBezTo>
                <a:cubicBezTo>
                  <a:pt x="704254" y="2868536"/>
                  <a:pt x="704254" y="2905150"/>
                  <a:pt x="726827" y="2927731"/>
                </a:cubicBezTo>
                <a:close/>
                <a:moveTo>
                  <a:pt x="1626324" y="1210512"/>
                </a:moveTo>
                <a:cubicBezTo>
                  <a:pt x="1603731" y="1187934"/>
                  <a:pt x="1567129" y="1187934"/>
                  <a:pt x="1544561" y="1210512"/>
                </a:cubicBezTo>
                <a:cubicBezTo>
                  <a:pt x="1521981" y="1233092"/>
                  <a:pt x="1521981" y="1269709"/>
                  <a:pt x="1544561" y="1292289"/>
                </a:cubicBezTo>
                <a:cubicBezTo>
                  <a:pt x="1567129" y="1314869"/>
                  <a:pt x="1603731" y="1314869"/>
                  <a:pt x="1626324" y="1292289"/>
                </a:cubicBezTo>
                <a:cubicBezTo>
                  <a:pt x="1648905" y="1269709"/>
                  <a:pt x="1648905" y="1233092"/>
                  <a:pt x="1626324" y="1210512"/>
                </a:cubicBezTo>
                <a:close/>
                <a:moveTo>
                  <a:pt x="1626324" y="937946"/>
                </a:moveTo>
                <a:cubicBezTo>
                  <a:pt x="1603731" y="915362"/>
                  <a:pt x="1567129" y="915362"/>
                  <a:pt x="1544561" y="937946"/>
                </a:cubicBezTo>
                <a:cubicBezTo>
                  <a:pt x="1521981" y="960524"/>
                  <a:pt x="1521981" y="997142"/>
                  <a:pt x="1544561" y="1019721"/>
                </a:cubicBezTo>
                <a:cubicBezTo>
                  <a:pt x="1567129" y="1042299"/>
                  <a:pt x="1603731" y="1042299"/>
                  <a:pt x="1626324" y="1019721"/>
                </a:cubicBezTo>
                <a:cubicBezTo>
                  <a:pt x="1648905" y="997142"/>
                  <a:pt x="1648905" y="960524"/>
                  <a:pt x="1626324" y="937946"/>
                </a:cubicBezTo>
                <a:close/>
                <a:moveTo>
                  <a:pt x="1926158" y="2954985"/>
                </a:moveTo>
                <a:cubicBezTo>
                  <a:pt x="1888528" y="2992615"/>
                  <a:pt x="1888528" y="3053639"/>
                  <a:pt x="1926158" y="3091269"/>
                </a:cubicBezTo>
                <a:cubicBezTo>
                  <a:pt x="1963788" y="3128899"/>
                  <a:pt x="2024812" y="3128899"/>
                  <a:pt x="2062429" y="3091269"/>
                </a:cubicBezTo>
                <a:cubicBezTo>
                  <a:pt x="2100059" y="3053639"/>
                  <a:pt x="2100059" y="2992615"/>
                  <a:pt x="2062429" y="2954985"/>
                </a:cubicBezTo>
                <a:cubicBezTo>
                  <a:pt x="2024812" y="2917343"/>
                  <a:pt x="1963788" y="2917343"/>
                  <a:pt x="1926158" y="2954985"/>
                </a:cubicBezTo>
                <a:close/>
                <a:moveTo>
                  <a:pt x="1544498" y="665442"/>
                </a:moveTo>
                <a:cubicBezTo>
                  <a:pt x="1521917" y="688020"/>
                  <a:pt x="1521917" y="724638"/>
                  <a:pt x="1544498" y="747216"/>
                </a:cubicBezTo>
                <a:cubicBezTo>
                  <a:pt x="1567078" y="769796"/>
                  <a:pt x="1603667" y="769796"/>
                  <a:pt x="1626260" y="747216"/>
                </a:cubicBezTo>
                <a:cubicBezTo>
                  <a:pt x="1648841" y="724638"/>
                  <a:pt x="1648841" y="688020"/>
                  <a:pt x="1626260" y="665442"/>
                </a:cubicBezTo>
                <a:cubicBezTo>
                  <a:pt x="1603667" y="642857"/>
                  <a:pt x="1567078" y="642857"/>
                  <a:pt x="1544498" y="665442"/>
                </a:cubicBezTo>
                <a:close/>
                <a:moveTo>
                  <a:pt x="2062429" y="2954985"/>
                </a:moveTo>
                <a:cubicBezTo>
                  <a:pt x="2100059" y="2992615"/>
                  <a:pt x="2161096" y="2992615"/>
                  <a:pt x="2198726" y="2954985"/>
                </a:cubicBezTo>
                <a:cubicBezTo>
                  <a:pt x="2236368" y="2917343"/>
                  <a:pt x="2236368" y="2856332"/>
                  <a:pt x="2198726" y="2818702"/>
                </a:cubicBezTo>
                <a:cubicBezTo>
                  <a:pt x="2161096" y="2781059"/>
                  <a:pt x="2100059" y="2781059"/>
                  <a:pt x="2062429" y="2818702"/>
                </a:cubicBezTo>
                <a:cubicBezTo>
                  <a:pt x="2024812" y="2856332"/>
                  <a:pt x="2024812" y="2917343"/>
                  <a:pt x="2062429" y="2954985"/>
                </a:cubicBezTo>
                <a:close/>
                <a:moveTo>
                  <a:pt x="2062429" y="2818702"/>
                </a:moveTo>
                <a:cubicBezTo>
                  <a:pt x="2100059" y="2781059"/>
                  <a:pt x="2100059" y="2720048"/>
                  <a:pt x="2062429" y="2682405"/>
                </a:cubicBezTo>
                <a:cubicBezTo>
                  <a:pt x="2024812" y="2644775"/>
                  <a:pt x="1963788" y="2644775"/>
                  <a:pt x="1926158" y="2682405"/>
                </a:cubicBezTo>
                <a:cubicBezTo>
                  <a:pt x="1888528" y="2720048"/>
                  <a:pt x="1888528" y="2781059"/>
                  <a:pt x="1926158" y="2818702"/>
                </a:cubicBezTo>
                <a:cubicBezTo>
                  <a:pt x="1963788" y="2856332"/>
                  <a:pt x="2024812" y="2856332"/>
                  <a:pt x="2062429" y="2818702"/>
                </a:cubicBezTo>
                <a:close/>
                <a:moveTo>
                  <a:pt x="1898955" y="6743674"/>
                </a:moveTo>
                <a:cubicBezTo>
                  <a:pt x="1921548" y="6721093"/>
                  <a:pt x="1921548" y="6684479"/>
                  <a:pt x="1898955" y="6661899"/>
                </a:cubicBezTo>
                <a:cubicBezTo>
                  <a:pt x="1876387" y="6639318"/>
                  <a:pt x="1839773" y="6639318"/>
                  <a:pt x="1817192" y="6661899"/>
                </a:cubicBezTo>
                <a:cubicBezTo>
                  <a:pt x="1794612" y="6684479"/>
                  <a:pt x="1794612" y="6721093"/>
                  <a:pt x="1817192" y="6743674"/>
                </a:cubicBezTo>
                <a:cubicBezTo>
                  <a:pt x="1839773" y="6766255"/>
                  <a:pt x="1876387" y="6766255"/>
                  <a:pt x="1898955" y="6743674"/>
                </a:cubicBezTo>
                <a:close/>
                <a:moveTo>
                  <a:pt x="1340117" y="3132150"/>
                </a:moveTo>
                <a:cubicBezTo>
                  <a:pt x="1325067" y="3117101"/>
                  <a:pt x="1300671" y="3117101"/>
                  <a:pt x="1285608" y="3132150"/>
                </a:cubicBezTo>
                <a:cubicBezTo>
                  <a:pt x="1270559" y="3147212"/>
                  <a:pt x="1270559" y="3171609"/>
                  <a:pt x="1285608" y="3186671"/>
                </a:cubicBezTo>
                <a:cubicBezTo>
                  <a:pt x="1300671" y="3201721"/>
                  <a:pt x="1325067" y="3201721"/>
                  <a:pt x="1340117" y="3186671"/>
                </a:cubicBezTo>
                <a:cubicBezTo>
                  <a:pt x="1355179" y="3171609"/>
                  <a:pt x="1355179" y="3147212"/>
                  <a:pt x="1340117" y="3132150"/>
                </a:cubicBezTo>
                <a:close/>
                <a:moveTo>
                  <a:pt x="1558176" y="2587015"/>
                </a:moveTo>
                <a:cubicBezTo>
                  <a:pt x="1543126" y="2602065"/>
                  <a:pt x="1543126" y="2626474"/>
                  <a:pt x="1558176" y="2641524"/>
                </a:cubicBezTo>
                <a:cubicBezTo>
                  <a:pt x="1573238" y="2656573"/>
                  <a:pt x="1597647" y="2656573"/>
                  <a:pt x="1612684" y="2641524"/>
                </a:cubicBezTo>
                <a:cubicBezTo>
                  <a:pt x="1627759" y="2626474"/>
                  <a:pt x="1627759" y="2602065"/>
                  <a:pt x="1612684" y="2587015"/>
                </a:cubicBezTo>
                <a:cubicBezTo>
                  <a:pt x="1597647" y="2571953"/>
                  <a:pt x="1573238" y="2571953"/>
                  <a:pt x="1558176" y="2587015"/>
                </a:cubicBezTo>
                <a:close/>
                <a:moveTo>
                  <a:pt x="1926158" y="2954985"/>
                </a:moveTo>
                <a:cubicBezTo>
                  <a:pt x="1963788" y="2917343"/>
                  <a:pt x="1963788" y="2856332"/>
                  <a:pt x="1926158" y="2818702"/>
                </a:cubicBezTo>
                <a:cubicBezTo>
                  <a:pt x="1888528" y="2781059"/>
                  <a:pt x="1827492" y="2781059"/>
                  <a:pt x="1789875" y="2818702"/>
                </a:cubicBezTo>
                <a:cubicBezTo>
                  <a:pt x="1752232" y="2856332"/>
                  <a:pt x="1752232" y="2917343"/>
                  <a:pt x="1789875" y="2954985"/>
                </a:cubicBezTo>
                <a:cubicBezTo>
                  <a:pt x="1827492" y="2992615"/>
                  <a:pt x="1888528" y="2992615"/>
                  <a:pt x="1926158" y="2954985"/>
                </a:cubicBezTo>
                <a:close/>
                <a:moveTo>
                  <a:pt x="1612684" y="2041868"/>
                </a:moveTo>
                <a:cubicBezTo>
                  <a:pt x="1597647" y="2026806"/>
                  <a:pt x="1573238" y="2026806"/>
                  <a:pt x="1558176" y="2041868"/>
                </a:cubicBezTo>
                <a:cubicBezTo>
                  <a:pt x="1543126" y="2056918"/>
                  <a:pt x="1543126" y="2081327"/>
                  <a:pt x="1558176" y="2096376"/>
                </a:cubicBezTo>
                <a:cubicBezTo>
                  <a:pt x="1573238" y="2111439"/>
                  <a:pt x="1597647" y="2111439"/>
                  <a:pt x="1612684" y="2096376"/>
                </a:cubicBezTo>
                <a:cubicBezTo>
                  <a:pt x="1627759" y="2081327"/>
                  <a:pt x="1627759" y="2056918"/>
                  <a:pt x="1612684" y="2041868"/>
                </a:cubicBezTo>
                <a:close/>
                <a:moveTo>
                  <a:pt x="1626324" y="1755661"/>
                </a:moveTo>
                <a:cubicBezTo>
                  <a:pt x="1603731" y="1733080"/>
                  <a:pt x="1567129" y="1733080"/>
                  <a:pt x="1544561" y="1755661"/>
                </a:cubicBezTo>
                <a:cubicBezTo>
                  <a:pt x="1521981" y="1778241"/>
                  <a:pt x="1521981" y="1814855"/>
                  <a:pt x="1544561" y="1837436"/>
                </a:cubicBezTo>
                <a:cubicBezTo>
                  <a:pt x="1567129" y="1860017"/>
                  <a:pt x="1603731" y="1860017"/>
                  <a:pt x="1626324" y="1837436"/>
                </a:cubicBezTo>
                <a:cubicBezTo>
                  <a:pt x="1648905" y="1814855"/>
                  <a:pt x="1648905" y="1778241"/>
                  <a:pt x="1626324" y="1755661"/>
                </a:cubicBezTo>
                <a:close/>
                <a:moveTo>
                  <a:pt x="1612684" y="2314435"/>
                </a:moveTo>
                <a:cubicBezTo>
                  <a:pt x="1597647" y="2299386"/>
                  <a:pt x="1573238" y="2299386"/>
                  <a:pt x="1558176" y="2314435"/>
                </a:cubicBezTo>
                <a:cubicBezTo>
                  <a:pt x="1543126" y="2329498"/>
                  <a:pt x="1543126" y="2353894"/>
                  <a:pt x="1558176" y="2368957"/>
                </a:cubicBezTo>
                <a:cubicBezTo>
                  <a:pt x="1573238" y="2384006"/>
                  <a:pt x="1597647" y="2384006"/>
                  <a:pt x="1612684" y="2368957"/>
                </a:cubicBezTo>
                <a:cubicBezTo>
                  <a:pt x="1627759" y="2353894"/>
                  <a:pt x="1627759" y="2329498"/>
                  <a:pt x="1612684" y="2314435"/>
                </a:cubicBezTo>
                <a:close/>
                <a:moveTo>
                  <a:pt x="2198726" y="2818702"/>
                </a:moveTo>
                <a:cubicBezTo>
                  <a:pt x="2236368" y="2856332"/>
                  <a:pt x="2297367" y="2856332"/>
                  <a:pt x="2335009" y="2818702"/>
                </a:cubicBezTo>
                <a:cubicBezTo>
                  <a:pt x="2372652" y="2781059"/>
                  <a:pt x="2372652" y="2720048"/>
                  <a:pt x="2335009" y="2682405"/>
                </a:cubicBezTo>
                <a:cubicBezTo>
                  <a:pt x="2297367" y="2644775"/>
                  <a:pt x="2236368" y="2644775"/>
                  <a:pt x="2198726" y="2682405"/>
                </a:cubicBezTo>
                <a:cubicBezTo>
                  <a:pt x="2161096" y="2720048"/>
                  <a:pt x="2161096" y="2781059"/>
                  <a:pt x="2198726" y="2818702"/>
                </a:cubicBezTo>
                <a:close/>
                <a:moveTo>
                  <a:pt x="1244725" y="5680710"/>
                </a:moveTo>
                <a:cubicBezTo>
                  <a:pt x="1207096" y="5643080"/>
                  <a:pt x="1146076" y="5643080"/>
                  <a:pt x="1108434" y="5680710"/>
                </a:cubicBezTo>
                <a:cubicBezTo>
                  <a:pt x="1070806" y="5718340"/>
                  <a:pt x="1070806" y="5779363"/>
                  <a:pt x="1108434" y="5816994"/>
                </a:cubicBezTo>
                <a:cubicBezTo>
                  <a:pt x="1146076" y="5854623"/>
                  <a:pt x="1207096" y="5854623"/>
                  <a:pt x="1244725" y="5816994"/>
                </a:cubicBezTo>
                <a:cubicBezTo>
                  <a:pt x="1282357" y="5779363"/>
                  <a:pt x="1282357" y="5718340"/>
                  <a:pt x="1244725" y="5680710"/>
                </a:cubicBezTo>
                <a:close/>
                <a:moveTo>
                  <a:pt x="2198726" y="2954985"/>
                </a:moveTo>
                <a:cubicBezTo>
                  <a:pt x="2161096" y="2992615"/>
                  <a:pt x="2161096" y="3053639"/>
                  <a:pt x="2198726" y="3091269"/>
                </a:cubicBezTo>
                <a:cubicBezTo>
                  <a:pt x="2236368" y="3128899"/>
                  <a:pt x="2297367" y="3128899"/>
                  <a:pt x="2335009" y="3091269"/>
                </a:cubicBezTo>
                <a:cubicBezTo>
                  <a:pt x="2372652" y="3053639"/>
                  <a:pt x="2372652" y="2992615"/>
                  <a:pt x="2335009" y="2954985"/>
                </a:cubicBezTo>
                <a:cubicBezTo>
                  <a:pt x="2297367" y="2917343"/>
                  <a:pt x="2236368" y="2917343"/>
                  <a:pt x="2198726" y="2954985"/>
                </a:cubicBezTo>
                <a:close/>
                <a:moveTo>
                  <a:pt x="2335009" y="2954985"/>
                </a:moveTo>
                <a:cubicBezTo>
                  <a:pt x="2372652" y="2992615"/>
                  <a:pt x="2433663" y="2992615"/>
                  <a:pt x="2471306" y="2954985"/>
                </a:cubicBezTo>
                <a:cubicBezTo>
                  <a:pt x="2508936" y="2917343"/>
                  <a:pt x="2508936" y="2856332"/>
                  <a:pt x="2471306" y="2818702"/>
                </a:cubicBezTo>
                <a:cubicBezTo>
                  <a:pt x="2433663" y="2781059"/>
                  <a:pt x="2372652" y="2781059"/>
                  <a:pt x="2335009" y="2818702"/>
                </a:cubicBezTo>
                <a:cubicBezTo>
                  <a:pt x="2297367" y="2856332"/>
                  <a:pt x="2297367" y="2917343"/>
                  <a:pt x="2335009" y="2954985"/>
                </a:cubicBezTo>
                <a:close/>
                <a:moveTo>
                  <a:pt x="2062429" y="2546121"/>
                </a:moveTo>
                <a:cubicBezTo>
                  <a:pt x="2100059" y="2508491"/>
                  <a:pt x="2100059" y="2447468"/>
                  <a:pt x="2062429" y="2409838"/>
                </a:cubicBezTo>
                <a:cubicBezTo>
                  <a:pt x="2024812" y="2372208"/>
                  <a:pt x="1963788" y="2372208"/>
                  <a:pt x="1926158" y="2409838"/>
                </a:cubicBezTo>
                <a:cubicBezTo>
                  <a:pt x="1888528" y="2447468"/>
                  <a:pt x="1888528" y="2508491"/>
                  <a:pt x="1926158" y="2546121"/>
                </a:cubicBezTo>
                <a:cubicBezTo>
                  <a:pt x="1963788" y="2583752"/>
                  <a:pt x="2024812" y="2583752"/>
                  <a:pt x="2062429" y="2546121"/>
                </a:cubicBezTo>
                <a:close/>
                <a:moveTo>
                  <a:pt x="2062429" y="2682405"/>
                </a:moveTo>
                <a:cubicBezTo>
                  <a:pt x="2100059" y="2720048"/>
                  <a:pt x="2161096" y="2720048"/>
                  <a:pt x="2198726" y="2682405"/>
                </a:cubicBezTo>
                <a:cubicBezTo>
                  <a:pt x="2236368" y="2644775"/>
                  <a:pt x="2236368" y="2583752"/>
                  <a:pt x="2198726" y="2546121"/>
                </a:cubicBezTo>
                <a:cubicBezTo>
                  <a:pt x="2161096" y="2508491"/>
                  <a:pt x="2100059" y="2508491"/>
                  <a:pt x="2062429" y="2546121"/>
                </a:cubicBezTo>
                <a:cubicBezTo>
                  <a:pt x="2024812" y="2583752"/>
                  <a:pt x="2024812" y="2644775"/>
                  <a:pt x="2062429" y="2682405"/>
                </a:cubicBezTo>
                <a:close/>
                <a:moveTo>
                  <a:pt x="1898904" y="5926023"/>
                </a:moveTo>
                <a:cubicBezTo>
                  <a:pt x="1921485" y="5903443"/>
                  <a:pt x="1921485" y="5866828"/>
                  <a:pt x="1898904" y="5844248"/>
                </a:cubicBezTo>
                <a:cubicBezTo>
                  <a:pt x="1876324" y="5821667"/>
                  <a:pt x="1839697" y="5821667"/>
                  <a:pt x="1817129" y="5844248"/>
                </a:cubicBezTo>
                <a:cubicBezTo>
                  <a:pt x="1794548" y="5866828"/>
                  <a:pt x="1794548" y="5903443"/>
                  <a:pt x="1817129" y="5926023"/>
                </a:cubicBezTo>
                <a:cubicBezTo>
                  <a:pt x="1839697" y="5948604"/>
                  <a:pt x="1876324" y="5948604"/>
                  <a:pt x="1898904" y="5926023"/>
                </a:cubicBezTo>
                <a:close/>
                <a:moveTo>
                  <a:pt x="1789875" y="2954985"/>
                </a:moveTo>
                <a:cubicBezTo>
                  <a:pt x="1752232" y="2917343"/>
                  <a:pt x="1691221" y="2917343"/>
                  <a:pt x="1653591" y="2954985"/>
                </a:cubicBezTo>
                <a:cubicBezTo>
                  <a:pt x="1615948" y="2992615"/>
                  <a:pt x="1615948" y="3053639"/>
                  <a:pt x="1653591" y="3091269"/>
                </a:cubicBezTo>
                <a:cubicBezTo>
                  <a:pt x="1691221" y="3128899"/>
                  <a:pt x="1752232" y="3128899"/>
                  <a:pt x="1789875" y="3091269"/>
                </a:cubicBezTo>
                <a:cubicBezTo>
                  <a:pt x="1827492" y="3053639"/>
                  <a:pt x="1827492" y="2992615"/>
                  <a:pt x="1789875" y="2954985"/>
                </a:cubicBezTo>
                <a:close/>
                <a:moveTo>
                  <a:pt x="1926158" y="3091269"/>
                </a:moveTo>
                <a:cubicBezTo>
                  <a:pt x="1888528" y="3053639"/>
                  <a:pt x="1827492" y="3053639"/>
                  <a:pt x="1789875" y="3091269"/>
                </a:cubicBezTo>
                <a:cubicBezTo>
                  <a:pt x="1752232" y="3128899"/>
                  <a:pt x="1752232" y="3189923"/>
                  <a:pt x="1789875" y="3227553"/>
                </a:cubicBezTo>
                <a:cubicBezTo>
                  <a:pt x="1827492" y="3265183"/>
                  <a:pt x="1888528" y="3265183"/>
                  <a:pt x="1926158" y="3227553"/>
                </a:cubicBezTo>
                <a:cubicBezTo>
                  <a:pt x="1963788" y="3189923"/>
                  <a:pt x="1963788" y="3128899"/>
                  <a:pt x="1926158" y="3091269"/>
                </a:cubicBezTo>
                <a:close/>
                <a:moveTo>
                  <a:pt x="1817129" y="6471170"/>
                </a:moveTo>
                <a:cubicBezTo>
                  <a:pt x="1839697" y="6493751"/>
                  <a:pt x="1876324" y="6493751"/>
                  <a:pt x="1898904" y="6471170"/>
                </a:cubicBezTo>
                <a:cubicBezTo>
                  <a:pt x="1921485" y="6448590"/>
                  <a:pt x="1921485" y="6411976"/>
                  <a:pt x="1898904" y="6389395"/>
                </a:cubicBezTo>
                <a:cubicBezTo>
                  <a:pt x="1876324" y="6366815"/>
                  <a:pt x="1839697" y="6366815"/>
                  <a:pt x="1817129" y="6389395"/>
                </a:cubicBezTo>
                <a:cubicBezTo>
                  <a:pt x="1794548" y="6411976"/>
                  <a:pt x="1794548" y="6448590"/>
                  <a:pt x="1817129" y="6471170"/>
                </a:cubicBezTo>
                <a:close/>
                <a:moveTo>
                  <a:pt x="2062429" y="3091269"/>
                </a:moveTo>
                <a:cubicBezTo>
                  <a:pt x="2024812" y="3128899"/>
                  <a:pt x="2024812" y="3189923"/>
                  <a:pt x="2062429" y="3227553"/>
                </a:cubicBezTo>
                <a:cubicBezTo>
                  <a:pt x="2100059" y="3265183"/>
                  <a:pt x="2161096" y="3265183"/>
                  <a:pt x="2198726" y="3227553"/>
                </a:cubicBezTo>
                <a:cubicBezTo>
                  <a:pt x="2236368" y="3189923"/>
                  <a:pt x="2236368" y="3128899"/>
                  <a:pt x="2198726" y="3091269"/>
                </a:cubicBezTo>
                <a:cubicBezTo>
                  <a:pt x="2161096" y="3053639"/>
                  <a:pt x="2100059" y="3053639"/>
                  <a:pt x="2062429" y="3091269"/>
                </a:cubicBezTo>
                <a:close/>
                <a:moveTo>
                  <a:pt x="1926158" y="3227553"/>
                </a:moveTo>
                <a:cubicBezTo>
                  <a:pt x="1888528" y="3265183"/>
                  <a:pt x="1888528" y="3326206"/>
                  <a:pt x="1926158" y="3363836"/>
                </a:cubicBezTo>
                <a:cubicBezTo>
                  <a:pt x="1963788" y="3401479"/>
                  <a:pt x="2024812" y="3401479"/>
                  <a:pt x="2062429" y="3363836"/>
                </a:cubicBezTo>
                <a:cubicBezTo>
                  <a:pt x="2100059" y="3326206"/>
                  <a:pt x="2100059" y="3265183"/>
                  <a:pt x="2062429" y="3227553"/>
                </a:cubicBezTo>
                <a:cubicBezTo>
                  <a:pt x="2024812" y="3189923"/>
                  <a:pt x="1963788" y="3189923"/>
                  <a:pt x="1926158" y="3227553"/>
                </a:cubicBezTo>
                <a:close/>
                <a:moveTo>
                  <a:pt x="1149325" y="3541014"/>
                </a:moveTo>
                <a:cubicBezTo>
                  <a:pt x="1134269" y="3556064"/>
                  <a:pt x="1134269" y="3580473"/>
                  <a:pt x="1149325" y="3595522"/>
                </a:cubicBezTo>
                <a:cubicBezTo>
                  <a:pt x="1164382" y="3610585"/>
                  <a:pt x="1188777" y="3610585"/>
                  <a:pt x="1203846" y="3595522"/>
                </a:cubicBezTo>
                <a:cubicBezTo>
                  <a:pt x="1218890" y="3580473"/>
                  <a:pt x="1218890" y="3556064"/>
                  <a:pt x="1203846" y="3541014"/>
                </a:cubicBezTo>
                <a:cubicBezTo>
                  <a:pt x="1188777" y="3525965"/>
                  <a:pt x="1164382" y="3525965"/>
                  <a:pt x="1149325" y="3541014"/>
                </a:cubicBezTo>
                <a:close/>
                <a:moveTo>
                  <a:pt x="863129" y="3336582"/>
                </a:moveTo>
                <a:cubicBezTo>
                  <a:pt x="885713" y="3359163"/>
                  <a:pt x="922312" y="3359163"/>
                  <a:pt x="944885" y="3336582"/>
                </a:cubicBezTo>
                <a:cubicBezTo>
                  <a:pt x="967470" y="3314002"/>
                  <a:pt x="967470" y="3277388"/>
                  <a:pt x="944885" y="3254820"/>
                </a:cubicBezTo>
                <a:cubicBezTo>
                  <a:pt x="922312" y="3232226"/>
                  <a:pt x="885713" y="3232226"/>
                  <a:pt x="863129" y="3254820"/>
                </a:cubicBezTo>
                <a:cubicBezTo>
                  <a:pt x="840544" y="3277388"/>
                  <a:pt x="840544" y="3314002"/>
                  <a:pt x="863129" y="3336582"/>
                </a:cubicBezTo>
                <a:close/>
                <a:moveTo>
                  <a:pt x="1517294" y="5544413"/>
                </a:moveTo>
                <a:cubicBezTo>
                  <a:pt x="1554937" y="5506783"/>
                  <a:pt x="1554937" y="5445772"/>
                  <a:pt x="1517294" y="5408130"/>
                </a:cubicBezTo>
                <a:cubicBezTo>
                  <a:pt x="1479664" y="5370500"/>
                  <a:pt x="1418654" y="5370500"/>
                  <a:pt x="1381011" y="5408130"/>
                </a:cubicBezTo>
                <a:cubicBezTo>
                  <a:pt x="1343368" y="5445772"/>
                  <a:pt x="1343368" y="5506783"/>
                  <a:pt x="1381011" y="5544413"/>
                </a:cubicBezTo>
                <a:cubicBezTo>
                  <a:pt x="1418654" y="5582056"/>
                  <a:pt x="1479664" y="5582056"/>
                  <a:pt x="1517294" y="5544413"/>
                </a:cubicBezTo>
                <a:close/>
                <a:moveTo>
                  <a:pt x="999406" y="3200298"/>
                </a:moveTo>
                <a:cubicBezTo>
                  <a:pt x="1021991" y="3222879"/>
                  <a:pt x="1058602" y="3222879"/>
                  <a:pt x="1081187" y="3200298"/>
                </a:cubicBezTo>
                <a:cubicBezTo>
                  <a:pt x="1103771" y="3177718"/>
                  <a:pt x="1103771" y="3141104"/>
                  <a:pt x="1081187" y="3118523"/>
                </a:cubicBezTo>
                <a:cubicBezTo>
                  <a:pt x="1058602" y="3095942"/>
                  <a:pt x="1021991" y="3095942"/>
                  <a:pt x="999406" y="3118523"/>
                </a:cubicBezTo>
                <a:cubicBezTo>
                  <a:pt x="976833" y="3141104"/>
                  <a:pt x="976833" y="3177718"/>
                  <a:pt x="999406" y="3200298"/>
                </a:cubicBezTo>
                <a:close/>
                <a:moveTo>
                  <a:pt x="999406" y="2655151"/>
                </a:moveTo>
                <a:cubicBezTo>
                  <a:pt x="1021991" y="2677732"/>
                  <a:pt x="1058602" y="2677732"/>
                  <a:pt x="1081187" y="2655151"/>
                </a:cubicBezTo>
                <a:cubicBezTo>
                  <a:pt x="1103771" y="2632570"/>
                  <a:pt x="1103771" y="2595956"/>
                  <a:pt x="1081187" y="2573376"/>
                </a:cubicBezTo>
                <a:cubicBezTo>
                  <a:pt x="1058602" y="2550795"/>
                  <a:pt x="1021991" y="2550795"/>
                  <a:pt x="999406" y="2573376"/>
                </a:cubicBezTo>
                <a:cubicBezTo>
                  <a:pt x="976833" y="2595956"/>
                  <a:pt x="976833" y="2632570"/>
                  <a:pt x="999406" y="2655151"/>
                </a:cubicBezTo>
                <a:close/>
                <a:moveTo>
                  <a:pt x="1067544" y="2368957"/>
                </a:moveTo>
                <a:cubicBezTo>
                  <a:pt x="1082613" y="2353894"/>
                  <a:pt x="1082613" y="2329498"/>
                  <a:pt x="1067544" y="2314435"/>
                </a:cubicBezTo>
                <a:cubicBezTo>
                  <a:pt x="1052500" y="2299386"/>
                  <a:pt x="1028092" y="2299386"/>
                  <a:pt x="1013036" y="2314435"/>
                </a:cubicBezTo>
                <a:cubicBezTo>
                  <a:pt x="997991" y="2329498"/>
                  <a:pt x="997991" y="2353894"/>
                  <a:pt x="1013036" y="2368957"/>
                </a:cubicBezTo>
                <a:cubicBezTo>
                  <a:pt x="1028092" y="2384006"/>
                  <a:pt x="1052500" y="2384006"/>
                  <a:pt x="1067544" y="2368957"/>
                </a:cubicBezTo>
                <a:close/>
                <a:moveTo>
                  <a:pt x="999406" y="2927731"/>
                </a:moveTo>
                <a:cubicBezTo>
                  <a:pt x="1021991" y="2950312"/>
                  <a:pt x="1058602" y="2950312"/>
                  <a:pt x="1081187" y="2927731"/>
                </a:cubicBezTo>
                <a:cubicBezTo>
                  <a:pt x="1103771" y="2905150"/>
                  <a:pt x="1103771" y="2868536"/>
                  <a:pt x="1081187" y="2845956"/>
                </a:cubicBezTo>
                <a:cubicBezTo>
                  <a:pt x="1058602" y="2823375"/>
                  <a:pt x="1021991" y="2823375"/>
                  <a:pt x="999406" y="2845956"/>
                </a:cubicBezTo>
                <a:cubicBezTo>
                  <a:pt x="976833" y="2868536"/>
                  <a:pt x="976833" y="2905150"/>
                  <a:pt x="999406" y="2927731"/>
                </a:cubicBezTo>
                <a:close/>
                <a:moveTo>
                  <a:pt x="863129" y="3064015"/>
                </a:moveTo>
                <a:cubicBezTo>
                  <a:pt x="885713" y="3086595"/>
                  <a:pt x="922312" y="3086595"/>
                  <a:pt x="944885" y="3064015"/>
                </a:cubicBezTo>
                <a:cubicBezTo>
                  <a:pt x="967470" y="3041434"/>
                  <a:pt x="967470" y="3004820"/>
                  <a:pt x="944885" y="2982240"/>
                </a:cubicBezTo>
                <a:cubicBezTo>
                  <a:pt x="922312" y="2959659"/>
                  <a:pt x="885713" y="2959659"/>
                  <a:pt x="863129" y="2982240"/>
                </a:cubicBezTo>
                <a:cubicBezTo>
                  <a:pt x="840544" y="3004820"/>
                  <a:pt x="840544" y="3041434"/>
                  <a:pt x="863129" y="3064015"/>
                </a:cubicBezTo>
                <a:close/>
                <a:moveTo>
                  <a:pt x="726827" y="3200298"/>
                </a:moveTo>
                <a:cubicBezTo>
                  <a:pt x="749412" y="3222879"/>
                  <a:pt x="786023" y="3222879"/>
                  <a:pt x="808608" y="3200298"/>
                </a:cubicBezTo>
                <a:cubicBezTo>
                  <a:pt x="831192" y="3177718"/>
                  <a:pt x="831192" y="3141104"/>
                  <a:pt x="808608" y="3118523"/>
                </a:cubicBezTo>
                <a:cubicBezTo>
                  <a:pt x="786023" y="3095942"/>
                  <a:pt x="749412" y="3095942"/>
                  <a:pt x="726827" y="3118523"/>
                </a:cubicBezTo>
                <a:cubicBezTo>
                  <a:pt x="704254" y="3141104"/>
                  <a:pt x="704254" y="3177718"/>
                  <a:pt x="726827" y="3200298"/>
                </a:cubicBezTo>
                <a:close/>
                <a:moveTo>
                  <a:pt x="754099" y="3418357"/>
                </a:moveTo>
                <a:cubicBezTo>
                  <a:pt x="746572" y="3425889"/>
                  <a:pt x="746572" y="3438080"/>
                  <a:pt x="754099" y="3445612"/>
                </a:cubicBezTo>
                <a:cubicBezTo>
                  <a:pt x="761615" y="3453143"/>
                  <a:pt x="773820" y="3453143"/>
                  <a:pt x="781347" y="3445612"/>
                </a:cubicBezTo>
                <a:cubicBezTo>
                  <a:pt x="788888" y="3438080"/>
                  <a:pt x="788888" y="3425889"/>
                  <a:pt x="781347" y="3418357"/>
                </a:cubicBezTo>
                <a:cubicBezTo>
                  <a:pt x="773820" y="3410826"/>
                  <a:pt x="761615" y="3410826"/>
                  <a:pt x="754099" y="3418357"/>
                </a:cubicBezTo>
                <a:close/>
                <a:moveTo>
                  <a:pt x="1381011" y="5544413"/>
                </a:moveTo>
                <a:cubicBezTo>
                  <a:pt x="1343368" y="5506783"/>
                  <a:pt x="1282357" y="5506783"/>
                  <a:pt x="1244725" y="5544413"/>
                </a:cubicBezTo>
                <a:cubicBezTo>
                  <a:pt x="1207096" y="5582056"/>
                  <a:pt x="1207096" y="5643080"/>
                  <a:pt x="1244725" y="5680710"/>
                </a:cubicBezTo>
                <a:cubicBezTo>
                  <a:pt x="1282357" y="5718340"/>
                  <a:pt x="1343368" y="5718340"/>
                  <a:pt x="1381011" y="5680710"/>
                </a:cubicBezTo>
                <a:cubicBezTo>
                  <a:pt x="1418654" y="5643080"/>
                  <a:pt x="1418654" y="5582056"/>
                  <a:pt x="1381011" y="5544413"/>
                </a:cubicBezTo>
                <a:close/>
                <a:moveTo>
                  <a:pt x="1285608" y="3677298"/>
                </a:moveTo>
                <a:cubicBezTo>
                  <a:pt x="1270559" y="3692347"/>
                  <a:pt x="1270559" y="3716756"/>
                  <a:pt x="1285608" y="3731819"/>
                </a:cubicBezTo>
                <a:cubicBezTo>
                  <a:pt x="1300671" y="3746868"/>
                  <a:pt x="1325067" y="3746868"/>
                  <a:pt x="1340117" y="3731819"/>
                </a:cubicBezTo>
                <a:cubicBezTo>
                  <a:pt x="1355179" y="3716756"/>
                  <a:pt x="1355179" y="3692347"/>
                  <a:pt x="1340117" y="3677298"/>
                </a:cubicBezTo>
                <a:cubicBezTo>
                  <a:pt x="1325067" y="3662248"/>
                  <a:pt x="1300671" y="3662248"/>
                  <a:pt x="1285608" y="3677298"/>
                </a:cubicBezTo>
                <a:close/>
                <a:moveTo>
                  <a:pt x="944885" y="2518867"/>
                </a:moveTo>
                <a:cubicBezTo>
                  <a:pt x="967470" y="2496287"/>
                  <a:pt x="967470" y="2459673"/>
                  <a:pt x="944885" y="2437092"/>
                </a:cubicBezTo>
                <a:cubicBezTo>
                  <a:pt x="922312" y="2414511"/>
                  <a:pt x="885713" y="2414511"/>
                  <a:pt x="863129" y="2437092"/>
                </a:cubicBezTo>
                <a:cubicBezTo>
                  <a:pt x="840544" y="2459673"/>
                  <a:pt x="840544" y="2496287"/>
                  <a:pt x="863129" y="2518867"/>
                </a:cubicBezTo>
                <a:cubicBezTo>
                  <a:pt x="885713" y="2541448"/>
                  <a:pt x="922312" y="2541448"/>
                  <a:pt x="944885" y="2518867"/>
                </a:cubicBezTo>
                <a:close/>
                <a:moveTo>
                  <a:pt x="863129" y="2791435"/>
                </a:moveTo>
                <a:cubicBezTo>
                  <a:pt x="885713" y="2814015"/>
                  <a:pt x="922312" y="2814015"/>
                  <a:pt x="944885" y="2791435"/>
                </a:cubicBezTo>
                <a:cubicBezTo>
                  <a:pt x="967470" y="2768854"/>
                  <a:pt x="967470" y="2732253"/>
                  <a:pt x="944885" y="2709672"/>
                </a:cubicBezTo>
                <a:cubicBezTo>
                  <a:pt x="922312" y="2687092"/>
                  <a:pt x="885713" y="2687092"/>
                  <a:pt x="863129" y="2709672"/>
                </a:cubicBezTo>
                <a:cubicBezTo>
                  <a:pt x="840544" y="2732253"/>
                  <a:pt x="840544" y="2768854"/>
                  <a:pt x="863129" y="2791435"/>
                </a:cubicBezTo>
                <a:close/>
                <a:moveTo>
                  <a:pt x="1340117" y="2096376"/>
                </a:moveTo>
                <a:cubicBezTo>
                  <a:pt x="1355179" y="2081327"/>
                  <a:pt x="1355179" y="2056918"/>
                  <a:pt x="1340117" y="2041868"/>
                </a:cubicBezTo>
                <a:cubicBezTo>
                  <a:pt x="1325067" y="2026806"/>
                  <a:pt x="1300671" y="2026806"/>
                  <a:pt x="1285608" y="2041868"/>
                </a:cubicBezTo>
                <a:cubicBezTo>
                  <a:pt x="1270559" y="2056918"/>
                  <a:pt x="1270559" y="2081327"/>
                  <a:pt x="1285608" y="2096376"/>
                </a:cubicBezTo>
                <a:cubicBezTo>
                  <a:pt x="1300671" y="2111439"/>
                  <a:pt x="1325067" y="2111439"/>
                  <a:pt x="1340117" y="2096376"/>
                </a:cubicBezTo>
                <a:close/>
                <a:moveTo>
                  <a:pt x="2512124" y="52146"/>
                </a:moveTo>
                <a:cubicBezTo>
                  <a:pt x="2527173" y="67209"/>
                  <a:pt x="2551583" y="67209"/>
                  <a:pt x="2566632" y="52146"/>
                </a:cubicBezTo>
                <a:cubicBezTo>
                  <a:pt x="2580958" y="37834"/>
                  <a:pt x="2581491" y="15138"/>
                  <a:pt x="2568562" y="0"/>
                </a:cubicBezTo>
                <a:lnTo>
                  <a:pt x="2510193" y="0"/>
                </a:lnTo>
                <a:cubicBezTo>
                  <a:pt x="2497277" y="15137"/>
                  <a:pt x="2497811" y="37834"/>
                  <a:pt x="2512124" y="52146"/>
                </a:cubicBezTo>
                <a:close/>
                <a:moveTo>
                  <a:pt x="1285608" y="2368957"/>
                </a:moveTo>
                <a:cubicBezTo>
                  <a:pt x="1300671" y="2384006"/>
                  <a:pt x="1325067" y="2384006"/>
                  <a:pt x="1340117" y="2368957"/>
                </a:cubicBezTo>
                <a:cubicBezTo>
                  <a:pt x="1355179" y="2353894"/>
                  <a:pt x="1355179" y="2329498"/>
                  <a:pt x="1340117" y="2314435"/>
                </a:cubicBezTo>
                <a:cubicBezTo>
                  <a:pt x="1325067" y="2299386"/>
                  <a:pt x="1300671" y="2299386"/>
                  <a:pt x="1285608" y="2314435"/>
                </a:cubicBezTo>
                <a:cubicBezTo>
                  <a:pt x="1270559" y="2329498"/>
                  <a:pt x="1270559" y="2353894"/>
                  <a:pt x="1285608" y="2368957"/>
                </a:cubicBezTo>
                <a:close/>
                <a:moveTo>
                  <a:pt x="1285608" y="2641524"/>
                </a:moveTo>
                <a:cubicBezTo>
                  <a:pt x="1300671" y="2656573"/>
                  <a:pt x="1325067" y="2656573"/>
                  <a:pt x="1340117" y="2641524"/>
                </a:cubicBezTo>
                <a:cubicBezTo>
                  <a:pt x="1355179" y="2626474"/>
                  <a:pt x="1355179" y="2602065"/>
                  <a:pt x="1340117" y="2587015"/>
                </a:cubicBezTo>
                <a:cubicBezTo>
                  <a:pt x="1325067" y="2571953"/>
                  <a:pt x="1300671" y="2571953"/>
                  <a:pt x="1285608" y="2587015"/>
                </a:cubicBezTo>
                <a:cubicBezTo>
                  <a:pt x="1270559" y="2602065"/>
                  <a:pt x="1270559" y="2626474"/>
                  <a:pt x="1285608" y="2641524"/>
                </a:cubicBezTo>
                <a:close/>
                <a:moveTo>
                  <a:pt x="1340117" y="3404730"/>
                </a:moveTo>
                <a:cubicBezTo>
                  <a:pt x="1325067" y="3389668"/>
                  <a:pt x="1300671" y="3389668"/>
                  <a:pt x="1285608" y="3404730"/>
                </a:cubicBezTo>
                <a:cubicBezTo>
                  <a:pt x="1270559" y="3419780"/>
                  <a:pt x="1270559" y="3444189"/>
                  <a:pt x="1285608" y="3459239"/>
                </a:cubicBezTo>
                <a:cubicBezTo>
                  <a:pt x="1300671" y="3474301"/>
                  <a:pt x="1325067" y="3474301"/>
                  <a:pt x="1340117" y="3459239"/>
                </a:cubicBezTo>
                <a:cubicBezTo>
                  <a:pt x="1355179" y="3444189"/>
                  <a:pt x="1355179" y="3419780"/>
                  <a:pt x="1340117" y="3404730"/>
                </a:cubicBezTo>
                <a:close/>
                <a:moveTo>
                  <a:pt x="1271969" y="2927731"/>
                </a:moveTo>
                <a:cubicBezTo>
                  <a:pt x="1294562" y="2950312"/>
                  <a:pt x="1331163" y="2950312"/>
                  <a:pt x="1353757" y="2927731"/>
                </a:cubicBezTo>
                <a:cubicBezTo>
                  <a:pt x="1376337" y="2905150"/>
                  <a:pt x="1376337" y="2868536"/>
                  <a:pt x="1353757" y="2845956"/>
                </a:cubicBezTo>
                <a:cubicBezTo>
                  <a:pt x="1331163" y="2823375"/>
                  <a:pt x="1294562" y="2823375"/>
                  <a:pt x="1271969" y="2845956"/>
                </a:cubicBezTo>
                <a:cubicBezTo>
                  <a:pt x="1249399" y="2868536"/>
                  <a:pt x="1249399" y="2905150"/>
                  <a:pt x="1271969" y="2927731"/>
                </a:cubicBezTo>
                <a:close/>
                <a:moveTo>
                  <a:pt x="1203846" y="2232660"/>
                </a:moveTo>
                <a:cubicBezTo>
                  <a:pt x="1218890" y="2217611"/>
                  <a:pt x="1218890" y="2193201"/>
                  <a:pt x="1203846" y="2178152"/>
                </a:cubicBezTo>
                <a:cubicBezTo>
                  <a:pt x="1188777" y="2163102"/>
                  <a:pt x="1164382" y="2163102"/>
                  <a:pt x="1149325" y="2178152"/>
                </a:cubicBezTo>
                <a:cubicBezTo>
                  <a:pt x="1134269" y="2193201"/>
                  <a:pt x="1134269" y="2217611"/>
                  <a:pt x="1149325" y="2232660"/>
                </a:cubicBezTo>
                <a:cubicBezTo>
                  <a:pt x="1164382" y="2247722"/>
                  <a:pt x="1188777" y="2247722"/>
                  <a:pt x="1203846" y="2232660"/>
                </a:cubicBezTo>
                <a:close/>
                <a:moveTo>
                  <a:pt x="1149325" y="2505240"/>
                </a:moveTo>
                <a:cubicBezTo>
                  <a:pt x="1164382" y="2520290"/>
                  <a:pt x="1188777" y="2520290"/>
                  <a:pt x="1203846" y="2505240"/>
                </a:cubicBezTo>
                <a:cubicBezTo>
                  <a:pt x="1218890" y="2490178"/>
                  <a:pt x="1218890" y="2465781"/>
                  <a:pt x="1203846" y="2450719"/>
                </a:cubicBezTo>
                <a:cubicBezTo>
                  <a:pt x="1188777" y="2435670"/>
                  <a:pt x="1164382" y="2435670"/>
                  <a:pt x="1149325" y="2450719"/>
                </a:cubicBezTo>
                <a:cubicBezTo>
                  <a:pt x="1134269" y="2465781"/>
                  <a:pt x="1134269" y="2490178"/>
                  <a:pt x="1149325" y="2505240"/>
                </a:cubicBezTo>
                <a:close/>
                <a:moveTo>
                  <a:pt x="1013036" y="3404730"/>
                </a:moveTo>
                <a:cubicBezTo>
                  <a:pt x="997991" y="3419780"/>
                  <a:pt x="997991" y="3444189"/>
                  <a:pt x="1013036" y="3459239"/>
                </a:cubicBezTo>
                <a:cubicBezTo>
                  <a:pt x="1028092" y="3474301"/>
                  <a:pt x="1052500" y="3474301"/>
                  <a:pt x="1067544" y="3459239"/>
                </a:cubicBezTo>
                <a:cubicBezTo>
                  <a:pt x="1082613" y="3444189"/>
                  <a:pt x="1082613" y="3419780"/>
                  <a:pt x="1067544" y="3404730"/>
                </a:cubicBezTo>
                <a:cubicBezTo>
                  <a:pt x="1052500" y="3389668"/>
                  <a:pt x="1028092" y="3389668"/>
                  <a:pt x="1013036" y="3404730"/>
                </a:cubicBezTo>
                <a:close/>
                <a:moveTo>
                  <a:pt x="1135695" y="3064015"/>
                </a:moveTo>
                <a:cubicBezTo>
                  <a:pt x="1158279" y="3086595"/>
                  <a:pt x="1194891" y="3086595"/>
                  <a:pt x="1217477" y="3064015"/>
                </a:cubicBezTo>
                <a:cubicBezTo>
                  <a:pt x="1240048" y="3041434"/>
                  <a:pt x="1240048" y="3004820"/>
                  <a:pt x="1217477" y="2982240"/>
                </a:cubicBezTo>
                <a:cubicBezTo>
                  <a:pt x="1194891" y="2959659"/>
                  <a:pt x="1158279" y="2959659"/>
                  <a:pt x="1135695" y="2982240"/>
                </a:cubicBezTo>
                <a:cubicBezTo>
                  <a:pt x="1113111" y="3004820"/>
                  <a:pt x="1113111" y="3041434"/>
                  <a:pt x="1135695" y="3064015"/>
                </a:cubicBezTo>
                <a:close/>
                <a:moveTo>
                  <a:pt x="1203846" y="3268434"/>
                </a:moveTo>
                <a:cubicBezTo>
                  <a:pt x="1188777" y="3253384"/>
                  <a:pt x="1164382" y="3253384"/>
                  <a:pt x="1149325" y="3268434"/>
                </a:cubicBezTo>
                <a:cubicBezTo>
                  <a:pt x="1134269" y="3283496"/>
                  <a:pt x="1134269" y="3307905"/>
                  <a:pt x="1149325" y="3322955"/>
                </a:cubicBezTo>
                <a:cubicBezTo>
                  <a:pt x="1164382" y="3338004"/>
                  <a:pt x="1188777" y="3338004"/>
                  <a:pt x="1203846" y="3322955"/>
                </a:cubicBezTo>
                <a:cubicBezTo>
                  <a:pt x="1218890" y="3307905"/>
                  <a:pt x="1218890" y="3283496"/>
                  <a:pt x="1203846" y="3268434"/>
                </a:cubicBezTo>
                <a:close/>
                <a:moveTo>
                  <a:pt x="1135695" y="2791435"/>
                </a:moveTo>
                <a:cubicBezTo>
                  <a:pt x="1158279" y="2814015"/>
                  <a:pt x="1194891" y="2814015"/>
                  <a:pt x="1217477" y="2791435"/>
                </a:cubicBezTo>
                <a:cubicBezTo>
                  <a:pt x="1240048" y="2768854"/>
                  <a:pt x="1240048" y="2732253"/>
                  <a:pt x="1217477" y="2709672"/>
                </a:cubicBezTo>
                <a:cubicBezTo>
                  <a:pt x="1194891" y="2687092"/>
                  <a:pt x="1158279" y="2687092"/>
                  <a:pt x="1135695" y="2709672"/>
                </a:cubicBezTo>
                <a:cubicBezTo>
                  <a:pt x="1113111" y="2732253"/>
                  <a:pt x="1113111" y="2768854"/>
                  <a:pt x="1135695" y="2791435"/>
                </a:cubicBezTo>
                <a:close/>
                <a:moveTo>
                  <a:pt x="1626324" y="1483094"/>
                </a:moveTo>
                <a:cubicBezTo>
                  <a:pt x="1603731" y="1460513"/>
                  <a:pt x="1567129" y="1460513"/>
                  <a:pt x="1544561" y="1483094"/>
                </a:cubicBezTo>
                <a:cubicBezTo>
                  <a:pt x="1521981" y="1505674"/>
                  <a:pt x="1521981" y="1542288"/>
                  <a:pt x="1544561" y="1564856"/>
                </a:cubicBezTo>
                <a:cubicBezTo>
                  <a:pt x="1567129" y="1587437"/>
                  <a:pt x="1603731" y="1587437"/>
                  <a:pt x="1626324" y="1564856"/>
                </a:cubicBezTo>
                <a:cubicBezTo>
                  <a:pt x="1648905" y="1542288"/>
                  <a:pt x="1648905" y="1505674"/>
                  <a:pt x="1626324" y="1483094"/>
                </a:cubicBezTo>
                <a:close/>
                <a:moveTo>
                  <a:pt x="2348586" y="1196950"/>
                </a:moveTo>
                <a:cubicBezTo>
                  <a:pt x="2318474" y="1227058"/>
                  <a:pt x="2318474" y="1275880"/>
                  <a:pt x="2348586" y="1305979"/>
                </a:cubicBezTo>
                <a:cubicBezTo>
                  <a:pt x="2378685" y="1336091"/>
                  <a:pt x="2427504" y="1336091"/>
                  <a:pt x="2457602" y="1305979"/>
                </a:cubicBezTo>
                <a:cubicBezTo>
                  <a:pt x="2487714" y="1275880"/>
                  <a:pt x="2487714" y="1227058"/>
                  <a:pt x="2457602" y="1196950"/>
                </a:cubicBezTo>
                <a:cubicBezTo>
                  <a:pt x="2427504" y="1166850"/>
                  <a:pt x="2378685" y="1166850"/>
                  <a:pt x="2348586" y="1196950"/>
                </a:cubicBezTo>
                <a:close/>
                <a:moveTo>
                  <a:pt x="1926158" y="3772700"/>
                </a:moveTo>
                <a:cubicBezTo>
                  <a:pt x="1963788" y="3735070"/>
                  <a:pt x="1963788" y="3674047"/>
                  <a:pt x="1926158" y="3636416"/>
                </a:cubicBezTo>
                <a:cubicBezTo>
                  <a:pt x="1888528" y="3598786"/>
                  <a:pt x="1827492" y="3598786"/>
                  <a:pt x="1789875" y="3636416"/>
                </a:cubicBezTo>
                <a:cubicBezTo>
                  <a:pt x="1752232" y="3674047"/>
                  <a:pt x="1752232" y="3735070"/>
                  <a:pt x="1789875" y="3772700"/>
                </a:cubicBezTo>
                <a:cubicBezTo>
                  <a:pt x="1827492" y="3810330"/>
                  <a:pt x="1888528" y="3810330"/>
                  <a:pt x="1926158" y="3772700"/>
                </a:cubicBezTo>
                <a:close/>
                <a:moveTo>
                  <a:pt x="2062429" y="3636416"/>
                </a:moveTo>
                <a:cubicBezTo>
                  <a:pt x="2100059" y="3598786"/>
                  <a:pt x="2100059" y="3537763"/>
                  <a:pt x="2062429" y="3500120"/>
                </a:cubicBezTo>
                <a:cubicBezTo>
                  <a:pt x="2024812" y="3462490"/>
                  <a:pt x="1963788" y="3462490"/>
                  <a:pt x="1926158" y="3500120"/>
                </a:cubicBezTo>
                <a:cubicBezTo>
                  <a:pt x="1888528" y="3537763"/>
                  <a:pt x="1888528" y="3598786"/>
                  <a:pt x="1926158" y="3636416"/>
                </a:cubicBezTo>
                <a:cubicBezTo>
                  <a:pt x="1963788" y="3674047"/>
                  <a:pt x="2024812" y="3674047"/>
                  <a:pt x="2062429" y="3636416"/>
                </a:cubicBezTo>
                <a:close/>
                <a:moveTo>
                  <a:pt x="1789875" y="4045267"/>
                </a:moveTo>
                <a:cubicBezTo>
                  <a:pt x="1752232" y="4007637"/>
                  <a:pt x="1691221" y="4007637"/>
                  <a:pt x="1653591" y="4045267"/>
                </a:cubicBezTo>
                <a:cubicBezTo>
                  <a:pt x="1615948" y="4082910"/>
                  <a:pt x="1615948" y="4143921"/>
                  <a:pt x="1653591" y="4181564"/>
                </a:cubicBezTo>
                <a:cubicBezTo>
                  <a:pt x="1691221" y="4219194"/>
                  <a:pt x="1752232" y="4219194"/>
                  <a:pt x="1789875" y="4181564"/>
                </a:cubicBezTo>
                <a:cubicBezTo>
                  <a:pt x="1827492" y="4143921"/>
                  <a:pt x="1827492" y="4082910"/>
                  <a:pt x="1789875" y="4045267"/>
                </a:cubicBezTo>
                <a:close/>
                <a:moveTo>
                  <a:pt x="1653591" y="3908984"/>
                </a:moveTo>
                <a:cubicBezTo>
                  <a:pt x="1615948" y="3871354"/>
                  <a:pt x="1554937" y="3871354"/>
                  <a:pt x="1517294" y="3908984"/>
                </a:cubicBezTo>
                <a:cubicBezTo>
                  <a:pt x="1479664" y="3946626"/>
                  <a:pt x="1479664" y="4007637"/>
                  <a:pt x="1517294" y="4045267"/>
                </a:cubicBezTo>
                <a:cubicBezTo>
                  <a:pt x="1554937" y="4082910"/>
                  <a:pt x="1615948" y="4082910"/>
                  <a:pt x="1653591" y="4045267"/>
                </a:cubicBezTo>
                <a:cubicBezTo>
                  <a:pt x="1691221" y="4007637"/>
                  <a:pt x="1691221" y="3946626"/>
                  <a:pt x="1653591" y="3908984"/>
                </a:cubicBezTo>
                <a:close/>
                <a:moveTo>
                  <a:pt x="2062429" y="4317848"/>
                </a:moveTo>
                <a:cubicBezTo>
                  <a:pt x="2024812" y="4280205"/>
                  <a:pt x="1963788" y="4280205"/>
                  <a:pt x="1926158" y="4317848"/>
                </a:cubicBezTo>
                <a:cubicBezTo>
                  <a:pt x="1888528" y="4355478"/>
                  <a:pt x="1888528" y="4416501"/>
                  <a:pt x="1926158" y="4454131"/>
                </a:cubicBezTo>
                <a:cubicBezTo>
                  <a:pt x="1963788" y="4491761"/>
                  <a:pt x="2024812" y="4491761"/>
                  <a:pt x="2062429" y="4454131"/>
                </a:cubicBezTo>
                <a:cubicBezTo>
                  <a:pt x="2100059" y="4416501"/>
                  <a:pt x="2100059" y="4355478"/>
                  <a:pt x="2062429" y="4317848"/>
                </a:cubicBezTo>
                <a:close/>
                <a:moveTo>
                  <a:pt x="2062429" y="3772700"/>
                </a:moveTo>
                <a:cubicBezTo>
                  <a:pt x="2100059" y="3810330"/>
                  <a:pt x="2161096" y="3810330"/>
                  <a:pt x="2198726" y="3772700"/>
                </a:cubicBezTo>
                <a:cubicBezTo>
                  <a:pt x="2236368" y="3735070"/>
                  <a:pt x="2236368" y="3674047"/>
                  <a:pt x="2198726" y="3636416"/>
                </a:cubicBezTo>
                <a:cubicBezTo>
                  <a:pt x="2161096" y="3598786"/>
                  <a:pt x="2100059" y="3598786"/>
                  <a:pt x="2062429" y="3636416"/>
                </a:cubicBezTo>
                <a:cubicBezTo>
                  <a:pt x="2024812" y="3674047"/>
                  <a:pt x="2024812" y="3735070"/>
                  <a:pt x="2062429" y="3772700"/>
                </a:cubicBezTo>
                <a:close/>
                <a:moveTo>
                  <a:pt x="1926158" y="4181564"/>
                </a:moveTo>
                <a:cubicBezTo>
                  <a:pt x="1888528" y="4143921"/>
                  <a:pt x="1827492" y="4143921"/>
                  <a:pt x="1789875" y="4181564"/>
                </a:cubicBezTo>
                <a:cubicBezTo>
                  <a:pt x="1752232" y="4219194"/>
                  <a:pt x="1752232" y="4280205"/>
                  <a:pt x="1789875" y="4317848"/>
                </a:cubicBezTo>
                <a:cubicBezTo>
                  <a:pt x="1827492" y="4355478"/>
                  <a:pt x="1888528" y="4355478"/>
                  <a:pt x="1926158" y="4317848"/>
                </a:cubicBezTo>
                <a:cubicBezTo>
                  <a:pt x="1963788" y="4280205"/>
                  <a:pt x="1963788" y="4219194"/>
                  <a:pt x="1926158" y="4181564"/>
                </a:cubicBezTo>
                <a:close/>
                <a:moveTo>
                  <a:pt x="2062429" y="4181564"/>
                </a:moveTo>
                <a:cubicBezTo>
                  <a:pt x="2024812" y="4219194"/>
                  <a:pt x="2024812" y="4280205"/>
                  <a:pt x="2062429" y="4317848"/>
                </a:cubicBezTo>
                <a:cubicBezTo>
                  <a:pt x="2100059" y="4355478"/>
                  <a:pt x="2161096" y="4355478"/>
                  <a:pt x="2198726" y="4317848"/>
                </a:cubicBezTo>
                <a:cubicBezTo>
                  <a:pt x="2236368" y="4280205"/>
                  <a:pt x="2236368" y="4219194"/>
                  <a:pt x="2198726" y="4181564"/>
                </a:cubicBezTo>
                <a:cubicBezTo>
                  <a:pt x="2161096" y="4143921"/>
                  <a:pt x="2100059" y="4143921"/>
                  <a:pt x="2062429" y="4181564"/>
                </a:cubicBezTo>
                <a:close/>
                <a:moveTo>
                  <a:pt x="2062429" y="4045267"/>
                </a:moveTo>
                <a:cubicBezTo>
                  <a:pt x="2024812" y="4007637"/>
                  <a:pt x="1963788" y="4007637"/>
                  <a:pt x="1926158" y="4045267"/>
                </a:cubicBezTo>
                <a:cubicBezTo>
                  <a:pt x="1888528" y="4082910"/>
                  <a:pt x="1888528" y="4143921"/>
                  <a:pt x="1926158" y="4181564"/>
                </a:cubicBezTo>
                <a:cubicBezTo>
                  <a:pt x="1963788" y="4219194"/>
                  <a:pt x="2024812" y="4219194"/>
                  <a:pt x="2062429" y="4181564"/>
                </a:cubicBezTo>
                <a:cubicBezTo>
                  <a:pt x="2100059" y="4143921"/>
                  <a:pt x="2100059" y="4082910"/>
                  <a:pt x="2062429" y="4045267"/>
                </a:cubicBezTo>
                <a:close/>
                <a:moveTo>
                  <a:pt x="1926158" y="3908984"/>
                </a:moveTo>
                <a:cubicBezTo>
                  <a:pt x="1888528" y="3871354"/>
                  <a:pt x="1827492" y="3871354"/>
                  <a:pt x="1789875" y="3908984"/>
                </a:cubicBezTo>
                <a:cubicBezTo>
                  <a:pt x="1752232" y="3946626"/>
                  <a:pt x="1752232" y="4007637"/>
                  <a:pt x="1789875" y="4045267"/>
                </a:cubicBezTo>
                <a:cubicBezTo>
                  <a:pt x="1827492" y="4082910"/>
                  <a:pt x="1888528" y="4082910"/>
                  <a:pt x="1926158" y="4045267"/>
                </a:cubicBezTo>
                <a:cubicBezTo>
                  <a:pt x="1963788" y="4007637"/>
                  <a:pt x="1963788" y="3946626"/>
                  <a:pt x="1926158" y="3908984"/>
                </a:cubicBezTo>
                <a:close/>
                <a:moveTo>
                  <a:pt x="2335009" y="4045267"/>
                </a:moveTo>
                <a:cubicBezTo>
                  <a:pt x="2372652" y="4082910"/>
                  <a:pt x="2433676" y="4082910"/>
                  <a:pt x="2471306" y="4045267"/>
                </a:cubicBezTo>
                <a:cubicBezTo>
                  <a:pt x="2508936" y="4007637"/>
                  <a:pt x="2508936" y="3946626"/>
                  <a:pt x="2471306" y="3908984"/>
                </a:cubicBezTo>
                <a:cubicBezTo>
                  <a:pt x="2433676" y="3871354"/>
                  <a:pt x="2372652" y="3871354"/>
                  <a:pt x="2335009" y="3908984"/>
                </a:cubicBezTo>
                <a:cubicBezTo>
                  <a:pt x="2297367" y="3946626"/>
                  <a:pt x="2297367" y="4007637"/>
                  <a:pt x="2335009" y="4045267"/>
                </a:cubicBezTo>
                <a:close/>
                <a:moveTo>
                  <a:pt x="2198726" y="3908984"/>
                </a:moveTo>
                <a:cubicBezTo>
                  <a:pt x="2236368" y="3946626"/>
                  <a:pt x="2297367" y="3946626"/>
                  <a:pt x="2335009" y="3908984"/>
                </a:cubicBezTo>
                <a:cubicBezTo>
                  <a:pt x="2372652" y="3871354"/>
                  <a:pt x="2372652" y="3810330"/>
                  <a:pt x="2335009" y="3772700"/>
                </a:cubicBezTo>
                <a:cubicBezTo>
                  <a:pt x="2297367" y="3735070"/>
                  <a:pt x="2236368" y="3735070"/>
                  <a:pt x="2198726" y="3772700"/>
                </a:cubicBezTo>
                <a:cubicBezTo>
                  <a:pt x="2161096" y="3810330"/>
                  <a:pt x="2161096" y="3871354"/>
                  <a:pt x="2198726" y="3908984"/>
                </a:cubicBezTo>
                <a:close/>
                <a:moveTo>
                  <a:pt x="2198726" y="4045267"/>
                </a:moveTo>
                <a:cubicBezTo>
                  <a:pt x="2161096" y="4082910"/>
                  <a:pt x="2161096" y="4143921"/>
                  <a:pt x="2198726" y="4181564"/>
                </a:cubicBezTo>
                <a:cubicBezTo>
                  <a:pt x="2236368" y="4219194"/>
                  <a:pt x="2297367" y="4219194"/>
                  <a:pt x="2335009" y="4181564"/>
                </a:cubicBezTo>
                <a:cubicBezTo>
                  <a:pt x="2372652" y="4143921"/>
                  <a:pt x="2372652" y="4082910"/>
                  <a:pt x="2335009" y="4045267"/>
                </a:cubicBezTo>
                <a:cubicBezTo>
                  <a:pt x="2297367" y="4007637"/>
                  <a:pt x="2236368" y="4007637"/>
                  <a:pt x="2198726" y="4045267"/>
                </a:cubicBezTo>
                <a:close/>
                <a:moveTo>
                  <a:pt x="2239620" y="5776112"/>
                </a:moveTo>
                <a:cubicBezTo>
                  <a:pt x="2254669" y="5791162"/>
                  <a:pt x="2279079" y="5791162"/>
                  <a:pt x="2294128" y="5776112"/>
                </a:cubicBezTo>
                <a:cubicBezTo>
                  <a:pt x="2309190" y="5761050"/>
                  <a:pt x="2309190" y="5736641"/>
                  <a:pt x="2294128" y="5721591"/>
                </a:cubicBezTo>
                <a:cubicBezTo>
                  <a:pt x="2279079" y="5706542"/>
                  <a:pt x="2254669" y="5706542"/>
                  <a:pt x="2239620" y="5721591"/>
                </a:cubicBezTo>
                <a:cubicBezTo>
                  <a:pt x="2224558" y="5736641"/>
                  <a:pt x="2224558" y="5761050"/>
                  <a:pt x="2239620" y="5776112"/>
                </a:cubicBezTo>
                <a:close/>
                <a:moveTo>
                  <a:pt x="2171459" y="5844248"/>
                </a:moveTo>
                <a:cubicBezTo>
                  <a:pt x="2148891" y="5821667"/>
                  <a:pt x="2112277" y="5821667"/>
                  <a:pt x="2089709" y="5844248"/>
                </a:cubicBezTo>
                <a:cubicBezTo>
                  <a:pt x="2067128" y="5866828"/>
                  <a:pt x="2067128" y="5903443"/>
                  <a:pt x="2089709" y="5926023"/>
                </a:cubicBezTo>
                <a:cubicBezTo>
                  <a:pt x="2112277" y="5948604"/>
                  <a:pt x="2148891" y="5948604"/>
                  <a:pt x="2171459" y="5926023"/>
                </a:cubicBezTo>
                <a:cubicBezTo>
                  <a:pt x="2194052" y="5903443"/>
                  <a:pt x="2194052" y="5866828"/>
                  <a:pt x="2171459" y="5844248"/>
                </a:cubicBezTo>
                <a:close/>
                <a:moveTo>
                  <a:pt x="2089709" y="6389395"/>
                </a:moveTo>
                <a:cubicBezTo>
                  <a:pt x="2067128" y="6411976"/>
                  <a:pt x="2067128" y="6448590"/>
                  <a:pt x="2089709" y="6471170"/>
                </a:cubicBezTo>
                <a:cubicBezTo>
                  <a:pt x="2112277" y="6493751"/>
                  <a:pt x="2148891" y="6493751"/>
                  <a:pt x="2171459" y="6471170"/>
                </a:cubicBezTo>
                <a:cubicBezTo>
                  <a:pt x="2194052" y="6448590"/>
                  <a:pt x="2194052" y="6411976"/>
                  <a:pt x="2171459" y="6389395"/>
                </a:cubicBezTo>
                <a:cubicBezTo>
                  <a:pt x="2148891" y="6366815"/>
                  <a:pt x="2112277" y="6366815"/>
                  <a:pt x="2089709" y="6389395"/>
                </a:cubicBezTo>
                <a:close/>
                <a:moveTo>
                  <a:pt x="2280488" y="4399610"/>
                </a:moveTo>
                <a:cubicBezTo>
                  <a:pt x="2288032" y="4392092"/>
                  <a:pt x="2288032" y="4379887"/>
                  <a:pt x="2280488" y="4372356"/>
                </a:cubicBezTo>
                <a:cubicBezTo>
                  <a:pt x="2272970" y="4364837"/>
                  <a:pt x="2260778" y="4364837"/>
                  <a:pt x="2253247" y="4372356"/>
                </a:cubicBezTo>
                <a:cubicBezTo>
                  <a:pt x="2245716" y="4379887"/>
                  <a:pt x="2245716" y="4392092"/>
                  <a:pt x="2253247" y="4399610"/>
                </a:cubicBezTo>
                <a:cubicBezTo>
                  <a:pt x="2260778" y="4407141"/>
                  <a:pt x="2272970" y="4407141"/>
                  <a:pt x="2280488" y="4399610"/>
                </a:cubicBezTo>
                <a:close/>
                <a:moveTo>
                  <a:pt x="2171459" y="6116828"/>
                </a:moveTo>
                <a:cubicBezTo>
                  <a:pt x="2148891" y="6094247"/>
                  <a:pt x="2112277" y="6094247"/>
                  <a:pt x="2089709" y="6116828"/>
                </a:cubicBezTo>
                <a:cubicBezTo>
                  <a:pt x="2067128" y="6139408"/>
                  <a:pt x="2067128" y="6176010"/>
                  <a:pt x="2089709" y="6198590"/>
                </a:cubicBezTo>
                <a:cubicBezTo>
                  <a:pt x="2112277" y="6221171"/>
                  <a:pt x="2148891" y="6221171"/>
                  <a:pt x="2171459" y="6198590"/>
                </a:cubicBezTo>
                <a:cubicBezTo>
                  <a:pt x="2194052" y="6176010"/>
                  <a:pt x="2194052" y="6139408"/>
                  <a:pt x="2171459" y="6116828"/>
                </a:cubicBezTo>
                <a:close/>
                <a:moveTo>
                  <a:pt x="2171459" y="5026533"/>
                </a:moveTo>
                <a:cubicBezTo>
                  <a:pt x="2148891" y="5003952"/>
                  <a:pt x="2112277" y="5003952"/>
                  <a:pt x="2089709" y="5026533"/>
                </a:cubicBezTo>
                <a:cubicBezTo>
                  <a:pt x="2067128" y="5049113"/>
                  <a:pt x="2067128" y="5085727"/>
                  <a:pt x="2089709" y="5108308"/>
                </a:cubicBezTo>
                <a:cubicBezTo>
                  <a:pt x="2112277" y="5130889"/>
                  <a:pt x="2148891" y="5130889"/>
                  <a:pt x="2171459" y="5108308"/>
                </a:cubicBezTo>
                <a:cubicBezTo>
                  <a:pt x="2194052" y="5085727"/>
                  <a:pt x="2194052" y="5049113"/>
                  <a:pt x="2171459" y="5026533"/>
                </a:cubicBezTo>
                <a:close/>
                <a:moveTo>
                  <a:pt x="2157844" y="5639828"/>
                </a:moveTo>
                <a:cubicBezTo>
                  <a:pt x="2172894" y="5624766"/>
                  <a:pt x="2172894" y="5600357"/>
                  <a:pt x="2157844" y="5585307"/>
                </a:cubicBezTo>
                <a:cubicBezTo>
                  <a:pt x="2142795" y="5570258"/>
                  <a:pt x="2118386" y="5570258"/>
                  <a:pt x="2103336" y="5585307"/>
                </a:cubicBezTo>
                <a:cubicBezTo>
                  <a:pt x="2088274" y="5600357"/>
                  <a:pt x="2088274" y="5624766"/>
                  <a:pt x="2103336" y="5639828"/>
                </a:cubicBezTo>
                <a:cubicBezTo>
                  <a:pt x="2118386" y="5654878"/>
                  <a:pt x="2142795" y="5654878"/>
                  <a:pt x="2157844" y="5639828"/>
                </a:cubicBezTo>
                <a:close/>
                <a:moveTo>
                  <a:pt x="2171459" y="5299113"/>
                </a:moveTo>
                <a:cubicBezTo>
                  <a:pt x="2148891" y="5276532"/>
                  <a:pt x="2112277" y="5276532"/>
                  <a:pt x="2089709" y="5299113"/>
                </a:cubicBezTo>
                <a:cubicBezTo>
                  <a:pt x="2067128" y="5321694"/>
                  <a:pt x="2067128" y="5358295"/>
                  <a:pt x="2089709" y="5380876"/>
                </a:cubicBezTo>
                <a:cubicBezTo>
                  <a:pt x="2112277" y="5403456"/>
                  <a:pt x="2148891" y="5403456"/>
                  <a:pt x="2171459" y="5380876"/>
                </a:cubicBezTo>
                <a:cubicBezTo>
                  <a:pt x="2194052" y="5358295"/>
                  <a:pt x="2194052" y="5321694"/>
                  <a:pt x="2171459" y="5299113"/>
                </a:cubicBezTo>
                <a:close/>
                <a:moveTo>
                  <a:pt x="2253247" y="4672190"/>
                </a:moveTo>
                <a:cubicBezTo>
                  <a:pt x="2260778" y="4679721"/>
                  <a:pt x="2272970" y="4679721"/>
                  <a:pt x="2280488" y="4672190"/>
                </a:cubicBezTo>
                <a:cubicBezTo>
                  <a:pt x="2288032" y="4664659"/>
                  <a:pt x="2288032" y="4652454"/>
                  <a:pt x="2280488" y="4644936"/>
                </a:cubicBezTo>
                <a:cubicBezTo>
                  <a:pt x="2272970" y="4637405"/>
                  <a:pt x="2260778" y="4637405"/>
                  <a:pt x="2253247" y="4644936"/>
                </a:cubicBezTo>
                <a:cubicBezTo>
                  <a:pt x="2245716" y="4652454"/>
                  <a:pt x="2245716" y="4664659"/>
                  <a:pt x="2253247" y="4672190"/>
                </a:cubicBezTo>
                <a:close/>
                <a:moveTo>
                  <a:pt x="2307755" y="5980531"/>
                </a:moveTo>
                <a:cubicBezTo>
                  <a:pt x="2285175" y="5957951"/>
                  <a:pt x="2248573" y="5957951"/>
                  <a:pt x="2225980" y="5980531"/>
                </a:cubicBezTo>
                <a:cubicBezTo>
                  <a:pt x="2203412" y="6003112"/>
                  <a:pt x="2203412" y="6039726"/>
                  <a:pt x="2225980" y="6062306"/>
                </a:cubicBezTo>
                <a:cubicBezTo>
                  <a:pt x="2248573" y="6084887"/>
                  <a:pt x="2285175" y="6084887"/>
                  <a:pt x="2307755" y="6062306"/>
                </a:cubicBezTo>
                <a:cubicBezTo>
                  <a:pt x="2330336" y="6039726"/>
                  <a:pt x="2330336" y="6003112"/>
                  <a:pt x="2307755" y="5980531"/>
                </a:cubicBezTo>
                <a:close/>
                <a:moveTo>
                  <a:pt x="2062429" y="3908984"/>
                </a:moveTo>
                <a:cubicBezTo>
                  <a:pt x="2100059" y="3871354"/>
                  <a:pt x="2100059" y="3810330"/>
                  <a:pt x="2062429" y="3772700"/>
                </a:cubicBezTo>
                <a:cubicBezTo>
                  <a:pt x="2024812" y="3735070"/>
                  <a:pt x="1963788" y="3735070"/>
                  <a:pt x="1926158" y="3772700"/>
                </a:cubicBezTo>
                <a:cubicBezTo>
                  <a:pt x="1888528" y="3810330"/>
                  <a:pt x="1888528" y="3871354"/>
                  <a:pt x="1926158" y="3908984"/>
                </a:cubicBezTo>
                <a:cubicBezTo>
                  <a:pt x="1963788" y="3946626"/>
                  <a:pt x="2024812" y="3946626"/>
                  <a:pt x="2062429" y="3908984"/>
                </a:cubicBezTo>
                <a:close/>
                <a:moveTo>
                  <a:pt x="2225980" y="6253111"/>
                </a:moveTo>
                <a:cubicBezTo>
                  <a:pt x="2203412" y="6275692"/>
                  <a:pt x="2203412" y="6312293"/>
                  <a:pt x="2225980" y="6334874"/>
                </a:cubicBezTo>
                <a:cubicBezTo>
                  <a:pt x="2248573" y="6357455"/>
                  <a:pt x="2285175" y="6357455"/>
                  <a:pt x="2307755" y="6334874"/>
                </a:cubicBezTo>
                <a:cubicBezTo>
                  <a:pt x="2330336" y="6312293"/>
                  <a:pt x="2330336" y="6275692"/>
                  <a:pt x="2307755" y="6253111"/>
                </a:cubicBezTo>
                <a:cubicBezTo>
                  <a:pt x="2285175" y="6230531"/>
                  <a:pt x="2248573" y="6230531"/>
                  <a:pt x="2225980" y="6253111"/>
                </a:cubicBezTo>
                <a:close/>
                <a:moveTo>
                  <a:pt x="2294128" y="5503532"/>
                </a:moveTo>
                <a:cubicBezTo>
                  <a:pt x="2309190" y="5488483"/>
                  <a:pt x="2309190" y="5464073"/>
                  <a:pt x="2294128" y="5449024"/>
                </a:cubicBezTo>
                <a:cubicBezTo>
                  <a:pt x="2279079" y="5433962"/>
                  <a:pt x="2254669" y="5433962"/>
                  <a:pt x="2239620" y="5449024"/>
                </a:cubicBezTo>
                <a:cubicBezTo>
                  <a:pt x="2224558" y="5464073"/>
                  <a:pt x="2224558" y="5488483"/>
                  <a:pt x="2239620" y="5503532"/>
                </a:cubicBezTo>
                <a:cubicBezTo>
                  <a:pt x="2254669" y="5518594"/>
                  <a:pt x="2279079" y="5518594"/>
                  <a:pt x="2294128" y="5503532"/>
                </a:cubicBezTo>
                <a:close/>
                <a:moveTo>
                  <a:pt x="2307755" y="5162817"/>
                </a:moveTo>
                <a:cubicBezTo>
                  <a:pt x="2285175" y="5140236"/>
                  <a:pt x="2248573" y="5140236"/>
                  <a:pt x="2225980" y="5162817"/>
                </a:cubicBezTo>
                <a:cubicBezTo>
                  <a:pt x="2203412" y="5185397"/>
                  <a:pt x="2203412" y="5222011"/>
                  <a:pt x="2225980" y="5244592"/>
                </a:cubicBezTo>
                <a:cubicBezTo>
                  <a:pt x="2248573" y="5267173"/>
                  <a:pt x="2285175" y="5267173"/>
                  <a:pt x="2307755" y="5244592"/>
                </a:cubicBezTo>
                <a:cubicBezTo>
                  <a:pt x="2330336" y="5222011"/>
                  <a:pt x="2330336" y="5185397"/>
                  <a:pt x="2307755" y="5162817"/>
                </a:cubicBezTo>
                <a:close/>
                <a:moveTo>
                  <a:pt x="2307755" y="4890249"/>
                </a:moveTo>
                <a:cubicBezTo>
                  <a:pt x="2285175" y="4867669"/>
                  <a:pt x="2248573" y="4867669"/>
                  <a:pt x="2225980" y="4890249"/>
                </a:cubicBezTo>
                <a:cubicBezTo>
                  <a:pt x="2203412" y="4912830"/>
                  <a:pt x="2203412" y="4949444"/>
                  <a:pt x="2225980" y="4972024"/>
                </a:cubicBezTo>
                <a:cubicBezTo>
                  <a:pt x="2248573" y="4994605"/>
                  <a:pt x="2285175" y="4994605"/>
                  <a:pt x="2307755" y="4972024"/>
                </a:cubicBezTo>
                <a:cubicBezTo>
                  <a:pt x="2330336" y="4949444"/>
                  <a:pt x="2330336" y="4912830"/>
                  <a:pt x="2307755" y="4890249"/>
                </a:cubicBezTo>
                <a:close/>
                <a:moveTo>
                  <a:pt x="2035188" y="6253111"/>
                </a:moveTo>
                <a:cubicBezTo>
                  <a:pt x="2012607" y="6230531"/>
                  <a:pt x="1975993" y="6230531"/>
                  <a:pt x="1953412" y="6253111"/>
                </a:cubicBezTo>
                <a:cubicBezTo>
                  <a:pt x="1930832" y="6275692"/>
                  <a:pt x="1930832" y="6312293"/>
                  <a:pt x="1953412" y="6334874"/>
                </a:cubicBezTo>
                <a:cubicBezTo>
                  <a:pt x="1975993" y="6357455"/>
                  <a:pt x="2012607" y="6357455"/>
                  <a:pt x="2035188" y="6334874"/>
                </a:cubicBezTo>
                <a:cubicBezTo>
                  <a:pt x="2057756" y="6312293"/>
                  <a:pt x="2057756" y="6275692"/>
                  <a:pt x="2035188" y="6253111"/>
                </a:cubicBezTo>
                <a:close/>
                <a:moveTo>
                  <a:pt x="345232" y="3309328"/>
                </a:moveTo>
                <a:cubicBezTo>
                  <a:pt x="352760" y="3316859"/>
                  <a:pt x="364964" y="3316859"/>
                  <a:pt x="372492" y="3309328"/>
                </a:cubicBezTo>
                <a:cubicBezTo>
                  <a:pt x="380020" y="3301797"/>
                  <a:pt x="380020" y="3289592"/>
                  <a:pt x="372492" y="3282074"/>
                </a:cubicBezTo>
                <a:cubicBezTo>
                  <a:pt x="364964" y="3274543"/>
                  <a:pt x="352760" y="3274543"/>
                  <a:pt x="345232" y="3282074"/>
                </a:cubicBezTo>
                <a:cubicBezTo>
                  <a:pt x="337703" y="3289592"/>
                  <a:pt x="337703" y="3301797"/>
                  <a:pt x="345232" y="3309328"/>
                </a:cubicBezTo>
                <a:close/>
                <a:moveTo>
                  <a:pt x="345232" y="3036761"/>
                </a:moveTo>
                <a:cubicBezTo>
                  <a:pt x="352760" y="3044279"/>
                  <a:pt x="364964" y="3044279"/>
                  <a:pt x="372492" y="3036761"/>
                </a:cubicBezTo>
                <a:cubicBezTo>
                  <a:pt x="380020" y="3029230"/>
                  <a:pt x="380020" y="3017025"/>
                  <a:pt x="372492" y="3009494"/>
                </a:cubicBezTo>
                <a:cubicBezTo>
                  <a:pt x="364964" y="3001975"/>
                  <a:pt x="352760" y="3001975"/>
                  <a:pt x="345232" y="3009494"/>
                </a:cubicBezTo>
                <a:cubicBezTo>
                  <a:pt x="337703" y="3017025"/>
                  <a:pt x="337703" y="3029230"/>
                  <a:pt x="345232" y="3036761"/>
                </a:cubicBezTo>
                <a:close/>
                <a:moveTo>
                  <a:pt x="345232" y="2764180"/>
                </a:moveTo>
                <a:cubicBezTo>
                  <a:pt x="352760" y="2771712"/>
                  <a:pt x="364964" y="2771712"/>
                  <a:pt x="372492" y="2764180"/>
                </a:cubicBezTo>
                <a:cubicBezTo>
                  <a:pt x="380020" y="2756649"/>
                  <a:pt x="380020" y="2744457"/>
                  <a:pt x="372492" y="2736926"/>
                </a:cubicBezTo>
                <a:cubicBezTo>
                  <a:pt x="364964" y="2729395"/>
                  <a:pt x="352760" y="2729395"/>
                  <a:pt x="345232" y="2736926"/>
                </a:cubicBezTo>
                <a:cubicBezTo>
                  <a:pt x="337703" y="2744457"/>
                  <a:pt x="337703" y="2756649"/>
                  <a:pt x="345232" y="2764180"/>
                </a:cubicBezTo>
                <a:close/>
                <a:moveTo>
                  <a:pt x="372492" y="2219033"/>
                </a:moveTo>
                <a:cubicBezTo>
                  <a:pt x="380020" y="2211502"/>
                  <a:pt x="380020" y="2199310"/>
                  <a:pt x="372492" y="2191779"/>
                </a:cubicBezTo>
                <a:cubicBezTo>
                  <a:pt x="364964" y="2184260"/>
                  <a:pt x="352760" y="2184260"/>
                  <a:pt x="345232" y="2191779"/>
                </a:cubicBezTo>
                <a:cubicBezTo>
                  <a:pt x="337703" y="2199310"/>
                  <a:pt x="337703" y="2211502"/>
                  <a:pt x="345232" y="2219033"/>
                </a:cubicBezTo>
                <a:cubicBezTo>
                  <a:pt x="352760" y="2226564"/>
                  <a:pt x="364964" y="2226564"/>
                  <a:pt x="372492" y="2219033"/>
                </a:cubicBezTo>
                <a:close/>
                <a:moveTo>
                  <a:pt x="345232" y="3581895"/>
                </a:moveTo>
                <a:cubicBezTo>
                  <a:pt x="352760" y="3589426"/>
                  <a:pt x="364964" y="3589426"/>
                  <a:pt x="372492" y="3581895"/>
                </a:cubicBezTo>
                <a:cubicBezTo>
                  <a:pt x="380020" y="3574377"/>
                  <a:pt x="380020" y="3562172"/>
                  <a:pt x="372492" y="3554641"/>
                </a:cubicBezTo>
                <a:cubicBezTo>
                  <a:pt x="364964" y="3547110"/>
                  <a:pt x="352760" y="3547110"/>
                  <a:pt x="345232" y="3554641"/>
                </a:cubicBezTo>
                <a:cubicBezTo>
                  <a:pt x="337703" y="3562172"/>
                  <a:pt x="337703" y="3574377"/>
                  <a:pt x="345232" y="3581895"/>
                </a:cubicBezTo>
                <a:close/>
                <a:moveTo>
                  <a:pt x="345232" y="4127043"/>
                </a:moveTo>
                <a:cubicBezTo>
                  <a:pt x="352760" y="4134574"/>
                  <a:pt x="364964" y="4134574"/>
                  <a:pt x="372492" y="4127043"/>
                </a:cubicBezTo>
                <a:cubicBezTo>
                  <a:pt x="380020" y="4119512"/>
                  <a:pt x="380020" y="4107307"/>
                  <a:pt x="372492" y="4099788"/>
                </a:cubicBezTo>
                <a:cubicBezTo>
                  <a:pt x="364964" y="4092257"/>
                  <a:pt x="352760" y="4092257"/>
                  <a:pt x="345232" y="4099788"/>
                </a:cubicBezTo>
                <a:cubicBezTo>
                  <a:pt x="337703" y="4107307"/>
                  <a:pt x="337703" y="4119512"/>
                  <a:pt x="345232" y="4127043"/>
                </a:cubicBezTo>
                <a:close/>
                <a:moveTo>
                  <a:pt x="345232" y="3854476"/>
                </a:moveTo>
                <a:cubicBezTo>
                  <a:pt x="352760" y="3861994"/>
                  <a:pt x="364964" y="3861994"/>
                  <a:pt x="372492" y="3854476"/>
                </a:cubicBezTo>
                <a:cubicBezTo>
                  <a:pt x="380020" y="3846944"/>
                  <a:pt x="380020" y="3834740"/>
                  <a:pt x="372492" y="3827209"/>
                </a:cubicBezTo>
                <a:cubicBezTo>
                  <a:pt x="364964" y="3819690"/>
                  <a:pt x="352760" y="3819690"/>
                  <a:pt x="345232" y="3827209"/>
                </a:cubicBezTo>
                <a:cubicBezTo>
                  <a:pt x="337703" y="3834740"/>
                  <a:pt x="337703" y="3846944"/>
                  <a:pt x="345232" y="3854476"/>
                </a:cubicBezTo>
                <a:close/>
                <a:moveTo>
                  <a:pt x="345232" y="4399623"/>
                </a:moveTo>
                <a:cubicBezTo>
                  <a:pt x="352760" y="4407141"/>
                  <a:pt x="364964" y="4407141"/>
                  <a:pt x="372492" y="4399623"/>
                </a:cubicBezTo>
                <a:cubicBezTo>
                  <a:pt x="380020" y="4392092"/>
                  <a:pt x="380020" y="4379887"/>
                  <a:pt x="372492" y="4372356"/>
                </a:cubicBezTo>
                <a:cubicBezTo>
                  <a:pt x="364964" y="4364837"/>
                  <a:pt x="352760" y="4364837"/>
                  <a:pt x="345232" y="4372356"/>
                </a:cubicBezTo>
                <a:cubicBezTo>
                  <a:pt x="337703" y="4379887"/>
                  <a:pt x="337703" y="4392092"/>
                  <a:pt x="345232" y="4399623"/>
                </a:cubicBezTo>
                <a:close/>
                <a:moveTo>
                  <a:pt x="944885" y="4617682"/>
                </a:moveTo>
                <a:cubicBezTo>
                  <a:pt x="922312" y="4595101"/>
                  <a:pt x="885713" y="4595101"/>
                  <a:pt x="863129" y="4617682"/>
                </a:cubicBezTo>
                <a:cubicBezTo>
                  <a:pt x="840544" y="4640262"/>
                  <a:pt x="840544" y="4676864"/>
                  <a:pt x="863129" y="4699444"/>
                </a:cubicBezTo>
                <a:cubicBezTo>
                  <a:pt x="885713" y="4722025"/>
                  <a:pt x="922312" y="4722025"/>
                  <a:pt x="944885" y="4699444"/>
                </a:cubicBezTo>
                <a:cubicBezTo>
                  <a:pt x="967470" y="4676864"/>
                  <a:pt x="967470" y="4640262"/>
                  <a:pt x="944885" y="4617682"/>
                </a:cubicBezTo>
                <a:close/>
                <a:moveTo>
                  <a:pt x="944885" y="4890249"/>
                </a:moveTo>
                <a:cubicBezTo>
                  <a:pt x="922312" y="4867669"/>
                  <a:pt x="885713" y="4867669"/>
                  <a:pt x="863129" y="4890249"/>
                </a:cubicBezTo>
                <a:cubicBezTo>
                  <a:pt x="840544" y="4912830"/>
                  <a:pt x="840544" y="4949444"/>
                  <a:pt x="863129" y="4972024"/>
                </a:cubicBezTo>
                <a:cubicBezTo>
                  <a:pt x="885713" y="4994605"/>
                  <a:pt x="922312" y="4994605"/>
                  <a:pt x="944885" y="4972024"/>
                </a:cubicBezTo>
                <a:cubicBezTo>
                  <a:pt x="967470" y="4949444"/>
                  <a:pt x="967470" y="4912830"/>
                  <a:pt x="944885" y="4890249"/>
                </a:cubicBezTo>
                <a:close/>
                <a:moveTo>
                  <a:pt x="944885" y="5162817"/>
                </a:moveTo>
                <a:cubicBezTo>
                  <a:pt x="922312" y="5140236"/>
                  <a:pt x="885713" y="5140236"/>
                  <a:pt x="863129" y="5162817"/>
                </a:cubicBezTo>
                <a:cubicBezTo>
                  <a:pt x="840544" y="5185397"/>
                  <a:pt x="840544" y="5222011"/>
                  <a:pt x="863129" y="5244592"/>
                </a:cubicBezTo>
                <a:cubicBezTo>
                  <a:pt x="885713" y="5267173"/>
                  <a:pt x="922312" y="5267173"/>
                  <a:pt x="944885" y="5244592"/>
                </a:cubicBezTo>
                <a:cubicBezTo>
                  <a:pt x="967470" y="5222011"/>
                  <a:pt x="967470" y="5185397"/>
                  <a:pt x="944885" y="5162817"/>
                </a:cubicBezTo>
                <a:close/>
                <a:moveTo>
                  <a:pt x="236202" y="4781220"/>
                </a:moveTo>
                <a:cubicBezTo>
                  <a:pt x="234776" y="4779785"/>
                  <a:pt x="233065" y="4778895"/>
                  <a:pt x="231366" y="4778007"/>
                </a:cubicBezTo>
                <a:cubicBezTo>
                  <a:pt x="234330" y="4786135"/>
                  <a:pt x="237219" y="4794301"/>
                  <a:pt x="240233" y="4802403"/>
                </a:cubicBezTo>
                <a:cubicBezTo>
                  <a:pt x="243247" y="4795368"/>
                  <a:pt x="241945" y="4786947"/>
                  <a:pt x="236202" y="4781220"/>
                </a:cubicBezTo>
                <a:close/>
                <a:moveTo>
                  <a:pt x="2062429" y="4045267"/>
                </a:moveTo>
                <a:cubicBezTo>
                  <a:pt x="2100059" y="4082910"/>
                  <a:pt x="2161096" y="4082910"/>
                  <a:pt x="2198726" y="4045267"/>
                </a:cubicBezTo>
                <a:cubicBezTo>
                  <a:pt x="2236368" y="4007637"/>
                  <a:pt x="2236368" y="3946626"/>
                  <a:pt x="2198726" y="3908984"/>
                </a:cubicBezTo>
                <a:cubicBezTo>
                  <a:pt x="2161096" y="3871354"/>
                  <a:pt x="2100059" y="3871354"/>
                  <a:pt x="2062429" y="3908984"/>
                </a:cubicBezTo>
                <a:cubicBezTo>
                  <a:pt x="2024812" y="3946626"/>
                  <a:pt x="2024812" y="4007637"/>
                  <a:pt x="2062429" y="4045267"/>
                </a:cubicBezTo>
                <a:close/>
                <a:moveTo>
                  <a:pt x="495214" y="5339931"/>
                </a:moveTo>
                <a:cubicBezTo>
                  <a:pt x="502741" y="5332400"/>
                  <a:pt x="502741" y="5320195"/>
                  <a:pt x="495214" y="5312677"/>
                </a:cubicBezTo>
                <a:cubicBezTo>
                  <a:pt x="488838" y="5306288"/>
                  <a:pt x="479240" y="5305654"/>
                  <a:pt x="471834" y="5310099"/>
                </a:cubicBezTo>
                <a:cubicBezTo>
                  <a:pt x="477887" y="5321198"/>
                  <a:pt x="483964" y="5332273"/>
                  <a:pt x="490116" y="5343309"/>
                </a:cubicBezTo>
                <a:cubicBezTo>
                  <a:pt x="491914" y="5342407"/>
                  <a:pt x="493700" y="5341429"/>
                  <a:pt x="495214" y="5339931"/>
                </a:cubicBezTo>
                <a:close/>
                <a:moveTo>
                  <a:pt x="345232" y="2491613"/>
                </a:moveTo>
                <a:cubicBezTo>
                  <a:pt x="352760" y="2499132"/>
                  <a:pt x="364964" y="2499132"/>
                  <a:pt x="372492" y="2491613"/>
                </a:cubicBezTo>
                <a:cubicBezTo>
                  <a:pt x="380020" y="2484082"/>
                  <a:pt x="380020" y="2471877"/>
                  <a:pt x="372492" y="2464359"/>
                </a:cubicBezTo>
                <a:cubicBezTo>
                  <a:pt x="364964" y="2456828"/>
                  <a:pt x="352760" y="2456828"/>
                  <a:pt x="345232" y="2464359"/>
                </a:cubicBezTo>
                <a:cubicBezTo>
                  <a:pt x="337703" y="2471877"/>
                  <a:pt x="337703" y="2484082"/>
                  <a:pt x="345232" y="2491613"/>
                </a:cubicBezTo>
                <a:close/>
                <a:moveTo>
                  <a:pt x="345232" y="4672190"/>
                </a:moveTo>
                <a:cubicBezTo>
                  <a:pt x="352760" y="4679721"/>
                  <a:pt x="364964" y="4679721"/>
                  <a:pt x="372492" y="4672190"/>
                </a:cubicBezTo>
                <a:cubicBezTo>
                  <a:pt x="380020" y="4664659"/>
                  <a:pt x="380020" y="4652454"/>
                  <a:pt x="372492" y="4644936"/>
                </a:cubicBezTo>
                <a:cubicBezTo>
                  <a:pt x="364964" y="4637405"/>
                  <a:pt x="352760" y="4637405"/>
                  <a:pt x="345232" y="4644936"/>
                </a:cubicBezTo>
                <a:cubicBezTo>
                  <a:pt x="337703" y="4652454"/>
                  <a:pt x="337703" y="4664659"/>
                  <a:pt x="345232" y="4672190"/>
                </a:cubicBezTo>
                <a:close/>
                <a:moveTo>
                  <a:pt x="2035188" y="5980531"/>
                </a:moveTo>
                <a:cubicBezTo>
                  <a:pt x="2012607" y="5957951"/>
                  <a:pt x="1975993" y="5957951"/>
                  <a:pt x="1953412" y="5980531"/>
                </a:cubicBezTo>
                <a:cubicBezTo>
                  <a:pt x="1930832" y="6003112"/>
                  <a:pt x="1930832" y="6039726"/>
                  <a:pt x="1953412" y="6062306"/>
                </a:cubicBezTo>
                <a:cubicBezTo>
                  <a:pt x="1975993" y="6084887"/>
                  <a:pt x="2012607" y="6084887"/>
                  <a:pt x="2035188" y="6062306"/>
                </a:cubicBezTo>
                <a:cubicBezTo>
                  <a:pt x="2057756" y="6039726"/>
                  <a:pt x="2057756" y="6003112"/>
                  <a:pt x="2035188" y="5980531"/>
                </a:cubicBezTo>
                <a:close/>
                <a:moveTo>
                  <a:pt x="2035188" y="5435397"/>
                </a:moveTo>
                <a:cubicBezTo>
                  <a:pt x="2012607" y="5412803"/>
                  <a:pt x="1975993" y="5412803"/>
                  <a:pt x="1953412" y="5435397"/>
                </a:cubicBezTo>
                <a:cubicBezTo>
                  <a:pt x="1930832" y="5457977"/>
                  <a:pt x="1930832" y="5494579"/>
                  <a:pt x="1953412" y="5517159"/>
                </a:cubicBezTo>
                <a:cubicBezTo>
                  <a:pt x="1975993" y="5539752"/>
                  <a:pt x="2012607" y="5539752"/>
                  <a:pt x="2035188" y="5517159"/>
                </a:cubicBezTo>
                <a:cubicBezTo>
                  <a:pt x="2057756" y="5494579"/>
                  <a:pt x="2057756" y="5457977"/>
                  <a:pt x="2035188" y="5435397"/>
                </a:cubicBezTo>
                <a:close/>
                <a:moveTo>
                  <a:pt x="2035188" y="4617682"/>
                </a:moveTo>
                <a:cubicBezTo>
                  <a:pt x="2012607" y="4595101"/>
                  <a:pt x="1975993" y="4595101"/>
                  <a:pt x="1953412" y="4617682"/>
                </a:cubicBezTo>
                <a:cubicBezTo>
                  <a:pt x="1930832" y="4640262"/>
                  <a:pt x="1930832" y="4676864"/>
                  <a:pt x="1953412" y="4699444"/>
                </a:cubicBezTo>
                <a:cubicBezTo>
                  <a:pt x="1975993" y="4722025"/>
                  <a:pt x="2012607" y="4722025"/>
                  <a:pt x="2035188" y="4699444"/>
                </a:cubicBezTo>
                <a:cubicBezTo>
                  <a:pt x="2057756" y="4676864"/>
                  <a:pt x="2057756" y="4640262"/>
                  <a:pt x="2035188" y="4617682"/>
                </a:cubicBezTo>
                <a:close/>
                <a:moveTo>
                  <a:pt x="2035188" y="5162817"/>
                </a:moveTo>
                <a:cubicBezTo>
                  <a:pt x="2012607" y="5140236"/>
                  <a:pt x="1975993" y="5140236"/>
                  <a:pt x="1953412" y="5162817"/>
                </a:cubicBezTo>
                <a:cubicBezTo>
                  <a:pt x="1930832" y="5185397"/>
                  <a:pt x="1930832" y="5222011"/>
                  <a:pt x="1953412" y="5244592"/>
                </a:cubicBezTo>
                <a:cubicBezTo>
                  <a:pt x="1975993" y="5267173"/>
                  <a:pt x="2012607" y="5267173"/>
                  <a:pt x="2035188" y="5244592"/>
                </a:cubicBezTo>
                <a:cubicBezTo>
                  <a:pt x="2057756" y="5222011"/>
                  <a:pt x="2057756" y="5185397"/>
                  <a:pt x="2035188" y="5162817"/>
                </a:cubicBezTo>
                <a:close/>
                <a:moveTo>
                  <a:pt x="1953412" y="6525679"/>
                </a:moveTo>
                <a:cubicBezTo>
                  <a:pt x="1930832" y="6548260"/>
                  <a:pt x="1930832" y="6584874"/>
                  <a:pt x="1953412" y="6607454"/>
                </a:cubicBezTo>
                <a:cubicBezTo>
                  <a:pt x="1975993" y="6630035"/>
                  <a:pt x="2012607" y="6630035"/>
                  <a:pt x="2035188" y="6607454"/>
                </a:cubicBezTo>
                <a:cubicBezTo>
                  <a:pt x="2057756" y="6584874"/>
                  <a:pt x="2057756" y="6548260"/>
                  <a:pt x="2035188" y="6525679"/>
                </a:cubicBezTo>
                <a:cubicBezTo>
                  <a:pt x="2012607" y="6503098"/>
                  <a:pt x="1975993" y="6503098"/>
                  <a:pt x="1953412" y="6525679"/>
                </a:cubicBezTo>
                <a:close/>
                <a:moveTo>
                  <a:pt x="2035188" y="4890249"/>
                </a:moveTo>
                <a:cubicBezTo>
                  <a:pt x="2012607" y="4867669"/>
                  <a:pt x="1975993" y="4867669"/>
                  <a:pt x="1953412" y="4890249"/>
                </a:cubicBezTo>
                <a:cubicBezTo>
                  <a:pt x="1930832" y="4912830"/>
                  <a:pt x="1930832" y="4949444"/>
                  <a:pt x="1953412" y="4972024"/>
                </a:cubicBezTo>
                <a:cubicBezTo>
                  <a:pt x="1975993" y="4994605"/>
                  <a:pt x="2012607" y="4994605"/>
                  <a:pt x="2035188" y="4972024"/>
                </a:cubicBezTo>
                <a:cubicBezTo>
                  <a:pt x="2057756" y="4949444"/>
                  <a:pt x="2057756" y="4912830"/>
                  <a:pt x="2035188" y="4890249"/>
                </a:cubicBezTo>
                <a:close/>
                <a:moveTo>
                  <a:pt x="2035188" y="5707964"/>
                </a:moveTo>
                <a:cubicBezTo>
                  <a:pt x="2012607" y="5685383"/>
                  <a:pt x="1975993" y="5685383"/>
                  <a:pt x="1953412" y="5707964"/>
                </a:cubicBezTo>
                <a:cubicBezTo>
                  <a:pt x="1930832" y="5730545"/>
                  <a:pt x="1930832" y="5767159"/>
                  <a:pt x="1953412" y="5789739"/>
                </a:cubicBezTo>
                <a:cubicBezTo>
                  <a:pt x="1975993" y="5812320"/>
                  <a:pt x="2012607" y="5812320"/>
                  <a:pt x="2035188" y="5789739"/>
                </a:cubicBezTo>
                <a:cubicBezTo>
                  <a:pt x="2057756" y="5767159"/>
                  <a:pt x="2057756" y="5730545"/>
                  <a:pt x="2035188" y="5707964"/>
                </a:cubicBezTo>
                <a:close/>
                <a:moveTo>
                  <a:pt x="345232" y="1919212"/>
                </a:moveTo>
                <a:cubicBezTo>
                  <a:pt x="337703" y="1926743"/>
                  <a:pt x="337703" y="1938935"/>
                  <a:pt x="345232" y="1946466"/>
                </a:cubicBezTo>
                <a:cubicBezTo>
                  <a:pt x="352760" y="1953984"/>
                  <a:pt x="364964" y="1953984"/>
                  <a:pt x="372492" y="1946466"/>
                </a:cubicBezTo>
                <a:cubicBezTo>
                  <a:pt x="380020" y="1938935"/>
                  <a:pt x="380020" y="1926743"/>
                  <a:pt x="372492" y="1919212"/>
                </a:cubicBezTo>
                <a:cubicBezTo>
                  <a:pt x="364964" y="1911680"/>
                  <a:pt x="352760" y="1911680"/>
                  <a:pt x="345232" y="1919212"/>
                </a:cubicBezTo>
                <a:close/>
                <a:moveTo>
                  <a:pt x="345232" y="4944758"/>
                </a:moveTo>
                <a:cubicBezTo>
                  <a:pt x="352760" y="4952289"/>
                  <a:pt x="364964" y="4952289"/>
                  <a:pt x="372492" y="4944758"/>
                </a:cubicBezTo>
                <a:cubicBezTo>
                  <a:pt x="380020" y="4937239"/>
                  <a:pt x="380020" y="4925035"/>
                  <a:pt x="372492" y="4917503"/>
                </a:cubicBezTo>
                <a:cubicBezTo>
                  <a:pt x="364964" y="4909972"/>
                  <a:pt x="352760" y="4909972"/>
                  <a:pt x="345232" y="4917503"/>
                </a:cubicBezTo>
                <a:cubicBezTo>
                  <a:pt x="337703" y="4925035"/>
                  <a:pt x="337703" y="4937239"/>
                  <a:pt x="345232" y="4944758"/>
                </a:cubicBezTo>
                <a:close/>
                <a:moveTo>
                  <a:pt x="2171459" y="4753966"/>
                </a:moveTo>
                <a:cubicBezTo>
                  <a:pt x="2148891" y="4731385"/>
                  <a:pt x="2112277" y="4731385"/>
                  <a:pt x="2089709" y="4753966"/>
                </a:cubicBezTo>
                <a:cubicBezTo>
                  <a:pt x="2067128" y="4776546"/>
                  <a:pt x="2067128" y="4813148"/>
                  <a:pt x="2089709" y="4835728"/>
                </a:cubicBezTo>
                <a:cubicBezTo>
                  <a:pt x="2112277" y="4858309"/>
                  <a:pt x="2148891" y="4858309"/>
                  <a:pt x="2171459" y="4835728"/>
                </a:cubicBezTo>
                <a:cubicBezTo>
                  <a:pt x="2194052" y="4813148"/>
                  <a:pt x="2194052" y="4776546"/>
                  <a:pt x="2171459" y="4753966"/>
                </a:cubicBezTo>
                <a:close/>
                <a:moveTo>
                  <a:pt x="236202" y="2082749"/>
                </a:moveTo>
                <a:cubicBezTo>
                  <a:pt x="242578" y="2076387"/>
                  <a:pt x="243223" y="2066824"/>
                  <a:pt x="238820" y="2059432"/>
                </a:cubicBezTo>
                <a:cubicBezTo>
                  <a:pt x="235397" y="2068652"/>
                  <a:pt x="232110" y="2077936"/>
                  <a:pt x="228761" y="2087194"/>
                </a:cubicBezTo>
                <a:cubicBezTo>
                  <a:pt x="231465" y="2086267"/>
                  <a:pt x="234044" y="2084908"/>
                  <a:pt x="236202" y="2082749"/>
                </a:cubicBezTo>
                <a:close/>
                <a:moveTo>
                  <a:pt x="1340180" y="6130391"/>
                </a:moveTo>
                <a:cubicBezTo>
                  <a:pt x="1325143" y="6115329"/>
                  <a:pt x="1300734" y="6115329"/>
                  <a:pt x="1285659" y="6130391"/>
                </a:cubicBezTo>
                <a:cubicBezTo>
                  <a:pt x="1270622" y="6145441"/>
                  <a:pt x="1270622" y="6169850"/>
                  <a:pt x="1285659" y="6184900"/>
                </a:cubicBezTo>
                <a:cubicBezTo>
                  <a:pt x="1300734" y="6199949"/>
                  <a:pt x="1325143" y="6199949"/>
                  <a:pt x="1340180" y="6184900"/>
                </a:cubicBezTo>
                <a:cubicBezTo>
                  <a:pt x="1355242" y="6169850"/>
                  <a:pt x="1355242" y="6145441"/>
                  <a:pt x="1340180" y="6130391"/>
                </a:cubicBezTo>
                <a:close/>
                <a:moveTo>
                  <a:pt x="1196579" y="6261062"/>
                </a:moveTo>
                <a:cubicBezTo>
                  <a:pt x="1200709" y="6265049"/>
                  <a:pt x="1204838" y="6269037"/>
                  <a:pt x="1208993" y="6273000"/>
                </a:cubicBezTo>
                <a:cubicBezTo>
                  <a:pt x="1207541" y="6270764"/>
                  <a:pt x="1205868" y="6268631"/>
                  <a:pt x="1203908" y="6266675"/>
                </a:cubicBezTo>
                <a:cubicBezTo>
                  <a:pt x="1201663" y="6264427"/>
                  <a:pt x="1199171" y="6262636"/>
                  <a:pt x="1196579" y="6261062"/>
                </a:cubicBezTo>
                <a:close/>
                <a:moveTo>
                  <a:pt x="1405801" y="408769"/>
                </a:moveTo>
                <a:cubicBezTo>
                  <a:pt x="1361567" y="445784"/>
                  <a:pt x="1318133" y="483723"/>
                  <a:pt x="1275563" y="522617"/>
                </a:cubicBezTo>
                <a:cubicBezTo>
                  <a:pt x="1310577" y="537264"/>
                  <a:pt x="1352448" y="530387"/>
                  <a:pt x="1380935" y="501892"/>
                </a:cubicBezTo>
                <a:cubicBezTo>
                  <a:pt x="1406182" y="476659"/>
                  <a:pt x="1414412" y="440929"/>
                  <a:pt x="1405801" y="408769"/>
                </a:cubicBezTo>
                <a:close/>
                <a:moveTo>
                  <a:pt x="563289" y="1728407"/>
                </a:moveTo>
                <a:cubicBezTo>
                  <a:pt x="525661" y="1690764"/>
                  <a:pt x="464641" y="1690764"/>
                  <a:pt x="427013" y="1728407"/>
                </a:cubicBezTo>
                <a:cubicBezTo>
                  <a:pt x="389385" y="1766037"/>
                  <a:pt x="389385" y="1827060"/>
                  <a:pt x="427013" y="1864690"/>
                </a:cubicBezTo>
                <a:cubicBezTo>
                  <a:pt x="464641" y="1902333"/>
                  <a:pt x="525661" y="1902333"/>
                  <a:pt x="563289" y="1864690"/>
                </a:cubicBezTo>
                <a:cubicBezTo>
                  <a:pt x="600918" y="1827060"/>
                  <a:pt x="600918" y="1766037"/>
                  <a:pt x="563289" y="1728407"/>
                </a:cubicBezTo>
                <a:close/>
                <a:moveTo>
                  <a:pt x="835856" y="1728407"/>
                </a:moveTo>
                <a:cubicBezTo>
                  <a:pt x="873510" y="1766037"/>
                  <a:pt x="934517" y="1766037"/>
                  <a:pt x="972158" y="1728407"/>
                </a:cubicBezTo>
                <a:cubicBezTo>
                  <a:pt x="1009786" y="1690764"/>
                  <a:pt x="1009786" y="1629753"/>
                  <a:pt x="972158" y="1592123"/>
                </a:cubicBezTo>
                <a:cubicBezTo>
                  <a:pt x="934517" y="1554493"/>
                  <a:pt x="873510" y="1554493"/>
                  <a:pt x="835856" y="1592123"/>
                </a:cubicBezTo>
                <a:cubicBezTo>
                  <a:pt x="798227" y="1629753"/>
                  <a:pt x="798227" y="1690764"/>
                  <a:pt x="835856" y="1728407"/>
                </a:cubicBezTo>
                <a:close/>
                <a:moveTo>
                  <a:pt x="835856" y="1864690"/>
                </a:moveTo>
                <a:cubicBezTo>
                  <a:pt x="798227" y="1902333"/>
                  <a:pt x="798227" y="1963344"/>
                  <a:pt x="835856" y="2000974"/>
                </a:cubicBezTo>
                <a:cubicBezTo>
                  <a:pt x="873510" y="2038617"/>
                  <a:pt x="934517" y="2038617"/>
                  <a:pt x="972158" y="2000974"/>
                </a:cubicBezTo>
                <a:cubicBezTo>
                  <a:pt x="1009786" y="1963344"/>
                  <a:pt x="1009786" y="1902333"/>
                  <a:pt x="972158" y="1864690"/>
                </a:cubicBezTo>
                <a:cubicBezTo>
                  <a:pt x="934517" y="1827060"/>
                  <a:pt x="873510" y="1827060"/>
                  <a:pt x="835856" y="1864690"/>
                </a:cubicBezTo>
                <a:close/>
                <a:moveTo>
                  <a:pt x="972158" y="1864690"/>
                </a:moveTo>
                <a:cubicBezTo>
                  <a:pt x="1009786" y="1902333"/>
                  <a:pt x="1070806" y="1902333"/>
                  <a:pt x="1108434" y="1864690"/>
                </a:cubicBezTo>
                <a:cubicBezTo>
                  <a:pt x="1146076" y="1827060"/>
                  <a:pt x="1146076" y="1766037"/>
                  <a:pt x="1108434" y="1728407"/>
                </a:cubicBezTo>
                <a:cubicBezTo>
                  <a:pt x="1070806" y="1690764"/>
                  <a:pt x="1009786" y="1690764"/>
                  <a:pt x="972158" y="1728407"/>
                </a:cubicBezTo>
                <a:cubicBezTo>
                  <a:pt x="934517" y="1766037"/>
                  <a:pt x="934517" y="1827060"/>
                  <a:pt x="972158" y="1864690"/>
                </a:cubicBezTo>
                <a:close/>
                <a:moveTo>
                  <a:pt x="699580" y="1728407"/>
                </a:moveTo>
                <a:cubicBezTo>
                  <a:pt x="737220" y="1690764"/>
                  <a:pt x="737220" y="1629753"/>
                  <a:pt x="699580" y="1592123"/>
                </a:cubicBezTo>
                <a:cubicBezTo>
                  <a:pt x="661951" y="1554493"/>
                  <a:pt x="600918" y="1554493"/>
                  <a:pt x="563289" y="1592123"/>
                </a:cubicBezTo>
                <a:cubicBezTo>
                  <a:pt x="525661" y="1629753"/>
                  <a:pt x="525661" y="1690764"/>
                  <a:pt x="563289" y="1728407"/>
                </a:cubicBezTo>
                <a:cubicBezTo>
                  <a:pt x="600918" y="1766037"/>
                  <a:pt x="661951" y="1766037"/>
                  <a:pt x="699580" y="1728407"/>
                </a:cubicBezTo>
                <a:close/>
                <a:moveTo>
                  <a:pt x="563289" y="1455827"/>
                </a:moveTo>
                <a:cubicBezTo>
                  <a:pt x="554881" y="1447407"/>
                  <a:pt x="545257" y="1440980"/>
                  <a:pt x="535024" y="1436332"/>
                </a:cubicBezTo>
                <a:cubicBezTo>
                  <a:pt x="502618" y="1491450"/>
                  <a:pt x="471512" y="1547406"/>
                  <a:pt x="441747" y="1604188"/>
                </a:cubicBezTo>
                <a:cubicBezTo>
                  <a:pt x="479189" y="1629169"/>
                  <a:pt x="530249" y="1625156"/>
                  <a:pt x="563289" y="1592123"/>
                </a:cubicBezTo>
                <a:cubicBezTo>
                  <a:pt x="600918" y="1554493"/>
                  <a:pt x="600918" y="1493469"/>
                  <a:pt x="563289" y="1455827"/>
                </a:cubicBezTo>
                <a:close/>
                <a:moveTo>
                  <a:pt x="699580" y="1455827"/>
                </a:moveTo>
                <a:cubicBezTo>
                  <a:pt x="737220" y="1418197"/>
                  <a:pt x="737220" y="1357186"/>
                  <a:pt x="699580" y="1319543"/>
                </a:cubicBezTo>
                <a:cubicBezTo>
                  <a:pt x="678966" y="1298931"/>
                  <a:pt x="651333" y="1289685"/>
                  <a:pt x="624359" y="1291654"/>
                </a:cubicBezTo>
                <a:cubicBezTo>
                  <a:pt x="596143" y="1335227"/>
                  <a:pt x="568721" y="1379360"/>
                  <a:pt x="542194" y="1424089"/>
                </a:cubicBezTo>
                <a:cubicBezTo>
                  <a:pt x="546894" y="1435634"/>
                  <a:pt x="553926" y="1446454"/>
                  <a:pt x="563289" y="1455827"/>
                </a:cubicBezTo>
                <a:cubicBezTo>
                  <a:pt x="600918" y="1493469"/>
                  <a:pt x="661951" y="1493469"/>
                  <a:pt x="699580" y="1455827"/>
                </a:cubicBezTo>
                <a:close/>
                <a:moveTo>
                  <a:pt x="699580" y="1592123"/>
                </a:moveTo>
                <a:cubicBezTo>
                  <a:pt x="737220" y="1629753"/>
                  <a:pt x="798227" y="1629753"/>
                  <a:pt x="835856" y="1592123"/>
                </a:cubicBezTo>
                <a:cubicBezTo>
                  <a:pt x="873510" y="1554493"/>
                  <a:pt x="873510" y="1493469"/>
                  <a:pt x="835856" y="1455827"/>
                </a:cubicBezTo>
                <a:cubicBezTo>
                  <a:pt x="798227" y="1418197"/>
                  <a:pt x="737220" y="1418197"/>
                  <a:pt x="699580" y="1455827"/>
                </a:cubicBezTo>
                <a:cubicBezTo>
                  <a:pt x="661951" y="1493469"/>
                  <a:pt x="661951" y="1554493"/>
                  <a:pt x="699580" y="1592123"/>
                </a:cubicBezTo>
                <a:close/>
                <a:moveTo>
                  <a:pt x="1340117" y="733512"/>
                </a:moveTo>
                <a:cubicBezTo>
                  <a:pt x="1355179" y="718462"/>
                  <a:pt x="1355179" y="694054"/>
                  <a:pt x="1340117" y="679005"/>
                </a:cubicBezTo>
                <a:cubicBezTo>
                  <a:pt x="1325067" y="663941"/>
                  <a:pt x="1300671" y="663941"/>
                  <a:pt x="1285608" y="679005"/>
                </a:cubicBezTo>
                <a:cubicBezTo>
                  <a:pt x="1270559" y="694054"/>
                  <a:pt x="1270559" y="718462"/>
                  <a:pt x="1285608" y="733512"/>
                </a:cubicBezTo>
                <a:cubicBezTo>
                  <a:pt x="1300671" y="748575"/>
                  <a:pt x="1325067" y="748575"/>
                  <a:pt x="1340117" y="733512"/>
                </a:cubicBezTo>
                <a:close/>
                <a:moveTo>
                  <a:pt x="1077020" y="717408"/>
                </a:moveTo>
                <a:cubicBezTo>
                  <a:pt x="1069132" y="725705"/>
                  <a:pt x="1061257" y="734021"/>
                  <a:pt x="1053442" y="742386"/>
                </a:cubicBezTo>
                <a:cubicBezTo>
                  <a:pt x="1058577" y="740520"/>
                  <a:pt x="1063427" y="737637"/>
                  <a:pt x="1067544" y="733512"/>
                </a:cubicBezTo>
                <a:cubicBezTo>
                  <a:pt x="1072195" y="728867"/>
                  <a:pt x="1075233" y="723287"/>
                  <a:pt x="1077020" y="717408"/>
                </a:cubicBezTo>
                <a:close/>
                <a:moveTo>
                  <a:pt x="1353757" y="937946"/>
                </a:moveTo>
                <a:cubicBezTo>
                  <a:pt x="1331163" y="915362"/>
                  <a:pt x="1294562" y="915362"/>
                  <a:pt x="1271969" y="937946"/>
                </a:cubicBezTo>
                <a:cubicBezTo>
                  <a:pt x="1249399" y="960524"/>
                  <a:pt x="1249399" y="997142"/>
                  <a:pt x="1271969" y="1019721"/>
                </a:cubicBezTo>
                <a:cubicBezTo>
                  <a:pt x="1294562" y="1042299"/>
                  <a:pt x="1331163" y="1042299"/>
                  <a:pt x="1353757" y="1019721"/>
                </a:cubicBezTo>
                <a:cubicBezTo>
                  <a:pt x="1376337" y="997142"/>
                  <a:pt x="1376337" y="960524"/>
                  <a:pt x="1353757" y="937946"/>
                </a:cubicBezTo>
                <a:close/>
                <a:moveTo>
                  <a:pt x="439787" y="1607960"/>
                </a:moveTo>
                <a:cubicBezTo>
                  <a:pt x="414238" y="1656817"/>
                  <a:pt x="389583" y="1706232"/>
                  <a:pt x="366055" y="1756283"/>
                </a:cubicBezTo>
                <a:cubicBezTo>
                  <a:pt x="388268" y="1754632"/>
                  <a:pt x="410022" y="1745387"/>
                  <a:pt x="427013" y="1728407"/>
                </a:cubicBezTo>
                <a:cubicBezTo>
                  <a:pt x="459730" y="1695679"/>
                  <a:pt x="463959" y="1645285"/>
                  <a:pt x="439787" y="1607960"/>
                </a:cubicBezTo>
                <a:close/>
                <a:moveTo>
                  <a:pt x="876759" y="1087853"/>
                </a:moveTo>
                <a:cubicBezTo>
                  <a:pt x="861703" y="1102917"/>
                  <a:pt x="861703" y="1127330"/>
                  <a:pt x="876759" y="1142374"/>
                </a:cubicBezTo>
                <a:cubicBezTo>
                  <a:pt x="891803" y="1157424"/>
                  <a:pt x="916211" y="1157424"/>
                  <a:pt x="931267" y="1142374"/>
                </a:cubicBezTo>
                <a:cubicBezTo>
                  <a:pt x="946324" y="1127330"/>
                  <a:pt x="946324" y="1102917"/>
                  <a:pt x="931267" y="1087853"/>
                </a:cubicBezTo>
                <a:cubicBezTo>
                  <a:pt x="916211" y="1072810"/>
                  <a:pt x="891803" y="1072810"/>
                  <a:pt x="876759" y="1087853"/>
                </a:cubicBezTo>
                <a:close/>
                <a:moveTo>
                  <a:pt x="835856" y="1728407"/>
                </a:moveTo>
                <a:cubicBezTo>
                  <a:pt x="798228" y="1690764"/>
                  <a:pt x="737220" y="1690764"/>
                  <a:pt x="699580" y="1728407"/>
                </a:cubicBezTo>
                <a:cubicBezTo>
                  <a:pt x="661951" y="1766037"/>
                  <a:pt x="661951" y="1827060"/>
                  <a:pt x="699580" y="1864690"/>
                </a:cubicBezTo>
                <a:cubicBezTo>
                  <a:pt x="737220" y="1902333"/>
                  <a:pt x="798228" y="1902333"/>
                  <a:pt x="835856" y="1864690"/>
                </a:cubicBezTo>
                <a:cubicBezTo>
                  <a:pt x="873510" y="1827060"/>
                  <a:pt x="873510" y="1766037"/>
                  <a:pt x="835856" y="1728407"/>
                </a:cubicBezTo>
                <a:close/>
                <a:moveTo>
                  <a:pt x="1271969" y="1483094"/>
                </a:moveTo>
                <a:cubicBezTo>
                  <a:pt x="1249399" y="1505674"/>
                  <a:pt x="1249399" y="1542288"/>
                  <a:pt x="1271969" y="1564869"/>
                </a:cubicBezTo>
                <a:cubicBezTo>
                  <a:pt x="1294562" y="1587437"/>
                  <a:pt x="1331163" y="1587437"/>
                  <a:pt x="1353757" y="1564869"/>
                </a:cubicBezTo>
                <a:cubicBezTo>
                  <a:pt x="1376337" y="1542288"/>
                  <a:pt x="1376337" y="1505674"/>
                  <a:pt x="1353757" y="1483094"/>
                </a:cubicBezTo>
                <a:cubicBezTo>
                  <a:pt x="1331163" y="1460513"/>
                  <a:pt x="1294562" y="1460513"/>
                  <a:pt x="1271969" y="1483094"/>
                </a:cubicBezTo>
                <a:close/>
                <a:moveTo>
                  <a:pt x="699580" y="1319543"/>
                </a:moveTo>
                <a:cubicBezTo>
                  <a:pt x="737220" y="1357186"/>
                  <a:pt x="798228" y="1357186"/>
                  <a:pt x="835856" y="1319543"/>
                </a:cubicBezTo>
                <a:cubicBezTo>
                  <a:pt x="873510" y="1281913"/>
                  <a:pt x="873510" y="1220899"/>
                  <a:pt x="835856" y="1183258"/>
                </a:cubicBezTo>
                <a:cubicBezTo>
                  <a:pt x="798228" y="1145629"/>
                  <a:pt x="737220" y="1145629"/>
                  <a:pt x="699580" y="1183258"/>
                </a:cubicBezTo>
                <a:cubicBezTo>
                  <a:pt x="661951" y="1220899"/>
                  <a:pt x="661951" y="1281913"/>
                  <a:pt x="699580" y="1319543"/>
                </a:cubicBezTo>
                <a:close/>
                <a:moveTo>
                  <a:pt x="835856" y="1455827"/>
                </a:moveTo>
                <a:cubicBezTo>
                  <a:pt x="873510" y="1493469"/>
                  <a:pt x="934517" y="1493469"/>
                  <a:pt x="972158" y="1455827"/>
                </a:cubicBezTo>
                <a:cubicBezTo>
                  <a:pt x="1009786" y="1418197"/>
                  <a:pt x="1009786" y="1357186"/>
                  <a:pt x="972158" y="1319543"/>
                </a:cubicBezTo>
                <a:cubicBezTo>
                  <a:pt x="934517" y="1281913"/>
                  <a:pt x="873510" y="1281913"/>
                  <a:pt x="835856" y="1319543"/>
                </a:cubicBezTo>
                <a:cubicBezTo>
                  <a:pt x="798228" y="1357186"/>
                  <a:pt x="798228" y="1418197"/>
                  <a:pt x="835856" y="1455827"/>
                </a:cubicBezTo>
                <a:close/>
                <a:moveTo>
                  <a:pt x="693019" y="1189186"/>
                </a:moveTo>
                <a:cubicBezTo>
                  <a:pt x="695263" y="1187314"/>
                  <a:pt x="697471" y="1185366"/>
                  <a:pt x="699580" y="1183258"/>
                </a:cubicBezTo>
                <a:cubicBezTo>
                  <a:pt x="709948" y="1172890"/>
                  <a:pt x="717352" y="1160717"/>
                  <a:pt x="722015" y="1147782"/>
                </a:cubicBezTo>
                <a:cubicBezTo>
                  <a:pt x="712241" y="1161498"/>
                  <a:pt x="702617" y="1175340"/>
                  <a:pt x="693019" y="1189186"/>
                </a:cubicBezTo>
                <a:close/>
                <a:moveTo>
                  <a:pt x="1317066" y="6372784"/>
                </a:moveTo>
                <a:cubicBezTo>
                  <a:pt x="1334402" y="6388201"/>
                  <a:pt x="1351890" y="6403454"/>
                  <a:pt x="1369517" y="6418567"/>
                </a:cubicBezTo>
                <a:cubicBezTo>
                  <a:pt x="1367320" y="6407861"/>
                  <a:pt x="1362126" y="6397637"/>
                  <a:pt x="1353820" y="6389331"/>
                </a:cubicBezTo>
                <a:cubicBezTo>
                  <a:pt x="1343584" y="6379095"/>
                  <a:pt x="1330452" y="6373749"/>
                  <a:pt x="1317066" y="6372784"/>
                </a:cubicBezTo>
                <a:close/>
                <a:moveTo>
                  <a:pt x="2593962" y="6784619"/>
                </a:moveTo>
                <a:cubicBezTo>
                  <a:pt x="2563851" y="6754520"/>
                  <a:pt x="2515045" y="6754520"/>
                  <a:pt x="2484933" y="6784619"/>
                </a:cubicBezTo>
                <a:cubicBezTo>
                  <a:pt x="2465032" y="6804532"/>
                  <a:pt x="2458568" y="6832548"/>
                  <a:pt x="2464981" y="6858000"/>
                </a:cubicBezTo>
                <a:lnTo>
                  <a:pt x="2613901" y="6858000"/>
                </a:lnTo>
                <a:cubicBezTo>
                  <a:pt x="2620328" y="6832548"/>
                  <a:pt x="2613863" y="6804532"/>
                  <a:pt x="2593962" y="6784619"/>
                </a:cubicBezTo>
                <a:close/>
                <a:moveTo>
                  <a:pt x="2035251" y="6798196"/>
                </a:moveTo>
                <a:cubicBezTo>
                  <a:pt x="2012671" y="6775615"/>
                  <a:pt x="1976057" y="6775615"/>
                  <a:pt x="1953463" y="6798196"/>
                </a:cubicBezTo>
                <a:cubicBezTo>
                  <a:pt x="1945818" y="6805853"/>
                  <a:pt x="1940966" y="6815175"/>
                  <a:pt x="1938503" y="6824967"/>
                </a:cubicBezTo>
                <a:cubicBezTo>
                  <a:pt x="1957489" y="6836130"/>
                  <a:pt x="1976577" y="6847154"/>
                  <a:pt x="1995754" y="6858000"/>
                </a:cubicBezTo>
                <a:lnTo>
                  <a:pt x="2048790" y="6858000"/>
                </a:lnTo>
                <a:cubicBezTo>
                  <a:pt x="2055813" y="6837730"/>
                  <a:pt x="2051431" y="6814375"/>
                  <a:pt x="2035251" y="6798196"/>
                </a:cubicBezTo>
                <a:close/>
                <a:moveTo>
                  <a:pt x="972158" y="1592123"/>
                </a:moveTo>
                <a:cubicBezTo>
                  <a:pt x="1009786" y="1629753"/>
                  <a:pt x="1070806" y="1629753"/>
                  <a:pt x="1108434" y="1592123"/>
                </a:cubicBezTo>
                <a:cubicBezTo>
                  <a:pt x="1146076" y="1554493"/>
                  <a:pt x="1146076" y="1493469"/>
                  <a:pt x="1108434" y="1455827"/>
                </a:cubicBezTo>
                <a:cubicBezTo>
                  <a:pt x="1070806" y="1418197"/>
                  <a:pt x="1009786" y="1418197"/>
                  <a:pt x="972158" y="1455827"/>
                </a:cubicBezTo>
                <a:cubicBezTo>
                  <a:pt x="934517" y="1493469"/>
                  <a:pt x="934517" y="1554493"/>
                  <a:pt x="972158" y="1592123"/>
                </a:cubicBezTo>
                <a:close/>
                <a:moveTo>
                  <a:pt x="1244725" y="1864690"/>
                </a:moveTo>
                <a:cubicBezTo>
                  <a:pt x="1282357" y="1902333"/>
                  <a:pt x="1343368" y="1902333"/>
                  <a:pt x="1381011" y="1864690"/>
                </a:cubicBezTo>
                <a:cubicBezTo>
                  <a:pt x="1418654" y="1827060"/>
                  <a:pt x="1418654" y="1766037"/>
                  <a:pt x="1381011" y="1728407"/>
                </a:cubicBezTo>
                <a:cubicBezTo>
                  <a:pt x="1343368" y="1690764"/>
                  <a:pt x="1282357" y="1690764"/>
                  <a:pt x="1244725" y="1728407"/>
                </a:cubicBezTo>
                <a:cubicBezTo>
                  <a:pt x="1207096" y="1766037"/>
                  <a:pt x="1207096" y="1827060"/>
                  <a:pt x="1244725" y="1864690"/>
                </a:cubicBezTo>
                <a:close/>
                <a:moveTo>
                  <a:pt x="835856" y="2137271"/>
                </a:moveTo>
                <a:cubicBezTo>
                  <a:pt x="798227" y="2174901"/>
                  <a:pt x="798227" y="2235911"/>
                  <a:pt x="835856" y="2273554"/>
                </a:cubicBezTo>
                <a:cubicBezTo>
                  <a:pt x="873510" y="2311184"/>
                  <a:pt x="934517" y="2311184"/>
                  <a:pt x="972157" y="2273554"/>
                </a:cubicBezTo>
                <a:cubicBezTo>
                  <a:pt x="1009786" y="2235911"/>
                  <a:pt x="1009786" y="2174901"/>
                  <a:pt x="972157" y="2137271"/>
                </a:cubicBezTo>
                <a:cubicBezTo>
                  <a:pt x="934517" y="2099628"/>
                  <a:pt x="873510" y="2099628"/>
                  <a:pt x="835856" y="2137271"/>
                </a:cubicBezTo>
                <a:close/>
                <a:moveTo>
                  <a:pt x="1108434" y="1728407"/>
                </a:moveTo>
                <a:cubicBezTo>
                  <a:pt x="1146076" y="1766037"/>
                  <a:pt x="1207096" y="1766037"/>
                  <a:pt x="1244725" y="1728407"/>
                </a:cubicBezTo>
                <a:cubicBezTo>
                  <a:pt x="1282357" y="1690764"/>
                  <a:pt x="1282357" y="1629753"/>
                  <a:pt x="1244725" y="1592123"/>
                </a:cubicBezTo>
                <a:cubicBezTo>
                  <a:pt x="1207096" y="1554493"/>
                  <a:pt x="1146076" y="1554493"/>
                  <a:pt x="1108434" y="1592123"/>
                </a:cubicBezTo>
                <a:cubicBezTo>
                  <a:pt x="1070806" y="1629753"/>
                  <a:pt x="1070806" y="1690764"/>
                  <a:pt x="1108434" y="1728407"/>
                </a:cubicBezTo>
                <a:close/>
                <a:moveTo>
                  <a:pt x="835856" y="2000974"/>
                </a:moveTo>
                <a:cubicBezTo>
                  <a:pt x="798227" y="1963344"/>
                  <a:pt x="737220" y="1963344"/>
                  <a:pt x="699578" y="2000974"/>
                </a:cubicBezTo>
                <a:cubicBezTo>
                  <a:pt x="661951" y="2038617"/>
                  <a:pt x="661951" y="2099628"/>
                  <a:pt x="699578" y="2137271"/>
                </a:cubicBezTo>
                <a:cubicBezTo>
                  <a:pt x="737220" y="2174901"/>
                  <a:pt x="798227" y="2174901"/>
                  <a:pt x="835856" y="2137271"/>
                </a:cubicBezTo>
                <a:cubicBezTo>
                  <a:pt x="873510" y="2099628"/>
                  <a:pt x="873510" y="2038617"/>
                  <a:pt x="835856" y="2000974"/>
                </a:cubicBezTo>
                <a:close/>
                <a:moveTo>
                  <a:pt x="972157" y="2000974"/>
                </a:moveTo>
                <a:cubicBezTo>
                  <a:pt x="934517" y="2038617"/>
                  <a:pt x="934517" y="2099628"/>
                  <a:pt x="972157" y="2137271"/>
                </a:cubicBezTo>
                <a:cubicBezTo>
                  <a:pt x="1009786" y="2174901"/>
                  <a:pt x="1070806" y="2174901"/>
                  <a:pt x="1108434" y="2137271"/>
                </a:cubicBezTo>
                <a:cubicBezTo>
                  <a:pt x="1146076" y="2099628"/>
                  <a:pt x="1146076" y="2038617"/>
                  <a:pt x="1108434" y="2000974"/>
                </a:cubicBezTo>
                <a:cubicBezTo>
                  <a:pt x="1070806" y="1963344"/>
                  <a:pt x="1009786" y="1963344"/>
                  <a:pt x="972157" y="2000974"/>
                </a:cubicBezTo>
                <a:close/>
                <a:moveTo>
                  <a:pt x="1108434" y="1864690"/>
                </a:moveTo>
                <a:cubicBezTo>
                  <a:pt x="1070806" y="1902333"/>
                  <a:pt x="1070806" y="1963344"/>
                  <a:pt x="1108434" y="2000974"/>
                </a:cubicBezTo>
                <a:cubicBezTo>
                  <a:pt x="1146076" y="2038617"/>
                  <a:pt x="1207096" y="2038617"/>
                  <a:pt x="1244725" y="2000974"/>
                </a:cubicBezTo>
                <a:cubicBezTo>
                  <a:pt x="1282357" y="1963344"/>
                  <a:pt x="1282357" y="1902333"/>
                  <a:pt x="1244725" y="1864690"/>
                </a:cubicBezTo>
                <a:cubicBezTo>
                  <a:pt x="1207096" y="1827060"/>
                  <a:pt x="1146076" y="1827060"/>
                  <a:pt x="1108434" y="1864690"/>
                </a:cubicBezTo>
                <a:close/>
                <a:moveTo>
                  <a:pt x="699578" y="1864690"/>
                </a:moveTo>
                <a:cubicBezTo>
                  <a:pt x="661951" y="1827060"/>
                  <a:pt x="600918" y="1827060"/>
                  <a:pt x="563289" y="1864690"/>
                </a:cubicBezTo>
                <a:cubicBezTo>
                  <a:pt x="525661" y="1902333"/>
                  <a:pt x="525661" y="1963344"/>
                  <a:pt x="563289" y="2000974"/>
                </a:cubicBezTo>
                <a:cubicBezTo>
                  <a:pt x="600918" y="2038617"/>
                  <a:pt x="661951" y="2038617"/>
                  <a:pt x="699578" y="2000974"/>
                </a:cubicBezTo>
                <a:cubicBezTo>
                  <a:pt x="737220" y="1963344"/>
                  <a:pt x="737220" y="1902333"/>
                  <a:pt x="699578" y="1864690"/>
                </a:cubicBezTo>
                <a:close/>
                <a:moveTo>
                  <a:pt x="1353757" y="1210512"/>
                </a:moveTo>
                <a:cubicBezTo>
                  <a:pt x="1331163" y="1187934"/>
                  <a:pt x="1294562" y="1187934"/>
                  <a:pt x="1271969" y="1210512"/>
                </a:cubicBezTo>
                <a:cubicBezTo>
                  <a:pt x="1249399" y="1233090"/>
                  <a:pt x="1249399" y="1269708"/>
                  <a:pt x="1271969" y="1292289"/>
                </a:cubicBezTo>
                <a:cubicBezTo>
                  <a:pt x="1294562" y="1314869"/>
                  <a:pt x="1331163" y="1314869"/>
                  <a:pt x="1353757" y="1292289"/>
                </a:cubicBezTo>
                <a:cubicBezTo>
                  <a:pt x="1376337" y="1269708"/>
                  <a:pt x="1376337" y="1233090"/>
                  <a:pt x="1353757" y="1210512"/>
                </a:cubicBezTo>
                <a:close/>
                <a:moveTo>
                  <a:pt x="2757437" y="1060667"/>
                </a:moveTo>
                <a:cubicBezTo>
                  <a:pt x="2727338" y="1090774"/>
                  <a:pt x="2727338" y="1139583"/>
                  <a:pt x="2757437" y="1169696"/>
                </a:cubicBezTo>
                <a:cubicBezTo>
                  <a:pt x="2787549" y="1199809"/>
                  <a:pt x="2836367" y="1199809"/>
                  <a:pt x="2866466" y="1169696"/>
                </a:cubicBezTo>
                <a:cubicBezTo>
                  <a:pt x="2896578" y="1139583"/>
                  <a:pt x="2896578" y="1090774"/>
                  <a:pt x="2866466" y="1060667"/>
                </a:cubicBezTo>
                <a:cubicBezTo>
                  <a:pt x="2836367" y="1030566"/>
                  <a:pt x="2787549" y="1030566"/>
                  <a:pt x="2757437" y="1060667"/>
                </a:cubicBezTo>
                <a:close/>
                <a:moveTo>
                  <a:pt x="2825585" y="556413"/>
                </a:moveTo>
                <a:cubicBezTo>
                  <a:pt x="2818054" y="548878"/>
                  <a:pt x="2805849" y="548878"/>
                  <a:pt x="2798331" y="556413"/>
                </a:cubicBezTo>
                <a:cubicBezTo>
                  <a:pt x="2790800" y="563929"/>
                  <a:pt x="2790800" y="576132"/>
                  <a:pt x="2798331" y="583667"/>
                </a:cubicBezTo>
                <a:cubicBezTo>
                  <a:pt x="2805849" y="591195"/>
                  <a:pt x="2818054" y="591195"/>
                  <a:pt x="2825585" y="583667"/>
                </a:cubicBezTo>
                <a:cubicBezTo>
                  <a:pt x="2833116" y="576132"/>
                  <a:pt x="2833116" y="563929"/>
                  <a:pt x="2825585" y="556413"/>
                </a:cubicBezTo>
                <a:close/>
                <a:moveTo>
                  <a:pt x="2892882" y="1304951"/>
                </a:moveTo>
                <a:lnTo>
                  <a:pt x="2892882" y="1197973"/>
                </a:lnTo>
                <a:cubicBezTo>
                  <a:pt x="2864053" y="1227826"/>
                  <a:pt x="2864053" y="1275106"/>
                  <a:pt x="2892882" y="1304951"/>
                </a:cubicBezTo>
                <a:close/>
                <a:moveTo>
                  <a:pt x="2798331" y="828979"/>
                </a:moveTo>
                <a:cubicBezTo>
                  <a:pt x="2790800" y="836507"/>
                  <a:pt x="2790800" y="848711"/>
                  <a:pt x="2798331" y="856233"/>
                </a:cubicBezTo>
                <a:cubicBezTo>
                  <a:pt x="2805849" y="863762"/>
                  <a:pt x="2818054" y="863762"/>
                  <a:pt x="2825585" y="856233"/>
                </a:cubicBezTo>
                <a:cubicBezTo>
                  <a:pt x="2833116" y="848711"/>
                  <a:pt x="2833116" y="836507"/>
                  <a:pt x="2825585" y="828979"/>
                </a:cubicBezTo>
                <a:cubicBezTo>
                  <a:pt x="2818054" y="821444"/>
                  <a:pt x="2805849" y="821444"/>
                  <a:pt x="2798331" y="828979"/>
                </a:cubicBezTo>
                <a:close/>
                <a:moveTo>
                  <a:pt x="2784691" y="52146"/>
                </a:moveTo>
                <a:cubicBezTo>
                  <a:pt x="2799753" y="67208"/>
                  <a:pt x="2824163" y="67208"/>
                  <a:pt x="2839212" y="52146"/>
                </a:cubicBezTo>
                <a:cubicBezTo>
                  <a:pt x="2853525" y="37833"/>
                  <a:pt x="2854058" y="15137"/>
                  <a:pt x="2841143" y="0"/>
                </a:cubicBezTo>
                <a:lnTo>
                  <a:pt x="2782761" y="0"/>
                </a:lnTo>
                <a:cubicBezTo>
                  <a:pt x="2769845" y="15137"/>
                  <a:pt x="2770378" y="37833"/>
                  <a:pt x="2784691" y="52146"/>
                </a:cubicBezTo>
                <a:close/>
                <a:moveTo>
                  <a:pt x="2892882" y="6649440"/>
                </a:moveTo>
                <a:cubicBezTo>
                  <a:pt x="2864130" y="6679273"/>
                  <a:pt x="2864130" y="6726440"/>
                  <a:pt x="2892882" y="6756260"/>
                </a:cubicBezTo>
                <a:lnTo>
                  <a:pt x="2892882" y="6649440"/>
                </a:lnTo>
                <a:close/>
                <a:moveTo>
                  <a:pt x="2839212" y="270204"/>
                </a:moveTo>
                <a:cubicBezTo>
                  <a:pt x="2824163" y="255154"/>
                  <a:pt x="2799753" y="255154"/>
                  <a:pt x="2784691" y="270204"/>
                </a:cubicBezTo>
                <a:cubicBezTo>
                  <a:pt x="2769642" y="285254"/>
                  <a:pt x="2769642" y="309662"/>
                  <a:pt x="2784691" y="324724"/>
                </a:cubicBezTo>
                <a:cubicBezTo>
                  <a:pt x="2799753" y="339775"/>
                  <a:pt x="2824163" y="339775"/>
                  <a:pt x="2839212" y="324724"/>
                </a:cubicBezTo>
                <a:cubicBezTo>
                  <a:pt x="2854262" y="309662"/>
                  <a:pt x="2854262" y="285254"/>
                  <a:pt x="2839212" y="270204"/>
                </a:cubicBezTo>
                <a:close/>
                <a:moveTo>
                  <a:pt x="2457679" y="6757365"/>
                </a:moveTo>
                <a:cubicBezTo>
                  <a:pt x="2487778" y="6727266"/>
                  <a:pt x="2487778" y="6678447"/>
                  <a:pt x="2457679" y="6648336"/>
                </a:cubicBezTo>
                <a:cubicBezTo>
                  <a:pt x="2427554" y="6618236"/>
                  <a:pt x="2378748" y="6618236"/>
                  <a:pt x="2348649" y="6648336"/>
                </a:cubicBezTo>
                <a:cubicBezTo>
                  <a:pt x="2318537" y="6678447"/>
                  <a:pt x="2318537" y="6727266"/>
                  <a:pt x="2348649" y="6757365"/>
                </a:cubicBezTo>
                <a:cubicBezTo>
                  <a:pt x="2378748" y="6787477"/>
                  <a:pt x="2427554" y="6787477"/>
                  <a:pt x="2457679" y="6757365"/>
                </a:cubicBezTo>
                <a:close/>
                <a:moveTo>
                  <a:pt x="2239556" y="52146"/>
                </a:moveTo>
                <a:cubicBezTo>
                  <a:pt x="2254593" y="67209"/>
                  <a:pt x="2279015" y="67209"/>
                  <a:pt x="2294065" y="52146"/>
                </a:cubicBezTo>
                <a:cubicBezTo>
                  <a:pt x="2308377" y="37834"/>
                  <a:pt x="2308911" y="15138"/>
                  <a:pt x="2295995" y="0"/>
                </a:cubicBezTo>
                <a:lnTo>
                  <a:pt x="2237613" y="0"/>
                </a:lnTo>
                <a:cubicBezTo>
                  <a:pt x="2224697" y="15137"/>
                  <a:pt x="2225231" y="37834"/>
                  <a:pt x="2239556" y="52146"/>
                </a:cubicBezTo>
                <a:close/>
                <a:moveTo>
                  <a:pt x="2321395" y="6621081"/>
                </a:moveTo>
                <a:cubicBezTo>
                  <a:pt x="2351494" y="6590982"/>
                  <a:pt x="2351494" y="6542163"/>
                  <a:pt x="2321395" y="6512052"/>
                </a:cubicBezTo>
                <a:cubicBezTo>
                  <a:pt x="2291283" y="6481940"/>
                  <a:pt x="2242452" y="6481940"/>
                  <a:pt x="2212365" y="6512052"/>
                </a:cubicBezTo>
                <a:cubicBezTo>
                  <a:pt x="2182254" y="6542163"/>
                  <a:pt x="2182254" y="6590982"/>
                  <a:pt x="2212365" y="6621081"/>
                </a:cubicBezTo>
                <a:cubicBezTo>
                  <a:pt x="2242452" y="6651193"/>
                  <a:pt x="2291283" y="6651193"/>
                  <a:pt x="2321395" y="6621081"/>
                </a:cubicBezTo>
                <a:close/>
                <a:moveTo>
                  <a:pt x="2866530" y="6621081"/>
                </a:moveTo>
                <a:cubicBezTo>
                  <a:pt x="2896642" y="6590982"/>
                  <a:pt x="2896642" y="6542163"/>
                  <a:pt x="2866530" y="6512052"/>
                </a:cubicBezTo>
                <a:cubicBezTo>
                  <a:pt x="2836431" y="6481940"/>
                  <a:pt x="2787612" y="6481940"/>
                  <a:pt x="2757500" y="6512052"/>
                </a:cubicBezTo>
                <a:cubicBezTo>
                  <a:pt x="2727401" y="6542163"/>
                  <a:pt x="2727401" y="6590982"/>
                  <a:pt x="2757500" y="6621081"/>
                </a:cubicBezTo>
                <a:cubicBezTo>
                  <a:pt x="2787612" y="6651193"/>
                  <a:pt x="2836431" y="6651193"/>
                  <a:pt x="2866530" y="6621081"/>
                </a:cubicBezTo>
                <a:close/>
                <a:moveTo>
                  <a:pt x="2185099" y="6757365"/>
                </a:moveTo>
                <a:cubicBezTo>
                  <a:pt x="2215210" y="6727266"/>
                  <a:pt x="2215210" y="6678447"/>
                  <a:pt x="2185099" y="6648336"/>
                </a:cubicBezTo>
                <a:cubicBezTo>
                  <a:pt x="2155000" y="6618236"/>
                  <a:pt x="2106181" y="6618236"/>
                  <a:pt x="2076069" y="6648336"/>
                </a:cubicBezTo>
                <a:cubicBezTo>
                  <a:pt x="2045970" y="6678447"/>
                  <a:pt x="2045970" y="6727266"/>
                  <a:pt x="2076069" y="6757365"/>
                </a:cubicBezTo>
                <a:cubicBezTo>
                  <a:pt x="2106181" y="6787477"/>
                  <a:pt x="2155000" y="6787477"/>
                  <a:pt x="2185099" y="6757365"/>
                </a:cubicBezTo>
                <a:close/>
                <a:moveTo>
                  <a:pt x="2593962" y="6621081"/>
                </a:moveTo>
                <a:cubicBezTo>
                  <a:pt x="2624074" y="6590982"/>
                  <a:pt x="2624074" y="6542163"/>
                  <a:pt x="2593962" y="6512052"/>
                </a:cubicBezTo>
                <a:cubicBezTo>
                  <a:pt x="2563851" y="6481940"/>
                  <a:pt x="2515045" y="6481940"/>
                  <a:pt x="2484933" y="6512052"/>
                </a:cubicBezTo>
                <a:cubicBezTo>
                  <a:pt x="2454821" y="6542163"/>
                  <a:pt x="2454821" y="6590982"/>
                  <a:pt x="2484933" y="6621081"/>
                </a:cubicBezTo>
                <a:cubicBezTo>
                  <a:pt x="2515045" y="6651193"/>
                  <a:pt x="2563851" y="6651193"/>
                  <a:pt x="2593962" y="6621081"/>
                </a:cubicBezTo>
                <a:close/>
                <a:moveTo>
                  <a:pt x="2730246" y="6757365"/>
                </a:moveTo>
                <a:cubicBezTo>
                  <a:pt x="2760358" y="6727266"/>
                  <a:pt x="2760358" y="6678447"/>
                  <a:pt x="2730246" y="6648336"/>
                </a:cubicBezTo>
                <a:cubicBezTo>
                  <a:pt x="2700122" y="6618236"/>
                  <a:pt x="2651328" y="6618236"/>
                  <a:pt x="2621217" y="6648336"/>
                </a:cubicBezTo>
                <a:cubicBezTo>
                  <a:pt x="2591092" y="6678447"/>
                  <a:pt x="2591092" y="6727266"/>
                  <a:pt x="2621217" y="6757365"/>
                </a:cubicBezTo>
                <a:cubicBezTo>
                  <a:pt x="2651328" y="6787477"/>
                  <a:pt x="2700122" y="6787477"/>
                  <a:pt x="2730246" y="6757365"/>
                </a:cubicBezTo>
                <a:close/>
                <a:moveTo>
                  <a:pt x="1135695" y="1346810"/>
                </a:moveTo>
                <a:cubicBezTo>
                  <a:pt x="1113111" y="1369390"/>
                  <a:pt x="1113111" y="1405992"/>
                  <a:pt x="1135695" y="1428572"/>
                </a:cubicBezTo>
                <a:cubicBezTo>
                  <a:pt x="1158279" y="1451153"/>
                  <a:pt x="1194891" y="1451153"/>
                  <a:pt x="1217477" y="1428572"/>
                </a:cubicBezTo>
                <a:cubicBezTo>
                  <a:pt x="1240048" y="1405992"/>
                  <a:pt x="1240048" y="1369390"/>
                  <a:pt x="1217477" y="1346810"/>
                </a:cubicBezTo>
                <a:cubicBezTo>
                  <a:pt x="1194891" y="1324229"/>
                  <a:pt x="1158279" y="1324229"/>
                  <a:pt x="1135695" y="1346810"/>
                </a:cubicBezTo>
                <a:close/>
                <a:moveTo>
                  <a:pt x="1149325" y="869808"/>
                </a:moveTo>
                <a:cubicBezTo>
                  <a:pt x="1164382" y="884858"/>
                  <a:pt x="1188777" y="884858"/>
                  <a:pt x="1203846" y="869808"/>
                </a:cubicBezTo>
                <a:cubicBezTo>
                  <a:pt x="1218890" y="854745"/>
                  <a:pt x="1218890" y="830338"/>
                  <a:pt x="1203846" y="815287"/>
                </a:cubicBezTo>
                <a:cubicBezTo>
                  <a:pt x="1188777" y="800236"/>
                  <a:pt x="1164382" y="800236"/>
                  <a:pt x="1149325" y="815287"/>
                </a:cubicBezTo>
                <a:cubicBezTo>
                  <a:pt x="1134269" y="830338"/>
                  <a:pt x="1134269" y="854745"/>
                  <a:pt x="1149325" y="869808"/>
                </a:cubicBezTo>
                <a:close/>
                <a:moveTo>
                  <a:pt x="999406" y="1292289"/>
                </a:moveTo>
                <a:cubicBezTo>
                  <a:pt x="1021991" y="1314869"/>
                  <a:pt x="1058602" y="1314869"/>
                  <a:pt x="1081187" y="1292289"/>
                </a:cubicBezTo>
                <a:cubicBezTo>
                  <a:pt x="1103771" y="1269709"/>
                  <a:pt x="1103771" y="1233092"/>
                  <a:pt x="1081187" y="1210512"/>
                </a:cubicBezTo>
                <a:cubicBezTo>
                  <a:pt x="1058602" y="1187934"/>
                  <a:pt x="1021991" y="1187934"/>
                  <a:pt x="999406" y="1210512"/>
                </a:cubicBezTo>
                <a:cubicBezTo>
                  <a:pt x="976833" y="1233092"/>
                  <a:pt x="976833" y="1269709"/>
                  <a:pt x="999406" y="1292289"/>
                </a:cubicBezTo>
                <a:close/>
                <a:moveTo>
                  <a:pt x="944885" y="5435397"/>
                </a:moveTo>
                <a:cubicBezTo>
                  <a:pt x="922312" y="5412803"/>
                  <a:pt x="885713" y="5412803"/>
                  <a:pt x="863129" y="5435397"/>
                </a:cubicBezTo>
                <a:cubicBezTo>
                  <a:pt x="840544" y="5457977"/>
                  <a:pt x="840544" y="5494579"/>
                  <a:pt x="863129" y="5517159"/>
                </a:cubicBezTo>
                <a:cubicBezTo>
                  <a:pt x="885713" y="5539752"/>
                  <a:pt x="922312" y="5539752"/>
                  <a:pt x="944885" y="5517159"/>
                </a:cubicBezTo>
                <a:cubicBezTo>
                  <a:pt x="967470" y="5494579"/>
                  <a:pt x="967470" y="5457977"/>
                  <a:pt x="944885" y="5435397"/>
                </a:cubicBezTo>
                <a:close/>
                <a:moveTo>
                  <a:pt x="1067544" y="1006091"/>
                </a:moveTo>
                <a:cubicBezTo>
                  <a:pt x="1082613" y="991028"/>
                  <a:pt x="1082613" y="966620"/>
                  <a:pt x="1067544" y="951571"/>
                </a:cubicBezTo>
                <a:cubicBezTo>
                  <a:pt x="1052500" y="936520"/>
                  <a:pt x="1028092" y="936520"/>
                  <a:pt x="1013036" y="951571"/>
                </a:cubicBezTo>
                <a:cubicBezTo>
                  <a:pt x="997991" y="966620"/>
                  <a:pt x="997991" y="991028"/>
                  <a:pt x="1013036" y="1006091"/>
                </a:cubicBezTo>
                <a:cubicBezTo>
                  <a:pt x="1028092" y="1021141"/>
                  <a:pt x="1052500" y="1021141"/>
                  <a:pt x="1067544" y="1006091"/>
                </a:cubicBezTo>
                <a:close/>
                <a:moveTo>
                  <a:pt x="2144217" y="4535906"/>
                </a:moveTo>
                <a:cubicBezTo>
                  <a:pt x="2151748" y="4528376"/>
                  <a:pt x="2151748" y="4516171"/>
                  <a:pt x="2144217" y="4508639"/>
                </a:cubicBezTo>
                <a:cubicBezTo>
                  <a:pt x="2136686" y="4501121"/>
                  <a:pt x="2124481" y="4501121"/>
                  <a:pt x="2116950" y="4508639"/>
                </a:cubicBezTo>
                <a:cubicBezTo>
                  <a:pt x="2109432" y="4516171"/>
                  <a:pt x="2109432" y="4528376"/>
                  <a:pt x="2116950" y="4535906"/>
                </a:cubicBezTo>
                <a:cubicBezTo>
                  <a:pt x="2124481" y="4543425"/>
                  <a:pt x="2136686" y="4543425"/>
                  <a:pt x="2144217" y="4535906"/>
                </a:cubicBezTo>
                <a:close/>
                <a:moveTo>
                  <a:pt x="1203846" y="597229"/>
                </a:moveTo>
                <a:cubicBezTo>
                  <a:pt x="1208584" y="592485"/>
                  <a:pt x="1211659" y="586762"/>
                  <a:pt x="1213420" y="580746"/>
                </a:cubicBezTo>
                <a:cubicBezTo>
                  <a:pt x="1204194" y="589539"/>
                  <a:pt x="1195003" y="598357"/>
                  <a:pt x="1185875" y="607238"/>
                </a:cubicBezTo>
                <a:cubicBezTo>
                  <a:pt x="1192449" y="605613"/>
                  <a:pt x="1198698" y="602364"/>
                  <a:pt x="1203846" y="597229"/>
                </a:cubicBezTo>
                <a:close/>
                <a:moveTo>
                  <a:pt x="1217477" y="1074230"/>
                </a:moveTo>
                <a:cubicBezTo>
                  <a:pt x="1194891" y="1051650"/>
                  <a:pt x="1158279" y="1051650"/>
                  <a:pt x="1135695" y="1074230"/>
                </a:cubicBezTo>
                <a:cubicBezTo>
                  <a:pt x="1113111" y="1096808"/>
                  <a:pt x="1113111" y="1133419"/>
                  <a:pt x="1135695" y="1156004"/>
                </a:cubicBezTo>
                <a:cubicBezTo>
                  <a:pt x="1158279" y="1178583"/>
                  <a:pt x="1194891" y="1178583"/>
                  <a:pt x="1217477" y="1156004"/>
                </a:cubicBezTo>
                <a:cubicBezTo>
                  <a:pt x="1240048" y="1133419"/>
                  <a:pt x="1240048" y="1096808"/>
                  <a:pt x="1217477" y="1074230"/>
                </a:cubicBezTo>
                <a:close/>
                <a:moveTo>
                  <a:pt x="1545438" y="297241"/>
                </a:moveTo>
                <a:cubicBezTo>
                  <a:pt x="1505356" y="327813"/>
                  <a:pt x="1465859" y="359111"/>
                  <a:pt x="1426997" y="391164"/>
                </a:cubicBezTo>
                <a:cubicBezTo>
                  <a:pt x="1458392" y="398531"/>
                  <a:pt x="1492745" y="390085"/>
                  <a:pt x="1517231" y="365609"/>
                </a:cubicBezTo>
                <a:cubicBezTo>
                  <a:pt x="1536103" y="346733"/>
                  <a:pt x="1545488" y="321977"/>
                  <a:pt x="1545438" y="297241"/>
                </a:cubicBezTo>
                <a:close/>
                <a:moveTo>
                  <a:pt x="1517231" y="365609"/>
                </a:moveTo>
                <a:cubicBezTo>
                  <a:pt x="1479601" y="403238"/>
                  <a:pt x="1479601" y="464258"/>
                  <a:pt x="1517231" y="501892"/>
                </a:cubicBezTo>
                <a:cubicBezTo>
                  <a:pt x="1554861" y="539533"/>
                  <a:pt x="1615872" y="539533"/>
                  <a:pt x="1653527" y="501892"/>
                </a:cubicBezTo>
                <a:cubicBezTo>
                  <a:pt x="1691157" y="464258"/>
                  <a:pt x="1691157" y="403238"/>
                  <a:pt x="1653527" y="365609"/>
                </a:cubicBezTo>
                <a:cubicBezTo>
                  <a:pt x="1615872" y="327974"/>
                  <a:pt x="1554861" y="327974"/>
                  <a:pt x="1517231" y="365609"/>
                </a:cubicBezTo>
                <a:close/>
                <a:moveTo>
                  <a:pt x="1789811" y="229326"/>
                </a:moveTo>
                <a:cubicBezTo>
                  <a:pt x="1827441" y="266954"/>
                  <a:pt x="1888465" y="266954"/>
                  <a:pt x="1926095" y="229326"/>
                </a:cubicBezTo>
                <a:cubicBezTo>
                  <a:pt x="1963725" y="191679"/>
                  <a:pt x="1963725" y="130672"/>
                  <a:pt x="1926095" y="93036"/>
                </a:cubicBezTo>
                <a:cubicBezTo>
                  <a:pt x="1913141" y="80076"/>
                  <a:pt x="1897380" y="71686"/>
                  <a:pt x="1880781" y="67655"/>
                </a:cubicBezTo>
                <a:cubicBezTo>
                  <a:pt x="1841195" y="91846"/>
                  <a:pt x="1802105" y="116762"/>
                  <a:pt x="1763459" y="142299"/>
                </a:cubicBezTo>
                <a:cubicBezTo>
                  <a:pt x="1757388" y="172802"/>
                  <a:pt x="1766151" y="205674"/>
                  <a:pt x="1789811" y="229326"/>
                </a:cubicBezTo>
                <a:close/>
                <a:moveTo>
                  <a:pt x="1380935" y="501892"/>
                </a:moveTo>
                <a:cubicBezTo>
                  <a:pt x="1343305" y="539533"/>
                  <a:pt x="1343305" y="600540"/>
                  <a:pt x="1380935" y="638188"/>
                </a:cubicBezTo>
                <a:cubicBezTo>
                  <a:pt x="1418590" y="675816"/>
                  <a:pt x="1479601" y="675816"/>
                  <a:pt x="1517231" y="638188"/>
                </a:cubicBezTo>
                <a:cubicBezTo>
                  <a:pt x="1554861" y="600540"/>
                  <a:pt x="1554861" y="539533"/>
                  <a:pt x="1517231" y="501892"/>
                </a:cubicBezTo>
                <a:cubicBezTo>
                  <a:pt x="1479601" y="464256"/>
                  <a:pt x="1418590" y="464256"/>
                  <a:pt x="1380935" y="501892"/>
                </a:cubicBezTo>
                <a:close/>
                <a:moveTo>
                  <a:pt x="1600035" y="256319"/>
                </a:moveTo>
                <a:cubicBezTo>
                  <a:pt x="1619606" y="253318"/>
                  <a:pt x="1638452" y="244394"/>
                  <a:pt x="1653527" y="229326"/>
                </a:cubicBezTo>
                <a:cubicBezTo>
                  <a:pt x="1660830" y="222014"/>
                  <a:pt x="1666672" y="213804"/>
                  <a:pt x="1671155" y="205072"/>
                </a:cubicBezTo>
                <a:cubicBezTo>
                  <a:pt x="1647228" y="221872"/>
                  <a:pt x="1623568" y="239012"/>
                  <a:pt x="1600035" y="256319"/>
                </a:cubicBezTo>
                <a:close/>
                <a:moveTo>
                  <a:pt x="1653527" y="229326"/>
                </a:moveTo>
                <a:cubicBezTo>
                  <a:pt x="1615872" y="266954"/>
                  <a:pt x="1615872" y="327974"/>
                  <a:pt x="1653527" y="365609"/>
                </a:cubicBezTo>
                <a:cubicBezTo>
                  <a:pt x="1691157" y="403238"/>
                  <a:pt x="1752168" y="403238"/>
                  <a:pt x="1789811" y="365609"/>
                </a:cubicBezTo>
                <a:cubicBezTo>
                  <a:pt x="1827441" y="327974"/>
                  <a:pt x="1827441" y="266954"/>
                  <a:pt x="1789811" y="229326"/>
                </a:cubicBezTo>
                <a:cubicBezTo>
                  <a:pt x="1752168" y="191678"/>
                  <a:pt x="1691157" y="191678"/>
                  <a:pt x="1653527" y="229326"/>
                </a:cubicBezTo>
                <a:close/>
                <a:moveTo>
                  <a:pt x="1789875" y="3908984"/>
                </a:moveTo>
                <a:cubicBezTo>
                  <a:pt x="1827492" y="3871354"/>
                  <a:pt x="1827492" y="3810330"/>
                  <a:pt x="1789875" y="3772700"/>
                </a:cubicBezTo>
                <a:cubicBezTo>
                  <a:pt x="1752232" y="3735070"/>
                  <a:pt x="1691221" y="3735070"/>
                  <a:pt x="1653591" y="3772700"/>
                </a:cubicBezTo>
                <a:cubicBezTo>
                  <a:pt x="1615948" y="3810330"/>
                  <a:pt x="1615948" y="3871354"/>
                  <a:pt x="1653591" y="3908984"/>
                </a:cubicBezTo>
                <a:cubicBezTo>
                  <a:pt x="1691221" y="3946626"/>
                  <a:pt x="1752232" y="3946626"/>
                  <a:pt x="1789875" y="3908984"/>
                </a:cubicBezTo>
                <a:close/>
                <a:moveTo>
                  <a:pt x="1830743" y="3404730"/>
                </a:moveTo>
                <a:cubicBezTo>
                  <a:pt x="1815706" y="3419780"/>
                  <a:pt x="1815706" y="3444189"/>
                  <a:pt x="1830743" y="3459239"/>
                </a:cubicBezTo>
                <a:cubicBezTo>
                  <a:pt x="1845805" y="3474301"/>
                  <a:pt x="1870215" y="3474301"/>
                  <a:pt x="1885264" y="3459239"/>
                </a:cubicBezTo>
                <a:cubicBezTo>
                  <a:pt x="1900327" y="3444189"/>
                  <a:pt x="1900327" y="3419780"/>
                  <a:pt x="1885264" y="3404730"/>
                </a:cubicBezTo>
                <a:cubicBezTo>
                  <a:pt x="1870215" y="3389668"/>
                  <a:pt x="1845805" y="3389668"/>
                  <a:pt x="1830743" y="3404730"/>
                </a:cubicBezTo>
                <a:close/>
                <a:moveTo>
                  <a:pt x="2225980" y="3527387"/>
                </a:moveTo>
                <a:cubicBezTo>
                  <a:pt x="2203412" y="3549967"/>
                  <a:pt x="2203412" y="3586569"/>
                  <a:pt x="2225980" y="3609149"/>
                </a:cubicBezTo>
                <a:cubicBezTo>
                  <a:pt x="2248573" y="3631743"/>
                  <a:pt x="2285175" y="3631743"/>
                  <a:pt x="2307755" y="3609149"/>
                </a:cubicBezTo>
                <a:cubicBezTo>
                  <a:pt x="2330336" y="3586569"/>
                  <a:pt x="2330336" y="3549967"/>
                  <a:pt x="2307755" y="3527387"/>
                </a:cubicBezTo>
                <a:cubicBezTo>
                  <a:pt x="2285175" y="3504806"/>
                  <a:pt x="2248573" y="3504806"/>
                  <a:pt x="2225980" y="3527387"/>
                </a:cubicBezTo>
                <a:close/>
                <a:moveTo>
                  <a:pt x="2089709" y="3391103"/>
                </a:moveTo>
                <a:cubicBezTo>
                  <a:pt x="2067128" y="3413684"/>
                  <a:pt x="2067128" y="3450285"/>
                  <a:pt x="2089709" y="3472866"/>
                </a:cubicBezTo>
                <a:cubicBezTo>
                  <a:pt x="2112277" y="3495446"/>
                  <a:pt x="2148891" y="3495446"/>
                  <a:pt x="2171459" y="3472866"/>
                </a:cubicBezTo>
                <a:cubicBezTo>
                  <a:pt x="2194052" y="3450285"/>
                  <a:pt x="2194052" y="3413684"/>
                  <a:pt x="2171459" y="3391103"/>
                </a:cubicBezTo>
                <a:cubicBezTo>
                  <a:pt x="2148891" y="3368523"/>
                  <a:pt x="2112277" y="3368523"/>
                  <a:pt x="2089709" y="3391103"/>
                </a:cubicBezTo>
                <a:close/>
                <a:moveTo>
                  <a:pt x="1748981" y="3268434"/>
                </a:moveTo>
                <a:cubicBezTo>
                  <a:pt x="1733931" y="3253384"/>
                  <a:pt x="1709509" y="3253384"/>
                  <a:pt x="1694472" y="3268434"/>
                </a:cubicBezTo>
                <a:cubicBezTo>
                  <a:pt x="1679410" y="3283496"/>
                  <a:pt x="1679410" y="3307905"/>
                  <a:pt x="1694472" y="3322955"/>
                </a:cubicBezTo>
                <a:cubicBezTo>
                  <a:pt x="1709509" y="3338004"/>
                  <a:pt x="1733931" y="3338004"/>
                  <a:pt x="1748981" y="3322955"/>
                </a:cubicBezTo>
                <a:cubicBezTo>
                  <a:pt x="1764030" y="3307905"/>
                  <a:pt x="1764030" y="3283496"/>
                  <a:pt x="1748981" y="3268434"/>
                </a:cubicBezTo>
                <a:close/>
                <a:moveTo>
                  <a:pt x="1694472" y="3541014"/>
                </a:moveTo>
                <a:cubicBezTo>
                  <a:pt x="1679410" y="3556064"/>
                  <a:pt x="1679410" y="3580473"/>
                  <a:pt x="1694472" y="3595522"/>
                </a:cubicBezTo>
                <a:cubicBezTo>
                  <a:pt x="1709509" y="3610585"/>
                  <a:pt x="1733931" y="3610585"/>
                  <a:pt x="1748981" y="3595522"/>
                </a:cubicBezTo>
                <a:cubicBezTo>
                  <a:pt x="1764030" y="3580473"/>
                  <a:pt x="1764030" y="3556064"/>
                  <a:pt x="1748981" y="3541014"/>
                </a:cubicBezTo>
                <a:cubicBezTo>
                  <a:pt x="1733931" y="3525965"/>
                  <a:pt x="1709509" y="3525965"/>
                  <a:pt x="1694472" y="3541014"/>
                </a:cubicBezTo>
                <a:close/>
                <a:moveTo>
                  <a:pt x="1558176" y="3677298"/>
                </a:moveTo>
                <a:cubicBezTo>
                  <a:pt x="1543126" y="3692347"/>
                  <a:pt x="1543126" y="3716756"/>
                  <a:pt x="1558176" y="3731819"/>
                </a:cubicBezTo>
                <a:cubicBezTo>
                  <a:pt x="1573238" y="3746868"/>
                  <a:pt x="1597647" y="3746868"/>
                  <a:pt x="1612684" y="3731819"/>
                </a:cubicBezTo>
                <a:cubicBezTo>
                  <a:pt x="1627759" y="3716756"/>
                  <a:pt x="1627759" y="3692347"/>
                  <a:pt x="1612684" y="3677298"/>
                </a:cubicBezTo>
                <a:cubicBezTo>
                  <a:pt x="1597647" y="3662248"/>
                  <a:pt x="1573238" y="3662248"/>
                  <a:pt x="1558176" y="3677298"/>
                </a:cubicBezTo>
                <a:close/>
                <a:moveTo>
                  <a:pt x="1612684" y="3404730"/>
                </a:moveTo>
                <a:cubicBezTo>
                  <a:pt x="1597647" y="3389668"/>
                  <a:pt x="1573238" y="3389668"/>
                  <a:pt x="1558176" y="3404730"/>
                </a:cubicBezTo>
                <a:cubicBezTo>
                  <a:pt x="1543126" y="3419780"/>
                  <a:pt x="1543126" y="3444189"/>
                  <a:pt x="1558176" y="3459239"/>
                </a:cubicBezTo>
                <a:cubicBezTo>
                  <a:pt x="1573238" y="3474301"/>
                  <a:pt x="1597647" y="3474301"/>
                  <a:pt x="1612684" y="3459239"/>
                </a:cubicBezTo>
                <a:cubicBezTo>
                  <a:pt x="1627759" y="3444189"/>
                  <a:pt x="1627759" y="3419780"/>
                  <a:pt x="1612684" y="3404730"/>
                </a:cubicBezTo>
                <a:close/>
                <a:moveTo>
                  <a:pt x="2444039" y="3118523"/>
                </a:moveTo>
                <a:cubicBezTo>
                  <a:pt x="2421471" y="3095942"/>
                  <a:pt x="2384857" y="3095942"/>
                  <a:pt x="2362276" y="3118523"/>
                </a:cubicBezTo>
                <a:cubicBezTo>
                  <a:pt x="2339696" y="3141104"/>
                  <a:pt x="2339696" y="3177718"/>
                  <a:pt x="2362276" y="3200298"/>
                </a:cubicBezTo>
                <a:cubicBezTo>
                  <a:pt x="2384857" y="3222879"/>
                  <a:pt x="2421471" y="3222879"/>
                  <a:pt x="2444039" y="3200298"/>
                </a:cubicBezTo>
                <a:cubicBezTo>
                  <a:pt x="2466632" y="3177718"/>
                  <a:pt x="2466632" y="3141104"/>
                  <a:pt x="2444039" y="3118523"/>
                </a:cubicBezTo>
                <a:close/>
                <a:moveTo>
                  <a:pt x="2825585" y="1673962"/>
                </a:moveTo>
                <a:cubicBezTo>
                  <a:pt x="2833116" y="1666431"/>
                  <a:pt x="2833116" y="1654226"/>
                  <a:pt x="2825585" y="1646695"/>
                </a:cubicBezTo>
                <a:cubicBezTo>
                  <a:pt x="2818054" y="1639177"/>
                  <a:pt x="2805849" y="1639177"/>
                  <a:pt x="2798331" y="1646695"/>
                </a:cubicBezTo>
                <a:cubicBezTo>
                  <a:pt x="2790800" y="1654226"/>
                  <a:pt x="2790800" y="1666431"/>
                  <a:pt x="2798331" y="1673962"/>
                </a:cubicBezTo>
                <a:cubicBezTo>
                  <a:pt x="2805849" y="1681480"/>
                  <a:pt x="2818054" y="1681480"/>
                  <a:pt x="2825585" y="1673962"/>
                </a:cubicBezTo>
                <a:close/>
                <a:moveTo>
                  <a:pt x="2757437" y="1333246"/>
                </a:moveTo>
                <a:cubicBezTo>
                  <a:pt x="2727338" y="1363345"/>
                  <a:pt x="2727338" y="1412164"/>
                  <a:pt x="2757437" y="1442263"/>
                </a:cubicBezTo>
                <a:cubicBezTo>
                  <a:pt x="2787549" y="1472375"/>
                  <a:pt x="2836367" y="1472375"/>
                  <a:pt x="2866466" y="1442263"/>
                </a:cubicBezTo>
                <a:cubicBezTo>
                  <a:pt x="2896578" y="1412164"/>
                  <a:pt x="2896578" y="1363345"/>
                  <a:pt x="2866466" y="1333246"/>
                </a:cubicBezTo>
                <a:cubicBezTo>
                  <a:pt x="2836367" y="1303135"/>
                  <a:pt x="2787549" y="1303135"/>
                  <a:pt x="2757437" y="1333246"/>
                </a:cubicBezTo>
                <a:close/>
                <a:moveTo>
                  <a:pt x="2444039" y="3391103"/>
                </a:moveTo>
                <a:cubicBezTo>
                  <a:pt x="2421471" y="3368523"/>
                  <a:pt x="2384857" y="3368523"/>
                  <a:pt x="2362276" y="3391103"/>
                </a:cubicBezTo>
                <a:cubicBezTo>
                  <a:pt x="2339696" y="3413684"/>
                  <a:pt x="2339696" y="3450285"/>
                  <a:pt x="2362276" y="3472866"/>
                </a:cubicBezTo>
                <a:cubicBezTo>
                  <a:pt x="2384857" y="3495446"/>
                  <a:pt x="2421471" y="3495446"/>
                  <a:pt x="2444039" y="3472866"/>
                </a:cubicBezTo>
                <a:cubicBezTo>
                  <a:pt x="2466632" y="3450285"/>
                  <a:pt x="2466632" y="3413684"/>
                  <a:pt x="2444039" y="3391103"/>
                </a:cubicBezTo>
                <a:close/>
                <a:moveTo>
                  <a:pt x="2307755" y="3254820"/>
                </a:moveTo>
                <a:cubicBezTo>
                  <a:pt x="2285175" y="3232226"/>
                  <a:pt x="2248573" y="3232226"/>
                  <a:pt x="2225980" y="3254820"/>
                </a:cubicBezTo>
                <a:cubicBezTo>
                  <a:pt x="2203412" y="3277388"/>
                  <a:pt x="2203412" y="3314002"/>
                  <a:pt x="2225980" y="3336582"/>
                </a:cubicBezTo>
                <a:cubicBezTo>
                  <a:pt x="2248573" y="3359163"/>
                  <a:pt x="2285175" y="3359163"/>
                  <a:pt x="2307755" y="3336582"/>
                </a:cubicBezTo>
                <a:cubicBezTo>
                  <a:pt x="2330336" y="3314002"/>
                  <a:pt x="2330336" y="3277388"/>
                  <a:pt x="2307755" y="3254820"/>
                </a:cubicBezTo>
                <a:close/>
                <a:moveTo>
                  <a:pt x="1612684" y="3132150"/>
                </a:moveTo>
                <a:cubicBezTo>
                  <a:pt x="1597647" y="3117101"/>
                  <a:pt x="1573238" y="3117101"/>
                  <a:pt x="1558176" y="3132150"/>
                </a:cubicBezTo>
                <a:cubicBezTo>
                  <a:pt x="1543126" y="3147212"/>
                  <a:pt x="1543126" y="3171609"/>
                  <a:pt x="1558176" y="3186671"/>
                </a:cubicBezTo>
                <a:cubicBezTo>
                  <a:pt x="1573238" y="3201721"/>
                  <a:pt x="1597647" y="3201721"/>
                  <a:pt x="1612684" y="3186671"/>
                </a:cubicBezTo>
                <a:cubicBezTo>
                  <a:pt x="1627759" y="3171609"/>
                  <a:pt x="1627759" y="3147212"/>
                  <a:pt x="1612684" y="3132150"/>
                </a:cubicBezTo>
                <a:close/>
                <a:moveTo>
                  <a:pt x="2362276" y="3663671"/>
                </a:moveTo>
                <a:cubicBezTo>
                  <a:pt x="2339696" y="3686251"/>
                  <a:pt x="2339696" y="3722865"/>
                  <a:pt x="2362276" y="3745446"/>
                </a:cubicBezTo>
                <a:cubicBezTo>
                  <a:pt x="2384857" y="3768027"/>
                  <a:pt x="2421471" y="3768027"/>
                  <a:pt x="2444039" y="3745446"/>
                </a:cubicBezTo>
                <a:cubicBezTo>
                  <a:pt x="2466632" y="3722865"/>
                  <a:pt x="2466632" y="3686251"/>
                  <a:pt x="2444039" y="3663671"/>
                </a:cubicBezTo>
                <a:cubicBezTo>
                  <a:pt x="2421471" y="3641090"/>
                  <a:pt x="2384857" y="3641090"/>
                  <a:pt x="2362276" y="3663671"/>
                </a:cubicBezTo>
                <a:close/>
                <a:moveTo>
                  <a:pt x="2621153" y="1196950"/>
                </a:moveTo>
                <a:cubicBezTo>
                  <a:pt x="2591041" y="1227056"/>
                  <a:pt x="2591041" y="1275880"/>
                  <a:pt x="2621153" y="1305979"/>
                </a:cubicBezTo>
                <a:cubicBezTo>
                  <a:pt x="2651265" y="1336091"/>
                  <a:pt x="2700071" y="1336091"/>
                  <a:pt x="2730183" y="1305979"/>
                </a:cubicBezTo>
                <a:cubicBezTo>
                  <a:pt x="2760294" y="1275880"/>
                  <a:pt x="2760294" y="1227056"/>
                  <a:pt x="2730183" y="1196950"/>
                </a:cubicBezTo>
                <a:cubicBezTo>
                  <a:pt x="2700071" y="1166850"/>
                  <a:pt x="2651265" y="1166850"/>
                  <a:pt x="2621153" y="1196950"/>
                </a:cubicBezTo>
                <a:close/>
                <a:moveTo>
                  <a:pt x="1476413" y="2178152"/>
                </a:moveTo>
                <a:cubicBezTo>
                  <a:pt x="1461351" y="2163102"/>
                  <a:pt x="1436942" y="2163102"/>
                  <a:pt x="1421905" y="2178152"/>
                </a:cubicBezTo>
                <a:cubicBezTo>
                  <a:pt x="1406830" y="2193201"/>
                  <a:pt x="1406830" y="2217611"/>
                  <a:pt x="1421905" y="2232660"/>
                </a:cubicBezTo>
                <a:cubicBezTo>
                  <a:pt x="1436942" y="2247722"/>
                  <a:pt x="1461351" y="2247722"/>
                  <a:pt x="1476413" y="2232660"/>
                </a:cubicBezTo>
                <a:cubicBezTo>
                  <a:pt x="1491450" y="2217611"/>
                  <a:pt x="1491450" y="2193201"/>
                  <a:pt x="1476413" y="2178152"/>
                </a:cubicBezTo>
                <a:close/>
                <a:moveTo>
                  <a:pt x="1476413" y="2450719"/>
                </a:moveTo>
                <a:cubicBezTo>
                  <a:pt x="1461351" y="2435670"/>
                  <a:pt x="1436942" y="2435670"/>
                  <a:pt x="1421905" y="2450719"/>
                </a:cubicBezTo>
                <a:cubicBezTo>
                  <a:pt x="1406830" y="2465781"/>
                  <a:pt x="1406830" y="2490178"/>
                  <a:pt x="1421905" y="2505240"/>
                </a:cubicBezTo>
                <a:cubicBezTo>
                  <a:pt x="1436942" y="2520290"/>
                  <a:pt x="1461351" y="2520290"/>
                  <a:pt x="1476413" y="2505240"/>
                </a:cubicBezTo>
                <a:cubicBezTo>
                  <a:pt x="1491450" y="2490178"/>
                  <a:pt x="1491450" y="2465781"/>
                  <a:pt x="1476413" y="2450719"/>
                </a:cubicBezTo>
                <a:close/>
                <a:moveTo>
                  <a:pt x="1476413" y="1905572"/>
                </a:moveTo>
                <a:cubicBezTo>
                  <a:pt x="1461351" y="1890522"/>
                  <a:pt x="1436942" y="1890522"/>
                  <a:pt x="1421905" y="1905572"/>
                </a:cubicBezTo>
                <a:cubicBezTo>
                  <a:pt x="1406830" y="1920634"/>
                  <a:pt x="1406830" y="1945043"/>
                  <a:pt x="1421905" y="1960093"/>
                </a:cubicBezTo>
                <a:cubicBezTo>
                  <a:pt x="1436942" y="1975142"/>
                  <a:pt x="1461351" y="1975142"/>
                  <a:pt x="1476413" y="1960093"/>
                </a:cubicBezTo>
                <a:cubicBezTo>
                  <a:pt x="1491450" y="1945043"/>
                  <a:pt x="1491450" y="1920634"/>
                  <a:pt x="1476413" y="1905572"/>
                </a:cubicBezTo>
                <a:close/>
                <a:moveTo>
                  <a:pt x="1898904" y="5026533"/>
                </a:moveTo>
                <a:cubicBezTo>
                  <a:pt x="1876324" y="5003952"/>
                  <a:pt x="1839697" y="5003952"/>
                  <a:pt x="1817129" y="5026533"/>
                </a:cubicBezTo>
                <a:cubicBezTo>
                  <a:pt x="1794548" y="5049113"/>
                  <a:pt x="1794548" y="5085727"/>
                  <a:pt x="1817129" y="5108308"/>
                </a:cubicBezTo>
                <a:cubicBezTo>
                  <a:pt x="1839697" y="5130889"/>
                  <a:pt x="1876324" y="5130889"/>
                  <a:pt x="1898904" y="5108308"/>
                </a:cubicBezTo>
                <a:cubicBezTo>
                  <a:pt x="1921485" y="5085727"/>
                  <a:pt x="1921485" y="5049113"/>
                  <a:pt x="1898904" y="5026533"/>
                </a:cubicBezTo>
                <a:close/>
                <a:moveTo>
                  <a:pt x="1476413" y="2723299"/>
                </a:moveTo>
                <a:cubicBezTo>
                  <a:pt x="1461351" y="2708237"/>
                  <a:pt x="1436942" y="2708237"/>
                  <a:pt x="1421905" y="2723299"/>
                </a:cubicBezTo>
                <a:cubicBezTo>
                  <a:pt x="1406830" y="2738349"/>
                  <a:pt x="1406830" y="2762758"/>
                  <a:pt x="1421905" y="2777808"/>
                </a:cubicBezTo>
                <a:cubicBezTo>
                  <a:pt x="1436942" y="2792857"/>
                  <a:pt x="1461351" y="2792857"/>
                  <a:pt x="1476413" y="2777808"/>
                </a:cubicBezTo>
                <a:cubicBezTo>
                  <a:pt x="1491450" y="2762758"/>
                  <a:pt x="1491450" y="2738349"/>
                  <a:pt x="1476413" y="2723299"/>
                </a:cubicBezTo>
                <a:close/>
                <a:moveTo>
                  <a:pt x="1476413" y="3868103"/>
                </a:moveTo>
                <a:cubicBezTo>
                  <a:pt x="1491450" y="3853053"/>
                  <a:pt x="1491450" y="3828643"/>
                  <a:pt x="1476413" y="3813582"/>
                </a:cubicBezTo>
                <a:cubicBezTo>
                  <a:pt x="1461351" y="3798532"/>
                  <a:pt x="1436942" y="3798532"/>
                  <a:pt x="1421905" y="3813582"/>
                </a:cubicBezTo>
                <a:cubicBezTo>
                  <a:pt x="1406830" y="3828643"/>
                  <a:pt x="1406830" y="3853053"/>
                  <a:pt x="1421905" y="3868103"/>
                </a:cubicBezTo>
                <a:cubicBezTo>
                  <a:pt x="1436942" y="3883152"/>
                  <a:pt x="1461351" y="3883152"/>
                  <a:pt x="1476413" y="3868103"/>
                </a:cubicBezTo>
                <a:close/>
                <a:moveTo>
                  <a:pt x="1394625" y="4167924"/>
                </a:moveTo>
                <a:cubicBezTo>
                  <a:pt x="1424750" y="4198036"/>
                  <a:pt x="1473556" y="4198036"/>
                  <a:pt x="1503655" y="4167924"/>
                </a:cubicBezTo>
                <a:cubicBezTo>
                  <a:pt x="1533779" y="4137825"/>
                  <a:pt x="1533779" y="4089006"/>
                  <a:pt x="1503655" y="4058894"/>
                </a:cubicBezTo>
                <a:cubicBezTo>
                  <a:pt x="1473556" y="4028795"/>
                  <a:pt x="1424750" y="4028795"/>
                  <a:pt x="1394625" y="4058894"/>
                </a:cubicBezTo>
                <a:cubicBezTo>
                  <a:pt x="1364526" y="4089006"/>
                  <a:pt x="1364526" y="4137825"/>
                  <a:pt x="1394625" y="4167924"/>
                </a:cubicBezTo>
                <a:close/>
                <a:moveTo>
                  <a:pt x="1476413" y="3268434"/>
                </a:moveTo>
                <a:cubicBezTo>
                  <a:pt x="1461351" y="3253384"/>
                  <a:pt x="1436942" y="3253384"/>
                  <a:pt x="1421905" y="3268434"/>
                </a:cubicBezTo>
                <a:cubicBezTo>
                  <a:pt x="1406830" y="3283496"/>
                  <a:pt x="1406830" y="3307905"/>
                  <a:pt x="1421905" y="3322955"/>
                </a:cubicBezTo>
                <a:cubicBezTo>
                  <a:pt x="1436942" y="3338004"/>
                  <a:pt x="1461351" y="3338004"/>
                  <a:pt x="1476413" y="3322955"/>
                </a:cubicBezTo>
                <a:cubicBezTo>
                  <a:pt x="1491450" y="3307905"/>
                  <a:pt x="1491450" y="3283496"/>
                  <a:pt x="1476413" y="3268434"/>
                </a:cubicBezTo>
                <a:close/>
                <a:moveTo>
                  <a:pt x="1408265" y="1428572"/>
                </a:moveTo>
                <a:cubicBezTo>
                  <a:pt x="1430846" y="1451153"/>
                  <a:pt x="1467460" y="1451153"/>
                  <a:pt x="1490040" y="1428572"/>
                </a:cubicBezTo>
                <a:cubicBezTo>
                  <a:pt x="1512608" y="1405992"/>
                  <a:pt x="1512608" y="1369390"/>
                  <a:pt x="1490040" y="1346810"/>
                </a:cubicBezTo>
                <a:cubicBezTo>
                  <a:pt x="1467460" y="1324229"/>
                  <a:pt x="1430846" y="1324229"/>
                  <a:pt x="1408265" y="1346810"/>
                </a:cubicBezTo>
                <a:cubicBezTo>
                  <a:pt x="1385672" y="1369390"/>
                  <a:pt x="1385672" y="1405992"/>
                  <a:pt x="1408265" y="1428572"/>
                </a:cubicBezTo>
                <a:close/>
                <a:moveTo>
                  <a:pt x="1476413" y="2995867"/>
                </a:moveTo>
                <a:cubicBezTo>
                  <a:pt x="1461351" y="2980817"/>
                  <a:pt x="1436942" y="2980817"/>
                  <a:pt x="1421905" y="2995867"/>
                </a:cubicBezTo>
                <a:cubicBezTo>
                  <a:pt x="1406830" y="3010916"/>
                  <a:pt x="1406830" y="3035325"/>
                  <a:pt x="1421905" y="3050375"/>
                </a:cubicBezTo>
                <a:cubicBezTo>
                  <a:pt x="1436942" y="3065437"/>
                  <a:pt x="1461351" y="3065437"/>
                  <a:pt x="1476413" y="3050375"/>
                </a:cubicBezTo>
                <a:cubicBezTo>
                  <a:pt x="1491450" y="3035325"/>
                  <a:pt x="1491450" y="3010916"/>
                  <a:pt x="1476413" y="2995867"/>
                </a:cubicBezTo>
                <a:close/>
                <a:moveTo>
                  <a:pt x="1490040" y="883425"/>
                </a:moveTo>
                <a:cubicBezTo>
                  <a:pt x="1512608" y="860841"/>
                  <a:pt x="1512608" y="824242"/>
                  <a:pt x="1490040" y="801664"/>
                </a:cubicBezTo>
                <a:cubicBezTo>
                  <a:pt x="1467460" y="779078"/>
                  <a:pt x="1430846" y="779078"/>
                  <a:pt x="1408265" y="801664"/>
                </a:cubicBezTo>
                <a:cubicBezTo>
                  <a:pt x="1385672" y="824242"/>
                  <a:pt x="1385672" y="860841"/>
                  <a:pt x="1408265" y="883425"/>
                </a:cubicBezTo>
                <a:cubicBezTo>
                  <a:pt x="1430846" y="906004"/>
                  <a:pt x="1467460" y="906004"/>
                  <a:pt x="1490040" y="883425"/>
                </a:cubicBezTo>
                <a:close/>
                <a:moveTo>
                  <a:pt x="1408265" y="1701153"/>
                </a:moveTo>
                <a:cubicBezTo>
                  <a:pt x="1430846" y="1723733"/>
                  <a:pt x="1467460" y="1723733"/>
                  <a:pt x="1490040" y="1701153"/>
                </a:cubicBezTo>
                <a:cubicBezTo>
                  <a:pt x="1512608" y="1678572"/>
                  <a:pt x="1512608" y="1641958"/>
                  <a:pt x="1490040" y="1619377"/>
                </a:cubicBezTo>
                <a:cubicBezTo>
                  <a:pt x="1467460" y="1596797"/>
                  <a:pt x="1430846" y="1596797"/>
                  <a:pt x="1408265" y="1619377"/>
                </a:cubicBezTo>
                <a:cubicBezTo>
                  <a:pt x="1385672" y="1641958"/>
                  <a:pt x="1385672" y="1678572"/>
                  <a:pt x="1408265" y="1701153"/>
                </a:cubicBezTo>
                <a:close/>
                <a:moveTo>
                  <a:pt x="1408265" y="1156004"/>
                </a:moveTo>
                <a:cubicBezTo>
                  <a:pt x="1430846" y="1178583"/>
                  <a:pt x="1467460" y="1178583"/>
                  <a:pt x="1490040" y="1156004"/>
                </a:cubicBezTo>
                <a:cubicBezTo>
                  <a:pt x="1512608" y="1133419"/>
                  <a:pt x="1512608" y="1096808"/>
                  <a:pt x="1490040" y="1074230"/>
                </a:cubicBezTo>
                <a:cubicBezTo>
                  <a:pt x="1467460" y="1051652"/>
                  <a:pt x="1430846" y="1051652"/>
                  <a:pt x="1408265" y="1074230"/>
                </a:cubicBezTo>
                <a:cubicBezTo>
                  <a:pt x="1385672" y="1096808"/>
                  <a:pt x="1385672" y="1133419"/>
                  <a:pt x="1408265" y="1156004"/>
                </a:cubicBezTo>
                <a:close/>
                <a:moveTo>
                  <a:pt x="1421905" y="3541014"/>
                </a:moveTo>
                <a:cubicBezTo>
                  <a:pt x="1406830" y="3556064"/>
                  <a:pt x="1406830" y="3580473"/>
                  <a:pt x="1421905" y="3595522"/>
                </a:cubicBezTo>
                <a:cubicBezTo>
                  <a:pt x="1436942" y="3610585"/>
                  <a:pt x="1461351" y="3610585"/>
                  <a:pt x="1476413" y="3595522"/>
                </a:cubicBezTo>
                <a:cubicBezTo>
                  <a:pt x="1491450" y="3580473"/>
                  <a:pt x="1491450" y="3556064"/>
                  <a:pt x="1476413" y="3541014"/>
                </a:cubicBezTo>
                <a:cubicBezTo>
                  <a:pt x="1461351" y="3525965"/>
                  <a:pt x="1436942" y="3525965"/>
                  <a:pt x="1421905" y="3541014"/>
                </a:cubicBezTo>
                <a:close/>
                <a:moveTo>
                  <a:pt x="2321395" y="2532494"/>
                </a:moveTo>
                <a:cubicBezTo>
                  <a:pt x="2351494" y="2502383"/>
                  <a:pt x="2351494" y="2453577"/>
                  <a:pt x="2321395" y="2423465"/>
                </a:cubicBezTo>
                <a:cubicBezTo>
                  <a:pt x="2291283" y="2393353"/>
                  <a:pt x="2242452" y="2393353"/>
                  <a:pt x="2212365" y="2423465"/>
                </a:cubicBezTo>
                <a:cubicBezTo>
                  <a:pt x="2182254" y="2453577"/>
                  <a:pt x="2182254" y="2502383"/>
                  <a:pt x="2212365" y="2532494"/>
                </a:cubicBezTo>
                <a:cubicBezTo>
                  <a:pt x="2242452" y="2562606"/>
                  <a:pt x="2291283" y="2562606"/>
                  <a:pt x="2321395" y="2532494"/>
                </a:cubicBezTo>
                <a:close/>
                <a:moveTo>
                  <a:pt x="2498547" y="3609149"/>
                </a:moveTo>
                <a:cubicBezTo>
                  <a:pt x="2521141" y="3631743"/>
                  <a:pt x="2557742" y="3631743"/>
                  <a:pt x="2580335" y="3609149"/>
                </a:cubicBezTo>
                <a:cubicBezTo>
                  <a:pt x="2602916" y="3586569"/>
                  <a:pt x="2602916" y="3549967"/>
                  <a:pt x="2580335" y="3527387"/>
                </a:cubicBezTo>
                <a:cubicBezTo>
                  <a:pt x="2557742" y="3504806"/>
                  <a:pt x="2521141" y="3504806"/>
                  <a:pt x="2498547" y="3527387"/>
                </a:cubicBezTo>
                <a:cubicBezTo>
                  <a:pt x="2475979" y="3549967"/>
                  <a:pt x="2475979" y="3586569"/>
                  <a:pt x="2498547" y="3609149"/>
                </a:cubicBezTo>
                <a:close/>
                <a:moveTo>
                  <a:pt x="2512187" y="5721591"/>
                </a:moveTo>
                <a:cubicBezTo>
                  <a:pt x="2497138" y="5736641"/>
                  <a:pt x="2497138" y="5761050"/>
                  <a:pt x="2512187" y="5776112"/>
                </a:cubicBezTo>
                <a:cubicBezTo>
                  <a:pt x="2527237" y="5791162"/>
                  <a:pt x="2551646" y="5791162"/>
                  <a:pt x="2566708" y="5776112"/>
                </a:cubicBezTo>
                <a:cubicBezTo>
                  <a:pt x="2581758" y="5761050"/>
                  <a:pt x="2581758" y="5736641"/>
                  <a:pt x="2566708" y="5721591"/>
                </a:cubicBezTo>
                <a:cubicBezTo>
                  <a:pt x="2551646" y="5706542"/>
                  <a:pt x="2527237" y="5706542"/>
                  <a:pt x="2512187" y="5721591"/>
                </a:cubicBezTo>
                <a:close/>
                <a:moveTo>
                  <a:pt x="2498547" y="3881730"/>
                </a:moveTo>
                <a:cubicBezTo>
                  <a:pt x="2521141" y="3904310"/>
                  <a:pt x="2557742" y="3904310"/>
                  <a:pt x="2580335" y="3881730"/>
                </a:cubicBezTo>
                <a:cubicBezTo>
                  <a:pt x="2602916" y="3859149"/>
                  <a:pt x="2602916" y="3822535"/>
                  <a:pt x="2580335" y="3799954"/>
                </a:cubicBezTo>
                <a:cubicBezTo>
                  <a:pt x="2557742" y="3777374"/>
                  <a:pt x="2521141" y="3777374"/>
                  <a:pt x="2498547" y="3799954"/>
                </a:cubicBezTo>
                <a:cubicBezTo>
                  <a:pt x="2475979" y="3822535"/>
                  <a:pt x="2475979" y="3859149"/>
                  <a:pt x="2498547" y="3881730"/>
                </a:cubicBezTo>
                <a:close/>
                <a:moveTo>
                  <a:pt x="2566708" y="5449024"/>
                </a:moveTo>
                <a:cubicBezTo>
                  <a:pt x="2551646" y="5433962"/>
                  <a:pt x="2527237" y="5433962"/>
                  <a:pt x="2512187" y="5449024"/>
                </a:cubicBezTo>
                <a:cubicBezTo>
                  <a:pt x="2497138" y="5464073"/>
                  <a:pt x="2497138" y="5488483"/>
                  <a:pt x="2512187" y="5503532"/>
                </a:cubicBezTo>
                <a:cubicBezTo>
                  <a:pt x="2527237" y="5518594"/>
                  <a:pt x="2551646" y="5518594"/>
                  <a:pt x="2566708" y="5503532"/>
                </a:cubicBezTo>
                <a:cubicBezTo>
                  <a:pt x="2581758" y="5488483"/>
                  <a:pt x="2581758" y="5464073"/>
                  <a:pt x="2566708" y="5449024"/>
                </a:cubicBezTo>
                <a:close/>
                <a:moveTo>
                  <a:pt x="2525814" y="4672190"/>
                </a:moveTo>
                <a:cubicBezTo>
                  <a:pt x="2533345" y="4679721"/>
                  <a:pt x="2545537" y="4679721"/>
                  <a:pt x="2553056" y="4672190"/>
                </a:cubicBezTo>
                <a:cubicBezTo>
                  <a:pt x="2560599" y="4664659"/>
                  <a:pt x="2560599" y="4652454"/>
                  <a:pt x="2553056" y="4644936"/>
                </a:cubicBezTo>
                <a:cubicBezTo>
                  <a:pt x="2545537" y="4637405"/>
                  <a:pt x="2533345" y="4637405"/>
                  <a:pt x="2525814" y="4644936"/>
                </a:cubicBezTo>
                <a:cubicBezTo>
                  <a:pt x="2518296" y="4652454"/>
                  <a:pt x="2518296" y="4664659"/>
                  <a:pt x="2525814" y="4672190"/>
                </a:cubicBezTo>
                <a:close/>
                <a:moveTo>
                  <a:pt x="2525814" y="4399610"/>
                </a:moveTo>
                <a:cubicBezTo>
                  <a:pt x="2533345" y="4407141"/>
                  <a:pt x="2545537" y="4407141"/>
                  <a:pt x="2553056" y="4399610"/>
                </a:cubicBezTo>
                <a:cubicBezTo>
                  <a:pt x="2560599" y="4392092"/>
                  <a:pt x="2560599" y="4379887"/>
                  <a:pt x="2553056" y="4372356"/>
                </a:cubicBezTo>
                <a:cubicBezTo>
                  <a:pt x="2545537" y="4364837"/>
                  <a:pt x="2533345" y="4364837"/>
                  <a:pt x="2525814" y="4372356"/>
                </a:cubicBezTo>
                <a:cubicBezTo>
                  <a:pt x="2518296" y="4379887"/>
                  <a:pt x="2518296" y="4392092"/>
                  <a:pt x="2525814" y="4399610"/>
                </a:cubicBezTo>
                <a:close/>
                <a:moveTo>
                  <a:pt x="2566708" y="5176444"/>
                </a:moveTo>
                <a:cubicBezTo>
                  <a:pt x="2551646" y="5161394"/>
                  <a:pt x="2527237" y="5161394"/>
                  <a:pt x="2512187" y="5176444"/>
                </a:cubicBezTo>
                <a:cubicBezTo>
                  <a:pt x="2497138" y="5191506"/>
                  <a:pt x="2497138" y="5215902"/>
                  <a:pt x="2512187" y="5230965"/>
                </a:cubicBezTo>
                <a:cubicBezTo>
                  <a:pt x="2527237" y="5246014"/>
                  <a:pt x="2551646" y="5246014"/>
                  <a:pt x="2566708" y="5230965"/>
                </a:cubicBezTo>
                <a:cubicBezTo>
                  <a:pt x="2581758" y="5215902"/>
                  <a:pt x="2581758" y="5191506"/>
                  <a:pt x="2566708" y="5176444"/>
                </a:cubicBezTo>
                <a:close/>
                <a:moveTo>
                  <a:pt x="2553056" y="4127043"/>
                </a:moveTo>
                <a:cubicBezTo>
                  <a:pt x="2560599" y="4119512"/>
                  <a:pt x="2560599" y="4107307"/>
                  <a:pt x="2553056" y="4099788"/>
                </a:cubicBezTo>
                <a:cubicBezTo>
                  <a:pt x="2545537" y="4092257"/>
                  <a:pt x="2533345" y="4092257"/>
                  <a:pt x="2525814" y="4099788"/>
                </a:cubicBezTo>
                <a:cubicBezTo>
                  <a:pt x="2518296" y="4107307"/>
                  <a:pt x="2518296" y="4119512"/>
                  <a:pt x="2525814" y="4127043"/>
                </a:cubicBezTo>
                <a:cubicBezTo>
                  <a:pt x="2533345" y="4134574"/>
                  <a:pt x="2545537" y="4134574"/>
                  <a:pt x="2553056" y="4127043"/>
                </a:cubicBezTo>
                <a:close/>
                <a:moveTo>
                  <a:pt x="1817129" y="5299113"/>
                </a:moveTo>
                <a:cubicBezTo>
                  <a:pt x="1794548" y="5321694"/>
                  <a:pt x="1794548" y="5358295"/>
                  <a:pt x="1817129" y="5380876"/>
                </a:cubicBezTo>
                <a:cubicBezTo>
                  <a:pt x="1839697" y="5403456"/>
                  <a:pt x="1876324" y="5403456"/>
                  <a:pt x="1898904" y="5380876"/>
                </a:cubicBezTo>
                <a:cubicBezTo>
                  <a:pt x="1921485" y="5358295"/>
                  <a:pt x="1921485" y="5321694"/>
                  <a:pt x="1898904" y="5299113"/>
                </a:cubicBezTo>
                <a:cubicBezTo>
                  <a:pt x="1876324" y="5276532"/>
                  <a:pt x="1839697" y="5276532"/>
                  <a:pt x="1817129" y="5299113"/>
                </a:cubicBezTo>
                <a:close/>
                <a:moveTo>
                  <a:pt x="2457679" y="2668778"/>
                </a:moveTo>
                <a:cubicBezTo>
                  <a:pt x="2487778" y="2638679"/>
                  <a:pt x="2487778" y="2589860"/>
                  <a:pt x="2457679" y="2559749"/>
                </a:cubicBezTo>
                <a:cubicBezTo>
                  <a:pt x="2427554" y="2529650"/>
                  <a:pt x="2378748" y="2529650"/>
                  <a:pt x="2348649" y="2559749"/>
                </a:cubicBezTo>
                <a:cubicBezTo>
                  <a:pt x="2318525" y="2589860"/>
                  <a:pt x="2318525" y="2638679"/>
                  <a:pt x="2348649" y="2668778"/>
                </a:cubicBezTo>
                <a:cubicBezTo>
                  <a:pt x="2378748" y="2698890"/>
                  <a:pt x="2427554" y="2698890"/>
                  <a:pt x="2457679" y="2668778"/>
                </a:cubicBezTo>
                <a:close/>
                <a:moveTo>
                  <a:pt x="2212289" y="1333246"/>
                </a:moveTo>
                <a:cubicBezTo>
                  <a:pt x="2182190" y="1363345"/>
                  <a:pt x="2182190" y="1412164"/>
                  <a:pt x="2212289" y="1442263"/>
                </a:cubicBezTo>
                <a:cubicBezTo>
                  <a:pt x="2242388" y="1472375"/>
                  <a:pt x="2291220" y="1472375"/>
                  <a:pt x="2321331" y="1442263"/>
                </a:cubicBezTo>
                <a:cubicBezTo>
                  <a:pt x="2351418" y="1412164"/>
                  <a:pt x="2351418" y="1363345"/>
                  <a:pt x="2321331" y="1333246"/>
                </a:cubicBezTo>
                <a:cubicBezTo>
                  <a:pt x="2291220" y="1303135"/>
                  <a:pt x="2242388" y="1303135"/>
                  <a:pt x="2212289" y="1333246"/>
                </a:cubicBezTo>
                <a:close/>
                <a:moveTo>
                  <a:pt x="2593962" y="2805074"/>
                </a:moveTo>
                <a:cubicBezTo>
                  <a:pt x="2624074" y="2774963"/>
                  <a:pt x="2624074" y="2726144"/>
                  <a:pt x="2593962" y="2696045"/>
                </a:cubicBezTo>
                <a:cubicBezTo>
                  <a:pt x="2563851" y="2665933"/>
                  <a:pt x="2515045" y="2665933"/>
                  <a:pt x="2484933" y="2696045"/>
                </a:cubicBezTo>
                <a:cubicBezTo>
                  <a:pt x="2454821" y="2726144"/>
                  <a:pt x="2454821" y="2774963"/>
                  <a:pt x="2484933" y="2805074"/>
                </a:cubicBezTo>
                <a:cubicBezTo>
                  <a:pt x="2515045" y="2835174"/>
                  <a:pt x="2563851" y="2835174"/>
                  <a:pt x="2593962" y="2805074"/>
                </a:cubicBezTo>
                <a:close/>
                <a:moveTo>
                  <a:pt x="2498547" y="3336582"/>
                </a:moveTo>
                <a:cubicBezTo>
                  <a:pt x="2521141" y="3359163"/>
                  <a:pt x="2557742" y="3359163"/>
                  <a:pt x="2580335" y="3336582"/>
                </a:cubicBezTo>
                <a:cubicBezTo>
                  <a:pt x="2602916" y="3314002"/>
                  <a:pt x="2602916" y="3277388"/>
                  <a:pt x="2580335" y="3254820"/>
                </a:cubicBezTo>
                <a:cubicBezTo>
                  <a:pt x="2557742" y="3232226"/>
                  <a:pt x="2521141" y="3232226"/>
                  <a:pt x="2498547" y="3254820"/>
                </a:cubicBezTo>
                <a:cubicBezTo>
                  <a:pt x="2475979" y="3277388"/>
                  <a:pt x="2475979" y="3314002"/>
                  <a:pt x="2498547" y="3336582"/>
                </a:cubicBezTo>
                <a:close/>
                <a:moveTo>
                  <a:pt x="2498547" y="3064015"/>
                </a:moveTo>
                <a:cubicBezTo>
                  <a:pt x="2521141" y="3086595"/>
                  <a:pt x="2557742" y="3086595"/>
                  <a:pt x="2580335" y="3064015"/>
                </a:cubicBezTo>
                <a:cubicBezTo>
                  <a:pt x="2602916" y="3041434"/>
                  <a:pt x="2602916" y="3004820"/>
                  <a:pt x="2580335" y="2982240"/>
                </a:cubicBezTo>
                <a:cubicBezTo>
                  <a:pt x="2557742" y="2959659"/>
                  <a:pt x="2521141" y="2959659"/>
                  <a:pt x="2498547" y="2982240"/>
                </a:cubicBezTo>
                <a:cubicBezTo>
                  <a:pt x="2475979" y="3004820"/>
                  <a:pt x="2475979" y="3041434"/>
                  <a:pt x="2498547" y="3064015"/>
                </a:cubicBezTo>
                <a:close/>
                <a:moveTo>
                  <a:pt x="2689365" y="4263327"/>
                </a:moveTo>
                <a:cubicBezTo>
                  <a:pt x="2696871" y="4255808"/>
                  <a:pt x="2696871" y="4243603"/>
                  <a:pt x="2689365" y="4236072"/>
                </a:cubicBezTo>
                <a:cubicBezTo>
                  <a:pt x="2681834" y="4228541"/>
                  <a:pt x="2669629" y="4228541"/>
                  <a:pt x="2662098" y="4236072"/>
                </a:cubicBezTo>
                <a:cubicBezTo>
                  <a:pt x="2654567" y="4243603"/>
                  <a:pt x="2654567" y="4255808"/>
                  <a:pt x="2662098" y="4263327"/>
                </a:cubicBezTo>
                <a:cubicBezTo>
                  <a:pt x="2669629" y="4270858"/>
                  <a:pt x="2681834" y="4270858"/>
                  <a:pt x="2689365" y="4263327"/>
                </a:cubicBezTo>
                <a:close/>
                <a:moveTo>
                  <a:pt x="2648484" y="5912396"/>
                </a:moveTo>
                <a:cubicBezTo>
                  <a:pt x="2663533" y="5927445"/>
                  <a:pt x="2687930" y="5927445"/>
                  <a:pt x="2702992" y="5912396"/>
                </a:cubicBezTo>
                <a:cubicBezTo>
                  <a:pt x="2718041" y="5897346"/>
                  <a:pt x="2718041" y="5872937"/>
                  <a:pt x="2702992" y="5857875"/>
                </a:cubicBezTo>
                <a:cubicBezTo>
                  <a:pt x="2687930" y="5842825"/>
                  <a:pt x="2663533" y="5842825"/>
                  <a:pt x="2648484" y="5857875"/>
                </a:cubicBezTo>
                <a:cubicBezTo>
                  <a:pt x="2633409" y="5872937"/>
                  <a:pt x="2633409" y="5897346"/>
                  <a:pt x="2648484" y="5912396"/>
                </a:cubicBezTo>
                <a:close/>
                <a:moveTo>
                  <a:pt x="2662098" y="6144082"/>
                </a:moveTo>
                <a:cubicBezTo>
                  <a:pt x="2654567" y="6151600"/>
                  <a:pt x="2654567" y="6163818"/>
                  <a:pt x="2662098" y="6171336"/>
                </a:cubicBezTo>
                <a:cubicBezTo>
                  <a:pt x="2669629" y="6178867"/>
                  <a:pt x="2681834" y="6178867"/>
                  <a:pt x="2689365" y="6171336"/>
                </a:cubicBezTo>
                <a:cubicBezTo>
                  <a:pt x="2696871" y="6163818"/>
                  <a:pt x="2696871" y="6151600"/>
                  <a:pt x="2689365" y="6144082"/>
                </a:cubicBezTo>
                <a:cubicBezTo>
                  <a:pt x="2681834" y="6136551"/>
                  <a:pt x="2669629" y="6136551"/>
                  <a:pt x="2662098" y="6144082"/>
                </a:cubicBezTo>
                <a:close/>
                <a:moveTo>
                  <a:pt x="2648484" y="5367249"/>
                </a:moveTo>
                <a:cubicBezTo>
                  <a:pt x="2663533" y="5382298"/>
                  <a:pt x="2687930" y="5382298"/>
                  <a:pt x="2702992" y="5367249"/>
                </a:cubicBezTo>
                <a:cubicBezTo>
                  <a:pt x="2718041" y="5352199"/>
                  <a:pt x="2718041" y="5327789"/>
                  <a:pt x="2702992" y="5312740"/>
                </a:cubicBezTo>
                <a:cubicBezTo>
                  <a:pt x="2687930" y="5297678"/>
                  <a:pt x="2663533" y="5297678"/>
                  <a:pt x="2648484" y="5312740"/>
                </a:cubicBezTo>
                <a:cubicBezTo>
                  <a:pt x="2633409" y="5327789"/>
                  <a:pt x="2633409" y="5352199"/>
                  <a:pt x="2648484" y="5367249"/>
                </a:cubicBezTo>
                <a:close/>
                <a:moveTo>
                  <a:pt x="2648484" y="5639828"/>
                </a:moveTo>
                <a:cubicBezTo>
                  <a:pt x="2663533" y="5654878"/>
                  <a:pt x="2687930" y="5654878"/>
                  <a:pt x="2702992" y="5639828"/>
                </a:cubicBezTo>
                <a:cubicBezTo>
                  <a:pt x="2718041" y="5624766"/>
                  <a:pt x="2718041" y="5600357"/>
                  <a:pt x="2702992" y="5585307"/>
                </a:cubicBezTo>
                <a:cubicBezTo>
                  <a:pt x="2687930" y="5570258"/>
                  <a:pt x="2663533" y="5570258"/>
                  <a:pt x="2648484" y="5585307"/>
                </a:cubicBezTo>
                <a:cubicBezTo>
                  <a:pt x="2633409" y="5600357"/>
                  <a:pt x="2633409" y="5624766"/>
                  <a:pt x="2648484" y="5639828"/>
                </a:cubicBezTo>
                <a:close/>
                <a:moveTo>
                  <a:pt x="2892882" y="3447542"/>
                </a:moveTo>
                <a:lnTo>
                  <a:pt x="2892882" y="3416427"/>
                </a:lnTo>
                <a:cubicBezTo>
                  <a:pt x="2890025" y="3426625"/>
                  <a:pt x="2890025" y="3437344"/>
                  <a:pt x="2892882" y="3447542"/>
                </a:cubicBezTo>
                <a:close/>
                <a:moveTo>
                  <a:pt x="2757500" y="2150898"/>
                </a:moveTo>
                <a:cubicBezTo>
                  <a:pt x="2727401" y="2180997"/>
                  <a:pt x="2727401" y="2229815"/>
                  <a:pt x="2757500" y="2259927"/>
                </a:cubicBezTo>
                <a:cubicBezTo>
                  <a:pt x="2787612" y="2290026"/>
                  <a:pt x="2836431" y="2290026"/>
                  <a:pt x="2866530" y="2259927"/>
                </a:cubicBezTo>
                <a:cubicBezTo>
                  <a:pt x="2896642" y="2229815"/>
                  <a:pt x="2896642" y="2180997"/>
                  <a:pt x="2866530" y="2150898"/>
                </a:cubicBezTo>
                <a:cubicBezTo>
                  <a:pt x="2836431" y="2120786"/>
                  <a:pt x="2787612" y="2120786"/>
                  <a:pt x="2757500" y="2150898"/>
                </a:cubicBezTo>
                <a:close/>
                <a:moveTo>
                  <a:pt x="2525814" y="4944758"/>
                </a:moveTo>
                <a:cubicBezTo>
                  <a:pt x="2533345" y="4952289"/>
                  <a:pt x="2545537" y="4952289"/>
                  <a:pt x="2553056" y="4944758"/>
                </a:cubicBezTo>
                <a:cubicBezTo>
                  <a:pt x="2560599" y="4937239"/>
                  <a:pt x="2560599" y="4925035"/>
                  <a:pt x="2553056" y="4917503"/>
                </a:cubicBezTo>
                <a:cubicBezTo>
                  <a:pt x="2545537" y="4909972"/>
                  <a:pt x="2533345" y="4909972"/>
                  <a:pt x="2525814" y="4917503"/>
                </a:cubicBezTo>
                <a:cubicBezTo>
                  <a:pt x="2518296" y="4925035"/>
                  <a:pt x="2518296" y="4937239"/>
                  <a:pt x="2525814" y="4944758"/>
                </a:cubicBezTo>
                <a:close/>
                <a:moveTo>
                  <a:pt x="2892882" y="2395106"/>
                </a:moveTo>
                <a:lnTo>
                  <a:pt x="2892882" y="2288286"/>
                </a:lnTo>
                <a:cubicBezTo>
                  <a:pt x="2864130" y="2318119"/>
                  <a:pt x="2864130" y="2365274"/>
                  <a:pt x="2892882" y="2395106"/>
                </a:cubicBezTo>
                <a:close/>
                <a:moveTo>
                  <a:pt x="2730233" y="6484798"/>
                </a:moveTo>
                <a:cubicBezTo>
                  <a:pt x="2760358" y="6454686"/>
                  <a:pt x="2760358" y="6405867"/>
                  <a:pt x="2730233" y="6375768"/>
                </a:cubicBezTo>
                <a:cubicBezTo>
                  <a:pt x="2700122" y="6345656"/>
                  <a:pt x="2651328" y="6345656"/>
                  <a:pt x="2621204" y="6375768"/>
                </a:cubicBezTo>
                <a:cubicBezTo>
                  <a:pt x="2591092" y="6405867"/>
                  <a:pt x="2591092" y="6454686"/>
                  <a:pt x="2621204" y="6484798"/>
                </a:cubicBezTo>
                <a:cubicBezTo>
                  <a:pt x="2651328" y="6514897"/>
                  <a:pt x="2700122" y="6514897"/>
                  <a:pt x="2730233" y="6484798"/>
                </a:cubicBezTo>
                <a:close/>
                <a:moveTo>
                  <a:pt x="2566696" y="6048679"/>
                </a:moveTo>
                <a:cubicBezTo>
                  <a:pt x="2581758" y="6033630"/>
                  <a:pt x="2581758" y="6009221"/>
                  <a:pt x="2566696" y="5994171"/>
                </a:cubicBezTo>
                <a:cubicBezTo>
                  <a:pt x="2551646" y="5979109"/>
                  <a:pt x="2527237" y="5979109"/>
                  <a:pt x="2512187" y="5994171"/>
                </a:cubicBezTo>
                <a:cubicBezTo>
                  <a:pt x="2497138" y="6009221"/>
                  <a:pt x="2497138" y="6033630"/>
                  <a:pt x="2512187" y="6048679"/>
                </a:cubicBezTo>
                <a:cubicBezTo>
                  <a:pt x="2527237" y="6063729"/>
                  <a:pt x="2551646" y="6063729"/>
                  <a:pt x="2566696" y="6048679"/>
                </a:cubicBezTo>
                <a:close/>
                <a:moveTo>
                  <a:pt x="876821" y="5721528"/>
                </a:moveTo>
                <a:cubicBezTo>
                  <a:pt x="861764" y="5736577"/>
                  <a:pt x="861764" y="5760987"/>
                  <a:pt x="876821" y="5776036"/>
                </a:cubicBezTo>
                <a:cubicBezTo>
                  <a:pt x="891864" y="5791098"/>
                  <a:pt x="916272" y="5791098"/>
                  <a:pt x="931329" y="5776036"/>
                </a:cubicBezTo>
                <a:cubicBezTo>
                  <a:pt x="946385" y="5760987"/>
                  <a:pt x="946385" y="5736577"/>
                  <a:pt x="931329" y="5721528"/>
                </a:cubicBezTo>
                <a:cubicBezTo>
                  <a:pt x="916272" y="5706478"/>
                  <a:pt x="891864" y="5706478"/>
                  <a:pt x="876821" y="5721528"/>
                </a:cubicBezTo>
                <a:close/>
                <a:moveTo>
                  <a:pt x="2662098" y="5081054"/>
                </a:moveTo>
                <a:cubicBezTo>
                  <a:pt x="2669629" y="5088572"/>
                  <a:pt x="2681834" y="5088572"/>
                  <a:pt x="2689365" y="5081054"/>
                </a:cubicBezTo>
                <a:cubicBezTo>
                  <a:pt x="2696871" y="5073523"/>
                  <a:pt x="2696871" y="5061318"/>
                  <a:pt x="2689365" y="5053787"/>
                </a:cubicBezTo>
                <a:cubicBezTo>
                  <a:pt x="2681834" y="5046269"/>
                  <a:pt x="2669629" y="5046269"/>
                  <a:pt x="2662098" y="5053787"/>
                </a:cubicBezTo>
                <a:cubicBezTo>
                  <a:pt x="2654567" y="5061318"/>
                  <a:pt x="2654567" y="5073523"/>
                  <a:pt x="2662098" y="5081054"/>
                </a:cubicBezTo>
                <a:close/>
                <a:moveTo>
                  <a:pt x="2798331" y="1946529"/>
                </a:moveTo>
                <a:cubicBezTo>
                  <a:pt x="2805849" y="1954060"/>
                  <a:pt x="2818054" y="1954060"/>
                  <a:pt x="2825585" y="1946529"/>
                </a:cubicBezTo>
                <a:cubicBezTo>
                  <a:pt x="2833116" y="1938998"/>
                  <a:pt x="2833116" y="1926793"/>
                  <a:pt x="2825585" y="1919275"/>
                </a:cubicBezTo>
                <a:cubicBezTo>
                  <a:pt x="2818054" y="1911744"/>
                  <a:pt x="2805849" y="1911744"/>
                  <a:pt x="2798331" y="1919275"/>
                </a:cubicBezTo>
                <a:cubicBezTo>
                  <a:pt x="2790800" y="1926793"/>
                  <a:pt x="2790800" y="1938998"/>
                  <a:pt x="2798331" y="1946529"/>
                </a:cubicBezTo>
                <a:close/>
                <a:moveTo>
                  <a:pt x="2662098" y="4808474"/>
                </a:moveTo>
                <a:cubicBezTo>
                  <a:pt x="2669629" y="4816005"/>
                  <a:pt x="2681834" y="4816005"/>
                  <a:pt x="2689365" y="4808474"/>
                </a:cubicBezTo>
                <a:cubicBezTo>
                  <a:pt x="2696871" y="4800943"/>
                  <a:pt x="2696871" y="4788738"/>
                  <a:pt x="2689365" y="4781220"/>
                </a:cubicBezTo>
                <a:cubicBezTo>
                  <a:pt x="2681834" y="4773689"/>
                  <a:pt x="2669629" y="4773689"/>
                  <a:pt x="2662098" y="4781220"/>
                </a:cubicBezTo>
                <a:cubicBezTo>
                  <a:pt x="2654567" y="4788738"/>
                  <a:pt x="2654567" y="4800943"/>
                  <a:pt x="2662098" y="4808474"/>
                </a:cubicBezTo>
                <a:close/>
                <a:moveTo>
                  <a:pt x="2662098" y="4535906"/>
                </a:moveTo>
                <a:cubicBezTo>
                  <a:pt x="2669629" y="4543425"/>
                  <a:pt x="2681834" y="4543425"/>
                  <a:pt x="2689365" y="4535906"/>
                </a:cubicBezTo>
                <a:cubicBezTo>
                  <a:pt x="2696871" y="4528376"/>
                  <a:pt x="2696871" y="4516171"/>
                  <a:pt x="2689365" y="4508639"/>
                </a:cubicBezTo>
                <a:cubicBezTo>
                  <a:pt x="2681834" y="4501121"/>
                  <a:pt x="2669629" y="4501121"/>
                  <a:pt x="2662098" y="4508639"/>
                </a:cubicBezTo>
                <a:cubicBezTo>
                  <a:pt x="2654567" y="4516171"/>
                  <a:pt x="2654567" y="4528376"/>
                  <a:pt x="2662098" y="4535906"/>
                </a:cubicBezTo>
                <a:close/>
                <a:moveTo>
                  <a:pt x="236202" y="2627897"/>
                </a:moveTo>
                <a:cubicBezTo>
                  <a:pt x="243731" y="2620366"/>
                  <a:pt x="243731" y="2608161"/>
                  <a:pt x="236202" y="2600643"/>
                </a:cubicBezTo>
                <a:cubicBezTo>
                  <a:pt x="228675" y="2593112"/>
                  <a:pt x="216483" y="2593112"/>
                  <a:pt x="208954" y="2600643"/>
                </a:cubicBezTo>
                <a:cubicBezTo>
                  <a:pt x="201414" y="2608161"/>
                  <a:pt x="201414" y="2620366"/>
                  <a:pt x="208954" y="2627897"/>
                </a:cubicBezTo>
                <a:cubicBezTo>
                  <a:pt x="216483" y="2635428"/>
                  <a:pt x="228674" y="2635428"/>
                  <a:pt x="236202" y="2627897"/>
                </a:cubicBezTo>
                <a:close/>
                <a:moveTo>
                  <a:pt x="208954" y="2328063"/>
                </a:moveTo>
                <a:cubicBezTo>
                  <a:pt x="201414" y="2335594"/>
                  <a:pt x="201414" y="2347798"/>
                  <a:pt x="208954" y="2355317"/>
                </a:cubicBezTo>
                <a:cubicBezTo>
                  <a:pt x="216483" y="2362848"/>
                  <a:pt x="228674" y="2362848"/>
                  <a:pt x="236202" y="2355317"/>
                </a:cubicBezTo>
                <a:cubicBezTo>
                  <a:pt x="243731" y="2347798"/>
                  <a:pt x="243731" y="2335594"/>
                  <a:pt x="236202" y="2328063"/>
                </a:cubicBezTo>
                <a:cubicBezTo>
                  <a:pt x="228675" y="2320531"/>
                  <a:pt x="216483" y="2320531"/>
                  <a:pt x="208954" y="2328063"/>
                </a:cubicBezTo>
                <a:close/>
                <a:moveTo>
                  <a:pt x="195325" y="2859583"/>
                </a:moveTo>
                <a:cubicBezTo>
                  <a:pt x="180256" y="2874632"/>
                  <a:pt x="180256" y="2899042"/>
                  <a:pt x="195325" y="2914104"/>
                </a:cubicBezTo>
                <a:cubicBezTo>
                  <a:pt x="210368" y="2929153"/>
                  <a:pt x="234789" y="2929153"/>
                  <a:pt x="249833" y="2914104"/>
                </a:cubicBezTo>
                <a:cubicBezTo>
                  <a:pt x="264889" y="2899042"/>
                  <a:pt x="264889" y="2874632"/>
                  <a:pt x="249833" y="2859583"/>
                </a:cubicBezTo>
                <a:cubicBezTo>
                  <a:pt x="234789" y="2844533"/>
                  <a:pt x="210368" y="2844533"/>
                  <a:pt x="195325" y="2859583"/>
                </a:cubicBezTo>
                <a:close/>
                <a:moveTo>
                  <a:pt x="59035" y="2777808"/>
                </a:moveTo>
                <a:cubicBezTo>
                  <a:pt x="74092" y="2792857"/>
                  <a:pt x="98499" y="2792857"/>
                  <a:pt x="113543" y="2777808"/>
                </a:cubicBezTo>
                <a:cubicBezTo>
                  <a:pt x="128600" y="2762758"/>
                  <a:pt x="128600" y="2738349"/>
                  <a:pt x="113543" y="2723299"/>
                </a:cubicBezTo>
                <a:cubicBezTo>
                  <a:pt x="98499" y="2708237"/>
                  <a:pt x="74091" y="2708237"/>
                  <a:pt x="59035" y="2723299"/>
                </a:cubicBezTo>
                <a:cubicBezTo>
                  <a:pt x="58154" y="2724175"/>
                  <a:pt x="57497" y="2725192"/>
                  <a:pt x="56728" y="2726131"/>
                </a:cubicBezTo>
                <a:cubicBezTo>
                  <a:pt x="54483" y="2738565"/>
                  <a:pt x="52226" y="2750998"/>
                  <a:pt x="50105" y="2763482"/>
                </a:cubicBezTo>
                <a:cubicBezTo>
                  <a:pt x="51966" y="2768702"/>
                  <a:pt x="54855" y="2773629"/>
                  <a:pt x="59035" y="2777808"/>
                </a:cubicBezTo>
                <a:close/>
                <a:moveTo>
                  <a:pt x="1067619" y="5912332"/>
                </a:moveTo>
                <a:cubicBezTo>
                  <a:pt x="1082675" y="5897270"/>
                  <a:pt x="1082675" y="5872873"/>
                  <a:pt x="1067619" y="5857811"/>
                </a:cubicBezTo>
                <a:cubicBezTo>
                  <a:pt x="1052562" y="5842762"/>
                  <a:pt x="1028154" y="5842762"/>
                  <a:pt x="1013098" y="5857811"/>
                </a:cubicBezTo>
                <a:cubicBezTo>
                  <a:pt x="998054" y="5872873"/>
                  <a:pt x="998054" y="5897270"/>
                  <a:pt x="1013098" y="5912332"/>
                </a:cubicBezTo>
                <a:cubicBezTo>
                  <a:pt x="1028154" y="5927382"/>
                  <a:pt x="1052562" y="5927382"/>
                  <a:pt x="1067619" y="5912332"/>
                </a:cubicBezTo>
                <a:close/>
                <a:moveTo>
                  <a:pt x="208954" y="3718179"/>
                </a:moveTo>
                <a:cubicBezTo>
                  <a:pt x="216483" y="3725710"/>
                  <a:pt x="228674" y="3725710"/>
                  <a:pt x="236202" y="3718179"/>
                </a:cubicBezTo>
                <a:cubicBezTo>
                  <a:pt x="243731" y="3710661"/>
                  <a:pt x="243731" y="3698456"/>
                  <a:pt x="236202" y="3690925"/>
                </a:cubicBezTo>
                <a:cubicBezTo>
                  <a:pt x="228675" y="3683407"/>
                  <a:pt x="216483" y="3683407"/>
                  <a:pt x="208954" y="3690925"/>
                </a:cubicBezTo>
                <a:cubicBezTo>
                  <a:pt x="201414" y="3698456"/>
                  <a:pt x="201414" y="3710661"/>
                  <a:pt x="208954" y="3718179"/>
                </a:cubicBezTo>
                <a:close/>
                <a:moveTo>
                  <a:pt x="4514" y="3650043"/>
                </a:moveTo>
                <a:cubicBezTo>
                  <a:pt x="3113" y="3648634"/>
                  <a:pt x="1488" y="3647618"/>
                  <a:pt x="0" y="3646348"/>
                </a:cubicBezTo>
                <a:cubicBezTo>
                  <a:pt x="1984" y="3682860"/>
                  <a:pt x="4490" y="3719233"/>
                  <a:pt x="7454" y="3755479"/>
                </a:cubicBezTo>
                <a:cubicBezTo>
                  <a:pt x="34292" y="3725189"/>
                  <a:pt x="33511" y="3679037"/>
                  <a:pt x="4514" y="3650043"/>
                </a:cubicBezTo>
                <a:close/>
                <a:moveTo>
                  <a:pt x="208954" y="3445612"/>
                </a:moveTo>
                <a:cubicBezTo>
                  <a:pt x="216483" y="3453143"/>
                  <a:pt x="228675" y="3453143"/>
                  <a:pt x="236202" y="3445612"/>
                </a:cubicBezTo>
                <a:cubicBezTo>
                  <a:pt x="243731" y="3438080"/>
                  <a:pt x="243731" y="3425889"/>
                  <a:pt x="236202" y="3418357"/>
                </a:cubicBezTo>
                <a:cubicBezTo>
                  <a:pt x="228675" y="3410826"/>
                  <a:pt x="216483" y="3410826"/>
                  <a:pt x="208954" y="3418357"/>
                </a:cubicBezTo>
                <a:cubicBezTo>
                  <a:pt x="201414" y="3425889"/>
                  <a:pt x="201414" y="3438080"/>
                  <a:pt x="208954" y="3445612"/>
                </a:cubicBezTo>
                <a:close/>
                <a:moveTo>
                  <a:pt x="236202" y="4508639"/>
                </a:moveTo>
                <a:cubicBezTo>
                  <a:pt x="228675" y="4501121"/>
                  <a:pt x="216483" y="4501121"/>
                  <a:pt x="208954" y="4508639"/>
                </a:cubicBezTo>
                <a:cubicBezTo>
                  <a:pt x="201414" y="4516171"/>
                  <a:pt x="201414" y="4528376"/>
                  <a:pt x="208954" y="4535906"/>
                </a:cubicBezTo>
                <a:cubicBezTo>
                  <a:pt x="216483" y="4543425"/>
                  <a:pt x="228675" y="4543425"/>
                  <a:pt x="236202" y="4535906"/>
                </a:cubicBezTo>
                <a:cubicBezTo>
                  <a:pt x="243731" y="4528376"/>
                  <a:pt x="243731" y="4516171"/>
                  <a:pt x="236202" y="4508639"/>
                </a:cubicBezTo>
                <a:close/>
                <a:moveTo>
                  <a:pt x="236202" y="4236072"/>
                </a:moveTo>
                <a:cubicBezTo>
                  <a:pt x="228675" y="4228541"/>
                  <a:pt x="216483" y="4228541"/>
                  <a:pt x="208954" y="4236072"/>
                </a:cubicBezTo>
                <a:cubicBezTo>
                  <a:pt x="201414" y="4243603"/>
                  <a:pt x="201414" y="4255808"/>
                  <a:pt x="208954" y="4263327"/>
                </a:cubicBezTo>
                <a:cubicBezTo>
                  <a:pt x="216483" y="4270858"/>
                  <a:pt x="228675" y="4270858"/>
                  <a:pt x="236202" y="4263327"/>
                </a:cubicBezTo>
                <a:cubicBezTo>
                  <a:pt x="243731" y="4255808"/>
                  <a:pt x="243731" y="4243603"/>
                  <a:pt x="236202" y="4236072"/>
                </a:cubicBezTo>
                <a:close/>
                <a:moveTo>
                  <a:pt x="140804" y="4167924"/>
                </a:moveTo>
                <a:cubicBezTo>
                  <a:pt x="170917" y="4137825"/>
                  <a:pt x="170917" y="4089006"/>
                  <a:pt x="140804" y="4058894"/>
                </a:cubicBezTo>
                <a:cubicBezTo>
                  <a:pt x="114126" y="4032224"/>
                  <a:pt x="72814" y="4029304"/>
                  <a:pt x="42788" y="4049903"/>
                </a:cubicBezTo>
                <a:cubicBezTo>
                  <a:pt x="50118" y="4096144"/>
                  <a:pt x="58279" y="4142105"/>
                  <a:pt x="67208" y="4187799"/>
                </a:cubicBezTo>
                <a:cubicBezTo>
                  <a:pt x="92708" y="4194315"/>
                  <a:pt x="120836" y="4187888"/>
                  <a:pt x="140804" y="4167924"/>
                </a:cubicBezTo>
                <a:close/>
                <a:moveTo>
                  <a:pt x="236202" y="3173044"/>
                </a:moveTo>
                <a:cubicBezTo>
                  <a:pt x="243731" y="3165513"/>
                  <a:pt x="243731" y="3153309"/>
                  <a:pt x="236202" y="3145777"/>
                </a:cubicBezTo>
                <a:cubicBezTo>
                  <a:pt x="228675" y="3138259"/>
                  <a:pt x="216483" y="3138259"/>
                  <a:pt x="208954" y="3145777"/>
                </a:cubicBezTo>
                <a:cubicBezTo>
                  <a:pt x="201414" y="3153309"/>
                  <a:pt x="201414" y="3165513"/>
                  <a:pt x="208954" y="3173044"/>
                </a:cubicBezTo>
                <a:cubicBezTo>
                  <a:pt x="216483" y="3180563"/>
                  <a:pt x="228675" y="3180563"/>
                  <a:pt x="236202" y="3173044"/>
                </a:cubicBezTo>
                <a:close/>
                <a:moveTo>
                  <a:pt x="19571" y="3878847"/>
                </a:moveTo>
                <a:cubicBezTo>
                  <a:pt x="22907" y="3884714"/>
                  <a:pt x="26777" y="3890353"/>
                  <a:pt x="31775" y="3895357"/>
                </a:cubicBezTo>
                <a:cubicBezTo>
                  <a:pt x="61888" y="3925468"/>
                  <a:pt x="110703" y="3925468"/>
                  <a:pt x="140804" y="3895357"/>
                </a:cubicBezTo>
                <a:cubicBezTo>
                  <a:pt x="170917" y="3865245"/>
                  <a:pt x="170917" y="3816439"/>
                  <a:pt x="140804" y="3786327"/>
                </a:cubicBezTo>
                <a:cubicBezTo>
                  <a:pt x="110703" y="3756216"/>
                  <a:pt x="61888" y="3756216"/>
                  <a:pt x="31775" y="3786327"/>
                </a:cubicBezTo>
                <a:cubicBezTo>
                  <a:pt x="22684" y="3795420"/>
                  <a:pt x="16694" y="3806292"/>
                  <a:pt x="13085" y="3817747"/>
                </a:cubicBezTo>
                <a:cubicBezTo>
                  <a:pt x="15094" y="3838156"/>
                  <a:pt x="17264" y="3858527"/>
                  <a:pt x="19571" y="3878847"/>
                </a:cubicBezTo>
                <a:close/>
                <a:moveTo>
                  <a:pt x="1067619" y="6130391"/>
                </a:moveTo>
                <a:cubicBezTo>
                  <a:pt x="1067308" y="6130074"/>
                  <a:pt x="1066936" y="6129871"/>
                  <a:pt x="1066615" y="6129566"/>
                </a:cubicBezTo>
                <a:cubicBezTo>
                  <a:pt x="1067445" y="6130442"/>
                  <a:pt x="1068289" y="6131331"/>
                  <a:pt x="1069119" y="6132220"/>
                </a:cubicBezTo>
                <a:cubicBezTo>
                  <a:pt x="1068598" y="6131623"/>
                  <a:pt x="1068189" y="6130963"/>
                  <a:pt x="1067619" y="6130391"/>
                </a:cubicBezTo>
                <a:close/>
                <a:moveTo>
                  <a:pt x="277081" y="3922611"/>
                </a:moveTo>
                <a:cubicBezTo>
                  <a:pt x="246992" y="3892512"/>
                  <a:pt x="198164" y="3892512"/>
                  <a:pt x="168064" y="3922611"/>
                </a:cubicBezTo>
                <a:cubicBezTo>
                  <a:pt x="137951" y="3952723"/>
                  <a:pt x="137951" y="4001541"/>
                  <a:pt x="168064" y="4031640"/>
                </a:cubicBezTo>
                <a:cubicBezTo>
                  <a:pt x="198164" y="4061752"/>
                  <a:pt x="246992" y="4061752"/>
                  <a:pt x="277081" y="4031640"/>
                </a:cubicBezTo>
                <a:cubicBezTo>
                  <a:pt x="307194" y="4001541"/>
                  <a:pt x="307194" y="3952723"/>
                  <a:pt x="277081" y="3922611"/>
                </a:cubicBezTo>
                <a:close/>
                <a:moveTo>
                  <a:pt x="1898904" y="4753966"/>
                </a:moveTo>
                <a:cubicBezTo>
                  <a:pt x="1876324" y="4731385"/>
                  <a:pt x="1839697" y="4731385"/>
                  <a:pt x="1817129" y="4753966"/>
                </a:cubicBezTo>
                <a:cubicBezTo>
                  <a:pt x="1794548" y="4776546"/>
                  <a:pt x="1794548" y="4813148"/>
                  <a:pt x="1817129" y="4835728"/>
                </a:cubicBezTo>
                <a:cubicBezTo>
                  <a:pt x="1839697" y="4858309"/>
                  <a:pt x="1876324" y="4858309"/>
                  <a:pt x="1898904" y="4835728"/>
                </a:cubicBezTo>
                <a:cubicBezTo>
                  <a:pt x="1921485" y="4813148"/>
                  <a:pt x="1921485" y="4776546"/>
                  <a:pt x="1898904" y="4753966"/>
                </a:cubicBezTo>
                <a:close/>
                <a:moveTo>
                  <a:pt x="604242" y="5448960"/>
                </a:moveTo>
                <a:cubicBezTo>
                  <a:pt x="596715" y="5456479"/>
                  <a:pt x="596715" y="5468683"/>
                  <a:pt x="604242" y="5476214"/>
                </a:cubicBezTo>
                <a:cubicBezTo>
                  <a:pt x="611770" y="5483745"/>
                  <a:pt x="623974" y="5483745"/>
                  <a:pt x="631502" y="5476214"/>
                </a:cubicBezTo>
                <a:cubicBezTo>
                  <a:pt x="639018" y="5468683"/>
                  <a:pt x="639018" y="5456479"/>
                  <a:pt x="631502" y="5448960"/>
                </a:cubicBezTo>
                <a:cubicBezTo>
                  <a:pt x="623974" y="5441429"/>
                  <a:pt x="611770" y="5441429"/>
                  <a:pt x="604242" y="5448960"/>
                </a:cubicBezTo>
                <a:close/>
                <a:moveTo>
                  <a:pt x="590550" y="5244592"/>
                </a:moveTo>
                <a:cubicBezTo>
                  <a:pt x="613122" y="5267173"/>
                  <a:pt x="649746" y="5267173"/>
                  <a:pt x="672319" y="5244592"/>
                </a:cubicBezTo>
                <a:cubicBezTo>
                  <a:pt x="694903" y="5222011"/>
                  <a:pt x="694903" y="5185397"/>
                  <a:pt x="672319" y="5162817"/>
                </a:cubicBezTo>
                <a:cubicBezTo>
                  <a:pt x="649746" y="5140236"/>
                  <a:pt x="613123" y="5140236"/>
                  <a:pt x="590550" y="5162817"/>
                </a:cubicBezTo>
                <a:cubicBezTo>
                  <a:pt x="567966" y="5185397"/>
                  <a:pt x="567966" y="5222011"/>
                  <a:pt x="590550" y="5244592"/>
                </a:cubicBezTo>
                <a:close/>
                <a:moveTo>
                  <a:pt x="781347" y="4535906"/>
                </a:moveTo>
                <a:cubicBezTo>
                  <a:pt x="788888" y="4528376"/>
                  <a:pt x="788888" y="4516171"/>
                  <a:pt x="781347" y="4508639"/>
                </a:cubicBezTo>
                <a:cubicBezTo>
                  <a:pt x="773820" y="4501121"/>
                  <a:pt x="761615" y="4501121"/>
                  <a:pt x="754099" y="4508639"/>
                </a:cubicBezTo>
                <a:cubicBezTo>
                  <a:pt x="746572" y="4516171"/>
                  <a:pt x="746572" y="4528376"/>
                  <a:pt x="754099" y="4535906"/>
                </a:cubicBezTo>
                <a:cubicBezTo>
                  <a:pt x="761615" y="4543425"/>
                  <a:pt x="773820" y="4543425"/>
                  <a:pt x="781347" y="4535906"/>
                </a:cubicBezTo>
                <a:close/>
                <a:moveTo>
                  <a:pt x="481521" y="4535906"/>
                </a:moveTo>
                <a:cubicBezTo>
                  <a:pt x="489049" y="4543425"/>
                  <a:pt x="501254" y="4543425"/>
                  <a:pt x="508770" y="4535906"/>
                </a:cubicBezTo>
                <a:cubicBezTo>
                  <a:pt x="516297" y="4528376"/>
                  <a:pt x="516297" y="4516171"/>
                  <a:pt x="508770" y="4508639"/>
                </a:cubicBezTo>
                <a:cubicBezTo>
                  <a:pt x="501254" y="4501121"/>
                  <a:pt x="489049" y="4501121"/>
                  <a:pt x="481521" y="4508639"/>
                </a:cubicBezTo>
                <a:cubicBezTo>
                  <a:pt x="474005" y="4516171"/>
                  <a:pt x="474005" y="4528376"/>
                  <a:pt x="481521" y="4535906"/>
                </a:cubicBezTo>
                <a:close/>
                <a:moveTo>
                  <a:pt x="726827" y="5380876"/>
                </a:moveTo>
                <a:cubicBezTo>
                  <a:pt x="749412" y="5403456"/>
                  <a:pt x="786023" y="5403456"/>
                  <a:pt x="808608" y="5380876"/>
                </a:cubicBezTo>
                <a:cubicBezTo>
                  <a:pt x="831192" y="5358295"/>
                  <a:pt x="831192" y="5321694"/>
                  <a:pt x="808608" y="5299113"/>
                </a:cubicBezTo>
                <a:cubicBezTo>
                  <a:pt x="786023" y="5276532"/>
                  <a:pt x="749412" y="5276532"/>
                  <a:pt x="726827" y="5299113"/>
                </a:cubicBezTo>
                <a:cubicBezTo>
                  <a:pt x="704254" y="5321694"/>
                  <a:pt x="704254" y="5358295"/>
                  <a:pt x="726827" y="5380876"/>
                </a:cubicBezTo>
                <a:close/>
                <a:moveTo>
                  <a:pt x="726827" y="5108308"/>
                </a:moveTo>
                <a:cubicBezTo>
                  <a:pt x="749412" y="5130889"/>
                  <a:pt x="786023" y="5130889"/>
                  <a:pt x="808608" y="5108308"/>
                </a:cubicBezTo>
                <a:cubicBezTo>
                  <a:pt x="831192" y="5085727"/>
                  <a:pt x="831192" y="5049113"/>
                  <a:pt x="808608" y="5026533"/>
                </a:cubicBezTo>
                <a:cubicBezTo>
                  <a:pt x="786023" y="5003952"/>
                  <a:pt x="749412" y="5003952"/>
                  <a:pt x="726827" y="5026533"/>
                </a:cubicBezTo>
                <a:cubicBezTo>
                  <a:pt x="704254" y="5049113"/>
                  <a:pt x="704254" y="5085727"/>
                  <a:pt x="726827" y="5108308"/>
                </a:cubicBezTo>
                <a:close/>
                <a:moveTo>
                  <a:pt x="740532" y="5585244"/>
                </a:moveTo>
                <a:cubicBezTo>
                  <a:pt x="733003" y="5592775"/>
                  <a:pt x="733003" y="5604967"/>
                  <a:pt x="740532" y="5612498"/>
                </a:cubicBezTo>
                <a:cubicBezTo>
                  <a:pt x="748048" y="5620029"/>
                  <a:pt x="760251" y="5620029"/>
                  <a:pt x="767793" y="5612498"/>
                </a:cubicBezTo>
                <a:cubicBezTo>
                  <a:pt x="775320" y="5604967"/>
                  <a:pt x="775320" y="5592775"/>
                  <a:pt x="767793" y="5585244"/>
                </a:cubicBezTo>
                <a:cubicBezTo>
                  <a:pt x="760251" y="5577713"/>
                  <a:pt x="748048" y="5577713"/>
                  <a:pt x="740532" y="5585244"/>
                </a:cubicBezTo>
                <a:close/>
                <a:moveTo>
                  <a:pt x="590550" y="4972024"/>
                </a:moveTo>
                <a:cubicBezTo>
                  <a:pt x="613122" y="4994605"/>
                  <a:pt x="649746" y="4994605"/>
                  <a:pt x="672319" y="4972024"/>
                </a:cubicBezTo>
                <a:cubicBezTo>
                  <a:pt x="694903" y="4949444"/>
                  <a:pt x="694903" y="4912830"/>
                  <a:pt x="672319" y="4890249"/>
                </a:cubicBezTo>
                <a:cubicBezTo>
                  <a:pt x="649746" y="4867669"/>
                  <a:pt x="613123" y="4867669"/>
                  <a:pt x="590550" y="4890249"/>
                </a:cubicBezTo>
                <a:cubicBezTo>
                  <a:pt x="567966" y="4912830"/>
                  <a:pt x="567966" y="4949444"/>
                  <a:pt x="590550" y="4972024"/>
                </a:cubicBezTo>
                <a:close/>
                <a:moveTo>
                  <a:pt x="481521" y="4808474"/>
                </a:moveTo>
                <a:cubicBezTo>
                  <a:pt x="489049" y="4816005"/>
                  <a:pt x="501254" y="4816005"/>
                  <a:pt x="508770" y="4808474"/>
                </a:cubicBezTo>
                <a:cubicBezTo>
                  <a:pt x="516297" y="4800943"/>
                  <a:pt x="516297" y="4788738"/>
                  <a:pt x="508770" y="4781220"/>
                </a:cubicBezTo>
                <a:cubicBezTo>
                  <a:pt x="501254" y="4773689"/>
                  <a:pt x="489049" y="4773689"/>
                  <a:pt x="481521" y="4781220"/>
                </a:cubicBezTo>
                <a:cubicBezTo>
                  <a:pt x="474005" y="4788738"/>
                  <a:pt x="474005" y="4800943"/>
                  <a:pt x="481521" y="4808474"/>
                </a:cubicBezTo>
                <a:close/>
                <a:moveTo>
                  <a:pt x="508770" y="4263327"/>
                </a:moveTo>
                <a:cubicBezTo>
                  <a:pt x="516297" y="4255808"/>
                  <a:pt x="516297" y="4243603"/>
                  <a:pt x="508770" y="4236072"/>
                </a:cubicBezTo>
                <a:cubicBezTo>
                  <a:pt x="501254" y="4228541"/>
                  <a:pt x="489049" y="4228541"/>
                  <a:pt x="481521" y="4236072"/>
                </a:cubicBezTo>
                <a:cubicBezTo>
                  <a:pt x="474005" y="4243603"/>
                  <a:pt x="474005" y="4255808"/>
                  <a:pt x="481521" y="4263327"/>
                </a:cubicBezTo>
                <a:cubicBezTo>
                  <a:pt x="489049" y="4270858"/>
                  <a:pt x="501254" y="4270858"/>
                  <a:pt x="508770" y="4263327"/>
                </a:cubicBezTo>
                <a:close/>
                <a:moveTo>
                  <a:pt x="454261" y="5108308"/>
                </a:moveTo>
                <a:cubicBezTo>
                  <a:pt x="476846" y="5130889"/>
                  <a:pt x="513457" y="5130889"/>
                  <a:pt x="536042" y="5108308"/>
                </a:cubicBezTo>
                <a:cubicBezTo>
                  <a:pt x="558615" y="5085727"/>
                  <a:pt x="558615" y="5049113"/>
                  <a:pt x="536042" y="5026533"/>
                </a:cubicBezTo>
                <a:cubicBezTo>
                  <a:pt x="513457" y="5003952"/>
                  <a:pt x="476846" y="5003952"/>
                  <a:pt x="454261" y="5026533"/>
                </a:cubicBezTo>
                <a:cubicBezTo>
                  <a:pt x="431688" y="5049113"/>
                  <a:pt x="431688" y="5085727"/>
                  <a:pt x="454261" y="5108308"/>
                </a:cubicBezTo>
                <a:close/>
                <a:moveTo>
                  <a:pt x="617798" y="4672190"/>
                </a:moveTo>
                <a:cubicBezTo>
                  <a:pt x="625339" y="4679721"/>
                  <a:pt x="637543" y="4679721"/>
                  <a:pt x="645071" y="4672190"/>
                </a:cubicBezTo>
                <a:cubicBezTo>
                  <a:pt x="652587" y="4664659"/>
                  <a:pt x="652587" y="4652454"/>
                  <a:pt x="645071" y="4644936"/>
                </a:cubicBezTo>
                <a:cubicBezTo>
                  <a:pt x="637543" y="4637405"/>
                  <a:pt x="625339" y="4637405"/>
                  <a:pt x="617798" y="4644936"/>
                </a:cubicBezTo>
                <a:cubicBezTo>
                  <a:pt x="610282" y="4652454"/>
                  <a:pt x="610282" y="4664659"/>
                  <a:pt x="617798" y="4672190"/>
                </a:cubicBezTo>
                <a:close/>
                <a:moveTo>
                  <a:pt x="645071" y="4399623"/>
                </a:moveTo>
                <a:cubicBezTo>
                  <a:pt x="652587" y="4392092"/>
                  <a:pt x="652587" y="4379887"/>
                  <a:pt x="645071" y="4372356"/>
                </a:cubicBezTo>
                <a:cubicBezTo>
                  <a:pt x="637543" y="4364837"/>
                  <a:pt x="625339" y="4364837"/>
                  <a:pt x="617798" y="4372356"/>
                </a:cubicBezTo>
                <a:cubicBezTo>
                  <a:pt x="610282" y="4379887"/>
                  <a:pt x="610282" y="4392092"/>
                  <a:pt x="617798" y="4399623"/>
                </a:cubicBezTo>
                <a:cubicBezTo>
                  <a:pt x="625339" y="4407141"/>
                  <a:pt x="637543" y="4407141"/>
                  <a:pt x="645071" y="4399623"/>
                </a:cubicBezTo>
                <a:close/>
                <a:moveTo>
                  <a:pt x="726827" y="4835728"/>
                </a:moveTo>
                <a:cubicBezTo>
                  <a:pt x="749412" y="4858309"/>
                  <a:pt x="786023" y="4858309"/>
                  <a:pt x="808608" y="4835728"/>
                </a:cubicBezTo>
                <a:cubicBezTo>
                  <a:pt x="831192" y="4813148"/>
                  <a:pt x="831192" y="4776546"/>
                  <a:pt x="808608" y="4753966"/>
                </a:cubicBezTo>
                <a:cubicBezTo>
                  <a:pt x="786023" y="4731385"/>
                  <a:pt x="749412" y="4731385"/>
                  <a:pt x="726827" y="4753966"/>
                </a:cubicBezTo>
                <a:cubicBezTo>
                  <a:pt x="704254" y="4776546"/>
                  <a:pt x="704254" y="4813148"/>
                  <a:pt x="726827" y="4835728"/>
                </a:cubicBezTo>
                <a:close/>
                <a:moveTo>
                  <a:pt x="1217477" y="4890249"/>
                </a:moveTo>
                <a:cubicBezTo>
                  <a:pt x="1194891" y="4867669"/>
                  <a:pt x="1158279" y="4867669"/>
                  <a:pt x="1135695" y="4890249"/>
                </a:cubicBezTo>
                <a:cubicBezTo>
                  <a:pt x="1113111" y="4912830"/>
                  <a:pt x="1113111" y="4949444"/>
                  <a:pt x="1135695" y="4972024"/>
                </a:cubicBezTo>
                <a:cubicBezTo>
                  <a:pt x="1158279" y="4994605"/>
                  <a:pt x="1194891" y="4994605"/>
                  <a:pt x="1217477" y="4972024"/>
                </a:cubicBezTo>
                <a:cubicBezTo>
                  <a:pt x="1240048" y="4949444"/>
                  <a:pt x="1240048" y="4912830"/>
                  <a:pt x="1217477" y="4890249"/>
                </a:cubicBezTo>
                <a:close/>
                <a:moveTo>
                  <a:pt x="1271969" y="5026533"/>
                </a:moveTo>
                <a:cubicBezTo>
                  <a:pt x="1249399" y="5049113"/>
                  <a:pt x="1249399" y="5085727"/>
                  <a:pt x="1271969" y="5108308"/>
                </a:cubicBezTo>
                <a:cubicBezTo>
                  <a:pt x="1294562" y="5130889"/>
                  <a:pt x="1331163" y="5130889"/>
                  <a:pt x="1353757" y="5108308"/>
                </a:cubicBezTo>
                <a:cubicBezTo>
                  <a:pt x="1376337" y="5085727"/>
                  <a:pt x="1376337" y="5049113"/>
                  <a:pt x="1353757" y="5026533"/>
                </a:cubicBezTo>
                <a:cubicBezTo>
                  <a:pt x="1331163" y="5003952"/>
                  <a:pt x="1294562" y="5003952"/>
                  <a:pt x="1271969" y="5026533"/>
                </a:cubicBezTo>
                <a:close/>
                <a:moveTo>
                  <a:pt x="1135695" y="5162817"/>
                </a:moveTo>
                <a:cubicBezTo>
                  <a:pt x="1113111" y="5185397"/>
                  <a:pt x="1113111" y="5222011"/>
                  <a:pt x="1135695" y="5244592"/>
                </a:cubicBezTo>
                <a:cubicBezTo>
                  <a:pt x="1158279" y="5267173"/>
                  <a:pt x="1194891" y="5267173"/>
                  <a:pt x="1217477" y="5244592"/>
                </a:cubicBezTo>
                <a:cubicBezTo>
                  <a:pt x="1240048" y="5222011"/>
                  <a:pt x="1240048" y="5185397"/>
                  <a:pt x="1217477" y="5162817"/>
                </a:cubicBezTo>
                <a:cubicBezTo>
                  <a:pt x="1194891" y="5140236"/>
                  <a:pt x="1158279" y="5140236"/>
                  <a:pt x="1135695" y="5162817"/>
                </a:cubicBezTo>
                <a:close/>
                <a:moveTo>
                  <a:pt x="1081187" y="5026533"/>
                </a:moveTo>
                <a:cubicBezTo>
                  <a:pt x="1058602" y="5003952"/>
                  <a:pt x="1021991" y="5003952"/>
                  <a:pt x="999406" y="5026533"/>
                </a:cubicBezTo>
                <a:cubicBezTo>
                  <a:pt x="976833" y="5049113"/>
                  <a:pt x="976833" y="5085727"/>
                  <a:pt x="999406" y="5108308"/>
                </a:cubicBezTo>
                <a:cubicBezTo>
                  <a:pt x="1021991" y="5130889"/>
                  <a:pt x="1058602" y="5130889"/>
                  <a:pt x="1081187" y="5108308"/>
                </a:cubicBezTo>
                <a:cubicBezTo>
                  <a:pt x="1103771" y="5085727"/>
                  <a:pt x="1103771" y="5049113"/>
                  <a:pt x="1081187" y="5026533"/>
                </a:cubicBezTo>
                <a:close/>
                <a:moveTo>
                  <a:pt x="999406" y="5299113"/>
                </a:moveTo>
                <a:cubicBezTo>
                  <a:pt x="976833" y="5321694"/>
                  <a:pt x="976833" y="5358295"/>
                  <a:pt x="999406" y="5380876"/>
                </a:cubicBezTo>
                <a:cubicBezTo>
                  <a:pt x="1021991" y="5403456"/>
                  <a:pt x="1058602" y="5403456"/>
                  <a:pt x="1081187" y="5380876"/>
                </a:cubicBezTo>
                <a:cubicBezTo>
                  <a:pt x="1103771" y="5358295"/>
                  <a:pt x="1103771" y="5321694"/>
                  <a:pt x="1081187" y="5299113"/>
                </a:cubicBezTo>
                <a:cubicBezTo>
                  <a:pt x="1058602" y="5276532"/>
                  <a:pt x="1021991" y="5276532"/>
                  <a:pt x="999406" y="5299113"/>
                </a:cubicBezTo>
                <a:close/>
                <a:moveTo>
                  <a:pt x="1367384" y="4740339"/>
                </a:moveTo>
                <a:cubicBezTo>
                  <a:pt x="1337285" y="4710227"/>
                  <a:pt x="1288466" y="4710227"/>
                  <a:pt x="1258354" y="4740339"/>
                </a:cubicBezTo>
                <a:cubicBezTo>
                  <a:pt x="1228254" y="4770437"/>
                  <a:pt x="1228254" y="4819256"/>
                  <a:pt x="1258354" y="4849368"/>
                </a:cubicBezTo>
                <a:cubicBezTo>
                  <a:pt x="1288466" y="4879467"/>
                  <a:pt x="1337285" y="4879467"/>
                  <a:pt x="1367384" y="4849368"/>
                </a:cubicBezTo>
                <a:cubicBezTo>
                  <a:pt x="1397495" y="4819256"/>
                  <a:pt x="1397495" y="4770437"/>
                  <a:pt x="1367384" y="4740339"/>
                </a:cubicBezTo>
                <a:close/>
                <a:moveTo>
                  <a:pt x="1231094" y="4604042"/>
                </a:moveTo>
                <a:cubicBezTo>
                  <a:pt x="1200981" y="4573930"/>
                  <a:pt x="1152166" y="4573930"/>
                  <a:pt x="1122065" y="4604042"/>
                </a:cubicBezTo>
                <a:cubicBezTo>
                  <a:pt x="1091952" y="4634154"/>
                  <a:pt x="1091952" y="4682973"/>
                  <a:pt x="1122065" y="4713072"/>
                </a:cubicBezTo>
                <a:cubicBezTo>
                  <a:pt x="1152166" y="4743183"/>
                  <a:pt x="1200981" y="4743183"/>
                  <a:pt x="1231094" y="4713072"/>
                </a:cubicBezTo>
                <a:cubicBezTo>
                  <a:pt x="1261194" y="4682973"/>
                  <a:pt x="1261194" y="4634154"/>
                  <a:pt x="1231094" y="4604042"/>
                </a:cubicBezTo>
                <a:close/>
                <a:moveTo>
                  <a:pt x="1544561" y="5026533"/>
                </a:moveTo>
                <a:cubicBezTo>
                  <a:pt x="1521981" y="5049113"/>
                  <a:pt x="1521981" y="5085727"/>
                  <a:pt x="1544561" y="5108308"/>
                </a:cubicBezTo>
                <a:cubicBezTo>
                  <a:pt x="1567129" y="5130889"/>
                  <a:pt x="1603731" y="5130889"/>
                  <a:pt x="1626324" y="5108308"/>
                </a:cubicBezTo>
                <a:cubicBezTo>
                  <a:pt x="1648905" y="5085727"/>
                  <a:pt x="1648905" y="5049113"/>
                  <a:pt x="1626324" y="5026533"/>
                </a:cubicBezTo>
                <a:cubicBezTo>
                  <a:pt x="1603731" y="5003952"/>
                  <a:pt x="1567129" y="5003952"/>
                  <a:pt x="1544561" y="5026533"/>
                </a:cubicBezTo>
                <a:close/>
                <a:moveTo>
                  <a:pt x="1762620" y="4890249"/>
                </a:moveTo>
                <a:cubicBezTo>
                  <a:pt x="1740040" y="4867669"/>
                  <a:pt x="1703426" y="4867669"/>
                  <a:pt x="1680845" y="4890249"/>
                </a:cubicBezTo>
                <a:cubicBezTo>
                  <a:pt x="1658252" y="4912830"/>
                  <a:pt x="1658252" y="4949444"/>
                  <a:pt x="1680845" y="4972024"/>
                </a:cubicBezTo>
                <a:cubicBezTo>
                  <a:pt x="1703426" y="4994605"/>
                  <a:pt x="1740040" y="4994605"/>
                  <a:pt x="1762620" y="4972024"/>
                </a:cubicBezTo>
                <a:cubicBezTo>
                  <a:pt x="1785188" y="4949444"/>
                  <a:pt x="1785188" y="4912830"/>
                  <a:pt x="1762620" y="4890249"/>
                </a:cubicBezTo>
                <a:close/>
                <a:moveTo>
                  <a:pt x="1912531" y="4467758"/>
                </a:moveTo>
                <a:cubicBezTo>
                  <a:pt x="1882419" y="4437659"/>
                  <a:pt x="1833613" y="4437659"/>
                  <a:pt x="1803502" y="4467758"/>
                </a:cubicBezTo>
                <a:cubicBezTo>
                  <a:pt x="1773390" y="4497870"/>
                  <a:pt x="1773390" y="4546689"/>
                  <a:pt x="1803502" y="4576788"/>
                </a:cubicBezTo>
                <a:cubicBezTo>
                  <a:pt x="1833613" y="4606899"/>
                  <a:pt x="1882419" y="4606899"/>
                  <a:pt x="1912531" y="4576788"/>
                </a:cubicBezTo>
                <a:cubicBezTo>
                  <a:pt x="1942643" y="4546689"/>
                  <a:pt x="1942643" y="4497870"/>
                  <a:pt x="1912531" y="4467758"/>
                </a:cubicBezTo>
                <a:close/>
                <a:moveTo>
                  <a:pt x="1081187" y="4753966"/>
                </a:moveTo>
                <a:cubicBezTo>
                  <a:pt x="1058602" y="4731385"/>
                  <a:pt x="1021991" y="4731385"/>
                  <a:pt x="999406" y="4753966"/>
                </a:cubicBezTo>
                <a:cubicBezTo>
                  <a:pt x="976833" y="4776546"/>
                  <a:pt x="976833" y="4813148"/>
                  <a:pt x="999406" y="4835728"/>
                </a:cubicBezTo>
                <a:cubicBezTo>
                  <a:pt x="1021991" y="4858309"/>
                  <a:pt x="1058602" y="4858309"/>
                  <a:pt x="1081187" y="4835728"/>
                </a:cubicBezTo>
                <a:cubicBezTo>
                  <a:pt x="1103771" y="4813148"/>
                  <a:pt x="1103771" y="4776546"/>
                  <a:pt x="1081187" y="4753966"/>
                </a:cubicBezTo>
                <a:close/>
                <a:moveTo>
                  <a:pt x="1680845" y="5162817"/>
                </a:moveTo>
                <a:cubicBezTo>
                  <a:pt x="1658252" y="5185397"/>
                  <a:pt x="1658252" y="5222011"/>
                  <a:pt x="1680845" y="5244592"/>
                </a:cubicBezTo>
                <a:cubicBezTo>
                  <a:pt x="1703426" y="5267173"/>
                  <a:pt x="1740040" y="5267173"/>
                  <a:pt x="1762620" y="5244592"/>
                </a:cubicBezTo>
                <a:cubicBezTo>
                  <a:pt x="1785188" y="5222011"/>
                  <a:pt x="1785188" y="5185397"/>
                  <a:pt x="1762620" y="5162817"/>
                </a:cubicBezTo>
                <a:cubicBezTo>
                  <a:pt x="1740040" y="5140236"/>
                  <a:pt x="1703426" y="5140236"/>
                  <a:pt x="1680845" y="5162817"/>
                </a:cubicBezTo>
                <a:close/>
                <a:moveTo>
                  <a:pt x="1776247" y="4604042"/>
                </a:moveTo>
                <a:cubicBezTo>
                  <a:pt x="1746136" y="4573930"/>
                  <a:pt x="1697304" y="4573930"/>
                  <a:pt x="1667205" y="4604042"/>
                </a:cubicBezTo>
                <a:cubicBezTo>
                  <a:pt x="1637094" y="4634154"/>
                  <a:pt x="1637094" y="4682973"/>
                  <a:pt x="1667205" y="4713072"/>
                </a:cubicBezTo>
                <a:cubicBezTo>
                  <a:pt x="1697304" y="4743183"/>
                  <a:pt x="1746136" y="4743183"/>
                  <a:pt x="1776247" y="4713072"/>
                </a:cubicBezTo>
                <a:cubicBezTo>
                  <a:pt x="1806334" y="4682973"/>
                  <a:pt x="1806334" y="4634154"/>
                  <a:pt x="1776247" y="4604042"/>
                </a:cubicBezTo>
                <a:close/>
                <a:moveTo>
                  <a:pt x="1639964" y="4740339"/>
                </a:moveTo>
                <a:cubicBezTo>
                  <a:pt x="1609852" y="4710227"/>
                  <a:pt x="1561033" y="4710227"/>
                  <a:pt x="1530934" y="4740339"/>
                </a:cubicBezTo>
                <a:cubicBezTo>
                  <a:pt x="1500823" y="4770437"/>
                  <a:pt x="1500823" y="4819256"/>
                  <a:pt x="1530934" y="4849368"/>
                </a:cubicBezTo>
                <a:cubicBezTo>
                  <a:pt x="1561033" y="4879467"/>
                  <a:pt x="1609852" y="4879467"/>
                  <a:pt x="1639964" y="4849368"/>
                </a:cubicBezTo>
                <a:cubicBezTo>
                  <a:pt x="1670063" y="4819256"/>
                  <a:pt x="1670063" y="4770437"/>
                  <a:pt x="1639964" y="4740339"/>
                </a:cubicBezTo>
                <a:close/>
                <a:moveTo>
                  <a:pt x="1503655" y="4985652"/>
                </a:moveTo>
                <a:cubicBezTo>
                  <a:pt x="1533779" y="4955540"/>
                  <a:pt x="1533779" y="4906721"/>
                  <a:pt x="1503655" y="4876609"/>
                </a:cubicBezTo>
                <a:cubicBezTo>
                  <a:pt x="1473556" y="4846510"/>
                  <a:pt x="1424750" y="4846510"/>
                  <a:pt x="1394625" y="4876609"/>
                </a:cubicBezTo>
                <a:cubicBezTo>
                  <a:pt x="1364526" y="4906721"/>
                  <a:pt x="1364526" y="4955540"/>
                  <a:pt x="1394625" y="4985652"/>
                </a:cubicBezTo>
                <a:cubicBezTo>
                  <a:pt x="1424750" y="5015751"/>
                  <a:pt x="1473556" y="5015751"/>
                  <a:pt x="1503655" y="4985652"/>
                </a:cubicBezTo>
                <a:close/>
                <a:moveTo>
                  <a:pt x="1530934" y="4195191"/>
                </a:moveTo>
                <a:cubicBezTo>
                  <a:pt x="1500823" y="4225290"/>
                  <a:pt x="1500823" y="4274109"/>
                  <a:pt x="1530934" y="4304221"/>
                </a:cubicBezTo>
                <a:cubicBezTo>
                  <a:pt x="1561033" y="4334320"/>
                  <a:pt x="1609852" y="4334320"/>
                  <a:pt x="1639964" y="4304221"/>
                </a:cubicBezTo>
                <a:cubicBezTo>
                  <a:pt x="1670063" y="4274109"/>
                  <a:pt x="1670063" y="4225290"/>
                  <a:pt x="1639964" y="4195191"/>
                </a:cubicBezTo>
                <a:cubicBezTo>
                  <a:pt x="1609852" y="4165079"/>
                  <a:pt x="1561033" y="4165079"/>
                  <a:pt x="1530934" y="4195191"/>
                </a:cubicBezTo>
                <a:close/>
                <a:moveTo>
                  <a:pt x="1203908" y="6048616"/>
                </a:moveTo>
                <a:cubicBezTo>
                  <a:pt x="1218952" y="6033554"/>
                  <a:pt x="1218952" y="6009157"/>
                  <a:pt x="1203908" y="5994095"/>
                </a:cubicBezTo>
                <a:cubicBezTo>
                  <a:pt x="1188852" y="5979045"/>
                  <a:pt x="1164444" y="5979045"/>
                  <a:pt x="1149387" y="5994095"/>
                </a:cubicBezTo>
                <a:cubicBezTo>
                  <a:pt x="1134331" y="6009157"/>
                  <a:pt x="1134331" y="6033554"/>
                  <a:pt x="1149387" y="6048616"/>
                </a:cubicBezTo>
                <a:cubicBezTo>
                  <a:pt x="1164444" y="6063666"/>
                  <a:pt x="1188852" y="6063666"/>
                  <a:pt x="1203908" y="6048616"/>
                </a:cubicBezTo>
                <a:close/>
                <a:moveTo>
                  <a:pt x="1667205" y="4331475"/>
                </a:moveTo>
                <a:cubicBezTo>
                  <a:pt x="1637094" y="4361574"/>
                  <a:pt x="1637094" y="4410392"/>
                  <a:pt x="1667205" y="4440504"/>
                </a:cubicBezTo>
                <a:cubicBezTo>
                  <a:pt x="1697304" y="4470616"/>
                  <a:pt x="1746136" y="4470616"/>
                  <a:pt x="1776247" y="4440504"/>
                </a:cubicBezTo>
                <a:cubicBezTo>
                  <a:pt x="1806334" y="4410392"/>
                  <a:pt x="1806334" y="4361574"/>
                  <a:pt x="1776247" y="4331475"/>
                </a:cubicBezTo>
                <a:cubicBezTo>
                  <a:pt x="1746136" y="4301363"/>
                  <a:pt x="1697304" y="4301363"/>
                  <a:pt x="1667205" y="4331475"/>
                </a:cubicBezTo>
                <a:close/>
                <a:moveTo>
                  <a:pt x="113543" y="2995867"/>
                </a:moveTo>
                <a:cubicBezTo>
                  <a:pt x="98499" y="2980817"/>
                  <a:pt x="74092" y="2980817"/>
                  <a:pt x="59035" y="2995867"/>
                </a:cubicBezTo>
                <a:cubicBezTo>
                  <a:pt x="43979" y="3010916"/>
                  <a:pt x="43979" y="3035325"/>
                  <a:pt x="59035" y="3050375"/>
                </a:cubicBezTo>
                <a:cubicBezTo>
                  <a:pt x="74092" y="3065437"/>
                  <a:pt x="98499" y="3065437"/>
                  <a:pt x="113543" y="3050375"/>
                </a:cubicBezTo>
                <a:cubicBezTo>
                  <a:pt x="128600" y="3035325"/>
                  <a:pt x="128600" y="3010916"/>
                  <a:pt x="113543" y="2995867"/>
                </a:cubicBezTo>
                <a:close/>
                <a:moveTo>
                  <a:pt x="72665" y="3554641"/>
                </a:moveTo>
                <a:cubicBezTo>
                  <a:pt x="65137" y="3562172"/>
                  <a:pt x="65137" y="3574377"/>
                  <a:pt x="72665" y="3581895"/>
                </a:cubicBezTo>
                <a:cubicBezTo>
                  <a:pt x="80181" y="3589426"/>
                  <a:pt x="92385" y="3589426"/>
                  <a:pt x="99926" y="3581895"/>
                </a:cubicBezTo>
                <a:cubicBezTo>
                  <a:pt x="107454" y="3574377"/>
                  <a:pt x="107454" y="3562172"/>
                  <a:pt x="99926" y="3554641"/>
                </a:cubicBezTo>
                <a:cubicBezTo>
                  <a:pt x="92385" y="3547110"/>
                  <a:pt x="80181" y="3547110"/>
                  <a:pt x="72665" y="3554641"/>
                </a:cubicBezTo>
                <a:close/>
                <a:moveTo>
                  <a:pt x="99926" y="3282074"/>
                </a:moveTo>
                <a:cubicBezTo>
                  <a:pt x="92385" y="3274543"/>
                  <a:pt x="80181" y="3274543"/>
                  <a:pt x="72665" y="3282074"/>
                </a:cubicBezTo>
                <a:cubicBezTo>
                  <a:pt x="65137" y="3289592"/>
                  <a:pt x="65137" y="3301797"/>
                  <a:pt x="72665" y="3309328"/>
                </a:cubicBezTo>
                <a:cubicBezTo>
                  <a:pt x="80181" y="3316859"/>
                  <a:pt x="92385" y="3316859"/>
                  <a:pt x="99926" y="3309328"/>
                </a:cubicBezTo>
                <a:cubicBezTo>
                  <a:pt x="107454" y="3301797"/>
                  <a:pt x="107454" y="3289592"/>
                  <a:pt x="99926" y="3282074"/>
                </a:cubicBezTo>
                <a:close/>
                <a:moveTo>
                  <a:pt x="1122065" y="4331475"/>
                </a:moveTo>
                <a:cubicBezTo>
                  <a:pt x="1091952" y="4361574"/>
                  <a:pt x="1091952" y="4410392"/>
                  <a:pt x="1122065" y="4440504"/>
                </a:cubicBezTo>
                <a:cubicBezTo>
                  <a:pt x="1152166" y="4470616"/>
                  <a:pt x="1200981" y="4470616"/>
                  <a:pt x="1231094" y="4440504"/>
                </a:cubicBezTo>
                <a:cubicBezTo>
                  <a:pt x="1261194" y="4410392"/>
                  <a:pt x="1261194" y="4361574"/>
                  <a:pt x="1231094" y="4331475"/>
                </a:cubicBezTo>
                <a:cubicBezTo>
                  <a:pt x="1200981" y="4301363"/>
                  <a:pt x="1152166" y="4301363"/>
                  <a:pt x="1122065" y="4331475"/>
                </a:cubicBezTo>
                <a:close/>
                <a:moveTo>
                  <a:pt x="1258354" y="4467758"/>
                </a:moveTo>
                <a:cubicBezTo>
                  <a:pt x="1228254" y="4497870"/>
                  <a:pt x="1228254" y="4546689"/>
                  <a:pt x="1258354" y="4576788"/>
                </a:cubicBezTo>
                <a:cubicBezTo>
                  <a:pt x="1288466" y="4606899"/>
                  <a:pt x="1337285" y="4606899"/>
                  <a:pt x="1367384" y="4576788"/>
                </a:cubicBezTo>
                <a:cubicBezTo>
                  <a:pt x="1397495" y="4546689"/>
                  <a:pt x="1397495" y="4497870"/>
                  <a:pt x="1367384" y="4467758"/>
                </a:cubicBezTo>
                <a:cubicBezTo>
                  <a:pt x="1337285" y="4437659"/>
                  <a:pt x="1288466" y="4437659"/>
                  <a:pt x="1258354" y="4467758"/>
                </a:cubicBezTo>
                <a:close/>
                <a:moveTo>
                  <a:pt x="1503655" y="4713072"/>
                </a:moveTo>
                <a:cubicBezTo>
                  <a:pt x="1533779" y="4682973"/>
                  <a:pt x="1533779" y="4634154"/>
                  <a:pt x="1503655" y="4604042"/>
                </a:cubicBezTo>
                <a:cubicBezTo>
                  <a:pt x="1473556" y="4573930"/>
                  <a:pt x="1424750" y="4573930"/>
                  <a:pt x="1394625" y="4604042"/>
                </a:cubicBezTo>
                <a:cubicBezTo>
                  <a:pt x="1364526" y="4634154"/>
                  <a:pt x="1364526" y="4682973"/>
                  <a:pt x="1394625" y="4713072"/>
                </a:cubicBezTo>
                <a:cubicBezTo>
                  <a:pt x="1424750" y="4743183"/>
                  <a:pt x="1473556" y="4743183"/>
                  <a:pt x="1503655" y="4713072"/>
                </a:cubicBezTo>
                <a:close/>
                <a:moveTo>
                  <a:pt x="1639964" y="4576788"/>
                </a:moveTo>
                <a:cubicBezTo>
                  <a:pt x="1670063" y="4546689"/>
                  <a:pt x="1670063" y="4497870"/>
                  <a:pt x="1639964" y="4467758"/>
                </a:cubicBezTo>
                <a:cubicBezTo>
                  <a:pt x="1609852" y="4437659"/>
                  <a:pt x="1561033" y="4437659"/>
                  <a:pt x="1530934" y="4467758"/>
                </a:cubicBezTo>
                <a:cubicBezTo>
                  <a:pt x="1500823" y="4497870"/>
                  <a:pt x="1500823" y="4546689"/>
                  <a:pt x="1530934" y="4576788"/>
                </a:cubicBezTo>
                <a:cubicBezTo>
                  <a:pt x="1561033" y="4606899"/>
                  <a:pt x="1609852" y="4606899"/>
                  <a:pt x="1639964" y="4576788"/>
                </a:cubicBezTo>
                <a:close/>
                <a:moveTo>
                  <a:pt x="1394625" y="4331475"/>
                </a:moveTo>
                <a:cubicBezTo>
                  <a:pt x="1364526" y="4361574"/>
                  <a:pt x="1364526" y="4410392"/>
                  <a:pt x="1394625" y="4440504"/>
                </a:cubicBezTo>
                <a:cubicBezTo>
                  <a:pt x="1424750" y="4470616"/>
                  <a:pt x="1473556" y="4470616"/>
                  <a:pt x="1503655" y="4440504"/>
                </a:cubicBezTo>
                <a:cubicBezTo>
                  <a:pt x="1533779" y="4410392"/>
                  <a:pt x="1533779" y="4361574"/>
                  <a:pt x="1503655" y="4331475"/>
                </a:cubicBezTo>
                <a:cubicBezTo>
                  <a:pt x="1473556" y="4301363"/>
                  <a:pt x="1424750" y="4301363"/>
                  <a:pt x="1394625" y="4331475"/>
                </a:cubicBezTo>
                <a:close/>
                <a:moveTo>
                  <a:pt x="1258354" y="4195191"/>
                </a:moveTo>
                <a:cubicBezTo>
                  <a:pt x="1228254" y="4225290"/>
                  <a:pt x="1228254" y="4274109"/>
                  <a:pt x="1258354" y="4304221"/>
                </a:cubicBezTo>
                <a:cubicBezTo>
                  <a:pt x="1288466" y="4334320"/>
                  <a:pt x="1337285" y="4334320"/>
                  <a:pt x="1367384" y="4304221"/>
                </a:cubicBezTo>
                <a:cubicBezTo>
                  <a:pt x="1397495" y="4274109"/>
                  <a:pt x="1397495" y="4225290"/>
                  <a:pt x="1367384" y="4195191"/>
                </a:cubicBezTo>
                <a:cubicBezTo>
                  <a:pt x="1337285" y="4165079"/>
                  <a:pt x="1288466" y="4165079"/>
                  <a:pt x="1258354" y="4195191"/>
                </a:cubicBezTo>
                <a:close/>
                <a:moveTo>
                  <a:pt x="1094818" y="4467758"/>
                </a:moveTo>
                <a:cubicBezTo>
                  <a:pt x="1064705" y="4437659"/>
                  <a:pt x="1015901" y="4437659"/>
                  <a:pt x="985788" y="4467758"/>
                </a:cubicBezTo>
                <a:cubicBezTo>
                  <a:pt x="955675" y="4497870"/>
                  <a:pt x="955675" y="4546689"/>
                  <a:pt x="985788" y="4576788"/>
                </a:cubicBezTo>
                <a:cubicBezTo>
                  <a:pt x="1015901" y="4606899"/>
                  <a:pt x="1064705" y="4606899"/>
                  <a:pt x="1094818" y="4576788"/>
                </a:cubicBezTo>
                <a:cubicBezTo>
                  <a:pt x="1124929" y="4546689"/>
                  <a:pt x="1124929" y="4497870"/>
                  <a:pt x="1094818" y="4467758"/>
                </a:cubicBezTo>
                <a:close/>
              </a:path>
            </a:pathLst>
          </a:custGeom>
          <a:solidFill>
            <a:srgbClr val="E8EBEE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4B895A2D-841E-656E-0A48-2304BE3978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00939" y="0"/>
            <a:ext cx="4975124" cy="6858000"/>
          </a:xfrm>
          <a:custGeom>
            <a:avLst/>
            <a:gdLst>
              <a:gd name="connsiteX0" fmla="*/ 0 w 4975124"/>
              <a:gd name="connsiteY0" fmla="*/ 0 h 6858000"/>
              <a:gd name="connsiteX1" fmla="*/ 2973934 w 4975124"/>
              <a:gd name="connsiteY1" fmla="*/ 0 h 6858000"/>
              <a:gd name="connsiteX2" fmla="*/ 4975124 w 4975124"/>
              <a:gd name="connsiteY2" fmla="*/ 3429000 h 6858000"/>
              <a:gd name="connsiteX3" fmla="*/ 2973921 w 4975124"/>
              <a:gd name="connsiteY3" fmla="*/ 6858000 h 6858000"/>
              <a:gd name="connsiteX4" fmla="*/ 0 w 497512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5124" h="6858000">
                <a:moveTo>
                  <a:pt x="0" y="0"/>
                </a:moveTo>
                <a:lnTo>
                  <a:pt x="2973934" y="0"/>
                </a:lnTo>
                <a:cubicBezTo>
                  <a:pt x="4168712" y="675945"/>
                  <a:pt x="4975124" y="1958289"/>
                  <a:pt x="4975124" y="3429000"/>
                </a:cubicBezTo>
                <a:cubicBezTo>
                  <a:pt x="4975124" y="4899711"/>
                  <a:pt x="4168712" y="6182055"/>
                  <a:pt x="2973921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E8234-18F8-5877-DBC5-2171158182E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E9B07A72-E9F2-4A8F-93DF-F33AF2ED6568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214A3-87A6-16AE-F2D6-2E3CA47ABEF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AB234-D151-DAD3-69B7-1AE5212BC24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08B6FD-E919-85C8-947E-D1B395FAE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304419"/>
            <a:ext cx="5580063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9E499908-07C6-7818-C96C-B7C3E418643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580064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9260289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506991EA-06EF-3B60-FD2C-7C0AC09B16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5938" y="1628775"/>
            <a:ext cx="11160127" cy="47164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72429-0723-40A5-3170-4D17676F34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FA57AE2-0BC3-4ADB-B9DE-8488565747D2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61C57-D71C-CAB2-7ED7-A8063BE4BA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69233-49DA-4816-53E9-F47C1D1E76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844E5DC-026F-CDF7-781F-11FDFF7DB6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314449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2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931BFD56-8C3E-C8D1-57EC-3862F27061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3973" y="1628775"/>
            <a:ext cx="5322092" cy="47164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5C3D2341-AD80-60EB-67A1-1D24129CB81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5" y="1628775"/>
            <a:ext cx="5322092" cy="47164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6244F-806F-5491-7115-FB10619AC55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CEF0BF5E-FD6B-4591-A1AD-413AC0822156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9F7A2-A74D-7423-942C-E2F49D36D29B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25B8C-1065-E0A6-9195-CF00D19C145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D8FEF1C-7197-4C87-163A-AAB28347E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3935803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2 foto's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931BFD56-8C3E-C8D1-57EC-3862F27061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3973" y="1628775"/>
            <a:ext cx="5322092" cy="360044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5C3D2341-AD80-60EB-67A1-1D24129CB81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5" y="1628775"/>
            <a:ext cx="5322092" cy="360044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623CF8-69A2-EA1C-7007-2B384F0374D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53973" y="5459867"/>
            <a:ext cx="5322089" cy="88537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Voor bullets, selecteer je je tekst + TAB-toets.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2FAF860-9A85-8B4B-9BAD-7AA4ED879E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5938" y="5459867"/>
            <a:ext cx="5322089" cy="88537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Voor bullets, selecteer je je tekst + TAB-toets.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A9DE9-EFB2-7D16-47CA-52EECA882CC9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56E39AB9-D825-48E5-A8E3-C289960E03AD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73C4FE-C55D-7D64-F809-C4F2E7C34076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AFCC75-91E8-718E-2D1C-D250A6FDCF2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64E0F21-B9EA-9C0C-3962-EA1D720A4A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2484060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oto's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931BFD56-8C3E-C8D1-57EC-3862F27061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3973" y="512763"/>
            <a:ext cx="5322092" cy="42558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5C3D2341-AD80-60EB-67A1-1D24129CB81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5" y="512763"/>
            <a:ext cx="5322092" cy="42558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9CF9B73-52C0-6E92-3AE3-A118A967F17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5938" y="4999227"/>
            <a:ext cx="5322089" cy="13460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8F50887-F98A-DF81-BC95-3B9A71975B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53973" y="4999227"/>
            <a:ext cx="5322089" cy="13460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BEF5975-8321-45D4-07EB-9E74F376AEEA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D4E3EC0-5AEA-4BB5-BDB7-E6E593A34669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24D501-7CD2-9F39-B321-DC8B3E977227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38388B1-BD89-FAD6-4602-314863A04746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83225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3 foto's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E3062B1-E0B7-191B-BA03-C0020B4F9FD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8" y="1628775"/>
            <a:ext cx="3240000" cy="30137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7D9D2E6-A91D-4812-424C-BC8C7F17FE8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436064" y="1628775"/>
            <a:ext cx="3240000" cy="30137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019247B9-13DD-C7F3-D414-BE067BAF8B8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476000" y="1628775"/>
            <a:ext cx="3240000" cy="30137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C4F7EF4C-452C-8E28-7E21-BED4F04BD1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5939" y="4999227"/>
            <a:ext cx="3240000" cy="13460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Voor bullets, selecteer je je tekst + TAB-toets.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752449EB-F04E-DE0D-66E1-10B82F53D5D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75999" y="4999227"/>
            <a:ext cx="3240000" cy="13460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Voor bullets, selecteer je je tekst + TAB-toets.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744BF5-7026-442A-A492-B1A15116DA6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36059" y="4999227"/>
            <a:ext cx="3240000" cy="13460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Voor bullets, selecteer je je tekst + TAB-toets.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FBB62A-2ECF-D1B9-4A91-8CBD38543740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CE513B01-8B60-4E05-9E98-AC0DBDF1E3CF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7B873-55F7-E68B-22E2-78986BB51949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CFFAB-ED95-6FD7-4DED-30BF7EC903B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A04E92B-E31D-4895-4A04-C820017389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4715486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4 foto's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E3062B1-E0B7-191B-BA03-C0020B4F9FD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8" y="1628775"/>
            <a:ext cx="2519362" cy="26877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02A4B165-1D40-EBFD-187F-3BE031A7B8A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395062" y="1628775"/>
            <a:ext cx="2519362" cy="26877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5D59FEF4-C42C-4B1B-0CF0-DBCDC173C4A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274185" y="1628775"/>
            <a:ext cx="2519362" cy="26877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33C1550-6F0B-26D1-1835-80C89C44BC6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153307" y="1628775"/>
            <a:ext cx="2519362" cy="26877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F5E7CAD3-C36D-B26A-C4BA-E7D492F244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5938" y="4755500"/>
            <a:ext cx="2523601" cy="12434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0FFCF4A2-50EA-B802-5057-70EBA453F3A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386589" y="4755500"/>
            <a:ext cx="2523601" cy="12434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301D5121-35A0-F1BD-C9DC-6A29D2F765D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69947" y="4755500"/>
            <a:ext cx="2523601" cy="12434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6921CDFB-6A3F-48EA-AF9D-7BB9C210BC9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52461" y="4755500"/>
            <a:ext cx="2523601" cy="12434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19298-2971-3124-30A7-C87B7895BA28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7C5151DB-32A8-4581-97C2-256B30FE1C46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81259-6EE3-3C86-22DC-FFED6C664AA6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2D2C61-1689-E04F-F768-86756695534D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5D990DD-CF50-2982-516E-06B6600281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97171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F481C1C3-3BCD-6737-872A-E43678CDBB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427776" y="1604866"/>
            <a:ext cx="5842800" cy="368564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8A2B2E9-7A2E-EA50-CBBE-56D4A955C0C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6400" y="623490"/>
            <a:ext cx="2159683" cy="56484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E1C7CCF-738D-5AA5-7E62-F47408B1E1C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29600" y="624480"/>
            <a:ext cx="2149200" cy="5646421"/>
          </a:xfrm>
          <a:prstGeom prst="rect">
            <a:avLst/>
          </a:prstGeom>
        </p:spPr>
      </p:pic>
      <p:sp>
        <p:nvSpPr>
          <p:cNvPr id="4" name="Picture Placeholder 19">
            <a:extLst>
              <a:ext uri="{FF2B5EF4-FFF2-40B4-BE49-F238E27FC236}">
                <a16:creationId xmlns:a16="http://schemas.microsoft.com/office/drawing/2014/main" id="{D02E6F61-F748-5159-AF09-4CFA7D0DC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00278" y="526290"/>
            <a:ext cx="3691722" cy="5842800"/>
          </a:xfrm>
          <a:custGeom>
            <a:avLst/>
            <a:gdLst>
              <a:gd name="connsiteX0" fmla="*/ 2921400 w 3691722"/>
              <a:gd name="connsiteY0" fmla="*/ 0 h 5842800"/>
              <a:gd name="connsiteX1" fmla="*/ 3691722 w 3691722"/>
              <a:gd name="connsiteY1" fmla="*/ 102859 h 5842800"/>
              <a:gd name="connsiteX2" fmla="*/ 3691722 w 3691722"/>
              <a:gd name="connsiteY2" fmla="*/ 5739941 h 5842800"/>
              <a:gd name="connsiteX3" fmla="*/ 2921400 w 3691722"/>
              <a:gd name="connsiteY3" fmla="*/ 5842800 h 5842800"/>
              <a:gd name="connsiteX4" fmla="*/ 0 w 3691722"/>
              <a:gd name="connsiteY4" fmla="*/ 2921400 h 5842800"/>
              <a:gd name="connsiteX5" fmla="*/ 2921400 w 3691722"/>
              <a:gd name="connsiteY5" fmla="*/ 0 h 584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91722" h="5842800">
                <a:moveTo>
                  <a:pt x="2921400" y="0"/>
                </a:moveTo>
                <a:cubicBezTo>
                  <a:pt x="3188061" y="0"/>
                  <a:pt x="3446286" y="35933"/>
                  <a:pt x="3691722" y="102859"/>
                </a:cubicBezTo>
                <a:lnTo>
                  <a:pt x="3691722" y="5739941"/>
                </a:lnTo>
                <a:cubicBezTo>
                  <a:pt x="3446286" y="5806867"/>
                  <a:pt x="3188061" y="5842800"/>
                  <a:pt x="2921400" y="5842800"/>
                </a:cubicBezTo>
                <a:cubicBezTo>
                  <a:pt x="1307949" y="5842800"/>
                  <a:pt x="0" y="4534839"/>
                  <a:pt x="0" y="2921400"/>
                </a:cubicBezTo>
                <a:cubicBezTo>
                  <a:pt x="0" y="1307962"/>
                  <a:pt x="1307949" y="0"/>
                  <a:pt x="2921400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/>
              <a:t>Afbeelding (optioneel)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F66F28C-0BB1-7E17-4535-D4951B0E6AB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D82991B6-7382-652D-2186-F1AA7166BF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8C268CB-3DBD-4B05-A9BD-9D7E54202419}" type="datetime4">
              <a:rPr lang="nl-NL" smtClean="0"/>
              <a:t>26 december 2024</a:t>
            </a:fld>
            <a:endParaRPr lang="en-BE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9C94B95-E1F5-FF60-C6FA-7B71C80ACA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A687276-EBCF-B898-2F58-E5EBA9B03E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3" name="Title 8">
            <a:extLst>
              <a:ext uri="{FF2B5EF4-FFF2-40B4-BE49-F238E27FC236}">
                <a16:creationId xmlns:a16="http://schemas.microsoft.com/office/drawing/2014/main" id="{7B6CB02A-6C06-3A91-9D99-A43E43406A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2029393"/>
            <a:ext cx="7446325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Korte of </a:t>
            </a:r>
            <a:r>
              <a:rPr lang="en-GB" err="1"/>
              <a:t>lange</a:t>
            </a:r>
            <a:r>
              <a:rPr lang="en-GB"/>
              <a:t> </a:t>
            </a:r>
            <a:r>
              <a:rPr lang="en-GB" err="1"/>
              <a:t>titel</a:t>
            </a:r>
            <a:endParaRPr lang="en-BE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C11A279-6B85-9340-070F-DD7F56D77E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5938" y="3617520"/>
            <a:ext cx="7446325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Ondertitel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1723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foto (slidevulle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B25A894-7C89-3D7E-3FD5-BCB2405F1E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1999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7EBE5-877B-5855-958B-530DF3B48E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982ADB9-A2F8-42CC-BF67-112E9EEF92A6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31F78-6713-45A9-B761-74C72E30FF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E66D2-6F79-62CC-4F64-AFFB8945A7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A60DDD1-A129-FB65-631E-8FAE19BAD6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5938" y="5227314"/>
            <a:ext cx="3342880" cy="590931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36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2)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86ADB14-E0C0-C419-F9C4-CA1D25DFA2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5938" y="4498837"/>
            <a:ext cx="3342880" cy="590931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36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1)</a:t>
            </a:r>
          </a:p>
        </p:txBody>
      </p:sp>
    </p:spTree>
    <p:extLst>
      <p:ext uri="{BB962C8B-B14F-4D97-AF65-F5344CB8AC3E}">
        <p14:creationId xmlns:p14="http://schemas.microsoft.com/office/powerpoint/2010/main" val="42920617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B25A894-7C89-3D7E-3FD5-BCB2405F1E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5939" y="512763"/>
            <a:ext cx="11160124" cy="583247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7EBE5-877B-5855-958B-530DF3B48E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90CD63E-85BB-42C1-97E1-3F16BC05E8A4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31F78-6713-45A9-B761-74C72E30FF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E66D2-6F79-62CC-4F64-AFFB8945A7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9A6D194-1D8E-8267-F452-80F0446FD1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1872" y="5288605"/>
            <a:ext cx="2987013" cy="535531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32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2)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C9E6424-B33D-0042-F533-47ECD4BA78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1872" y="4649958"/>
            <a:ext cx="2987013" cy="535531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32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1)</a:t>
            </a:r>
          </a:p>
        </p:txBody>
      </p:sp>
    </p:spTree>
    <p:extLst>
      <p:ext uri="{BB962C8B-B14F-4D97-AF65-F5344CB8AC3E}">
        <p14:creationId xmlns:p14="http://schemas.microsoft.com/office/powerpoint/2010/main" val="6050529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B25A894-7C89-3D7E-3FD5-BCB2405F1E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5938" y="512763"/>
            <a:ext cx="5453061" cy="583247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AE69C0EC-AF22-A673-4E04-444F2D9EBB8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15698" y="512763"/>
            <a:ext cx="5453061" cy="583247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EBBBEE-B2CB-CC7C-B9AD-D022CD16D9E1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EBE4FD3F-57E6-48B2-A2C5-ED1766245E91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75450-3D30-3677-0385-7D0BDD7BE34D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FB3C0-D603-8E2F-02D0-BAE368E36FC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BDFADB8-37BB-C535-B9A9-E9590C2EB3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1872" y="1499673"/>
            <a:ext cx="2281692" cy="424732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24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2)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6F5B570-3D42-73B4-5E07-424E0F7BA6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1872" y="997706"/>
            <a:ext cx="2281692" cy="424732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24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1)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D9906FA-D162-FA5B-71C6-E7F5B5BF276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38939" y="1499672"/>
            <a:ext cx="2281692" cy="424732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24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2)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E4C5B4D6-37D5-11CC-DA4F-4759045D275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738939" y="997705"/>
            <a:ext cx="2281692" cy="424732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24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1)</a:t>
            </a:r>
          </a:p>
        </p:txBody>
      </p:sp>
    </p:spTree>
    <p:extLst>
      <p:ext uri="{BB962C8B-B14F-4D97-AF65-F5344CB8AC3E}">
        <p14:creationId xmlns:p14="http://schemas.microsoft.com/office/powerpoint/2010/main" val="28080074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B25A894-7C89-3D7E-3FD5-BCB2405F1E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5938" y="512763"/>
            <a:ext cx="5453061" cy="583247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43899E4-2319-1C8A-BB3D-3B2350926D5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22999" y="512763"/>
            <a:ext cx="5453063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21C07DAE-83D3-991D-C05A-68A324845F5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22999" y="3557587"/>
            <a:ext cx="5453063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1806C-0AAB-48BF-89E6-257EFB5B8C43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6E161887-EF82-42A6-A954-CC2994846F8C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B9717-E33B-A934-3871-635EB9B7B33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2FAC-46CF-CF2A-AC48-31C3B9BD490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500607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69A97626-9339-5005-614F-81DB40605FC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42166" y="512763"/>
            <a:ext cx="5433897" cy="583247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43899E4-2319-1C8A-BB3D-3B2350926D5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9" y="512763"/>
            <a:ext cx="2589948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4D30AFE-4552-30D0-38E2-7CC1CBB03076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15939" y="3557587"/>
            <a:ext cx="5433896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36158C0C-84FF-F14E-58B3-21286AD4928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359887" y="512763"/>
            <a:ext cx="2589948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E8E46-F289-0365-4159-9626BE37E412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2065DB2C-80C3-436A-BEB2-AC23A16CA7BE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38347-35B7-C3F1-6EA7-D6AD7D870989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25520-C2FB-1AAB-4326-931CCE81D998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407452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43899E4-2319-1C8A-BB3D-3B2350926D5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23000" y="512763"/>
            <a:ext cx="2589948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69A97626-9339-5005-614F-81DB40605FC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35102" y="512763"/>
            <a:ext cx="5433897" cy="583247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36158C0C-84FF-F14E-58B3-21286AD4928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066947" y="512763"/>
            <a:ext cx="2609115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F26BC34F-D3AA-0B2A-26EC-080C156B7BB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223000" y="3557587"/>
            <a:ext cx="2589948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27F7823D-C314-05C9-1C5B-12CA04F9222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066947" y="3557587"/>
            <a:ext cx="2609115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A85FE5F-1EC9-DCC4-FD0A-AD87FBBC16F7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FD6BDCEA-F665-4D3F-B14F-00AC781320DD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17913F-A06E-E7E3-B1C5-DB02145835F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B972D-BC24-2423-9642-92BE673289B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069546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5CCE7ECA-5B5A-DD9B-57E8-FF8014562D53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515937" y="1628776"/>
            <a:ext cx="11160126" cy="4716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chart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C3A5A-7B43-D5FB-AA03-CB1B24C419A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3178C4A5-6374-4AE6-8F22-C02F637FC3A3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B4FF9-9D06-081F-91F6-3E01293B2B10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1BE2D-3DE7-6EDB-08DD-73387AE7700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B880520-9553-3AD3-98DC-048EBE5DB7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410537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5CCE7ECA-5B5A-DD9B-57E8-FF8014562D53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6353972" y="1628775"/>
            <a:ext cx="5322090" cy="4716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chart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1E7A4-A9B4-D22B-A92D-0957DF6A35B5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15B2F9B9-8140-4D64-B028-5AE935442EED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AB6306-008E-C05E-E6E7-433B240B98AE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7004B-74D0-6F93-F03D-36B6F99D090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FA0CF93-8D63-4FD6-119F-5103B90CA4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769202CB-A2AA-940C-7E43-ABA11EE1A27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31906929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2AC07F32-C191-403F-7407-8C662FD22BF6}"/>
              </a:ext>
            </a:extLst>
          </p:cNvPr>
          <p:cNvSpPr>
            <a:spLocks noGrp="1"/>
          </p:cNvSpPr>
          <p:nvPr>
            <p:ph type="tbl" sz="quarter" idx="22"/>
          </p:nvPr>
        </p:nvSpPr>
        <p:spPr>
          <a:xfrm>
            <a:off x="515937" y="1628776"/>
            <a:ext cx="11160126" cy="4716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table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7EE5F-A76D-A996-6EBE-DD51DBAB769F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B632030A-0AE2-4B12-BC4F-163724B5F869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2E9D4-272A-AA6F-E413-B9E9382FD371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9A98A-6113-D242-33E2-C0EDDC8FDD4C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3BB25C5-3A3B-D7BD-652B-7B6C94301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6689502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ble Placeholder 2">
            <a:extLst>
              <a:ext uri="{FF2B5EF4-FFF2-40B4-BE49-F238E27FC236}">
                <a16:creationId xmlns:a16="http://schemas.microsoft.com/office/drawing/2014/main" id="{F273B77E-10BA-D2FF-013B-B7810AFFBCB1}"/>
              </a:ext>
            </a:extLst>
          </p:cNvPr>
          <p:cNvSpPr>
            <a:spLocks noGrp="1"/>
          </p:cNvSpPr>
          <p:nvPr>
            <p:ph type="tbl" sz="quarter" idx="23"/>
          </p:nvPr>
        </p:nvSpPr>
        <p:spPr>
          <a:xfrm>
            <a:off x="6353971" y="1628775"/>
            <a:ext cx="5322091" cy="4716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table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2B070-8B3C-87DF-4B6F-59E81786660A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792D97D-DD55-4CBA-92DE-A9AB4D3F7029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5E4CF-63B9-7FCD-7CB9-D5F6D336460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1E1E9-1E01-1733-5EB0-910A532A826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667022D-936C-2D27-53B8-1BB33C4C6F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11AA424F-0E40-3A43-4FC5-0BBD71E9C30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43729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0D358D4-E33B-1EC4-3BC2-A9185D93C9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A0F71F-AA82-490F-2299-6199D83A747C}"/>
              </a:ext>
            </a:extLst>
          </p:cNvPr>
          <p:cNvSpPr/>
          <p:nvPr userDrawn="1"/>
        </p:nvSpPr>
        <p:spPr>
          <a:xfrm>
            <a:off x="0" y="0"/>
            <a:ext cx="12180559" cy="25478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7FCBFD9-CA1F-2F98-39D5-9E610BEA156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10979 w 12192000"/>
              <a:gd name="connsiteY0" fmla="*/ 919656 h 6858000"/>
              <a:gd name="connsiteX1" fmla="*/ 1068878 w 12192000"/>
              <a:gd name="connsiteY1" fmla="*/ 1021359 h 6858000"/>
              <a:gd name="connsiteX2" fmla="*/ 1226778 w 12192000"/>
              <a:gd name="connsiteY2" fmla="*/ 919656 h 6858000"/>
              <a:gd name="connsiteX3" fmla="*/ 1334123 w 12192000"/>
              <a:gd name="connsiteY3" fmla="*/ 742743 h 6858000"/>
              <a:gd name="connsiteX4" fmla="*/ 1419360 w 12192000"/>
              <a:gd name="connsiteY4" fmla="*/ 742743 h 6858000"/>
              <a:gd name="connsiteX5" fmla="*/ 1469558 w 12192000"/>
              <a:gd name="connsiteY5" fmla="*/ 792941 h 6858000"/>
              <a:gd name="connsiteX6" fmla="*/ 1419360 w 12192000"/>
              <a:gd name="connsiteY6" fmla="*/ 843138 h 6858000"/>
              <a:gd name="connsiteX7" fmla="*/ 1334123 w 12192000"/>
              <a:gd name="connsiteY7" fmla="*/ 843138 h 6858000"/>
              <a:gd name="connsiteX8" fmla="*/ 1639127 w 12192000"/>
              <a:gd name="connsiteY8" fmla="*/ 679099 h 6858000"/>
              <a:gd name="connsiteX9" fmla="*/ 1555658 w 12192000"/>
              <a:gd name="connsiteY9" fmla="*/ 762569 h 6858000"/>
              <a:gd name="connsiteX10" fmla="*/ 1555658 w 12192000"/>
              <a:gd name="connsiteY10" fmla="*/ 933425 h 6858000"/>
              <a:gd name="connsiteX11" fmla="*/ 1639127 w 12192000"/>
              <a:gd name="connsiteY11" fmla="*/ 1016894 h 6858000"/>
              <a:gd name="connsiteX12" fmla="*/ 1786901 w 12192000"/>
              <a:gd name="connsiteY12" fmla="*/ 1016894 h 6858000"/>
              <a:gd name="connsiteX13" fmla="*/ 1790281 w 12192000"/>
              <a:gd name="connsiteY13" fmla="*/ 1013516 h 6858000"/>
              <a:gd name="connsiteX14" fmla="*/ 1790281 w 12192000"/>
              <a:gd name="connsiteY14" fmla="*/ 956629 h 6858000"/>
              <a:gd name="connsiteX15" fmla="*/ 1786901 w 12192000"/>
              <a:gd name="connsiteY15" fmla="*/ 953251 h 6858000"/>
              <a:gd name="connsiteX16" fmla="*/ 1639127 w 12192000"/>
              <a:gd name="connsiteY16" fmla="*/ 953251 h 6858000"/>
              <a:gd name="connsiteX17" fmla="*/ 1623216 w 12192000"/>
              <a:gd name="connsiteY17" fmla="*/ 937340 h 6858000"/>
              <a:gd name="connsiteX18" fmla="*/ 1623216 w 12192000"/>
              <a:gd name="connsiteY18" fmla="*/ 878840 h 6858000"/>
              <a:gd name="connsiteX19" fmla="*/ 1770990 w 12192000"/>
              <a:gd name="connsiteY19" fmla="*/ 878840 h 6858000"/>
              <a:gd name="connsiteX20" fmla="*/ 1774369 w 12192000"/>
              <a:gd name="connsiteY20" fmla="*/ 875462 h 6858000"/>
              <a:gd name="connsiteX21" fmla="*/ 1774369 w 12192000"/>
              <a:gd name="connsiteY21" fmla="*/ 818574 h 6858000"/>
              <a:gd name="connsiteX22" fmla="*/ 1770990 w 12192000"/>
              <a:gd name="connsiteY22" fmla="*/ 815197 h 6858000"/>
              <a:gd name="connsiteX23" fmla="*/ 1623216 w 12192000"/>
              <a:gd name="connsiteY23" fmla="*/ 815197 h 6858000"/>
              <a:gd name="connsiteX24" fmla="*/ 1623216 w 12192000"/>
              <a:gd name="connsiteY24" fmla="*/ 758654 h 6858000"/>
              <a:gd name="connsiteX25" fmla="*/ 1639127 w 12192000"/>
              <a:gd name="connsiteY25" fmla="*/ 742743 h 6858000"/>
              <a:gd name="connsiteX26" fmla="*/ 1786901 w 12192000"/>
              <a:gd name="connsiteY26" fmla="*/ 742743 h 6858000"/>
              <a:gd name="connsiteX27" fmla="*/ 1790281 w 12192000"/>
              <a:gd name="connsiteY27" fmla="*/ 739366 h 6858000"/>
              <a:gd name="connsiteX28" fmla="*/ 1790281 w 12192000"/>
              <a:gd name="connsiteY28" fmla="*/ 682477 h 6858000"/>
              <a:gd name="connsiteX29" fmla="*/ 1786901 w 12192000"/>
              <a:gd name="connsiteY29" fmla="*/ 679099 h 6858000"/>
              <a:gd name="connsiteX30" fmla="*/ 1269942 w 12192000"/>
              <a:gd name="connsiteY30" fmla="*/ 679099 h 6858000"/>
              <a:gd name="connsiteX31" fmla="*/ 1266565 w 12192000"/>
              <a:gd name="connsiteY31" fmla="*/ 682478 h 6858000"/>
              <a:gd name="connsiteX32" fmla="*/ 1266565 w 12192000"/>
              <a:gd name="connsiteY32" fmla="*/ 1013516 h 6858000"/>
              <a:gd name="connsiteX33" fmla="*/ 1269942 w 12192000"/>
              <a:gd name="connsiteY33" fmla="*/ 1016894 h 6858000"/>
              <a:gd name="connsiteX34" fmla="*/ 1330745 w 12192000"/>
              <a:gd name="connsiteY34" fmla="*/ 1016894 h 6858000"/>
              <a:gd name="connsiteX35" fmla="*/ 1334123 w 12192000"/>
              <a:gd name="connsiteY35" fmla="*/ 1013516 h 6858000"/>
              <a:gd name="connsiteX36" fmla="*/ 1334123 w 12192000"/>
              <a:gd name="connsiteY36" fmla="*/ 906781 h 6858000"/>
              <a:gd name="connsiteX37" fmla="*/ 1400228 w 12192000"/>
              <a:gd name="connsiteY37" fmla="*/ 907083 h 6858000"/>
              <a:gd name="connsiteX38" fmla="*/ 1467002 w 12192000"/>
              <a:gd name="connsiteY38" fmla="*/ 1014503 h 6858000"/>
              <a:gd name="connsiteX39" fmla="*/ 1471307 w 12192000"/>
              <a:gd name="connsiteY39" fmla="*/ 1016894 h 6858000"/>
              <a:gd name="connsiteX40" fmla="*/ 1535992 w 12192000"/>
              <a:gd name="connsiteY40" fmla="*/ 1016894 h 6858000"/>
              <a:gd name="connsiteX41" fmla="*/ 1538861 w 12192000"/>
              <a:gd name="connsiteY41" fmla="*/ 1011733 h 6858000"/>
              <a:gd name="connsiteX42" fmla="*/ 1467097 w 12192000"/>
              <a:gd name="connsiteY42" fmla="*/ 896288 h 6858000"/>
              <a:gd name="connsiteX43" fmla="*/ 1533190 w 12192000"/>
              <a:gd name="connsiteY43" fmla="*/ 791395 h 6858000"/>
              <a:gd name="connsiteX44" fmla="*/ 1417002 w 12192000"/>
              <a:gd name="connsiteY44" fmla="*/ 679099 h 6858000"/>
              <a:gd name="connsiteX45" fmla="*/ 519316 w 12192000"/>
              <a:gd name="connsiteY45" fmla="*/ 679099 h 6858000"/>
              <a:gd name="connsiteX46" fmla="*/ 515938 w 12192000"/>
              <a:gd name="connsiteY46" fmla="*/ 682478 h 6858000"/>
              <a:gd name="connsiteX47" fmla="*/ 515938 w 12192000"/>
              <a:gd name="connsiteY47" fmla="*/ 1013516 h 6858000"/>
              <a:gd name="connsiteX48" fmla="*/ 519316 w 12192000"/>
              <a:gd name="connsiteY48" fmla="*/ 1016894 h 6858000"/>
              <a:gd name="connsiteX49" fmla="*/ 580119 w 12192000"/>
              <a:gd name="connsiteY49" fmla="*/ 1016894 h 6858000"/>
              <a:gd name="connsiteX50" fmla="*/ 583496 w 12192000"/>
              <a:gd name="connsiteY50" fmla="*/ 1013516 h 6858000"/>
              <a:gd name="connsiteX51" fmla="*/ 583496 w 12192000"/>
              <a:gd name="connsiteY51" fmla="*/ 784845 h 6858000"/>
              <a:gd name="connsiteX52" fmla="*/ 674227 w 12192000"/>
              <a:gd name="connsiteY52" fmla="*/ 960597 h 6858000"/>
              <a:gd name="connsiteX53" fmla="*/ 712413 w 12192000"/>
              <a:gd name="connsiteY53" fmla="*/ 960597 h 6858000"/>
              <a:gd name="connsiteX54" fmla="*/ 803634 w 12192000"/>
              <a:gd name="connsiteY54" fmla="*/ 784845 h 6858000"/>
              <a:gd name="connsiteX55" fmla="*/ 803634 w 12192000"/>
              <a:gd name="connsiteY55" fmla="*/ 1013516 h 6858000"/>
              <a:gd name="connsiteX56" fmla="*/ 807012 w 12192000"/>
              <a:gd name="connsiteY56" fmla="*/ 1016894 h 6858000"/>
              <a:gd name="connsiteX57" fmla="*/ 867814 w 12192000"/>
              <a:gd name="connsiteY57" fmla="*/ 1016894 h 6858000"/>
              <a:gd name="connsiteX58" fmla="*/ 871192 w 12192000"/>
              <a:gd name="connsiteY58" fmla="*/ 1013516 h 6858000"/>
              <a:gd name="connsiteX59" fmla="*/ 871192 w 12192000"/>
              <a:gd name="connsiteY59" fmla="*/ 682478 h 6858000"/>
              <a:gd name="connsiteX60" fmla="*/ 867814 w 12192000"/>
              <a:gd name="connsiteY60" fmla="*/ 679099 h 6858000"/>
              <a:gd name="connsiteX61" fmla="*/ 791052 w 12192000"/>
              <a:gd name="connsiteY61" fmla="*/ 679099 h 6858000"/>
              <a:gd name="connsiteX62" fmla="*/ 786551 w 12192000"/>
              <a:gd name="connsiteY62" fmla="*/ 681839 h 6858000"/>
              <a:gd name="connsiteX63" fmla="*/ 693810 w 12192000"/>
              <a:gd name="connsiteY63" fmla="*/ 861154 h 6858000"/>
              <a:gd name="connsiteX64" fmla="*/ 601556 w 12192000"/>
              <a:gd name="connsiteY64" fmla="*/ 681848 h 6858000"/>
              <a:gd name="connsiteX65" fmla="*/ 597051 w 12192000"/>
              <a:gd name="connsiteY65" fmla="*/ 679099 h 6858000"/>
              <a:gd name="connsiteX66" fmla="*/ 1068878 w 12192000"/>
              <a:gd name="connsiteY66" fmla="*/ 674636 h 6858000"/>
              <a:gd name="connsiteX67" fmla="*/ 895517 w 12192000"/>
              <a:gd name="connsiteY67" fmla="*/ 847997 h 6858000"/>
              <a:gd name="connsiteX68" fmla="*/ 897163 w 12192000"/>
              <a:gd name="connsiteY68" fmla="*/ 871884 h 6858000"/>
              <a:gd name="connsiteX69" fmla="*/ 961920 w 12192000"/>
              <a:gd name="connsiteY69" fmla="*/ 871884 h 6858000"/>
              <a:gd name="connsiteX70" fmla="*/ 959280 w 12192000"/>
              <a:gd name="connsiteY70" fmla="*/ 847997 h 6858000"/>
              <a:gd name="connsiteX71" fmla="*/ 1068878 w 12192000"/>
              <a:gd name="connsiteY71" fmla="*/ 738397 h 6858000"/>
              <a:gd name="connsiteX72" fmla="*/ 1178479 w 12192000"/>
              <a:gd name="connsiteY72" fmla="*/ 847997 h 6858000"/>
              <a:gd name="connsiteX73" fmla="*/ 1175836 w 12192000"/>
              <a:gd name="connsiteY73" fmla="*/ 871884 h 6858000"/>
              <a:gd name="connsiteX74" fmla="*/ 1240594 w 12192000"/>
              <a:gd name="connsiteY74" fmla="*/ 871884 h 6858000"/>
              <a:gd name="connsiteX75" fmla="*/ 1242240 w 12192000"/>
              <a:gd name="connsiteY75" fmla="*/ 847997 h 6858000"/>
              <a:gd name="connsiteX76" fmla="*/ 1068878 w 12192000"/>
              <a:gd name="connsiteY76" fmla="*/ 674636 h 6858000"/>
              <a:gd name="connsiteX77" fmla="*/ 1075294 w 12192000"/>
              <a:gd name="connsiteY77" fmla="*/ 544446 h 6858000"/>
              <a:gd name="connsiteX78" fmla="*/ 1090876 w 12192000"/>
              <a:gd name="connsiteY78" fmla="*/ 588594 h 6858000"/>
              <a:gd name="connsiteX79" fmla="*/ 1059711 w 12192000"/>
              <a:gd name="connsiteY79" fmla="*/ 588594 h 6858000"/>
              <a:gd name="connsiteX80" fmla="*/ 799860 w 12192000"/>
              <a:gd name="connsiteY80" fmla="*/ 538560 h 6858000"/>
              <a:gd name="connsiteX81" fmla="*/ 835525 w 12192000"/>
              <a:gd name="connsiteY81" fmla="*/ 574571 h 6858000"/>
              <a:gd name="connsiteX82" fmla="*/ 799860 w 12192000"/>
              <a:gd name="connsiteY82" fmla="*/ 610583 h 6858000"/>
              <a:gd name="connsiteX83" fmla="*/ 764194 w 12192000"/>
              <a:gd name="connsiteY83" fmla="*/ 574571 h 6858000"/>
              <a:gd name="connsiteX84" fmla="*/ 799860 w 12192000"/>
              <a:gd name="connsiteY84" fmla="*/ 538560 h 6858000"/>
              <a:gd name="connsiteX85" fmla="*/ 1061464 w 12192000"/>
              <a:gd name="connsiteY85" fmla="*/ 514840 h 6858000"/>
              <a:gd name="connsiteX86" fmla="*/ 1059097 w 12192000"/>
              <a:gd name="connsiteY86" fmla="*/ 516480 h 6858000"/>
              <a:gd name="connsiteX87" fmla="*/ 1015512 w 12192000"/>
              <a:gd name="connsiteY87" fmla="*/ 632593 h 6858000"/>
              <a:gd name="connsiteX88" fmla="*/ 1016695 w 12192000"/>
              <a:gd name="connsiteY88" fmla="*/ 634302 h 6858000"/>
              <a:gd name="connsiteX89" fmla="*/ 1041825 w 12192000"/>
              <a:gd name="connsiteY89" fmla="*/ 634302 h 6858000"/>
              <a:gd name="connsiteX90" fmla="*/ 1044208 w 12192000"/>
              <a:gd name="connsiteY90" fmla="*/ 632620 h 6858000"/>
              <a:gd name="connsiteX91" fmla="*/ 1051055 w 12192000"/>
              <a:gd name="connsiteY91" fmla="*/ 613353 h 6858000"/>
              <a:gd name="connsiteX92" fmla="*/ 1099532 w 12192000"/>
              <a:gd name="connsiteY92" fmla="*/ 613353 h 6858000"/>
              <a:gd name="connsiteX93" fmla="*/ 1106379 w 12192000"/>
              <a:gd name="connsiteY93" fmla="*/ 632620 h 6858000"/>
              <a:gd name="connsiteX94" fmla="*/ 1108762 w 12192000"/>
              <a:gd name="connsiteY94" fmla="*/ 634302 h 6858000"/>
              <a:gd name="connsiteX95" fmla="*/ 1134583 w 12192000"/>
              <a:gd name="connsiteY95" fmla="*/ 634302 h 6858000"/>
              <a:gd name="connsiteX96" fmla="*/ 1135766 w 12192000"/>
              <a:gd name="connsiteY96" fmla="*/ 632592 h 6858000"/>
              <a:gd name="connsiteX97" fmla="*/ 1092012 w 12192000"/>
              <a:gd name="connsiteY97" fmla="*/ 516477 h 6858000"/>
              <a:gd name="connsiteX98" fmla="*/ 1089646 w 12192000"/>
              <a:gd name="connsiteY98" fmla="*/ 514840 h 6858000"/>
              <a:gd name="connsiteX99" fmla="*/ 877639 w 12192000"/>
              <a:gd name="connsiteY99" fmla="*/ 514840 h 6858000"/>
              <a:gd name="connsiteX100" fmla="*/ 876376 w 12192000"/>
              <a:gd name="connsiteY100" fmla="*/ 516104 h 6858000"/>
              <a:gd name="connsiteX101" fmla="*/ 876376 w 12192000"/>
              <a:gd name="connsiteY101" fmla="*/ 633038 h 6858000"/>
              <a:gd name="connsiteX102" fmla="*/ 877639 w 12192000"/>
              <a:gd name="connsiteY102" fmla="*/ 634302 h 6858000"/>
              <a:gd name="connsiteX103" fmla="*/ 901946 w 12192000"/>
              <a:gd name="connsiteY103" fmla="*/ 634302 h 6858000"/>
              <a:gd name="connsiteX104" fmla="*/ 903210 w 12192000"/>
              <a:gd name="connsiteY104" fmla="*/ 633038 h 6858000"/>
              <a:gd name="connsiteX105" fmla="*/ 903210 w 12192000"/>
              <a:gd name="connsiteY105" fmla="*/ 557604 h 6858000"/>
              <a:gd name="connsiteX106" fmla="*/ 933335 w 12192000"/>
              <a:gd name="connsiteY106" fmla="*/ 614218 h 6858000"/>
              <a:gd name="connsiteX107" fmla="*/ 948571 w 12192000"/>
              <a:gd name="connsiteY107" fmla="*/ 614218 h 6858000"/>
              <a:gd name="connsiteX108" fmla="*/ 978696 w 12192000"/>
              <a:gd name="connsiteY108" fmla="*/ 557604 h 6858000"/>
              <a:gd name="connsiteX109" fmla="*/ 978696 w 12192000"/>
              <a:gd name="connsiteY109" fmla="*/ 633038 h 6858000"/>
              <a:gd name="connsiteX110" fmla="*/ 979960 w 12192000"/>
              <a:gd name="connsiteY110" fmla="*/ 634302 h 6858000"/>
              <a:gd name="connsiteX111" fmla="*/ 1004267 w 12192000"/>
              <a:gd name="connsiteY111" fmla="*/ 634302 h 6858000"/>
              <a:gd name="connsiteX112" fmla="*/ 1005532 w 12192000"/>
              <a:gd name="connsiteY112" fmla="*/ 633038 h 6858000"/>
              <a:gd name="connsiteX113" fmla="*/ 1005532 w 12192000"/>
              <a:gd name="connsiteY113" fmla="*/ 516104 h 6858000"/>
              <a:gd name="connsiteX114" fmla="*/ 1004267 w 12192000"/>
              <a:gd name="connsiteY114" fmla="*/ 514840 h 6858000"/>
              <a:gd name="connsiteX115" fmla="*/ 974321 w 12192000"/>
              <a:gd name="connsiteY115" fmla="*/ 514840 h 6858000"/>
              <a:gd name="connsiteX116" fmla="*/ 972094 w 12192000"/>
              <a:gd name="connsiteY116" fmla="*/ 516173 h 6858000"/>
              <a:gd name="connsiteX117" fmla="*/ 941126 w 12192000"/>
              <a:gd name="connsiteY117" fmla="*/ 573878 h 6858000"/>
              <a:gd name="connsiteX118" fmla="*/ 910330 w 12192000"/>
              <a:gd name="connsiteY118" fmla="*/ 516178 h 6858000"/>
              <a:gd name="connsiteX119" fmla="*/ 908101 w 12192000"/>
              <a:gd name="connsiteY119" fmla="*/ 514840 h 6858000"/>
              <a:gd name="connsiteX120" fmla="*/ 622806 w 12192000"/>
              <a:gd name="connsiteY120" fmla="*/ 514840 h 6858000"/>
              <a:gd name="connsiteX121" fmla="*/ 621542 w 12192000"/>
              <a:gd name="connsiteY121" fmla="*/ 516104 h 6858000"/>
              <a:gd name="connsiteX122" fmla="*/ 621542 w 12192000"/>
              <a:gd name="connsiteY122" fmla="*/ 633038 h 6858000"/>
              <a:gd name="connsiteX123" fmla="*/ 622806 w 12192000"/>
              <a:gd name="connsiteY123" fmla="*/ 634302 h 6858000"/>
              <a:gd name="connsiteX124" fmla="*/ 647113 w 12192000"/>
              <a:gd name="connsiteY124" fmla="*/ 634302 h 6858000"/>
              <a:gd name="connsiteX125" fmla="*/ 648377 w 12192000"/>
              <a:gd name="connsiteY125" fmla="*/ 633038 h 6858000"/>
              <a:gd name="connsiteX126" fmla="*/ 648377 w 12192000"/>
              <a:gd name="connsiteY126" fmla="*/ 586863 h 6858000"/>
              <a:gd name="connsiteX127" fmla="*/ 696335 w 12192000"/>
              <a:gd name="connsiteY127" fmla="*/ 586863 h 6858000"/>
              <a:gd name="connsiteX128" fmla="*/ 696335 w 12192000"/>
              <a:gd name="connsiteY128" fmla="*/ 633038 h 6858000"/>
              <a:gd name="connsiteX129" fmla="*/ 697598 w 12192000"/>
              <a:gd name="connsiteY129" fmla="*/ 634302 h 6858000"/>
              <a:gd name="connsiteX130" fmla="*/ 721905 w 12192000"/>
              <a:gd name="connsiteY130" fmla="*/ 634302 h 6858000"/>
              <a:gd name="connsiteX131" fmla="*/ 723171 w 12192000"/>
              <a:gd name="connsiteY131" fmla="*/ 633038 h 6858000"/>
              <a:gd name="connsiteX132" fmla="*/ 723171 w 12192000"/>
              <a:gd name="connsiteY132" fmla="*/ 516104 h 6858000"/>
              <a:gd name="connsiteX133" fmla="*/ 721905 w 12192000"/>
              <a:gd name="connsiteY133" fmla="*/ 514840 h 6858000"/>
              <a:gd name="connsiteX134" fmla="*/ 697598 w 12192000"/>
              <a:gd name="connsiteY134" fmla="*/ 514840 h 6858000"/>
              <a:gd name="connsiteX135" fmla="*/ 696335 w 12192000"/>
              <a:gd name="connsiteY135" fmla="*/ 516104 h 6858000"/>
              <a:gd name="connsiteX136" fmla="*/ 696335 w 12192000"/>
              <a:gd name="connsiteY136" fmla="*/ 561586 h 6858000"/>
              <a:gd name="connsiteX137" fmla="*/ 648377 w 12192000"/>
              <a:gd name="connsiteY137" fmla="*/ 561586 h 6858000"/>
              <a:gd name="connsiteX138" fmla="*/ 648377 w 12192000"/>
              <a:gd name="connsiteY138" fmla="*/ 516104 h 6858000"/>
              <a:gd name="connsiteX139" fmla="*/ 647113 w 12192000"/>
              <a:gd name="connsiteY139" fmla="*/ 514840 h 6858000"/>
              <a:gd name="connsiteX140" fmla="*/ 517202 w 12192000"/>
              <a:gd name="connsiteY140" fmla="*/ 514840 h 6858000"/>
              <a:gd name="connsiteX141" fmla="*/ 515938 w 12192000"/>
              <a:gd name="connsiteY141" fmla="*/ 516104 h 6858000"/>
              <a:gd name="connsiteX142" fmla="*/ 515938 w 12192000"/>
              <a:gd name="connsiteY142" fmla="*/ 538854 h 6858000"/>
              <a:gd name="connsiteX143" fmla="*/ 517202 w 12192000"/>
              <a:gd name="connsiteY143" fmla="*/ 540118 h 6858000"/>
              <a:gd name="connsiteX144" fmla="*/ 549180 w 12192000"/>
              <a:gd name="connsiteY144" fmla="*/ 540118 h 6858000"/>
              <a:gd name="connsiteX145" fmla="*/ 549180 w 12192000"/>
              <a:gd name="connsiteY145" fmla="*/ 633038 h 6858000"/>
              <a:gd name="connsiteX146" fmla="*/ 550444 w 12192000"/>
              <a:gd name="connsiteY146" fmla="*/ 634302 h 6858000"/>
              <a:gd name="connsiteX147" fmla="*/ 574751 w 12192000"/>
              <a:gd name="connsiteY147" fmla="*/ 634302 h 6858000"/>
              <a:gd name="connsiteX148" fmla="*/ 576015 w 12192000"/>
              <a:gd name="connsiteY148" fmla="*/ 633038 h 6858000"/>
              <a:gd name="connsiteX149" fmla="*/ 576015 w 12192000"/>
              <a:gd name="connsiteY149" fmla="*/ 540118 h 6858000"/>
              <a:gd name="connsiteX150" fmla="*/ 607992 w 12192000"/>
              <a:gd name="connsiteY150" fmla="*/ 540118 h 6858000"/>
              <a:gd name="connsiteX151" fmla="*/ 609257 w 12192000"/>
              <a:gd name="connsiteY151" fmla="*/ 538854 h 6858000"/>
              <a:gd name="connsiteX152" fmla="*/ 609257 w 12192000"/>
              <a:gd name="connsiteY152" fmla="*/ 516104 h 6858000"/>
              <a:gd name="connsiteX153" fmla="*/ 607993 w 12192000"/>
              <a:gd name="connsiteY153" fmla="*/ 514840 h 6858000"/>
              <a:gd name="connsiteX154" fmla="*/ 1185521 w 12192000"/>
              <a:gd name="connsiteY154" fmla="*/ 512763 h 6858000"/>
              <a:gd name="connsiteX155" fmla="*/ 1139467 w 12192000"/>
              <a:gd name="connsiteY155" fmla="*/ 548428 h 6858000"/>
              <a:gd name="connsiteX156" fmla="*/ 1181193 w 12192000"/>
              <a:gd name="connsiteY156" fmla="*/ 586517 h 6858000"/>
              <a:gd name="connsiteX157" fmla="*/ 1205257 w 12192000"/>
              <a:gd name="connsiteY157" fmla="*/ 600714 h 6858000"/>
              <a:gd name="connsiteX158" fmla="*/ 1185347 w 12192000"/>
              <a:gd name="connsiteY158" fmla="*/ 612487 h 6858000"/>
              <a:gd name="connsiteX159" fmla="*/ 1149696 w 12192000"/>
              <a:gd name="connsiteY159" fmla="*/ 598202 h 6858000"/>
              <a:gd name="connsiteX160" fmla="*/ 1147843 w 12192000"/>
              <a:gd name="connsiteY160" fmla="*/ 598432 h 6858000"/>
              <a:gd name="connsiteX161" fmla="*/ 1135429 w 12192000"/>
              <a:gd name="connsiteY161" fmla="*/ 616740 h 6858000"/>
              <a:gd name="connsiteX162" fmla="*/ 1135636 w 12192000"/>
              <a:gd name="connsiteY162" fmla="*/ 618428 h 6858000"/>
              <a:gd name="connsiteX163" fmla="*/ 1185521 w 12192000"/>
              <a:gd name="connsiteY163" fmla="*/ 636379 h 6858000"/>
              <a:gd name="connsiteX164" fmla="*/ 1232785 w 12192000"/>
              <a:gd name="connsiteY164" fmla="*/ 599502 h 6858000"/>
              <a:gd name="connsiteX165" fmla="*/ 1188810 w 12192000"/>
              <a:gd name="connsiteY165" fmla="*/ 561066 h 6858000"/>
              <a:gd name="connsiteX166" fmla="*/ 1166996 w 12192000"/>
              <a:gd name="connsiteY166" fmla="*/ 547389 h 6858000"/>
              <a:gd name="connsiteX167" fmla="*/ 1185347 w 12192000"/>
              <a:gd name="connsiteY167" fmla="*/ 536655 h 6858000"/>
              <a:gd name="connsiteX168" fmla="*/ 1214192 w 12192000"/>
              <a:gd name="connsiteY168" fmla="*/ 546909 h 6858000"/>
              <a:gd name="connsiteX169" fmla="*/ 1216082 w 12192000"/>
              <a:gd name="connsiteY169" fmla="*/ 546626 h 6858000"/>
              <a:gd name="connsiteX170" fmla="*/ 1227215 w 12192000"/>
              <a:gd name="connsiteY170" fmla="*/ 528382 h 6858000"/>
              <a:gd name="connsiteX171" fmla="*/ 1227003 w 12192000"/>
              <a:gd name="connsiteY171" fmla="*/ 526766 h 6858000"/>
              <a:gd name="connsiteX172" fmla="*/ 1185521 w 12192000"/>
              <a:gd name="connsiteY172" fmla="*/ 512763 h 6858000"/>
              <a:gd name="connsiteX173" fmla="*/ 799860 w 12192000"/>
              <a:gd name="connsiteY173" fmla="*/ 512763 h 6858000"/>
              <a:gd name="connsiteX174" fmla="*/ 736666 w 12192000"/>
              <a:gd name="connsiteY174" fmla="*/ 574571 h 6858000"/>
              <a:gd name="connsiteX175" fmla="*/ 799860 w 12192000"/>
              <a:gd name="connsiteY175" fmla="*/ 636379 h 6858000"/>
              <a:gd name="connsiteX176" fmla="*/ 863053 w 12192000"/>
              <a:gd name="connsiteY176" fmla="*/ 574571 h 6858000"/>
              <a:gd name="connsiteX177" fmla="*/ 799860 w 12192000"/>
              <a:gd name="connsiteY177" fmla="*/ 512763 h 6858000"/>
              <a:gd name="connsiteX178" fmla="*/ 0 w 12192000"/>
              <a:gd name="connsiteY178" fmla="*/ 0 h 6858000"/>
              <a:gd name="connsiteX179" fmla="*/ 12192000 w 12192000"/>
              <a:gd name="connsiteY179" fmla="*/ 0 h 6858000"/>
              <a:gd name="connsiteX180" fmla="*/ 12192000 w 12192000"/>
              <a:gd name="connsiteY180" fmla="*/ 6858000 h 6858000"/>
              <a:gd name="connsiteX181" fmla="*/ 0 w 12192000"/>
              <a:gd name="connsiteY181" fmla="*/ 6858000 h 6858000"/>
              <a:gd name="connsiteX182" fmla="*/ 0 w 12192000"/>
              <a:gd name="connsiteY182" fmla="*/ 6358170 h 6858000"/>
              <a:gd name="connsiteX183" fmla="*/ 5354778 w 12192000"/>
              <a:gd name="connsiteY183" fmla="*/ 6358170 h 6858000"/>
              <a:gd name="connsiteX184" fmla="*/ 5455957 w 12192000"/>
              <a:gd name="connsiteY184" fmla="*/ 5599507 h 6858000"/>
              <a:gd name="connsiteX185" fmla="*/ 2577373 w 12192000"/>
              <a:gd name="connsiteY185" fmla="*/ 2722417 h 6858000"/>
              <a:gd name="connsiteX186" fmla="*/ 45356 w 12192000"/>
              <a:gd name="connsiteY186" fmla="*/ 4227981 h 6858000"/>
              <a:gd name="connsiteX187" fmla="*/ 0 w 12192000"/>
              <a:gd name="connsiteY187" fmla="*/ 43220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2192000" h="6858000">
                <a:moveTo>
                  <a:pt x="910979" y="919656"/>
                </a:moveTo>
                <a:cubicBezTo>
                  <a:pt x="938246" y="979645"/>
                  <a:pt x="998689" y="1021359"/>
                  <a:pt x="1068878" y="1021359"/>
                </a:cubicBezTo>
                <a:cubicBezTo>
                  <a:pt x="1139067" y="1021359"/>
                  <a:pt x="1199511" y="979645"/>
                  <a:pt x="1226778" y="919656"/>
                </a:cubicBezTo>
                <a:close/>
                <a:moveTo>
                  <a:pt x="1334123" y="742743"/>
                </a:moveTo>
                <a:lnTo>
                  <a:pt x="1419360" y="742743"/>
                </a:lnTo>
                <a:cubicBezTo>
                  <a:pt x="1447082" y="742743"/>
                  <a:pt x="1469558" y="765217"/>
                  <a:pt x="1469558" y="792941"/>
                </a:cubicBezTo>
                <a:cubicBezTo>
                  <a:pt x="1469558" y="820663"/>
                  <a:pt x="1447082" y="843138"/>
                  <a:pt x="1419360" y="843138"/>
                </a:cubicBezTo>
                <a:lnTo>
                  <a:pt x="1334123" y="843138"/>
                </a:lnTo>
                <a:close/>
                <a:moveTo>
                  <a:pt x="1639127" y="679099"/>
                </a:moveTo>
                <a:cubicBezTo>
                  <a:pt x="1593027" y="679099"/>
                  <a:pt x="1555658" y="716469"/>
                  <a:pt x="1555658" y="762569"/>
                </a:cubicBezTo>
                <a:lnTo>
                  <a:pt x="1555658" y="933425"/>
                </a:lnTo>
                <a:cubicBezTo>
                  <a:pt x="1555658" y="979525"/>
                  <a:pt x="1593027" y="1016894"/>
                  <a:pt x="1639127" y="1016894"/>
                </a:cubicBezTo>
                <a:lnTo>
                  <a:pt x="1786901" y="1016894"/>
                </a:lnTo>
                <a:cubicBezTo>
                  <a:pt x="1788767" y="1016894"/>
                  <a:pt x="1790281" y="1015382"/>
                  <a:pt x="1790281" y="1013516"/>
                </a:cubicBezTo>
                <a:lnTo>
                  <a:pt x="1790281" y="956629"/>
                </a:lnTo>
                <a:cubicBezTo>
                  <a:pt x="1790281" y="954763"/>
                  <a:pt x="1788767" y="953251"/>
                  <a:pt x="1786901" y="953251"/>
                </a:cubicBezTo>
                <a:lnTo>
                  <a:pt x="1639127" y="953251"/>
                </a:lnTo>
                <a:cubicBezTo>
                  <a:pt x="1630339" y="953251"/>
                  <a:pt x="1623216" y="946128"/>
                  <a:pt x="1623216" y="937340"/>
                </a:cubicBezTo>
                <a:lnTo>
                  <a:pt x="1623216" y="878840"/>
                </a:lnTo>
                <a:lnTo>
                  <a:pt x="1770990" y="878840"/>
                </a:lnTo>
                <a:cubicBezTo>
                  <a:pt x="1772856" y="878840"/>
                  <a:pt x="1774369" y="877328"/>
                  <a:pt x="1774369" y="875462"/>
                </a:cubicBezTo>
                <a:lnTo>
                  <a:pt x="1774369" y="818574"/>
                </a:lnTo>
                <a:cubicBezTo>
                  <a:pt x="1774369" y="816709"/>
                  <a:pt x="1772856" y="815197"/>
                  <a:pt x="1770990" y="815197"/>
                </a:cubicBezTo>
                <a:lnTo>
                  <a:pt x="1623216" y="815197"/>
                </a:lnTo>
                <a:lnTo>
                  <a:pt x="1623216" y="758654"/>
                </a:lnTo>
                <a:cubicBezTo>
                  <a:pt x="1623216" y="749866"/>
                  <a:pt x="1630339" y="742743"/>
                  <a:pt x="1639127" y="742743"/>
                </a:cubicBezTo>
                <a:lnTo>
                  <a:pt x="1786901" y="742743"/>
                </a:lnTo>
                <a:cubicBezTo>
                  <a:pt x="1788767" y="742743"/>
                  <a:pt x="1790281" y="741230"/>
                  <a:pt x="1790281" y="739366"/>
                </a:cubicBezTo>
                <a:lnTo>
                  <a:pt x="1790281" y="682477"/>
                </a:lnTo>
                <a:cubicBezTo>
                  <a:pt x="1790281" y="680612"/>
                  <a:pt x="1788767" y="679099"/>
                  <a:pt x="1786901" y="679099"/>
                </a:cubicBezTo>
                <a:close/>
                <a:moveTo>
                  <a:pt x="1269942" y="679099"/>
                </a:moveTo>
                <a:cubicBezTo>
                  <a:pt x="1268077" y="679099"/>
                  <a:pt x="1266565" y="680612"/>
                  <a:pt x="1266565" y="682478"/>
                </a:cubicBezTo>
                <a:lnTo>
                  <a:pt x="1266565" y="1013516"/>
                </a:lnTo>
                <a:cubicBezTo>
                  <a:pt x="1266565" y="1015382"/>
                  <a:pt x="1268077" y="1016894"/>
                  <a:pt x="1269942" y="1016894"/>
                </a:cubicBezTo>
                <a:lnTo>
                  <a:pt x="1330745" y="1016894"/>
                </a:lnTo>
                <a:cubicBezTo>
                  <a:pt x="1332611" y="1016894"/>
                  <a:pt x="1334123" y="1015382"/>
                  <a:pt x="1334123" y="1013516"/>
                </a:cubicBezTo>
                <a:lnTo>
                  <a:pt x="1334123" y="906781"/>
                </a:lnTo>
                <a:lnTo>
                  <a:pt x="1400228" y="907083"/>
                </a:lnTo>
                <a:lnTo>
                  <a:pt x="1467002" y="1014503"/>
                </a:lnTo>
                <a:cubicBezTo>
                  <a:pt x="1467927" y="1015990"/>
                  <a:pt x="1469554" y="1016894"/>
                  <a:pt x="1471307" y="1016894"/>
                </a:cubicBezTo>
                <a:lnTo>
                  <a:pt x="1535992" y="1016894"/>
                </a:lnTo>
                <a:cubicBezTo>
                  <a:pt x="1538641" y="1016894"/>
                  <a:pt x="1540259" y="1013984"/>
                  <a:pt x="1538861" y="1011733"/>
                </a:cubicBezTo>
                <a:lnTo>
                  <a:pt x="1467097" y="896288"/>
                </a:lnTo>
                <a:cubicBezTo>
                  <a:pt x="1506555" y="878029"/>
                  <a:pt x="1533808" y="837872"/>
                  <a:pt x="1533190" y="791395"/>
                </a:cubicBezTo>
                <a:cubicBezTo>
                  <a:pt x="1532357" y="728735"/>
                  <a:pt x="1479665" y="679099"/>
                  <a:pt x="1417002" y="679099"/>
                </a:cubicBezTo>
                <a:close/>
                <a:moveTo>
                  <a:pt x="519316" y="679099"/>
                </a:moveTo>
                <a:cubicBezTo>
                  <a:pt x="517450" y="679099"/>
                  <a:pt x="515938" y="680612"/>
                  <a:pt x="515938" y="682478"/>
                </a:cubicBezTo>
                <a:lnTo>
                  <a:pt x="515938" y="1013516"/>
                </a:lnTo>
                <a:cubicBezTo>
                  <a:pt x="515938" y="1015382"/>
                  <a:pt x="517450" y="1016894"/>
                  <a:pt x="519316" y="1016894"/>
                </a:cubicBezTo>
                <a:lnTo>
                  <a:pt x="580119" y="1016894"/>
                </a:lnTo>
                <a:cubicBezTo>
                  <a:pt x="581984" y="1016894"/>
                  <a:pt x="583496" y="1015382"/>
                  <a:pt x="583496" y="1013516"/>
                </a:cubicBezTo>
                <a:lnTo>
                  <a:pt x="583496" y="784845"/>
                </a:lnTo>
                <a:lnTo>
                  <a:pt x="674227" y="960597"/>
                </a:lnTo>
                <a:lnTo>
                  <a:pt x="712413" y="960597"/>
                </a:lnTo>
                <a:lnTo>
                  <a:pt x="803634" y="784845"/>
                </a:lnTo>
                <a:lnTo>
                  <a:pt x="803634" y="1013516"/>
                </a:lnTo>
                <a:cubicBezTo>
                  <a:pt x="803634" y="1015382"/>
                  <a:pt x="805146" y="1016894"/>
                  <a:pt x="807012" y="1016894"/>
                </a:cubicBezTo>
                <a:lnTo>
                  <a:pt x="867814" y="1016894"/>
                </a:lnTo>
                <a:cubicBezTo>
                  <a:pt x="869680" y="1016894"/>
                  <a:pt x="871192" y="1015382"/>
                  <a:pt x="871192" y="1013516"/>
                </a:cubicBezTo>
                <a:lnTo>
                  <a:pt x="871192" y="682478"/>
                </a:lnTo>
                <a:cubicBezTo>
                  <a:pt x="871192" y="680612"/>
                  <a:pt x="869680" y="679099"/>
                  <a:pt x="867814" y="679099"/>
                </a:cubicBezTo>
                <a:lnTo>
                  <a:pt x="791052" y="679099"/>
                </a:lnTo>
                <a:cubicBezTo>
                  <a:pt x="789158" y="679099"/>
                  <a:pt x="787423" y="680156"/>
                  <a:pt x="786551" y="681839"/>
                </a:cubicBezTo>
                <a:lnTo>
                  <a:pt x="693810" y="861154"/>
                </a:lnTo>
                <a:lnTo>
                  <a:pt x="601556" y="681848"/>
                </a:lnTo>
                <a:cubicBezTo>
                  <a:pt x="600688" y="680161"/>
                  <a:pt x="598949" y="679099"/>
                  <a:pt x="597051" y="679099"/>
                </a:cubicBezTo>
                <a:close/>
                <a:moveTo>
                  <a:pt x="1068878" y="674636"/>
                </a:moveTo>
                <a:cubicBezTo>
                  <a:pt x="973135" y="674636"/>
                  <a:pt x="895517" y="752252"/>
                  <a:pt x="895517" y="847997"/>
                </a:cubicBezTo>
                <a:cubicBezTo>
                  <a:pt x="895517" y="856102"/>
                  <a:pt x="896087" y="864074"/>
                  <a:pt x="897163" y="871884"/>
                </a:cubicBezTo>
                <a:lnTo>
                  <a:pt x="961920" y="871884"/>
                </a:lnTo>
                <a:cubicBezTo>
                  <a:pt x="960211" y="864190"/>
                  <a:pt x="959280" y="856204"/>
                  <a:pt x="959280" y="847997"/>
                </a:cubicBezTo>
                <a:cubicBezTo>
                  <a:pt x="959280" y="787467"/>
                  <a:pt x="1008349" y="738397"/>
                  <a:pt x="1068878" y="738397"/>
                </a:cubicBezTo>
                <a:cubicBezTo>
                  <a:pt x="1129410" y="738397"/>
                  <a:pt x="1178479" y="787467"/>
                  <a:pt x="1178479" y="847997"/>
                </a:cubicBezTo>
                <a:cubicBezTo>
                  <a:pt x="1178479" y="856204"/>
                  <a:pt x="1177548" y="864190"/>
                  <a:pt x="1175836" y="871884"/>
                </a:cubicBezTo>
                <a:lnTo>
                  <a:pt x="1240594" y="871884"/>
                </a:lnTo>
                <a:cubicBezTo>
                  <a:pt x="1241670" y="864074"/>
                  <a:pt x="1242240" y="856102"/>
                  <a:pt x="1242240" y="847997"/>
                </a:cubicBezTo>
                <a:cubicBezTo>
                  <a:pt x="1242240" y="752252"/>
                  <a:pt x="1164624" y="674636"/>
                  <a:pt x="1068878" y="674636"/>
                </a:cubicBezTo>
                <a:close/>
                <a:moveTo>
                  <a:pt x="1075294" y="544446"/>
                </a:moveTo>
                <a:lnTo>
                  <a:pt x="1090876" y="588594"/>
                </a:lnTo>
                <a:lnTo>
                  <a:pt x="1059711" y="588594"/>
                </a:lnTo>
                <a:close/>
                <a:moveTo>
                  <a:pt x="799860" y="538560"/>
                </a:moveTo>
                <a:cubicBezTo>
                  <a:pt x="820117" y="538560"/>
                  <a:pt x="835525" y="553968"/>
                  <a:pt x="835525" y="574571"/>
                </a:cubicBezTo>
                <a:cubicBezTo>
                  <a:pt x="835525" y="595174"/>
                  <a:pt x="820115" y="610583"/>
                  <a:pt x="799860" y="610583"/>
                </a:cubicBezTo>
                <a:cubicBezTo>
                  <a:pt x="779602" y="610583"/>
                  <a:pt x="764194" y="595173"/>
                  <a:pt x="764194" y="574571"/>
                </a:cubicBezTo>
                <a:cubicBezTo>
                  <a:pt x="764194" y="553969"/>
                  <a:pt x="779602" y="538560"/>
                  <a:pt x="799860" y="538560"/>
                </a:cubicBezTo>
                <a:close/>
                <a:moveTo>
                  <a:pt x="1061464" y="514840"/>
                </a:moveTo>
                <a:cubicBezTo>
                  <a:pt x="1060409" y="514840"/>
                  <a:pt x="1059467" y="515493"/>
                  <a:pt x="1059097" y="516480"/>
                </a:cubicBezTo>
                <a:lnTo>
                  <a:pt x="1015512" y="632593"/>
                </a:lnTo>
                <a:cubicBezTo>
                  <a:pt x="1015201" y="633420"/>
                  <a:pt x="1015812" y="634302"/>
                  <a:pt x="1016695" y="634302"/>
                </a:cubicBezTo>
                <a:lnTo>
                  <a:pt x="1041825" y="634302"/>
                </a:lnTo>
                <a:cubicBezTo>
                  <a:pt x="1042896" y="634302"/>
                  <a:pt x="1043849" y="633628"/>
                  <a:pt x="1044208" y="632620"/>
                </a:cubicBezTo>
                <a:lnTo>
                  <a:pt x="1051055" y="613353"/>
                </a:lnTo>
                <a:lnTo>
                  <a:pt x="1099532" y="613353"/>
                </a:lnTo>
                <a:lnTo>
                  <a:pt x="1106379" y="632620"/>
                </a:lnTo>
                <a:cubicBezTo>
                  <a:pt x="1106738" y="633628"/>
                  <a:pt x="1107691" y="634302"/>
                  <a:pt x="1108762" y="634302"/>
                </a:cubicBezTo>
                <a:lnTo>
                  <a:pt x="1134583" y="634302"/>
                </a:lnTo>
                <a:cubicBezTo>
                  <a:pt x="1135465" y="634302"/>
                  <a:pt x="1136077" y="633419"/>
                  <a:pt x="1135766" y="632592"/>
                </a:cubicBezTo>
                <a:lnTo>
                  <a:pt x="1092012" y="516477"/>
                </a:lnTo>
                <a:cubicBezTo>
                  <a:pt x="1091641" y="515492"/>
                  <a:pt x="1090698" y="514840"/>
                  <a:pt x="1089646" y="514840"/>
                </a:cubicBezTo>
                <a:close/>
                <a:moveTo>
                  <a:pt x="877639" y="514840"/>
                </a:moveTo>
                <a:cubicBezTo>
                  <a:pt x="876942" y="514840"/>
                  <a:pt x="876376" y="515406"/>
                  <a:pt x="876376" y="516104"/>
                </a:cubicBezTo>
                <a:lnTo>
                  <a:pt x="876376" y="633038"/>
                </a:lnTo>
                <a:cubicBezTo>
                  <a:pt x="876376" y="633736"/>
                  <a:pt x="876942" y="634302"/>
                  <a:pt x="877639" y="634302"/>
                </a:cubicBezTo>
                <a:lnTo>
                  <a:pt x="901946" y="634302"/>
                </a:lnTo>
                <a:cubicBezTo>
                  <a:pt x="902646" y="634302"/>
                  <a:pt x="903210" y="633736"/>
                  <a:pt x="903210" y="633038"/>
                </a:cubicBezTo>
                <a:lnTo>
                  <a:pt x="903210" y="557604"/>
                </a:lnTo>
                <a:lnTo>
                  <a:pt x="933335" y="614218"/>
                </a:lnTo>
                <a:lnTo>
                  <a:pt x="948571" y="614218"/>
                </a:lnTo>
                <a:lnTo>
                  <a:pt x="978696" y="557604"/>
                </a:lnTo>
                <a:lnTo>
                  <a:pt x="978696" y="633038"/>
                </a:lnTo>
                <a:cubicBezTo>
                  <a:pt x="978696" y="633736"/>
                  <a:pt x="979262" y="634302"/>
                  <a:pt x="979960" y="634302"/>
                </a:cubicBezTo>
                <a:lnTo>
                  <a:pt x="1004267" y="634302"/>
                </a:lnTo>
                <a:cubicBezTo>
                  <a:pt x="1004966" y="634302"/>
                  <a:pt x="1005532" y="633736"/>
                  <a:pt x="1005532" y="633038"/>
                </a:cubicBezTo>
                <a:lnTo>
                  <a:pt x="1005532" y="516104"/>
                </a:lnTo>
                <a:cubicBezTo>
                  <a:pt x="1005532" y="515406"/>
                  <a:pt x="1004966" y="514840"/>
                  <a:pt x="1004267" y="514840"/>
                </a:cubicBezTo>
                <a:lnTo>
                  <a:pt x="974321" y="514840"/>
                </a:lnTo>
                <a:cubicBezTo>
                  <a:pt x="973390" y="514840"/>
                  <a:pt x="972534" y="515352"/>
                  <a:pt x="972094" y="516173"/>
                </a:cubicBezTo>
                <a:lnTo>
                  <a:pt x="941126" y="573878"/>
                </a:lnTo>
                <a:lnTo>
                  <a:pt x="910330" y="516178"/>
                </a:lnTo>
                <a:cubicBezTo>
                  <a:pt x="909891" y="515354"/>
                  <a:pt x="909034" y="514840"/>
                  <a:pt x="908101" y="514840"/>
                </a:cubicBezTo>
                <a:close/>
                <a:moveTo>
                  <a:pt x="622806" y="514840"/>
                </a:moveTo>
                <a:cubicBezTo>
                  <a:pt x="622108" y="514840"/>
                  <a:pt x="621542" y="515406"/>
                  <a:pt x="621542" y="516104"/>
                </a:cubicBezTo>
                <a:lnTo>
                  <a:pt x="621542" y="633038"/>
                </a:lnTo>
                <a:cubicBezTo>
                  <a:pt x="621542" y="633736"/>
                  <a:pt x="622108" y="634302"/>
                  <a:pt x="622806" y="634302"/>
                </a:cubicBezTo>
                <a:lnTo>
                  <a:pt x="647113" y="634302"/>
                </a:lnTo>
                <a:cubicBezTo>
                  <a:pt x="647811" y="634302"/>
                  <a:pt x="648377" y="633736"/>
                  <a:pt x="648377" y="633038"/>
                </a:cubicBezTo>
                <a:lnTo>
                  <a:pt x="648377" y="586863"/>
                </a:lnTo>
                <a:lnTo>
                  <a:pt x="696335" y="586863"/>
                </a:lnTo>
                <a:lnTo>
                  <a:pt x="696335" y="633038"/>
                </a:lnTo>
                <a:cubicBezTo>
                  <a:pt x="696335" y="633736"/>
                  <a:pt x="696901" y="634302"/>
                  <a:pt x="697598" y="634302"/>
                </a:cubicBezTo>
                <a:lnTo>
                  <a:pt x="721905" y="634302"/>
                </a:lnTo>
                <a:cubicBezTo>
                  <a:pt x="722605" y="634302"/>
                  <a:pt x="723171" y="633736"/>
                  <a:pt x="723171" y="633038"/>
                </a:cubicBezTo>
                <a:lnTo>
                  <a:pt x="723171" y="516104"/>
                </a:lnTo>
                <a:cubicBezTo>
                  <a:pt x="723171" y="515406"/>
                  <a:pt x="722605" y="514840"/>
                  <a:pt x="721905" y="514840"/>
                </a:cubicBezTo>
                <a:lnTo>
                  <a:pt x="697598" y="514840"/>
                </a:lnTo>
                <a:cubicBezTo>
                  <a:pt x="696901" y="514840"/>
                  <a:pt x="696335" y="515406"/>
                  <a:pt x="696335" y="516104"/>
                </a:cubicBezTo>
                <a:lnTo>
                  <a:pt x="696335" y="561586"/>
                </a:lnTo>
                <a:lnTo>
                  <a:pt x="648377" y="561586"/>
                </a:lnTo>
                <a:lnTo>
                  <a:pt x="648377" y="516104"/>
                </a:lnTo>
                <a:cubicBezTo>
                  <a:pt x="648377" y="515406"/>
                  <a:pt x="647811" y="514840"/>
                  <a:pt x="647113" y="514840"/>
                </a:cubicBezTo>
                <a:close/>
                <a:moveTo>
                  <a:pt x="517202" y="514840"/>
                </a:moveTo>
                <a:cubicBezTo>
                  <a:pt x="516504" y="514840"/>
                  <a:pt x="515938" y="515406"/>
                  <a:pt x="515938" y="516104"/>
                </a:cubicBezTo>
                <a:lnTo>
                  <a:pt x="515938" y="538854"/>
                </a:lnTo>
                <a:cubicBezTo>
                  <a:pt x="515938" y="539552"/>
                  <a:pt x="516504" y="540118"/>
                  <a:pt x="517202" y="540118"/>
                </a:cubicBezTo>
                <a:lnTo>
                  <a:pt x="549180" y="540118"/>
                </a:lnTo>
                <a:lnTo>
                  <a:pt x="549180" y="633038"/>
                </a:lnTo>
                <a:cubicBezTo>
                  <a:pt x="549180" y="633736"/>
                  <a:pt x="549746" y="634302"/>
                  <a:pt x="550444" y="634302"/>
                </a:cubicBezTo>
                <a:lnTo>
                  <a:pt x="574751" y="634302"/>
                </a:lnTo>
                <a:cubicBezTo>
                  <a:pt x="575449" y="634302"/>
                  <a:pt x="576015" y="633736"/>
                  <a:pt x="576015" y="633038"/>
                </a:cubicBezTo>
                <a:lnTo>
                  <a:pt x="576015" y="540118"/>
                </a:lnTo>
                <a:lnTo>
                  <a:pt x="607992" y="540118"/>
                </a:lnTo>
                <a:cubicBezTo>
                  <a:pt x="608691" y="540118"/>
                  <a:pt x="609257" y="539552"/>
                  <a:pt x="609257" y="538854"/>
                </a:cubicBezTo>
                <a:lnTo>
                  <a:pt x="609257" y="516104"/>
                </a:lnTo>
                <a:cubicBezTo>
                  <a:pt x="609257" y="515406"/>
                  <a:pt x="608691" y="514840"/>
                  <a:pt x="607993" y="514840"/>
                </a:cubicBezTo>
                <a:close/>
                <a:moveTo>
                  <a:pt x="1185521" y="512763"/>
                </a:moveTo>
                <a:cubicBezTo>
                  <a:pt x="1157993" y="512763"/>
                  <a:pt x="1139467" y="526959"/>
                  <a:pt x="1139467" y="548428"/>
                </a:cubicBezTo>
                <a:cubicBezTo>
                  <a:pt x="1139467" y="569550"/>
                  <a:pt x="1157299" y="580804"/>
                  <a:pt x="1181193" y="586517"/>
                </a:cubicBezTo>
                <a:cubicBezTo>
                  <a:pt x="1193831" y="589633"/>
                  <a:pt x="1205257" y="592403"/>
                  <a:pt x="1205257" y="600714"/>
                </a:cubicBezTo>
                <a:cubicBezTo>
                  <a:pt x="1205257" y="607813"/>
                  <a:pt x="1196081" y="612487"/>
                  <a:pt x="1185347" y="612487"/>
                </a:cubicBezTo>
                <a:cubicBezTo>
                  <a:pt x="1173158" y="612487"/>
                  <a:pt x="1159359" y="606690"/>
                  <a:pt x="1149696" y="598202"/>
                </a:cubicBezTo>
                <a:cubicBezTo>
                  <a:pt x="1149126" y="597702"/>
                  <a:pt x="1148269" y="597804"/>
                  <a:pt x="1147843" y="598432"/>
                </a:cubicBezTo>
                <a:lnTo>
                  <a:pt x="1135429" y="616740"/>
                </a:lnTo>
                <a:cubicBezTo>
                  <a:pt x="1135068" y="617275"/>
                  <a:pt x="1135149" y="618004"/>
                  <a:pt x="1135636" y="618428"/>
                </a:cubicBezTo>
                <a:cubicBezTo>
                  <a:pt x="1148137" y="629263"/>
                  <a:pt x="1167408" y="636379"/>
                  <a:pt x="1185521" y="636379"/>
                </a:cubicBezTo>
                <a:cubicBezTo>
                  <a:pt x="1212183" y="636379"/>
                  <a:pt x="1232785" y="621490"/>
                  <a:pt x="1232785" y="599502"/>
                </a:cubicBezTo>
                <a:cubicBezTo>
                  <a:pt x="1232785" y="571628"/>
                  <a:pt x="1199371" y="563318"/>
                  <a:pt x="1188810" y="561066"/>
                </a:cubicBezTo>
                <a:cubicBezTo>
                  <a:pt x="1177903" y="558816"/>
                  <a:pt x="1166996" y="555180"/>
                  <a:pt x="1166996" y="547389"/>
                </a:cubicBezTo>
                <a:cubicBezTo>
                  <a:pt x="1166996" y="541156"/>
                  <a:pt x="1174612" y="536655"/>
                  <a:pt x="1185347" y="536655"/>
                </a:cubicBezTo>
                <a:cubicBezTo>
                  <a:pt x="1196022" y="536655"/>
                  <a:pt x="1207164" y="540861"/>
                  <a:pt x="1214192" y="546909"/>
                </a:cubicBezTo>
                <a:cubicBezTo>
                  <a:pt x="1214787" y="547420"/>
                  <a:pt x="1215673" y="547296"/>
                  <a:pt x="1216082" y="546626"/>
                </a:cubicBezTo>
                <a:lnTo>
                  <a:pt x="1227215" y="528382"/>
                </a:lnTo>
                <a:cubicBezTo>
                  <a:pt x="1227533" y="527859"/>
                  <a:pt x="1227456" y="527178"/>
                  <a:pt x="1227003" y="526766"/>
                </a:cubicBezTo>
                <a:cubicBezTo>
                  <a:pt x="1218082" y="518649"/>
                  <a:pt x="1203355" y="512763"/>
                  <a:pt x="1185521" y="512763"/>
                </a:cubicBezTo>
                <a:close/>
                <a:moveTo>
                  <a:pt x="799860" y="512763"/>
                </a:moveTo>
                <a:cubicBezTo>
                  <a:pt x="763847" y="512763"/>
                  <a:pt x="736666" y="539425"/>
                  <a:pt x="736666" y="574571"/>
                </a:cubicBezTo>
                <a:cubicBezTo>
                  <a:pt x="736666" y="609717"/>
                  <a:pt x="763847" y="636379"/>
                  <a:pt x="799860" y="636379"/>
                </a:cubicBezTo>
                <a:cubicBezTo>
                  <a:pt x="835697" y="636379"/>
                  <a:pt x="863053" y="609717"/>
                  <a:pt x="863053" y="574571"/>
                </a:cubicBezTo>
                <a:cubicBezTo>
                  <a:pt x="863053" y="539425"/>
                  <a:pt x="835697" y="512763"/>
                  <a:pt x="799860" y="51276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358170"/>
                </a:lnTo>
                <a:lnTo>
                  <a:pt x="5354778" y="6358170"/>
                </a:lnTo>
                <a:cubicBezTo>
                  <a:pt x="5420407" y="6116818"/>
                  <a:pt x="5455957" y="5861806"/>
                  <a:pt x="5455957" y="5599507"/>
                </a:cubicBezTo>
                <a:cubicBezTo>
                  <a:pt x="5455957" y="4010231"/>
                  <a:pt x="4167066" y="2722417"/>
                  <a:pt x="2577373" y="2722417"/>
                </a:cubicBezTo>
                <a:cubicBezTo>
                  <a:pt x="1483832" y="2722417"/>
                  <a:pt x="532898" y="3331111"/>
                  <a:pt x="45356" y="4227981"/>
                </a:cubicBezTo>
                <a:lnTo>
                  <a:pt x="0" y="43220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1440000" anchor="t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err="1"/>
              <a:t>Plaats</a:t>
            </a:r>
            <a:r>
              <a:rPr lang="en-GB"/>
              <a:t> </a:t>
            </a:r>
            <a:r>
              <a:rPr lang="en-GB" err="1"/>
              <a:t>eerst</a:t>
            </a:r>
            <a:r>
              <a:rPr lang="en-GB"/>
              <a:t> </a:t>
            </a:r>
            <a:r>
              <a:rPr lang="en-GB" err="1"/>
              <a:t>een</a:t>
            </a:r>
            <a:r>
              <a:rPr lang="en-GB"/>
              <a:t> </a:t>
            </a:r>
            <a:r>
              <a:rPr lang="en-GB" err="1"/>
              <a:t>afbeelding</a:t>
            </a:r>
            <a:r>
              <a:rPr lang="en-GB"/>
              <a:t> </a:t>
            </a:r>
            <a:r>
              <a:rPr lang="en-GB" err="1"/>
              <a:t>voordat</a:t>
            </a:r>
            <a:r>
              <a:rPr lang="en-GB"/>
              <a:t> je de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invult</a:t>
            </a:r>
            <a:r>
              <a:rPr lang="en-GB"/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4398D7-85A0-281A-1B38-7B6FC712C81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99D66D-452D-4E89-A6C1-8980E51EB81D}" type="datetime4">
              <a:rPr lang="nl-NL" smtClean="0"/>
              <a:t>26 december 2024</a:t>
            </a:fld>
            <a:endParaRPr lang="en-BE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CF13D48-EF81-B977-EAD2-065D28F89FA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Voettekst</a:t>
            </a:r>
            <a:endParaRPr lang="en-BE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2FBA262-B5EE-1B59-329C-4678FB34050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8" name="Title 20">
            <a:extLst>
              <a:ext uri="{FF2B5EF4-FFF2-40B4-BE49-F238E27FC236}">
                <a16:creationId xmlns:a16="http://schemas.microsoft.com/office/drawing/2014/main" id="{32158DDD-DEB8-DA3A-7F9B-35F4B5907D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4397819"/>
            <a:ext cx="4194959" cy="752514"/>
          </a:xfrm>
        </p:spPr>
        <p:txBody>
          <a:bodyPr wrap="square" lIns="108000" rIns="0" bIns="0" anchor="b">
            <a:sp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Korte </a:t>
            </a:r>
            <a:r>
              <a:rPr lang="en-GB" err="1"/>
              <a:t>titel</a:t>
            </a:r>
            <a:endParaRPr lang="en-BE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E8CAF5F-8604-8363-831C-7FDD6CC1A9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7599" y="5162202"/>
            <a:ext cx="4203307" cy="513405"/>
          </a:xfrm>
          <a:prstGeom prst="rect">
            <a:avLst/>
          </a:prstGeom>
        </p:spPr>
        <p:txBody>
          <a:bodyPr wrap="square" lIns="108000" tIns="36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Ondertitel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3885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6">
            <a:extLst>
              <a:ext uri="{FF2B5EF4-FFF2-40B4-BE49-F238E27FC236}">
                <a16:creationId xmlns:a16="http://schemas.microsoft.com/office/drawing/2014/main" id="{9ECCE9FF-88A9-B3C8-57BD-81ED2C29389F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-46"/>
            <a:ext cx="12191999" cy="6858046"/>
          </a:xfrm>
          <a:custGeom>
            <a:avLst/>
            <a:gdLst>
              <a:gd name="connsiteX0" fmla="*/ 0 w 12310216"/>
              <a:gd name="connsiteY0" fmla="*/ 3247483 h 6924544"/>
              <a:gd name="connsiteX1" fmla="*/ 0 w 12310216"/>
              <a:gd name="connsiteY1" fmla="*/ 3137845 h 6924544"/>
              <a:gd name="connsiteX2" fmla="*/ 654621 w 12310216"/>
              <a:gd name="connsiteY2" fmla="*/ 3313523 h 6924544"/>
              <a:gd name="connsiteX3" fmla="*/ 1341942 w 12310216"/>
              <a:gd name="connsiteY3" fmla="*/ 3128869 h 6924544"/>
              <a:gd name="connsiteX4" fmla="*/ 2029262 w 12310216"/>
              <a:gd name="connsiteY4" fmla="*/ 3312882 h 6924544"/>
              <a:gd name="connsiteX5" fmla="*/ 2717224 w 12310216"/>
              <a:gd name="connsiteY5" fmla="*/ 3128869 h 6924544"/>
              <a:gd name="connsiteX6" fmla="*/ 3404544 w 12310216"/>
              <a:gd name="connsiteY6" fmla="*/ 3312882 h 6924544"/>
              <a:gd name="connsiteX7" fmla="*/ 4092506 w 12310216"/>
              <a:gd name="connsiteY7" fmla="*/ 3128869 h 6924544"/>
              <a:gd name="connsiteX8" fmla="*/ 4779826 w 12310216"/>
              <a:gd name="connsiteY8" fmla="*/ 3312882 h 6924544"/>
              <a:gd name="connsiteX9" fmla="*/ 5467788 w 12310216"/>
              <a:gd name="connsiteY9" fmla="*/ 3128869 h 6924544"/>
              <a:gd name="connsiteX10" fmla="*/ 6155108 w 12310216"/>
              <a:gd name="connsiteY10" fmla="*/ 3312882 h 6924544"/>
              <a:gd name="connsiteX11" fmla="*/ 6842428 w 12310216"/>
              <a:gd name="connsiteY11" fmla="*/ 3128869 h 6924544"/>
              <a:gd name="connsiteX12" fmla="*/ 7529749 w 12310216"/>
              <a:gd name="connsiteY12" fmla="*/ 3312882 h 6924544"/>
              <a:gd name="connsiteX13" fmla="*/ 8217069 w 12310216"/>
              <a:gd name="connsiteY13" fmla="*/ 3128869 h 6924544"/>
              <a:gd name="connsiteX14" fmla="*/ 8904390 w 12310216"/>
              <a:gd name="connsiteY14" fmla="*/ 3312882 h 6924544"/>
              <a:gd name="connsiteX15" fmla="*/ 9591710 w 12310216"/>
              <a:gd name="connsiteY15" fmla="*/ 3128869 h 6924544"/>
              <a:gd name="connsiteX16" fmla="*/ 10279030 w 12310216"/>
              <a:gd name="connsiteY16" fmla="*/ 3312882 h 6924544"/>
              <a:gd name="connsiteX17" fmla="*/ 10966351 w 12310216"/>
              <a:gd name="connsiteY17" fmla="*/ 3128869 h 6924544"/>
              <a:gd name="connsiteX18" fmla="*/ 11653671 w 12310216"/>
              <a:gd name="connsiteY18" fmla="*/ 3312882 h 6924544"/>
              <a:gd name="connsiteX19" fmla="*/ 12308292 w 12310216"/>
              <a:gd name="connsiteY19" fmla="*/ 3137204 h 6924544"/>
              <a:gd name="connsiteX20" fmla="*/ 12308292 w 12310216"/>
              <a:gd name="connsiteY20" fmla="*/ 3246842 h 6924544"/>
              <a:gd name="connsiteX21" fmla="*/ 11653671 w 12310216"/>
              <a:gd name="connsiteY21" fmla="*/ 3422520 h 6924544"/>
              <a:gd name="connsiteX22" fmla="*/ 10966351 w 12310216"/>
              <a:gd name="connsiteY22" fmla="*/ 3238507 h 6924544"/>
              <a:gd name="connsiteX23" fmla="*/ 10279030 w 12310216"/>
              <a:gd name="connsiteY23" fmla="*/ 3422520 h 6924544"/>
              <a:gd name="connsiteX24" fmla="*/ 9591710 w 12310216"/>
              <a:gd name="connsiteY24" fmla="*/ 3238507 h 6924544"/>
              <a:gd name="connsiteX25" fmla="*/ 8905672 w 12310216"/>
              <a:gd name="connsiteY25" fmla="*/ 3422520 h 6924544"/>
              <a:gd name="connsiteX26" fmla="*/ 8218352 w 12310216"/>
              <a:gd name="connsiteY26" fmla="*/ 3238507 h 6924544"/>
              <a:gd name="connsiteX27" fmla="*/ 7531031 w 12310216"/>
              <a:gd name="connsiteY27" fmla="*/ 3422520 h 6924544"/>
              <a:gd name="connsiteX28" fmla="*/ 6843711 w 12310216"/>
              <a:gd name="connsiteY28" fmla="*/ 3238507 h 6924544"/>
              <a:gd name="connsiteX29" fmla="*/ 6155108 w 12310216"/>
              <a:gd name="connsiteY29" fmla="*/ 3422520 h 6924544"/>
              <a:gd name="connsiteX30" fmla="*/ 5467788 w 12310216"/>
              <a:gd name="connsiteY30" fmla="*/ 3238507 h 6924544"/>
              <a:gd name="connsiteX31" fmla="*/ 4780467 w 12310216"/>
              <a:gd name="connsiteY31" fmla="*/ 3422520 h 6924544"/>
              <a:gd name="connsiteX32" fmla="*/ 4093147 w 12310216"/>
              <a:gd name="connsiteY32" fmla="*/ 3238507 h 6924544"/>
              <a:gd name="connsiteX33" fmla="*/ 3404544 w 12310216"/>
              <a:gd name="connsiteY33" fmla="*/ 3422520 h 6924544"/>
              <a:gd name="connsiteX34" fmla="*/ 2717224 w 12310216"/>
              <a:gd name="connsiteY34" fmla="*/ 3238507 h 6924544"/>
              <a:gd name="connsiteX35" fmla="*/ 2029903 w 12310216"/>
              <a:gd name="connsiteY35" fmla="*/ 3422520 h 6924544"/>
              <a:gd name="connsiteX36" fmla="*/ 1342583 w 12310216"/>
              <a:gd name="connsiteY36" fmla="*/ 3238507 h 6924544"/>
              <a:gd name="connsiteX37" fmla="*/ 655263 w 12310216"/>
              <a:gd name="connsiteY37" fmla="*/ 3422520 h 6924544"/>
              <a:gd name="connsiteX38" fmla="*/ 0 w 12310216"/>
              <a:gd name="connsiteY38" fmla="*/ 3247483 h 6924544"/>
              <a:gd name="connsiteX39" fmla="*/ 654621 w 12310216"/>
              <a:gd name="connsiteY39" fmla="*/ 3139127 h 6924544"/>
              <a:gd name="connsiteX40" fmla="*/ 1341942 w 12310216"/>
              <a:gd name="connsiteY40" fmla="*/ 2955114 h 6924544"/>
              <a:gd name="connsiteX41" fmla="*/ 2029262 w 12310216"/>
              <a:gd name="connsiteY41" fmla="*/ 3139127 h 6924544"/>
              <a:gd name="connsiteX42" fmla="*/ 2716583 w 12310216"/>
              <a:gd name="connsiteY42" fmla="*/ 2955114 h 6924544"/>
              <a:gd name="connsiteX43" fmla="*/ 3404544 w 12310216"/>
              <a:gd name="connsiteY43" fmla="*/ 3139127 h 6924544"/>
              <a:gd name="connsiteX44" fmla="*/ 4091865 w 12310216"/>
              <a:gd name="connsiteY44" fmla="*/ 2955114 h 6924544"/>
              <a:gd name="connsiteX45" fmla="*/ 4779185 w 12310216"/>
              <a:gd name="connsiteY45" fmla="*/ 3139127 h 6924544"/>
              <a:gd name="connsiteX46" fmla="*/ 5466505 w 12310216"/>
              <a:gd name="connsiteY46" fmla="*/ 2955114 h 6924544"/>
              <a:gd name="connsiteX47" fmla="*/ 6155108 w 12310216"/>
              <a:gd name="connsiteY47" fmla="*/ 3139127 h 6924544"/>
              <a:gd name="connsiteX48" fmla="*/ 6842428 w 12310216"/>
              <a:gd name="connsiteY48" fmla="*/ 2955114 h 6924544"/>
              <a:gd name="connsiteX49" fmla="*/ 7529749 w 12310216"/>
              <a:gd name="connsiteY49" fmla="*/ 3139127 h 6924544"/>
              <a:gd name="connsiteX50" fmla="*/ 8217069 w 12310216"/>
              <a:gd name="connsiteY50" fmla="*/ 2955114 h 6924544"/>
              <a:gd name="connsiteX51" fmla="*/ 8904390 w 12310216"/>
              <a:gd name="connsiteY51" fmla="*/ 3139127 h 6924544"/>
              <a:gd name="connsiteX52" fmla="*/ 9591710 w 12310216"/>
              <a:gd name="connsiteY52" fmla="*/ 2955114 h 6924544"/>
              <a:gd name="connsiteX53" fmla="*/ 10279030 w 12310216"/>
              <a:gd name="connsiteY53" fmla="*/ 3139127 h 6924544"/>
              <a:gd name="connsiteX54" fmla="*/ 10966351 w 12310216"/>
              <a:gd name="connsiteY54" fmla="*/ 2955114 h 6924544"/>
              <a:gd name="connsiteX55" fmla="*/ 11653671 w 12310216"/>
              <a:gd name="connsiteY55" fmla="*/ 3139127 h 6924544"/>
              <a:gd name="connsiteX56" fmla="*/ 12308292 w 12310216"/>
              <a:gd name="connsiteY56" fmla="*/ 2963449 h 6924544"/>
              <a:gd name="connsiteX57" fmla="*/ 12308292 w 12310216"/>
              <a:gd name="connsiteY57" fmla="*/ 2860863 h 6924544"/>
              <a:gd name="connsiteX58" fmla="*/ 11653671 w 12310216"/>
              <a:gd name="connsiteY58" fmla="*/ 3036541 h 6924544"/>
              <a:gd name="connsiteX59" fmla="*/ 10966351 w 12310216"/>
              <a:gd name="connsiteY59" fmla="*/ 2852528 h 6924544"/>
              <a:gd name="connsiteX60" fmla="*/ 10279030 w 12310216"/>
              <a:gd name="connsiteY60" fmla="*/ 3036541 h 6924544"/>
              <a:gd name="connsiteX61" fmla="*/ 9591710 w 12310216"/>
              <a:gd name="connsiteY61" fmla="*/ 2852528 h 6924544"/>
              <a:gd name="connsiteX62" fmla="*/ 8905672 w 12310216"/>
              <a:gd name="connsiteY62" fmla="*/ 3036541 h 6924544"/>
              <a:gd name="connsiteX63" fmla="*/ 8218352 w 12310216"/>
              <a:gd name="connsiteY63" fmla="*/ 2852528 h 6924544"/>
              <a:gd name="connsiteX64" fmla="*/ 7531031 w 12310216"/>
              <a:gd name="connsiteY64" fmla="*/ 3036541 h 6924544"/>
              <a:gd name="connsiteX65" fmla="*/ 6843711 w 12310216"/>
              <a:gd name="connsiteY65" fmla="*/ 2852528 h 6924544"/>
              <a:gd name="connsiteX66" fmla="*/ 6155108 w 12310216"/>
              <a:gd name="connsiteY66" fmla="*/ 3036541 h 6924544"/>
              <a:gd name="connsiteX67" fmla="*/ 5467788 w 12310216"/>
              <a:gd name="connsiteY67" fmla="*/ 2852528 h 6924544"/>
              <a:gd name="connsiteX68" fmla="*/ 4780467 w 12310216"/>
              <a:gd name="connsiteY68" fmla="*/ 3036541 h 6924544"/>
              <a:gd name="connsiteX69" fmla="*/ 4093147 w 12310216"/>
              <a:gd name="connsiteY69" fmla="*/ 2852528 h 6924544"/>
              <a:gd name="connsiteX70" fmla="*/ 3404544 w 12310216"/>
              <a:gd name="connsiteY70" fmla="*/ 3036541 h 6924544"/>
              <a:gd name="connsiteX71" fmla="*/ 2717224 w 12310216"/>
              <a:gd name="connsiteY71" fmla="*/ 2852528 h 6924544"/>
              <a:gd name="connsiteX72" fmla="*/ 2029903 w 12310216"/>
              <a:gd name="connsiteY72" fmla="*/ 3036541 h 6924544"/>
              <a:gd name="connsiteX73" fmla="*/ 1342583 w 12310216"/>
              <a:gd name="connsiteY73" fmla="*/ 2852528 h 6924544"/>
              <a:gd name="connsiteX74" fmla="*/ 655263 w 12310216"/>
              <a:gd name="connsiteY74" fmla="*/ 3036541 h 6924544"/>
              <a:gd name="connsiteX75" fmla="*/ 0 w 12310216"/>
              <a:gd name="connsiteY75" fmla="*/ 2860863 h 6924544"/>
              <a:gd name="connsiteX76" fmla="*/ 0 w 12310216"/>
              <a:gd name="connsiteY76" fmla="*/ 2963449 h 6924544"/>
              <a:gd name="connsiteX77" fmla="*/ 654621 w 12310216"/>
              <a:gd name="connsiteY77" fmla="*/ 3139127 h 6924544"/>
              <a:gd name="connsiteX78" fmla="*/ 654621 w 12310216"/>
              <a:gd name="connsiteY78" fmla="*/ 3706555 h 6924544"/>
              <a:gd name="connsiteX79" fmla="*/ 1341942 w 12310216"/>
              <a:gd name="connsiteY79" fmla="*/ 3522542 h 6924544"/>
              <a:gd name="connsiteX80" fmla="*/ 2029262 w 12310216"/>
              <a:gd name="connsiteY80" fmla="*/ 3706555 h 6924544"/>
              <a:gd name="connsiteX81" fmla="*/ 2716583 w 12310216"/>
              <a:gd name="connsiteY81" fmla="*/ 3522542 h 6924544"/>
              <a:gd name="connsiteX82" fmla="*/ 3404544 w 12310216"/>
              <a:gd name="connsiteY82" fmla="*/ 3706555 h 6924544"/>
              <a:gd name="connsiteX83" fmla="*/ 4091865 w 12310216"/>
              <a:gd name="connsiteY83" fmla="*/ 3522542 h 6924544"/>
              <a:gd name="connsiteX84" fmla="*/ 4779185 w 12310216"/>
              <a:gd name="connsiteY84" fmla="*/ 3706555 h 6924544"/>
              <a:gd name="connsiteX85" fmla="*/ 5466505 w 12310216"/>
              <a:gd name="connsiteY85" fmla="*/ 3522542 h 6924544"/>
              <a:gd name="connsiteX86" fmla="*/ 6155108 w 12310216"/>
              <a:gd name="connsiteY86" fmla="*/ 3706555 h 6924544"/>
              <a:gd name="connsiteX87" fmla="*/ 6842428 w 12310216"/>
              <a:gd name="connsiteY87" fmla="*/ 3522542 h 6924544"/>
              <a:gd name="connsiteX88" fmla="*/ 7529749 w 12310216"/>
              <a:gd name="connsiteY88" fmla="*/ 3706555 h 6924544"/>
              <a:gd name="connsiteX89" fmla="*/ 8217069 w 12310216"/>
              <a:gd name="connsiteY89" fmla="*/ 3522542 h 6924544"/>
              <a:gd name="connsiteX90" fmla="*/ 8904390 w 12310216"/>
              <a:gd name="connsiteY90" fmla="*/ 3706555 h 6924544"/>
              <a:gd name="connsiteX91" fmla="*/ 9591710 w 12310216"/>
              <a:gd name="connsiteY91" fmla="*/ 3522542 h 6924544"/>
              <a:gd name="connsiteX92" fmla="*/ 10279030 w 12310216"/>
              <a:gd name="connsiteY92" fmla="*/ 3706555 h 6924544"/>
              <a:gd name="connsiteX93" fmla="*/ 10966351 w 12310216"/>
              <a:gd name="connsiteY93" fmla="*/ 3522542 h 6924544"/>
              <a:gd name="connsiteX94" fmla="*/ 11653671 w 12310216"/>
              <a:gd name="connsiteY94" fmla="*/ 3706555 h 6924544"/>
              <a:gd name="connsiteX95" fmla="*/ 12308292 w 12310216"/>
              <a:gd name="connsiteY95" fmla="*/ 3530877 h 6924544"/>
              <a:gd name="connsiteX96" fmla="*/ 12308292 w 12310216"/>
              <a:gd name="connsiteY96" fmla="*/ 3413544 h 6924544"/>
              <a:gd name="connsiteX97" fmla="*/ 11653671 w 12310216"/>
              <a:gd name="connsiteY97" fmla="*/ 3589222 h 6924544"/>
              <a:gd name="connsiteX98" fmla="*/ 10966351 w 12310216"/>
              <a:gd name="connsiteY98" fmla="*/ 3405209 h 6924544"/>
              <a:gd name="connsiteX99" fmla="*/ 10279030 w 12310216"/>
              <a:gd name="connsiteY99" fmla="*/ 3589222 h 6924544"/>
              <a:gd name="connsiteX100" fmla="*/ 9591710 w 12310216"/>
              <a:gd name="connsiteY100" fmla="*/ 3405209 h 6924544"/>
              <a:gd name="connsiteX101" fmla="*/ 8905672 w 12310216"/>
              <a:gd name="connsiteY101" fmla="*/ 3589222 h 6924544"/>
              <a:gd name="connsiteX102" fmla="*/ 8218352 w 12310216"/>
              <a:gd name="connsiteY102" fmla="*/ 3405209 h 6924544"/>
              <a:gd name="connsiteX103" fmla="*/ 7531031 w 12310216"/>
              <a:gd name="connsiteY103" fmla="*/ 3589222 h 6924544"/>
              <a:gd name="connsiteX104" fmla="*/ 6843711 w 12310216"/>
              <a:gd name="connsiteY104" fmla="*/ 3405209 h 6924544"/>
              <a:gd name="connsiteX105" fmla="*/ 6155108 w 12310216"/>
              <a:gd name="connsiteY105" fmla="*/ 3589222 h 6924544"/>
              <a:gd name="connsiteX106" fmla="*/ 5467788 w 12310216"/>
              <a:gd name="connsiteY106" fmla="*/ 3405209 h 6924544"/>
              <a:gd name="connsiteX107" fmla="*/ 4780467 w 12310216"/>
              <a:gd name="connsiteY107" fmla="*/ 3589222 h 6924544"/>
              <a:gd name="connsiteX108" fmla="*/ 4093147 w 12310216"/>
              <a:gd name="connsiteY108" fmla="*/ 3405209 h 6924544"/>
              <a:gd name="connsiteX109" fmla="*/ 3404544 w 12310216"/>
              <a:gd name="connsiteY109" fmla="*/ 3589222 h 6924544"/>
              <a:gd name="connsiteX110" fmla="*/ 2717224 w 12310216"/>
              <a:gd name="connsiteY110" fmla="*/ 3405209 h 6924544"/>
              <a:gd name="connsiteX111" fmla="*/ 2029903 w 12310216"/>
              <a:gd name="connsiteY111" fmla="*/ 3589222 h 6924544"/>
              <a:gd name="connsiteX112" fmla="*/ 1342583 w 12310216"/>
              <a:gd name="connsiteY112" fmla="*/ 3405209 h 6924544"/>
              <a:gd name="connsiteX113" fmla="*/ 655263 w 12310216"/>
              <a:gd name="connsiteY113" fmla="*/ 3589222 h 6924544"/>
              <a:gd name="connsiteX114" fmla="*/ 0 w 12310216"/>
              <a:gd name="connsiteY114" fmla="*/ 3414185 h 6924544"/>
              <a:gd name="connsiteX115" fmla="*/ 0 w 12310216"/>
              <a:gd name="connsiteY115" fmla="*/ 3531518 h 6924544"/>
              <a:gd name="connsiteX116" fmla="*/ 654621 w 12310216"/>
              <a:gd name="connsiteY116" fmla="*/ 3706555 h 6924544"/>
              <a:gd name="connsiteX117" fmla="*/ 654621 w 12310216"/>
              <a:gd name="connsiteY117" fmla="*/ 2855092 h 6924544"/>
              <a:gd name="connsiteX118" fmla="*/ 1341942 w 12310216"/>
              <a:gd name="connsiteY118" fmla="*/ 2671079 h 6924544"/>
              <a:gd name="connsiteX119" fmla="*/ 2029262 w 12310216"/>
              <a:gd name="connsiteY119" fmla="*/ 2855092 h 6924544"/>
              <a:gd name="connsiteX120" fmla="*/ 2716583 w 12310216"/>
              <a:gd name="connsiteY120" fmla="*/ 2671079 h 6924544"/>
              <a:gd name="connsiteX121" fmla="*/ 3404544 w 12310216"/>
              <a:gd name="connsiteY121" fmla="*/ 2855092 h 6924544"/>
              <a:gd name="connsiteX122" fmla="*/ 4091865 w 12310216"/>
              <a:gd name="connsiteY122" fmla="*/ 2671079 h 6924544"/>
              <a:gd name="connsiteX123" fmla="*/ 4779185 w 12310216"/>
              <a:gd name="connsiteY123" fmla="*/ 2855092 h 6924544"/>
              <a:gd name="connsiteX124" fmla="*/ 5466505 w 12310216"/>
              <a:gd name="connsiteY124" fmla="*/ 2671079 h 6924544"/>
              <a:gd name="connsiteX125" fmla="*/ 6155108 w 12310216"/>
              <a:gd name="connsiteY125" fmla="*/ 2855092 h 6924544"/>
              <a:gd name="connsiteX126" fmla="*/ 6842428 w 12310216"/>
              <a:gd name="connsiteY126" fmla="*/ 2671079 h 6924544"/>
              <a:gd name="connsiteX127" fmla="*/ 7529749 w 12310216"/>
              <a:gd name="connsiteY127" fmla="*/ 2855092 h 6924544"/>
              <a:gd name="connsiteX128" fmla="*/ 8217069 w 12310216"/>
              <a:gd name="connsiteY128" fmla="*/ 2671079 h 6924544"/>
              <a:gd name="connsiteX129" fmla="*/ 8904390 w 12310216"/>
              <a:gd name="connsiteY129" fmla="*/ 2855092 h 6924544"/>
              <a:gd name="connsiteX130" fmla="*/ 9591710 w 12310216"/>
              <a:gd name="connsiteY130" fmla="*/ 2671079 h 6924544"/>
              <a:gd name="connsiteX131" fmla="*/ 10279030 w 12310216"/>
              <a:gd name="connsiteY131" fmla="*/ 2855092 h 6924544"/>
              <a:gd name="connsiteX132" fmla="*/ 10966351 w 12310216"/>
              <a:gd name="connsiteY132" fmla="*/ 2671079 h 6924544"/>
              <a:gd name="connsiteX133" fmla="*/ 11653671 w 12310216"/>
              <a:gd name="connsiteY133" fmla="*/ 2855092 h 6924544"/>
              <a:gd name="connsiteX134" fmla="*/ 12310216 w 12310216"/>
              <a:gd name="connsiteY134" fmla="*/ 2680055 h 6924544"/>
              <a:gd name="connsiteX135" fmla="*/ 12310216 w 12310216"/>
              <a:gd name="connsiteY135" fmla="*/ 2585164 h 6924544"/>
              <a:gd name="connsiteX136" fmla="*/ 11655595 w 12310216"/>
              <a:gd name="connsiteY136" fmla="*/ 2760842 h 6924544"/>
              <a:gd name="connsiteX137" fmla="*/ 10968274 w 12310216"/>
              <a:gd name="connsiteY137" fmla="*/ 2576828 h 6924544"/>
              <a:gd name="connsiteX138" fmla="*/ 10280954 w 12310216"/>
              <a:gd name="connsiteY138" fmla="*/ 2760842 h 6924544"/>
              <a:gd name="connsiteX139" fmla="*/ 9593634 w 12310216"/>
              <a:gd name="connsiteY139" fmla="*/ 2576828 h 6924544"/>
              <a:gd name="connsiteX140" fmla="*/ 8905672 w 12310216"/>
              <a:gd name="connsiteY140" fmla="*/ 2760201 h 6924544"/>
              <a:gd name="connsiteX141" fmla="*/ 8218352 w 12310216"/>
              <a:gd name="connsiteY141" fmla="*/ 2576187 h 6924544"/>
              <a:gd name="connsiteX142" fmla="*/ 7531031 w 12310216"/>
              <a:gd name="connsiteY142" fmla="*/ 2760201 h 6924544"/>
              <a:gd name="connsiteX143" fmla="*/ 6843711 w 12310216"/>
              <a:gd name="connsiteY143" fmla="*/ 2576187 h 6924544"/>
              <a:gd name="connsiteX144" fmla="*/ 6155108 w 12310216"/>
              <a:gd name="connsiteY144" fmla="*/ 2760201 h 6924544"/>
              <a:gd name="connsiteX145" fmla="*/ 5467788 w 12310216"/>
              <a:gd name="connsiteY145" fmla="*/ 2576187 h 6924544"/>
              <a:gd name="connsiteX146" fmla="*/ 4780467 w 12310216"/>
              <a:gd name="connsiteY146" fmla="*/ 2760201 h 6924544"/>
              <a:gd name="connsiteX147" fmla="*/ 4093147 w 12310216"/>
              <a:gd name="connsiteY147" fmla="*/ 2576187 h 6924544"/>
              <a:gd name="connsiteX148" fmla="*/ 3404544 w 12310216"/>
              <a:gd name="connsiteY148" fmla="*/ 2760201 h 6924544"/>
              <a:gd name="connsiteX149" fmla="*/ 2717224 w 12310216"/>
              <a:gd name="connsiteY149" fmla="*/ 2576187 h 6924544"/>
              <a:gd name="connsiteX150" fmla="*/ 2029903 w 12310216"/>
              <a:gd name="connsiteY150" fmla="*/ 2760201 h 6924544"/>
              <a:gd name="connsiteX151" fmla="*/ 1342583 w 12310216"/>
              <a:gd name="connsiteY151" fmla="*/ 2576187 h 6924544"/>
              <a:gd name="connsiteX152" fmla="*/ 655263 w 12310216"/>
              <a:gd name="connsiteY152" fmla="*/ 2760201 h 6924544"/>
              <a:gd name="connsiteX153" fmla="*/ 0 w 12310216"/>
              <a:gd name="connsiteY153" fmla="*/ 2584522 h 6924544"/>
              <a:gd name="connsiteX154" fmla="*/ 0 w 12310216"/>
              <a:gd name="connsiteY154" fmla="*/ 2680055 h 6924544"/>
              <a:gd name="connsiteX155" fmla="*/ 654621 w 12310216"/>
              <a:gd name="connsiteY155" fmla="*/ 2855092 h 6924544"/>
              <a:gd name="connsiteX156" fmla="*/ 654621 w 12310216"/>
              <a:gd name="connsiteY156" fmla="*/ 4558018 h 6924544"/>
              <a:gd name="connsiteX157" fmla="*/ 1341942 w 12310216"/>
              <a:gd name="connsiteY157" fmla="*/ 4374005 h 6924544"/>
              <a:gd name="connsiteX158" fmla="*/ 2029262 w 12310216"/>
              <a:gd name="connsiteY158" fmla="*/ 4558018 h 6924544"/>
              <a:gd name="connsiteX159" fmla="*/ 2716583 w 12310216"/>
              <a:gd name="connsiteY159" fmla="*/ 4374005 h 6924544"/>
              <a:gd name="connsiteX160" fmla="*/ 3404544 w 12310216"/>
              <a:gd name="connsiteY160" fmla="*/ 4558018 h 6924544"/>
              <a:gd name="connsiteX161" fmla="*/ 4091865 w 12310216"/>
              <a:gd name="connsiteY161" fmla="*/ 4374005 h 6924544"/>
              <a:gd name="connsiteX162" fmla="*/ 4779185 w 12310216"/>
              <a:gd name="connsiteY162" fmla="*/ 4558018 h 6924544"/>
              <a:gd name="connsiteX163" fmla="*/ 5466505 w 12310216"/>
              <a:gd name="connsiteY163" fmla="*/ 4374005 h 6924544"/>
              <a:gd name="connsiteX164" fmla="*/ 6155108 w 12310216"/>
              <a:gd name="connsiteY164" fmla="*/ 4558018 h 6924544"/>
              <a:gd name="connsiteX165" fmla="*/ 6842428 w 12310216"/>
              <a:gd name="connsiteY165" fmla="*/ 4374005 h 6924544"/>
              <a:gd name="connsiteX166" fmla="*/ 7529749 w 12310216"/>
              <a:gd name="connsiteY166" fmla="*/ 4558018 h 6924544"/>
              <a:gd name="connsiteX167" fmla="*/ 8217069 w 12310216"/>
              <a:gd name="connsiteY167" fmla="*/ 4374005 h 6924544"/>
              <a:gd name="connsiteX168" fmla="*/ 8904390 w 12310216"/>
              <a:gd name="connsiteY168" fmla="*/ 4558018 h 6924544"/>
              <a:gd name="connsiteX169" fmla="*/ 9591710 w 12310216"/>
              <a:gd name="connsiteY169" fmla="*/ 4374005 h 6924544"/>
              <a:gd name="connsiteX170" fmla="*/ 10279030 w 12310216"/>
              <a:gd name="connsiteY170" fmla="*/ 4558018 h 6924544"/>
              <a:gd name="connsiteX171" fmla="*/ 10966351 w 12310216"/>
              <a:gd name="connsiteY171" fmla="*/ 4374005 h 6924544"/>
              <a:gd name="connsiteX172" fmla="*/ 11653671 w 12310216"/>
              <a:gd name="connsiteY172" fmla="*/ 4558018 h 6924544"/>
              <a:gd name="connsiteX173" fmla="*/ 12308292 w 12310216"/>
              <a:gd name="connsiteY173" fmla="*/ 4382340 h 6924544"/>
              <a:gd name="connsiteX174" fmla="*/ 12308292 w 12310216"/>
              <a:gd name="connsiteY174" fmla="*/ 4242566 h 6924544"/>
              <a:gd name="connsiteX175" fmla="*/ 11653671 w 12310216"/>
              <a:gd name="connsiteY175" fmla="*/ 4418244 h 6924544"/>
              <a:gd name="connsiteX176" fmla="*/ 10966351 w 12310216"/>
              <a:gd name="connsiteY176" fmla="*/ 4234231 h 6924544"/>
              <a:gd name="connsiteX177" fmla="*/ 10279030 w 12310216"/>
              <a:gd name="connsiteY177" fmla="*/ 4418244 h 6924544"/>
              <a:gd name="connsiteX178" fmla="*/ 9591710 w 12310216"/>
              <a:gd name="connsiteY178" fmla="*/ 4234231 h 6924544"/>
              <a:gd name="connsiteX179" fmla="*/ 8905672 w 12310216"/>
              <a:gd name="connsiteY179" fmla="*/ 4418244 h 6924544"/>
              <a:gd name="connsiteX180" fmla="*/ 8218352 w 12310216"/>
              <a:gd name="connsiteY180" fmla="*/ 4234231 h 6924544"/>
              <a:gd name="connsiteX181" fmla="*/ 7531031 w 12310216"/>
              <a:gd name="connsiteY181" fmla="*/ 4418244 h 6924544"/>
              <a:gd name="connsiteX182" fmla="*/ 6843711 w 12310216"/>
              <a:gd name="connsiteY182" fmla="*/ 4234231 h 6924544"/>
              <a:gd name="connsiteX183" fmla="*/ 6155108 w 12310216"/>
              <a:gd name="connsiteY183" fmla="*/ 4418244 h 6924544"/>
              <a:gd name="connsiteX184" fmla="*/ 5467788 w 12310216"/>
              <a:gd name="connsiteY184" fmla="*/ 4234231 h 6924544"/>
              <a:gd name="connsiteX185" fmla="*/ 4780467 w 12310216"/>
              <a:gd name="connsiteY185" fmla="*/ 4418244 h 6924544"/>
              <a:gd name="connsiteX186" fmla="*/ 4093147 w 12310216"/>
              <a:gd name="connsiteY186" fmla="*/ 4234231 h 6924544"/>
              <a:gd name="connsiteX187" fmla="*/ 3404544 w 12310216"/>
              <a:gd name="connsiteY187" fmla="*/ 4418244 h 6924544"/>
              <a:gd name="connsiteX188" fmla="*/ 2717224 w 12310216"/>
              <a:gd name="connsiteY188" fmla="*/ 4234231 h 6924544"/>
              <a:gd name="connsiteX189" fmla="*/ 2029903 w 12310216"/>
              <a:gd name="connsiteY189" fmla="*/ 4418244 h 6924544"/>
              <a:gd name="connsiteX190" fmla="*/ 1342583 w 12310216"/>
              <a:gd name="connsiteY190" fmla="*/ 4234231 h 6924544"/>
              <a:gd name="connsiteX191" fmla="*/ 655263 w 12310216"/>
              <a:gd name="connsiteY191" fmla="*/ 4418244 h 6924544"/>
              <a:gd name="connsiteX192" fmla="*/ 0 w 12310216"/>
              <a:gd name="connsiteY192" fmla="*/ 4243207 h 6924544"/>
              <a:gd name="connsiteX193" fmla="*/ 0 w 12310216"/>
              <a:gd name="connsiteY193" fmla="*/ 4382981 h 6924544"/>
              <a:gd name="connsiteX194" fmla="*/ 654621 w 12310216"/>
              <a:gd name="connsiteY194" fmla="*/ 4558018 h 6924544"/>
              <a:gd name="connsiteX195" fmla="*/ 654621 w 12310216"/>
              <a:gd name="connsiteY195" fmla="*/ 3990590 h 6924544"/>
              <a:gd name="connsiteX196" fmla="*/ 1341942 w 12310216"/>
              <a:gd name="connsiteY196" fmla="*/ 3806576 h 6924544"/>
              <a:gd name="connsiteX197" fmla="*/ 2029262 w 12310216"/>
              <a:gd name="connsiteY197" fmla="*/ 3990590 h 6924544"/>
              <a:gd name="connsiteX198" fmla="*/ 2716583 w 12310216"/>
              <a:gd name="connsiteY198" fmla="*/ 3806576 h 6924544"/>
              <a:gd name="connsiteX199" fmla="*/ 3404544 w 12310216"/>
              <a:gd name="connsiteY199" fmla="*/ 3990590 h 6924544"/>
              <a:gd name="connsiteX200" fmla="*/ 4091865 w 12310216"/>
              <a:gd name="connsiteY200" fmla="*/ 3806576 h 6924544"/>
              <a:gd name="connsiteX201" fmla="*/ 4779185 w 12310216"/>
              <a:gd name="connsiteY201" fmla="*/ 3990590 h 6924544"/>
              <a:gd name="connsiteX202" fmla="*/ 5466505 w 12310216"/>
              <a:gd name="connsiteY202" fmla="*/ 3806576 h 6924544"/>
              <a:gd name="connsiteX203" fmla="*/ 6155108 w 12310216"/>
              <a:gd name="connsiteY203" fmla="*/ 3990590 h 6924544"/>
              <a:gd name="connsiteX204" fmla="*/ 6842428 w 12310216"/>
              <a:gd name="connsiteY204" fmla="*/ 3806576 h 6924544"/>
              <a:gd name="connsiteX205" fmla="*/ 7529749 w 12310216"/>
              <a:gd name="connsiteY205" fmla="*/ 3990590 h 6924544"/>
              <a:gd name="connsiteX206" fmla="*/ 8217069 w 12310216"/>
              <a:gd name="connsiteY206" fmla="*/ 3806576 h 6924544"/>
              <a:gd name="connsiteX207" fmla="*/ 8904390 w 12310216"/>
              <a:gd name="connsiteY207" fmla="*/ 3990590 h 6924544"/>
              <a:gd name="connsiteX208" fmla="*/ 9591710 w 12310216"/>
              <a:gd name="connsiteY208" fmla="*/ 3806576 h 6924544"/>
              <a:gd name="connsiteX209" fmla="*/ 10279030 w 12310216"/>
              <a:gd name="connsiteY209" fmla="*/ 3990590 h 6924544"/>
              <a:gd name="connsiteX210" fmla="*/ 10966351 w 12310216"/>
              <a:gd name="connsiteY210" fmla="*/ 3806576 h 6924544"/>
              <a:gd name="connsiteX211" fmla="*/ 11653671 w 12310216"/>
              <a:gd name="connsiteY211" fmla="*/ 3990590 h 6924544"/>
              <a:gd name="connsiteX212" fmla="*/ 12310216 w 12310216"/>
              <a:gd name="connsiteY212" fmla="*/ 3814911 h 6924544"/>
              <a:gd name="connsiteX213" fmla="*/ 12310216 w 12310216"/>
              <a:gd name="connsiteY213" fmla="*/ 3689885 h 6924544"/>
              <a:gd name="connsiteX214" fmla="*/ 11655595 w 12310216"/>
              <a:gd name="connsiteY214" fmla="*/ 3865563 h 6924544"/>
              <a:gd name="connsiteX215" fmla="*/ 10968274 w 12310216"/>
              <a:gd name="connsiteY215" fmla="*/ 3681550 h 6924544"/>
              <a:gd name="connsiteX216" fmla="*/ 10280954 w 12310216"/>
              <a:gd name="connsiteY216" fmla="*/ 3865563 h 6924544"/>
              <a:gd name="connsiteX217" fmla="*/ 9593634 w 12310216"/>
              <a:gd name="connsiteY217" fmla="*/ 3681550 h 6924544"/>
              <a:gd name="connsiteX218" fmla="*/ 8905672 w 12310216"/>
              <a:gd name="connsiteY218" fmla="*/ 3865563 h 6924544"/>
              <a:gd name="connsiteX219" fmla="*/ 8218352 w 12310216"/>
              <a:gd name="connsiteY219" fmla="*/ 3681550 h 6924544"/>
              <a:gd name="connsiteX220" fmla="*/ 7531031 w 12310216"/>
              <a:gd name="connsiteY220" fmla="*/ 3865563 h 6924544"/>
              <a:gd name="connsiteX221" fmla="*/ 6843711 w 12310216"/>
              <a:gd name="connsiteY221" fmla="*/ 3681550 h 6924544"/>
              <a:gd name="connsiteX222" fmla="*/ 6155108 w 12310216"/>
              <a:gd name="connsiteY222" fmla="*/ 3865563 h 6924544"/>
              <a:gd name="connsiteX223" fmla="*/ 5467788 w 12310216"/>
              <a:gd name="connsiteY223" fmla="*/ 3681550 h 6924544"/>
              <a:gd name="connsiteX224" fmla="*/ 4780467 w 12310216"/>
              <a:gd name="connsiteY224" fmla="*/ 3865563 h 6924544"/>
              <a:gd name="connsiteX225" fmla="*/ 4093147 w 12310216"/>
              <a:gd name="connsiteY225" fmla="*/ 3681550 h 6924544"/>
              <a:gd name="connsiteX226" fmla="*/ 3404544 w 12310216"/>
              <a:gd name="connsiteY226" fmla="*/ 3865563 h 6924544"/>
              <a:gd name="connsiteX227" fmla="*/ 2717224 w 12310216"/>
              <a:gd name="connsiteY227" fmla="*/ 3681550 h 6924544"/>
              <a:gd name="connsiteX228" fmla="*/ 2029903 w 12310216"/>
              <a:gd name="connsiteY228" fmla="*/ 3865563 h 6924544"/>
              <a:gd name="connsiteX229" fmla="*/ 1342583 w 12310216"/>
              <a:gd name="connsiteY229" fmla="*/ 3681550 h 6924544"/>
              <a:gd name="connsiteX230" fmla="*/ 655263 w 12310216"/>
              <a:gd name="connsiteY230" fmla="*/ 3865563 h 6924544"/>
              <a:gd name="connsiteX231" fmla="*/ 0 w 12310216"/>
              <a:gd name="connsiteY231" fmla="*/ 3690526 h 6924544"/>
              <a:gd name="connsiteX232" fmla="*/ 0 w 12310216"/>
              <a:gd name="connsiteY232" fmla="*/ 3814911 h 6924544"/>
              <a:gd name="connsiteX233" fmla="*/ 654621 w 12310216"/>
              <a:gd name="connsiteY233" fmla="*/ 3990590 h 6924544"/>
              <a:gd name="connsiteX234" fmla="*/ 654621 w 12310216"/>
              <a:gd name="connsiteY234" fmla="*/ 4842052 h 6924544"/>
              <a:gd name="connsiteX235" fmla="*/ 1341942 w 12310216"/>
              <a:gd name="connsiteY235" fmla="*/ 4658039 h 6924544"/>
              <a:gd name="connsiteX236" fmla="*/ 2029262 w 12310216"/>
              <a:gd name="connsiteY236" fmla="*/ 4842052 h 6924544"/>
              <a:gd name="connsiteX237" fmla="*/ 2716583 w 12310216"/>
              <a:gd name="connsiteY237" fmla="*/ 4658039 h 6924544"/>
              <a:gd name="connsiteX238" fmla="*/ 3404544 w 12310216"/>
              <a:gd name="connsiteY238" fmla="*/ 4842052 h 6924544"/>
              <a:gd name="connsiteX239" fmla="*/ 4091865 w 12310216"/>
              <a:gd name="connsiteY239" fmla="*/ 4658039 h 6924544"/>
              <a:gd name="connsiteX240" fmla="*/ 4779185 w 12310216"/>
              <a:gd name="connsiteY240" fmla="*/ 4842052 h 6924544"/>
              <a:gd name="connsiteX241" fmla="*/ 5466505 w 12310216"/>
              <a:gd name="connsiteY241" fmla="*/ 4658039 h 6924544"/>
              <a:gd name="connsiteX242" fmla="*/ 6155108 w 12310216"/>
              <a:gd name="connsiteY242" fmla="*/ 4842052 h 6924544"/>
              <a:gd name="connsiteX243" fmla="*/ 6842428 w 12310216"/>
              <a:gd name="connsiteY243" fmla="*/ 4658039 h 6924544"/>
              <a:gd name="connsiteX244" fmla="*/ 7529749 w 12310216"/>
              <a:gd name="connsiteY244" fmla="*/ 4842052 h 6924544"/>
              <a:gd name="connsiteX245" fmla="*/ 8217069 w 12310216"/>
              <a:gd name="connsiteY245" fmla="*/ 4658039 h 6924544"/>
              <a:gd name="connsiteX246" fmla="*/ 8904390 w 12310216"/>
              <a:gd name="connsiteY246" fmla="*/ 4842052 h 6924544"/>
              <a:gd name="connsiteX247" fmla="*/ 9591710 w 12310216"/>
              <a:gd name="connsiteY247" fmla="*/ 4658039 h 6924544"/>
              <a:gd name="connsiteX248" fmla="*/ 10279030 w 12310216"/>
              <a:gd name="connsiteY248" fmla="*/ 4842052 h 6924544"/>
              <a:gd name="connsiteX249" fmla="*/ 10966351 w 12310216"/>
              <a:gd name="connsiteY249" fmla="*/ 4658039 h 6924544"/>
              <a:gd name="connsiteX250" fmla="*/ 11653671 w 12310216"/>
              <a:gd name="connsiteY250" fmla="*/ 4842052 h 6924544"/>
              <a:gd name="connsiteX251" fmla="*/ 12308292 w 12310216"/>
              <a:gd name="connsiteY251" fmla="*/ 4666374 h 6924544"/>
              <a:gd name="connsiteX252" fmla="*/ 12308292 w 12310216"/>
              <a:gd name="connsiteY252" fmla="*/ 4519548 h 6924544"/>
              <a:gd name="connsiteX253" fmla="*/ 11653671 w 12310216"/>
              <a:gd name="connsiteY253" fmla="*/ 4695226 h 6924544"/>
              <a:gd name="connsiteX254" fmla="*/ 10966351 w 12310216"/>
              <a:gd name="connsiteY254" fmla="*/ 4511213 h 6924544"/>
              <a:gd name="connsiteX255" fmla="*/ 10279030 w 12310216"/>
              <a:gd name="connsiteY255" fmla="*/ 4695226 h 6924544"/>
              <a:gd name="connsiteX256" fmla="*/ 9591710 w 12310216"/>
              <a:gd name="connsiteY256" fmla="*/ 4511213 h 6924544"/>
              <a:gd name="connsiteX257" fmla="*/ 8905672 w 12310216"/>
              <a:gd name="connsiteY257" fmla="*/ 4694585 h 6924544"/>
              <a:gd name="connsiteX258" fmla="*/ 8218352 w 12310216"/>
              <a:gd name="connsiteY258" fmla="*/ 4510572 h 6924544"/>
              <a:gd name="connsiteX259" fmla="*/ 7531031 w 12310216"/>
              <a:gd name="connsiteY259" fmla="*/ 4694585 h 6924544"/>
              <a:gd name="connsiteX260" fmla="*/ 6843711 w 12310216"/>
              <a:gd name="connsiteY260" fmla="*/ 4510572 h 6924544"/>
              <a:gd name="connsiteX261" fmla="*/ 6155108 w 12310216"/>
              <a:gd name="connsiteY261" fmla="*/ 4694585 h 6924544"/>
              <a:gd name="connsiteX262" fmla="*/ 5467788 w 12310216"/>
              <a:gd name="connsiteY262" fmla="*/ 4510572 h 6924544"/>
              <a:gd name="connsiteX263" fmla="*/ 4780467 w 12310216"/>
              <a:gd name="connsiteY263" fmla="*/ 4694585 h 6924544"/>
              <a:gd name="connsiteX264" fmla="*/ 4093147 w 12310216"/>
              <a:gd name="connsiteY264" fmla="*/ 4510572 h 6924544"/>
              <a:gd name="connsiteX265" fmla="*/ 3404544 w 12310216"/>
              <a:gd name="connsiteY265" fmla="*/ 4694585 h 6924544"/>
              <a:gd name="connsiteX266" fmla="*/ 2717224 w 12310216"/>
              <a:gd name="connsiteY266" fmla="*/ 4510572 h 6924544"/>
              <a:gd name="connsiteX267" fmla="*/ 2029903 w 12310216"/>
              <a:gd name="connsiteY267" fmla="*/ 4694585 h 6924544"/>
              <a:gd name="connsiteX268" fmla="*/ 1342583 w 12310216"/>
              <a:gd name="connsiteY268" fmla="*/ 4510572 h 6924544"/>
              <a:gd name="connsiteX269" fmla="*/ 655263 w 12310216"/>
              <a:gd name="connsiteY269" fmla="*/ 4694585 h 6924544"/>
              <a:gd name="connsiteX270" fmla="*/ 0 w 12310216"/>
              <a:gd name="connsiteY270" fmla="*/ 4519548 h 6924544"/>
              <a:gd name="connsiteX271" fmla="*/ 0 w 12310216"/>
              <a:gd name="connsiteY271" fmla="*/ 4666374 h 6924544"/>
              <a:gd name="connsiteX272" fmla="*/ 654621 w 12310216"/>
              <a:gd name="connsiteY272" fmla="*/ 4842052 h 6924544"/>
              <a:gd name="connsiteX273" fmla="*/ 654621 w 12310216"/>
              <a:gd name="connsiteY273" fmla="*/ 4273983 h 6924544"/>
              <a:gd name="connsiteX274" fmla="*/ 1341942 w 12310216"/>
              <a:gd name="connsiteY274" fmla="*/ 4089970 h 6924544"/>
              <a:gd name="connsiteX275" fmla="*/ 2029262 w 12310216"/>
              <a:gd name="connsiteY275" fmla="*/ 4273983 h 6924544"/>
              <a:gd name="connsiteX276" fmla="*/ 2716583 w 12310216"/>
              <a:gd name="connsiteY276" fmla="*/ 4089970 h 6924544"/>
              <a:gd name="connsiteX277" fmla="*/ 3404544 w 12310216"/>
              <a:gd name="connsiteY277" fmla="*/ 4273983 h 6924544"/>
              <a:gd name="connsiteX278" fmla="*/ 4091865 w 12310216"/>
              <a:gd name="connsiteY278" fmla="*/ 4089970 h 6924544"/>
              <a:gd name="connsiteX279" fmla="*/ 4779185 w 12310216"/>
              <a:gd name="connsiteY279" fmla="*/ 4273983 h 6924544"/>
              <a:gd name="connsiteX280" fmla="*/ 5466505 w 12310216"/>
              <a:gd name="connsiteY280" fmla="*/ 4089970 h 6924544"/>
              <a:gd name="connsiteX281" fmla="*/ 6155108 w 12310216"/>
              <a:gd name="connsiteY281" fmla="*/ 4273983 h 6924544"/>
              <a:gd name="connsiteX282" fmla="*/ 6842428 w 12310216"/>
              <a:gd name="connsiteY282" fmla="*/ 4089970 h 6924544"/>
              <a:gd name="connsiteX283" fmla="*/ 7529749 w 12310216"/>
              <a:gd name="connsiteY283" fmla="*/ 4273983 h 6924544"/>
              <a:gd name="connsiteX284" fmla="*/ 8217069 w 12310216"/>
              <a:gd name="connsiteY284" fmla="*/ 4089970 h 6924544"/>
              <a:gd name="connsiteX285" fmla="*/ 8904390 w 12310216"/>
              <a:gd name="connsiteY285" fmla="*/ 4273983 h 6924544"/>
              <a:gd name="connsiteX286" fmla="*/ 9591710 w 12310216"/>
              <a:gd name="connsiteY286" fmla="*/ 4089970 h 6924544"/>
              <a:gd name="connsiteX287" fmla="*/ 10279030 w 12310216"/>
              <a:gd name="connsiteY287" fmla="*/ 4273983 h 6924544"/>
              <a:gd name="connsiteX288" fmla="*/ 10966351 w 12310216"/>
              <a:gd name="connsiteY288" fmla="*/ 4089970 h 6924544"/>
              <a:gd name="connsiteX289" fmla="*/ 11653671 w 12310216"/>
              <a:gd name="connsiteY289" fmla="*/ 4273983 h 6924544"/>
              <a:gd name="connsiteX290" fmla="*/ 12308292 w 12310216"/>
              <a:gd name="connsiteY290" fmla="*/ 4098305 h 6924544"/>
              <a:gd name="connsiteX291" fmla="*/ 12308292 w 12310216"/>
              <a:gd name="connsiteY291" fmla="*/ 3966225 h 6924544"/>
              <a:gd name="connsiteX292" fmla="*/ 11655595 w 12310216"/>
              <a:gd name="connsiteY292" fmla="*/ 4141904 h 6924544"/>
              <a:gd name="connsiteX293" fmla="*/ 10968274 w 12310216"/>
              <a:gd name="connsiteY293" fmla="*/ 3957890 h 6924544"/>
              <a:gd name="connsiteX294" fmla="*/ 10280313 w 12310216"/>
              <a:gd name="connsiteY294" fmla="*/ 4141904 h 6924544"/>
              <a:gd name="connsiteX295" fmla="*/ 9592992 w 12310216"/>
              <a:gd name="connsiteY295" fmla="*/ 3957890 h 6924544"/>
              <a:gd name="connsiteX296" fmla="*/ 8905672 w 12310216"/>
              <a:gd name="connsiteY296" fmla="*/ 4141904 h 6924544"/>
              <a:gd name="connsiteX297" fmla="*/ 8218352 w 12310216"/>
              <a:gd name="connsiteY297" fmla="*/ 3957890 h 6924544"/>
              <a:gd name="connsiteX298" fmla="*/ 7530390 w 12310216"/>
              <a:gd name="connsiteY298" fmla="*/ 4141904 h 6924544"/>
              <a:gd name="connsiteX299" fmla="*/ 6843070 w 12310216"/>
              <a:gd name="connsiteY299" fmla="*/ 3957890 h 6924544"/>
              <a:gd name="connsiteX300" fmla="*/ 6155108 w 12310216"/>
              <a:gd name="connsiteY300" fmla="*/ 4141904 h 6924544"/>
              <a:gd name="connsiteX301" fmla="*/ 5467788 w 12310216"/>
              <a:gd name="connsiteY301" fmla="*/ 3957890 h 6924544"/>
              <a:gd name="connsiteX302" fmla="*/ 4779826 w 12310216"/>
              <a:gd name="connsiteY302" fmla="*/ 4141904 h 6924544"/>
              <a:gd name="connsiteX303" fmla="*/ 4092506 w 12310216"/>
              <a:gd name="connsiteY303" fmla="*/ 3957890 h 6924544"/>
              <a:gd name="connsiteX304" fmla="*/ 3404544 w 12310216"/>
              <a:gd name="connsiteY304" fmla="*/ 4141904 h 6924544"/>
              <a:gd name="connsiteX305" fmla="*/ 2717224 w 12310216"/>
              <a:gd name="connsiteY305" fmla="*/ 3957890 h 6924544"/>
              <a:gd name="connsiteX306" fmla="*/ 2029903 w 12310216"/>
              <a:gd name="connsiteY306" fmla="*/ 4141904 h 6924544"/>
              <a:gd name="connsiteX307" fmla="*/ 1342583 w 12310216"/>
              <a:gd name="connsiteY307" fmla="*/ 3957890 h 6924544"/>
              <a:gd name="connsiteX308" fmla="*/ 654621 w 12310216"/>
              <a:gd name="connsiteY308" fmla="*/ 4141904 h 6924544"/>
              <a:gd name="connsiteX309" fmla="*/ 0 w 12310216"/>
              <a:gd name="connsiteY309" fmla="*/ 3966867 h 6924544"/>
              <a:gd name="connsiteX310" fmla="*/ 0 w 12310216"/>
              <a:gd name="connsiteY310" fmla="*/ 4098946 h 6924544"/>
              <a:gd name="connsiteX311" fmla="*/ 654621 w 12310216"/>
              <a:gd name="connsiteY311" fmla="*/ 4273983 h 6924544"/>
              <a:gd name="connsiteX312" fmla="*/ 654621 w 12310216"/>
              <a:gd name="connsiteY312" fmla="*/ 2287665 h 6924544"/>
              <a:gd name="connsiteX313" fmla="*/ 1341942 w 12310216"/>
              <a:gd name="connsiteY313" fmla="*/ 2103651 h 6924544"/>
              <a:gd name="connsiteX314" fmla="*/ 2029262 w 12310216"/>
              <a:gd name="connsiteY314" fmla="*/ 2287665 h 6924544"/>
              <a:gd name="connsiteX315" fmla="*/ 2716583 w 12310216"/>
              <a:gd name="connsiteY315" fmla="*/ 2103651 h 6924544"/>
              <a:gd name="connsiteX316" fmla="*/ 3404544 w 12310216"/>
              <a:gd name="connsiteY316" fmla="*/ 2287665 h 6924544"/>
              <a:gd name="connsiteX317" fmla="*/ 4091865 w 12310216"/>
              <a:gd name="connsiteY317" fmla="*/ 2103651 h 6924544"/>
              <a:gd name="connsiteX318" fmla="*/ 4779185 w 12310216"/>
              <a:gd name="connsiteY318" fmla="*/ 2287665 h 6924544"/>
              <a:gd name="connsiteX319" fmla="*/ 5466505 w 12310216"/>
              <a:gd name="connsiteY319" fmla="*/ 2103651 h 6924544"/>
              <a:gd name="connsiteX320" fmla="*/ 6155108 w 12310216"/>
              <a:gd name="connsiteY320" fmla="*/ 2287665 h 6924544"/>
              <a:gd name="connsiteX321" fmla="*/ 6842428 w 12310216"/>
              <a:gd name="connsiteY321" fmla="*/ 2103651 h 6924544"/>
              <a:gd name="connsiteX322" fmla="*/ 7529749 w 12310216"/>
              <a:gd name="connsiteY322" fmla="*/ 2287665 h 6924544"/>
              <a:gd name="connsiteX323" fmla="*/ 8217069 w 12310216"/>
              <a:gd name="connsiteY323" fmla="*/ 2103651 h 6924544"/>
              <a:gd name="connsiteX324" fmla="*/ 8904390 w 12310216"/>
              <a:gd name="connsiteY324" fmla="*/ 2287665 h 6924544"/>
              <a:gd name="connsiteX325" fmla="*/ 9591710 w 12310216"/>
              <a:gd name="connsiteY325" fmla="*/ 2103651 h 6924544"/>
              <a:gd name="connsiteX326" fmla="*/ 10279030 w 12310216"/>
              <a:gd name="connsiteY326" fmla="*/ 2287665 h 6924544"/>
              <a:gd name="connsiteX327" fmla="*/ 10966351 w 12310216"/>
              <a:gd name="connsiteY327" fmla="*/ 2103651 h 6924544"/>
              <a:gd name="connsiteX328" fmla="*/ 11653671 w 12310216"/>
              <a:gd name="connsiteY328" fmla="*/ 2287665 h 6924544"/>
              <a:gd name="connsiteX329" fmla="*/ 12308292 w 12310216"/>
              <a:gd name="connsiteY329" fmla="*/ 2111986 h 6924544"/>
              <a:gd name="connsiteX330" fmla="*/ 12308292 w 12310216"/>
              <a:gd name="connsiteY330" fmla="*/ 2031841 h 6924544"/>
              <a:gd name="connsiteX331" fmla="*/ 11653671 w 12310216"/>
              <a:gd name="connsiteY331" fmla="*/ 2207519 h 6924544"/>
              <a:gd name="connsiteX332" fmla="*/ 10966351 w 12310216"/>
              <a:gd name="connsiteY332" fmla="*/ 2023506 h 6924544"/>
              <a:gd name="connsiteX333" fmla="*/ 10279030 w 12310216"/>
              <a:gd name="connsiteY333" fmla="*/ 2207519 h 6924544"/>
              <a:gd name="connsiteX334" fmla="*/ 9591710 w 12310216"/>
              <a:gd name="connsiteY334" fmla="*/ 2023506 h 6924544"/>
              <a:gd name="connsiteX335" fmla="*/ 8905672 w 12310216"/>
              <a:gd name="connsiteY335" fmla="*/ 2207519 h 6924544"/>
              <a:gd name="connsiteX336" fmla="*/ 8218352 w 12310216"/>
              <a:gd name="connsiteY336" fmla="*/ 2023506 h 6924544"/>
              <a:gd name="connsiteX337" fmla="*/ 7531031 w 12310216"/>
              <a:gd name="connsiteY337" fmla="*/ 2207519 h 6924544"/>
              <a:gd name="connsiteX338" fmla="*/ 6843711 w 12310216"/>
              <a:gd name="connsiteY338" fmla="*/ 2023506 h 6924544"/>
              <a:gd name="connsiteX339" fmla="*/ 6155108 w 12310216"/>
              <a:gd name="connsiteY339" fmla="*/ 2207519 h 6924544"/>
              <a:gd name="connsiteX340" fmla="*/ 5467788 w 12310216"/>
              <a:gd name="connsiteY340" fmla="*/ 2023506 h 6924544"/>
              <a:gd name="connsiteX341" fmla="*/ 4780467 w 12310216"/>
              <a:gd name="connsiteY341" fmla="*/ 2207519 h 6924544"/>
              <a:gd name="connsiteX342" fmla="*/ 4093147 w 12310216"/>
              <a:gd name="connsiteY342" fmla="*/ 2023506 h 6924544"/>
              <a:gd name="connsiteX343" fmla="*/ 3404544 w 12310216"/>
              <a:gd name="connsiteY343" fmla="*/ 2207519 h 6924544"/>
              <a:gd name="connsiteX344" fmla="*/ 2717224 w 12310216"/>
              <a:gd name="connsiteY344" fmla="*/ 2023506 h 6924544"/>
              <a:gd name="connsiteX345" fmla="*/ 2029903 w 12310216"/>
              <a:gd name="connsiteY345" fmla="*/ 2207519 h 6924544"/>
              <a:gd name="connsiteX346" fmla="*/ 1342583 w 12310216"/>
              <a:gd name="connsiteY346" fmla="*/ 2023506 h 6924544"/>
              <a:gd name="connsiteX347" fmla="*/ 655263 w 12310216"/>
              <a:gd name="connsiteY347" fmla="*/ 2207519 h 6924544"/>
              <a:gd name="connsiteX348" fmla="*/ 0 w 12310216"/>
              <a:gd name="connsiteY348" fmla="*/ 2031841 h 6924544"/>
              <a:gd name="connsiteX349" fmla="*/ 0 w 12310216"/>
              <a:gd name="connsiteY349" fmla="*/ 2111986 h 6924544"/>
              <a:gd name="connsiteX350" fmla="*/ 654621 w 12310216"/>
              <a:gd name="connsiteY350" fmla="*/ 2287665 h 6924544"/>
              <a:gd name="connsiteX351" fmla="*/ 654621 w 12310216"/>
              <a:gd name="connsiteY351" fmla="*/ 1152167 h 6924544"/>
              <a:gd name="connsiteX352" fmla="*/ 1341942 w 12310216"/>
              <a:gd name="connsiteY352" fmla="*/ 968154 h 6924544"/>
              <a:gd name="connsiteX353" fmla="*/ 2029262 w 12310216"/>
              <a:gd name="connsiteY353" fmla="*/ 1152167 h 6924544"/>
              <a:gd name="connsiteX354" fmla="*/ 2717224 w 12310216"/>
              <a:gd name="connsiteY354" fmla="*/ 968154 h 6924544"/>
              <a:gd name="connsiteX355" fmla="*/ 3404544 w 12310216"/>
              <a:gd name="connsiteY355" fmla="*/ 1152167 h 6924544"/>
              <a:gd name="connsiteX356" fmla="*/ 4092506 w 12310216"/>
              <a:gd name="connsiteY356" fmla="*/ 968154 h 6924544"/>
              <a:gd name="connsiteX357" fmla="*/ 4779826 w 12310216"/>
              <a:gd name="connsiteY357" fmla="*/ 1152167 h 6924544"/>
              <a:gd name="connsiteX358" fmla="*/ 5467788 w 12310216"/>
              <a:gd name="connsiteY358" fmla="*/ 968154 h 6924544"/>
              <a:gd name="connsiteX359" fmla="*/ 6155108 w 12310216"/>
              <a:gd name="connsiteY359" fmla="*/ 1152167 h 6924544"/>
              <a:gd name="connsiteX360" fmla="*/ 6842428 w 12310216"/>
              <a:gd name="connsiteY360" fmla="*/ 968154 h 6924544"/>
              <a:gd name="connsiteX361" fmla="*/ 7529749 w 12310216"/>
              <a:gd name="connsiteY361" fmla="*/ 1152167 h 6924544"/>
              <a:gd name="connsiteX362" fmla="*/ 8217069 w 12310216"/>
              <a:gd name="connsiteY362" fmla="*/ 968154 h 6924544"/>
              <a:gd name="connsiteX363" fmla="*/ 8904390 w 12310216"/>
              <a:gd name="connsiteY363" fmla="*/ 1152167 h 6924544"/>
              <a:gd name="connsiteX364" fmla="*/ 9591710 w 12310216"/>
              <a:gd name="connsiteY364" fmla="*/ 968154 h 6924544"/>
              <a:gd name="connsiteX365" fmla="*/ 10279030 w 12310216"/>
              <a:gd name="connsiteY365" fmla="*/ 1152167 h 6924544"/>
              <a:gd name="connsiteX366" fmla="*/ 10966351 w 12310216"/>
              <a:gd name="connsiteY366" fmla="*/ 968154 h 6924544"/>
              <a:gd name="connsiteX367" fmla="*/ 11653671 w 12310216"/>
              <a:gd name="connsiteY367" fmla="*/ 1152167 h 6924544"/>
              <a:gd name="connsiteX368" fmla="*/ 12308292 w 12310216"/>
              <a:gd name="connsiteY368" fmla="*/ 976489 h 6924544"/>
              <a:gd name="connsiteX369" fmla="*/ 12308292 w 12310216"/>
              <a:gd name="connsiteY369" fmla="*/ 925837 h 6924544"/>
              <a:gd name="connsiteX370" fmla="*/ 11653671 w 12310216"/>
              <a:gd name="connsiteY370" fmla="*/ 1101516 h 6924544"/>
              <a:gd name="connsiteX371" fmla="*/ 10966351 w 12310216"/>
              <a:gd name="connsiteY371" fmla="*/ 917502 h 6924544"/>
              <a:gd name="connsiteX372" fmla="*/ 10279030 w 12310216"/>
              <a:gd name="connsiteY372" fmla="*/ 1101516 h 6924544"/>
              <a:gd name="connsiteX373" fmla="*/ 9591710 w 12310216"/>
              <a:gd name="connsiteY373" fmla="*/ 917502 h 6924544"/>
              <a:gd name="connsiteX374" fmla="*/ 8905672 w 12310216"/>
              <a:gd name="connsiteY374" fmla="*/ 1102157 h 6924544"/>
              <a:gd name="connsiteX375" fmla="*/ 8218352 w 12310216"/>
              <a:gd name="connsiteY375" fmla="*/ 918143 h 6924544"/>
              <a:gd name="connsiteX376" fmla="*/ 7531031 w 12310216"/>
              <a:gd name="connsiteY376" fmla="*/ 1102157 h 6924544"/>
              <a:gd name="connsiteX377" fmla="*/ 6843711 w 12310216"/>
              <a:gd name="connsiteY377" fmla="*/ 918143 h 6924544"/>
              <a:gd name="connsiteX378" fmla="*/ 6155108 w 12310216"/>
              <a:gd name="connsiteY378" fmla="*/ 1102157 h 6924544"/>
              <a:gd name="connsiteX379" fmla="*/ 5467788 w 12310216"/>
              <a:gd name="connsiteY379" fmla="*/ 918143 h 6924544"/>
              <a:gd name="connsiteX380" fmla="*/ 4780467 w 12310216"/>
              <a:gd name="connsiteY380" fmla="*/ 1102157 h 6924544"/>
              <a:gd name="connsiteX381" fmla="*/ 4093147 w 12310216"/>
              <a:gd name="connsiteY381" fmla="*/ 918143 h 6924544"/>
              <a:gd name="connsiteX382" fmla="*/ 3404544 w 12310216"/>
              <a:gd name="connsiteY382" fmla="*/ 1102157 h 6924544"/>
              <a:gd name="connsiteX383" fmla="*/ 2717224 w 12310216"/>
              <a:gd name="connsiteY383" fmla="*/ 918143 h 6924544"/>
              <a:gd name="connsiteX384" fmla="*/ 2029903 w 12310216"/>
              <a:gd name="connsiteY384" fmla="*/ 1102157 h 6924544"/>
              <a:gd name="connsiteX385" fmla="*/ 1342583 w 12310216"/>
              <a:gd name="connsiteY385" fmla="*/ 918143 h 6924544"/>
              <a:gd name="connsiteX386" fmla="*/ 655263 w 12310216"/>
              <a:gd name="connsiteY386" fmla="*/ 1102157 h 6924544"/>
              <a:gd name="connsiteX387" fmla="*/ 0 w 12310216"/>
              <a:gd name="connsiteY387" fmla="*/ 926478 h 6924544"/>
              <a:gd name="connsiteX388" fmla="*/ 0 w 12310216"/>
              <a:gd name="connsiteY388" fmla="*/ 977130 h 6924544"/>
              <a:gd name="connsiteX389" fmla="*/ 654621 w 12310216"/>
              <a:gd name="connsiteY389" fmla="*/ 1152167 h 6924544"/>
              <a:gd name="connsiteX390" fmla="*/ 654621 w 12310216"/>
              <a:gd name="connsiteY390" fmla="*/ 1436202 h 6924544"/>
              <a:gd name="connsiteX391" fmla="*/ 1341942 w 12310216"/>
              <a:gd name="connsiteY391" fmla="*/ 1252189 h 6924544"/>
              <a:gd name="connsiteX392" fmla="*/ 2029903 w 12310216"/>
              <a:gd name="connsiteY392" fmla="*/ 1436202 h 6924544"/>
              <a:gd name="connsiteX393" fmla="*/ 2717224 w 12310216"/>
              <a:gd name="connsiteY393" fmla="*/ 1252189 h 6924544"/>
              <a:gd name="connsiteX394" fmla="*/ 3404544 w 12310216"/>
              <a:gd name="connsiteY394" fmla="*/ 1436202 h 6924544"/>
              <a:gd name="connsiteX395" fmla="*/ 4091865 w 12310216"/>
              <a:gd name="connsiteY395" fmla="*/ 1252189 h 6924544"/>
              <a:gd name="connsiteX396" fmla="*/ 4779826 w 12310216"/>
              <a:gd name="connsiteY396" fmla="*/ 1436202 h 6924544"/>
              <a:gd name="connsiteX397" fmla="*/ 5467147 w 12310216"/>
              <a:gd name="connsiteY397" fmla="*/ 1252189 h 6924544"/>
              <a:gd name="connsiteX398" fmla="*/ 6155108 w 12310216"/>
              <a:gd name="connsiteY398" fmla="*/ 1436202 h 6924544"/>
              <a:gd name="connsiteX399" fmla="*/ 6842428 w 12310216"/>
              <a:gd name="connsiteY399" fmla="*/ 1252189 h 6924544"/>
              <a:gd name="connsiteX400" fmla="*/ 7529749 w 12310216"/>
              <a:gd name="connsiteY400" fmla="*/ 1436202 h 6924544"/>
              <a:gd name="connsiteX401" fmla="*/ 8217069 w 12310216"/>
              <a:gd name="connsiteY401" fmla="*/ 1252189 h 6924544"/>
              <a:gd name="connsiteX402" fmla="*/ 8905672 w 12310216"/>
              <a:gd name="connsiteY402" fmla="*/ 1436202 h 6924544"/>
              <a:gd name="connsiteX403" fmla="*/ 9592992 w 12310216"/>
              <a:gd name="connsiteY403" fmla="*/ 1252189 h 6924544"/>
              <a:gd name="connsiteX404" fmla="*/ 10280313 w 12310216"/>
              <a:gd name="connsiteY404" fmla="*/ 1436202 h 6924544"/>
              <a:gd name="connsiteX405" fmla="*/ 10967633 w 12310216"/>
              <a:gd name="connsiteY405" fmla="*/ 1252189 h 6924544"/>
              <a:gd name="connsiteX406" fmla="*/ 11654954 w 12310216"/>
              <a:gd name="connsiteY406" fmla="*/ 1436202 h 6924544"/>
              <a:gd name="connsiteX407" fmla="*/ 12309575 w 12310216"/>
              <a:gd name="connsiteY407" fmla="*/ 1260524 h 6924544"/>
              <a:gd name="connsiteX408" fmla="*/ 12309575 w 12310216"/>
              <a:gd name="connsiteY408" fmla="*/ 1202819 h 6924544"/>
              <a:gd name="connsiteX409" fmla="*/ 11655595 w 12310216"/>
              <a:gd name="connsiteY409" fmla="*/ 1378497 h 6924544"/>
              <a:gd name="connsiteX410" fmla="*/ 10968274 w 12310216"/>
              <a:gd name="connsiteY410" fmla="*/ 1194484 h 6924544"/>
              <a:gd name="connsiteX411" fmla="*/ 10280313 w 12310216"/>
              <a:gd name="connsiteY411" fmla="*/ 1378497 h 6924544"/>
              <a:gd name="connsiteX412" fmla="*/ 9592992 w 12310216"/>
              <a:gd name="connsiteY412" fmla="*/ 1194484 h 6924544"/>
              <a:gd name="connsiteX413" fmla="*/ 8905672 w 12310216"/>
              <a:gd name="connsiteY413" fmla="*/ 1378497 h 6924544"/>
              <a:gd name="connsiteX414" fmla="*/ 8218352 w 12310216"/>
              <a:gd name="connsiteY414" fmla="*/ 1194484 h 6924544"/>
              <a:gd name="connsiteX415" fmla="*/ 7530390 w 12310216"/>
              <a:gd name="connsiteY415" fmla="*/ 1378497 h 6924544"/>
              <a:gd name="connsiteX416" fmla="*/ 6843070 w 12310216"/>
              <a:gd name="connsiteY416" fmla="*/ 1194484 h 6924544"/>
              <a:gd name="connsiteX417" fmla="*/ 6155108 w 12310216"/>
              <a:gd name="connsiteY417" fmla="*/ 1378497 h 6924544"/>
              <a:gd name="connsiteX418" fmla="*/ 5467788 w 12310216"/>
              <a:gd name="connsiteY418" fmla="*/ 1194484 h 6924544"/>
              <a:gd name="connsiteX419" fmla="*/ 4779826 w 12310216"/>
              <a:gd name="connsiteY419" fmla="*/ 1378497 h 6924544"/>
              <a:gd name="connsiteX420" fmla="*/ 4092506 w 12310216"/>
              <a:gd name="connsiteY420" fmla="*/ 1194484 h 6924544"/>
              <a:gd name="connsiteX421" fmla="*/ 3404544 w 12310216"/>
              <a:gd name="connsiteY421" fmla="*/ 1378497 h 6924544"/>
              <a:gd name="connsiteX422" fmla="*/ 2717224 w 12310216"/>
              <a:gd name="connsiteY422" fmla="*/ 1194484 h 6924544"/>
              <a:gd name="connsiteX423" fmla="*/ 2029903 w 12310216"/>
              <a:gd name="connsiteY423" fmla="*/ 1378497 h 6924544"/>
              <a:gd name="connsiteX424" fmla="*/ 1342583 w 12310216"/>
              <a:gd name="connsiteY424" fmla="*/ 1194484 h 6924544"/>
              <a:gd name="connsiteX425" fmla="*/ 654621 w 12310216"/>
              <a:gd name="connsiteY425" fmla="*/ 1378497 h 6924544"/>
              <a:gd name="connsiteX426" fmla="*/ 0 w 12310216"/>
              <a:gd name="connsiteY426" fmla="*/ 1202819 h 6924544"/>
              <a:gd name="connsiteX427" fmla="*/ 0 w 12310216"/>
              <a:gd name="connsiteY427" fmla="*/ 1260524 h 6924544"/>
              <a:gd name="connsiteX428" fmla="*/ 654621 w 12310216"/>
              <a:gd name="connsiteY428" fmla="*/ 1436202 h 6924544"/>
              <a:gd name="connsiteX429" fmla="*/ 654621 w 12310216"/>
              <a:gd name="connsiteY429" fmla="*/ 868774 h 6924544"/>
              <a:gd name="connsiteX430" fmla="*/ 1341942 w 12310216"/>
              <a:gd name="connsiteY430" fmla="*/ 684761 h 6924544"/>
              <a:gd name="connsiteX431" fmla="*/ 2029262 w 12310216"/>
              <a:gd name="connsiteY431" fmla="*/ 868774 h 6924544"/>
              <a:gd name="connsiteX432" fmla="*/ 2716583 w 12310216"/>
              <a:gd name="connsiteY432" fmla="*/ 684761 h 6924544"/>
              <a:gd name="connsiteX433" fmla="*/ 3404544 w 12310216"/>
              <a:gd name="connsiteY433" fmla="*/ 868774 h 6924544"/>
              <a:gd name="connsiteX434" fmla="*/ 4091865 w 12310216"/>
              <a:gd name="connsiteY434" fmla="*/ 684761 h 6924544"/>
              <a:gd name="connsiteX435" fmla="*/ 4779185 w 12310216"/>
              <a:gd name="connsiteY435" fmla="*/ 868774 h 6924544"/>
              <a:gd name="connsiteX436" fmla="*/ 5466505 w 12310216"/>
              <a:gd name="connsiteY436" fmla="*/ 684761 h 6924544"/>
              <a:gd name="connsiteX437" fmla="*/ 6155108 w 12310216"/>
              <a:gd name="connsiteY437" fmla="*/ 868774 h 6924544"/>
              <a:gd name="connsiteX438" fmla="*/ 6842428 w 12310216"/>
              <a:gd name="connsiteY438" fmla="*/ 684761 h 6924544"/>
              <a:gd name="connsiteX439" fmla="*/ 7529749 w 12310216"/>
              <a:gd name="connsiteY439" fmla="*/ 868774 h 6924544"/>
              <a:gd name="connsiteX440" fmla="*/ 8217069 w 12310216"/>
              <a:gd name="connsiteY440" fmla="*/ 684761 h 6924544"/>
              <a:gd name="connsiteX441" fmla="*/ 8904390 w 12310216"/>
              <a:gd name="connsiteY441" fmla="*/ 868774 h 6924544"/>
              <a:gd name="connsiteX442" fmla="*/ 9591710 w 12310216"/>
              <a:gd name="connsiteY442" fmla="*/ 684761 h 6924544"/>
              <a:gd name="connsiteX443" fmla="*/ 10279030 w 12310216"/>
              <a:gd name="connsiteY443" fmla="*/ 868774 h 6924544"/>
              <a:gd name="connsiteX444" fmla="*/ 10966351 w 12310216"/>
              <a:gd name="connsiteY444" fmla="*/ 684761 h 6924544"/>
              <a:gd name="connsiteX445" fmla="*/ 11653671 w 12310216"/>
              <a:gd name="connsiteY445" fmla="*/ 868774 h 6924544"/>
              <a:gd name="connsiteX446" fmla="*/ 12308292 w 12310216"/>
              <a:gd name="connsiteY446" fmla="*/ 693096 h 6924544"/>
              <a:gd name="connsiteX447" fmla="*/ 12308292 w 12310216"/>
              <a:gd name="connsiteY447" fmla="*/ 650138 h 6924544"/>
              <a:gd name="connsiteX448" fmla="*/ 11653671 w 12310216"/>
              <a:gd name="connsiteY448" fmla="*/ 825816 h 6924544"/>
              <a:gd name="connsiteX449" fmla="*/ 10968274 w 12310216"/>
              <a:gd name="connsiteY449" fmla="*/ 641162 h 6924544"/>
              <a:gd name="connsiteX450" fmla="*/ 10280954 w 12310216"/>
              <a:gd name="connsiteY450" fmla="*/ 825175 h 6924544"/>
              <a:gd name="connsiteX451" fmla="*/ 9592992 w 12310216"/>
              <a:gd name="connsiteY451" fmla="*/ 641162 h 6924544"/>
              <a:gd name="connsiteX452" fmla="*/ 8905672 w 12310216"/>
              <a:gd name="connsiteY452" fmla="*/ 825816 h 6924544"/>
              <a:gd name="connsiteX453" fmla="*/ 8217710 w 12310216"/>
              <a:gd name="connsiteY453" fmla="*/ 641162 h 6924544"/>
              <a:gd name="connsiteX454" fmla="*/ 7530390 w 12310216"/>
              <a:gd name="connsiteY454" fmla="*/ 825175 h 6924544"/>
              <a:gd name="connsiteX455" fmla="*/ 6842428 w 12310216"/>
              <a:gd name="connsiteY455" fmla="*/ 641162 h 6924544"/>
              <a:gd name="connsiteX456" fmla="*/ 6155108 w 12310216"/>
              <a:gd name="connsiteY456" fmla="*/ 825816 h 6924544"/>
              <a:gd name="connsiteX457" fmla="*/ 5467788 w 12310216"/>
              <a:gd name="connsiteY457" fmla="*/ 641162 h 6924544"/>
              <a:gd name="connsiteX458" fmla="*/ 4780467 w 12310216"/>
              <a:gd name="connsiteY458" fmla="*/ 825175 h 6924544"/>
              <a:gd name="connsiteX459" fmla="*/ 4092506 w 12310216"/>
              <a:gd name="connsiteY459" fmla="*/ 641162 h 6924544"/>
              <a:gd name="connsiteX460" fmla="*/ 3404544 w 12310216"/>
              <a:gd name="connsiteY460" fmla="*/ 825816 h 6924544"/>
              <a:gd name="connsiteX461" fmla="*/ 2717224 w 12310216"/>
              <a:gd name="connsiteY461" fmla="*/ 641162 h 6924544"/>
              <a:gd name="connsiteX462" fmla="*/ 2029903 w 12310216"/>
              <a:gd name="connsiteY462" fmla="*/ 825175 h 6924544"/>
              <a:gd name="connsiteX463" fmla="*/ 1341942 w 12310216"/>
              <a:gd name="connsiteY463" fmla="*/ 641162 h 6924544"/>
              <a:gd name="connsiteX464" fmla="*/ 654621 w 12310216"/>
              <a:gd name="connsiteY464" fmla="*/ 825175 h 6924544"/>
              <a:gd name="connsiteX465" fmla="*/ 0 w 12310216"/>
              <a:gd name="connsiteY465" fmla="*/ 650138 h 6924544"/>
              <a:gd name="connsiteX466" fmla="*/ 0 w 12310216"/>
              <a:gd name="connsiteY466" fmla="*/ 693096 h 6924544"/>
              <a:gd name="connsiteX467" fmla="*/ 654621 w 12310216"/>
              <a:gd name="connsiteY467" fmla="*/ 868774 h 6924544"/>
              <a:gd name="connsiteX468" fmla="*/ 654621 w 12310216"/>
              <a:gd name="connsiteY468" fmla="*/ 584739 h 6924544"/>
              <a:gd name="connsiteX469" fmla="*/ 1341942 w 12310216"/>
              <a:gd name="connsiteY469" fmla="*/ 400726 h 6924544"/>
              <a:gd name="connsiteX470" fmla="*/ 2029262 w 12310216"/>
              <a:gd name="connsiteY470" fmla="*/ 584739 h 6924544"/>
              <a:gd name="connsiteX471" fmla="*/ 2716583 w 12310216"/>
              <a:gd name="connsiteY471" fmla="*/ 400726 h 6924544"/>
              <a:gd name="connsiteX472" fmla="*/ 3404544 w 12310216"/>
              <a:gd name="connsiteY472" fmla="*/ 584739 h 6924544"/>
              <a:gd name="connsiteX473" fmla="*/ 4091865 w 12310216"/>
              <a:gd name="connsiteY473" fmla="*/ 400726 h 6924544"/>
              <a:gd name="connsiteX474" fmla="*/ 4779185 w 12310216"/>
              <a:gd name="connsiteY474" fmla="*/ 584739 h 6924544"/>
              <a:gd name="connsiteX475" fmla="*/ 5466505 w 12310216"/>
              <a:gd name="connsiteY475" fmla="*/ 400726 h 6924544"/>
              <a:gd name="connsiteX476" fmla="*/ 6155108 w 12310216"/>
              <a:gd name="connsiteY476" fmla="*/ 584739 h 6924544"/>
              <a:gd name="connsiteX477" fmla="*/ 6842428 w 12310216"/>
              <a:gd name="connsiteY477" fmla="*/ 400726 h 6924544"/>
              <a:gd name="connsiteX478" fmla="*/ 7529749 w 12310216"/>
              <a:gd name="connsiteY478" fmla="*/ 584739 h 6924544"/>
              <a:gd name="connsiteX479" fmla="*/ 8217069 w 12310216"/>
              <a:gd name="connsiteY479" fmla="*/ 400726 h 6924544"/>
              <a:gd name="connsiteX480" fmla="*/ 8905672 w 12310216"/>
              <a:gd name="connsiteY480" fmla="*/ 584739 h 6924544"/>
              <a:gd name="connsiteX481" fmla="*/ 9592992 w 12310216"/>
              <a:gd name="connsiteY481" fmla="*/ 400726 h 6924544"/>
              <a:gd name="connsiteX482" fmla="*/ 10280313 w 12310216"/>
              <a:gd name="connsiteY482" fmla="*/ 584739 h 6924544"/>
              <a:gd name="connsiteX483" fmla="*/ 10967633 w 12310216"/>
              <a:gd name="connsiteY483" fmla="*/ 400726 h 6924544"/>
              <a:gd name="connsiteX484" fmla="*/ 11654954 w 12310216"/>
              <a:gd name="connsiteY484" fmla="*/ 584739 h 6924544"/>
              <a:gd name="connsiteX485" fmla="*/ 12310216 w 12310216"/>
              <a:gd name="connsiteY485" fmla="*/ 409702 h 6924544"/>
              <a:gd name="connsiteX486" fmla="*/ 12310216 w 12310216"/>
              <a:gd name="connsiteY486" fmla="*/ 374438 h 6924544"/>
              <a:gd name="connsiteX487" fmla="*/ 11655595 w 12310216"/>
              <a:gd name="connsiteY487" fmla="*/ 550117 h 6924544"/>
              <a:gd name="connsiteX488" fmla="*/ 10968274 w 12310216"/>
              <a:gd name="connsiteY488" fmla="*/ 366103 h 6924544"/>
              <a:gd name="connsiteX489" fmla="*/ 10280954 w 12310216"/>
              <a:gd name="connsiteY489" fmla="*/ 550117 h 6924544"/>
              <a:gd name="connsiteX490" fmla="*/ 9593634 w 12310216"/>
              <a:gd name="connsiteY490" fmla="*/ 366103 h 6924544"/>
              <a:gd name="connsiteX491" fmla="*/ 8905672 w 12310216"/>
              <a:gd name="connsiteY491" fmla="*/ 549475 h 6924544"/>
              <a:gd name="connsiteX492" fmla="*/ 8218352 w 12310216"/>
              <a:gd name="connsiteY492" fmla="*/ 365462 h 6924544"/>
              <a:gd name="connsiteX493" fmla="*/ 7531031 w 12310216"/>
              <a:gd name="connsiteY493" fmla="*/ 549475 h 6924544"/>
              <a:gd name="connsiteX494" fmla="*/ 6843711 w 12310216"/>
              <a:gd name="connsiteY494" fmla="*/ 365462 h 6924544"/>
              <a:gd name="connsiteX495" fmla="*/ 6155108 w 12310216"/>
              <a:gd name="connsiteY495" fmla="*/ 549475 h 6924544"/>
              <a:gd name="connsiteX496" fmla="*/ 5467788 w 12310216"/>
              <a:gd name="connsiteY496" fmla="*/ 364821 h 6924544"/>
              <a:gd name="connsiteX497" fmla="*/ 4779826 w 12310216"/>
              <a:gd name="connsiteY497" fmla="*/ 549475 h 6924544"/>
              <a:gd name="connsiteX498" fmla="*/ 4092506 w 12310216"/>
              <a:gd name="connsiteY498" fmla="*/ 364821 h 6924544"/>
              <a:gd name="connsiteX499" fmla="*/ 3404544 w 12310216"/>
              <a:gd name="connsiteY499" fmla="*/ 549475 h 6924544"/>
              <a:gd name="connsiteX500" fmla="*/ 2717224 w 12310216"/>
              <a:gd name="connsiteY500" fmla="*/ 364821 h 6924544"/>
              <a:gd name="connsiteX501" fmla="*/ 2029903 w 12310216"/>
              <a:gd name="connsiteY501" fmla="*/ 549475 h 6924544"/>
              <a:gd name="connsiteX502" fmla="*/ 1341942 w 12310216"/>
              <a:gd name="connsiteY502" fmla="*/ 364821 h 6924544"/>
              <a:gd name="connsiteX503" fmla="*/ 654621 w 12310216"/>
              <a:gd name="connsiteY503" fmla="*/ 549475 h 6924544"/>
              <a:gd name="connsiteX504" fmla="*/ 0 w 12310216"/>
              <a:gd name="connsiteY504" fmla="*/ 373797 h 6924544"/>
              <a:gd name="connsiteX505" fmla="*/ 0 w 12310216"/>
              <a:gd name="connsiteY505" fmla="*/ 409061 h 6924544"/>
              <a:gd name="connsiteX506" fmla="*/ 654621 w 12310216"/>
              <a:gd name="connsiteY506" fmla="*/ 584739 h 6924544"/>
              <a:gd name="connsiteX507" fmla="*/ 654621 w 12310216"/>
              <a:gd name="connsiteY507" fmla="*/ 300705 h 6924544"/>
              <a:gd name="connsiteX508" fmla="*/ 1341942 w 12310216"/>
              <a:gd name="connsiteY508" fmla="*/ 116691 h 6924544"/>
              <a:gd name="connsiteX509" fmla="*/ 2029262 w 12310216"/>
              <a:gd name="connsiteY509" fmla="*/ 300705 h 6924544"/>
              <a:gd name="connsiteX510" fmla="*/ 2716583 w 12310216"/>
              <a:gd name="connsiteY510" fmla="*/ 116691 h 6924544"/>
              <a:gd name="connsiteX511" fmla="*/ 3404544 w 12310216"/>
              <a:gd name="connsiteY511" fmla="*/ 300705 h 6924544"/>
              <a:gd name="connsiteX512" fmla="*/ 4091865 w 12310216"/>
              <a:gd name="connsiteY512" fmla="*/ 116691 h 6924544"/>
              <a:gd name="connsiteX513" fmla="*/ 4779185 w 12310216"/>
              <a:gd name="connsiteY513" fmla="*/ 300705 h 6924544"/>
              <a:gd name="connsiteX514" fmla="*/ 5466505 w 12310216"/>
              <a:gd name="connsiteY514" fmla="*/ 116691 h 6924544"/>
              <a:gd name="connsiteX515" fmla="*/ 6155108 w 12310216"/>
              <a:gd name="connsiteY515" fmla="*/ 300705 h 6924544"/>
              <a:gd name="connsiteX516" fmla="*/ 6842428 w 12310216"/>
              <a:gd name="connsiteY516" fmla="*/ 116691 h 6924544"/>
              <a:gd name="connsiteX517" fmla="*/ 7529749 w 12310216"/>
              <a:gd name="connsiteY517" fmla="*/ 300705 h 6924544"/>
              <a:gd name="connsiteX518" fmla="*/ 8217069 w 12310216"/>
              <a:gd name="connsiteY518" fmla="*/ 116691 h 6924544"/>
              <a:gd name="connsiteX519" fmla="*/ 8905672 w 12310216"/>
              <a:gd name="connsiteY519" fmla="*/ 300705 h 6924544"/>
              <a:gd name="connsiteX520" fmla="*/ 9592992 w 12310216"/>
              <a:gd name="connsiteY520" fmla="*/ 116691 h 6924544"/>
              <a:gd name="connsiteX521" fmla="*/ 10280313 w 12310216"/>
              <a:gd name="connsiteY521" fmla="*/ 300705 h 6924544"/>
              <a:gd name="connsiteX522" fmla="*/ 10967633 w 12310216"/>
              <a:gd name="connsiteY522" fmla="*/ 116691 h 6924544"/>
              <a:gd name="connsiteX523" fmla="*/ 11654954 w 12310216"/>
              <a:gd name="connsiteY523" fmla="*/ 300705 h 6924544"/>
              <a:gd name="connsiteX524" fmla="*/ 12310216 w 12310216"/>
              <a:gd name="connsiteY524" fmla="*/ 125668 h 6924544"/>
              <a:gd name="connsiteX525" fmla="*/ 12310216 w 12310216"/>
              <a:gd name="connsiteY525" fmla="*/ 97457 h 6924544"/>
              <a:gd name="connsiteX526" fmla="*/ 11655595 w 12310216"/>
              <a:gd name="connsiteY526" fmla="*/ 273135 h 6924544"/>
              <a:gd name="connsiteX527" fmla="*/ 10968274 w 12310216"/>
              <a:gd name="connsiteY527" fmla="*/ 89121 h 6924544"/>
              <a:gd name="connsiteX528" fmla="*/ 10280954 w 12310216"/>
              <a:gd name="connsiteY528" fmla="*/ 273135 h 6924544"/>
              <a:gd name="connsiteX529" fmla="*/ 9593634 w 12310216"/>
              <a:gd name="connsiteY529" fmla="*/ 89121 h 6924544"/>
              <a:gd name="connsiteX530" fmla="*/ 8905672 w 12310216"/>
              <a:gd name="connsiteY530" fmla="*/ 273135 h 6924544"/>
              <a:gd name="connsiteX531" fmla="*/ 8218352 w 12310216"/>
              <a:gd name="connsiteY531" fmla="*/ 89121 h 6924544"/>
              <a:gd name="connsiteX532" fmla="*/ 7531031 w 12310216"/>
              <a:gd name="connsiteY532" fmla="*/ 273135 h 6924544"/>
              <a:gd name="connsiteX533" fmla="*/ 6843711 w 12310216"/>
              <a:gd name="connsiteY533" fmla="*/ 89121 h 6924544"/>
              <a:gd name="connsiteX534" fmla="*/ 6155108 w 12310216"/>
              <a:gd name="connsiteY534" fmla="*/ 273135 h 6924544"/>
              <a:gd name="connsiteX535" fmla="*/ 5467788 w 12310216"/>
              <a:gd name="connsiteY535" fmla="*/ 88480 h 6924544"/>
              <a:gd name="connsiteX536" fmla="*/ 4779826 w 12310216"/>
              <a:gd name="connsiteY536" fmla="*/ 273135 h 6924544"/>
              <a:gd name="connsiteX537" fmla="*/ 4092506 w 12310216"/>
              <a:gd name="connsiteY537" fmla="*/ 88480 h 6924544"/>
              <a:gd name="connsiteX538" fmla="*/ 3404544 w 12310216"/>
              <a:gd name="connsiteY538" fmla="*/ 273135 h 6924544"/>
              <a:gd name="connsiteX539" fmla="*/ 2717224 w 12310216"/>
              <a:gd name="connsiteY539" fmla="*/ 88480 h 6924544"/>
              <a:gd name="connsiteX540" fmla="*/ 2029903 w 12310216"/>
              <a:gd name="connsiteY540" fmla="*/ 273135 h 6924544"/>
              <a:gd name="connsiteX541" fmla="*/ 1341942 w 12310216"/>
              <a:gd name="connsiteY541" fmla="*/ 88480 h 6924544"/>
              <a:gd name="connsiteX542" fmla="*/ 654621 w 12310216"/>
              <a:gd name="connsiteY542" fmla="*/ 273135 h 6924544"/>
              <a:gd name="connsiteX543" fmla="*/ 0 w 12310216"/>
              <a:gd name="connsiteY543" fmla="*/ 97457 h 6924544"/>
              <a:gd name="connsiteX544" fmla="*/ 0 w 12310216"/>
              <a:gd name="connsiteY544" fmla="*/ 125668 h 6924544"/>
              <a:gd name="connsiteX545" fmla="*/ 654621 w 12310216"/>
              <a:gd name="connsiteY545" fmla="*/ 300705 h 6924544"/>
              <a:gd name="connsiteX546" fmla="*/ 654621 w 12310216"/>
              <a:gd name="connsiteY546" fmla="*/ 2571699 h 6924544"/>
              <a:gd name="connsiteX547" fmla="*/ 1341942 w 12310216"/>
              <a:gd name="connsiteY547" fmla="*/ 2387686 h 6924544"/>
              <a:gd name="connsiteX548" fmla="*/ 2029262 w 12310216"/>
              <a:gd name="connsiteY548" fmla="*/ 2571699 h 6924544"/>
              <a:gd name="connsiteX549" fmla="*/ 2716583 w 12310216"/>
              <a:gd name="connsiteY549" fmla="*/ 2387686 h 6924544"/>
              <a:gd name="connsiteX550" fmla="*/ 3404544 w 12310216"/>
              <a:gd name="connsiteY550" fmla="*/ 2571699 h 6924544"/>
              <a:gd name="connsiteX551" fmla="*/ 4091865 w 12310216"/>
              <a:gd name="connsiteY551" fmla="*/ 2387686 h 6924544"/>
              <a:gd name="connsiteX552" fmla="*/ 4779185 w 12310216"/>
              <a:gd name="connsiteY552" fmla="*/ 2571699 h 6924544"/>
              <a:gd name="connsiteX553" fmla="*/ 5466505 w 12310216"/>
              <a:gd name="connsiteY553" fmla="*/ 2387686 h 6924544"/>
              <a:gd name="connsiteX554" fmla="*/ 6155108 w 12310216"/>
              <a:gd name="connsiteY554" fmla="*/ 2571699 h 6924544"/>
              <a:gd name="connsiteX555" fmla="*/ 6842428 w 12310216"/>
              <a:gd name="connsiteY555" fmla="*/ 2387686 h 6924544"/>
              <a:gd name="connsiteX556" fmla="*/ 7529749 w 12310216"/>
              <a:gd name="connsiteY556" fmla="*/ 2571699 h 6924544"/>
              <a:gd name="connsiteX557" fmla="*/ 8217069 w 12310216"/>
              <a:gd name="connsiteY557" fmla="*/ 2387686 h 6924544"/>
              <a:gd name="connsiteX558" fmla="*/ 8904390 w 12310216"/>
              <a:gd name="connsiteY558" fmla="*/ 2571699 h 6924544"/>
              <a:gd name="connsiteX559" fmla="*/ 9591710 w 12310216"/>
              <a:gd name="connsiteY559" fmla="*/ 2387686 h 6924544"/>
              <a:gd name="connsiteX560" fmla="*/ 10279030 w 12310216"/>
              <a:gd name="connsiteY560" fmla="*/ 2571699 h 6924544"/>
              <a:gd name="connsiteX561" fmla="*/ 10966351 w 12310216"/>
              <a:gd name="connsiteY561" fmla="*/ 2387686 h 6924544"/>
              <a:gd name="connsiteX562" fmla="*/ 11653671 w 12310216"/>
              <a:gd name="connsiteY562" fmla="*/ 2571699 h 6924544"/>
              <a:gd name="connsiteX563" fmla="*/ 12308292 w 12310216"/>
              <a:gd name="connsiteY563" fmla="*/ 2396021 h 6924544"/>
              <a:gd name="connsiteX564" fmla="*/ 12308292 w 12310216"/>
              <a:gd name="connsiteY564" fmla="*/ 2308182 h 6924544"/>
              <a:gd name="connsiteX565" fmla="*/ 11653671 w 12310216"/>
              <a:gd name="connsiteY565" fmla="*/ 2483860 h 6924544"/>
              <a:gd name="connsiteX566" fmla="*/ 10966351 w 12310216"/>
              <a:gd name="connsiteY566" fmla="*/ 2299847 h 6924544"/>
              <a:gd name="connsiteX567" fmla="*/ 10279030 w 12310216"/>
              <a:gd name="connsiteY567" fmla="*/ 2483860 h 6924544"/>
              <a:gd name="connsiteX568" fmla="*/ 9591710 w 12310216"/>
              <a:gd name="connsiteY568" fmla="*/ 2299847 h 6924544"/>
              <a:gd name="connsiteX569" fmla="*/ 8905672 w 12310216"/>
              <a:gd name="connsiteY569" fmla="*/ 2483860 h 6924544"/>
              <a:gd name="connsiteX570" fmla="*/ 8218352 w 12310216"/>
              <a:gd name="connsiteY570" fmla="*/ 2299847 h 6924544"/>
              <a:gd name="connsiteX571" fmla="*/ 7531031 w 12310216"/>
              <a:gd name="connsiteY571" fmla="*/ 2483860 h 6924544"/>
              <a:gd name="connsiteX572" fmla="*/ 6843711 w 12310216"/>
              <a:gd name="connsiteY572" fmla="*/ 2299847 h 6924544"/>
              <a:gd name="connsiteX573" fmla="*/ 6155108 w 12310216"/>
              <a:gd name="connsiteY573" fmla="*/ 2483860 h 6924544"/>
              <a:gd name="connsiteX574" fmla="*/ 5467788 w 12310216"/>
              <a:gd name="connsiteY574" fmla="*/ 2299847 h 6924544"/>
              <a:gd name="connsiteX575" fmla="*/ 4780467 w 12310216"/>
              <a:gd name="connsiteY575" fmla="*/ 2483860 h 6924544"/>
              <a:gd name="connsiteX576" fmla="*/ 4093147 w 12310216"/>
              <a:gd name="connsiteY576" fmla="*/ 2299847 h 6924544"/>
              <a:gd name="connsiteX577" fmla="*/ 3404544 w 12310216"/>
              <a:gd name="connsiteY577" fmla="*/ 2483860 h 6924544"/>
              <a:gd name="connsiteX578" fmla="*/ 2717224 w 12310216"/>
              <a:gd name="connsiteY578" fmla="*/ 2299847 h 6924544"/>
              <a:gd name="connsiteX579" fmla="*/ 2029903 w 12310216"/>
              <a:gd name="connsiteY579" fmla="*/ 2483860 h 6924544"/>
              <a:gd name="connsiteX580" fmla="*/ 1342583 w 12310216"/>
              <a:gd name="connsiteY580" fmla="*/ 2299847 h 6924544"/>
              <a:gd name="connsiteX581" fmla="*/ 655263 w 12310216"/>
              <a:gd name="connsiteY581" fmla="*/ 2483860 h 6924544"/>
              <a:gd name="connsiteX582" fmla="*/ 0 w 12310216"/>
              <a:gd name="connsiteY582" fmla="*/ 2308182 h 6924544"/>
              <a:gd name="connsiteX583" fmla="*/ 0 w 12310216"/>
              <a:gd name="connsiteY583" fmla="*/ 2396021 h 6924544"/>
              <a:gd name="connsiteX584" fmla="*/ 654621 w 12310216"/>
              <a:gd name="connsiteY584" fmla="*/ 2571699 h 6924544"/>
              <a:gd name="connsiteX585" fmla="*/ 654621 w 12310216"/>
              <a:gd name="connsiteY585" fmla="*/ 2003630 h 6924544"/>
              <a:gd name="connsiteX586" fmla="*/ 1341942 w 12310216"/>
              <a:gd name="connsiteY586" fmla="*/ 1819616 h 6924544"/>
              <a:gd name="connsiteX587" fmla="*/ 2029262 w 12310216"/>
              <a:gd name="connsiteY587" fmla="*/ 2003630 h 6924544"/>
              <a:gd name="connsiteX588" fmla="*/ 2716583 w 12310216"/>
              <a:gd name="connsiteY588" fmla="*/ 1819616 h 6924544"/>
              <a:gd name="connsiteX589" fmla="*/ 3404544 w 12310216"/>
              <a:gd name="connsiteY589" fmla="*/ 2003630 h 6924544"/>
              <a:gd name="connsiteX590" fmla="*/ 4091865 w 12310216"/>
              <a:gd name="connsiteY590" fmla="*/ 1819616 h 6924544"/>
              <a:gd name="connsiteX591" fmla="*/ 4779185 w 12310216"/>
              <a:gd name="connsiteY591" fmla="*/ 2003630 h 6924544"/>
              <a:gd name="connsiteX592" fmla="*/ 5466505 w 12310216"/>
              <a:gd name="connsiteY592" fmla="*/ 1819616 h 6924544"/>
              <a:gd name="connsiteX593" fmla="*/ 6155108 w 12310216"/>
              <a:gd name="connsiteY593" fmla="*/ 2003630 h 6924544"/>
              <a:gd name="connsiteX594" fmla="*/ 6842428 w 12310216"/>
              <a:gd name="connsiteY594" fmla="*/ 1819616 h 6924544"/>
              <a:gd name="connsiteX595" fmla="*/ 7529749 w 12310216"/>
              <a:gd name="connsiteY595" fmla="*/ 2003630 h 6924544"/>
              <a:gd name="connsiteX596" fmla="*/ 8217069 w 12310216"/>
              <a:gd name="connsiteY596" fmla="*/ 1819616 h 6924544"/>
              <a:gd name="connsiteX597" fmla="*/ 8904390 w 12310216"/>
              <a:gd name="connsiteY597" fmla="*/ 2003630 h 6924544"/>
              <a:gd name="connsiteX598" fmla="*/ 9591710 w 12310216"/>
              <a:gd name="connsiteY598" fmla="*/ 1819616 h 6924544"/>
              <a:gd name="connsiteX599" fmla="*/ 10279030 w 12310216"/>
              <a:gd name="connsiteY599" fmla="*/ 2003630 h 6924544"/>
              <a:gd name="connsiteX600" fmla="*/ 10966351 w 12310216"/>
              <a:gd name="connsiteY600" fmla="*/ 1819616 h 6924544"/>
              <a:gd name="connsiteX601" fmla="*/ 11653671 w 12310216"/>
              <a:gd name="connsiteY601" fmla="*/ 2003630 h 6924544"/>
              <a:gd name="connsiteX602" fmla="*/ 12308292 w 12310216"/>
              <a:gd name="connsiteY602" fmla="*/ 1827952 h 6924544"/>
              <a:gd name="connsiteX603" fmla="*/ 12308292 w 12310216"/>
              <a:gd name="connsiteY603" fmla="*/ 1755500 h 6924544"/>
              <a:gd name="connsiteX604" fmla="*/ 11653671 w 12310216"/>
              <a:gd name="connsiteY604" fmla="*/ 1931179 h 6924544"/>
              <a:gd name="connsiteX605" fmla="*/ 10966351 w 12310216"/>
              <a:gd name="connsiteY605" fmla="*/ 1747165 h 6924544"/>
              <a:gd name="connsiteX606" fmla="*/ 10279030 w 12310216"/>
              <a:gd name="connsiteY606" fmla="*/ 1931179 h 6924544"/>
              <a:gd name="connsiteX607" fmla="*/ 9591710 w 12310216"/>
              <a:gd name="connsiteY607" fmla="*/ 1747165 h 6924544"/>
              <a:gd name="connsiteX608" fmla="*/ 8905672 w 12310216"/>
              <a:gd name="connsiteY608" fmla="*/ 1931179 h 6924544"/>
              <a:gd name="connsiteX609" fmla="*/ 8218352 w 12310216"/>
              <a:gd name="connsiteY609" fmla="*/ 1747165 h 6924544"/>
              <a:gd name="connsiteX610" fmla="*/ 7531031 w 12310216"/>
              <a:gd name="connsiteY610" fmla="*/ 1931179 h 6924544"/>
              <a:gd name="connsiteX611" fmla="*/ 6843711 w 12310216"/>
              <a:gd name="connsiteY611" fmla="*/ 1747165 h 6924544"/>
              <a:gd name="connsiteX612" fmla="*/ 6155108 w 12310216"/>
              <a:gd name="connsiteY612" fmla="*/ 1931179 h 6924544"/>
              <a:gd name="connsiteX613" fmla="*/ 5467788 w 12310216"/>
              <a:gd name="connsiteY613" fmla="*/ 1747165 h 6924544"/>
              <a:gd name="connsiteX614" fmla="*/ 4780467 w 12310216"/>
              <a:gd name="connsiteY614" fmla="*/ 1931179 h 6924544"/>
              <a:gd name="connsiteX615" fmla="*/ 4093147 w 12310216"/>
              <a:gd name="connsiteY615" fmla="*/ 1747165 h 6924544"/>
              <a:gd name="connsiteX616" fmla="*/ 3404544 w 12310216"/>
              <a:gd name="connsiteY616" fmla="*/ 1931179 h 6924544"/>
              <a:gd name="connsiteX617" fmla="*/ 2717224 w 12310216"/>
              <a:gd name="connsiteY617" fmla="*/ 1747165 h 6924544"/>
              <a:gd name="connsiteX618" fmla="*/ 2029903 w 12310216"/>
              <a:gd name="connsiteY618" fmla="*/ 1931179 h 6924544"/>
              <a:gd name="connsiteX619" fmla="*/ 1342583 w 12310216"/>
              <a:gd name="connsiteY619" fmla="*/ 1747165 h 6924544"/>
              <a:gd name="connsiteX620" fmla="*/ 655263 w 12310216"/>
              <a:gd name="connsiteY620" fmla="*/ 1931179 h 6924544"/>
              <a:gd name="connsiteX621" fmla="*/ 0 w 12310216"/>
              <a:gd name="connsiteY621" fmla="*/ 1755500 h 6924544"/>
              <a:gd name="connsiteX622" fmla="*/ 0 w 12310216"/>
              <a:gd name="connsiteY622" fmla="*/ 1827952 h 6924544"/>
              <a:gd name="connsiteX623" fmla="*/ 654621 w 12310216"/>
              <a:gd name="connsiteY623" fmla="*/ 2003630 h 6924544"/>
              <a:gd name="connsiteX624" fmla="*/ 654621 w 12310216"/>
              <a:gd name="connsiteY624" fmla="*/ 1720236 h 6924544"/>
              <a:gd name="connsiteX625" fmla="*/ 1341942 w 12310216"/>
              <a:gd name="connsiteY625" fmla="*/ 1536223 h 6924544"/>
              <a:gd name="connsiteX626" fmla="*/ 2029262 w 12310216"/>
              <a:gd name="connsiteY626" fmla="*/ 1720236 h 6924544"/>
              <a:gd name="connsiteX627" fmla="*/ 2716583 w 12310216"/>
              <a:gd name="connsiteY627" fmla="*/ 1536223 h 6924544"/>
              <a:gd name="connsiteX628" fmla="*/ 3404544 w 12310216"/>
              <a:gd name="connsiteY628" fmla="*/ 1720236 h 6924544"/>
              <a:gd name="connsiteX629" fmla="*/ 4091865 w 12310216"/>
              <a:gd name="connsiteY629" fmla="*/ 1536223 h 6924544"/>
              <a:gd name="connsiteX630" fmla="*/ 4779185 w 12310216"/>
              <a:gd name="connsiteY630" fmla="*/ 1720236 h 6924544"/>
              <a:gd name="connsiteX631" fmla="*/ 5466505 w 12310216"/>
              <a:gd name="connsiteY631" fmla="*/ 1536223 h 6924544"/>
              <a:gd name="connsiteX632" fmla="*/ 6155108 w 12310216"/>
              <a:gd name="connsiteY632" fmla="*/ 1720236 h 6924544"/>
              <a:gd name="connsiteX633" fmla="*/ 6842428 w 12310216"/>
              <a:gd name="connsiteY633" fmla="*/ 1536223 h 6924544"/>
              <a:gd name="connsiteX634" fmla="*/ 7529749 w 12310216"/>
              <a:gd name="connsiteY634" fmla="*/ 1720236 h 6924544"/>
              <a:gd name="connsiteX635" fmla="*/ 8217069 w 12310216"/>
              <a:gd name="connsiteY635" fmla="*/ 1536223 h 6924544"/>
              <a:gd name="connsiteX636" fmla="*/ 8904390 w 12310216"/>
              <a:gd name="connsiteY636" fmla="*/ 1720236 h 6924544"/>
              <a:gd name="connsiteX637" fmla="*/ 9591710 w 12310216"/>
              <a:gd name="connsiteY637" fmla="*/ 1536223 h 6924544"/>
              <a:gd name="connsiteX638" fmla="*/ 10279030 w 12310216"/>
              <a:gd name="connsiteY638" fmla="*/ 1720236 h 6924544"/>
              <a:gd name="connsiteX639" fmla="*/ 10966351 w 12310216"/>
              <a:gd name="connsiteY639" fmla="*/ 1536223 h 6924544"/>
              <a:gd name="connsiteX640" fmla="*/ 11653671 w 12310216"/>
              <a:gd name="connsiteY640" fmla="*/ 1720236 h 6924544"/>
              <a:gd name="connsiteX641" fmla="*/ 12308292 w 12310216"/>
              <a:gd name="connsiteY641" fmla="*/ 1544558 h 6924544"/>
              <a:gd name="connsiteX642" fmla="*/ 12308292 w 12310216"/>
              <a:gd name="connsiteY642" fmla="*/ 1479160 h 6924544"/>
              <a:gd name="connsiteX643" fmla="*/ 11653671 w 12310216"/>
              <a:gd name="connsiteY643" fmla="*/ 1654838 h 6924544"/>
              <a:gd name="connsiteX644" fmla="*/ 10966351 w 12310216"/>
              <a:gd name="connsiteY644" fmla="*/ 1470825 h 6924544"/>
              <a:gd name="connsiteX645" fmla="*/ 10279030 w 12310216"/>
              <a:gd name="connsiteY645" fmla="*/ 1654838 h 6924544"/>
              <a:gd name="connsiteX646" fmla="*/ 9591710 w 12310216"/>
              <a:gd name="connsiteY646" fmla="*/ 1470825 h 6924544"/>
              <a:gd name="connsiteX647" fmla="*/ 8905672 w 12310216"/>
              <a:gd name="connsiteY647" fmla="*/ 1654838 h 6924544"/>
              <a:gd name="connsiteX648" fmla="*/ 8218352 w 12310216"/>
              <a:gd name="connsiteY648" fmla="*/ 1470825 h 6924544"/>
              <a:gd name="connsiteX649" fmla="*/ 7531031 w 12310216"/>
              <a:gd name="connsiteY649" fmla="*/ 1654838 h 6924544"/>
              <a:gd name="connsiteX650" fmla="*/ 6843711 w 12310216"/>
              <a:gd name="connsiteY650" fmla="*/ 1470825 h 6924544"/>
              <a:gd name="connsiteX651" fmla="*/ 6155108 w 12310216"/>
              <a:gd name="connsiteY651" fmla="*/ 1654838 h 6924544"/>
              <a:gd name="connsiteX652" fmla="*/ 5467788 w 12310216"/>
              <a:gd name="connsiteY652" fmla="*/ 1470825 h 6924544"/>
              <a:gd name="connsiteX653" fmla="*/ 4780467 w 12310216"/>
              <a:gd name="connsiteY653" fmla="*/ 1654838 h 6924544"/>
              <a:gd name="connsiteX654" fmla="*/ 4093147 w 12310216"/>
              <a:gd name="connsiteY654" fmla="*/ 1470825 h 6924544"/>
              <a:gd name="connsiteX655" fmla="*/ 3404544 w 12310216"/>
              <a:gd name="connsiteY655" fmla="*/ 1654838 h 6924544"/>
              <a:gd name="connsiteX656" fmla="*/ 2717224 w 12310216"/>
              <a:gd name="connsiteY656" fmla="*/ 1470825 h 6924544"/>
              <a:gd name="connsiteX657" fmla="*/ 2029903 w 12310216"/>
              <a:gd name="connsiteY657" fmla="*/ 1654838 h 6924544"/>
              <a:gd name="connsiteX658" fmla="*/ 1342583 w 12310216"/>
              <a:gd name="connsiteY658" fmla="*/ 1470825 h 6924544"/>
              <a:gd name="connsiteX659" fmla="*/ 655263 w 12310216"/>
              <a:gd name="connsiteY659" fmla="*/ 1654838 h 6924544"/>
              <a:gd name="connsiteX660" fmla="*/ 0 w 12310216"/>
              <a:gd name="connsiteY660" fmla="*/ 1479160 h 6924544"/>
              <a:gd name="connsiteX661" fmla="*/ 0 w 12310216"/>
              <a:gd name="connsiteY661" fmla="*/ 1544558 h 6924544"/>
              <a:gd name="connsiteX662" fmla="*/ 654621 w 12310216"/>
              <a:gd name="connsiteY662" fmla="*/ 1720236 h 6924544"/>
              <a:gd name="connsiteX663" fmla="*/ 11655595 w 12310216"/>
              <a:gd name="connsiteY663" fmla="*/ 17311 h 6924544"/>
              <a:gd name="connsiteX664" fmla="*/ 11719711 w 12310216"/>
              <a:gd name="connsiteY664" fmla="*/ 0 h 6924544"/>
              <a:gd name="connsiteX665" fmla="*/ 11591479 w 12310216"/>
              <a:gd name="connsiteY665" fmla="*/ 0 h 6924544"/>
              <a:gd name="connsiteX666" fmla="*/ 11655595 w 12310216"/>
              <a:gd name="connsiteY666" fmla="*/ 17311 h 6924544"/>
              <a:gd name="connsiteX667" fmla="*/ 4779826 w 12310216"/>
              <a:gd name="connsiteY667" fmla="*/ 17311 h 6924544"/>
              <a:gd name="connsiteX668" fmla="*/ 4843942 w 12310216"/>
              <a:gd name="connsiteY668" fmla="*/ 0 h 6924544"/>
              <a:gd name="connsiteX669" fmla="*/ 4715711 w 12310216"/>
              <a:gd name="connsiteY669" fmla="*/ 0 h 6924544"/>
              <a:gd name="connsiteX670" fmla="*/ 4779826 w 12310216"/>
              <a:gd name="connsiteY670" fmla="*/ 17311 h 6924544"/>
              <a:gd name="connsiteX671" fmla="*/ 6155108 w 12310216"/>
              <a:gd name="connsiteY671" fmla="*/ 17311 h 6924544"/>
              <a:gd name="connsiteX672" fmla="*/ 6219224 w 12310216"/>
              <a:gd name="connsiteY672" fmla="*/ 0 h 6924544"/>
              <a:gd name="connsiteX673" fmla="*/ 6090993 w 12310216"/>
              <a:gd name="connsiteY673" fmla="*/ 0 h 6924544"/>
              <a:gd name="connsiteX674" fmla="*/ 6155108 w 12310216"/>
              <a:gd name="connsiteY674" fmla="*/ 17311 h 6924544"/>
              <a:gd name="connsiteX675" fmla="*/ 3404544 w 12310216"/>
              <a:gd name="connsiteY675" fmla="*/ 17311 h 6924544"/>
              <a:gd name="connsiteX676" fmla="*/ 3468660 w 12310216"/>
              <a:gd name="connsiteY676" fmla="*/ 0 h 6924544"/>
              <a:gd name="connsiteX677" fmla="*/ 3340429 w 12310216"/>
              <a:gd name="connsiteY677" fmla="*/ 0 h 6924544"/>
              <a:gd name="connsiteX678" fmla="*/ 3404544 w 12310216"/>
              <a:gd name="connsiteY678" fmla="*/ 17311 h 6924544"/>
              <a:gd name="connsiteX679" fmla="*/ 7530390 w 12310216"/>
              <a:gd name="connsiteY679" fmla="*/ 17311 h 6924544"/>
              <a:gd name="connsiteX680" fmla="*/ 7594506 w 12310216"/>
              <a:gd name="connsiteY680" fmla="*/ 0 h 6924544"/>
              <a:gd name="connsiteX681" fmla="*/ 7466275 w 12310216"/>
              <a:gd name="connsiteY681" fmla="*/ 0 h 6924544"/>
              <a:gd name="connsiteX682" fmla="*/ 7530390 w 12310216"/>
              <a:gd name="connsiteY682" fmla="*/ 17311 h 6924544"/>
              <a:gd name="connsiteX683" fmla="*/ 12310216 w 12310216"/>
              <a:gd name="connsiteY683" fmla="*/ 6730273 h 6924544"/>
              <a:gd name="connsiteX684" fmla="*/ 11655595 w 12310216"/>
              <a:gd name="connsiteY684" fmla="*/ 6905951 h 6924544"/>
              <a:gd name="connsiteX685" fmla="*/ 10968274 w 12310216"/>
              <a:gd name="connsiteY685" fmla="*/ 6721938 h 6924544"/>
              <a:gd name="connsiteX686" fmla="*/ 10280954 w 12310216"/>
              <a:gd name="connsiteY686" fmla="*/ 6905951 h 6924544"/>
              <a:gd name="connsiteX687" fmla="*/ 9593634 w 12310216"/>
              <a:gd name="connsiteY687" fmla="*/ 6721938 h 6924544"/>
              <a:gd name="connsiteX688" fmla="*/ 8905672 w 12310216"/>
              <a:gd name="connsiteY688" fmla="*/ 6905310 h 6924544"/>
              <a:gd name="connsiteX689" fmla="*/ 8218352 w 12310216"/>
              <a:gd name="connsiteY689" fmla="*/ 6721297 h 6924544"/>
              <a:gd name="connsiteX690" fmla="*/ 7531031 w 12310216"/>
              <a:gd name="connsiteY690" fmla="*/ 6905310 h 6924544"/>
              <a:gd name="connsiteX691" fmla="*/ 6843711 w 12310216"/>
              <a:gd name="connsiteY691" fmla="*/ 6721297 h 6924544"/>
              <a:gd name="connsiteX692" fmla="*/ 6155108 w 12310216"/>
              <a:gd name="connsiteY692" fmla="*/ 6905310 h 6924544"/>
              <a:gd name="connsiteX693" fmla="*/ 5467788 w 12310216"/>
              <a:gd name="connsiteY693" fmla="*/ 6721297 h 6924544"/>
              <a:gd name="connsiteX694" fmla="*/ 4779826 w 12310216"/>
              <a:gd name="connsiteY694" fmla="*/ 6905310 h 6924544"/>
              <a:gd name="connsiteX695" fmla="*/ 4092506 w 12310216"/>
              <a:gd name="connsiteY695" fmla="*/ 6721297 h 6924544"/>
              <a:gd name="connsiteX696" fmla="*/ 3404544 w 12310216"/>
              <a:gd name="connsiteY696" fmla="*/ 6905310 h 6924544"/>
              <a:gd name="connsiteX697" fmla="*/ 2717224 w 12310216"/>
              <a:gd name="connsiteY697" fmla="*/ 6721297 h 6924544"/>
              <a:gd name="connsiteX698" fmla="*/ 2029903 w 12310216"/>
              <a:gd name="connsiteY698" fmla="*/ 6905310 h 6924544"/>
              <a:gd name="connsiteX699" fmla="*/ 1342583 w 12310216"/>
              <a:gd name="connsiteY699" fmla="*/ 6721297 h 6924544"/>
              <a:gd name="connsiteX700" fmla="*/ 654621 w 12310216"/>
              <a:gd name="connsiteY700" fmla="*/ 6905310 h 6924544"/>
              <a:gd name="connsiteX701" fmla="*/ 0 w 12310216"/>
              <a:gd name="connsiteY701" fmla="*/ 6730273 h 6924544"/>
              <a:gd name="connsiteX702" fmla="*/ 0 w 12310216"/>
              <a:gd name="connsiteY702" fmla="*/ 6924545 h 6924544"/>
              <a:gd name="connsiteX703" fmla="*/ 12310216 w 12310216"/>
              <a:gd name="connsiteY703" fmla="*/ 6924545 h 6924544"/>
              <a:gd name="connsiteX704" fmla="*/ 12310216 w 12310216"/>
              <a:gd name="connsiteY704" fmla="*/ 6730273 h 6924544"/>
              <a:gd name="connsiteX705" fmla="*/ 2029903 w 12310216"/>
              <a:gd name="connsiteY705" fmla="*/ 17311 h 6924544"/>
              <a:gd name="connsiteX706" fmla="*/ 2094019 w 12310216"/>
              <a:gd name="connsiteY706" fmla="*/ 0 h 6924544"/>
              <a:gd name="connsiteX707" fmla="*/ 1965788 w 12310216"/>
              <a:gd name="connsiteY707" fmla="*/ 0 h 6924544"/>
              <a:gd name="connsiteX708" fmla="*/ 2029903 w 12310216"/>
              <a:gd name="connsiteY708" fmla="*/ 17311 h 6924544"/>
              <a:gd name="connsiteX709" fmla="*/ 8905672 w 12310216"/>
              <a:gd name="connsiteY709" fmla="*/ 17311 h 6924544"/>
              <a:gd name="connsiteX710" fmla="*/ 8969788 w 12310216"/>
              <a:gd name="connsiteY710" fmla="*/ 0 h 6924544"/>
              <a:gd name="connsiteX711" fmla="*/ 8841556 w 12310216"/>
              <a:gd name="connsiteY711" fmla="*/ 0 h 6924544"/>
              <a:gd name="connsiteX712" fmla="*/ 8905672 w 12310216"/>
              <a:gd name="connsiteY712" fmla="*/ 17311 h 6924544"/>
              <a:gd name="connsiteX713" fmla="*/ 654621 w 12310216"/>
              <a:gd name="connsiteY713" fmla="*/ 5125446 h 6924544"/>
              <a:gd name="connsiteX714" fmla="*/ 1341942 w 12310216"/>
              <a:gd name="connsiteY714" fmla="*/ 4941432 h 6924544"/>
              <a:gd name="connsiteX715" fmla="*/ 2029262 w 12310216"/>
              <a:gd name="connsiteY715" fmla="*/ 5125446 h 6924544"/>
              <a:gd name="connsiteX716" fmla="*/ 2716583 w 12310216"/>
              <a:gd name="connsiteY716" fmla="*/ 4941432 h 6924544"/>
              <a:gd name="connsiteX717" fmla="*/ 3404544 w 12310216"/>
              <a:gd name="connsiteY717" fmla="*/ 5125446 h 6924544"/>
              <a:gd name="connsiteX718" fmla="*/ 4091865 w 12310216"/>
              <a:gd name="connsiteY718" fmla="*/ 4941432 h 6924544"/>
              <a:gd name="connsiteX719" fmla="*/ 4779185 w 12310216"/>
              <a:gd name="connsiteY719" fmla="*/ 5125446 h 6924544"/>
              <a:gd name="connsiteX720" fmla="*/ 5466505 w 12310216"/>
              <a:gd name="connsiteY720" fmla="*/ 4941432 h 6924544"/>
              <a:gd name="connsiteX721" fmla="*/ 6155108 w 12310216"/>
              <a:gd name="connsiteY721" fmla="*/ 5125446 h 6924544"/>
              <a:gd name="connsiteX722" fmla="*/ 6842428 w 12310216"/>
              <a:gd name="connsiteY722" fmla="*/ 4941432 h 6924544"/>
              <a:gd name="connsiteX723" fmla="*/ 7529749 w 12310216"/>
              <a:gd name="connsiteY723" fmla="*/ 5125446 h 6924544"/>
              <a:gd name="connsiteX724" fmla="*/ 8217069 w 12310216"/>
              <a:gd name="connsiteY724" fmla="*/ 4941432 h 6924544"/>
              <a:gd name="connsiteX725" fmla="*/ 8904390 w 12310216"/>
              <a:gd name="connsiteY725" fmla="*/ 5125446 h 6924544"/>
              <a:gd name="connsiteX726" fmla="*/ 9591710 w 12310216"/>
              <a:gd name="connsiteY726" fmla="*/ 4941432 h 6924544"/>
              <a:gd name="connsiteX727" fmla="*/ 10279030 w 12310216"/>
              <a:gd name="connsiteY727" fmla="*/ 5125446 h 6924544"/>
              <a:gd name="connsiteX728" fmla="*/ 10966351 w 12310216"/>
              <a:gd name="connsiteY728" fmla="*/ 4941432 h 6924544"/>
              <a:gd name="connsiteX729" fmla="*/ 11653671 w 12310216"/>
              <a:gd name="connsiteY729" fmla="*/ 5125446 h 6924544"/>
              <a:gd name="connsiteX730" fmla="*/ 12308292 w 12310216"/>
              <a:gd name="connsiteY730" fmla="*/ 4949768 h 6924544"/>
              <a:gd name="connsiteX731" fmla="*/ 12308292 w 12310216"/>
              <a:gd name="connsiteY731" fmla="*/ 4795889 h 6924544"/>
              <a:gd name="connsiteX732" fmla="*/ 11653671 w 12310216"/>
              <a:gd name="connsiteY732" fmla="*/ 4971567 h 6924544"/>
              <a:gd name="connsiteX733" fmla="*/ 10966351 w 12310216"/>
              <a:gd name="connsiteY733" fmla="*/ 4787554 h 6924544"/>
              <a:gd name="connsiteX734" fmla="*/ 10279030 w 12310216"/>
              <a:gd name="connsiteY734" fmla="*/ 4971567 h 6924544"/>
              <a:gd name="connsiteX735" fmla="*/ 9591710 w 12310216"/>
              <a:gd name="connsiteY735" fmla="*/ 4787554 h 6924544"/>
              <a:gd name="connsiteX736" fmla="*/ 8905672 w 12310216"/>
              <a:gd name="connsiteY736" fmla="*/ 4970926 h 6924544"/>
              <a:gd name="connsiteX737" fmla="*/ 8218352 w 12310216"/>
              <a:gd name="connsiteY737" fmla="*/ 4786912 h 6924544"/>
              <a:gd name="connsiteX738" fmla="*/ 7531031 w 12310216"/>
              <a:gd name="connsiteY738" fmla="*/ 4970926 h 6924544"/>
              <a:gd name="connsiteX739" fmla="*/ 6843711 w 12310216"/>
              <a:gd name="connsiteY739" fmla="*/ 4786912 h 6924544"/>
              <a:gd name="connsiteX740" fmla="*/ 6155108 w 12310216"/>
              <a:gd name="connsiteY740" fmla="*/ 4970926 h 6924544"/>
              <a:gd name="connsiteX741" fmla="*/ 5467788 w 12310216"/>
              <a:gd name="connsiteY741" fmla="*/ 4786912 h 6924544"/>
              <a:gd name="connsiteX742" fmla="*/ 4780467 w 12310216"/>
              <a:gd name="connsiteY742" fmla="*/ 4970926 h 6924544"/>
              <a:gd name="connsiteX743" fmla="*/ 4093147 w 12310216"/>
              <a:gd name="connsiteY743" fmla="*/ 4786912 h 6924544"/>
              <a:gd name="connsiteX744" fmla="*/ 3404544 w 12310216"/>
              <a:gd name="connsiteY744" fmla="*/ 4970926 h 6924544"/>
              <a:gd name="connsiteX745" fmla="*/ 2717224 w 12310216"/>
              <a:gd name="connsiteY745" fmla="*/ 4786912 h 6924544"/>
              <a:gd name="connsiteX746" fmla="*/ 2029903 w 12310216"/>
              <a:gd name="connsiteY746" fmla="*/ 4970926 h 6924544"/>
              <a:gd name="connsiteX747" fmla="*/ 1342583 w 12310216"/>
              <a:gd name="connsiteY747" fmla="*/ 4786912 h 6924544"/>
              <a:gd name="connsiteX748" fmla="*/ 655263 w 12310216"/>
              <a:gd name="connsiteY748" fmla="*/ 4970926 h 6924544"/>
              <a:gd name="connsiteX749" fmla="*/ 0 w 12310216"/>
              <a:gd name="connsiteY749" fmla="*/ 4795889 h 6924544"/>
              <a:gd name="connsiteX750" fmla="*/ 0 w 12310216"/>
              <a:gd name="connsiteY750" fmla="*/ 4950409 h 6924544"/>
              <a:gd name="connsiteX751" fmla="*/ 654621 w 12310216"/>
              <a:gd name="connsiteY751" fmla="*/ 5125446 h 6924544"/>
              <a:gd name="connsiteX752" fmla="*/ 654621 w 12310216"/>
              <a:gd name="connsiteY752" fmla="*/ 17311 h 6924544"/>
              <a:gd name="connsiteX753" fmla="*/ 718737 w 12310216"/>
              <a:gd name="connsiteY753" fmla="*/ 0 h 6924544"/>
              <a:gd name="connsiteX754" fmla="*/ 590506 w 12310216"/>
              <a:gd name="connsiteY754" fmla="*/ 0 h 6924544"/>
              <a:gd name="connsiteX755" fmla="*/ 654621 w 12310216"/>
              <a:gd name="connsiteY755" fmla="*/ 17311 h 6924544"/>
              <a:gd name="connsiteX756" fmla="*/ 654621 w 12310216"/>
              <a:gd name="connsiteY756" fmla="*/ 5693515 h 6924544"/>
              <a:gd name="connsiteX757" fmla="*/ 1341942 w 12310216"/>
              <a:gd name="connsiteY757" fmla="*/ 5509501 h 6924544"/>
              <a:gd name="connsiteX758" fmla="*/ 2029903 w 12310216"/>
              <a:gd name="connsiteY758" fmla="*/ 5693515 h 6924544"/>
              <a:gd name="connsiteX759" fmla="*/ 2717224 w 12310216"/>
              <a:gd name="connsiteY759" fmla="*/ 5509501 h 6924544"/>
              <a:gd name="connsiteX760" fmla="*/ 3404544 w 12310216"/>
              <a:gd name="connsiteY760" fmla="*/ 5693515 h 6924544"/>
              <a:gd name="connsiteX761" fmla="*/ 4091865 w 12310216"/>
              <a:gd name="connsiteY761" fmla="*/ 5509501 h 6924544"/>
              <a:gd name="connsiteX762" fmla="*/ 4779826 w 12310216"/>
              <a:gd name="connsiteY762" fmla="*/ 5693515 h 6924544"/>
              <a:gd name="connsiteX763" fmla="*/ 5467147 w 12310216"/>
              <a:gd name="connsiteY763" fmla="*/ 5509501 h 6924544"/>
              <a:gd name="connsiteX764" fmla="*/ 6155108 w 12310216"/>
              <a:gd name="connsiteY764" fmla="*/ 5693515 h 6924544"/>
              <a:gd name="connsiteX765" fmla="*/ 6842428 w 12310216"/>
              <a:gd name="connsiteY765" fmla="*/ 5509501 h 6924544"/>
              <a:gd name="connsiteX766" fmla="*/ 7529749 w 12310216"/>
              <a:gd name="connsiteY766" fmla="*/ 5693515 h 6924544"/>
              <a:gd name="connsiteX767" fmla="*/ 8217069 w 12310216"/>
              <a:gd name="connsiteY767" fmla="*/ 5509501 h 6924544"/>
              <a:gd name="connsiteX768" fmla="*/ 8905672 w 12310216"/>
              <a:gd name="connsiteY768" fmla="*/ 5693515 h 6924544"/>
              <a:gd name="connsiteX769" fmla="*/ 9592992 w 12310216"/>
              <a:gd name="connsiteY769" fmla="*/ 5509501 h 6924544"/>
              <a:gd name="connsiteX770" fmla="*/ 10280313 w 12310216"/>
              <a:gd name="connsiteY770" fmla="*/ 5693515 h 6924544"/>
              <a:gd name="connsiteX771" fmla="*/ 10967633 w 12310216"/>
              <a:gd name="connsiteY771" fmla="*/ 5509501 h 6924544"/>
              <a:gd name="connsiteX772" fmla="*/ 11654954 w 12310216"/>
              <a:gd name="connsiteY772" fmla="*/ 5693515 h 6924544"/>
              <a:gd name="connsiteX773" fmla="*/ 12309575 w 12310216"/>
              <a:gd name="connsiteY773" fmla="*/ 5517837 h 6924544"/>
              <a:gd name="connsiteX774" fmla="*/ 12309575 w 12310216"/>
              <a:gd name="connsiteY774" fmla="*/ 5348570 h 6924544"/>
              <a:gd name="connsiteX775" fmla="*/ 11654954 w 12310216"/>
              <a:gd name="connsiteY775" fmla="*/ 5524248 h 6924544"/>
              <a:gd name="connsiteX776" fmla="*/ 10967633 w 12310216"/>
              <a:gd name="connsiteY776" fmla="*/ 5340235 h 6924544"/>
              <a:gd name="connsiteX777" fmla="*/ 10280313 w 12310216"/>
              <a:gd name="connsiteY777" fmla="*/ 5524248 h 6924544"/>
              <a:gd name="connsiteX778" fmla="*/ 9592992 w 12310216"/>
              <a:gd name="connsiteY778" fmla="*/ 5340235 h 6924544"/>
              <a:gd name="connsiteX779" fmla="*/ 8905672 w 12310216"/>
              <a:gd name="connsiteY779" fmla="*/ 5523607 h 6924544"/>
              <a:gd name="connsiteX780" fmla="*/ 8218352 w 12310216"/>
              <a:gd name="connsiteY780" fmla="*/ 5339594 h 6924544"/>
              <a:gd name="connsiteX781" fmla="*/ 7531031 w 12310216"/>
              <a:gd name="connsiteY781" fmla="*/ 5523607 h 6924544"/>
              <a:gd name="connsiteX782" fmla="*/ 6843711 w 12310216"/>
              <a:gd name="connsiteY782" fmla="*/ 5339594 h 6924544"/>
              <a:gd name="connsiteX783" fmla="*/ 6155108 w 12310216"/>
              <a:gd name="connsiteY783" fmla="*/ 5523607 h 6924544"/>
              <a:gd name="connsiteX784" fmla="*/ 5467788 w 12310216"/>
              <a:gd name="connsiteY784" fmla="*/ 5339594 h 6924544"/>
              <a:gd name="connsiteX785" fmla="*/ 4780467 w 12310216"/>
              <a:gd name="connsiteY785" fmla="*/ 5523607 h 6924544"/>
              <a:gd name="connsiteX786" fmla="*/ 4093147 w 12310216"/>
              <a:gd name="connsiteY786" fmla="*/ 5339594 h 6924544"/>
              <a:gd name="connsiteX787" fmla="*/ 3404544 w 12310216"/>
              <a:gd name="connsiteY787" fmla="*/ 5523607 h 6924544"/>
              <a:gd name="connsiteX788" fmla="*/ 2717224 w 12310216"/>
              <a:gd name="connsiteY788" fmla="*/ 5339594 h 6924544"/>
              <a:gd name="connsiteX789" fmla="*/ 2029903 w 12310216"/>
              <a:gd name="connsiteY789" fmla="*/ 5523607 h 6924544"/>
              <a:gd name="connsiteX790" fmla="*/ 1342583 w 12310216"/>
              <a:gd name="connsiteY790" fmla="*/ 5339594 h 6924544"/>
              <a:gd name="connsiteX791" fmla="*/ 655263 w 12310216"/>
              <a:gd name="connsiteY791" fmla="*/ 5523607 h 6924544"/>
              <a:gd name="connsiteX792" fmla="*/ 0 w 12310216"/>
              <a:gd name="connsiteY792" fmla="*/ 5348570 h 6924544"/>
              <a:gd name="connsiteX793" fmla="*/ 0 w 12310216"/>
              <a:gd name="connsiteY793" fmla="*/ 5517837 h 6924544"/>
              <a:gd name="connsiteX794" fmla="*/ 654621 w 12310216"/>
              <a:gd name="connsiteY794" fmla="*/ 5693515 h 6924544"/>
              <a:gd name="connsiteX795" fmla="*/ 654621 w 12310216"/>
              <a:gd name="connsiteY795" fmla="*/ 5409480 h 6924544"/>
              <a:gd name="connsiteX796" fmla="*/ 1341942 w 12310216"/>
              <a:gd name="connsiteY796" fmla="*/ 5225467 h 6924544"/>
              <a:gd name="connsiteX797" fmla="*/ 2029262 w 12310216"/>
              <a:gd name="connsiteY797" fmla="*/ 5409480 h 6924544"/>
              <a:gd name="connsiteX798" fmla="*/ 2717224 w 12310216"/>
              <a:gd name="connsiteY798" fmla="*/ 5225467 h 6924544"/>
              <a:gd name="connsiteX799" fmla="*/ 3404544 w 12310216"/>
              <a:gd name="connsiteY799" fmla="*/ 5409480 h 6924544"/>
              <a:gd name="connsiteX800" fmla="*/ 4092506 w 12310216"/>
              <a:gd name="connsiteY800" fmla="*/ 5225467 h 6924544"/>
              <a:gd name="connsiteX801" fmla="*/ 4779826 w 12310216"/>
              <a:gd name="connsiteY801" fmla="*/ 5409480 h 6924544"/>
              <a:gd name="connsiteX802" fmla="*/ 5467788 w 12310216"/>
              <a:gd name="connsiteY802" fmla="*/ 5225467 h 6924544"/>
              <a:gd name="connsiteX803" fmla="*/ 6155108 w 12310216"/>
              <a:gd name="connsiteY803" fmla="*/ 5409480 h 6924544"/>
              <a:gd name="connsiteX804" fmla="*/ 6842428 w 12310216"/>
              <a:gd name="connsiteY804" fmla="*/ 5225467 h 6924544"/>
              <a:gd name="connsiteX805" fmla="*/ 7529749 w 12310216"/>
              <a:gd name="connsiteY805" fmla="*/ 5409480 h 6924544"/>
              <a:gd name="connsiteX806" fmla="*/ 8217069 w 12310216"/>
              <a:gd name="connsiteY806" fmla="*/ 5225467 h 6924544"/>
              <a:gd name="connsiteX807" fmla="*/ 8904390 w 12310216"/>
              <a:gd name="connsiteY807" fmla="*/ 5409480 h 6924544"/>
              <a:gd name="connsiteX808" fmla="*/ 9591710 w 12310216"/>
              <a:gd name="connsiteY808" fmla="*/ 5225467 h 6924544"/>
              <a:gd name="connsiteX809" fmla="*/ 10279030 w 12310216"/>
              <a:gd name="connsiteY809" fmla="*/ 5409480 h 6924544"/>
              <a:gd name="connsiteX810" fmla="*/ 10966351 w 12310216"/>
              <a:gd name="connsiteY810" fmla="*/ 5225467 h 6924544"/>
              <a:gd name="connsiteX811" fmla="*/ 11653671 w 12310216"/>
              <a:gd name="connsiteY811" fmla="*/ 5409480 h 6924544"/>
              <a:gd name="connsiteX812" fmla="*/ 12308292 w 12310216"/>
              <a:gd name="connsiteY812" fmla="*/ 5233802 h 6924544"/>
              <a:gd name="connsiteX813" fmla="*/ 12308292 w 12310216"/>
              <a:gd name="connsiteY813" fmla="*/ 5071588 h 6924544"/>
              <a:gd name="connsiteX814" fmla="*/ 11653671 w 12310216"/>
              <a:gd name="connsiteY814" fmla="*/ 5247267 h 6924544"/>
              <a:gd name="connsiteX815" fmla="*/ 10966351 w 12310216"/>
              <a:gd name="connsiteY815" fmla="*/ 5063253 h 6924544"/>
              <a:gd name="connsiteX816" fmla="*/ 10279030 w 12310216"/>
              <a:gd name="connsiteY816" fmla="*/ 5247267 h 6924544"/>
              <a:gd name="connsiteX817" fmla="*/ 9591710 w 12310216"/>
              <a:gd name="connsiteY817" fmla="*/ 5063253 h 6924544"/>
              <a:gd name="connsiteX818" fmla="*/ 8905672 w 12310216"/>
              <a:gd name="connsiteY818" fmla="*/ 5247267 h 6924544"/>
              <a:gd name="connsiteX819" fmla="*/ 8218352 w 12310216"/>
              <a:gd name="connsiteY819" fmla="*/ 5063253 h 6924544"/>
              <a:gd name="connsiteX820" fmla="*/ 7531031 w 12310216"/>
              <a:gd name="connsiteY820" fmla="*/ 5247267 h 6924544"/>
              <a:gd name="connsiteX821" fmla="*/ 6843711 w 12310216"/>
              <a:gd name="connsiteY821" fmla="*/ 5063253 h 6924544"/>
              <a:gd name="connsiteX822" fmla="*/ 6155108 w 12310216"/>
              <a:gd name="connsiteY822" fmla="*/ 5247267 h 6924544"/>
              <a:gd name="connsiteX823" fmla="*/ 5467788 w 12310216"/>
              <a:gd name="connsiteY823" fmla="*/ 5063253 h 6924544"/>
              <a:gd name="connsiteX824" fmla="*/ 4780467 w 12310216"/>
              <a:gd name="connsiteY824" fmla="*/ 5247267 h 6924544"/>
              <a:gd name="connsiteX825" fmla="*/ 4093147 w 12310216"/>
              <a:gd name="connsiteY825" fmla="*/ 5063253 h 6924544"/>
              <a:gd name="connsiteX826" fmla="*/ 3404544 w 12310216"/>
              <a:gd name="connsiteY826" fmla="*/ 5247267 h 6924544"/>
              <a:gd name="connsiteX827" fmla="*/ 2717224 w 12310216"/>
              <a:gd name="connsiteY827" fmla="*/ 5063253 h 6924544"/>
              <a:gd name="connsiteX828" fmla="*/ 2029903 w 12310216"/>
              <a:gd name="connsiteY828" fmla="*/ 5247267 h 6924544"/>
              <a:gd name="connsiteX829" fmla="*/ 1342583 w 12310216"/>
              <a:gd name="connsiteY829" fmla="*/ 5063253 h 6924544"/>
              <a:gd name="connsiteX830" fmla="*/ 655263 w 12310216"/>
              <a:gd name="connsiteY830" fmla="*/ 5247267 h 6924544"/>
              <a:gd name="connsiteX831" fmla="*/ 0 w 12310216"/>
              <a:gd name="connsiteY831" fmla="*/ 5072229 h 6924544"/>
              <a:gd name="connsiteX832" fmla="*/ 0 w 12310216"/>
              <a:gd name="connsiteY832" fmla="*/ 5234443 h 6924544"/>
              <a:gd name="connsiteX833" fmla="*/ 654621 w 12310216"/>
              <a:gd name="connsiteY833" fmla="*/ 5409480 h 6924544"/>
              <a:gd name="connsiteX834" fmla="*/ 654621 w 12310216"/>
              <a:gd name="connsiteY834" fmla="*/ 5976908 h 6924544"/>
              <a:gd name="connsiteX835" fmla="*/ 1341942 w 12310216"/>
              <a:gd name="connsiteY835" fmla="*/ 5792895 h 6924544"/>
              <a:gd name="connsiteX836" fmla="*/ 2029262 w 12310216"/>
              <a:gd name="connsiteY836" fmla="*/ 5976908 h 6924544"/>
              <a:gd name="connsiteX837" fmla="*/ 2716583 w 12310216"/>
              <a:gd name="connsiteY837" fmla="*/ 5792895 h 6924544"/>
              <a:gd name="connsiteX838" fmla="*/ 3404544 w 12310216"/>
              <a:gd name="connsiteY838" fmla="*/ 5976908 h 6924544"/>
              <a:gd name="connsiteX839" fmla="*/ 4091865 w 12310216"/>
              <a:gd name="connsiteY839" fmla="*/ 5792895 h 6924544"/>
              <a:gd name="connsiteX840" fmla="*/ 4779185 w 12310216"/>
              <a:gd name="connsiteY840" fmla="*/ 5976908 h 6924544"/>
              <a:gd name="connsiteX841" fmla="*/ 5466505 w 12310216"/>
              <a:gd name="connsiteY841" fmla="*/ 5792895 h 6924544"/>
              <a:gd name="connsiteX842" fmla="*/ 6155108 w 12310216"/>
              <a:gd name="connsiteY842" fmla="*/ 5976908 h 6924544"/>
              <a:gd name="connsiteX843" fmla="*/ 6842428 w 12310216"/>
              <a:gd name="connsiteY843" fmla="*/ 5792895 h 6924544"/>
              <a:gd name="connsiteX844" fmla="*/ 7529749 w 12310216"/>
              <a:gd name="connsiteY844" fmla="*/ 5976908 h 6924544"/>
              <a:gd name="connsiteX845" fmla="*/ 8217069 w 12310216"/>
              <a:gd name="connsiteY845" fmla="*/ 5792895 h 6924544"/>
              <a:gd name="connsiteX846" fmla="*/ 8904390 w 12310216"/>
              <a:gd name="connsiteY846" fmla="*/ 5976908 h 6924544"/>
              <a:gd name="connsiteX847" fmla="*/ 9591710 w 12310216"/>
              <a:gd name="connsiteY847" fmla="*/ 5792895 h 6924544"/>
              <a:gd name="connsiteX848" fmla="*/ 10279030 w 12310216"/>
              <a:gd name="connsiteY848" fmla="*/ 5976908 h 6924544"/>
              <a:gd name="connsiteX849" fmla="*/ 10966351 w 12310216"/>
              <a:gd name="connsiteY849" fmla="*/ 5792895 h 6924544"/>
              <a:gd name="connsiteX850" fmla="*/ 11653671 w 12310216"/>
              <a:gd name="connsiteY850" fmla="*/ 5976908 h 6924544"/>
              <a:gd name="connsiteX851" fmla="*/ 12308292 w 12310216"/>
              <a:gd name="connsiteY851" fmla="*/ 5801230 h 6924544"/>
              <a:gd name="connsiteX852" fmla="*/ 12308292 w 12310216"/>
              <a:gd name="connsiteY852" fmla="*/ 5624270 h 6924544"/>
              <a:gd name="connsiteX853" fmla="*/ 11653671 w 12310216"/>
              <a:gd name="connsiteY853" fmla="*/ 5799948 h 6924544"/>
              <a:gd name="connsiteX854" fmla="*/ 10966351 w 12310216"/>
              <a:gd name="connsiteY854" fmla="*/ 5615935 h 6924544"/>
              <a:gd name="connsiteX855" fmla="*/ 10279030 w 12310216"/>
              <a:gd name="connsiteY855" fmla="*/ 5799948 h 6924544"/>
              <a:gd name="connsiteX856" fmla="*/ 9591710 w 12310216"/>
              <a:gd name="connsiteY856" fmla="*/ 5615935 h 6924544"/>
              <a:gd name="connsiteX857" fmla="*/ 8905672 w 12310216"/>
              <a:gd name="connsiteY857" fmla="*/ 5799948 h 6924544"/>
              <a:gd name="connsiteX858" fmla="*/ 8218352 w 12310216"/>
              <a:gd name="connsiteY858" fmla="*/ 5615935 h 6924544"/>
              <a:gd name="connsiteX859" fmla="*/ 7531031 w 12310216"/>
              <a:gd name="connsiteY859" fmla="*/ 5799948 h 6924544"/>
              <a:gd name="connsiteX860" fmla="*/ 6843711 w 12310216"/>
              <a:gd name="connsiteY860" fmla="*/ 5615935 h 6924544"/>
              <a:gd name="connsiteX861" fmla="*/ 6155108 w 12310216"/>
              <a:gd name="connsiteY861" fmla="*/ 5799948 h 6924544"/>
              <a:gd name="connsiteX862" fmla="*/ 5467788 w 12310216"/>
              <a:gd name="connsiteY862" fmla="*/ 5615935 h 6924544"/>
              <a:gd name="connsiteX863" fmla="*/ 4780467 w 12310216"/>
              <a:gd name="connsiteY863" fmla="*/ 5799948 h 6924544"/>
              <a:gd name="connsiteX864" fmla="*/ 4093147 w 12310216"/>
              <a:gd name="connsiteY864" fmla="*/ 5615935 h 6924544"/>
              <a:gd name="connsiteX865" fmla="*/ 3404544 w 12310216"/>
              <a:gd name="connsiteY865" fmla="*/ 5799948 h 6924544"/>
              <a:gd name="connsiteX866" fmla="*/ 2717224 w 12310216"/>
              <a:gd name="connsiteY866" fmla="*/ 5615935 h 6924544"/>
              <a:gd name="connsiteX867" fmla="*/ 2029903 w 12310216"/>
              <a:gd name="connsiteY867" fmla="*/ 5799948 h 6924544"/>
              <a:gd name="connsiteX868" fmla="*/ 1342583 w 12310216"/>
              <a:gd name="connsiteY868" fmla="*/ 5615935 h 6924544"/>
              <a:gd name="connsiteX869" fmla="*/ 655263 w 12310216"/>
              <a:gd name="connsiteY869" fmla="*/ 5799948 h 6924544"/>
              <a:gd name="connsiteX870" fmla="*/ 0 w 12310216"/>
              <a:gd name="connsiteY870" fmla="*/ 5624911 h 6924544"/>
              <a:gd name="connsiteX871" fmla="*/ 0 w 12310216"/>
              <a:gd name="connsiteY871" fmla="*/ 5801871 h 6924544"/>
              <a:gd name="connsiteX872" fmla="*/ 654621 w 12310216"/>
              <a:gd name="connsiteY872" fmla="*/ 5976908 h 6924544"/>
              <a:gd name="connsiteX873" fmla="*/ 654621 w 12310216"/>
              <a:gd name="connsiteY873" fmla="*/ 6828371 h 6924544"/>
              <a:gd name="connsiteX874" fmla="*/ 1341942 w 12310216"/>
              <a:gd name="connsiteY874" fmla="*/ 6644358 h 6924544"/>
              <a:gd name="connsiteX875" fmla="*/ 2029262 w 12310216"/>
              <a:gd name="connsiteY875" fmla="*/ 6828371 h 6924544"/>
              <a:gd name="connsiteX876" fmla="*/ 2716583 w 12310216"/>
              <a:gd name="connsiteY876" fmla="*/ 6644358 h 6924544"/>
              <a:gd name="connsiteX877" fmla="*/ 3404544 w 12310216"/>
              <a:gd name="connsiteY877" fmla="*/ 6828371 h 6924544"/>
              <a:gd name="connsiteX878" fmla="*/ 4091865 w 12310216"/>
              <a:gd name="connsiteY878" fmla="*/ 6644358 h 6924544"/>
              <a:gd name="connsiteX879" fmla="*/ 4779185 w 12310216"/>
              <a:gd name="connsiteY879" fmla="*/ 6828371 h 6924544"/>
              <a:gd name="connsiteX880" fmla="*/ 5466505 w 12310216"/>
              <a:gd name="connsiteY880" fmla="*/ 6644358 h 6924544"/>
              <a:gd name="connsiteX881" fmla="*/ 6155108 w 12310216"/>
              <a:gd name="connsiteY881" fmla="*/ 6828371 h 6924544"/>
              <a:gd name="connsiteX882" fmla="*/ 6842428 w 12310216"/>
              <a:gd name="connsiteY882" fmla="*/ 6644358 h 6924544"/>
              <a:gd name="connsiteX883" fmla="*/ 7529749 w 12310216"/>
              <a:gd name="connsiteY883" fmla="*/ 6828371 h 6924544"/>
              <a:gd name="connsiteX884" fmla="*/ 8217069 w 12310216"/>
              <a:gd name="connsiteY884" fmla="*/ 6644358 h 6924544"/>
              <a:gd name="connsiteX885" fmla="*/ 8905672 w 12310216"/>
              <a:gd name="connsiteY885" fmla="*/ 6828371 h 6924544"/>
              <a:gd name="connsiteX886" fmla="*/ 9592992 w 12310216"/>
              <a:gd name="connsiteY886" fmla="*/ 6644358 h 6924544"/>
              <a:gd name="connsiteX887" fmla="*/ 10280313 w 12310216"/>
              <a:gd name="connsiteY887" fmla="*/ 6828371 h 6924544"/>
              <a:gd name="connsiteX888" fmla="*/ 10967633 w 12310216"/>
              <a:gd name="connsiteY888" fmla="*/ 6644358 h 6924544"/>
              <a:gd name="connsiteX889" fmla="*/ 11654954 w 12310216"/>
              <a:gd name="connsiteY889" fmla="*/ 6828371 h 6924544"/>
              <a:gd name="connsiteX890" fmla="*/ 12309575 w 12310216"/>
              <a:gd name="connsiteY890" fmla="*/ 6652692 h 6924544"/>
              <a:gd name="connsiteX891" fmla="*/ 12309575 w 12310216"/>
              <a:gd name="connsiteY891" fmla="*/ 6453291 h 6924544"/>
              <a:gd name="connsiteX892" fmla="*/ 11654954 w 12310216"/>
              <a:gd name="connsiteY892" fmla="*/ 6628970 h 6924544"/>
              <a:gd name="connsiteX893" fmla="*/ 10967633 w 12310216"/>
              <a:gd name="connsiteY893" fmla="*/ 6444956 h 6924544"/>
              <a:gd name="connsiteX894" fmla="*/ 10280313 w 12310216"/>
              <a:gd name="connsiteY894" fmla="*/ 6628970 h 6924544"/>
              <a:gd name="connsiteX895" fmla="*/ 9592992 w 12310216"/>
              <a:gd name="connsiteY895" fmla="*/ 6444956 h 6924544"/>
              <a:gd name="connsiteX896" fmla="*/ 8905672 w 12310216"/>
              <a:gd name="connsiteY896" fmla="*/ 6628970 h 6924544"/>
              <a:gd name="connsiteX897" fmla="*/ 8218352 w 12310216"/>
              <a:gd name="connsiteY897" fmla="*/ 6444956 h 6924544"/>
              <a:gd name="connsiteX898" fmla="*/ 7531031 w 12310216"/>
              <a:gd name="connsiteY898" fmla="*/ 6628970 h 6924544"/>
              <a:gd name="connsiteX899" fmla="*/ 6843711 w 12310216"/>
              <a:gd name="connsiteY899" fmla="*/ 6444956 h 6924544"/>
              <a:gd name="connsiteX900" fmla="*/ 6155108 w 12310216"/>
              <a:gd name="connsiteY900" fmla="*/ 6628970 h 6924544"/>
              <a:gd name="connsiteX901" fmla="*/ 5467788 w 12310216"/>
              <a:gd name="connsiteY901" fmla="*/ 6444956 h 6924544"/>
              <a:gd name="connsiteX902" fmla="*/ 4780467 w 12310216"/>
              <a:gd name="connsiteY902" fmla="*/ 6628970 h 6924544"/>
              <a:gd name="connsiteX903" fmla="*/ 4093147 w 12310216"/>
              <a:gd name="connsiteY903" fmla="*/ 6444956 h 6924544"/>
              <a:gd name="connsiteX904" fmla="*/ 3404544 w 12310216"/>
              <a:gd name="connsiteY904" fmla="*/ 6628970 h 6924544"/>
              <a:gd name="connsiteX905" fmla="*/ 2717224 w 12310216"/>
              <a:gd name="connsiteY905" fmla="*/ 6444956 h 6924544"/>
              <a:gd name="connsiteX906" fmla="*/ 2029903 w 12310216"/>
              <a:gd name="connsiteY906" fmla="*/ 6628970 h 6924544"/>
              <a:gd name="connsiteX907" fmla="*/ 1342583 w 12310216"/>
              <a:gd name="connsiteY907" fmla="*/ 6444956 h 6924544"/>
              <a:gd name="connsiteX908" fmla="*/ 655263 w 12310216"/>
              <a:gd name="connsiteY908" fmla="*/ 6628970 h 6924544"/>
              <a:gd name="connsiteX909" fmla="*/ 0 w 12310216"/>
              <a:gd name="connsiteY909" fmla="*/ 6453932 h 6924544"/>
              <a:gd name="connsiteX910" fmla="*/ 0 w 12310216"/>
              <a:gd name="connsiteY910" fmla="*/ 6653333 h 6924544"/>
              <a:gd name="connsiteX911" fmla="*/ 654621 w 12310216"/>
              <a:gd name="connsiteY911" fmla="*/ 6828371 h 6924544"/>
              <a:gd name="connsiteX912" fmla="*/ 654621 w 12310216"/>
              <a:gd name="connsiteY912" fmla="*/ 6260943 h 6924544"/>
              <a:gd name="connsiteX913" fmla="*/ 1341942 w 12310216"/>
              <a:gd name="connsiteY913" fmla="*/ 6076929 h 6924544"/>
              <a:gd name="connsiteX914" fmla="*/ 2029262 w 12310216"/>
              <a:gd name="connsiteY914" fmla="*/ 6260943 h 6924544"/>
              <a:gd name="connsiteX915" fmla="*/ 2716583 w 12310216"/>
              <a:gd name="connsiteY915" fmla="*/ 6076929 h 6924544"/>
              <a:gd name="connsiteX916" fmla="*/ 3404544 w 12310216"/>
              <a:gd name="connsiteY916" fmla="*/ 6260943 h 6924544"/>
              <a:gd name="connsiteX917" fmla="*/ 4091865 w 12310216"/>
              <a:gd name="connsiteY917" fmla="*/ 6076929 h 6924544"/>
              <a:gd name="connsiteX918" fmla="*/ 4779185 w 12310216"/>
              <a:gd name="connsiteY918" fmla="*/ 6260943 h 6924544"/>
              <a:gd name="connsiteX919" fmla="*/ 5466505 w 12310216"/>
              <a:gd name="connsiteY919" fmla="*/ 6076929 h 6924544"/>
              <a:gd name="connsiteX920" fmla="*/ 6155108 w 12310216"/>
              <a:gd name="connsiteY920" fmla="*/ 6260943 h 6924544"/>
              <a:gd name="connsiteX921" fmla="*/ 6842428 w 12310216"/>
              <a:gd name="connsiteY921" fmla="*/ 6076929 h 6924544"/>
              <a:gd name="connsiteX922" fmla="*/ 7529749 w 12310216"/>
              <a:gd name="connsiteY922" fmla="*/ 6260943 h 6924544"/>
              <a:gd name="connsiteX923" fmla="*/ 8217069 w 12310216"/>
              <a:gd name="connsiteY923" fmla="*/ 6076929 h 6924544"/>
              <a:gd name="connsiteX924" fmla="*/ 8904390 w 12310216"/>
              <a:gd name="connsiteY924" fmla="*/ 6260943 h 6924544"/>
              <a:gd name="connsiteX925" fmla="*/ 9591710 w 12310216"/>
              <a:gd name="connsiteY925" fmla="*/ 6076929 h 6924544"/>
              <a:gd name="connsiteX926" fmla="*/ 10279030 w 12310216"/>
              <a:gd name="connsiteY926" fmla="*/ 6260943 h 6924544"/>
              <a:gd name="connsiteX927" fmla="*/ 10966351 w 12310216"/>
              <a:gd name="connsiteY927" fmla="*/ 6076929 h 6924544"/>
              <a:gd name="connsiteX928" fmla="*/ 11653671 w 12310216"/>
              <a:gd name="connsiteY928" fmla="*/ 6260943 h 6924544"/>
              <a:gd name="connsiteX929" fmla="*/ 12308292 w 12310216"/>
              <a:gd name="connsiteY929" fmla="*/ 6085264 h 6924544"/>
              <a:gd name="connsiteX930" fmla="*/ 12308292 w 12310216"/>
              <a:gd name="connsiteY930" fmla="*/ 5900610 h 6924544"/>
              <a:gd name="connsiteX931" fmla="*/ 11653671 w 12310216"/>
              <a:gd name="connsiteY931" fmla="*/ 6076288 h 6924544"/>
              <a:gd name="connsiteX932" fmla="*/ 10968274 w 12310216"/>
              <a:gd name="connsiteY932" fmla="*/ 5892275 h 6924544"/>
              <a:gd name="connsiteX933" fmla="*/ 10280954 w 12310216"/>
              <a:gd name="connsiteY933" fmla="*/ 6076288 h 6924544"/>
              <a:gd name="connsiteX934" fmla="*/ 9592992 w 12310216"/>
              <a:gd name="connsiteY934" fmla="*/ 5892275 h 6924544"/>
              <a:gd name="connsiteX935" fmla="*/ 8905672 w 12310216"/>
              <a:gd name="connsiteY935" fmla="*/ 6076288 h 6924544"/>
              <a:gd name="connsiteX936" fmla="*/ 8217710 w 12310216"/>
              <a:gd name="connsiteY936" fmla="*/ 5892275 h 6924544"/>
              <a:gd name="connsiteX937" fmla="*/ 7530390 w 12310216"/>
              <a:gd name="connsiteY937" fmla="*/ 6076288 h 6924544"/>
              <a:gd name="connsiteX938" fmla="*/ 6842428 w 12310216"/>
              <a:gd name="connsiteY938" fmla="*/ 5892275 h 6924544"/>
              <a:gd name="connsiteX939" fmla="*/ 6155108 w 12310216"/>
              <a:gd name="connsiteY939" fmla="*/ 6076288 h 6924544"/>
              <a:gd name="connsiteX940" fmla="*/ 5467788 w 12310216"/>
              <a:gd name="connsiteY940" fmla="*/ 5892275 h 6924544"/>
              <a:gd name="connsiteX941" fmla="*/ 4780467 w 12310216"/>
              <a:gd name="connsiteY941" fmla="*/ 6076288 h 6924544"/>
              <a:gd name="connsiteX942" fmla="*/ 4092506 w 12310216"/>
              <a:gd name="connsiteY942" fmla="*/ 5892275 h 6924544"/>
              <a:gd name="connsiteX943" fmla="*/ 3404544 w 12310216"/>
              <a:gd name="connsiteY943" fmla="*/ 6076288 h 6924544"/>
              <a:gd name="connsiteX944" fmla="*/ 2717224 w 12310216"/>
              <a:gd name="connsiteY944" fmla="*/ 5892275 h 6924544"/>
              <a:gd name="connsiteX945" fmla="*/ 2029903 w 12310216"/>
              <a:gd name="connsiteY945" fmla="*/ 6076288 h 6924544"/>
              <a:gd name="connsiteX946" fmla="*/ 1341942 w 12310216"/>
              <a:gd name="connsiteY946" fmla="*/ 5892275 h 6924544"/>
              <a:gd name="connsiteX947" fmla="*/ 654621 w 12310216"/>
              <a:gd name="connsiteY947" fmla="*/ 6076288 h 6924544"/>
              <a:gd name="connsiteX948" fmla="*/ 0 w 12310216"/>
              <a:gd name="connsiteY948" fmla="*/ 5901251 h 6924544"/>
              <a:gd name="connsiteX949" fmla="*/ 0 w 12310216"/>
              <a:gd name="connsiteY949" fmla="*/ 6085906 h 6924544"/>
              <a:gd name="connsiteX950" fmla="*/ 654621 w 12310216"/>
              <a:gd name="connsiteY950" fmla="*/ 6260943 h 6924544"/>
              <a:gd name="connsiteX951" fmla="*/ 10280313 w 12310216"/>
              <a:gd name="connsiteY951" fmla="*/ 17311 h 6924544"/>
              <a:gd name="connsiteX952" fmla="*/ 10344429 w 12310216"/>
              <a:gd name="connsiteY952" fmla="*/ 0 h 6924544"/>
              <a:gd name="connsiteX953" fmla="*/ 10216197 w 12310216"/>
              <a:gd name="connsiteY953" fmla="*/ 0 h 6924544"/>
              <a:gd name="connsiteX954" fmla="*/ 10280313 w 12310216"/>
              <a:gd name="connsiteY954" fmla="*/ 17311 h 6924544"/>
              <a:gd name="connsiteX955" fmla="*/ 654621 w 12310216"/>
              <a:gd name="connsiteY955" fmla="*/ 6544336 h 6924544"/>
              <a:gd name="connsiteX956" fmla="*/ 1341942 w 12310216"/>
              <a:gd name="connsiteY956" fmla="*/ 6360323 h 6924544"/>
              <a:gd name="connsiteX957" fmla="*/ 2029262 w 12310216"/>
              <a:gd name="connsiteY957" fmla="*/ 6544336 h 6924544"/>
              <a:gd name="connsiteX958" fmla="*/ 2717224 w 12310216"/>
              <a:gd name="connsiteY958" fmla="*/ 6360323 h 6924544"/>
              <a:gd name="connsiteX959" fmla="*/ 3404544 w 12310216"/>
              <a:gd name="connsiteY959" fmla="*/ 6544336 h 6924544"/>
              <a:gd name="connsiteX960" fmla="*/ 4092506 w 12310216"/>
              <a:gd name="connsiteY960" fmla="*/ 6360323 h 6924544"/>
              <a:gd name="connsiteX961" fmla="*/ 4779826 w 12310216"/>
              <a:gd name="connsiteY961" fmla="*/ 6544336 h 6924544"/>
              <a:gd name="connsiteX962" fmla="*/ 5467788 w 12310216"/>
              <a:gd name="connsiteY962" fmla="*/ 6360323 h 6924544"/>
              <a:gd name="connsiteX963" fmla="*/ 6155108 w 12310216"/>
              <a:gd name="connsiteY963" fmla="*/ 6544336 h 6924544"/>
              <a:gd name="connsiteX964" fmla="*/ 6842428 w 12310216"/>
              <a:gd name="connsiteY964" fmla="*/ 6360323 h 6924544"/>
              <a:gd name="connsiteX965" fmla="*/ 7529749 w 12310216"/>
              <a:gd name="connsiteY965" fmla="*/ 6544336 h 6924544"/>
              <a:gd name="connsiteX966" fmla="*/ 8217069 w 12310216"/>
              <a:gd name="connsiteY966" fmla="*/ 6360323 h 6924544"/>
              <a:gd name="connsiteX967" fmla="*/ 8904390 w 12310216"/>
              <a:gd name="connsiteY967" fmla="*/ 6544336 h 6924544"/>
              <a:gd name="connsiteX968" fmla="*/ 9591710 w 12310216"/>
              <a:gd name="connsiteY968" fmla="*/ 6360323 h 6924544"/>
              <a:gd name="connsiteX969" fmla="*/ 10279030 w 12310216"/>
              <a:gd name="connsiteY969" fmla="*/ 6544336 h 6924544"/>
              <a:gd name="connsiteX970" fmla="*/ 10966351 w 12310216"/>
              <a:gd name="connsiteY970" fmla="*/ 6360323 h 6924544"/>
              <a:gd name="connsiteX971" fmla="*/ 11653671 w 12310216"/>
              <a:gd name="connsiteY971" fmla="*/ 6544336 h 6924544"/>
              <a:gd name="connsiteX972" fmla="*/ 12308292 w 12310216"/>
              <a:gd name="connsiteY972" fmla="*/ 6368658 h 6924544"/>
              <a:gd name="connsiteX973" fmla="*/ 12308292 w 12310216"/>
              <a:gd name="connsiteY973" fmla="*/ 6176951 h 6924544"/>
              <a:gd name="connsiteX974" fmla="*/ 11653671 w 12310216"/>
              <a:gd name="connsiteY974" fmla="*/ 6352629 h 6924544"/>
              <a:gd name="connsiteX975" fmla="*/ 10966351 w 12310216"/>
              <a:gd name="connsiteY975" fmla="*/ 6168615 h 6924544"/>
              <a:gd name="connsiteX976" fmla="*/ 10279030 w 12310216"/>
              <a:gd name="connsiteY976" fmla="*/ 6352629 h 6924544"/>
              <a:gd name="connsiteX977" fmla="*/ 9591710 w 12310216"/>
              <a:gd name="connsiteY977" fmla="*/ 6168615 h 6924544"/>
              <a:gd name="connsiteX978" fmla="*/ 8905672 w 12310216"/>
              <a:gd name="connsiteY978" fmla="*/ 6352629 h 6924544"/>
              <a:gd name="connsiteX979" fmla="*/ 8218352 w 12310216"/>
              <a:gd name="connsiteY979" fmla="*/ 6168615 h 6924544"/>
              <a:gd name="connsiteX980" fmla="*/ 7531031 w 12310216"/>
              <a:gd name="connsiteY980" fmla="*/ 6352629 h 6924544"/>
              <a:gd name="connsiteX981" fmla="*/ 6843711 w 12310216"/>
              <a:gd name="connsiteY981" fmla="*/ 6168615 h 6924544"/>
              <a:gd name="connsiteX982" fmla="*/ 6155108 w 12310216"/>
              <a:gd name="connsiteY982" fmla="*/ 6352629 h 6924544"/>
              <a:gd name="connsiteX983" fmla="*/ 5467788 w 12310216"/>
              <a:gd name="connsiteY983" fmla="*/ 6168615 h 6924544"/>
              <a:gd name="connsiteX984" fmla="*/ 4780467 w 12310216"/>
              <a:gd name="connsiteY984" fmla="*/ 6352629 h 6924544"/>
              <a:gd name="connsiteX985" fmla="*/ 4093147 w 12310216"/>
              <a:gd name="connsiteY985" fmla="*/ 6168615 h 6924544"/>
              <a:gd name="connsiteX986" fmla="*/ 3404544 w 12310216"/>
              <a:gd name="connsiteY986" fmla="*/ 6352629 h 6924544"/>
              <a:gd name="connsiteX987" fmla="*/ 2717224 w 12310216"/>
              <a:gd name="connsiteY987" fmla="*/ 6168615 h 6924544"/>
              <a:gd name="connsiteX988" fmla="*/ 2029903 w 12310216"/>
              <a:gd name="connsiteY988" fmla="*/ 6352629 h 6924544"/>
              <a:gd name="connsiteX989" fmla="*/ 1342583 w 12310216"/>
              <a:gd name="connsiteY989" fmla="*/ 6168615 h 6924544"/>
              <a:gd name="connsiteX990" fmla="*/ 655263 w 12310216"/>
              <a:gd name="connsiteY990" fmla="*/ 6352629 h 6924544"/>
              <a:gd name="connsiteX991" fmla="*/ 0 w 12310216"/>
              <a:gd name="connsiteY991" fmla="*/ 6177592 h 6924544"/>
              <a:gd name="connsiteX992" fmla="*/ 0 w 12310216"/>
              <a:gd name="connsiteY992" fmla="*/ 6369299 h 6924544"/>
              <a:gd name="connsiteX993" fmla="*/ 654621 w 12310216"/>
              <a:gd name="connsiteY993" fmla="*/ 6544336 h 69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</a:cxnLst>
            <a:rect l="l" t="t" r="r" b="b"/>
            <a:pathLst>
              <a:path w="12310216" h="6924544">
                <a:moveTo>
                  <a:pt x="0" y="3247483"/>
                </a:moveTo>
                <a:lnTo>
                  <a:pt x="0" y="3137845"/>
                </a:lnTo>
                <a:lnTo>
                  <a:pt x="654621" y="3313523"/>
                </a:lnTo>
                <a:lnTo>
                  <a:pt x="1341942" y="3128869"/>
                </a:lnTo>
                <a:lnTo>
                  <a:pt x="2029262" y="3312882"/>
                </a:lnTo>
                <a:lnTo>
                  <a:pt x="2717224" y="3128869"/>
                </a:lnTo>
                <a:lnTo>
                  <a:pt x="3404544" y="3312882"/>
                </a:lnTo>
                <a:lnTo>
                  <a:pt x="4092506" y="3128869"/>
                </a:lnTo>
                <a:lnTo>
                  <a:pt x="4779826" y="3312882"/>
                </a:lnTo>
                <a:lnTo>
                  <a:pt x="5467788" y="3128869"/>
                </a:lnTo>
                <a:lnTo>
                  <a:pt x="6155108" y="3312882"/>
                </a:lnTo>
                <a:lnTo>
                  <a:pt x="6842428" y="3128869"/>
                </a:lnTo>
                <a:lnTo>
                  <a:pt x="7529749" y="3312882"/>
                </a:lnTo>
                <a:lnTo>
                  <a:pt x="8217069" y="3128869"/>
                </a:lnTo>
                <a:lnTo>
                  <a:pt x="8904390" y="3312882"/>
                </a:lnTo>
                <a:lnTo>
                  <a:pt x="9591710" y="3128869"/>
                </a:lnTo>
                <a:lnTo>
                  <a:pt x="10279030" y="3312882"/>
                </a:lnTo>
                <a:lnTo>
                  <a:pt x="10966351" y="3128869"/>
                </a:lnTo>
                <a:lnTo>
                  <a:pt x="11653671" y="3312882"/>
                </a:lnTo>
                <a:lnTo>
                  <a:pt x="12308292" y="3137204"/>
                </a:lnTo>
                <a:lnTo>
                  <a:pt x="12308292" y="3246842"/>
                </a:lnTo>
                <a:lnTo>
                  <a:pt x="11653671" y="3422520"/>
                </a:lnTo>
                <a:lnTo>
                  <a:pt x="10966351" y="3238507"/>
                </a:lnTo>
                <a:lnTo>
                  <a:pt x="10279030" y="3422520"/>
                </a:lnTo>
                <a:lnTo>
                  <a:pt x="9591710" y="3238507"/>
                </a:lnTo>
                <a:lnTo>
                  <a:pt x="8905672" y="3422520"/>
                </a:lnTo>
                <a:lnTo>
                  <a:pt x="8218352" y="3238507"/>
                </a:lnTo>
                <a:lnTo>
                  <a:pt x="7531031" y="3422520"/>
                </a:lnTo>
                <a:lnTo>
                  <a:pt x="6843711" y="3238507"/>
                </a:lnTo>
                <a:lnTo>
                  <a:pt x="6155108" y="3422520"/>
                </a:lnTo>
                <a:lnTo>
                  <a:pt x="5467788" y="3238507"/>
                </a:lnTo>
                <a:lnTo>
                  <a:pt x="4780467" y="3422520"/>
                </a:lnTo>
                <a:lnTo>
                  <a:pt x="4093147" y="3238507"/>
                </a:lnTo>
                <a:lnTo>
                  <a:pt x="3404544" y="3422520"/>
                </a:lnTo>
                <a:lnTo>
                  <a:pt x="2717224" y="3238507"/>
                </a:lnTo>
                <a:lnTo>
                  <a:pt x="2029903" y="3422520"/>
                </a:lnTo>
                <a:lnTo>
                  <a:pt x="1342583" y="3238507"/>
                </a:lnTo>
                <a:lnTo>
                  <a:pt x="655263" y="3422520"/>
                </a:lnTo>
                <a:lnTo>
                  <a:pt x="0" y="3247483"/>
                </a:lnTo>
                <a:close/>
                <a:moveTo>
                  <a:pt x="654621" y="3139127"/>
                </a:moveTo>
                <a:lnTo>
                  <a:pt x="1341942" y="2955114"/>
                </a:lnTo>
                <a:lnTo>
                  <a:pt x="2029262" y="3139127"/>
                </a:lnTo>
                <a:lnTo>
                  <a:pt x="2716583" y="2955114"/>
                </a:lnTo>
                <a:lnTo>
                  <a:pt x="3404544" y="3139127"/>
                </a:lnTo>
                <a:lnTo>
                  <a:pt x="4091865" y="2955114"/>
                </a:lnTo>
                <a:lnTo>
                  <a:pt x="4779185" y="3139127"/>
                </a:lnTo>
                <a:lnTo>
                  <a:pt x="5466505" y="2955114"/>
                </a:lnTo>
                <a:lnTo>
                  <a:pt x="6155108" y="3139127"/>
                </a:lnTo>
                <a:lnTo>
                  <a:pt x="6842428" y="2955114"/>
                </a:lnTo>
                <a:lnTo>
                  <a:pt x="7529749" y="3139127"/>
                </a:lnTo>
                <a:lnTo>
                  <a:pt x="8217069" y="2955114"/>
                </a:lnTo>
                <a:lnTo>
                  <a:pt x="8904390" y="3139127"/>
                </a:lnTo>
                <a:lnTo>
                  <a:pt x="9591710" y="2955114"/>
                </a:lnTo>
                <a:lnTo>
                  <a:pt x="10279030" y="3139127"/>
                </a:lnTo>
                <a:lnTo>
                  <a:pt x="10966351" y="2955114"/>
                </a:lnTo>
                <a:lnTo>
                  <a:pt x="11653671" y="3139127"/>
                </a:lnTo>
                <a:lnTo>
                  <a:pt x="12308292" y="2963449"/>
                </a:lnTo>
                <a:lnTo>
                  <a:pt x="12308292" y="2860863"/>
                </a:lnTo>
                <a:lnTo>
                  <a:pt x="11653671" y="3036541"/>
                </a:lnTo>
                <a:lnTo>
                  <a:pt x="10966351" y="2852528"/>
                </a:lnTo>
                <a:lnTo>
                  <a:pt x="10279030" y="3036541"/>
                </a:lnTo>
                <a:lnTo>
                  <a:pt x="9591710" y="2852528"/>
                </a:lnTo>
                <a:lnTo>
                  <a:pt x="8905672" y="3036541"/>
                </a:lnTo>
                <a:lnTo>
                  <a:pt x="8218352" y="2852528"/>
                </a:lnTo>
                <a:lnTo>
                  <a:pt x="7531031" y="3036541"/>
                </a:lnTo>
                <a:lnTo>
                  <a:pt x="6843711" y="2852528"/>
                </a:lnTo>
                <a:lnTo>
                  <a:pt x="6155108" y="3036541"/>
                </a:lnTo>
                <a:lnTo>
                  <a:pt x="5467788" y="2852528"/>
                </a:lnTo>
                <a:lnTo>
                  <a:pt x="4780467" y="3036541"/>
                </a:lnTo>
                <a:lnTo>
                  <a:pt x="4093147" y="2852528"/>
                </a:lnTo>
                <a:lnTo>
                  <a:pt x="3404544" y="3036541"/>
                </a:lnTo>
                <a:lnTo>
                  <a:pt x="2717224" y="2852528"/>
                </a:lnTo>
                <a:lnTo>
                  <a:pt x="2029903" y="3036541"/>
                </a:lnTo>
                <a:lnTo>
                  <a:pt x="1342583" y="2852528"/>
                </a:lnTo>
                <a:lnTo>
                  <a:pt x="655263" y="3036541"/>
                </a:lnTo>
                <a:lnTo>
                  <a:pt x="0" y="2860863"/>
                </a:lnTo>
                <a:lnTo>
                  <a:pt x="0" y="2963449"/>
                </a:lnTo>
                <a:lnTo>
                  <a:pt x="654621" y="3139127"/>
                </a:lnTo>
                <a:close/>
                <a:moveTo>
                  <a:pt x="654621" y="3706555"/>
                </a:moveTo>
                <a:lnTo>
                  <a:pt x="1341942" y="3522542"/>
                </a:lnTo>
                <a:lnTo>
                  <a:pt x="2029262" y="3706555"/>
                </a:lnTo>
                <a:lnTo>
                  <a:pt x="2716583" y="3522542"/>
                </a:lnTo>
                <a:lnTo>
                  <a:pt x="3404544" y="3706555"/>
                </a:lnTo>
                <a:lnTo>
                  <a:pt x="4091865" y="3522542"/>
                </a:lnTo>
                <a:lnTo>
                  <a:pt x="4779185" y="3706555"/>
                </a:lnTo>
                <a:lnTo>
                  <a:pt x="5466505" y="3522542"/>
                </a:lnTo>
                <a:lnTo>
                  <a:pt x="6155108" y="3706555"/>
                </a:lnTo>
                <a:lnTo>
                  <a:pt x="6842428" y="3522542"/>
                </a:lnTo>
                <a:lnTo>
                  <a:pt x="7529749" y="3706555"/>
                </a:lnTo>
                <a:lnTo>
                  <a:pt x="8217069" y="3522542"/>
                </a:lnTo>
                <a:lnTo>
                  <a:pt x="8904390" y="3706555"/>
                </a:lnTo>
                <a:lnTo>
                  <a:pt x="9591710" y="3522542"/>
                </a:lnTo>
                <a:lnTo>
                  <a:pt x="10279030" y="3706555"/>
                </a:lnTo>
                <a:lnTo>
                  <a:pt x="10966351" y="3522542"/>
                </a:lnTo>
                <a:lnTo>
                  <a:pt x="11653671" y="3706555"/>
                </a:lnTo>
                <a:lnTo>
                  <a:pt x="12308292" y="3530877"/>
                </a:lnTo>
                <a:lnTo>
                  <a:pt x="12308292" y="3413544"/>
                </a:lnTo>
                <a:lnTo>
                  <a:pt x="11653671" y="3589222"/>
                </a:lnTo>
                <a:lnTo>
                  <a:pt x="10966351" y="3405209"/>
                </a:lnTo>
                <a:lnTo>
                  <a:pt x="10279030" y="3589222"/>
                </a:lnTo>
                <a:lnTo>
                  <a:pt x="9591710" y="3405209"/>
                </a:lnTo>
                <a:lnTo>
                  <a:pt x="8905672" y="3589222"/>
                </a:lnTo>
                <a:lnTo>
                  <a:pt x="8218352" y="3405209"/>
                </a:lnTo>
                <a:lnTo>
                  <a:pt x="7531031" y="3589222"/>
                </a:lnTo>
                <a:lnTo>
                  <a:pt x="6843711" y="3405209"/>
                </a:lnTo>
                <a:lnTo>
                  <a:pt x="6155108" y="3589222"/>
                </a:lnTo>
                <a:lnTo>
                  <a:pt x="5467788" y="3405209"/>
                </a:lnTo>
                <a:lnTo>
                  <a:pt x="4780467" y="3589222"/>
                </a:lnTo>
                <a:lnTo>
                  <a:pt x="4093147" y="3405209"/>
                </a:lnTo>
                <a:lnTo>
                  <a:pt x="3404544" y="3589222"/>
                </a:lnTo>
                <a:lnTo>
                  <a:pt x="2717224" y="3405209"/>
                </a:lnTo>
                <a:lnTo>
                  <a:pt x="2029903" y="3589222"/>
                </a:lnTo>
                <a:lnTo>
                  <a:pt x="1342583" y="3405209"/>
                </a:lnTo>
                <a:lnTo>
                  <a:pt x="655263" y="3589222"/>
                </a:lnTo>
                <a:lnTo>
                  <a:pt x="0" y="3414185"/>
                </a:lnTo>
                <a:lnTo>
                  <a:pt x="0" y="3531518"/>
                </a:lnTo>
                <a:lnTo>
                  <a:pt x="654621" y="3706555"/>
                </a:lnTo>
                <a:close/>
                <a:moveTo>
                  <a:pt x="654621" y="2855092"/>
                </a:moveTo>
                <a:lnTo>
                  <a:pt x="1341942" y="2671079"/>
                </a:lnTo>
                <a:lnTo>
                  <a:pt x="2029262" y="2855092"/>
                </a:lnTo>
                <a:lnTo>
                  <a:pt x="2716583" y="2671079"/>
                </a:lnTo>
                <a:lnTo>
                  <a:pt x="3404544" y="2855092"/>
                </a:lnTo>
                <a:lnTo>
                  <a:pt x="4091865" y="2671079"/>
                </a:lnTo>
                <a:lnTo>
                  <a:pt x="4779185" y="2855092"/>
                </a:lnTo>
                <a:lnTo>
                  <a:pt x="5466505" y="2671079"/>
                </a:lnTo>
                <a:lnTo>
                  <a:pt x="6155108" y="2855092"/>
                </a:lnTo>
                <a:lnTo>
                  <a:pt x="6842428" y="2671079"/>
                </a:lnTo>
                <a:lnTo>
                  <a:pt x="7529749" y="2855092"/>
                </a:lnTo>
                <a:lnTo>
                  <a:pt x="8217069" y="2671079"/>
                </a:lnTo>
                <a:lnTo>
                  <a:pt x="8904390" y="2855092"/>
                </a:lnTo>
                <a:lnTo>
                  <a:pt x="9591710" y="2671079"/>
                </a:lnTo>
                <a:lnTo>
                  <a:pt x="10279030" y="2855092"/>
                </a:lnTo>
                <a:lnTo>
                  <a:pt x="10966351" y="2671079"/>
                </a:lnTo>
                <a:lnTo>
                  <a:pt x="11653671" y="2855092"/>
                </a:lnTo>
                <a:lnTo>
                  <a:pt x="12310216" y="2680055"/>
                </a:lnTo>
                <a:lnTo>
                  <a:pt x="12310216" y="2585164"/>
                </a:lnTo>
                <a:lnTo>
                  <a:pt x="11655595" y="2760842"/>
                </a:lnTo>
                <a:lnTo>
                  <a:pt x="10968274" y="2576828"/>
                </a:lnTo>
                <a:lnTo>
                  <a:pt x="10280954" y="2760842"/>
                </a:lnTo>
                <a:lnTo>
                  <a:pt x="9593634" y="2576828"/>
                </a:lnTo>
                <a:lnTo>
                  <a:pt x="8905672" y="2760201"/>
                </a:lnTo>
                <a:lnTo>
                  <a:pt x="8218352" y="2576187"/>
                </a:lnTo>
                <a:lnTo>
                  <a:pt x="7531031" y="2760201"/>
                </a:lnTo>
                <a:lnTo>
                  <a:pt x="6843711" y="2576187"/>
                </a:lnTo>
                <a:lnTo>
                  <a:pt x="6155108" y="2760201"/>
                </a:lnTo>
                <a:lnTo>
                  <a:pt x="5467788" y="2576187"/>
                </a:lnTo>
                <a:lnTo>
                  <a:pt x="4780467" y="2760201"/>
                </a:lnTo>
                <a:lnTo>
                  <a:pt x="4093147" y="2576187"/>
                </a:lnTo>
                <a:lnTo>
                  <a:pt x="3404544" y="2760201"/>
                </a:lnTo>
                <a:lnTo>
                  <a:pt x="2717224" y="2576187"/>
                </a:lnTo>
                <a:lnTo>
                  <a:pt x="2029903" y="2760201"/>
                </a:lnTo>
                <a:lnTo>
                  <a:pt x="1342583" y="2576187"/>
                </a:lnTo>
                <a:lnTo>
                  <a:pt x="655263" y="2760201"/>
                </a:lnTo>
                <a:lnTo>
                  <a:pt x="0" y="2584522"/>
                </a:lnTo>
                <a:lnTo>
                  <a:pt x="0" y="2680055"/>
                </a:lnTo>
                <a:lnTo>
                  <a:pt x="654621" y="2855092"/>
                </a:lnTo>
                <a:close/>
                <a:moveTo>
                  <a:pt x="654621" y="4558018"/>
                </a:moveTo>
                <a:lnTo>
                  <a:pt x="1341942" y="4374005"/>
                </a:lnTo>
                <a:lnTo>
                  <a:pt x="2029262" y="4558018"/>
                </a:lnTo>
                <a:lnTo>
                  <a:pt x="2716583" y="4374005"/>
                </a:lnTo>
                <a:lnTo>
                  <a:pt x="3404544" y="4558018"/>
                </a:lnTo>
                <a:lnTo>
                  <a:pt x="4091865" y="4374005"/>
                </a:lnTo>
                <a:lnTo>
                  <a:pt x="4779185" y="4558018"/>
                </a:lnTo>
                <a:lnTo>
                  <a:pt x="5466505" y="4374005"/>
                </a:lnTo>
                <a:lnTo>
                  <a:pt x="6155108" y="4558018"/>
                </a:lnTo>
                <a:lnTo>
                  <a:pt x="6842428" y="4374005"/>
                </a:lnTo>
                <a:lnTo>
                  <a:pt x="7529749" y="4558018"/>
                </a:lnTo>
                <a:lnTo>
                  <a:pt x="8217069" y="4374005"/>
                </a:lnTo>
                <a:lnTo>
                  <a:pt x="8904390" y="4558018"/>
                </a:lnTo>
                <a:lnTo>
                  <a:pt x="9591710" y="4374005"/>
                </a:lnTo>
                <a:lnTo>
                  <a:pt x="10279030" y="4558018"/>
                </a:lnTo>
                <a:lnTo>
                  <a:pt x="10966351" y="4374005"/>
                </a:lnTo>
                <a:lnTo>
                  <a:pt x="11653671" y="4558018"/>
                </a:lnTo>
                <a:lnTo>
                  <a:pt x="12308292" y="4382340"/>
                </a:lnTo>
                <a:lnTo>
                  <a:pt x="12308292" y="4242566"/>
                </a:lnTo>
                <a:lnTo>
                  <a:pt x="11653671" y="4418244"/>
                </a:lnTo>
                <a:lnTo>
                  <a:pt x="10966351" y="4234231"/>
                </a:lnTo>
                <a:lnTo>
                  <a:pt x="10279030" y="4418244"/>
                </a:lnTo>
                <a:lnTo>
                  <a:pt x="9591710" y="4234231"/>
                </a:lnTo>
                <a:lnTo>
                  <a:pt x="8905672" y="4418244"/>
                </a:lnTo>
                <a:lnTo>
                  <a:pt x="8218352" y="4234231"/>
                </a:lnTo>
                <a:lnTo>
                  <a:pt x="7531031" y="4418244"/>
                </a:lnTo>
                <a:lnTo>
                  <a:pt x="6843711" y="4234231"/>
                </a:lnTo>
                <a:lnTo>
                  <a:pt x="6155108" y="4418244"/>
                </a:lnTo>
                <a:lnTo>
                  <a:pt x="5467788" y="4234231"/>
                </a:lnTo>
                <a:lnTo>
                  <a:pt x="4780467" y="4418244"/>
                </a:lnTo>
                <a:lnTo>
                  <a:pt x="4093147" y="4234231"/>
                </a:lnTo>
                <a:lnTo>
                  <a:pt x="3404544" y="4418244"/>
                </a:lnTo>
                <a:lnTo>
                  <a:pt x="2717224" y="4234231"/>
                </a:lnTo>
                <a:lnTo>
                  <a:pt x="2029903" y="4418244"/>
                </a:lnTo>
                <a:lnTo>
                  <a:pt x="1342583" y="4234231"/>
                </a:lnTo>
                <a:lnTo>
                  <a:pt x="655263" y="4418244"/>
                </a:lnTo>
                <a:lnTo>
                  <a:pt x="0" y="4243207"/>
                </a:lnTo>
                <a:lnTo>
                  <a:pt x="0" y="4382981"/>
                </a:lnTo>
                <a:lnTo>
                  <a:pt x="654621" y="4558018"/>
                </a:lnTo>
                <a:close/>
                <a:moveTo>
                  <a:pt x="654621" y="3990590"/>
                </a:moveTo>
                <a:lnTo>
                  <a:pt x="1341942" y="3806576"/>
                </a:lnTo>
                <a:lnTo>
                  <a:pt x="2029262" y="3990590"/>
                </a:lnTo>
                <a:lnTo>
                  <a:pt x="2716583" y="3806576"/>
                </a:lnTo>
                <a:lnTo>
                  <a:pt x="3404544" y="3990590"/>
                </a:lnTo>
                <a:lnTo>
                  <a:pt x="4091865" y="3806576"/>
                </a:lnTo>
                <a:lnTo>
                  <a:pt x="4779185" y="3990590"/>
                </a:lnTo>
                <a:lnTo>
                  <a:pt x="5466505" y="3806576"/>
                </a:lnTo>
                <a:lnTo>
                  <a:pt x="6155108" y="3990590"/>
                </a:lnTo>
                <a:lnTo>
                  <a:pt x="6842428" y="3806576"/>
                </a:lnTo>
                <a:lnTo>
                  <a:pt x="7529749" y="3990590"/>
                </a:lnTo>
                <a:lnTo>
                  <a:pt x="8217069" y="3806576"/>
                </a:lnTo>
                <a:lnTo>
                  <a:pt x="8904390" y="3990590"/>
                </a:lnTo>
                <a:lnTo>
                  <a:pt x="9591710" y="3806576"/>
                </a:lnTo>
                <a:lnTo>
                  <a:pt x="10279030" y="3990590"/>
                </a:lnTo>
                <a:lnTo>
                  <a:pt x="10966351" y="3806576"/>
                </a:lnTo>
                <a:lnTo>
                  <a:pt x="11653671" y="3990590"/>
                </a:lnTo>
                <a:lnTo>
                  <a:pt x="12310216" y="3814911"/>
                </a:lnTo>
                <a:lnTo>
                  <a:pt x="12310216" y="3689885"/>
                </a:lnTo>
                <a:lnTo>
                  <a:pt x="11655595" y="3865563"/>
                </a:lnTo>
                <a:lnTo>
                  <a:pt x="10968274" y="3681550"/>
                </a:lnTo>
                <a:lnTo>
                  <a:pt x="10280954" y="3865563"/>
                </a:lnTo>
                <a:lnTo>
                  <a:pt x="9593634" y="3681550"/>
                </a:lnTo>
                <a:lnTo>
                  <a:pt x="8905672" y="3865563"/>
                </a:lnTo>
                <a:lnTo>
                  <a:pt x="8218352" y="3681550"/>
                </a:lnTo>
                <a:lnTo>
                  <a:pt x="7531031" y="3865563"/>
                </a:lnTo>
                <a:lnTo>
                  <a:pt x="6843711" y="3681550"/>
                </a:lnTo>
                <a:lnTo>
                  <a:pt x="6155108" y="3865563"/>
                </a:lnTo>
                <a:lnTo>
                  <a:pt x="5467788" y="3681550"/>
                </a:lnTo>
                <a:lnTo>
                  <a:pt x="4780467" y="3865563"/>
                </a:lnTo>
                <a:lnTo>
                  <a:pt x="4093147" y="3681550"/>
                </a:lnTo>
                <a:lnTo>
                  <a:pt x="3404544" y="3865563"/>
                </a:lnTo>
                <a:lnTo>
                  <a:pt x="2717224" y="3681550"/>
                </a:lnTo>
                <a:lnTo>
                  <a:pt x="2029903" y="3865563"/>
                </a:lnTo>
                <a:lnTo>
                  <a:pt x="1342583" y="3681550"/>
                </a:lnTo>
                <a:lnTo>
                  <a:pt x="655263" y="3865563"/>
                </a:lnTo>
                <a:lnTo>
                  <a:pt x="0" y="3690526"/>
                </a:lnTo>
                <a:lnTo>
                  <a:pt x="0" y="3814911"/>
                </a:lnTo>
                <a:lnTo>
                  <a:pt x="654621" y="3990590"/>
                </a:lnTo>
                <a:close/>
                <a:moveTo>
                  <a:pt x="654621" y="4842052"/>
                </a:moveTo>
                <a:lnTo>
                  <a:pt x="1341942" y="4658039"/>
                </a:lnTo>
                <a:lnTo>
                  <a:pt x="2029262" y="4842052"/>
                </a:lnTo>
                <a:lnTo>
                  <a:pt x="2716583" y="4658039"/>
                </a:lnTo>
                <a:lnTo>
                  <a:pt x="3404544" y="4842052"/>
                </a:lnTo>
                <a:lnTo>
                  <a:pt x="4091865" y="4658039"/>
                </a:lnTo>
                <a:lnTo>
                  <a:pt x="4779185" y="4842052"/>
                </a:lnTo>
                <a:lnTo>
                  <a:pt x="5466505" y="4658039"/>
                </a:lnTo>
                <a:lnTo>
                  <a:pt x="6155108" y="4842052"/>
                </a:lnTo>
                <a:lnTo>
                  <a:pt x="6842428" y="4658039"/>
                </a:lnTo>
                <a:lnTo>
                  <a:pt x="7529749" y="4842052"/>
                </a:lnTo>
                <a:lnTo>
                  <a:pt x="8217069" y="4658039"/>
                </a:lnTo>
                <a:lnTo>
                  <a:pt x="8904390" y="4842052"/>
                </a:lnTo>
                <a:lnTo>
                  <a:pt x="9591710" y="4658039"/>
                </a:lnTo>
                <a:lnTo>
                  <a:pt x="10279030" y="4842052"/>
                </a:lnTo>
                <a:lnTo>
                  <a:pt x="10966351" y="4658039"/>
                </a:lnTo>
                <a:lnTo>
                  <a:pt x="11653671" y="4842052"/>
                </a:lnTo>
                <a:lnTo>
                  <a:pt x="12308292" y="4666374"/>
                </a:lnTo>
                <a:lnTo>
                  <a:pt x="12308292" y="4519548"/>
                </a:lnTo>
                <a:lnTo>
                  <a:pt x="11653671" y="4695226"/>
                </a:lnTo>
                <a:lnTo>
                  <a:pt x="10966351" y="4511213"/>
                </a:lnTo>
                <a:lnTo>
                  <a:pt x="10279030" y="4695226"/>
                </a:lnTo>
                <a:lnTo>
                  <a:pt x="9591710" y="4511213"/>
                </a:lnTo>
                <a:lnTo>
                  <a:pt x="8905672" y="4694585"/>
                </a:lnTo>
                <a:lnTo>
                  <a:pt x="8218352" y="4510572"/>
                </a:lnTo>
                <a:lnTo>
                  <a:pt x="7531031" y="4694585"/>
                </a:lnTo>
                <a:lnTo>
                  <a:pt x="6843711" y="4510572"/>
                </a:lnTo>
                <a:lnTo>
                  <a:pt x="6155108" y="4694585"/>
                </a:lnTo>
                <a:lnTo>
                  <a:pt x="5467788" y="4510572"/>
                </a:lnTo>
                <a:lnTo>
                  <a:pt x="4780467" y="4694585"/>
                </a:lnTo>
                <a:lnTo>
                  <a:pt x="4093147" y="4510572"/>
                </a:lnTo>
                <a:lnTo>
                  <a:pt x="3404544" y="4694585"/>
                </a:lnTo>
                <a:lnTo>
                  <a:pt x="2717224" y="4510572"/>
                </a:lnTo>
                <a:lnTo>
                  <a:pt x="2029903" y="4694585"/>
                </a:lnTo>
                <a:lnTo>
                  <a:pt x="1342583" y="4510572"/>
                </a:lnTo>
                <a:lnTo>
                  <a:pt x="655263" y="4694585"/>
                </a:lnTo>
                <a:lnTo>
                  <a:pt x="0" y="4519548"/>
                </a:lnTo>
                <a:lnTo>
                  <a:pt x="0" y="4666374"/>
                </a:lnTo>
                <a:lnTo>
                  <a:pt x="654621" y="4842052"/>
                </a:lnTo>
                <a:close/>
                <a:moveTo>
                  <a:pt x="654621" y="4273983"/>
                </a:moveTo>
                <a:lnTo>
                  <a:pt x="1341942" y="4089970"/>
                </a:lnTo>
                <a:lnTo>
                  <a:pt x="2029262" y="4273983"/>
                </a:lnTo>
                <a:lnTo>
                  <a:pt x="2716583" y="4089970"/>
                </a:lnTo>
                <a:lnTo>
                  <a:pt x="3404544" y="4273983"/>
                </a:lnTo>
                <a:lnTo>
                  <a:pt x="4091865" y="4089970"/>
                </a:lnTo>
                <a:lnTo>
                  <a:pt x="4779185" y="4273983"/>
                </a:lnTo>
                <a:lnTo>
                  <a:pt x="5466505" y="4089970"/>
                </a:lnTo>
                <a:lnTo>
                  <a:pt x="6155108" y="4273983"/>
                </a:lnTo>
                <a:lnTo>
                  <a:pt x="6842428" y="4089970"/>
                </a:lnTo>
                <a:lnTo>
                  <a:pt x="7529749" y="4273983"/>
                </a:lnTo>
                <a:lnTo>
                  <a:pt x="8217069" y="4089970"/>
                </a:lnTo>
                <a:lnTo>
                  <a:pt x="8904390" y="4273983"/>
                </a:lnTo>
                <a:lnTo>
                  <a:pt x="9591710" y="4089970"/>
                </a:lnTo>
                <a:lnTo>
                  <a:pt x="10279030" y="4273983"/>
                </a:lnTo>
                <a:lnTo>
                  <a:pt x="10966351" y="4089970"/>
                </a:lnTo>
                <a:lnTo>
                  <a:pt x="11653671" y="4273983"/>
                </a:lnTo>
                <a:lnTo>
                  <a:pt x="12308292" y="4098305"/>
                </a:lnTo>
                <a:lnTo>
                  <a:pt x="12308292" y="3966225"/>
                </a:lnTo>
                <a:lnTo>
                  <a:pt x="11655595" y="4141904"/>
                </a:lnTo>
                <a:lnTo>
                  <a:pt x="10968274" y="3957890"/>
                </a:lnTo>
                <a:lnTo>
                  <a:pt x="10280313" y="4141904"/>
                </a:lnTo>
                <a:lnTo>
                  <a:pt x="9592992" y="3957890"/>
                </a:lnTo>
                <a:lnTo>
                  <a:pt x="8905672" y="4141904"/>
                </a:lnTo>
                <a:lnTo>
                  <a:pt x="8218352" y="3957890"/>
                </a:lnTo>
                <a:lnTo>
                  <a:pt x="7530390" y="4141904"/>
                </a:lnTo>
                <a:lnTo>
                  <a:pt x="6843070" y="3957890"/>
                </a:lnTo>
                <a:lnTo>
                  <a:pt x="6155108" y="4141904"/>
                </a:lnTo>
                <a:lnTo>
                  <a:pt x="5467788" y="3957890"/>
                </a:lnTo>
                <a:lnTo>
                  <a:pt x="4779826" y="4141904"/>
                </a:lnTo>
                <a:lnTo>
                  <a:pt x="4092506" y="3957890"/>
                </a:lnTo>
                <a:lnTo>
                  <a:pt x="3404544" y="4141904"/>
                </a:lnTo>
                <a:lnTo>
                  <a:pt x="2717224" y="3957890"/>
                </a:lnTo>
                <a:lnTo>
                  <a:pt x="2029903" y="4141904"/>
                </a:lnTo>
                <a:lnTo>
                  <a:pt x="1342583" y="3957890"/>
                </a:lnTo>
                <a:lnTo>
                  <a:pt x="654621" y="4141904"/>
                </a:lnTo>
                <a:lnTo>
                  <a:pt x="0" y="3966867"/>
                </a:lnTo>
                <a:lnTo>
                  <a:pt x="0" y="4098946"/>
                </a:lnTo>
                <a:lnTo>
                  <a:pt x="654621" y="4273983"/>
                </a:lnTo>
                <a:close/>
                <a:moveTo>
                  <a:pt x="654621" y="2287665"/>
                </a:moveTo>
                <a:lnTo>
                  <a:pt x="1341942" y="2103651"/>
                </a:lnTo>
                <a:lnTo>
                  <a:pt x="2029262" y="2287665"/>
                </a:lnTo>
                <a:lnTo>
                  <a:pt x="2716583" y="2103651"/>
                </a:lnTo>
                <a:lnTo>
                  <a:pt x="3404544" y="2287665"/>
                </a:lnTo>
                <a:lnTo>
                  <a:pt x="4091865" y="2103651"/>
                </a:lnTo>
                <a:lnTo>
                  <a:pt x="4779185" y="2287665"/>
                </a:lnTo>
                <a:lnTo>
                  <a:pt x="5466505" y="2103651"/>
                </a:lnTo>
                <a:lnTo>
                  <a:pt x="6155108" y="2287665"/>
                </a:lnTo>
                <a:lnTo>
                  <a:pt x="6842428" y="2103651"/>
                </a:lnTo>
                <a:lnTo>
                  <a:pt x="7529749" y="2287665"/>
                </a:lnTo>
                <a:lnTo>
                  <a:pt x="8217069" y="2103651"/>
                </a:lnTo>
                <a:lnTo>
                  <a:pt x="8904390" y="2287665"/>
                </a:lnTo>
                <a:lnTo>
                  <a:pt x="9591710" y="2103651"/>
                </a:lnTo>
                <a:lnTo>
                  <a:pt x="10279030" y="2287665"/>
                </a:lnTo>
                <a:lnTo>
                  <a:pt x="10966351" y="2103651"/>
                </a:lnTo>
                <a:lnTo>
                  <a:pt x="11653671" y="2287665"/>
                </a:lnTo>
                <a:lnTo>
                  <a:pt x="12308292" y="2111986"/>
                </a:lnTo>
                <a:lnTo>
                  <a:pt x="12308292" y="2031841"/>
                </a:lnTo>
                <a:lnTo>
                  <a:pt x="11653671" y="2207519"/>
                </a:lnTo>
                <a:lnTo>
                  <a:pt x="10966351" y="2023506"/>
                </a:lnTo>
                <a:lnTo>
                  <a:pt x="10279030" y="2207519"/>
                </a:lnTo>
                <a:lnTo>
                  <a:pt x="9591710" y="2023506"/>
                </a:lnTo>
                <a:lnTo>
                  <a:pt x="8905672" y="2207519"/>
                </a:lnTo>
                <a:lnTo>
                  <a:pt x="8218352" y="2023506"/>
                </a:lnTo>
                <a:lnTo>
                  <a:pt x="7531031" y="2207519"/>
                </a:lnTo>
                <a:lnTo>
                  <a:pt x="6843711" y="2023506"/>
                </a:lnTo>
                <a:lnTo>
                  <a:pt x="6155108" y="2207519"/>
                </a:lnTo>
                <a:lnTo>
                  <a:pt x="5467788" y="2023506"/>
                </a:lnTo>
                <a:lnTo>
                  <a:pt x="4780467" y="2207519"/>
                </a:lnTo>
                <a:lnTo>
                  <a:pt x="4093147" y="2023506"/>
                </a:lnTo>
                <a:lnTo>
                  <a:pt x="3404544" y="2207519"/>
                </a:lnTo>
                <a:lnTo>
                  <a:pt x="2717224" y="2023506"/>
                </a:lnTo>
                <a:lnTo>
                  <a:pt x="2029903" y="2207519"/>
                </a:lnTo>
                <a:lnTo>
                  <a:pt x="1342583" y="2023506"/>
                </a:lnTo>
                <a:lnTo>
                  <a:pt x="655263" y="2207519"/>
                </a:lnTo>
                <a:lnTo>
                  <a:pt x="0" y="2031841"/>
                </a:lnTo>
                <a:lnTo>
                  <a:pt x="0" y="2111986"/>
                </a:lnTo>
                <a:lnTo>
                  <a:pt x="654621" y="2287665"/>
                </a:lnTo>
                <a:close/>
                <a:moveTo>
                  <a:pt x="654621" y="1152167"/>
                </a:moveTo>
                <a:lnTo>
                  <a:pt x="1341942" y="968154"/>
                </a:lnTo>
                <a:lnTo>
                  <a:pt x="2029262" y="1152167"/>
                </a:lnTo>
                <a:lnTo>
                  <a:pt x="2717224" y="968154"/>
                </a:lnTo>
                <a:lnTo>
                  <a:pt x="3404544" y="1152167"/>
                </a:lnTo>
                <a:lnTo>
                  <a:pt x="4092506" y="968154"/>
                </a:lnTo>
                <a:lnTo>
                  <a:pt x="4779826" y="1152167"/>
                </a:lnTo>
                <a:lnTo>
                  <a:pt x="5467788" y="968154"/>
                </a:lnTo>
                <a:lnTo>
                  <a:pt x="6155108" y="1152167"/>
                </a:lnTo>
                <a:lnTo>
                  <a:pt x="6842428" y="968154"/>
                </a:lnTo>
                <a:lnTo>
                  <a:pt x="7529749" y="1152167"/>
                </a:lnTo>
                <a:lnTo>
                  <a:pt x="8217069" y="968154"/>
                </a:lnTo>
                <a:lnTo>
                  <a:pt x="8904390" y="1152167"/>
                </a:lnTo>
                <a:lnTo>
                  <a:pt x="9591710" y="968154"/>
                </a:lnTo>
                <a:lnTo>
                  <a:pt x="10279030" y="1152167"/>
                </a:lnTo>
                <a:lnTo>
                  <a:pt x="10966351" y="968154"/>
                </a:lnTo>
                <a:lnTo>
                  <a:pt x="11653671" y="1152167"/>
                </a:lnTo>
                <a:lnTo>
                  <a:pt x="12308292" y="976489"/>
                </a:lnTo>
                <a:lnTo>
                  <a:pt x="12308292" y="925837"/>
                </a:lnTo>
                <a:lnTo>
                  <a:pt x="11653671" y="1101516"/>
                </a:lnTo>
                <a:lnTo>
                  <a:pt x="10966351" y="917502"/>
                </a:lnTo>
                <a:lnTo>
                  <a:pt x="10279030" y="1101516"/>
                </a:lnTo>
                <a:lnTo>
                  <a:pt x="9591710" y="917502"/>
                </a:lnTo>
                <a:lnTo>
                  <a:pt x="8905672" y="1102157"/>
                </a:lnTo>
                <a:lnTo>
                  <a:pt x="8218352" y="918143"/>
                </a:lnTo>
                <a:lnTo>
                  <a:pt x="7531031" y="1102157"/>
                </a:lnTo>
                <a:lnTo>
                  <a:pt x="6843711" y="918143"/>
                </a:lnTo>
                <a:lnTo>
                  <a:pt x="6155108" y="1102157"/>
                </a:lnTo>
                <a:lnTo>
                  <a:pt x="5467788" y="918143"/>
                </a:lnTo>
                <a:lnTo>
                  <a:pt x="4780467" y="1102157"/>
                </a:lnTo>
                <a:lnTo>
                  <a:pt x="4093147" y="918143"/>
                </a:lnTo>
                <a:lnTo>
                  <a:pt x="3404544" y="1102157"/>
                </a:lnTo>
                <a:lnTo>
                  <a:pt x="2717224" y="918143"/>
                </a:lnTo>
                <a:lnTo>
                  <a:pt x="2029903" y="1102157"/>
                </a:lnTo>
                <a:lnTo>
                  <a:pt x="1342583" y="918143"/>
                </a:lnTo>
                <a:lnTo>
                  <a:pt x="655263" y="1102157"/>
                </a:lnTo>
                <a:lnTo>
                  <a:pt x="0" y="926478"/>
                </a:lnTo>
                <a:lnTo>
                  <a:pt x="0" y="977130"/>
                </a:lnTo>
                <a:lnTo>
                  <a:pt x="654621" y="1152167"/>
                </a:lnTo>
                <a:close/>
                <a:moveTo>
                  <a:pt x="654621" y="1436202"/>
                </a:moveTo>
                <a:lnTo>
                  <a:pt x="1341942" y="1252189"/>
                </a:lnTo>
                <a:lnTo>
                  <a:pt x="2029903" y="1436202"/>
                </a:lnTo>
                <a:lnTo>
                  <a:pt x="2717224" y="1252189"/>
                </a:lnTo>
                <a:lnTo>
                  <a:pt x="3404544" y="1436202"/>
                </a:lnTo>
                <a:lnTo>
                  <a:pt x="4091865" y="1252189"/>
                </a:lnTo>
                <a:lnTo>
                  <a:pt x="4779826" y="1436202"/>
                </a:lnTo>
                <a:lnTo>
                  <a:pt x="5467147" y="1252189"/>
                </a:lnTo>
                <a:lnTo>
                  <a:pt x="6155108" y="1436202"/>
                </a:lnTo>
                <a:lnTo>
                  <a:pt x="6842428" y="1252189"/>
                </a:lnTo>
                <a:lnTo>
                  <a:pt x="7529749" y="1436202"/>
                </a:lnTo>
                <a:lnTo>
                  <a:pt x="8217069" y="1252189"/>
                </a:lnTo>
                <a:lnTo>
                  <a:pt x="8905672" y="1436202"/>
                </a:lnTo>
                <a:lnTo>
                  <a:pt x="9592992" y="1252189"/>
                </a:lnTo>
                <a:lnTo>
                  <a:pt x="10280313" y="1436202"/>
                </a:lnTo>
                <a:lnTo>
                  <a:pt x="10967633" y="1252189"/>
                </a:lnTo>
                <a:lnTo>
                  <a:pt x="11654954" y="1436202"/>
                </a:lnTo>
                <a:lnTo>
                  <a:pt x="12309575" y="1260524"/>
                </a:lnTo>
                <a:lnTo>
                  <a:pt x="12309575" y="1202819"/>
                </a:lnTo>
                <a:lnTo>
                  <a:pt x="11655595" y="1378497"/>
                </a:lnTo>
                <a:lnTo>
                  <a:pt x="10968274" y="1194484"/>
                </a:lnTo>
                <a:lnTo>
                  <a:pt x="10280313" y="1378497"/>
                </a:lnTo>
                <a:lnTo>
                  <a:pt x="9592992" y="1194484"/>
                </a:lnTo>
                <a:lnTo>
                  <a:pt x="8905672" y="1378497"/>
                </a:lnTo>
                <a:lnTo>
                  <a:pt x="8218352" y="1194484"/>
                </a:lnTo>
                <a:lnTo>
                  <a:pt x="7530390" y="1378497"/>
                </a:lnTo>
                <a:lnTo>
                  <a:pt x="6843070" y="1194484"/>
                </a:lnTo>
                <a:lnTo>
                  <a:pt x="6155108" y="1378497"/>
                </a:lnTo>
                <a:lnTo>
                  <a:pt x="5467788" y="1194484"/>
                </a:lnTo>
                <a:lnTo>
                  <a:pt x="4779826" y="1378497"/>
                </a:lnTo>
                <a:lnTo>
                  <a:pt x="4092506" y="1194484"/>
                </a:lnTo>
                <a:lnTo>
                  <a:pt x="3404544" y="1378497"/>
                </a:lnTo>
                <a:lnTo>
                  <a:pt x="2717224" y="1194484"/>
                </a:lnTo>
                <a:lnTo>
                  <a:pt x="2029903" y="1378497"/>
                </a:lnTo>
                <a:lnTo>
                  <a:pt x="1342583" y="1194484"/>
                </a:lnTo>
                <a:lnTo>
                  <a:pt x="654621" y="1378497"/>
                </a:lnTo>
                <a:lnTo>
                  <a:pt x="0" y="1202819"/>
                </a:lnTo>
                <a:lnTo>
                  <a:pt x="0" y="1260524"/>
                </a:lnTo>
                <a:lnTo>
                  <a:pt x="654621" y="1436202"/>
                </a:lnTo>
                <a:close/>
                <a:moveTo>
                  <a:pt x="654621" y="868774"/>
                </a:moveTo>
                <a:lnTo>
                  <a:pt x="1341942" y="684761"/>
                </a:lnTo>
                <a:lnTo>
                  <a:pt x="2029262" y="868774"/>
                </a:lnTo>
                <a:lnTo>
                  <a:pt x="2716583" y="684761"/>
                </a:lnTo>
                <a:lnTo>
                  <a:pt x="3404544" y="868774"/>
                </a:lnTo>
                <a:lnTo>
                  <a:pt x="4091865" y="684761"/>
                </a:lnTo>
                <a:lnTo>
                  <a:pt x="4779185" y="868774"/>
                </a:lnTo>
                <a:lnTo>
                  <a:pt x="5466505" y="684761"/>
                </a:lnTo>
                <a:lnTo>
                  <a:pt x="6155108" y="868774"/>
                </a:lnTo>
                <a:lnTo>
                  <a:pt x="6842428" y="684761"/>
                </a:lnTo>
                <a:lnTo>
                  <a:pt x="7529749" y="868774"/>
                </a:lnTo>
                <a:lnTo>
                  <a:pt x="8217069" y="684761"/>
                </a:lnTo>
                <a:lnTo>
                  <a:pt x="8904390" y="868774"/>
                </a:lnTo>
                <a:lnTo>
                  <a:pt x="9591710" y="684761"/>
                </a:lnTo>
                <a:lnTo>
                  <a:pt x="10279030" y="868774"/>
                </a:lnTo>
                <a:lnTo>
                  <a:pt x="10966351" y="684761"/>
                </a:lnTo>
                <a:lnTo>
                  <a:pt x="11653671" y="868774"/>
                </a:lnTo>
                <a:lnTo>
                  <a:pt x="12308292" y="693096"/>
                </a:lnTo>
                <a:lnTo>
                  <a:pt x="12308292" y="650138"/>
                </a:lnTo>
                <a:lnTo>
                  <a:pt x="11653671" y="825816"/>
                </a:lnTo>
                <a:lnTo>
                  <a:pt x="10968274" y="641162"/>
                </a:lnTo>
                <a:lnTo>
                  <a:pt x="10280954" y="825175"/>
                </a:lnTo>
                <a:lnTo>
                  <a:pt x="9592992" y="641162"/>
                </a:lnTo>
                <a:lnTo>
                  <a:pt x="8905672" y="825816"/>
                </a:lnTo>
                <a:lnTo>
                  <a:pt x="8217710" y="641162"/>
                </a:lnTo>
                <a:lnTo>
                  <a:pt x="7530390" y="825175"/>
                </a:lnTo>
                <a:lnTo>
                  <a:pt x="6842428" y="641162"/>
                </a:lnTo>
                <a:lnTo>
                  <a:pt x="6155108" y="825816"/>
                </a:lnTo>
                <a:lnTo>
                  <a:pt x="5467788" y="641162"/>
                </a:lnTo>
                <a:lnTo>
                  <a:pt x="4780467" y="825175"/>
                </a:lnTo>
                <a:lnTo>
                  <a:pt x="4092506" y="641162"/>
                </a:lnTo>
                <a:lnTo>
                  <a:pt x="3404544" y="825816"/>
                </a:lnTo>
                <a:lnTo>
                  <a:pt x="2717224" y="641162"/>
                </a:lnTo>
                <a:lnTo>
                  <a:pt x="2029903" y="825175"/>
                </a:lnTo>
                <a:lnTo>
                  <a:pt x="1341942" y="641162"/>
                </a:lnTo>
                <a:lnTo>
                  <a:pt x="654621" y="825175"/>
                </a:lnTo>
                <a:lnTo>
                  <a:pt x="0" y="650138"/>
                </a:lnTo>
                <a:lnTo>
                  <a:pt x="0" y="693096"/>
                </a:lnTo>
                <a:lnTo>
                  <a:pt x="654621" y="868774"/>
                </a:lnTo>
                <a:close/>
                <a:moveTo>
                  <a:pt x="654621" y="584739"/>
                </a:moveTo>
                <a:lnTo>
                  <a:pt x="1341942" y="400726"/>
                </a:lnTo>
                <a:lnTo>
                  <a:pt x="2029262" y="584739"/>
                </a:lnTo>
                <a:lnTo>
                  <a:pt x="2716583" y="400726"/>
                </a:lnTo>
                <a:lnTo>
                  <a:pt x="3404544" y="584739"/>
                </a:lnTo>
                <a:lnTo>
                  <a:pt x="4091865" y="400726"/>
                </a:lnTo>
                <a:lnTo>
                  <a:pt x="4779185" y="584739"/>
                </a:lnTo>
                <a:lnTo>
                  <a:pt x="5466505" y="400726"/>
                </a:lnTo>
                <a:lnTo>
                  <a:pt x="6155108" y="584739"/>
                </a:lnTo>
                <a:lnTo>
                  <a:pt x="6842428" y="400726"/>
                </a:lnTo>
                <a:lnTo>
                  <a:pt x="7529749" y="584739"/>
                </a:lnTo>
                <a:lnTo>
                  <a:pt x="8217069" y="400726"/>
                </a:lnTo>
                <a:lnTo>
                  <a:pt x="8905672" y="584739"/>
                </a:lnTo>
                <a:lnTo>
                  <a:pt x="9592992" y="400726"/>
                </a:lnTo>
                <a:lnTo>
                  <a:pt x="10280313" y="584739"/>
                </a:lnTo>
                <a:lnTo>
                  <a:pt x="10967633" y="400726"/>
                </a:lnTo>
                <a:lnTo>
                  <a:pt x="11654954" y="584739"/>
                </a:lnTo>
                <a:lnTo>
                  <a:pt x="12310216" y="409702"/>
                </a:lnTo>
                <a:lnTo>
                  <a:pt x="12310216" y="374438"/>
                </a:lnTo>
                <a:lnTo>
                  <a:pt x="11655595" y="550117"/>
                </a:lnTo>
                <a:lnTo>
                  <a:pt x="10968274" y="366103"/>
                </a:lnTo>
                <a:lnTo>
                  <a:pt x="10280954" y="550117"/>
                </a:lnTo>
                <a:lnTo>
                  <a:pt x="9593634" y="366103"/>
                </a:lnTo>
                <a:lnTo>
                  <a:pt x="8905672" y="549475"/>
                </a:lnTo>
                <a:lnTo>
                  <a:pt x="8218352" y="365462"/>
                </a:lnTo>
                <a:lnTo>
                  <a:pt x="7531031" y="549475"/>
                </a:lnTo>
                <a:lnTo>
                  <a:pt x="6843711" y="365462"/>
                </a:lnTo>
                <a:lnTo>
                  <a:pt x="6155108" y="549475"/>
                </a:lnTo>
                <a:lnTo>
                  <a:pt x="5467788" y="364821"/>
                </a:lnTo>
                <a:lnTo>
                  <a:pt x="4779826" y="549475"/>
                </a:lnTo>
                <a:lnTo>
                  <a:pt x="4092506" y="364821"/>
                </a:lnTo>
                <a:lnTo>
                  <a:pt x="3404544" y="549475"/>
                </a:lnTo>
                <a:lnTo>
                  <a:pt x="2717224" y="364821"/>
                </a:lnTo>
                <a:lnTo>
                  <a:pt x="2029903" y="549475"/>
                </a:lnTo>
                <a:lnTo>
                  <a:pt x="1341942" y="364821"/>
                </a:lnTo>
                <a:lnTo>
                  <a:pt x="654621" y="549475"/>
                </a:lnTo>
                <a:lnTo>
                  <a:pt x="0" y="373797"/>
                </a:lnTo>
                <a:lnTo>
                  <a:pt x="0" y="409061"/>
                </a:lnTo>
                <a:lnTo>
                  <a:pt x="654621" y="584739"/>
                </a:lnTo>
                <a:close/>
                <a:moveTo>
                  <a:pt x="654621" y="300705"/>
                </a:moveTo>
                <a:lnTo>
                  <a:pt x="1341942" y="116691"/>
                </a:lnTo>
                <a:lnTo>
                  <a:pt x="2029262" y="300705"/>
                </a:lnTo>
                <a:lnTo>
                  <a:pt x="2716583" y="116691"/>
                </a:lnTo>
                <a:lnTo>
                  <a:pt x="3404544" y="300705"/>
                </a:lnTo>
                <a:lnTo>
                  <a:pt x="4091865" y="116691"/>
                </a:lnTo>
                <a:lnTo>
                  <a:pt x="4779185" y="300705"/>
                </a:lnTo>
                <a:lnTo>
                  <a:pt x="5466505" y="116691"/>
                </a:lnTo>
                <a:lnTo>
                  <a:pt x="6155108" y="300705"/>
                </a:lnTo>
                <a:lnTo>
                  <a:pt x="6842428" y="116691"/>
                </a:lnTo>
                <a:lnTo>
                  <a:pt x="7529749" y="300705"/>
                </a:lnTo>
                <a:lnTo>
                  <a:pt x="8217069" y="116691"/>
                </a:lnTo>
                <a:lnTo>
                  <a:pt x="8905672" y="300705"/>
                </a:lnTo>
                <a:lnTo>
                  <a:pt x="9592992" y="116691"/>
                </a:lnTo>
                <a:lnTo>
                  <a:pt x="10280313" y="300705"/>
                </a:lnTo>
                <a:lnTo>
                  <a:pt x="10967633" y="116691"/>
                </a:lnTo>
                <a:lnTo>
                  <a:pt x="11654954" y="300705"/>
                </a:lnTo>
                <a:lnTo>
                  <a:pt x="12310216" y="125668"/>
                </a:lnTo>
                <a:lnTo>
                  <a:pt x="12310216" y="97457"/>
                </a:lnTo>
                <a:lnTo>
                  <a:pt x="11655595" y="273135"/>
                </a:lnTo>
                <a:lnTo>
                  <a:pt x="10968274" y="89121"/>
                </a:lnTo>
                <a:lnTo>
                  <a:pt x="10280954" y="273135"/>
                </a:lnTo>
                <a:lnTo>
                  <a:pt x="9593634" y="89121"/>
                </a:lnTo>
                <a:lnTo>
                  <a:pt x="8905672" y="273135"/>
                </a:lnTo>
                <a:lnTo>
                  <a:pt x="8218352" y="89121"/>
                </a:lnTo>
                <a:lnTo>
                  <a:pt x="7531031" y="273135"/>
                </a:lnTo>
                <a:lnTo>
                  <a:pt x="6843711" y="89121"/>
                </a:lnTo>
                <a:lnTo>
                  <a:pt x="6155108" y="273135"/>
                </a:lnTo>
                <a:lnTo>
                  <a:pt x="5467788" y="88480"/>
                </a:lnTo>
                <a:lnTo>
                  <a:pt x="4779826" y="273135"/>
                </a:lnTo>
                <a:lnTo>
                  <a:pt x="4092506" y="88480"/>
                </a:lnTo>
                <a:lnTo>
                  <a:pt x="3404544" y="273135"/>
                </a:lnTo>
                <a:lnTo>
                  <a:pt x="2717224" y="88480"/>
                </a:lnTo>
                <a:lnTo>
                  <a:pt x="2029903" y="273135"/>
                </a:lnTo>
                <a:lnTo>
                  <a:pt x="1341942" y="88480"/>
                </a:lnTo>
                <a:lnTo>
                  <a:pt x="654621" y="273135"/>
                </a:lnTo>
                <a:lnTo>
                  <a:pt x="0" y="97457"/>
                </a:lnTo>
                <a:lnTo>
                  <a:pt x="0" y="125668"/>
                </a:lnTo>
                <a:lnTo>
                  <a:pt x="654621" y="300705"/>
                </a:lnTo>
                <a:close/>
                <a:moveTo>
                  <a:pt x="654621" y="2571699"/>
                </a:moveTo>
                <a:lnTo>
                  <a:pt x="1341942" y="2387686"/>
                </a:lnTo>
                <a:lnTo>
                  <a:pt x="2029262" y="2571699"/>
                </a:lnTo>
                <a:lnTo>
                  <a:pt x="2716583" y="2387686"/>
                </a:lnTo>
                <a:lnTo>
                  <a:pt x="3404544" y="2571699"/>
                </a:lnTo>
                <a:lnTo>
                  <a:pt x="4091865" y="2387686"/>
                </a:lnTo>
                <a:lnTo>
                  <a:pt x="4779185" y="2571699"/>
                </a:lnTo>
                <a:lnTo>
                  <a:pt x="5466505" y="2387686"/>
                </a:lnTo>
                <a:lnTo>
                  <a:pt x="6155108" y="2571699"/>
                </a:lnTo>
                <a:lnTo>
                  <a:pt x="6842428" y="2387686"/>
                </a:lnTo>
                <a:lnTo>
                  <a:pt x="7529749" y="2571699"/>
                </a:lnTo>
                <a:lnTo>
                  <a:pt x="8217069" y="2387686"/>
                </a:lnTo>
                <a:lnTo>
                  <a:pt x="8904390" y="2571699"/>
                </a:lnTo>
                <a:lnTo>
                  <a:pt x="9591710" y="2387686"/>
                </a:lnTo>
                <a:lnTo>
                  <a:pt x="10279030" y="2571699"/>
                </a:lnTo>
                <a:lnTo>
                  <a:pt x="10966351" y="2387686"/>
                </a:lnTo>
                <a:lnTo>
                  <a:pt x="11653671" y="2571699"/>
                </a:lnTo>
                <a:lnTo>
                  <a:pt x="12308292" y="2396021"/>
                </a:lnTo>
                <a:lnTo>
                  <a:pt x="12308292" y="2308182"/>
                </a:lnTo>
                <a:lnTo>
                  <a:pt x="11653671" y="2483860"/>
                </a:lnTo>
                <a:lnTo>
                  <a:pt x="10966351" y="2299847"/>
                </a:lnTo>
                <a:lnTo>
                  <a:pt x="10279030" y="2483860"/>
                </a:lnTo>
                <a:lnTo>
                  <a:pt x="9591710" y="2299847"/>
                </a:lnTo>
                <a:lnTo>
                  <a:pt x="8905672" y="2483860"/>
                </a:lnTo>
                <a:lnTo>
                  <a:pt x="8218352" y="2299847"/>
                </a:lnTo>
                <a:lnTo>
                  <a:pt x="7531031" y="2483860"/>
                </a:lnTo>
                <a:lnTo>
                  <a:pt x="6843711" y="2299847"/>
                </a:lnTo>
                <a:lnTo>
                  <a:pt x="6155108" y="2483860"/>
                </a:lnTo>
                <a:lnTo>
                  <a:pt x="5467788" y="2299847"/>
                </a:lnTo>
                <a:lnTo>
                  <a:pt x="4780467" y="2483860"/>
                </a:lnTo>
                <a:lnTo>
                  <a:pt x="4093147" y="2299847"/>
                </a:lnTo>
                <a:lnTo>
                  <a:pt x="3404544" y="2483860"/>
                </a:lnTo>
                <a:lnTo>
                  <a:pt x="2717224" y="2299847"/>
                </a:lnTo>
                <a:lnTo>
                  <a:pt x="2029903" y="2483860"/>
                </a:lnTo>
                <a:lnTo>
                  <a:pt x="1342583" y="2299847"/>
                </a:lnTo>
                <a:lnTo>
                  <a:pt x="655263" y="2483860"/>
                </a:lnTo>
                <a:lnTo>
                  <a:pt x="0" y="2308182"/>
                </a:lnTo>
                <a:lnTo>
                  <a:pt x="0" y="2396021"/>
                </a:lnTo>
                <a:lnTo>
                  <a:pt x="654621" y="2571699"/>
                </a:lnTo>
                <a:close/>
                <a:moveTo>
                  <a:pt x="654621" y="2003630"/>
                </a:moveTo>
                <a:lnTo>
                  <a:pt x="1341942" y="1819616"/>
                </a:lnTo>
                <a:lnTo>
                  <a:pt x="2029262" y="2003630"/>
                </a:lnTo>
                <a:lnTo>
                  <a:pt x="2716583" y="1819616"/>
                </a:lnTo>
                <a:lnTo>
                  <a:pt x="3404544" y="2003630"/>
                </a:lnTo>
                <a:lnTo>
                  <a:pt x="4091865" y="1819616"/>
                </a:lnTo>
                <a:lnTo>
                  <a:pt x="4779185" y="2003630"/>
                </a:lnTo>
                <a:lnTo>
                  <a:pt x="5466505" y="1819616"/>
                </a:lnTo>
                <a:lnTo>
                  <a:pt x="6155108" y="2003630"/>
                </a:lnTo>
                <a:lnTo>
                  <a:pt x="6842428" y="1819616"/>
                </a:lnTo>
                <a:lnTo>
                  <a:pt x="7529749" y="2003630"/>
                </a:lnTo>
                <a:lnTo>
                  <a:pt x="8217069" y="1819616"/>
                </a:lnTo>
                <a:lnTo>
                  <a:pt x="8904390" y="2003630"/>
                </a:lnTo>
                <a:lnTo>
                  <a:pt x="9591710" y="1819616"/>
                </a:lnTo>
                <a:lnTo>
                  <a:pt x="10279030" y="2003630"/>
                </a:lnTo>
                <a:lnTo>
                  <a:pt x="10966351" y="1819616"/>
                </a:lnTo>
                <a:lnTo>
                  <a:pt x="11653671" y="2003630"/>
                </a:lnTo>
                <a:lnTo>
                  <a:pt x="12308292" y="1827952"/>
                </a:lnTo>
                <a:lnTo>
                  <a:pt x="12308292" y="1755500"/>
                </a:lnTo>
                <a:lnTo>
                  <a:pt x="11653671" y="1931179"/>
                </a:lnTo>
                <a:lnTo>
                  <a:pt x="10966351" y="1747165"/>
                </a:lnTo>
                <a:lnTo>
                  <a:pt x="10279030" y="1931179"/>
                </a:lnTo>
                <a:lnTo>
                  <a:pt x="9591710" y="1747165"/>
                </a:lnTo>
                <a:lnTo>
                  <a:pt x="8905672" y="1931179"/>
                </a:lnTo>
                <a:lnTo>
                  <a:pt x="8218352" y="1747165"/>
                </a:lnTo>
                <a:lnTo>
                  <a:pt x="7531031" y="1931179"/>
                </a:lnTo>
                <a:lnTo>
                  <a:pt x="6843711" y="1747165"/>
                </a:lnTo>
                <a:lnTo>
                  <a:pt x="6155108" y="1931179"/>
                </a:lnTo>
                <a:lnTo>
                  <a:pt x="5467788" y="1747165"/>
                </a:lnTo>
                <a:lnTo>
                  <a:pt x="4780467" y="1931179"/>
                </a:lnTo>
                <a:lnTo>
                  <a:pt x="4093147" y="1747165"/>
                </a:lnTo>
                <a:lnTo>
                  <a:pt x="3404544" y="1931179"/>
                </a:lnTo>
                <a:lnTo>
                  <a:pt x="2717224" y="1747165"/>
                </a:lnTo>
                <a:lnTo>
                  <a:pt x="2029903" y="1931179"/>
                </a:lnTo>
                <a:lnTo>
                  <a:pt x="1342583" y="1747165"/>
                </a:lnTo>
                <a:lnTo>
                  <a:pt x="655263" y="1931179"/>
                </a:lnTo>
                <a:lnTo>
                  <a:pt x="0" y="1755500"/>
                </a:lnTo>
                <a:lnTo>
                  <a:pt x="0" y="1827952"/>
                </a:lnTo>
                <a:lnTo>
                  <a:pt x="654621" y="2003630"/>
                </a:lnTo>
                <a:close/>
                <a:moveTo>
                  <a:pt x="654621" y="1720236"/>
                </a:moveTo>
                <a:lnTo>
                  <a:pt x="1341942" y="1536223"/>
                </a:lnTo>
                <a:lnTo>
                  <a:pt x="2029262" y="1720236"/>
                </a:lnTo>
                <a:lnTo>
                  <a:pt x="2716583" y="1536223"/>
                </a:lnTo>
                <a:lnTo>
                  <a:pt x="3404544" y="1720236"/>
                </a:lnTo>
                <a:lnTo>
                  <a:pt x="4091865" y="1536223"/>
                </a:lnTo>
                <a:lnTo>
                  <a:pt x="4779185" y="1720236"/>
                </a:lnTo>
                <a:lnTo>
                  <a:pt x="5466505" y="1536223"/>
                </a:lnTo>
                <a:lnTo>
                  <a:pt x="6155108" y="1720236"/>
                </a:lnTo>
                <a:lnTo>
                  <a:pt x="6842428" y="1536223"/>
                </a:lnTo>
                <a:lnTo>
                  <a:pt x="7529749" y="1720236"/>
                </a:lnTo>
                <a:lnTo>
                  <a:pt x="8217069" y="1536223"/>
                </a:lnTo>
                <a:lnTo>
                  <a:pt x="8904390" y="1720236"/>
                </a:lnTo>
                <a:lnTo>
                  <a:pt x="9591710" y="1536223"/>
                </a:lnTo>
                <a:lnTo>
                  <a:pt x="10279030" y="1720236"/>
                </a:lnTo>
                <a:lnTo>
                  <a:pt x="10966351" y="1536223"/>
                </a:lnTo>
                <a:lnTo>
                  <a:pt x="11653671" y="1720236"/>
                </a:lnTo>
                <a:lnTo>
                  <a:pt x="12308292" y="1544558"/>
                </a:lnTo>
                <a:lnTo>
                  <a:pt x="12308292" y="1479160"/>
                </a:lnTo>
                <a:lnTo>
                  <a:pt x="11653671" y="1654838"/>
                </a:lnTo>
                <a:lnTo>
                  <a:pt x="10966351" y="1470825"/>
                </a:lnTo>
                <a:lnTo>
                  <a:pt x="10279030" y="1654838"/>
                </a:lnTo>
                <a:lnTo>
                  <a:pt x="9591710" y="1470825"/>
                </a:lnTo>
                <a:lnTo>
                  <a:pt x="8905672" y="1654838"/>
                </a:lnTo>
                <a:lnTo>
                  <a:pt x="8218352" y="1470825"/>
                </a:lnTo>
                <a:lnTo>
                  <a:pt x="7531031" y="1654838"/>
                </a:lnTo>
                <a:lnTo>
                  <a:pt x="6843711" y="1470825"/>
                </a:lnTo>
                <a:lnTo>
                  <a:pt x="6155108" y="1654838"/>
                </a:lnTo>
                <a:lnTo>
                  <a:pt x="5467788" y="1470825"/>
                </a:lnTo>
                <a:lnTo>
                  <a:pt x="4780467" y="1654838"/>
                </a:lnTo>
                <a:lnTo>
                  <a:pt x="4093147" y="1470825"/>
                </a:lnTo>
                <a:lnTo>
                  <a:pt x="3404544" y="1654838"/>
                </a:lnTo>
                <a:lnTo>
                  <a:pt x="2717224" y="1470825"/>
                </a:lnTo>
                <a:lnTo>
                  <a:pt x="2029903" y="1654838"/>
                </a:lnTo>
                <a:lnTo>
                  <a:pt x="1342583" y="1470825"/>
                </a:lnTo>
                <a:lnTo>
                  <a:pt x="655263" y="1654838"/>
                </a:lnTo>
                <a:lnTo>
                  <a:pt x="0" y="1479160"/>
                </a:lnTo>
                <a:lnTo>
                  <a:pt x="0" y="1544558"/>
                </a:lnTo>
                <a:lnTo>
                  <a:pt x="654621" y="1720236"/>
                </a:lnTo>
                <a:close/>
                <a:moveTo>
                  <a:pt x="11655595" y="17311"/>
                </a:moveTo>
                <a:lnTo>
                  <a:pt x="11719711" y="0"/>
                </a:lnTo>
                <a:lnTo>
                  <a:pt x="11591479" y="0"/>
                </a:lnTo>
                <a:lnTo>
                  <a:pt x="11655595" y="17311"/>
                </a:lnTo>
                <a:close/>
                <a:moveTo>
                  <a:pt x="4779826" y="17311"/>
                </a:moveTo>
                <a:lnTo>
                  <a:pt x="4843942" y="0"/>
                </a:lnTo>
                <a:lnTo>
                  <a:pt x="4715711" y="0"/>
                </a:lnTo>
                <a:lnTo>
                  <a:pt x="4779826" y="17311"/>
                </a:lnTo>
                <a:close/>
                <a:moveTo>
                  <a:pt x="6155108" y="17311"/>
                </a:moveTo>
                <a:lnTo>
                  <a:pt x="6219224" y="0"/>
                </a:lnTo>
                <a:lnTo>
                  <a:pt x="6090993" y="0"/>
                </a:lnTo>
                <a:lnTo>
                  <a:pt x="6155108" y="17311"/>
                </a:lnTo>
                <a:close/>
                <a:moveTo>
                  <a:pt x="3404544" y="17311"/>
                </a:moveTo>
                <a:lnTo>
                  <a:pt x="3468660" y="0"/>
                </a:lnTo>
                <a:lnTo>
                  <a:pt x="3340429" y="0"/>
                </a:lnTo>
                <a:lnTo>
                  <a:pt x="3404544" y="17311"/>
                </a:lnTo>
                <a:close/>
                <a:moveTo>
                  <a:pt x="7530390" y="17311"/>
                </a:moveTo>
                <a:lnTo>
                  <a:pt x="7594506" y="0"/>
                </a:lnTo>
                <a:lnTo>
                  <a:pt x="7466275" y="0"/>
                </a:lnTo>
                <a:lnTo>
                  <a:pt x="7530390" y="17311"/>
                </a:lnTo>
                <a:close/>
                <a:moveTo>
                  <a:pt x="12310216" y="6730273"/>
                </a:moveTo>
                <a:lnTo>
                  <a:pt x="11655595" y="6905951"/>
                </a:lnTo>
                <a:lnTo>
                  <a:pt x="10968274" y="6721938"/>
                </a:lnTo>
                <a:lnTo>
                  <a:pt x="10280954" y="6905951"/>
                </a:lnTo>
                <a:lnTo>
                  <a:pt x="9593634" y="6721938"/>
                </a:lnTo>
                <a:lnTo>
                  <a:pt x="8905672" y="6905310"/>
                </a:lnTo>
                <a:lnTo>
                  <a:pt x="8218352" y="6721297"/>
                </a:lnTo>
                <a:lnTo>
                  <a:pt x="7531031" y="6905310"/>
                </a:lnTo>
                <a:lnTo>
                  <a:pt x="6843711" y="6721297"/>
                </a:lnTo>
                <a:lnTo>
                  <a:pt x="6155108" y="6905310"/>
                </a:lnTo>
                <a:lnTo>
                  <a:pt x="5467788" y="6721297"/>
                </a:lnTo>
                <a:lnTo>
                  <a:pt x="4779826" y="6905310"/>
                </a:lnTo>
                <a:lnTo>
                  <a:pt x="4092506" y="6721297"/>
                </a:lnTo>
                <a:lnTo>
                  <a:pt x="3404544" y="6905310"/>
                </a:lnTo>
                <a:lnTo>
                  <a:pt x="2717224" y="6721297"/>
                </a:lnTo>
                <a:lnTo>
                  <a:pt x="2029903" y="6905310"/>
                </a:lnTo>
                <a:lnTo>
                  <a:pt x="1342583" y="6721297"/>
                </a:lnTo>
                <a:lnTo>
                  <a:pt x="654621" y="6905310"/>
                </a:lnTo>
                <a:lnTo>
                  <a:pt x="0" y="6730273"/>
                </a:lnTo>
                <a:lnTo>
                  <a:pt x="0" y="6924545"/>
                </a:lnTo>
                <a:lnTo>
                  <a:pt x="12310216" y="6924545"/>
                </a:lnTo>
                <a:lnTo>
                  <a:pt x="12310216" y="6730273"/>
                </a:lnTo>
                <a:close/>
                <a:moveTo>
                  <a:pt x="2029903" y="17311"/>
                </a:moveTo>
                <a:lnTo>
                  <a:pt x="2094019" y="0"/>
                </a:lnTo>
                <a:lnTo>
                  <a:pt x="1965788" y="0"/>
                </a:lnTo>
                <a:lnTo>
                  <a:pt x="2029903" y="17311"/>
                </a:lnTo>
                <a:close/>
                <a:moveTo>
                  <a:pt x="8905672" y="17311"/>
                </a:moveTo>
                <a:lnTo>
                  <a:pt x="8969788" y="0"/>
                </a:lnTo>
                <a:lnTo>
                  <a:pt x="8841556" y="0"/>
                </a:lnTo>
                <a:lnTo>
                  <a:pt x="8905672" y="17311"/>
                </a:lnTo>
                <a:close/>
                <a:moveTo>
                  <a:pt x="654621" y="5125446"/>
                </a:moveTo>
                <a:lnTo>
                  <a:pt x="1341942" y="4941432"/>
                </a:lnTo>
                <a:lnTo>
                  <a:pt x="2029262" y="5125446"/>
                </a:lnTo>
                <a:lnTo>
                  <a:pt x="2716583" y="4941432"/>
                </a:lnTo>
                <a:lnTo>
                  <a:pt x="3404544" y="5125446"/>
                </a:lnTo>
                <a:lnTo>
                  <a:pt x="4091865" y="4941432"/>
                </a:lnTo>
                <a:lnTo>
                  <a:pt x="4779185" y="5125446"/>
                </a:lnTo>
                <a:lnTo>
                  <a:pt x="5466505" y="4941432"/>
                </a:lnTo>
                <a:lnTo>
                  <a:pt x="6155108" y="5125446"/>
                </a:lnTo>
                <a:lnTo>
                  <a:pt x="6842428" y="4941432"/>
                </a:lnTo>
                <a:lnTo>
                  <a:pt x="7529749" y="5125446"/>
                </a:lnTo>
                <a:lnTo>
                  <a:pt x="8217069" y="4941432"/>
                </a:lnTo>
                <a:lnTo>
                  <a:pt x="8904390" y="5125446"/>
                </a:lnTo>
                <a:lnTo>
                  <a:pt x="9591710" y="4941432"/>
                </a:lnTo>
                <a:lnTo>
                  <a:pt x="10279030" y="5125446"/>
                </a:lnTo>
                <a:lnTo>
                  <a:pt x="10966351" y="4941432"/>
                </a:lnTo>
                <a:lnTo>
                  <a:pt x="11653671" y="5125446"/>
                </a:lnTo>
                <a:lnTo>
                  <a:pt x="12308292" y="4949768"/>
                </a:lnTo>
                <a:lnTo>
                  <a:pt x="12308292" y="4795889"/>
                </a:lnTo>
                <a:lnTo>
                  <a:pt x="11653671" y="4971567"/>
                </a:lnTo>
                <a:lnTo>
                  <a:pt x="10966351" y="4787554"/>
                </a:lnTo>
                <a:lnTo>
                  <a:pt x="10279030" y="4971567"/>
                </a:lnTo>
                <a:lnTo>
                  <a:pt x="9591710" y="4787554"/>
                </a:lnTo>
                <a:lnTo>
                  <a:pt x="8905672" y="4970926"/>
                </a:lnTo>
                <a:lnTo>
                  <a:pt x="8218352" y="4786912"/>
                </a:lnTo>
                <a:lnTo>
                  <a:pt x="7531031" y="4970926"/>
                </a:lnTo>
                <a:lnTo>
                  <a:pt x="6843711" y="4786912"/>
                </a:lnTo>
                <a:lnTo>
                  <a:pt x="6155108" y="4970926"/>
                </a:lnTo>
                <a:lnTo>
                  <a:pt x="5467788" y="4786912"/>
                </a:lnTo>
                <a:lnTo>
                  <a:pt x="4780467" y="4970926"/>
                </a:lnTo>
                <a:lnTo>
                  <a:pt x="4093147" y="4786912"/>
                </a:lnTo>
                <a:lnTo>
                  <a:pt x="3404544" y="4970926"/>
                </a:lnTo>
                <a:lnTo>
                  <a:pt x="2717224" y="4786912"/>
                </a:lnTo>
                <a:lnTo>
                  <a:pt x="2029903" y="4970926"/>
                </a:lnTo>
                <a:lnTo>
                  <a:pt x="1342583" y="4786912"/>
                </a:lnTo>
                <a:lnTo>
                  <a:pt x="655263" y="4970926"/>
                </a:lnTo>
                <a:lnTo>
                  <a:pt x="0" y="4795889"/>
                </a:lnTo>
                <a:lnTo>
                  <a:pt x="0" y="4950409"/>
                </a:lnTo>
                <a:lnTo>
                  <a:pt x="654621" y="5125446"/>
                </a:lnTo>
                <a:close/>
                <a:moveTo>
                  <a:pt x="654621" y="17311"/>
                </a:moveTo>
                <a:lnTo>
                  <a:pt x="718737" y="0"/>
                </a:lnTo>
                <a:lnTo>
                  <a:pt x="590506" y="0"/>
                </a:lnTo>
                <a:lnTo>
                  <a:pt x="654621" y="17311"/>
                </a:lnTo>
                <a:close/>
                <a:moveTo>
                  <a:pt x="654621" y="5693515"/>
                </a:moveTo>
                <a:lnTo>
                  <a:pt x="1341942" y="5509501"/>
                </a:lnTo>
                <a:lnTo>
                  <a:pt x="2029903" y="5693515"/>
                </a:lnTo>
                <a:lnTo>
                  <a:pt x="2717224" y="5509501"/>
                </a:lnTo>
                <a:lnTo>
                  <a:pt x="3404544" y="5693515"/>
                </a:lnTo>
                <a:lnTo>
                  <a:pt x="4091865" y="5509501"/>
                </a:lnTo>
                <a:lnTo>
                  <a:pt x="4779826" y="5693515"/>
                </a:lnTo>
                <a:lnTo>
                  <a:pt x="5467147" y="5509501"/>
                </a:lnTo>
                <a:lnTo>
                  <a:pt x="6155108" y="5693515"/>
                </a:lnTo>
                <a:lnTo>
                  <a:pt x="6842428" y="5509501"/>
                </a:lnTo>
                <a:lnTo>
                  <a:pt x="7529749" y="5693515"/>
                </a:lnTo>
                <a:lnTo>
                  <a:pt x="8217069" y="5509501"/>
                </a:lnTo>
                <a:lnTo>
                  <a:pt x="8905672" y="5693515"/>
                </a:lnTo>
                <a:lnTo>
                  <a:pt x="9592992" y="5509501"/>
                </a:lnTo>
                <a:lnTo>
                  <a:pt x="10280313" y="5693515"/>
                </a:lnTo>
                <a:lnTo>
                  <a:pt x="10967633" y="5509501"/>
                </a:lnTo>
                <a:lnTo>
                  <a:pt x="11654954" y="5693515"/>
                </a:lnTo>
                <a:lnTo>
                  <a:pt x="12309575" y="5517837"/>
                </a:lnTo>
                <a:lnTo>
                  <a:pt x="12309575" y="5348570"/>
                </a:lnTo>
                <a:lnTo>
                  <a:pt x="11654954" y="5524248"/>
                </a:lnTo>
                <a:lnTo>
                  <a:pt x="10967633" y="5340235"/>
                </a:lnTo>
                <a:lnTo>
                  <a:pt x="10280313" y="5524248"/>
                </a:lnTo>
                <a:lnTo>
                  <a:pt x="9592992" y="5340235"/>
                </a:lnTo>
                <a:lnTo>
                  <a:pt x="8905672" y="5523607"/>
                </a:lnTo>
                <a:lnTo>
                  <a:pt x="8218352" y="5339594"/>
                </a:lnTo>
                <a:lnTo>
                  <a:pt x="7531031" y="5523607"/>
                </a:lnTo>
                <a:lnTo>
                  <a:pt x="6843711" y="5339594"/>
                </a:lnTo>
                <a:lnTo>
                  <a:pt x="6155108" y="5523607"/>
                </a:lnTo>
                <a:lnTo>
                  <a:pt x="5467788" y="5339594"/>
                </a:lnTo>
                <a:lnTo>
                  <a:pt x="4780467" y="5523607"/>
                </a:lnTo>
                <a:lnTo>
                  <a:pt x="4093147" y="5339594"/>
                </a:lnTo>
                <a:lnTo>
                  <a:pt x="3404544" y="5523607"/>
                </a:lnTo>
                <a:lnTo>
                  <a:pt x="2717224" y="5339594"/>
                </a:lnTo>
                <a:lnTo>
                  <a:pt x="2029903" y="5523607"/>
                </a:lnTo>
                <a:lnTo>
                  <a:pt x="1342583" y="5339594"/>
                </a:lnTo>
                <a:lnTo>
                  <a:pt x="655263" y="5523607"/>
                </a:lnTo>
                <a:lnTo>
                  <a:pt x="0" y="5348570"/>
                </a:lnTo>
                <a:lnTo>
                  <a:pt x="0" y="5517837"/>
                </a:lnTo>
                <a:lnTo>
                  <a:pt x="654621" y="5693515"/>
                </a:lnTo>
                <a:close/>
                <a:moveTo>
                  <a:pt x="654621" y="5409480"/>
                </a:moveTo>
                <a:lnTo>
                  <a:pt x="1341942" y="5225467"/>
                </a:lnTo>
                <a:lnTo>
                  <a:pt x="2029262" y="5409480"/>
                </a:lnTo>
                <a:lnTo>
                  <a:pt x="2717224" y="5225467"/>
                </a:lnTo>
                <a:lnTo>
                  <a:pt x="3404544" y="5409480"/>
                </a:lnTo>
                <a:lnTo>
                  <a:pt x="4092506" y="5225467"/>
                </a:lnTo>
                <a:lnTo>
                  <a:pt x="4779826" y="5409480"/>
                </a:lnTo>
                <a:lnTo>
                  <a:pt x="5467788" y="5225467"/>
                </a:lnTo>
                <a:lnTo>
                  <a:pt x="6155108" y="5409480"/>
                </a:lnTo>
                <a:lnTo>
                  <a:pt x="6842428" y="5225467"/>
                </a:lnTo>
                <a:lnTo>
                  <a:pt x="7529749" y="5409480"/>
                </a:lnTo>
                <a:lnTo>
                  <a:pt x="8217069" y="5225467"/>
                </a:lnTo>
                <a:lnTo>
                  <a:pt x="8904390" y="5409480"/>
                </a:lnTo>
                <a:lnTo>
                  <a:pt x="9591710" y="5225467"/>
                </a:lnTo>
                <a:lnTo>
                  <a:pt x="10279030" y="5409480"/>
                </a:lnTo>
                <a:lnTo>
                  <a:pt x="10966351" y="5225467"/>
                </a:lnTo>
                <a:lnTo>
                  <a:pt x="11653671" y="5409480"/>
                </a:lnTo>
                <a:lnTo>
                  <a:pt x="12308292" y="5233802"/>
                </a:lnTo>
                <a:lnTo>
                  <a:pt x="12308292" y="5071588"/>
                </a:lnTo>
                <a:lnTo>
                  <a:pt x="11653671" y="5247267"/>
                </a:lnTo>
                <a:lnTo>
                  <a:pt x="10966351" y="5063253"/>
                </a:lnTo>
                <a:lnTo>
                  <a:pt x="10279030" y="5247267"/>
                </a:lnTo>
                <a:lnTo>
                  <a:pt x="9591710" y="5063253"/>
                </a:lnTo>
                <a:lnTo>
                  <a:pt x="8905672" y="5247267"/>
                </a:lnTo>
                <a:lnTo>
                  <a:pt x="8218352" y="5063253"/>
                </a:lnTo>
                <a:lnTo>
                  <a:pt x="7531031" y="5247267"/>
                </a:lnTo>
                <a:lnTo>
                  <a:pt x="6843711" y="5063253"/>
                </a:lnTo>
                <a:lnTo>
                  <a:pt x="6155108" y="5247267"/>
                </a:lnTo>
                <a:lnTo>
                  <a:pt x="5467788" y="5063253"/>
                </a:lnTo>
                <a:lnTo>
                  <a:pt x="4780467" y="5247267"/>
                </a:lnTo>
                <a:lnTo>
                  <a:pt x="4093147" y="5063253"/>
                </a:lnTo>
                <a:lnTo>
                  <a:pt x="3404544" y="5247267"/>
                </a:lnTo>
                <a:lnTo>
                  <a:pt x="2717224" y="5063253"/>
                </a:lnTo>
                <a:lnTo>
                  <a:pt x="2029903" y="5247267"/>
                </a:lnTo>
                <a:lnTo>
                  <a:pt x="1342583" y="5063253"/>
                </a:lnTo>
                <a:lnTo>
                  <a:pt x="655263" y="5247267"/>
                </a:lnTo>
                <a:lnTo>
                  <a:pt x="0" y="5072229"/>
                </a:lnTo>
                <a:lnTo>
                  <a:pt x="0" y="5234443"/>
                </a:lnTo>
                <a:lnTo>
                  <a:pt x="654621" y="5409480"/>
                </a:lnTo>
                <a:close/>
                <a:moveTo>
                  <a:pt x="654621" y="5976908"/>
                </a:moveTo>
                <a:lnTo>
                  <a:pt x="1341942" y="5792895"/>
                </a:lnTo>
                <a:lnTo>
                  <a:pt x="2029262" y="5976908"/>
                </a:lnTo>
                <a:lnTo>
                  <a:pt x="2716583" y="5792895"/>
                </a:lnTo>
                <a:lnTo>
                  <a:pt x="3404544" y="5976908"/>
                </a:lnTo>
                <a:lnTo>
                  <a:pt x="4091865" y="5792895"/>
                </a:lnTo>
                <a:lnTo>
                  <a:pt x="4779185" y="5976908"/>
                </a:lnTo>
                <a:lnTo>
                  <a:pt x="5466505" y="5792895"/>
                </a:lnTo>
                <a:lnTo>
                  <a:pt x="6155108" y="5976908"/>
                </a:lnTo>
                <a:lnTo>
                  <a:pt x="6842428" y="5792895"/>
                </a:lnTo>
                <a:lnTo>
                  <a:pt x="7529749" y="5976908"/>
                </a:lnTo>
                <a:lnTo>
                  <a:pt x="8217069" y="5792895"/>
                </a:lnTo>
                <a:lnTo>
                  <a:pt x="8904390" y="5976908"/>
                </a:lnTo>
                <a:lnTo>
                  <a:pt x="9591710" y="5792895"/>
                </a:lnTo>
                <a:lnTo>
                  <a:pt x="10279030" y="5976908"/>
                </a:lnTo>
                <a:lnTo>
                  <a:pt x="10966351" y="5792895"/>
                </a:lnTo>
                <a:lnTo>
                  <a:pt x="11653671" y="5976908"/>
                </a:lnTo>
                <a:lnTo>
                  <a:pt x="12308292" y="5801230"/>
                </a:lnTo>
                <a:lnTo>
                  <a:pt x="12308292" y="5624270"/>
                </a:lnTo>
                <a:lnTo>
                  <a:pt x="11653671" y="5799948"/>
                </a:lnTo>
                <a:lnTo>
                  <a:pt x="10966351" y="5615935"/>
                </a:lnTo>
                <a:lnTo>
                  <a:pt x="10279030" y="5799948"/>
                </a:lnTo>
                <a:lnTo>
                  <a:pt x="9591710" y="5615935"/>
                </a:lnTo>
                <a:lnTo>
                  <a:pt x="8905672" y="5799948"/>
                </a:lnTo>
                <a:lnTo>
                  <a:pt x="8218352" y="5615935"/>
                </a:lnTo>
                <a:lnTo>
                  <a:pt x="7531031" y="5799948"/>
                </a:lnTo>
                <a:lnTo>
                  <a:pt x="6843711" y="5615935"/>
                </a:lnTo>
                <a:lnTo>
                  <a:pt x="6155108" y="5799948"/>
                </a:lnTo>
                <a:lnTo>
                  <a:pt x="5467788" y="5615935"/>
                </a:lnTo>
                <a:lnTo>
                  <a:pt x="4780467" y="5799948"/>
                </a:lnTo>
                <a:lnTo>
                  <a:pt x="4093147" y="5615935"/>
                </a:lnTo>
                <a:lnTo>
                  <a:pt x="3404544" y="5799948"/>
                </a:lnTo>
                <a:lnTo>
                  <a:pt x="2717224" y="5615935"/>
                </a:lnTo>
                <a:lnTo>
                  <a:pt x="2029903" y="5799948"/>
                </a:lnTo>
                <a:lnTo>
                  <a:pt x="1342583" y="5615935"/>
                </a:lnTo>
                <a:lnTo>
                  <a:pt x="655263" y="5799948"/>
                </a:lnTo>
                <a:lnTo>
                  <a:pt x="0" y="5624911"/>
                </a:lnTo>
                <a:lnTo>
                  <a:pt x="0" y="5801871"/>
                </a:lnTo>
                <a:lnTo>
                  <a:pt x="654621" y="5976908"/>
                </a:lnTo>
                <a:close/>
                <a:moveTo>
                  <a:pt x="654621" y="6828371"/>
                </a:moveTo>
                <a:lnTo>
                  <a:pt x="1341942" y="6644358"/>
                </a:lnTo>
                <a:lnTo>
                  <a:pt x="2029262" y="6828371"/>
                </a:lnTo>
                <a:lnTo>
                  <a:pt x="2716583" y="6644358"/>
                </a:lnTo>
                <a:lnTo>
                  <a:pt x="3404544" y="6828371"/>
                </a:lnTo>
                <a:lnTo>
                  <a:pt x="4091865" y="6644358"/>
                </a:lnTo>
                <a:lnTo>
                  <a:pt x="4779185" y="6828371"/>
                </a:lnTo>
                <a:lnTo>
                  <a:pt x="5466505" y="6644358"/>
                </a:lnTo>
                <a:lnTo>
                  <a:pt x="6155108" y="6828371"/>
                </a:lnTo>
                <a:lnTo>
                  <a:pt x="6842428" y="6644358"/>
                </a:lnTo>
                <a:lnTo>
                  <a:pt x="7529749" y="6828371"/>
                </a:lnTo>
                <a:lnTo>
                  <a:pt x="8217069" y="6644358"/>
                </a:lnTo>
                <a:lnTo>
                  <a:pt x="8905672" y="6828371"/>
                </a:lnTo>
                <a:lnTo>
                  <a:pt x="9592992" y="6644358"/>
                </a:lnTo>
                <a:lnTo>
                  <a:pt x="10280313" y="6828371"/>
                </a:lnTo>
                <a:lnTo>
                  <a:pt x="10967633" y="6644358"/>
                </a:lnTo>
                <a:lnTo>
                  <a:pt x="11654954" y="6828371"/>
                </a:lnTo>
                <a:lnTo>
                  <a:pt x="12309575" y="6652692"/>
                </a:lnTo>
                <a:lnTo>
                  <a:pt x="12309575" y="6453291"/>
                </a:lnTo>
                <a:lnTo>
                  <a:pt x="11654954" y="6628970"/>
                </a:lnTo>
                <a:lnTo>
                  <a:pt x="10967633" y="6444956"/>
                </a:lnTo>
                <a:lnTo>
                  <a:pt x="10280313" y="6628970"/>
                </a:lnTo>
                <a:lnTo>
                  <a:pt x="9592992" y="6444956"/>
                </a:lnTo>
                <a:lnTo>
                  <a:pt x="8905672" y="6628970"/>
                </a:lnTo>
                <a:lnTo>
                  <a:pt x="8218352" y="6444956"/>
                </a:lnTo>
                <a:lnTo>
                  <a:pt x="7531031" y="6628970"/>
                </a:lnTo>
                <a:lnTo>
                  <a:pt x="6843711" y="6444956"/>
                </a:lnTo>
                <a:lnTo>
                  <a:pt x="6155108" y="6628970"/>
                </a:lnTo>
                <a:lnTo>
                  <a:pt x="5467788" y="6444956"/>
                </a:lnTo>
                <a:lnTo>
                  <a:pt x="4780467" y="6628970"/>
                </a:lnTo>
                <a:lnTo>
                  <a:pt x="4093147" y="6444956"/>
                </a:lnTo>
                <a:lnTo>
                  <a:pt x="3404544" y="6628970"/>
                </a:lnTo>
                <a:lnTo>
                  <a:pt x="2717224" y="6444956"/>
                </a:lnTo>
                <a:lnTo>
                  <a:pt x="2029903" y="6628970"/>
                </a:lnTo>
                <a:lnTo>
                  <a:pt x="1342583" y="6444956"/>
                </a:lnTo>
                <a:lnTo>
                  <a:pt x="655263" y="6628970"/>
                </a:lnTo>
                <a:lnTo>
                  <a:pt x="0" y="6453932"/>
                </a:lnTo>
                <a:lnTo>
                  <a:pt x="0" y="6653333"/>
                </a:lnTo>
                <a:lnTo>
                  <a:pt x="654621" y="6828371"/>
                </a:lnTo>
                <a:close/>
                <a:moveTo>
                  <a:pt x="654621" y="6260943"/>
                </a:moveTo>
                <a:lnTo>
                  <a:pt x="1341942" y="6076929"/>
                </a:lnTo>
                <a:lnTo>
                  <a:pt x="2029262" y="6260943"/>
                </a:lnTo>
                <a:lnTo>
                  <a:pt x="2716583" y="6076929"/>
                </a:lnTo>
                <a:lnTo>
                  <a:pt x="3404544" y="6260943"/>
                </a:lnTo>
                <a:lnTo>
                  <a:pt x="4091865" y="6076929"/>
                </a:lnTo>
                <a:lnTo>
                  <a:pt x="4779185" y="6260943"/>
                </a:lnTo>
                <a:lnTo>
                  <a:pt x="5466505" y="6076929"/>
                </a:lnTo>
                <a:lnTo>
                  <a:pt x="6155108" y="6260943"/>
                </a:lnTo>
                <a:lnTo>
                  <a:pt x="6842428" y="6076929"/>
                </a:lnTo>
                <a:lnTo>
                  <a:pt x="7529749" y="6260943"/>
                </a:lnTo>
                <a:lnTo>
                  <a:pt x="8217069" y="6076929"/>
                </a:lnTo>
                <a:lnTo>
                  <a:pt x="8904390" y="6260943"/>
                </a:lnTo>
                <a:lnTo>
                  <a:pt x="9591710" y="6076929"/>
                </a:lnTo>
                <a:lnTo>
                  <a:pt x="10279030" y="6260943"/>
                </a:lnTo>
                <a:lnTo>
                  <a:pt x="10966351" y="6076929"/>
                </a:lnTo>
                <a:lnTo>
                  <a:pt x="11653671" y="6260943"/>
                </a:lnTo>
                <a:lnTo>
                  <a:pt x="12308292" y="6085264"/>
                </a:lnTo>
                <a:lnTo>
                  <a:pt x="12308292" y="5900610"/>
                </a:lnTo>
                <a:lnTo>
                  <a:pt x="11653671" y="6076288"/>
                </a:lnTo>
                <a:lnTo>
                  <a:pt x="10968274" y="5892275"/>
                </a:lnTo>
                <a:lnTo>
                  <a:pt x="10280954" y="6076288"/>
                </a:lnTo>
                <a:lnTo>
                  <a:pt x="9592992" y="5892275"/>
                </a:lnTo>
                <a:lnTo>
                  <a:pt x="8905672" y="6076288"/>
                </a:lnTo>
                <a:lnTo>
                  <a:pt x="8217710" y="5892275"/>
                </a:lnTo>
                <a:lnTo>
                  <a:pt x="7530390" y="6076288"/>
                </a:lnTo>
                <a:lnTo>
                  <a:pt x="6842428" y="5892275"/>
                </a:lnTo>
                <a:lnTo>
                  <a:pt x="6155108" y="6076288"/>
                </a:lnTo>
                <a:lnTo>
                  <a:pt x="5467788" y="5892275"/>
                </a:lnTo>
                <a:lnTo>
                  <a:pt x="4780467" y="6076288"/>
                </a:lnTo>
                <a:lnTo>
                  <a:pt x="4092506" y="5892275"/>
                </a:lnTo>
                <a:lnTo>
                  <a:pt x="3404544" y="6076288"/>
                </a:lnTo>
                <a:lnTo>
                  <a:pt x="2717224" y="5892275"/>
                </a:lnTo>
                <a:lnTo>
                  <a:pt x="2029903" y="6076288"/>
                </a:lnTo>
                <a:lnTo>
                  <a:pt x="1341942" y="5892275"/>
                </a:lnTo>
                <a:lnTo>
                  <a:pt x="654621" y="6076288"/>
                </a:lnTo>
                <a:lnTo>
                  <a:pt x="0" y="5901251"/>
                </a:lnTo>
                <a:lnTo>
                  <a:pt x="0" y="6085906"/>
                </a:lnTo>
                <a:lnTo>
                  <a:pt x="654621" y="6260943"/>
                </a:lnTo>
                <a:close/>
                <a:moveTo>
                  <a:pt x="10280313" y="17311"/>
                </a:moveTo>
                <a:lnTo>
                  <a:pt x="10344429" y="0"/>
                </a:lnTo>
                <a:lnTo>
                  <a:pt x="10216197" y="0"/>
                </a:lnTo>
                <a:lnTo>
                  <a:pt x="10280313" y="17311"/>
                </a:lnTo>
                <a:close/>
                <a:moveTo>
                  <a:pt x="654621" y="6544336"/>
                </a:moveTo>
                <a:lnTo>
                  <a:pt x="1341942" y="6360323"/>
                </a:lnTo>
                <a:lnTo>
                  <a:pt x="2029262" y="6544336"/>
                </a:lnTo>
                <a:lnTo>
                  <a:pt x="2717224" y="6360323"/>
                </a:lnTo>
                <a:lnTo>
                  <a:pt x="3404544" y="6544336"/>
                </a:lnTo>
                <a:lnTo>
                  <a:pt x="4092506" y="6360323"/>
                </a:lnTo>
                <a:lnTo>
                  <a:pt x="4779826" y="6544336"/>
                </a:lnTo>
                <a:lnTo>
                  <a:pt x="5467788" y="6360323"/>
                </a:lnTo>
                <a:lnTo>
                  <a:pt x="6155108" y="6544336"/>
                </a:lnTo>
                <a:lnTo>
                  <a:pt x="6842428" y="6360323"/>
                </a:lnTo>
                <a:lnTo>
                  <a:pt x="7529749" y="6544336"/>
                </a:lnTo>
                <a:lnTo>
                  <a:pt x="8217069" y="6360323"/>
                </a:lnTo>
                <a:lnTo>
                  <a:pt x="8904390" y="6544336"/>
                </a:lnTo>
                <a:lnTo>
                  <a:pt x="9591710" y="6360323"/>
                </a:lnTo>
                <a:lnTo>
                  <a:pt x="10279030" y="6544336"/>
                </a:lnTo>
                <a:lnTo>
                  <a:pt x="10966351" y="6360323"/>
                </a:lnTo>
                <a:lnTo>
                  <a:pt x="11653671" y="6544336"/>
                </a:lnTo>
                <a:lnTo>
                  <a:pt x="12308292" y="6368658"/>
                </a:lnTo>
                <a:lnTo>
                  <a:pt x="12308292" y="6176951"/>
                </a:lnTo>
                <a:lnTo>
                  <a:pt x="11653671" y="6352629"/>
                </a:lnTo>
                <a:lnTo>
                  <a:pt x="10966351" y="6168615"/>
                </a:lnTo>
                <a:lnTo>
                  <a:pt x="10279030" y="6352629"/>
                </a:lnTo>
                <a:lnTo>
                  <a:pt x="9591710" y="6168615"/>
                </a:lnTo>
                <a:lnTo>
                  <a:pt x="8905672" y="6352629"/>
                </a:lnTo>
                <a:lnTo>
                  <a:pt x="8218352" y="6168615"/>
                </a:lnTo>
                <a:lnTo>
                  <a:pt x="7531031" y="6352629"/>
                </a:lnTo>
                <a:lnTo>
                  <a:pt x="6843711" y="6168615"/>
                </a:lnTo>
                <a:lnTo>
                  <a:pt x="6155108" y="6352629"/>
                </a:lnTo>
                <a:lnTo>
                  <a:pt x="5467788" y="6168615"/>
                </a:lnTo>
                <a:lnTo>
                  <a:pt x="4780467" y="6352629"/>
                </a:lnTo>
                <a:lnTo>
                  <a:pt x="4093147" y="6168615"/>
                </a:lnTo>
                <a:lnTo>
                  <a:pt x="3404544" y="6352629"/>
                </a:lnTo>
                <a:lnTo>
                  <a:pt x="2717224" y="6168615"/>
                </a:lnTo>
                <a:lnTo>
                  <a:pt x="2029903" y="6352629"/>
                </a:lnTo>
                <a:lnTo>
                  <a:pt x="1342583" y="6168615"/>
                </a:lnTo>
                <a:lnTo>
                  <a:pt x="655263" y="6352629"/>
                </a:lnTo>
                <a:lnTo>
                  <a:pt x="0" y="6177592"/>
                </a:lnTo>
                <a:lnTo>
                  <a:pt x="0" y="6369299"/>
                </a:lnTo>
                <a:lnTo>
                  <a:pt x="654621" y="6544336"/>
                </a:lnTo>
                <a:close/>
              </a:path>
            </a:pathLst>
          </a:custGeom>
          <a:solidFill>
            <a:srgbClr val="E8EBEE"/>
          </a:solidFill>
          <a:ln w="635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A4DD7-4355-9D81-A622-CE0A954EF3F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4" name="Media Placeholder 2">
            <a:extLst>
              <a:ext uri="{FF2B5EF4-FFF2-40B4-BE49-F238E27FC236}">
                <a16:creationId xmlns:a16="http://schemas.microsoft.com/office/drawing/2014/main" id="{F3454101-EAFC-EFD7-FDCD-06EFD0129F8E}"/>
              </a:ext>
            </a:extLst>
          </p:cNvPr>
          <p:cNvSpPr>
            <a:spLocks noGrp="1"/>
          </p:cNvSpPr>
          <p:nvPr>
            <p:ph type="media" sz="quarter" idx="22"/>
          </p:nvPr>
        </p:nvSpPr>
        <p:spPr>
          <a:xfrm>
            <a:off x="515938" y="512765"/>
            <a:ext cx="11160124" cy="58324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media</a:t>
            </a:r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27BB2-CDEB-BCE3-4545-60091C334A16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82B9563F-255F-4E7A-8DFE-9A93C952EB3D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A0061-A474-21E4-E88A-9A310BC690BB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1574388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D7AE5942-4F63-ACC5-4DE3-CF6CF96FB268}"/>
              </a:ext>
            </a:extLst>
          </p:cNvPr>
          <p:cNvSpPr>
            <a:spLocks noGrp="1"/>
          </p:cNvSpPr>
          <p:nvPr>
            <p:ph type="media" sz="quarter" idx="22"/>
          </p:nvPr>
        </p:nvSpPr>
        <p:spPr>
          <a:xfrm>
            <a:off x="4764442" y="1628775"/>
            <a:ext cx="6911620" cy="47164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media</a:t>
            </a:r>
            <a:endParaRPr lang="en-B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92B1E8-47FC-953C-F731-EF5A12DDD1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E313E-5F5A-5734-FDB1-ACFF601DDB3A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1B4C5C55-F76C-468D-84D6-AA290ECBE477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DC76F-CF80-ADBB-1057-239680ED8300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B6802-D161-015C-E8B2-AC943863BAB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2D34801-5173-DF5E-FB34-D011F44EF9F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7" y="1628775"/>
            <a:ext cx="3708506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9602125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c 6">
            <a:extLst>
              <a:ext uri="{FF2B5EF4-FFF2-40B4-BE49-F238E27FC236}">
                <a16:creationId xmlns:a16="http://schemas.microsoft.com/office/drawing/2014/main" id="{46B23A5E-C465-C4F9-B259-1C8902203318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-46"/>
            <a:ext cx="12191999" cy="6858046"/>
          </a:xfrm>
          <a:custGeom>
            <a:avLst/>
            <a:gdLst>
              <a:gd name="connsiteX0" fmla="*/ 0 w 12310216"/>
              <a:gd name="connsiteY0" fmla="*/ 3247483 h 6924544"/>
              <a:gd name="connsiteX1" fmla="*/ 0 w 12310216"/>
              <a:gd name="connsiteY1" fmla="*/ 3137845 h 6924544"/>
              <a:gd name="connsiteX2" fmla="*/ 654621 w 12310216"/>
              <a:gd name="connsiteY2" fmla="*/ 3313523 h 6924544"/>
              <a:gd name="connsiteX3" fmla="*/ 1341942 w 12310216"/>
              <a:gd name="connsiteY3" fmla="*/ 3128869 h 6924544"/>
              <a:gd name="connsiteX4" fmla="*/ 2029262 w 12310216"/>
              <a:gd name="connsiteY4" fmla="*/ 3312882 h 6924544"/>
              <a:gd name="connsiteX5" fmla="*/ 2717224 w 12310216"/>
              <a:gd name="connsiteY5" fmla="*/ 3128869 h 6924544"/>
              <a:gd name="connsiteX6" fmla="*/ 3404544 w 12310216"/>
              <a:gd name="connsiteY6" fmla="*/ 3312882 h 6924544"/>
              <a:gd name="connsiteX7" fmla="*/ 4092506 w 12310216"/>
              <a:gd name="connsiteY7" fmla="*/ 3128869 h 6924544"/>
              <a:gd name="connsiteX8" fmla="*/ 4779826 w 12310216"/>
              <a:gd name="connsiteY8" fmla="*/ 3312882 h 6924544"/>
              <a:gd name="connsiteX9" fmla="*/ 5467788 w 12310216"/>
              <a:gd name="connsiteY9" fmla="*/ 3128869 h 6924544"/>
              <a:gd name="connsiteX10" fmla="*/ 6155108 w 12310216"/>
              <a:gd name="connsiteY10" fmla="*/ 3312882 h 6924544"/>
              <a:gd name="connsiteX11" fmla="*/ 6842428 w 12310216"/>
              <a:gd name="connsiteY11" fmla="*/ 3128869 h 6924544"/>
              <a:gd name="connsiteX12" fmla="*/ 7529749 w 12310216"/>
              <a:gd name="connsiteY12" fmla="*/ 3312882 h 6924544"/>
              <a:gd name="connsiteX13" fmla="*/ 8217069 w 12310216"/>
              <a:gd name="connsiteY13" fmla="*/ 3128869 h 6924544"/>
              <a:gd name="connsiteX14" fmla="*/ 8904390 w 12310216"/>
              <a:gd name="connsiteY14" fmla="*/ 3312882 h 6924544"/>
              <a:gd name="connsiteX15" fmla="*/ 9591710 w 12310216"/>
              <a:gd name="connsiteY15" fmla="*/ 3128869 h 6924544"/>
              <a:gd name="connsiteX16" fmla="*/ 10279030 w 12310216"/>
              <a:gd name="connsiteY16" fmla="*/ 3312882 h 6924544"/>
              <a:gd name="connsiteX17" fmla="*/ 10966351 w 12310216"/>
              <a:gd name="connsiteY17" fmla="*/ 3128869 h 6924544"/>
              <a:gd name="connsiteX18" fmla="*/ 11653671 w 12310216"/>
              <a:gd name="connsiteY18" fmla="*/ 3312882 h 6924544"/>
              <a:gd name="connsiteX19" fmla="*/ 12308292 w 12310216"/>
              <a:gd name="connsiteY19" fmla="*/ 3137204 h 6924544"/>
              <a:gd name="connsiteX20" fmla="*/ 12308292 w 12310216"/>
              <a:gd name="connsiteY20" fmla="*/ 3246842 h 6924544"/>
              <a:gd name="connsiteX21" fmla="*/ 11653671 w 12310216"/>
              <a:gd name="connsiteY21" fmla="*/ 3422520 h 6924544"/>
              <a:gd name="connsiteX22" fmla="*/ 10966351 w 12310216"/>
              <a:gd name="connsiteY22" fmla="*/ 3238507 h 6924544"/>
              <a:gd name="connsiteX23" fmla="*/ 10279030 w 12310216"/>
              <a:gd name="connsiteY23" fmla="*/ 3422520 h 6924544"/>
              <a:gd name="connsiteX24" fmla="*/ 9591710 w 12310216"/>
              <a:gd name="connsiteY24" fmla="*/ 3238507 h 6924544"/>
              <a:gd name="connsiteX25" fmla="*/ 8905672 w 12310216"/>
              <a:gd name="connsiteY25" fmla="*/ 3422520 h 6924544"/>
              <a:gd name="connsiteX26" fmla="*/ 8218352 w 12310216"/>
              <a:gd name="connsiteY26" fmla="*/ 3238507 h 6924544"/>
              <a:gd name="connsiteX27" fmla="*/ 7531031 w 12310216"/>
              <a:gd name="connsiteY27" fmla="*/ 3422520 h 6924544"/>
              <a:gd name="connsiteX28" fmla="*/ 6843711 w 12310216"/>
              <a:gd name="connsiteY28" fmla="*/ 3238507 h 6924544"/>
              <a:gd name="connsiteX29" fmla="*/ 6155108 w 12310216"/>
              <a:gd name="connsiteY29" fmla="*/ 3422520 h 6924544"/>
              <a:gd name="connsiteX30" fmla="*/ 5467788 w 12310216"/>
              <a:gd name="connsiteY30" fmla="*/ 3238507 h 6924544"/>
              <a:gd name="connsiteX31" fmla="*/ 4780467 w 12310216"/>
              <a:gd name="connsiteY31" fmla="*/ 3422520 h 6924544"/>
              <a:gd name="connsiteX32" fmla="*/ 4093147 w 12310216"/>
              <a:gd name="connsiteY32" fmla="*/ 3238507 h 6924544"/>
              <a:gd name="connsiteX33" fmla="*/ 3404544 w 12310216"/>
              <a:gd name="connsiteY33" fmla="*/ 3422520 h 6924544"/>
              <a:gd name="connsiteX34" fmla="*/ 2717224 w 12310216"/>
              <a:gd name="connsiteY34" fmla="*/ 3238507 h 6924544"/>
              <a:gd name="connsiteX35" fmla="*/ 2029903 w 12310216"/>
              <a:gd name="connsiteY35" fmla="*/ 3422520 h 6924544"/>
              <a:gd name="connsiteX36" fmla="*/ 1342583 w 12310216"/>
              <a:gd name="connsiteY36" fmla="*/ 3238507 h 6924544"/>
              <a:gd name="connsiteX37" fmla="*/ 655263 w 12310216"/>
              <a:gd name="connsiteY37" fmla="*/ 3422520 h 6924544"/>
              <a:gd name="connsiteX38" fmla="*/ 0 w 12310216"/>
              <a:gd name="connsiteY38" fmla="*/ 3247483 h 6924544"/>
              <a:gd name="connsiteX39" fmla="*/ 654621 w 12310216"/>
              <a:gd name="connsiteY39" fmla="*/ 3139127 h 6924544"/>
              <a:gd name="connsiteX40" fmla="*/ 1341942 w 12310216"/>
              <a:gd name="connsiteY40" fmla="*/ 2955114 h 6924544"/>
              <a:gd name="connsiteX41" fmla="*/ 2029262 w 12310216"/>
              <a:gd name="connsiteY41" fmla="*/ 3139127 h 6924544"/>
              <a:gd name="connsiteX42" fmla="*/ 2716583 w 12310216"/>
              <a:gd name="connsiteY42" fmla="*/ 2955114 h 6924544"/>
              <a:gd name="connsiteX43" fmla="*/ 3404544 w 12310216"/>
              <a:gd name="connsiteY43" fmla="*/ 3139127 h 6924544"/>
              <a:gd name="connsiteX44" fmla="*/ 4091865 w 12310216"/>
              <a:gd name="connsiteY44" fmla="*/ 2955114 h 6924544"/>
              <a:gd name="connsiteX45" fmla="*/ 4779185 w 12310216"/>
              <a:gd name="connsiteY45" fmla="*/ 3139127 h 6924544"/>
              <a:gd name="connsiteX46" fmla="*/ 5466505 w 12310216"/>
              <a:gd name="connsiteY46" fmla="*/ 2955114 h 6924544"/>
              <a:gd name="connsiteX47" fmla="*/ 6155108 w 12310216"/>
              <a:gd name="connsiteY47" fmla="*/ 3139127 h 6924544"/>
              <a:gd name="connsiteX48" fmla="*/ 6842428 w 12310216"/>
              <a:gd name="connsiteY48" fmla="*/ 2955114 h 6924544"/>
              <a:gd name="connsiteX49" fmla="*/ 7529749 w 12310216"/>
              <a:gd name="connsiteY49" fmla="*/ 3139127 h 6924544"/>
              <a:gd name="connsiteX50" fmla="*/ 8217069 w 12310216"/>
              <a:gd name="connsiteY50" fmla="*/ 2955114 h 6924544"/>
              <a:gd name="connsiteX51" fmla="*/ 8904390 w 12310216"/>
              <a:gd name="connsiteY51" fmla="*/ 3139127 h 6924544"/>
              <a:gd name="connsiteX52" fmla="*/ 9591710 w 12310216"/>
              <a:gd name="connsiteY52" fmla="*/ 2955114 h 6924544"/>
              <a:gd name="connsiteX53" fmla="*/ 10279030 w 12310216"/>
              <a:gd name="connsiteY53" fmla="*/ 3139127 h 6924544"/>
              <a:gd name="connsiteX54" fmla="*/ 10966351 w 12310216"/>
              <a:gd name="connsiteY54" fmla="*/ 2955114 h 6924544"/>
              <a:gd name="connsiteX55" fmla="*/ 11653671 w 12310216"/>
              <a:gd name="connsiteY55" fmla="*/ 3139127 h 6924544"/>
              <a:gd name="connsiteX56" fmla="*/ 12308292 w 12310216"/>
              <a:gd name="connsiteY56" fmla="*/ 2963449 h 6924544"/>
              <a:gd name="connsiteX57" fmla="*/ 12308292 w 12310216"/>
              <a:gd name="connsiteY57" fmla="*/ 2860863 h 6924544"/>
              <a:gd name="connsiteX58" fmla="*/ 11653671 w 12310216"/>
              <a:gd name="connsiteY58" fmla="*/ 3036541 h 6924544"/>
              <a:gd name="connsiteX59" fmla="*/ 10966351 w 12310216"/>
              <a:gd name="connsiteY59" fmla="*/ 2852528 h 6924544"/>
              <a:gd name="connsiteX60" fmla="*/ 10279030 w 12310216"/>
              <a:gd name="connsiteY60" fmla="*/ 3036541 h 6924544"/>
              <a:gd name="connsiteX61" fmla="*/ 9591710 w 12310216"/>
              <a:gd name="connsiteY61" fmla="*/ 2852528 h 6924544"/>
              <a:gd name="connsiteX62" fmla="*/ 8905672 w 12310216"/>
              <a:gd name="connsiteY62" fmla="*/ 3036541 h 6924544"/>
              <a:gd name="connsiteX63" fmla="*/ 8218352 w 12310216"/>
              <a:gd name="connsiteY63" fmla="*/ 2852528 h 6924544"/>
              <a:gd name="connsiteX64" fmla="*/ 7531031 w 12310216"/>
              <a:gd name="connsiteY64" fmla="*/ 3036541 h 6924544"/>
              <a:gd name="connsiteX65" fmla="*/ 6843711 w 12310216"/>
              <a:gd name="connsiteY65" fmla="*/ 2852528 h 6924544"/>
              <a:gd name="connsiteX66" fmla="*/ 6155108 w 12310216"/>
              <a:gd name="connsiteY66" fmla="*/ 3036541 h 6924544"/>
              <a:gd name="connsiteX67" fmla="*/ 5467788 w 12310216"/>
              <a:gd name="connsiteY67" fmla="*/ 2852528 h 6924544"/>
              <a:gd name="connsiteX68" fmla="*/ 4780467 w 12310216"/>
              <a:gd name="connsiteY68" fmla="*/ 3036541 h 6924544"/>
              <a:gd name="connsiteX69" fmla="*/ 4093147 w 12310216"/>
              <a:gd name="connsiteY69" fmla="*/ 2852528 h 6924544"/>
              <a:gd name="connsiteX70" fmla="*/ 3404544 w 12310216"/>
              <a:gd name="connsiteY70" fmla="*/ 3036541 h 6924544"/>
              <a:gd name="connsiteX71" fmla="*/ 2717224 w 12310216"/>
              <a:gd name="connsiteY71" fmla="*/ 2852528 h 6924544"/>
              <a:gd name="connsiteX72" fmla="*/ 2029903 w 12310216"/>
              <a:gd name="connsiteY72" fmla="*/ 3036541 h 6924544"/>
              <a:gd name="connsiteX73" fmla="*/ 1342583 w 12310216"/>
              <a:gd name="connsiteY73" fmla="*/ 2852528 h 6924544"/>
              <a:gd name="connsiteX74" fmla="*/ 655263 w 12310216"/>
              <a:gd name="connsiteY74" fmla="*/ 3036541 h 6924544"/>
              <a:gd name="connsiteX75" fmla="*/ 0 w 12310216"/>
              <a:gd name="connsiteY75" fmla="*/ 2860863 h 6924544"/>
              <a:gd name="connsiteX76" fmla="*/ 0 w 12310216"/>
              <a:gd name="connsiteY76" fmla="*/ 2963449 h 6924544"/>
              <a:gd name="connsiteX77" fmla="*/ 654621 w 12310216"/>
              <a:gd name="connsiteY77" fmla="*/ 3139127 h 6924544"/>
              <a:gd name="connsiteX78" fmla="*/ 654621 w 12310216"/>
              <a:gd name="connsiteY78" fmla="*/ 3706555 h 6924544"/>
              <a:gd name="connsiteX79" fmla="*/ 1341942 w 12310216"/>
              <a:gd name="connsiteY79" fmla="*/ 3522542 h 6924544"/>
              <a:gd name="connsiteX80" fmla="*/ 2029262 w 12310216"/>
              <a:gd name="connsiteY80" fmla="*/ 3706555 h 6924544"/>
              <a:gd name="connsiteX81" fmla="*/ 2716583 w 12310216"/>
              <a:gd name="connsiteY81" fmla="*/ 3522542 h 6924544"/>
              <a:gd name="connsiteX82" fmla="*/ 3404544 w 12310216"/>
              <a:gd name="connsiteY82" fmla="*/ 3706555 h 6924544"/>
              <a:gd name="connsiteX83" fmla="*/ 4091865 w 12310216"/>
              <a:gd name="connsiteY83" fmla="*/ 3522542 h 6924544"/>
              <a:gd name="connsiteX84" fmla="*/ 4779185 w 12310216"/>
              <a:gd name="connsiteY84" fmla="*/ 3706555 h 6924544"/>
              <a:gd name="connsiteX85" fmla="*/ 5466505 w 12310216"/>
              <a:gd name="connsiteY85" fmla="*/ 3522542 h 6924544"/>
              <a:gd name="connsiteX86" fmla="*/ 6155108 w 12310216"/>
              <a:gd name="connsiteY86" fmla="*/ 3706555 h 6924544"/>
              <a:gd name="connsiteX87" fmla="*/ 6842428 w 12310216"/>
              <a:gd name="connsiteY87" fmla="*/ 3522542 h 6924544"/>
              <a:gd name="connsiteX88" fmla="*/ 7529749 w 12310216"/>
              <a:gd name="connsiteY88" fmla="*/ 3706555 h 6924544"/>
              <a:gd name="connsiteX89" fmla="*/ 8217069 w 12310216"/>
              <a:gd name="connsiteY89" fmla="*/ 3522542 h 6924544"/>
              <a:gd name="connsiteX90" fmla="*/ 8904390 w 12310216"/>
              <a:gd name="connsiteY90" fmla="*/ 3706555 h 6924544"/>
              <a:gd name="connsiteX91" fmla="*/ 9591710 w 12310216"/>
              <a:gd name="connsiteY91" fmla="*/ 3522542 h 6924544"/>
              <a:gd name="connsiteX92" fmla="*/ 10279030 w 12310216"/>
              <a:gd name="connsiteY92" fmla="*/ 3706555 h 6924544"/>
              <a:gd name="connsiteX93" fmla="*/ 10966351 w 12310216"/>
              <a:gd name="connsiteY93" fmla="*/ 3522542 h 6924544"/>
              <a:gd name="connsiteX94" fmla="*/ 11653671 w 12310216"/>
              <a:gd name="connsiteY94" fmla="*/ 3706555 h 6924544"/>
              <a:gd name="connsiteX95" fmla="*/ 12308292 w 12310216"/>
              <a:gd name="connsiteY95" fmla="*/ 3530877 h 6924544"/>
              <a:gd name="connsiteX96" fmla="*/ 12308292 w 12310216"/>
              <a:gd name="connsiteY96" fmla="*/ 3413544 h 6924544"/>
              <a:gd name="connsiteX97" fmla="*/ 11653671 w 12310216"/>
              <a:gd name="connsiteY97" fmla="*/ 3589222 h 6924544"/>
              <a:gd name="connsiteX98" fmla="*/ 10966351 w 12310216"/>
              <a:gd name="connsiteY98" fmla="*/ 3405209 h 6924544"/>
              <a:gd name="connsiteX99" fmla="*/ 10279030 w 12310216"/>
              <a:gd name="connsiteY99" fmla="*/ 3589222 h 6924544"/>
              <a:gd name="connsiteX100" fmla="*/ 9591710 w 12310216"/>
              <a:gd name="connsiteY100" fmla="*/ 3405209 h 6924544"/>
              <a:gd name="connsiteX101" fmla="*/ 8905672 w 12310216"/>
              <a:gd name="connsiteY101" fmla="*/ 3589222 h 6924544"/>
              <a:gd name="connsiteX102" fmla="*/ 8218352 w 12310216"/>
              <a:gd name="connsiteY102" fmla="*/ 3405209 h 6924544"/>
              <a:gd name="connsiteX103" fmla="*/ 7531031 w 12310216"/>
              <a:gd name="connsiteY103" fmla="*/ 3589222 h 6924544"/>
              <a:gd name="connsiteX104" fmla="*/ 6843711 w 12310216"/>
              <a:gd name="connsiteY104" fmla="*/ 3405209 h 6924544"/>
              <a:gd name="connsiteX105" fmla="*/ 6155108 w 12310216"/>
              <a:gd name="connsiteY105" fmla="*/ 3589222 h 6924544"/>
              <a:gd name="connsiteX106" fmla="*/ 5467788 w 12310216"/>
              <a:gd name="connsiteY106" fmla="*/ 3405209 h 6924544"/>
              <a:gd name="connsiteX107" fmla="*/ 4780467 w 12310216"/>
              <a:gd name="connsiteY107" fmla="*/ 3589222 h 6924544"/>
              <a:gd name="connsiteX108" fmla="*/ 4093147 w 12310216"/>
              <a:gd name="connsiteY108" fmla="*/ 3405209 h 6924544"/>
              <a:gd name="connsiteX109" fmla="*/ 3404544 w 12310216"/>
              <a:gd name="connsiteY109" fmla="*/ 3589222 h 6924544"/>
              <a:gd name="connsiteX110" fmla="*/ 2717224 w 12310216"/>
              <a:gd name="connsiteY110" fmla="*/ 3405209 h 6924544"/>
              <a:gd name="connsiteX111" fmla="*/ 2029903 w 12310216"/>
              <a:gd name="connsiteY111" fmla="*/ 3589222 h 6924544"/>
              <a:gd name="connsiteX112" fmla="*/ 1342583 w 12310216"/>
              <a:gd name="connsiteY112" fmla="*/ 3405209 h 6924544"/>
              <a:gd name="connsiteX113" fmla="*/ 655263 w 12310216"/>
              <a:gd name="connsiteY113" fmla="*/ 3589222 h 6924544"/>
              <a:gd name="connsiteX114" fmla="*/ 0 w 12310216"/>
              <a:gd name="connsiteY114" fmla="*/ 3414185 h 6924544"/>
              <a:gd name="connsiteX115" fmla="*/ 0 w 12310216"/>
              <a:gd name="connsiteY115" fmla="*/ 3531518 h 6924544"/>
              <a:gd name="connsiteX116" fmla="*/ 654621 w 12310216"/>
              <a:gd name="connsiteY116" fmla="*/ 3706555 h 6924544"/>
              <a:gd name="connsiteX117" fmla="*/ 654621 w 12310216"/>
              <a:gd name="connsiteY117" fmla="*/ 2855092 h 6924544"/>
              <a:gd name="connsiteX118" fmla="*/ 1341942 w 12310216"/>
              <a:gd name="connsiteY118" fmla="*/ 2671079 h 6924544"/>
              <a:gd name="connsiteX119" fmla="*/ 2029262 w 12310216"/>
              <a:gd name="connsiteY119" fmla="*/ 2855092 h 6924544"/>
              <a:gd name="connsiteX120" fmla="*/ 2716583 w 12310216"/>
              <a:gd name="connsiteY120" fmla="*/ 2671079 h 6924544"/>
              <a:gd name="connsiteX121" fmla="*/ 3404544 w 12310216"/>
              <a:gd name="connsiteY121" fmla="*/ 2855092 h 6924544"/>
              <a:gd name="connsiteX122" fmla="*/ 4091865 w 12310216"/>
              <a:gd name="connsiteY122" fmla="*/ 2671079 h 6924544"/>
              <a:gd name="connsiteX123" fmla="*/ 4779185 w 12310216"/>
              <a:gd name="connsiteY123" fmla="*/ 2855092 h 6924544"/>
              <a:gd name="connsiteX124" fmla="*/ 5466505 w 12310216"/>
              <a:gd name="connsiteY124" fmla="*/ 2671079 h 6924544"/>
              <a:gd name="connsiteX125" fmla="*/ 6155108 w 12310216"/>
              <a:gd name="connsiteY125" fmla="*/ 2855092 h 6924544"/>
              <a:gd name="connsiteX126" fmla="*/ 6842428 w 12310216"/>
              <a:gd name="connsiteY126" fmla="*/ 2671079 h 6924544"/>
              <a:gd name="connsiteX127" fmla="*/ 7529749 w 12310216"/>
              <a:gd name="connsiteY127" fmla="*/ 2855092 h 6924544"/>
              <a:gd name="connsiteX128" fmla="*/ 8217069 w 12310216"/>
              <a:gd name="connsiteY128" fmla="*/ 2671079 h 6924544"/>
              <a:gd name="connsiteX129" fmla="*/ 8904390 w 12310216"/>
              <a:gd name="connsiteY129" fmla="*/ 2855092 h 6924544"/>
              <a:gd name="connsiteX130" fmla="*/ 9591710 w 12310216"/>
              <a:gd name="connsiteY130" fmla="*/ 2671079 h 6924544"/>
              <a:gd name="connsiteX131" fmla="*/ 10279030 w 12310216"/>
              <a:gd name="connsiteY131" fmla="*/ 2855092 h 6924544"/>
              <a:gd name="connsiteX132" fmla="*/ 10966351 w 12310216"/>
              <a:gd name="connsiteY132" fmla="*/ 2671079 h 6924544"/>
              <a:gd name="connsiteX133" fmla="*/ 11653671 w 12310216"/>
              <a:gd name="connsiteY133" fmla="*/ 2855092 h 6924544"/>
              <a:gd name="connsiteX134" fmla="*/ 12310216 w 12310216"/>
              <a:gd name="connsiteY134" fmla="*/ 2680055 h 6924544"/>
              <a:gd name="connsiteX135" fmla="*/ 12310216 w 12310216"/>
              <a:gd name="connsiteY135" fmla="*/ 2585164 h 6924544"/>
              <a:gd name="connsiteX136" fmla="*/ 11655595 w 12310216"/>
              <a:gd name="connsiteY136" fmla="*/ 2760842 h 6924544"/>
              <a:gd name="connsiteX137" fmla="*/ 10968274 w 12310216"/>
              <a:gd name="connsiteY137" fmla="*/ 2576828 h 6924544"/>
              <a:gd name="connsiteX138" fmla="*/ 10280954 w 12310216"/>
              <a:gd name="connsiteY138" fmla="*/ 2760842 h 6924544"/>
              <a:gd name="connsiteX139" fmla="*/ 9593634 w 12310216"/>
              <a:gd name="connsiteY139" fmla="*/ 2576828 h 6924544"/>
              <a:gd name="connsiteX140" fmla="*/ 8905672 w 12310216"/>
              <a:gd name="connsiteY140" fmla="*/ 2760201 h 6924544"/>
              <a:gd name="connsiteX141" fmla="*/ 8218352 w 12310216"/>
              <a:gd name="connsiteY141" fmla="*/ 2576187 h 6924544"/>
              <a:gd name="connsiteX142" fmla="*/ 7531031 w 12310216"/>
              <a:gd name="connsiteY142" fmla="*/ 2760201 h 6924544"/>
              <a:gd name="connsiteX143" fmla="*/ 6843711 w 12310216"/>
              <a:gd name="connsiteY143" fmla="*/ 2576187 h 6924544"/>
              <a:gd name="connsiteX144" fmla="*/ 6155108 w 12310216"/>
              <a:gd name="connsiteY144" fmla="*/ 2760201 h 6924544"/>
              <a:gd name="connsiteX145" fmla="*/ 5467788 w 12310216"/>
              <a:gd name="connsiteY145" fmla="*/ 2576187 h 6924544"/>
              <a:gd name="connsiteX146" fmla="*/ 4780467 w 12310216"/>
              <a:gd name="connsiteY146" fmla="*/ 2760201 h 6924544"/>
              <a:gd name="connsiteX147" fmla="*/ 4093147 w 12310216"/>
              <a:gd name="connsiteY147" fmla="*/ 2576187 h 6924544"/>
              <a:gd name="connsiteX148" fmla="*/ 3404544 w 12310216"/>
              <a:gd name="connsiteY148" fmla="*/ 2760201 h 6924544"/>
              <a:gd name="connsiteX149" fmla="*/ 2717224 w 12310216"/>
              <a:gd name="connsiteY149" fmla="*/ 2576187 h 6924544"/>
              <a:gd name="connsiteX150" fmla="*/ 2029903 w 12310216"/>
              <a:gd name="connsiteY150" fmla="*/ 2760201 h 6924544"/>
              <a:gd name="connsiteX151" fmla="*/ 1342583 w 12310216"/>
              <a:gd name="connsiteY151" fmla="*/ 2576187 h 6924544"/>
              <a:gd name="connsiteX152" fmla="*/ 655263 w 12310216"/>
              <a:gd name="connsiteY152" fmla="*/ 2760201 h 6924544"/>
              <a:gd name="connsiteX153" fmla="*/ 0 w 12310216"/>
              <a:gd name="connsiteY153" fmla="*/ 2584522 h 6924544"/>
              <a:gd name="connsiteX154" fmla="*/ 0 w 12310216"/>
              <a:gd name="connsiteY154" fmla="*/ 2680055 h 6924544"/>
              <a:gd name="connsiteX155" fmla="*/ 654621 w 12310216"/>
              <a:gd name="connsiteY155" fmla="*/ 2855092 h 6924544"/>
              <a:gd name="connsiteX156" fmla="*/ 654621 w 12310216"/>
              <a:gd name="connsiteY156" fmla="*/ 4558018 h 6924544"/>
              <a:gd name="connsiteX157" fmla="*/ 1341942 w 12310216"/>
              <a:gd name="connsiteY157" fmla="*/ 4374005 h 6924544"/>
              <a:gd name="connsiteX158" fmla="*/ 2029262 w 12310216"/>
              <a:gd name="connsiteY158" fmla="*/ 4558018 h 6924544"/>
              <a:gd name="connsiteX159" fmla="*/ 2716583 w 12310216"/>
              <a:gd name="connsiteY159" fmla="*/ 4374005 h 6924544"/>
              <a:gd name="connsiteX160" fmla="*/ 3404544 w 12310216"/>
              <a:gd name="connsiteY160" fmla="*/ 4558018 h 6924544"/>
              <a:gd name="connsiteX161" fmla="*/ 4091865 w 12310216"/>
              <a:gd name="connsiteY161" fmla="*/ 4374005 h 6924544"/>
              <a:gd name="connsiteX162" fmla="*/ 4779185 w 12310216"/>
              <a:gd name="connsiteY162" fmla="*/ 4558018 h 6924544"/>
              <a:gd name="connsiteX163" fmla="*/ 5466505 w 12310216"/>
              <a:gd name="connsiteY163" fmla="*/ 4374005 h 6924544"/>
              <a:gd name="connsiteX164" fmla="*/ 6155108 w 12310216"/>
              <a:gd name="connsiteY164" fmla="*/ 4558018 h 6924544"/>
              <a:gd name="connsiteX165" fmla="*/ 6842428 w 12310216"/>
              <a:gd name="connsiteY165" fmla="*/ 4374005 h 6924544"/>
              <a:gd name="connsiteX166" fmla="*/ 7529749 w 12310216"/>
              <a:gd name="connsiteY166" fmla="*/ 4558018 h 6924544"/>
              <a:gd name="connsiteX167" fmla="*/ 8217069 w 12310216"/>
              <a:gd name="connsiteY167" fmla="*/ 4374005 h 6924544"/>
              <a:gd name="connsiteX168" fmla="*/ 8904390 w 12310216"/>
              <a:gd name="connsiteY168" fmla="*/ 4558018 h 6924544"/>
              <a:gd name="connsiteX169" fmla="*/ 9591710 w 12310216"/>
              <a:gd name="connsiteY169" fmla="*/ 4374005 h 6924544"/>
              <a:gd name="connsiteX170" fmla="*/ 10279030 w 12310216"/>
              <a:gd name="connsiteY170" fmla="*/ 4558018 h 6924544"/>
              <a:gd name="connsiteX171" fmla="*/ 10966351 w 12310216"/>
              <a:gd name="connsiteY171" fmla="*/ 4374005 h 6924544"/>
              <a:gd name="connsiteX172" fmla="*/ 11653671 w 12310216"/>
              <a:gd name="connsiteY172" fmla="*/ 4558018 h 6924544"/>
              <a:gd name="connsiteX173" fmla="*/ 12308292 w 12310216"/>
              <a:gd name="connsiteY173" fmla="*/ 4382340 h 6924544"/>
              <a:gd name="connsiteX174" fmla="*/ 12308292 w 12310216"/>
              <a:gd name="connsiteY174" fmla="*/ 4242566 h 6924544"/>
              <a:gd name="connsiteX175" fmla="*/ 11653671 w 12310216"/>
              <a:gd name="connsiteY175" fmla="*/ 4418244 h 6924544"/>
              <a:gd name="connsiteX176" fmla="*/ 10966351 w 12310216"/>
              <a:gd name="connsiteY176" fmla="*/ 4234231 h 6924544"/>
              <a:gd name="connsiteX177" fmla="*/ 10279030 w 12310216"/>
              <a:gd name="connsiteY177" fmla="*/ 4418244 h 6924544"/>
              <a:gd name="connsiteX178" fmla="*/ 9591710 w 12310216"/>
              <a:gd name="connsiteY178" fmla="*/ 4234231 h 6924544"/>
              <a:gd name="connsiteX179" fmla="*/ 8905672 w 12310216"/>
              <a:gd name="connsiteY179" fmla="*/ 4418244 h 6924544"/>
              <a:gd name="connsiteX180" fmla="*/ 8218352 w 12310216"/>
              <a:gd name="connsiteY180" fmla="*/ 4234231 h 6924544"/>
              <a:gd name="connsiteX181" fmla="*/ 7531031 w 12310216"/>
              <a:gd name="connsiteY181" fmla="*/ 4418244 h 6924544"/>
              <a:gd name="connsiteX182" fmla="*/ 6843711 w 12310216"/>
              <a:gd name="connsiteY182" fmla="*/ 4234231 h 6924544"/>
              <a:gd name="connsiteX183" fmla="*/ 6155108 w 12310216"/>
              <a:gd name="connsiteY183" fmla="*/ 4418244 h 6924544"/>
              <a:gd name="connsiteX184" fmla="*/ 5467788 w 12310216"/>
              <a:gd name="connsiteY184" fmla="*/ 4234231 h 6924544"/>
              <a:gd name="connsiteX185" fmla="*/ 4780467 w 12310216"/>
              <a:gd name="connsiteY185" fmla="*/ 4418244 h 6924544"/>
              <a:gd name="connsiteX186" fmla="*/ 4093147 w 12310216"/>
              <a:gd name="connsiteY186" fmla="*/ 4234231 h 6924544"/>
              <a:gd name="connsiteX187" fmla="*/ 3404544 w 12310216"/>
              <a:gd name="connsiteY187" fmla="*/ 4418244 h 6924544"/>
              <a:gd name="connsiteX188" fmla="*/ 2717224 w 12310216"/>
              <a:gd name="connsiteY188" fmla="*/ 4234231 h 6924544"/>
              <a:gd name="connsiteX189" fmla="*/ 2029903 w 12310216"/>
              <a:gd name="connsiteY189" fmla="*/ 4418244 h 6924544"/>
              <a:gd name="connsiteX190" fmla="*/ 1342583 w 12310216"/>
              <a:gd name="connsiteY190" fmla="*/ 4234231 h 6924544"/>
              <a:gd name="connsiteX191" fmla="*/ 655263 w 12310216"/>
              <a:gd name="connsiteY191" fmla="*/ 4418244 h 6924544"/>
              <a:gd name="connsiteX192" fmla="*/ 0 w 12310216"/>
              <a:gd name="connsiteY192" fmla="*/ 4243207 h 6924544"/>
              <a:gd name="connsiteX193" fmla="*/ 0 w 12310216"/>
              <a:gd name="connsiteY193" fmla="*/ 4382981 h 6924544"/>
              <a:gd name="connsiteX194" fmla="*/ 654621 w 12310216"/>
              <a:gd name="connsiteY194" fmla="*/ 4558018 h 6924544"/>
              <a:gd name="connsiteX195" fmla="*/ 654621 w 12310216"/>
              <a:gd name="connsiteY195" fmla="*/ 3990590 h 6924544"/>
              <a:gd name="connsiteX196" fmla="*/ 1341942 w 12310216"/>
              <a:gd name="connsiteY196" fmla="*/ 3806576 h 6924544"/>
              <a:gd name="connsiteX197" fmla="*/ 2029262 w 12310216"/>
              <a:gd name="connsiteY197" fmla="*/ 3990590 h 6924544"/>
              <a:gd name="connsiteX198" fmla="*/ 2716583 w 12310216"/>
              <a:gd name="connsiteY198" fmla="*/ 3806576 h 6924544"/>
              <a:gd name="connsiteX199" fmla="*/ 3404544 w 12310216"/>
              <a:gd name="connsiteY199" fmla="*/ 3990590 h 6924544"/>
              <a:gd name="connsiteX200" fmla="*/ 4091865 w 12310216"/>
              <a:gd name="connsiteY200" fmla="*/ 3806576 h 6924544"/>
              <a:gd name="connsiteX201" fmla="*/ 4779185 w 12310216"/>
              <a:gd name="connsiteY201" fmla="*/ 3990590 h 6924544"/>
              <a:gd name="connsiteX202" fmla="*/ 5466505 w 12310216"/>
              <a:gd name="connsiteY202" fmla="*/ 3806576 h 6924544"/>
              <a:gd name="connsiteX203" fmla="*/ 6155108 w 12310216"/>
              <a:gd name="connsiteY203" fmla="*/ 3990590 h 6924544"/>
              <a:gd name="connsiteX204" fmla="*/ 6842428 w 12310216"/>
              <a:gd name="connsiteY204" fmla="*/ 3806576 h 6924544"/>
              <a:gd name="connsiteX205" fmla="*/ 7529749 w 12310216"/>
              <a:gd name="connsiteY205" fmla="*/ 3990590 h 6924544"/>
              <a:gd name="connsiteX206" fmla="*/ 8217069 w 12310216"/>
              <a:gd name="connsiteY206" fmla="*/ 3806576 h 6924544"/>
              <a:gd name="connsiteX207" fmla="*/ 8904390 w 12310216"/>
              <a:gd name="connsiteY207" fmla="*/ 3990590 h 6924544"/>
              <a:gd name="connsiteX208" fmla="*/ 9591710 w 12310216"/>
              <a:gd name="connsiteY208" fmla="*/ 3806576 h 6924544"/>
              <a:gd name="connsiteX209" fmla="*/ 10279030 w 12310216"/>
              <a:gd name="connsiteY209" fmla="*/ 3990590 h 6924544"/>
              <a:gd name="connsiteX210" fmla="*/ 10966351 w 12310216"/>
              <a:gd name="connsiteY210" fmla="*/ 3806576 h 6924544"/>
              <a:gd name="connsiteX211" fmla="*/ 11653671 w 12310216"/>
              <a:gd name="connsiteY211" fmla="*/ 3990590 h 6924544"/>
              <a:gd name="connsiteX212" fmla="*/ 12310216 w 12310216"/>
              <a:gd name="connsiteY212" fmla="*/ 3814911 h 6924544"/>
              <a:gd name="connsiteX213" fmla="*/ 12310216 w 12310216"/>
              <a:gd name="connsiteY213" fmla="*/ 3689885 h 6924544"/>
              <a:gd name="connsiteX214" fmla="*/ 11655595 w 12310216"/>
              <a:gd name="connsiteY214" fmla="*/ 3865563 h 6924544"/>
              <a:gd name="connsiteX215" fmla="*/ 10968274 w 12310216"/>
              <a:gd name="connsiteY215" fmla="*/ 3681550 h 6924544"/>
              <a:gd name="connsiteX216" fmla="*/ 10280954 w 12310216"/>
              <a:gd name="connsiteY216" fmla="*/ 3865563 h 6924544"/>
              <a:gd name="connsiteX217" fmla="*/ 9593634 w 12310216"/>
              <a:gd name="connsiteY217" fmla="*/ 3681550 h 6924544"/>
              <a:gd name="connsiteX218" fmla="*/ 8905672 w 12310216"/>
              <a:gd name="connsiteY218" fmla="*/ 3865563 h 6924544"/>
              <a:gd name="connsiteX219" fmla="*/ 8218352 w 12310216"/>
              <a:gd name="connsiteY219" fmla="*/ 3681550 h 6924544"/>
              <a:gd name="connsiteX220" fmla="*/ 7531031 w 12310216"/>
              <a:gd name="connsiteY220" fmla="*/ 3865563 h 6924544"/>
              <a:gd name="connsiteX221" fmla="*/ 6843711 w 12310216"/>
              <a:gd name="connsiteY221" fmla="*/ 3681550 h 6924544"/>
              <a:gd name="connsiteX222" fmla="*/ 6155108 w 12310216"/>
              <a:gd name="connsiteY222" fmla="*/ 3865563 h 6924544"/>
              <a:gd name="connsiteX223" fmla="*/ 5467788 w 12310216"/>
              <a:gd name="connsiteY223" fmla="*/ 3681550 h 6924544"/>
              <a:gd name="connsiteX224" fmla="*/ 4780467 w 12310216"/>
              <a:gd name="connsiteY224" fmla="*/ 3865563 h 6924544"/>
              <a:gd name="connsiteX225" fmla="*/ 4093147 w 12310216"/>
              <a:gd name="connsiteY225" fmla="*/ 3681550 h 6924544"/>
              <a:gd name="connsiteX226" fmla="*/ 3404544 w 12310216"/>
              <a:gd name="connsiteY226" fmla="*/ 3865563 h 6924544"/>
              <a:gd name="connsiteX227" fmla="*/ 2717224 w 12310216"/>
              <a:gd name="connsiteY227" fmla="*/ 3681550 h 6924544"/>
              <a:gd name="connsiteX228" fmla="*/ 2029903 w 12310216"/>
              <a:gd name="connsiteY228" fmla="*/ 3865563 h 6924544"/>
              <a:gd name="connsiteX229" fmla="*/ 1342583 w 12310216"/>
              <a:gd name="connsiteY229" fmla="*/ 3681550 h 6924544"/>
              <a:gd name="connsiteX230" fmla="*/ 655263 w 12310216"/>
              <a:gd name="connsiteY230" fmla="*/ 3865563 h 6924544"/>
              <a:gd name="connsiteX231" fmla="*/ 0 w 12310216"/>
              <a:gd name="connsiteY231" fmla="*/ 3690526 h 6924544"/>
              <a:gd name="connsiteX232" fmla="*/ 0 w 12310216"/>
              <a:gd name="connsiteY232" fmla="*/ 3814911 h 6924544"/>
              <a:gd name="connsiteX233" fmla="*/ 654621 w 12310216"/>
              <a:gd name="connsiteY233" fmla="*/ 3990590 h 6924544"/>
              <a:gd name="connsiteX234" fmla="*/ 654621 w 12310216"/>
              <a:gd name="connsiteY234" fmla="*/ 4842052 h 6924544"/>
              <a:gd name="connsiteX235" fmla="*/ 1341942 w 12310216"/>
              <a:gd name="connsiteY235" fmla="*/ 4658039 h 6924544"/>
              <a:gd name="connsiteX236" fmla="*/ 2029262 w 12310216"/>
              <a:gd name="connsiteY236" fmla="*/ 4842052 h 6924544"/>
              <a:gd name="connsiteX237" fmla="*/ 2716583 w 12310216"/>
              <a:gd name="connsiteY237" fmla="*/ 4658039 h 6924544"/>
              <a:gd name="connsiteX238" fmla="*/ 3404544 w 12310216"/>
              <a:gd name="connsiteY238" fmla="*/ 4842052 h 6924544"/>
              <a:gd name="connsiteX239" fmla="*/ 4091865 w 12310216"/>
              <a:gd name="connsiteY239" fmla="*/ 4658039 h 6924544"/>
              <a:gd name="connsiteX240" fmla="*/ 4779185 w 12310216"/>
              <a:gd name="connsiteY240" fmla="*/ 4842052 h 6924544"/>
              <a:gd name="connsiteX241" fmla="*/ 5466505 w 12310216"/>
              <a:gd name="connsiteY241" fmla="*/ 4658039 h 6924544"/>
              <a:gd name="connsiteX242" fmla="*/ 6155108 w 12310216"/>
              <a:gd name="connsiteY242" fmla="*/ 4842052 h 6924544"/>
              <a:gd name="connsiteX243" fmla="*/ 6842428 w 12310216"/>
              <a:gd name="connsiteY243" fmla="*/ 4658039 h 6924544"/>
              <a:gd name="connsiteX244" fmla="*/ 7529749 w 12310216"/>
              <a:gd name="connsiteY244" fmla="*/ 4842052 h 6924544"/>
              <a:gd name="connsiteX245" fmla="*/ 8217069 w 12310216"/>
              <a:gd name="connsiteY245" fmla="*/ 4658039 h 6924544"/>
              <a:gd name="connsiteX246" fmla="*/ 8904390 w 12310216"/>
              <a:gd name="connsiteY246" fmla="*/ 4842052 h 6924544"/>
              <a:gd name="connsiteX247" fmla="*/ 9591710 w 12310216"/>
              <a:gd name="connsiteY247" fmla="*/ 4658039 h 6924544"/>
              <a:gd name="connsiteX248" fmla="*/ 10279030 w 12310216"/>
              <a:gd name="connsiteY248" fmla="*/ 4842052 h 6924544"/>
              <a:gd name="connsiteX249" fmla="*/ 10966351 w 12310216"/>
              <a:gd name="connsiteY249" fmla="*/ 4658039 h 6924544"/>
              <a:gd name="connsiteX250" fmla="*/ 11653671 w 12310216"/>
              <a:gd name="connsiteY250" fmla="*/ 4842052 h 6924544"/>
              <a:gd name="connsiteX251" fmla="*/ 12308292 w 12310216"/>
              <a:gd name="connsiteY251" fmla="*/ 4666374 h 6924544"/>
              <a:gd name="connsiteX252" fmla="*/ 12308292 w 12310216"/>
              <a:gd name="connsiteY252" fmla="*/ 4519548 h 6924544"/>
              <a:gd name="connsiteX253" fmla="*/ 11653671 w 12310216"/>
              <a:gd name="connsiteY253" fmla="*/ 4695226 h 6924544"/>
              <a:gd name="connsiteX254" fmla="*/ 10966351 w 12310216"/>
              <a:gd name="connsiteY254" fmla="*/ 4511213 h 6924544"/>
              <a:gd name="connsiteX255" fmla="*/ 10279030 w 12310216"/>
              <a:gd name="connsiteY255" fmla="*/ 4695226 h 6924544"/>
              <a:gd name="connsiteX256" fmla="*/ 9591710 w 12310216"/>
              <a:gd name="connsiteY256" fmla="*/ 4511213 h 6924544"/>
              <a:gd name="connsiteX257" fmla="*/ 8905672 w 12310216"/>
              <a:gd name="connsiteY257" fmla="*/ 4694585 h 6924544"/>
              <a:gd name="connsiteX258" fmla="*/ 8218352 w 12310216"/>
              <a:gd name="connsiteY258" fmla="*/ 4510572 h 6924544"/>
              <a:gd name="connsiteX259" fmla="*/ 7531031 w 12310216"/>
              <a:gd name="connsiteY259" fmla="*/ 4694585 h 6924544"/>
              <a:gd name="connsiteX260" fmla="*/ 6843711 w 12310216"/>
              <a:gd name="connsiteY260" fmla="*/ 4510572 h 6924544"/>
              <a:gd name="connsiteX261" fmla="*/ 6155108 w 12310216"/>
              <a:gd name="connsiteY261" fmla="*/ 4694585 h 6924544"/>
              <a:gd name="connsiteX262" fmla="*/ 5467788 w 12310216"/>
              <a:gd name="connsiteY262" fmla="*/ 4510572 h 6924544"/>
              <a:gd name="connsiteX263" fmla="*/ 4780467 w 12310216"/>
              <a:gd name="connsiteY263" fmla="*/ 4694585 h 6924544"/>
              <a:gd name="connsiteX264" fmla="*/ 4093147 w 12310216"/>
              <a:gd name="connsiteY264" fmla="*/ 4510572 h 6924544"/>
              <a:gd name="connsiteX265" fmla="*/ 3404544 w 12310216"/>
              <a:gd name="connsiteY265" fmla="*/ 4694585 h 6924544"/>
              <a:gd name="connsiteX266" fmla="*/ 2717224 w 12310216"/>
              <a:gd name="connsiteY266" fmla="*/ 4510572 h 6924544"/>
              <a:gd name="connsiteX267" fmla="*/ 2029903 w 12310216"/>
              <a:gd name="connsiteY267" fmla="*/ 4694585 h 6924544"/>
              <a:gd name="connsiteX268" fmla="*/ 1342583 w 12310216"/>
              <a:gd name="connsiteY268" fmla="*/ 4510572 h 6924544"/>
              <a:gd name="connsiteX269" fmla="*/ 655263 w 12310216"/>
              <a:gd name="connsiteY269" fmla="*/ 4694585 h 6924544"/>
              <a:gd name="connsiteX270" fmla="*/ 0 w 12310216"/>
              <a:gd name="connsiteY270" fmla="*/ 4519548 h 6924544"/>
              <a:gd name="connsiteX271" fmla="*/ 0 w 12310216"/>
              <a:gd name="connsiteY271" fmla="*/ 4666374 h 6924544"/>
              <a:gd name="connsiteX272" fmla="*/ 654621 w 12310216"/>
              <a:gd name="connsiteY272" fmla="*/ 4842052 h 6924544"/>
              <a:gd name="connsiteX273" fmla="*/ 654621 w 12310216"/>
              <a:gd name="connsiteY273" fmla="*/ 4273983 h 6924544"/>
              <a:gd name="connsiteX274" fmla="*/ 1341942 w 12310216"/>
              <a:gd name="connsiteY274" fmla="*/ 4089970 h 6924544"/>
              <a:gd name="connsiteX275" fmla="*/ 2029262 w 12310216"/>
              <a:gd name="connsiteY275" fmla="*/ 4273983 h 6924544"/>
              <a:gd name="connsiteX276" fmla="*/ 2716583 w 12310216"/>
              <a:gd name="connsiteY276" fmla="*/ 4089970 h 6924544"/>
              <a:gd name="connsiteX277" fmla="*/ 3404544 w 12310216"/>
              <a:gd name="connsiteY277" fmla="*/ 4273983 h 6924544"/>
              <a:gd name="connsiteX278" fmla="*/ 4091865 w 12310216"/>
              <a:gd name="connsiteY278" fmla="*/ 4089970 h 6924544"/>
              <a:gd name="connsiteX279" fmla="*/ 4779185 w 12310216"/>
              <a:gd name="connsiteY279" fmla="*/ 4273983 h 6924544"/>
              <a:gd name="connsiteX280" fmla="*/ 5466505 w 12310216"/>
              <a:gd name="connsiteY280" fmla="*/ 4089970 h 6924544"/>
              <a:gd name="connsiteX281" fmla="*/ 6155108 w 12310216"/>
              <a:gd name="connsiteY281" fmla="*/ 4273983 h 6924544"/>
              <a:gd name="connsiteX282" fmla="*/ 6842428 w 12310216"/>
              <a:gd name="connsiteY282" fmla="*/ 4089970 h 6924544"/>
              <a:gd name="connsiteX283" fmla="*/ 7529749 w 12310216"/>
              <a:gd name="connsiteY283" fmla="*/ 4273983 h 6924544"/>
              <a:gd name="connsiteX284" fmla="*/ 8217069 w 12310216"/>
              <a:gd name="connsiteY284" fmla="*/ 4089970 h 6924544"/>
              <a:gd name="connsiteX285" fmla="*/ 8904390 w 12310216"/>
              <a:gd name="connsiteY285" fmla="*/ 4273983 h 6924544"/>
              <a:gd name="connsiteX286" fmla="*/ 9591710 w 12310216"/>
              <a:gd name="connsiteY286" fmla="*/ 4089970 h 6924544"/>
              <a:gd name="connsiteX287" fmla="*/ 10279030 w 12310216"/>
              <a:gd name="connsiteY287" fmla="*/ 4273983 h 6924544"/>
              <a:gd name="connsiteX288" fmla="*/ 10966351 w 12310216"/>
              <a:gd name="connsiteY288" fmla="*/ 4089970 h 6924544"/>
              <a:gd name="connsiteX289" fmla="*/ 11653671 w 12310216"/>
              <a:gd name="connsiteY289" fmla="*/ 4273983 h 6924544"/>
              <a:gd name="connsiteX290" fmla="*/ 12308292 w 12310216"/>
              <a:gd name="connsiteY290" fmla="*/ 4098305 h 6924544"/>
              <a:gd name="connsiteX291" fmla="*/ 12308292 w 12310216"/>
              <a:gd name="connsiteY291" fmla="*/ 3966225 h 6924544"/>
              <a:gd name="connsiteX292" fmla="*/ 11655595 w 12310216"/>
              <a:gd name="connsiteY292" fmla="*/ 4141904 h 6924544"/>
              <a:gd name="connsiteX293" fmla="*/ 10968274 w 12310216"/>
              <a:gd name="connsiteY293" fmla="*/ 3957890 h 6924544"/>
              <a:gd name="connsiteX294" fmla="*/ 10280313 w 12310216"/>
              <a:gd name="connsiteY294" fmla="*/ 4141904 h 6924544"/>
              <a:gd name="connsiteX295" fmla="*/ 9592992 w 12310216"/>
              <a:gd name="connsiteY295" fmla="*/ 3957890 h 6924544"/>
              <a:gd name="connsiteX296" fmla="*/ 8905672 w 12310216"/>
              <a:gd name="connsiteY296" fmla="*/ 4141904 h 6924544"/>
              <a:gd name="connsiteX297" fmla="*/ 8218352 w 12310216"/>
              <a:gd name="connsiteY297" fmla="*/ 3957890 h 6924544"/>
              <a:gd name="connsiteX298" fmla="*/ 7530390 w 12310216"/>
              <a:gd name="connsiteY298" fmla="*/ 4141904 h 6924544"/>
              <a:gd name="connsiteX299" fmla="*/ 6843070 w 12310216"/>
              <a:gd name="connsiteY299" fmla="*/ 3957890 h 6924544"/>
              <a:gd name="connsiteX300" fmla="*/ 6155108 w 12310216"/>
              <a:gd name="connsiteY300" fmla="*/ 4141904 h 6924544"/>
              <a:gd name="connsiteX301" fmla="*/ 5467788 w 12310216"/>
              <a:gd name="connsiteY301" fmla="*/ 3957890 h 6924544"/>
              <a:gd name="connsiteX302" fmla="*/ 4779826 w 12310216"/>
              <a:gd name="connsiteY302" fmla="*/ 4141904 h 6924544"/>
              <a:gd name="connsiteX303" fmla="*/ 4092506 w 12310216"/>
              <a:gd name="connsiteY303" fmla="*/ 3957890 h 6924544"/>
              <a:gd name="connsiteX304" fmla="*/ 3404544 w 12310216"/>
              <a:gd name="connsiteY304" fmla="*/ 4141904 h 6924544"/>
              <a:gd name="connsiteX305" fmla="*/ 2717224 w 12310216"/>
              <a:gd name="connsiteY305" fmla="*/ 3957890 h 6924544"/>
              <a:gd name="connsiteX306" fmla="*/ 2029903 w 12310216"/>
              <a:gd name="connsiteY306" fmla="*/ 4141904 h 6924544"/>
              <a:gd name="connsiteX307" fmla="*/ 1342583 w 12310216"/>
              <a:gd name="connsiteY307" fmla="*/ 3957890 h 6924544"/>
              <a:gd name="connsiteX308" fmla="*/ 654621 w 12310216"/>
              <a:gd name="connsiteY308" fmla="*/ 4141904 h 6924544"/>
              <a:gd name="connsiteX309" fmla="*/ 0 w 12310216"/>
              <a:gd name="connsiteY309" fmla="*/ 3966867 h 6924544"/>
              <a:gd name="connsiteX310" fmla="*/ 0 w 12310216"/>
              <a:gd name="connsiteY310" fmla="*/ 4098946 h 6924544"/>
              <a:gd name="connsiteX311" fmla="*/ 654621 w 12310216"/>
              <a:gd name="connsiteY311" fmla="*/ 4273983 h 6924544"/>
              <a:gd name="connsiteX312" fmla="*/ 654621 w 12310216"/>
              <a:gd name="connsiteY312" fmla="*/ 2287665 h 6924544"/>
              <a:gd name="connsiteX313" fmla="*/ 1341942 w 12310216"/>
              <a:gd name="connsiteY313" fmla="*/ 2103651 h 6924544"/>
              <a:gd name="connsiteX314" fmla="*/ 2029262 w 12310216"/>
              <a:gd name="connsiteY314" fmla="*/ 2287665 h 6924544"/>
              <a:gd name="connsiteX315" fmla="*/ 2716583 w 12310216"/>
              <a:gd name="connsiteY315" fmla="*/ 2103651 h 6924544"/>
              <a:gd name="connsiteX316" fmla="*/ 3404544 w 12310216"/>
              <a:gd name="connsiteY316" fmla="*/ 2287665 h 6924544"/>
              <a:gd name="connsiteX317" fmla="*/ 4091865 w 12310216"/>
              <a:gd name="connsiteY317" fmla="*/ 2103651 h 6924544"/>
              <a:gd name="connsiteX318" fmla="*/ 4779185 w 12310216"/>
              <a:gd name="connsiteY318" fmla="*/ 2287665 h 6924544"/>
              <a:gd name="connsiteX319" fmla="*/ 5466505 w 12310216"/>
              <a:gd name="connsiteY319" fmla="*/ 2103651 h 6924544"/>
              <a:gd name="connsiteX320" fmla="*/ 6155108 w 12310216"/>
              <a:gd name="connsiteY320" fmla="*/ 2287665 h 6924544"/>
              <a:gd name="connsiteX321" fmla="*/ 6842428 w 12310216"/>
              <a:gd name="connsiteY321" fmla="*/ 2103651 h 6924544"/>
              <a:gd name="connsiteX322" fmla="*/ 7529749 w 12310216"/>
              <a:gd name="connsiteY322" fmla="*/ 2287665 h 6924544"/>
              <a:gd name="connsiteX323" fmla="*/ 8217069 w 12310216"/>
              <a:gd name="connsiteY323" fmla="*/ 2103651 h 6924544"/>
              <a:gd name="connsiteX324" fmla="*/ 8904390 w 12310216"/>
              <a:gd name="connsiteY324" fmla="*/ 2287665 h 6924544"/>
              <a:gd name="connsiteX325" fmla="*/ 9591710 w 12310216"/>
              <a:gd name="connsiteY325" fmla="*/ 2103651 h 6924544"/>
              <a:gd name="connsiteX326" fmla="*/ 10279030 w 12310216"/>
              <a:gd name="connsiteY326" fmla="*/ 2287665 h 6924544"/>
              <a:gd name="connsiteX327" fmla="*/ 10966351 w 12310216"/>
              <a:gd name="connsiteY327" fmla="*/ 2103651 h 6924544"/>
              <a:gd name="connsiteX328" fmla="*/ 11653671 w 12310216"/>
              <a:gd name="connsiteY328" fmla="*/ 2287665 h 6924544"/>
              <a:gd name="connsiteX329" fmla="*/ 12308292 w 12310216"/>
              <a:gd name="connsiteY329" fmla="*/ 2111986 h 6924544"/>
              <a:gd name="connsiteX330" fmla="*/ 12308292 w 12310216"/>
              <a:gd name="connsiteY330" fmla="*/ 2031841 h 6924544"/>
              <a:gd name="connsiteX331" fmla="*/ 11653671 w 12310216"/>
              <a:gd name="connsiteY331" fmla="*/ 2207519 h 6924544"/>
              <a:gd name="connsiteX332" fmla="*/ 10966351 w 12310216"/>
              <a:gd name="connsiteY332" fmla="*/ 2023506 h 6924544"/>
              <a:gd name="connsiteX333" fmla="*/ 10279030 w 12310216"/>
              <a:gd name="connsiteY333" fmla="*/ 2207519 h 6924544"/>
              <a:gd name="connsiteX334" fmla="*/ 9591710 w 12310216"/>
              <a:gd name="connsiteY334" fmla="*/ 2023506 h 6924544"/>
              <a:gd name="connsiteX335" fmla="*/ 8905672 w 12310216"/>
              <a:gd name="connsiteY335" fmla="*/ 2207519 h 6924544"/>
              <a:gd name="connsiteX336" fmla="*/ 8218352 w 12310216"/>
              <a:gd name="connsiteY336" fmla="*/ 2023506 h 6924544"/>
              <a:gd name="connsiteX337" fmla="*/ 7531031 w 12310216"/>
              <a:gd name="connsiteY337" fmla="*/ 2207519 h 6924544"/>
              <a:gd name="connsiteX338" fmla="*/ 6843711 w 12310216"/>
              <a:gd name="connsiteY338" fmla="*/ 2023506 h 6924544"/>
              <a:gd name="connsiteX339" fmla="*/ 6155108 w 12310216"/>
              <a:gd name="connsiteY339" fmla="*/ 2207519 h 6924544"/>
              <a:gd name="connsiteX340" fmla="*/ 5467788 w 12310216"/>
              <a:gd name="connsiteY340" fmla="*/ 2023506 h 6924544"/>
              <a:gd name="connsiteX341" fmla="*/ 4780467 w 12310216"/>
              <a:gd name="connsiteY341" fmla="*/ 2207519 h 6924544"/>
              <a:gd name="connsiteX342" fmla="*/ 4093147 w 12310216"/>
              <a:gd name="connsiteY342" fmla="*/ 2023506 h 6924544"/>
              <a:gd name="connsiteX343" fmla="*/ 3404544 w 12310216"/>
              <a:gd name="connsiteY343" fmla="*/ 2207519 h 6924544"/>
              <a:gd name="connsiteX344" fmla="*/ 2717224 w 12310216"/>
              <a:gd name="connsiteY344" fmla="*/ 2023506 h 6924544"/>
              <a:gd name="connsiteX345" fmla="*/ 2029903 w 12310216"/>
              <a:gd name="connsiteY345" fmla="*/ 2207519 h 6924544"/>
              <a:gd name="connsiteX346" fmla="*/ 1342583 w 12310216"/>
              <a:gd name="connsiteY346" fmla="*/ 2023506 h 6924544"/>
              <a:gd name="connsiteX347" fmla="*/ 655263 w 12310216"/>
              <a:gd name="connsiteY347" fmla="*/ 2207519 h 6924544"/>
              <a:gd name="connsiteX348" fmla="*/ 0 w 12310216"/>
              <a:gd name="connsiteY348" fmla="*/ 2031841 h 6924544"/>
              <a:gd name="connsiteX349" fmla="*/ 0 w 12310216"/>
              <a:gd name="connsiteY349" fmla="*/ 2111986 h 6924544"/>
              <a:gd name="connsiteX350" fmla="*/ 654621 w 12310216"/>
              <a:gd name="connsiteY350" fmla="*/ 2287665 h 6924544"/>
              <a:gd name="connsiteX351" fmla="*/ 654621 w 12310216"/>
              <a:gd name="connsiteY351" fmla="*/ 1152167 h 6924544"/>
              <a:gd name="connsiteX352" fmla="*/ 1341942 w 12310216"/>
              <a:gd name="connsiteY352" fmla="*/ 968154 h 6924544"/>
              <a:gd name="connsiteX353" fmla="*/ 2029262 w 12310216"/>
              <a:gd name="connsiteY353" fmla="*/ 1152167 h 6924544"/>
              <a:gd name="connsiteX354" fmla="*/ 2717224 w 12310216"/>
              <a:gd name="connsiteY354" fmla="*/ 968154 h 6924544"/>
              <a:gd name="connsiteX355" fmla="*/ 3404544 w 12310216"/>
              <a:gd name="connsiteY355" fmla="*/ 1152167 h 6924544"/>
              <a:gd name="connsiteX356" fmla="*/ 4092506 w 12310216"/>
              <a:gd name="connsiteY356" fmla="*/ 968154 h 6924544"/>
              <a:gd name="connsiteX357" fmla="*/ 4779826 w 12310216"/>
              <a:gd name="connsiteY357" fmla="*/ 1152167 h 6924544"/>
              <a:gd name="connsiteX358" fmla="*/ 5467788 w 12310216"/>
              <a:gd name="connsiteY358" fmla="*/ 968154 h 6924544"/>
              <a:gd name="connsiteX359" fmla="*/ 6155108 w 12310216"/>
              <a:gd name="connsiteY359" fmla="*/ 1152167 h 6924544"/>
              <a:gd name="connsiteX360" fmla="*/ 6842428 w 12310216"/>
              <a:gd name="connsiteY360" fmla="*/ 968154 h 6924544"/>
              <a:gd name="connsiteX361" fmla="*/ 7529749 w 12310216"/>
              <a:gd name="connsiteY361" fmla="*/ 1152167 h 6924544"/>
              <a:gd name="connsiteX362" fmla="*/ 8217069 w 12310216"/>
              <a:gd name="connsiteY362" fmla="*/ 968154 h 6924544"/>
              <a:gd name="connsiteX363" fmla="*/ 8904390 w 12310216"/>
              <a:gd name="connsiteY363" fmla="*/ 1152167 h 6924544"/>
              <a:gd name="connsiteX364" fmla="*/ 9591710 w 12310216"/>
              <a:gd name="connsiteY364" fmla="*/ 968154 h 6924544"/>
              <a:gd name="connsiteX365" fmla="*/ 10279030 w 12310216"/>
              <a:gd name="connsiteY365" fmla="*/ 1152167 h 6924544"/>
              <a:gd name="connsiteX366" fmla="*/ 10966351 w 12310216"/>
              <a:gd name="connsiteY366" fmla="*/ 968154 h 6924544"/>
              <a:gd name="connsiteX367" fmla="*/ 11653671 w 12310216"/>
              <a:gd name="connsiteY367" fmla="*/ 1152167 h 6924544"/>
              <a:gd name="connsiteX368" fmla="*/ 12308292 w 12310216"/>
              <a:gd name="connsiteY368" fmla="*/ 976489 h 6924544"/>
              <a:gd name="connsiteX369" fmla="*/ 12308292 w 12310216"/>
              <a:gd name="connsiteY369" fmla="*/ 925837 h 6924544"/>
              <a:gd name="connsiteX370" fmla="*/ 11653671 w 12310216"/>
              <a:gd name="connsiteY370" fmla="*/ 1101516 h 6924544"/>
              <a:gd name="connsiteX371" fmla="*/ 10966351 w 12310216"/>
              <a:gd name="connsiteY371" fmla="*/ 917502 h 6924544"/>
              <a:gd name="connsiteX372" fmla="*/ 10279030 w 12310216"/>
              <a:gd name="connsiteY372" fmla="*/ 1101516 h 6924544"/>
              <a:gd name="connsiteX373" fmla="*/ 9591710 w 12310216"/>
              <a:gd name="connsiteY373" fmla="*/ 917502 h 6924544"/>
              <a:gd name="connsiteX374" fmla="*/ 8905672 w 12310216"/>
              <a:gd name="connsiteY374" fmla="*/ 1102157 h 6924544"/>
              <a:gd name="connsiteX375" fmla="*/ 8218352 w 12310216"/>
              <a:gd name="connsiteY375" fmla="*/ 918143 h 6924544"/>
              <a:gd name="connsiteX376" fmla="*/ 7531031 w 12310216"/>
              <a:gd name="connsiteY376" fmla="*/ 1102157 h 6924544"/>
              <a:gd name="connsiteX377" fmla="*/ 6843711 w 12310216"/>
              <a:gd name="connsiteY377" fmla="*/ 918143 h 6924544"/>
              <a:gd name="connsiteX378" fmla="*/ 6155108 w 12310216"/>
              <a:gd name="connsiteY378" fmla="*/ 1102157 h 6924544"/>
              <a:gd name="connsiteX379" fmla="*/ 5467788 w 12310216"/>
              <a:gd name="connsiteY379" fmla="*/ 918143 h 6924544"/>
              <a:gd name="connsiteX380" fmla="*/ 4780467 w 12310216"/>
              <a:gd name="connsiteY380" fmla="*/ 1102157 h 6924544"/>
              <a:gd name="connsiteX381" fmla="*/ 4093147 w 12310216"/>
              <a:gd name="connsiteY381" fmla="*/ 918143 h 6924544"/>
              <a:gd name="connsiteX382" fmla="*/ 3404544 w 12310216"/>
              <a:gd name="connsiteY382" fmla="*/ 1102157 h 6924544"/>
              <a:gd name="connsiteX383" fmla="*/ 2717224 w 12310216"/>
              <a:gd name="connsiteY383" fmla="*/ 918143 h 6924544"/>
              <a:gd name="connsiteX384" fmla="*/ 2029903 w 12310216"/>
              <a:gd name="connsiteY384" fmla="*/ 1102157 h 6924544"/>
              <a:gd name="connsiteX385" fmla="*/ 1342583 w 12310216"/>
              <a:gd name="connsiteY385" fmla="*/ 918143 h 6924544"/>
              <a:gd name="connsiteX386" fmla="*/ 655263 w 12310216"/>
              <a:gd name="connsiteY386" fmla="*/ 1102157 h 6924544"/>
              <a:gd name="connsiteX387" fmla="*/ 0 w 12310216"/>
              <a:gd name="connsiteY387" fmla="*/ 926478 h 6924544"/>
              <a:gd name="connsiteX388" fmla="*/ 0 w 12310216"/>
              <a:gd name="connsiteY388" fmla="*/ 977130 h 6924544"/>
              <a:gd name="connsiteX389" fmla="*/ 654621 w 12310216"/>
              <a:gd name="connsiteY389" fmla="*/ 1152167 h 6924544"/>
              <a:gd name="connsiteX390" fmla="*/ 654621 w 12310216"/>
              <a:gd name="connsiteY390" fmla="*/ 1436202 h 6924544"/>
              <a:gd name="connsiteX391" fmla="*/ 1341942 w 12310216"/>
              <a:gd name="connsiteY391" fmla="*/ 1252189 h 6924544"/>
              <a:gd name="connsiteX392" fmla="*/ 2029903 w 12310216"/>
              <a:gd name="connsiteY392" fmla="*/ 1436202 h 6924544"/>
              <a:gd name="connsiteX393" fmla="*/ 2717224 w 12310216"/>
              <a:gd name="connsiteY393" fmla="*/ 1252189 h 6924544"/>
              <a:gd name="connsiteX394" fmla="*/ 3404544 w 12310216"/>
              <a:gd name="connsiteY394" fmla="*/ 1436202 h 6924544"/>
              <a:gd name="connsiteX395" fmla="*/ 4091865 w 12310216"/>
              <a:gd name="connsiteY395" fmla="*/ 1252189 h 6924544"/>
              <a:gd name="connsiteX396" fmla="*/ 4779826 w 12310216"/>
              <a:gd name="connsiteY396" fmla="*/ 1436202 h 6924544"/>
              <a:gd name="connsiteX397" fmla="*/ 5467147 w 12310216"/>
              <a:gd name="connsiteY397" fmla="*/ 1252189 h 6924544"/>
              <a:gd name="connsiteX398" fmla="*/ 6155108 w 12310216"/>
              <a:gd name="connsiteY398" fmla="*/ 1436202 h 6924544"/>
              <a:gd name="connsiteX399" fmla="*/ 6842428 w 12310216"/>
              <a:gd name="connsiteY399" fmla="*/ 1252189 h 6924544"/>
              <a:gd name="connsiteX400" fmla="*/ 7529749 w 12310216"/>
              <a:gd name="connsiteY400" fmla="*/ 1436202 h 6924544"/>
              <a:gd name="connsiteX401" fmla="*/ 8217069 w 12310216"/>
              <a:gd name="connsiteY401" fmla="*/ 1252189 h 6924544"/>
              <a:gd name="connsiteX402" fmla="*/ 8905672 w 12310216"/>
              <a:gd name="connsiteY402" fmla="*/ 1436202 h 6924544"/>
              <a:gd name="connsiteX403" fmla="*/ 9592992 w 12310216"/>
              <a:gd name="connsiteY403" fmla="*/ 1252189 h 6924544"/>
              <a:gd name="connsiteX404" fmla="*/ 10280313 w 12310216"/>
              <a:gd name="connsiteY404" fmla="*/ 1436202 h 6924544"/>
              <a:gd name="connsiteX405" fmla="*/ 10967633 w 12310216"/>
              <a:gd name="connsiteY405" fmla="*/ 1252189 h 6924544"/>
              <a:gd name="connsiteX406" fmla="*/ 11654954 w 12310216"/>
              <a:gd name="connsiteY406" fmla="*/ 1436202 h 6924544"/>
              <a:gd name="connsiteX407" fmla="*/ 12309575 w 12310216"/>
              <a:gd name="connsiteY407" fmla="*/ 1260524 h 6924544"/>
              <a:gd name="connsiteX408" fmla="*/ 12309575 w 12310216"/>
              <a:gd name="connsiteY408" fmla="*/ 1202819 h 6924544"/>
              <a:gd name="connsiteX409" fmla="*/ 11655595 w 12310216"/>
              <a:gd name="connsiteY409" fmla="*/ 1378497 h 6924544"/>
              <a:gd name="connsiteX410" fmla="*/ 10968274 w 12310216"/>
              <a:gd name="connsiteY410" fmla="*/ 1194484 h 6924544"/>
              <a:gd name="connsiteX411" fmla="*/ 10280313 w 12310216"/>
              <a:gd name="connsiteY411" fmla="*/ 1378497 h 6924544"/>
              <a:gd name="connsiteX412" fmla="*/ 9592992 w 12310216"/>
              <a:gd name="connsiteY412" fmla="*/ 1194484 h 6924544"/>
              <a:gd name="connsiteX413" fmla="*/ 8905672 w 12310216"/>
              <a:gd name="connsiteY413" fmla="*/ 1378497 h 6924544"/>
              <a:gd name="connsiteX414" fmla="*/ 8218352 w 12310216"/>
              <a:gd name="connsiteY414" fmla="*/ 1194484 h 6924544"/>
              <a:gd name="connsiteX415" fmla="*/ 7530390 w 12310216"/>
              <a:gd name="connsiteY415" fmla="*/ 1378497 h 6924544"/>
              <a:gd name="connsiteX416" fmla="*/ 6843070 w 12310216"/>
              <a:gd name="connsiteY416" fmla="*/ 1194484 h 6924544"/>
              <a:gd name="connsiteX417" fmla="*/ 6155108 w 12310216"/>
              <a:gd name="connsiteY417" fmla="*/ 1378497 h 6924544"/>
              <a:gd name="connsiteX418" fmla="*/ 5467788 w 12310216"/>
              <a:gd name="connsiteY418" fmla="*/ 1194484 h 6924544"/>
              <a:gd name="connsiteX419" fmla="*/ 4779826 w 12310216"/>
              <a:gd name="connsiteY419" fmla="*/ 1378497 h 6924544"/>
              <a:gd name="connsiteX420" fmla="*/ 4092506 w 12310216"/>
              <a:gd name="connsiteY420" fmla="*/ 1194484 h 6924544"/>
              <a:gd name="connsiteX421" fmla="*/ 3404544 w 12310216"/>
              <a:gd name="connsiteY421" fmla="*/ 1378497 h 6924544"/>
              <a:gd name="connsiteX422" fmla="*/ 2717224 w 12310216"/>
              <a:gd name="connsiteY422" fmla="*/ 1194484 h 6924544"/>
              <a:gd name="connsiteX423" fmla="*/ 2029903 w 12310216"/>
              <a:gd name="connsiteY423" fmla="*/ 1378497 h 6924544"/>
              <a:gd name="connsiteX424" fmla="*/ 1342583 w 12310216"/>
              <a:gd name="connsiteY424" fmla="*/ 1194484 h 6924544"/>
              <a:gd name="connsiteX425" fmla="*/ 654621 w 12310216"/>
              <a:gd name="connsiteY425" fmla="*/ 1378497 h 6924544"/>
              <a:gd name="connsiteX426" fmla="*/ 0 w 12310216"/>
              <a:gd name="connsiteY426" fmla="*/ 1202819 h 6924544"/>
              <a:gd name="connsiteX427" fmla="*/ 0 w 12310216"/>
              <a:gd name="connsiteY427" fmla="*/ 1260524 h 6924544"/>
              <a:gd name="connsiteX428" fmla="*/ 654621 w 12310216"/>
              <a:gd name="connsiteY428" fmla="*/ 1436202 h 6924544"/>
              <a:gd name="connsiteX429" fmla="*/ 654621 w 12310216"/>
              <a:gd name="connsiteY429" fmla="*/ 868774 h 6924544"/>
              <a:gd name="connsiteX430" fmla="*/ 1341942 w 12310216"/>
              <a:gd name="connsiteY430" fmla="*/ 684761 h 6924544"/>
              <a:gd name="connsiteX431" fmla="*/ 2029262 w 12310216"/>
              <a:gd name="connsiteY431" fmla="*/ 868774 h 6924544"/>
              <a:gd name="connsiteX432" fmla="*/ 2716583 w 12310216"/>
              <a:gd name="connsiteY432" fmla="*/ 684761 h 6924544"/>
              <a:gd name="connsiteX433" fmla="*/ 3404544 w 12310216"/>
              <a:gd name="connsiteY433" fmla="*/ 868774 h 6924544"/>
              <a:gd name="connsiteX434" fmla="*/ 4091865 w 12310216"/>
              <a:gd name="connsiteY434" fmla="*/ 684761 h 6924544"/>
              <a:gd name="connsiteX435" fmla="*/ 4779185 w 12310216"/>
              <a:gd name="connsiteY435" fmla="*/ 868774 h 6924544"/>
              <a:gd name="connsiteX436" fmla="*/ 5466505 w 12310216"/>
              <a:gd name="connsiteY436" fmla="*/ 684761 h 6924544"/>
              <a:gd name="connsiteX437" fmla="*/ 6155108 w 12310216"/>
              <a:gd name="connsiteY437" fmla="*/ 868774 h 6924544"/>
              <a:gd name="connsiteX438" fmla="*/ 6842428 w 12310216"/>
              <a:gd name="connsiteY438" fmla="*/ 684761 h 6924544"/>
              <a:gd name="connsiteX439" fmla="*/ 7529749 w 12310216"/>
              <a:gd name="connsiteY439" fmla="*/ 868774 h 6924544"/>
              <a:gd name="connsiteX440" fmla="*/ 8217069 w 12310216"/>
              <a:gd name="connsiteY440" fmla="*/ 684761 h 6924544"/>
              <a:gd name="connsiteX441" fmla="*/ 8904390 w 12310216"/>
              <a:gd name="connsiteY441" fmla="*/ 868774 h 6924544"/>
              <a:gd name="connsiteX442" fmla="*/ 9591710 w 12310216"/>
              <a:gd name="connsiteY442" fmla="*/ 684761 h 6924544"/>
              <a:gd name="connsiteX443" fmla="*/ 10279030 w 12310216"/>
              <a:gd name="connsiteY443" fmla="*/ 868774 h 6924544"/>
              <a:gd name="connsiteX444" fmla="*/ 10966351 w 12310216"/>
              <a:gd name="connsiteY444" fmla="*/ 684761 h 6924544"/>
              <a:gd name="connsiteX445" fmla="*/ 11653671 w 12310216"/>
              <a:gd name="connsiteY445" fmla="*/ 868774 h 6924544"/>
              <a:gd name="connsiteX446" fmla="*/ 12308292 w 12310216"/>
              <a:gd name="connsiteY446" fmla="*/ 693096 h 6924544"/>
              <a:gd name="connsiteX447" fmla="*/ 12308292 w 12310216"/>
              <a:gd name="connsiteY447" fmla="*/ 650138 h 6924544"/>
              <a:gd name="connsiteX448" fmla="*/ 11653671 w 12310216"/>
              <a:gd name="connsiteY448" fmla="*/ 825816 h 6924544"/>
              <a:gd name="connsiteX449" fmla="*/ 10968274 w 12310216"/>
              <a:gd name="connsiteY449" fmla="*/ 641162 h 6924544"/>
              <a:gd name="connsiteX450" fmla="*/ 10280954 w 12310216"/>
              <a:gd name="connsiteY450" fmla="*/ 825175 h 6924544"/>
              <a:gd name="connsiteX451" fmla="*/ 9592992 w 12310216"/>
              <a:gd name="connsiteY451" fmla="*/ 641162 h 6924544"/>
              <a:gd name="connsiteX452" fmla="*/ 8905672 w 12310216"/>
              <a:gd name="connsiteY452" fmla="*/ 825816 h 6924544"/>
              <a:gd name="connsiteX453" fmla="*/ 8217710 w 12310216"/>
              <a:gd name="connsiteY453" fmla="*/ 641162 h 6924544"/>
              <a:gd name="connsiteX454" fmla="*/ 7530390 w 12310216"/>
              <a:gd name="connsiteY454" fmla="*/ 825175 h 6924544"/>
              <a:gd name="connsiteX455" fmla="*/ 6842428 w 12310216"/>
              <a:gd name="connsiteY455" fmla="*/ 641162 h 6924544"/>
              <a:gd name="connsiteX456" fmla="*/ 6155108 w 12310216"/>
              <a:gd name="connsiteY456" fmla="*/ 825816 h 6924544"/>
              <a:gd name="connsiteX457" fmla="*/ 5467788 w 12310216"/>
              <a:gd name="connsiteY457" fmla="*/ 641162 h 6924544"/>
              <a:gd name="connsiteX458" fmla="*/ 4780467 w 12310216"/>
              <a:gd name="connsiteY458" fmla="*/ 825175 h 6924544"/>
              <a:gd name="connsiteX459" fmla="*/ 4092506 w 12310216"/>
              <a:gd name="connsiteY459" fmla="*/ 641162 h 6924544"/>
              <a:gd name="connsiteX460" fmla="*/ 3404544 w 12310216"/>
              <a:gd name="connsiteY460" fmla="*/ 825816 h 6924544"/>
              <a:gd name="connsiteX461" fmla="*/ 2717224 w 12310216"/>
              <a:gd name="connsiteY461" fmla="*/ 641162 h 6924544"/>
              <a:gd name="connsiteX462" fmla="*/ 2029903 w 12310216"/>
              <a:gd name="connsiteY462" fmla="*/ 825175 h 6924544"/>
              <a:gd name="connsiteX463" fmla="*/ 1341942 w 12310216"/>
              <a:gd name="connsiteY463" fmla="*/ 641162 h 6924544"/>
              <a:gd name="connsiteX464" fmla="*/ 654621 w 12310216"/>
              <a:gd name="connsiteY464" fmla="*/ 825175 h 6924544"/>
              <a:gd name="connsiteX465" fmla="*/ 0 w 12310216"/>
              <a:gd name="connsiteY465" fmla="*/ 650138 h 6924544"/>
              <a:gd name="connsiteX466" fmla="*/ 0 w 12310216"/>
              <a:gd name="connsiteY466" fmla="*/ 693096 h 6924544"/>
              <a:gd name="connsiteX467" fmla="*/ 654621 w 12310216"/>
              <a:gd name="connsiteY467" fmla="*/ 868774 h 6924544"/>
              <a:gd name="connsiteX468" fmla="*/ 654621 w 12310216"/>
              <a:gd name="connsiteY468" fmla="*/ 584739 h 6924544"/>
              <a:gd name="connsiteX469" fmla="*/ 1341942 w 12310216"/>
              <a:gd name="connsiteY469" fmla="*/ 400726 h 6924544"/>
              <a:gd name="connsiteX470" fmla="*/ 2029262 w 12310216"/>
              <a:gd name="connsiteY470" fmla="*/ 584739 h 6924544"/>
              <a:gd name="connsiteX471" fmla="*/ 2716583 w 12310216"/>
              <a:gd name="connsiteY471" fmla="*/ 400726 h 6924544"/>
              <a:gd name="connsiteX472" fmla="*/ 3404544 w 12310216"/>
              <a:gd name="connsiteY472" fmla="*/ 584739 h 6924544"/>
              <a:gd name="connsiteX473" fmla="*/ 4091865 w 12310216"/>
              <a:gd name="connsiteY473" fmla="*/ 400726 h 6924544"/>
              <a:gd name="connsiteX474" fmla="*/ 4779185 w 12310216"/>
              <a:gd name="connsiteY474" fmla="*/ 584739 h 6924544"/>
              <a:gd name="connsiteX475" fmla="*/ 5466505 w 12310216"/>
              <a:gd name="connsiteY475" fmla="*/ 400726 h 6924544"/>
              <a:gd name="connsiteX476" fmla="*/ 6155108 w 12310216"/>
              <a:gd name="connsiteY476" fmla="*/ 584739 h 6924544"/>
              <a:gd name="connsiteX477" fmla="*/ 6842428 w 12310216"/>
              <a:gd name="connsiteY477" fmla="*/ 400726 h 6924544"/>
              <a:gd name="connsiteX478" fmla="*/ 7529749 w 12310216"/>
              <a:gd name="connsiteY478" fmla="*/ 584739 h 6924544"/>
              <a:gd name="connsiteX479" fmla="*/ 8217069 w 12310216"/>
              <a:gd name="connsiteY479" fmla="*/ 400726 h 6924544"/>
              <a:gd name="connsiteX480" fmla="*/ 8905672 w 12310216"/>
              <a:gd name="connsiteY480" fmla="*/ 584739 h 6924544"/>
              <a:gd name="connsiteX481" fmla="*/ 9592992 w 12310216"/>
              <a:gd name="connsiteY481" fmla="*/ 400726 h 6924544"/>
              <a:gd name="connsiteX482" fmla="*/ 10280313 w 12310216"/>
              <a:gd name="connsiteY482" fmla="*/ 584739 h 6924544"/>
              <a:gd name="connsiteX483" fmla="*/ 10967633 w 12310216"/>
              <a:gd name="connsiteY483" fmla="*/ 400726 h 6924544"/>
              <a:gd name="connsiteX484" fmla="*/ 11654954 w 12310216"/>
              <a:gd name="connsiteY484" fmla="*/ 584739 h 6924544"/>
              <a:gd name="connsiteX485" fmla="*/ 12310216 w 12310216"/>
              <a:gd name="connsiteY485" fmla="*/ 409702 h 6924544"/>
              <a:gd name="connsiteX486" fmla="*/ 12310216 w 12310216"/>
              <a:gd name="connsiteY486" fmla="*/ 374438 h 6924544"/>
              <a:gd name="connsiteX487" fmla="*/ 11655595 w 12310216"/>
              <a:gd name="connsiteY487" fmla="*/ 550117 h 6924544"/>
              <a:gd name="connsiteX488" fmla="*/ 10968274 w 12310216"/>
              <a:gd name="connsiteY488" fmla="*/ 366103 h 6924544"/>
              <a:gd name="connsiteX489" fmla="*/ 10280954 w 12310216"/>
              <a:gd name="connsiteY489" fmla="*/ 550117 h 6924544"/>
              <a:gd name="connsiteX490" fmla="*/ 9593634 w 12310216"/>
              <a:gd name="connsiteY490" fmla="*/ 366103 h 6924544"/>
              <a:gd name="connsiteX491" fmla="*/ 8905672 w 12310216"/>
              <a:gd name="connsiteY491" fmla="*/ 549475 h 6924544"/>
              <a:gd name="connsiteX492" fmla="*/ 8218352 w 12310216"/>
              <a:gd name="connsiteY492" fmla="*/ 365462 h 6924544"/>
              <a:gd name="connsiteX493" fmla="*/ 7531031 w 12310216"/>
              <a:gd name="connsiteY493" fmla="*/ 549475 h 6924544"/>
              <a:gd name="connsiteX494" fmla="*/ 6843711 w 12310216"/>
              <a:gd name="connsiteY494" fmla="*/ 365462 h 6924544"/>
              <a:gd name="connsiteX495" fmla="*/ 6155108 w 12310216"/>
              <a:gd name="connsiteY495" fmla="*/ 549475 h 6924544"/>
              <a:gd name="connsiteX496" fmla="*/ 5467788 w 12310216"/>
              <a:gd name="connsiteY496" fmla="*/ 364821 h 6924544"/>
              <a:gd name="connsiteX497" fmla="*/ 4779826 w 12310216"/>
              <a:gd name="connsiteY497" fmla="*/ 549475 h 6924544"/>
              <a:gd name="connsiteX498" fmla="*/ 4092506 w 12310216"/>
              <a:gd name="connsiteY498" fmla="*/ 364821 h 6924544"/>
              <a:gd name="connsiteX499" fmla="*/ 3404544 w 12310216"/>
              <a:gd name="connsiteY499" fmla="*/ 549475 h 6924544"/>
              <a:gd name="connsiteX500" fmla="*/ 2717224 w 12310216"/>
              <a:gd name="connsiteY500" fmla="*/ 364821 h 6924544"/>
              <a:gd name="connsiteX501" fmla="*/ 2029903 w 12310216"/>
              <a:gd name="connsiteY501" fmla="*/ 549475 h 6924544"/>
              <a:gd name="connsiteX502" fmla="*/ 1341942 w 12310216"/>
              <a:gd name="connsiteY502" fmla="*/ 364821 h 6924544"/>
              <a:gd name="connsiteX503" fmla="*/ 654621 w 12310216"/>
              <a:gd name="connsiteY503" fmla="*/ 549475 h 6924544"/>
              <a:gd name="connsiteX504" fmla="*/ 0 w 12310216"/>
              <a:gd name="connsiteY504" fmla="*/ 373797 h 6924544"/>
              <a:gd name="connsiteX505" fmla="*/ 0 w 12310216"/>
              <a:gd name="connsiteY505" fmla="*/ 409061 h 6924544"/>
              <a:gd name="connsiteX506" fmla="*/ 654621 w 12310216"/>
              <a:gd name="connsiteY506" fmla="*/ 584739 h 6924544"/>
              <a:gd name="connsiteX507" fmla="*/ 654621 w 12310216"/>
              <a:gd name="connsiteY507" fmla="*/ 300705 h 6924544"/>
              <a:gd name="connsiteX508" fmla="*/ 1341942 w 12310216"/>
              <a:gd name="connsiteY508" fmla="*/ 116691 h 6924544"/>
              <a:gd name="connsiteX509" fmla="*/ 2029262 w 12310216"/>
              <a:gd name="connsiteY509" fmla="*/ 300705 h 6924544"/>
              <a:gd name="connsiteX510" fmla="*/ 2716583 w 12310216"/>
              <a:gd name="connsiteY510" fmla="*/ 116691 h 6924544"/>
              <a:gd name="connsiteX511" fmla="*/ 3404544 w 12310216"/>
              <a:gd name="connsiteY511" fmla="*/ 300705 h 6924544"/>
              <a:gd name="connsiteX512" fmla="*/ 4091865 w 12310216"/>
              <a:gd name="connsiteY512" fmla="*/ 116691 h 6924544"/>
              <a:gd name="connsiteX513" fmla="*/ 4779185 w 12310216"/>
              <a:gd name="connsiteY513" fmla="*/ 300705 h 6924544"/>
              <a:gd name="connsiteX514" fmla="*/ 5466505 w 12310216"/>
              <a:gd name="connsiteY514" fmla="*/ 116691 h 6924544"/>
              <a:gd name="connsiteX515" fmla="*/ 6155108 w 12310216"/>
              <a:gd name="connsiteY515" fmla="*/ 300705 h 6924544"/>
              <a:gd name="connsiteX516" fmla="*/ 6842428 w 12310216"/>
              <a:gd name="connsiteY516" fmla="*/ 116691 h 6924544"/>
              <a:gd name="connsiteX517" fmla="*/ 7529749 w 12310216"/>
              <a:gd name="connsiteY517" fmla="*/ 300705 h 6924544"/>
              <a:gd name="connsiteX518" fmla="*/ 8217069 w 12310216"/>
              <a:gd name="connsiteY518" fmla="*/ 116691 h 6924544"/>
              <a:gd name="connsiteX519" fmla="*/ 8905672 w 12310216"/>
              <a:gd name="connsiteY519" fmla="*/ 300705 h 6924544"/>
              <a:gd name="connsiteX520" fmla="*/ 9592992 w 12310216"/>
              <a:gd name="connsiteY520" fmla="*/ 116691 h 6924544"/>
              <a:gd name="connsiteX521" fmla="*/ 10280313 w 12310216"/>
              <a:gd name="connsiteY521" fmla="*/ 300705 h 6924544"/>
              <a:gd name="connsiteX522" fmla="*/ 10967633 w 12310216"/>
              <a:gd name="connsiteY522" fmla="*/ 116691 h 6924544"/>
              <a:gd name="connsiteX523" fmla="*/ 11654954 w 12310216"/>
              <a:gd name="connsiteY523" fmla="*/ 300705 h 6924544"/>
              <a:gd name="connsiteX524" fmla="*/ 12310216 w 12310216"/>
              <a:gd name="connsiteY524" fmla="*/ 125668 h 6924544"/>
              <a:gd name="connsiteX525" fmla="*/ 12310216 w 12310216"/>
              <a:gd name="connsiteY525" fmla="*/ 97457 h 6924544"/>
              <a:gd name="connsiteX526" fmla="*/ 11655595 w 12310216"/>
              <a:gd name="connsiteY526" fmla="*/ 273135 h 6924544"/>
              <a:gd name="connsiteX527" fmla="*/ 10968274 w 12310216"/>
              <a:gd name="connsiteY527" fmla="*/ 89121 h 6924544"/>
              <a:gd name="connsiteX528" fmla="*/ 10280954 w 12310216"/>
              <a:gd name="connsiteY528" fmla="*/ 273135 h 6924544"/>
              <a:gd name="connsiteX529" fmla="*/ 9593634 w 12310216"/>
              <a:gd name="connsiteY529" fmla="*/ 89121 h 6924544"/>
              <a:gd name="connsiteX530" fmla="*/ 8905672 w 12310216"/>
              <a:gd name="connsiteY530" fmla="*/ 273135 h 6924544"/>
              <a:gd name="connsiteX531" fmla="*/ 8218352 w 12310216"/>
              <a:gd name="connsiteY531" fmla="*/ 89121 h 6924544"/>
              <a:gd name="connsiteX532" fmla="*/ 7531031 w 12310216"/>
              <a:gd name="connsiteY532" fmla="*/ 273135 h 6924544"/>
              <a:gd name="connsiteX533" fmla="*/ 6843711 w 12310216"/>
              <a:gd name="connsiteY533" fmla="*/ 89121 h 6924544"/>
              <a:gd name="connsiteX534" fmla="*/ 6155108 w 12310216"/>
              <a:gd name="connsiteY534" fmla="*/ 273135 h 6924544"/>
              <a:gd name="connsiteX535" fmla="*/ 5467788 w 12310216"/>
              <a:gd name="connsiteY535" fmla="*/ 88480 h 6924544"/>
              <a:gd name="connsiteX536" fmla="*/ 4779826 w 12310216"/>
              <a:gd name="connsiteY536" fmla="*/ 273135 h 6924544"/>
              <a:gd name="connsiteX537" fmla="*/ 4092506 w 12310216"/>
              <a:gd name="connsiteY537" fmla="*/ 88480 h 6924544"/>
              <a:gd name="connsiteX538" fmla="*/ 3404544 w 12310216"/>
              <a:gd name="connsiteY538" fmla="*/ 273135 h 6924544"/>
              <a:gd name="connsiteX539" fmla="*/ 2717224 w 12310216"/>
              <a:gd name="connsiteY539" fmla="*/ 88480 h 6924544"/>
              <a:gd name="connsiteX540" fmla="*/ 2029903 w 12310216"/>
              <a:gd name="connsiteY540" fmla="*/ 273135 h 6924544"/>
              <a:gd name="connsiteX541" fmla="*/ 1341942 w 12310216"/>
              <a:gd name="connsiteY541" fmla="*/ 88480 h 6924544"/>
              <a:gd name="connsiteX542" fmla="*/ 654621 w 12310216"/>
              <a:gd name="connsiteY542" fmla="*/ 273135 h 6924544"/>
              <a:gd name="connsiteX543" fmla="*/ 0 w 12310216"/>
              <a:gd name="connsiteY543" fmla="*/ 97457 h 6924544"/>
              <a:gd name="connsiteX544" fmla="*/ 0 w 12310216"/>
              <a:gd name="connsiteY544" fmla="*/ 125668 h 6924544"/>
              <a:gd name="connsiteX545" fmla="*/ 654621 w 12310216"/>
              <a:gd name="connsiteY545" fmla="*/ 300705 h 6924544"/>
              <a:gd name="connsiteX546" fmla="*/ 654621 w 12310216"/>
              <a:gd name="connsiteY546" fmla="*/ 2571699 h 6924544"/>
              <a:gd name="connsiteX547" fmla="*/ 1341942 w 12310216"/>
              <a:gd name="connsiteY547" fmla="*/ 2387686 h 6924544"/>
              <a:gd name="connsiteX548" fmla="*/ 2029262 w 12310216"/>
              <a:gd name="connsiteY548" fmla="*/ 2571699 h 6924544"/>
              <a:gd name="connsiteX549" fmla="*/ 2716583 w 12310216"/>
              <a:gd name="connsiteY549" fmla="*/ 2387686 h 6924544"/>
              <a:gd name="connsiteX550" fmla="*/ 3404544 w 12310216"/>
              <a:gd name="connsiteY550" fmla="*/ 2571699 h 6924544"/>
              <a:gd name="connsiteX551" fmla="*/ 4091865 w 12310216"/>
              <a:gd name="connsiteY551" fmla="*/ 2387686 h 6924544"/>
              <a:gd name="connsiteX552" fmla="*/ 4779185 w 12310216"/>
              <a:gd name="connsiteY552" fmla="*/ 2571699 h 6924544"/>
              <a:gd name="connsiteX553" fmla="*/ 5466505 w 12310216"/>
              <a:gd name="connsiteY553" fmla="*/ 2387686 h 6924544"/>
              <a:gd name="connsiteX554" fmla="*/ 6155108 w 12310216"/>
              <a:gd name="connsiteY554" fmla="*/ 2571699 h 6924544"/>
              <a:gd name="connsiteX555" fmla="*/ 6842428 w 12310216"/>
              <a:gd name="connsiteY555" fmla="*/ 2387686 h 6924544"/>
              <a:gd name="connsiteX556" fmla="*/ 7529749 w 12310216"/>
              <a:gd name="connsiteY556" fmla="*/ 2571699 h 6924544"/>
              <a:gd name="connsiteX557" fmla="*/ 8217069 w 12310216"/>
              <a:gd name="connsiteY557" fmla="*/ 2387686 h 6924544"/>
              <a:gd name="connsiteX558" fmla="*/ 8904390 w 12310216"/>
              <a:gd name="connsiteY558" fmla="*/ 2571699 h 6924544"/>
              <a:gd name="connsiteX559" fmla="*/ 9591710 w 12310216"/>
              <a:gd name="connsiteY559" fmla="*/ 2387686 h 6924544"/>
              <a:gd name="connsiteX560" fmla="*/ 10279030 w 12310216"/>
              <a:gd name="connsiteY560" fmla="*/ 2571699 h 6924544"/>
              <a:gd name="connsiteX561" fmla="*/ 10966351 w 12310216"/>
              <a:gd name="connsiteY561" fmla="*/ 2387686 h 6924544"/>
              <a:gd name="connsiteX562" fmla="*/ 11653671 w 12310216"/>
              <a:gd name="connsiteY562" fmla="*/ 2571699 h 6924544"/>
              <a:gd name="connsiteX563" fmla="*/ 12308292 w 12310216"/>
              <a:gd name="connsiteY563" fmla="*/ 2396021 h 6924544"/>
              <a:gd name="connsiteX564" fmla="*/ 12308292 w 12310216"/>
              <a:gd name="connsiteY564" fmla="*/ 2308182 h 6924544"/>
              <a:gd name="connsiteX565" fmla="*/ 11653671 w 12310216"/>
              <a:gd name="connsiteY565" fmla="*/ 2483860 h 6924544"/>
              <a:gd name="connsiteX566" fmla="*/ 10966351 w 12310216"/>
              <a:gd name="connsiteY566" fmla="*/ 2299847 h 6924544"/>
              <a:gd name="connsiteX567" fmla="*/ 10279030 w 12310216"/>
              <a:gd name="connsiteY567" fmla="*/ 2483860 h 6924544"/>
              <a:gd name="connsiteX568" fmla="*/ 9591710 w 12310216"/>
              <a:gd name="connsiteY568" fmla="*/ 2299847 h 6924544"/>
              <a:gd name="connsiteX569" fmla="*/ 8905672 w 12310216"/>
              <a:gd name="connsiteY569" fmla="*/ 2483860 h 6924544"/>
              <a:gd name="connsiteX570" fmla="*/ 8218352 w 12310216"/>
              <a:gd name="connsiteY570" fmla="*/ 2299847 h 6924544"/>
              <a:gd name="connsiteX571" fmla="*/ 7531031 w 12310216"/>
              <a:gd name="connsiteY571" fmla="*/ 2483860 h 6924544"/>
              <a:gd name="connsiteX572" fmla="*/ 6843711 w 12310216"/>
              <a:gd name="connsiteY572" fmla="*/ 2299847 h 6924544"/>
              <a:gd name="connsiteX573" fmla="*/ 6155108 w 12310216"/>
              <a:gd name="connsiteY573" fmla="*/ 2483860 h 6924544"/>
              <a:gd name="connsiteX574" fmla="*/ 5467788 w 12310216"/>
              <a:gd name="connsiteY574" fmla="*/ 2299847 h 6924544"/>
              <a:gd name="connsiteX575" fmla="*/ 4780467 w 12310216"/>
              <a:gd name="connsiteY575" fmla="*/ 2483860 h 6924544"/>
              <a:gd name="connsiteX576" fmla="*/ 4093147 w 12310216"/>
              <a:gd name="connsiteY576" fmla="*/ 2299847 h 6924544"/>
              <a:gd name="connsiteX577" fmla="*/ 3404544 w 12310216"/>
              <a:gd name="connsiteY577" fmla="*/ 2483860 h 6924544"/>
              <a:gd name="connsiteX578" fmla="*/ 2717224 w 12310216"/>
              <a:gd name="connsiteY578" fmla="*/ 2299847 h 6924544"/>
              <a:gd name="connsiteX579" fmla="*/ 2029903 w 12310216"/>
              <a:gd name="connsiteY579" fmla="*/ 2483860 h 6924544"/>
              <a:gd name="connsiteX580" fmla="*/ 1342583 w 12310216"/>
              <a:gd name="connsiteY580" fmla="*/ 2299847 h 6924544"/>
              <a:gd name="connsiteX581" fmla="*/ 655263 w 12310216"/>
              <a:gd name="connsiteY581" fmla="*/ 2483860 h 6924544"/>
              <a:gd name="connsiteX582" fmla="*/ 0 w 12310216"/>
              <a:gd name="connsiteY582" fmla="*/ 2308182 h 6924544"/>
              <a:gd name="connsiteX583" fmla="*/ 0 w 12310216"/>
              <a:gd name="connsiteY583" fmla="*/ 2396021 h 6924544"/>
              <a:gd name="connsiteX584" fmla="*/ 654621 w 12310216"/>
              <a:gd name="connsiteY584" fmla="*/ 2571699 h 6924544"/>
              <a:gd name="connsiteX585" fmla="*/ 654621 w 12310216"/>
              <a:gd name="connsiteY585" fmla="*/ 2003630 h 6924544"/>
              <a:gd name="connsiteX586" fmla="*/ 1341942 w 12310216"/>
              <a:gd name="connsiteY586" fmla="*/ 1819616 h 6924544"/>
              <a:gd name="connsiteX587" fmla="*/ 2029262 w 12310216"/>
              <a:gd name="connsiteY587" fmla="*/ 2003630 h 6924544"/>
              <a:gd name="connsiteX588" fmla="*/ 2716583 w 12310216"/>
              <a:gd name="connsiteY588" fmla="*/ 1819616 h 6924544"/>
              <a:gd name="connsiteX589" fmla="*/ 3404544 w 12310216"/>
              <a:gd name="connsiteY589" fmla="*/ 2003630 h 6924544"/>
              <a:gd name="connsiteX590" fmla="*/ 4091865 w 12310216"/>
              <a:gd name="connsiteY590" fmla="*/ 1819616 h 6924544"/>
              <a:gd name="connsiteX591" fmla="*/ 4779185 w 12310216"/>
              <a:gd name="connsiteY591" fmla="*/ 2003630 h 6924544"/>
              <a:gd name="connsiteX592" fmla="*/ 5466505 w 12310216"/>
              <a:gd name="connsiteY592" fmla="*/ 1819616 h 6924544"/>
              <a:gd name="connsiteX593" fmla="*/ 6155108 w 12310216"/>
              <a:gd name="connsiteY593" fmla="*/ 2003630 h 6924544"/>
              <a:gd name="connsiteX594" fmla="*/ 6842428 w 12310216"/>
              <a:gd name="connsiteY594" fmla="*/ 1819616 h 6924544"/>
              <a:gd name="connsiteX595" fmla="*/ 7529749 w 12310216"/>
              <a:gd name="connsiteY595" fmla="*/ 2003630 h 6924544"/>
              <a:gd name="connsiteX596" fmla="*/ 8217069 w 12310216"/>
              <a:gd name="connsiteY596" fmla="*/ 1819616 h 6924544"/>
              <a:gd name="connsiteX597" fmla="*/ 8904390 w 12310216"/>
              <a:gd name="connsiteY597" fmla="*/ 2003630 h 6924544"/>
              <a:gd name="connsiteX598" fmla="*/ 9591710 w 12310216"/>
              <a:gd name="connsiteY598" fmla="*/ 1819616 h 6924544"/>
              <a:gd name="connsiteX599" fmla="*/ 10279030 w 12310216"/>
              <a:gd name="connsiteY599" fmla="*/ 2003630 h 6924544"/>
              <a:gd name="connsiteX600" fmla="*/ 10966351 w 12310216"/>
              <a:gd name="connsiteY600" fmla="*/ 1819616 h 6924544"/>
              <a:gd name="connsiteX601" fmla="*/ 11653671 w 12310216"/>
              <a:gd name="connsiteY601" fmla="*/ 2003630 h 6924544"/>
              <a:gd name="connsiteX602" fmla="*/ 12308292 w 12310216"/>
              <a:gd name="connsiteY602" fmla="*/ 1827952 h 6924544"/>
              <a:gd name="connsiteX603" fmla="*/ 12308292 w 12310216"/>
              <a:gd name="connsiteY603" fmla="*/ 1755500 h 6924544"/>
              <a:gd name="connsiteX604" fmla="*/ 11653671 w 12310216"/>
              <a:gd name="connsiteY604" fmla="*/ 1931179 h 6924544"/>
              <a:gd name="connsiteX605" fmla="*/ 10966351 w 12310216"/>
              <a:gd name="connsiteY605" fmla="*/ 1747165 h 6924544"/>
              <a:gd name="connsiteX606" fmla="*/ 10279030 w 12310216"/>
              <a:gd name="connsiteY606" fmla="*/ 1931179 h 6924544"/>
              <a:gd name="connsiteX607" fmla="*/ 9591710 w 12310216"/>
              <a:gd name="connsiteY607" fmla="*/ 1747165 h 6924544"/>
              <a:gd name="connsiteX608" fmla="*/ 8905672 w 12310216"/>
              <a:gd name="connsiteY608" fmla="*/ 1931179 h 6924544"/>
              <a:gd name="connsiteX609" fmla="*/ 8218352 w 12310216"/>
              <a:gd name="connsiteY609" fmla="*/ 1747165 h 6924544"/>
              <a:gd name="connsiteX610" fmla="*/ 7531031 w 12310216"/>
              <a:gd name="connsiteY610" fmla="*/ 1931179 h 6924544"/>
              <a:gd name="connsiteX611" fmla="*/ 6843711 w 12310216"/>
              <a:gd name="connsiteY611" fmla="*/ 1747165 h 6924544"/>
              <a:gd name="connsiteX612" fmla="*/ 6155108 w 12310216"/>
              <a:gd name="connsiteY612" fmla="*/ 1931179 h 6924544"/>
              <a:gd name="connsiteX613" fmla="*/ 5467788 w 12310216"/>
              <a:gd name="connsiteY613" fmla="*/ 1747165 h 6924544"/>
              <a:gd name="connsiteX614" fmla="*/ 4780467 w 12310216"/>
              <a:gd name="connsiteY614" fmla="*/ 1931179 h 6924544"/>
              <a:gd name="connsiteX615" fmla="*/ 4093147 w 12310216"/>
              <a:gd name="connsiteY615" fmla="*/ 1747165 h 6924544"/>
              <a:gd name="connsiteX616" fmla="*/ 3404544 w 12310216"/>
              <a:gd name="connsiteY616" fmla="*/ 1931179 h 6924544"/>
              <a:gd name="connsiteX617" fmla="*/ 2717224 w 12310216"/>
              <a:gd name="connsiteY617" fmla="*/ 1747165 h 6924544"/>
              <a:gd name="connsiteX618" fmla="*/ 2029903 w 12310216"/>
              <a:gd name="connsiteY618" fmla="*/ 1931179 h 6924544"/>
              <a:gd name="connsiteX619" fmla="*/ 1342583 w 12310216"/>
              <a:gd name="connsiteY619" fmla="*/ 1747165 h 6924544"/>
              <a:gd name="connsiteX620" fmla="*/ 655263 w 12310216"/>
              <a:gd name="connsiteY620" fmla="*/ 1931179 h 6924544"/>
              <a:gd name="connsiteX621" fmla="*/ 0 w 12310216"/>
              <a:gd name="connsiteY621" fmla="*/ 1755500 h 6924544"/>
              <a:gd name="connsiteX622" fmla="*/ 0 w 12310216"/>
              <a:gd name="connsiteY622" fmla="*/ 1827952 h 6924544"/>
              <a:gd name="connsiteX623" fmla="*/ 654621 w 12310216"/>
              <a:gd name="connsiteY623" fmla="*/ 2003630 h 6924544"/>
              <a:gd name="connsiteX624" fmla="*/ 654621 w 12310216"/>
              <a:gd name="connsiteY624" fmla="*/ 1720236 h 6924544"/>
              <a:gd name="connsiteX625" fmla="*/ 1341942 w 12310216"/>
              <a:gd name="connsiteY625" fmla="*/ 1536223 h 6924544"/>
              <a:gd name="connsiteX626" fmla="*/ 2029262 w 12310216"/>
              <a:gd name="connsiteY626" fmla="*/ 1720236 h 6924544"/>
              <a:gd name="connsiteX627" fmla="*/ 2716583 w 12310216"/>
              <a:gd name="connsiteY627" fmla="*/ 1536223 h 6924544"/>
              <a:gd name="connsiteX628" fmla="*/ 3404544 w 12310216"/>
              <a:gd name="connsiteY628" fmla="*/ 1720236 h 6924544"/>
              <a:gd name="connsiteX629" fmla="*/ 4091865 w 12310216"/>
              <a:gd name="connsiteY629" fmla="*/ 1536223 h 6924544"/>
              <a:gd name="connsiteX630" fmla="*/ 4779185 w 12310216"/>
              <a:gd name="connsiteY630" fmla="*/ 1720236 h 6924544"/>
              <a:gd name="connsiteX631" fmla="*/ 5466505 w 12310216"/>
              <a:gd name="connsiteY631" fmla="*/ 1536223 h 6924544"/>
              <a:gd name="connsiteX632" fmla="*/ 6155108 w 12310216"/>
              <a:gd name="connsiteY632" fmla="*/ 1720236 h 6924544"/>
              <a:gd name="connsiteX633" fmla="*/ 6842428 w 12310216"/>
              <a:gd name="connsiteY633" fmla="*/ 1536223 h 6924544"/>
              <a:gd name="connsiteX634" fmla="*/ 7529749 w 12310216"/>
              <a:gd name="connsiteY634" fmla="*/ 1720236 h 6924544"/>
              <a:gd name="connsiteX635" fmla="*/ 8217069 w 12310216"/>
              <a:gd name="connsiteY635" fmla="*/ 1536223 h 6924544"/>
              <a:gd name="connsiteX636" fmla="*/ 8904390 w 12310216"/>
              <a:gd name="connsiteY636" fmla="*/ 1720236 h 6924544"/>
              <a:gd name="connsiteX637" fmla="*/ 9591710 w 12310216"/>
              <a:gd name="connsiteY637" fmla="*/ 1536223 h 6924544"/>
              <a:gd name="connsiteX638" fmla="*/ 10279030 w 12310216"/>
              <a:gd name="connsiteY638" fmla="*/ 1720236 h 6924544"/>
              <a:gd name="connsiteX639" fmla="*/ 10966351 w 12310216"/>
              <a:gd name="connsiteY639" fmla="*/ 1536223 h 6924544"/>
              <a:gd name="connsiteX640" fmla="*/ 11653671 w 12310216"/>
              <a:gd name="connsiteY640" fmla="*/ 1720236 h 6924544"/>
              <a:gd name="connsiteX641" fmla="*/ 12308292 w 12310216"/>
              <a:gd name="connsiteY641" fmla="*/ 1544558 h 6924544"/>
              <a:gd name="connsiteX642" fmla="*/ 12308292 w 12310216"/>
              <a:gd name="connsiteY642" fmla="*/ 1479160 h 6924544"/>
              <a:gd name="connsiteX643" fmla="*/ 11653671 w 12310216"/>
              <a:gd name="connsiteY643" fmla="*/ 1654838 h 6924544"/>
              <a:gd name="connsiteX644" fmla="*/ 10966351 w 12310216"/>
              <a:gd name="connsiteY644" fmla="*/ 1470825 h 6924544"/>
              <a:gd name="connsiteX645" fmla="*/ 10279030 w 12310216"/>
              <a:gd name="connsiteY645" fmla="*/ 1654838 h 6924544"/>
              <a:gd name="connsiteX646" fmla="*/ 9591710 w 12310216"/>
              <a:gd name="connsiteY646" fmla="*/ 1470825 h 6924544"/>
              <a:gd name="connsiteX647" fmla="*/ 8905672 w 12310216"/>
              <a:gd name="connsiteY647" fmla="*/ 1654838 h 6924544"/>
              <a:gd name="connsiteX648" fmla="*/ 8218352 w 12310216"/>
              <a:gd name="connsiteY648" fmla="*/ 1470825 h 6924544"/>
              <a:gd name="connsiteX649" fmla="*/ 7531031 w 12310216"/>
              <a:gd name="connsiteY649" fmla="*/ 1654838 h 6924544"/>
              <a:gd name="connsiteX650" fmla="*/ 6843711 w 12310216"/>
              <a:gd name="connsiteY650" fmla="*/ 1470825 h 6924544"/>
              <a:gd name="connsiteX651" fmla="*/ 6155108 w 12310216"/>
              <a:gd name="connsiteY651" fmla="*/ 1654838 h 6924544"/>
              <a:gd name="connsiteX652" fmla="*/ 5467788 w 12310216"/>
              <a:gd name="connsiteY652" fmla="*/ 1470825 h 6924544"/>
              <a:gd name="connsiteX653" fmla="*/ 4780467 w 12310216"/>
              <a:gd name="connsiteY653" fmla="*/ 1654838 h 6924544"/>
              <a:gd name="connsiteX654" fmla="*/ 4093147 w 12310216"/>
              <a:gd name="connsiteY654" fmla="*/ 1470825 h 6924544"/>
              <a:gd name="connsiteX655" fmla="*/ 3404544 w 12310216"/>
              <a:gd name="connsiteY655" fmla="*/ 1654838 h 6924544"/>
              <a:gd name="connsiteX656" fmla="*/ 2717224 w 12310216"/>
              <a:gd name="connsiteY656" fmla="*/ 1470825 h 6924544"/>
              <a:gd name="connsiteX657" fmla="*/ 2029903 w 12310216"/>
              <a:gd name="connsiteY657" fmla="*/ 1654838 h 6924544"/>
              <a:gd name="connsiteX658" fmla="*/ 1342583 w 12310216"/>
              <a:gd name="connsiteY658" fmla="*/ 1470825 h 6924544"/>
              <a:gd name="connsiteX659" fmla="*/ 655263 w 12310216"/>
              <a:gd name="connsiteY659" fmla="*/ 1654838 h 6924544"/>
              <a:gd name="connsiteX660" fmla="*/ 0 w 12310216"/>
              <a:gd name="connsiteY660" fmla="*/ 1479160 h 6924544"/>
              <a:gd name="connsiteX661" fmla="*/ 0 w 12310216"/>
              <a:gd name="connsiteY661" fmla="*/ 1544558 h 6924544"/>
              <a:gd name="connsiteX662" fmla="*/ 654621 w 12310216"/>
              <a:gd name="connsiteY662" fmla="*/ 1720236 h 6924544"/>
              <a:gd name="connsiteX663" fmla="*/ 11655595 w 12310216"/>
              <a:gd name="connsiteY663" fmla="*/ 17311 h 6924544"/>
              <a:gd name="connsiteX664" fmla="*/ 11719711 w 12310216"/>
              <a:gd name="connsiteY664" fmla="*/ 0 h 6924544"/>
              <a:gd name="connsiteX665" fmla="*/ 11591479 w 12310216"/>
              <a:gd name="connsiteY665" fmla="*/ 0 h 6924544"/>
              <a:gd name="connsiteX666" fmla="*/ 11655595 w 12310216"/>
              <a:gd name="connsiteY666" fmla="*/ 17311 h 6924544"/>
              <a:gd name="connsiteX667" fmla="*/ 4779826 w 12310216"/>
              <a:gd name="connsiteY667" fmla="*/ 17311 h 6924544"/>
              <a:gd name="connsiteX668" fmla="*/ 4843942 w 12310216"/>
              <a:gd name="connsiteY668" fmla="*/ 0 h 6924544"/>
              <a:gd name="connsiteX669" fmla="*/ 4715711 w 12310216"/>
              <a:gd name="connsiteY669" fmla="*/ 0 h 6924544"/>
              <a:gd name="connsiteX670" fmla="*/ 4779826 w 12310216"/>
              <a:gd name="connsiteY670" fmla="*/ 17311 h 6924544"/>
              <a:gd name="connsiteX671" fmla="*/ 6155108 w 12310216"/>
              <a:gd name="connsiteY671" fmla="*/ 17311 h 6924544"/>
              <a:gd name="connsiteX672" fmla="*/ 6219224 w 12310216"/>
              <a:gd name="connsiteY672" fmla="*/ 0 h 6924544"/>
              <a:gd name="connsiteX673" fmla="*/ 6090993 w 12310216"/>
              <a:gd name="connsiteY673" fmla="*/ 0 h 6924544"/>
              <a:gd name="connsiteX674" fmla="*/ 6155108 w 12310216"/>
              <a:gd name="connsiteY674" fmla="*/ 17311 h 6924544"/>
              <a:gd name="connsiteX675" fmla="*/ 3404544 w 12310216"/>
              <a:gd name="connsiteY675" fmla="*/ 17311 h 6924544"/>
              <a:gd name="connsiteX676" fmla="*/ 3468660 w 12310216"/>
              <a:gd name="connsiteY676" fmla="*/ 0 h 6924544"/>
              <a:gd name="connsiteX677" fmla="*/ 3340429 w 12310216"/>
              <a:gd name="connsiteY677" fmla="*/ 0 h 6924544"/>
              <a:gd name="connsiteX678" fmla="*/ 3404544 w 12310216"/>
              <a:gd name="connsiteY678" fmla="*/ 17311 h 6924544"/>
              <a:gd name="connsiteX679" fmla="*/ 7530390 w 12310216"/>
              <a:gd name="connsiteY679" fmla="*/ 17311 h 6924544"/>
              <a:gd name="connsiteX680" fmla="*/ 7594506 w 12310216"/>
              <a:gd name="connsiteY680" fmla="*/ 0 h 6924544"/>
              <a:gd name="connsiteX681" fmla="*/ 7466275 w 12310216"/>
              <a:gd name="connsiteY681" fmla="*/ 0 h 6924544"/>
              <a:gd name="connsiteX682" fmla="*/ 7530390 w 12310216"/>
              <a:gd name="connsiteY682" fmla="*/ 17311 h 6924544"/>
              <a:gd name="connsiteX683" fmla="*/ 12310216 w 12310216"/>
              <a:gd name="connsiteY683" fmla="*/ 6730273 h 6924544"/>
              <a:gd name="connsiteX684" fmla="*/ 11655595 w 12310216"/>
              <a:gd name="connsiteY684" fmla="*/ 6905951 h 6924544"/>
              <a:gd name="connsiteX685" fmla="*/ 10968274 w 12310216"/>
              <a:gd name="connsiteY685" fmla="*/ 6721938 h 6924544"/>
              <a:gd name="connsiteX686" fmla="*/ 10280954 w 12310216"/>
              <a:gd name="connsiteY686" fmla="*/ 6905951 h 6924544"/>
              <a:gd name="connsiteX687" fmla="*/ 9593634 w 12310216"/>
              <a:gd name="connsiteY687" fmla="*/ 6721938 h 6924544"/>
              <a:gd name="connsiteX688" fmla="*/ 8905672 w 12310216"/>
              <a:gd name="connsiteY688" fmla="*/ 6905310 h 6924544"/>
              <a:gd name="connsiteX689" fmla="*/ 8218352 w 12310216"/>
              <a:gd name="connsiteY689" fmla="*/ 6721297 h 6924544"/>
              <a:gd name="connsiteX690" fmla="*/ 7531031 w 12310216"/>
              <a:gd name="connsiteY690" fmla="*/ 6905310 h 6924544"/>
              <a:gd name="connsiteX691" fmla="*/ 6843711 w 12310216"/>
              <a:gd name="connsiteY691" fmla="*/ 6721297 h 6924544"/>
              <a:gd name="connsiteX692" fmla="*/ 6155108 w 12310216"/>
              <a:gd name="connsiteY692" fmla="*/ 6905310 h 6924544"/>
              <a:gd name="connsiteX693" fmla="*/ 5467788 w 12310216"/>
              <a:gd name="connsiteY693" fmla="*/ 6721297 h 6924544"/>
              <a:gd name="connsiteX694" fmla="*/ 4779826 w 12310216"/>
              <a:gd name="connsiteY694" fmla="*/ 6905310 h 6924544"/>
              <a:gd name="connsiteX695" fmla="*/ 4092506 w 12310216"/>
              <a:gd name="connsiteY695" fmla="*/ 6721297 h 6924544"/>
              <a:gd name="connsiteX696" fmla="*/ 3404544 w 12310216"/>
              <a:gd name="connsiteY696" fmla="*/ 6905310 h 6924544"/>
              <a:gd name="connsiteX697" fmla="*/ 2717224 w 12310216"/>
              <a:gd name="connsiteY697" fmla="*/ 6721297 h 6924544"/>
              <a:gd name="connsiteX698" fmla="*/ 2029903 w 12310216"/>
              <a:gd name="connsiteY698" fmla="*/ 6905310 h 6924544"/>
              <a:gd name="connsiteX699" fmla="*/ 1342583 w 12310216"/>
              <a:gd name="connsiteY699" fmla="*/ 6721297 h 6924544"/>
              <a:gd name="connsiteX700" fmla="*/ 654621 w 12310216"/>
              <a:gd name="connsiteY700" fmla="*/ 6905310 h 6924544"/>
              <a:gd name="connsiteX701" fmla="*/ 0 w 12310216"/>
              <a:gd name="connsiteY701" fmla="*/ 6730273 h 6924544"/>
              <a:gd name="connsiteX702" fmla="*/ 0 w 12310216"/>
              <a:gd name="connsiteY702" fmla="*/ 6924545 h 6924544"/>
              <a:gd name="connsiteX703" fmla="*/ 12310216 w 12310216"/>
              <a:gd name="connsiteY703" fmla="*/ 6924545 h 6924544"/>
              <a:gd name="connsiteX704" fmla="*/ 12310216 w 12310216"/>
              <a:gd name="connsiteY704" fmla="*/ 6730273 h 6924544"/>
              <a:gd name="connsiteX705" fmla="*/ 2029903 w 12310216"/>
              <a:gd name="connsiteY705" fmla="*/ 17311 h 6924544"/>
              <a:gd name="connsiteX706" fmla="*/ 2094019 w 12310216"/>
              <a:gd name="connsiteY706" fmla="*/ 0 h 6924544"/>
              <a:gd name="connsiteX707" fmla="*/ 1965788 w 12310216"/>
              <a:gd name="connsiteY707" fmla="*/ 0 h 6924544"/>
              <a:gd name="connsiteX708" fmla="*/ 2029903 w 12310216"/>
              <a:gd name="connsiteY708" fmla="*/ 17311 h 6924544"/>
              <a:gd name="connsiteX709" fmla="*/ 8905672 w 12310216"/>
              <a:gd name="connsiteY709" fmla="*/ 17311 h 6924544"/>
              <a:gd name="connsiteX710" fmla="*/ 8969788 w 12310216"/>
              <a:gd name="connsiteY710" fmla="*/ 0 h 6924544"/>
              <a:gd name="connsiteX711" fmla="*/ 8841556 w 12310216"/>
              <a:gd name="connsiteY711" fmla="*/ 0 h 6924544"/>
              <a:gd name="connsiteX712" fmla="*/ 8905672 w 12310216"/>
              <a:gd name="connsiteY712" fmla="*/ 17311 h 6924544"/>
              <a:gd name="connsiteX713" fmla="*/ 654621 w 12310216"/>
              <a:gd name="connsiteY713" fmla="*/ 5125446 h 6924544"/>
              <a:gd name="connsiteX714" fmla="*/ 1341942 w 12310216"/>
              <a:gd name="connsiteY714" fmla="*/ 4941432 h 6924544"/>
              <a:gd name="connsiteX715" fmla="*/ 2029262 w 12310216"/>
              <a:gd name="connsiteY715" fmla="*/ 5125446 h 6924544"/>
              <a:gd name="connsiteX716" fmla="*/ 2716583 w 12310216"/>
              <a:gd name="connsiteY716" fmla="*/ 4941432 h 6924544"/>
              <a:gd name="connsiteX717" fmla="*/ 3404544 w 12310216"/>
              <a:gd name="connsiteY717" fmla="*/ 5125446 h 6924544"/>
              <a:gd name="connsiteX718" fmla="*/ 4091865 w 12310216"/>
              <a:gd name="connsiteY718" fmla="*/ 4941432 h 6924544"/>
              <a:gd name="connsiteX719" fmla="*/ 4779185 w 12310216"/>
              <a:gd name="connsiteY719" fmla="*/ 5125446 h 6924544"/>
              <a:gd name="connsiteX720" fmla="*/ 5466505 w 12310216"/>
              <a:gd name="connsiteY720" fmla="*/ 4941432 h 6924544"/>
              <a:gd name="connsiteX721" fmla="*/ 6155108 w 12310216"/>
              <a:gd name="connsiteY721" fmla="*/ 5125446 h 6924544"/>
              <a:gd name="connsiteX722" fmla="*/ 6842428 w 12310216"/>
              <a:gd name="connsiteY722" fmla="*/ 4941432 h 6924544"/>
              <a:gd name="connsiteX723" fmla="*/ 7529749 w 12310216"/>
              <a:gd name="connsiteY723" fmla="*/ 5125446 h 6924544"/>
              <a:gd name="connsiteX724" fmla="*/ 8217069 w 12310216"/>
              <a:gd name="connsiteY724" fmla="*/ 4941432 h 6924544"/>
              <a:gd name="connsiteX725" fmla="*/ 8904390 w 12310216"/>
              <a:gd name="connsiteY725" fmla="*/ 5125446 h 6924544"/>
              <a:gd name="connsiteX726" fmla="*/ 9591710 w 12310216"/>
              <a:gd name="connsiteY726" fmla="*/ 4941432 h 6924544"/>
              <a:gd name="connsiteX727" fmla="*/ 10279030 w 12310216"/>
              <a:gd name="connsiteY727" fmla="*/ 5125446 h 6924544"/>
              <a:gd name="connsiteX728" fmla="*/ 10966351 w 12310216"/>
              <a:gd name="connsiteY728" fmla="*/ 4941432 h 6924544"/>
              <a:gd name="connsiteX729" fmla="*/ 11653671 w 12310216"/>
              <a:gd name="connsiteY729" fmla="*/ 5125446 h 6924544"/>
              <a:gd name="connsiteX730" fmla="*/ 12308292 w 12310216"/>
              <a:gd name="connsiteY730" fmla="*/ 4949768 h 6924544"/>
              <a:gd name="connsiteX731" fmla="*/ 12308292 w 12310216"/>
              <a:gd name="connsiteY731" fmla="*/ 4795889 h 6924544"/>
              <a:gd name="connsiteX732" fmla="*/ 11653671 w 12310216"/>
              <a:gd name="connsiteY732" fmla="*/ 4971567 h 6924544"/>
              <a:gd name="connsiteX733" fmla="*/ 10966351 w 12310216"/>
              <a:gd name="connsiteY733" fmla="*/ 4787554 h 6924544"/>
              <a:gd name="connsiteX734" fmla="*/ 10279030 w 12310216"/>
              <a:gd name="connsiteY734" fmla="*/ 4971567 h 6924544"/>
              <a:gd name="connsiteX735" fmla="*/ 9591710 w 12310216"/>
              <a:gd name="connsiteY735" fmla="*/ 4787554 h 6924544"/>
              <a:gd name="connsiteX736" fmla="*/ 8905672 w 12310216"/>
              <a:gd name="connsiteY736" fmla="*/ 4970926 h 6924544"/>
              <a:gd name="connsiteX737" fmla="*/ 8218352 w 12310216"/>
              <a:gd name="connsiteY737" fmla="*/ 4786912 h 6924544"/>
              <a:gd name="connsiteX738" fmla="*/ 7531031 w 12310216"/>
              <a:gd name="connsiteY738" fmla="*/ 4970926 h 6924544"/>
              <a:gd name="connsiteX739" fmla="*/ 6843711 w 12310216"/>
              <a:gd name="connsiteY739" fmla="*/ 4786912 h 6924544"/>
              <a:gd name="connsiteX740" fmla="*/ 6155108 w 12310216"/>
              <a:gd name="connsiteY740" fmla="*/ 4970926 h 6924544"/>
              <a:gd name="connsiteX741" fmla="*/ 5467788 w 12310216"/>
              <a:gd name="connsiteY741" fmla="*/ 4786912 h 6924544"/>
              <a:gd name="connsiteX742" fmla="*/ 4780467 w 12310216"/>
              <a:gd name="connsiteY742" fmla="*/ 4970926 h 6924544"/>
              <a:gd name="connsiteX743" fmla="*/ 4093147 w 12310216"/>
              <a:gd name="connsiteY743" fmla="*/ 4786912 h 6924544"/>
              <a:gd name="connsiteX744" fmla="*/ 3404544 w 12310216"/>
              <a:gd name="connsiteY744" fmla="*/ 4970926 h 6924544"/>
              <a:gd name="connsiteX745" fmla="*/ 2717224 w 12310216"/>
              <a:gd name="connsiteY745" fmla="*/ 4786912 h 6924544"/>
              <a:gd name="connsiteX746" fmla="*/ 2029903 w 12310216"/>
              <a:gd name="connsiteY746" fmla="*/ 4970926 h 6924544"/>
              <a:gd name="connsiteX747" fmla="*/ 1342583 w 12310216"/>
              <a:gd name="connsiteY747" fmla="*/ 4786912 h 6924544"/>
              <a:gd name="connsiteX748" fmla="*/ 655263 w 12310216"/>
              <a:gd name="connsiteY748" fmla="*/ 4970926 h 6924544"/>
              <a:gd name="connsiteX749" fmla="*/ 0 w 12310216"/>
              <a:gd name="connsiteY749" fmla="*/ 4795889 h 6924544"/>
              <a:gd name="connsiteX750" fmla="*/ 0 w 12310216"/>
              <a:gd name="connsiteY750" fmla="*/ 4950409 h 6924544"/>
              <a:gd name="connsiteX751" fmla="*/ 654621 w 12310216"/>
              <a:gd name="connsiteY751" fmla="*/ 5125446 h 6924544"/>
              <a:gd name="connsiteX752" fmla="*/ 654621 w 12310216"/>
              <a:gd name="connsiteY752" fmla="*/ 17311 h 6924544"/>
              <a:gd name="connsiteX753" fmla="*/ 718737 w 12310216"/>
              <a:gd name="connsiteY753" fmla="*/ 0 h 6924544"/>
              <a:gd name="connsiteX754" fmla="*/ 590506 w 12310216"/>
              <a:gd name="connsiteY754" fmla="*/ 0 h 6924544"/>
              <a:gd name="connsiteX755" fmla="*/ 654621 w 12310216"/>
              <a:gd name="connsiteY755" fmla="*/ 17311 h 6924544"/>
              <a:gd name="connsiteX756" fmla="*/ 654621 w 12310216"/>
              <a:gd name="connsiteY756" fmla="*/ 5693515 h 6924544"/>
              <a:gd name="connsiteX757" fmla="*/ 1341942 w 12310216"/>
              <a:gd name="connsiteY757" fmla="*/ 5509501 h 6924544"/>
              <a:gd name="connsiteX758" fmla="*/ 2029903 w 12310216"/>
              <a:gd name="connsiteY758" fmla="*/ 5693515 h 6924544"/>
              <a:gd name="connsiteX759" fmla="*/ 2717224 w 12310216"/>
              <a:gd name="connsiteY759" fmla="*/ 5509501 h 6924544"/>
              <a:gd name="connsiteX760" fmla="*/ 3404544 w 12310216"/>
              <a:gd name="connsiteY760" fmla="*/ 5693515 h 6924544"/>
              <a:gd name="connsiteX761" fmla="*/ 4091865 w 12310216"/>
              <a:gd name="connsiteY761" fmla="*/ 5509501 h 6924544"/>
              <a:gd name="connsiteX762" fmla="*/ 4779826 w 12310216"/>
              <a:gd name="connsiteY762" fmla="*/ 5693515 h 6924544"/>
              <a:gd name="connsiteX763" fmla="*/ 5467147 w 12310216"/>
              <a:gd name="connsiteY763" fmla="*/ 5509501 h 6924544"/>
              <a:gd name="connsiteX764" fmla="*/ 6155108 w 12310216"/>
              <a:gd name="connsiteY764" fmla="*/ 5693515 h 6924544"/>
              <a:gd name="connsiteX765" fmla="*/ 6842428 w 12310216"/>
              <a:gd name="connsiteY765" fmla="*/ 5509501 h 6924544"/>
              <a:gd name="connsiteX766" fmla="*/ 7529749 w 12310216"/>
              <a:gd name="connsiteY766" fmla="*/ 5693515 h 6924544"/>
              <a:gd name="connsiteX767" fmla="*/ 8217069 w 12310216"/>
              <a:gd name="connsiteY767" fmla="*/ 5509501 h 6924544"/>
              <a:gd name="connsiteX768" fmla="*/ 8905672 w 12310216"/>
              <a:gd name="connsiteY768" fmla="*/ 5693515 h 6924544"/>
              <a:gd name="connsiteX769" fmla="*/ 9592992 w 12310216"/>
              <a:gd name="connsiteY769" fmla="*/ 5509501 h 6924544"/>
              <a:gd name="connsiteX770" fmla="*/ 10280313 w 12310216"/>
              <a:gd name="connsiteY770" fmla="*/ 5693515 h 6924544"/>
              <a:gd name="connsiteX771" fmla="*/ 10967633 w 12310216"/>
              <a:gd name="connsiteY771" fmla="*/ 5509501 h 6924544"/>
              <a:gd name="connsiteX772" fmla="*/ 11654954 w 12310216"/>
              <a:gd name="connsiteY772" fmla="*/ 5693515 h 6924544"/>
              <a:gd name="connsiteX773" fmla="*/ 12309575 w 12310216"/>
              <a:gd name="connsiteY773" fmla="*/ 5517837 h 6924544"/>
              <a:gd name="connsiteX774" fmla="*/ 12309575 w 12310216"/>
              <a:gd name="connsiteY774" fmla="*/ 5348570 h 6924544"/>
              <a:gd name="connsiteX775" fmla="*/ 11654954 w 12310216"/>
              <a:gd name="connsiteY775" fmla="*/ 5524248 h 6924544"/>
              <a:gd name="connsiteX776" fmla="*/ 10967633 w 12310216"/>
              <a:gd name="connsiteY776" fmla="*/ 5340235 h 6924544"/>
              <a:gd name="connsiteX777" fmla="*/ 10280313 w 12310216"/>
              <a:gd name="connsiteY777" fmla="*/ 5524248 h 6924544"/>
              <a:gd name="connsiteX778" fmla="*/ 9592992 w 12310216"/>
              <a:gd name="connsiteY778" fmla="*/ 5340235 h 6924544"/>
              <a:gd name="connsiteX779" fmla="*/ 8905672 w 12310216"/>
              <a:gd name="connsiteY779" fmla="*/ 5523607 h 6924544"/>
              <a:gd name="connsiteX780" fmla="*/ 8218352 w 12310216"/>
              <a:gd name="connsiteY780" fmla="*/ 5339594 h 6924544"/>
              <a:gd name="connsiteX781" fmla="*/ 7531031 w 12310216"/>
              <a:gd name="connsiteY781" fmla="*/ 5523607 h 6924544"/>
              <a:gd name="connsiteX782" fmla="*/ 6843711 w 12310216"/>
              <a:gd name="connsiteY782" fmla="*/ 5339594 h 6924544"/>
              <a:gd name="connsiteX783" fmla="*/ 6155108 w 12310216"/>
              <a:gd name="connsiteY783" fmla="*/ 5523607 h 6924544"/>
              <a:gd name="connsiteX784" fmla="*/ 5467788 w 12310216"/>
              <a:gd name="connsiteY784" fmla="*/ 5339594 h 6924544"/>
              <a:gd name="connsiteX785" fmla="*/ 4780467 w 12310216"/>
              <a:gd name="connsiteY785" fmla="*/ 5523607 h 6924544"/>
              <a:gd name="connsiteX786" fmla="*/ 4093147 w 12310216"/>
              <a:gd name="connsiteY786" fmla="*/ 5339594 h 6924544"/>
              <a:gd name="connsiteX787" fmla="*/ 3404544 w 12310216"/>
              <a:gd name="connsiteY787" fmla="*/ 5523607 h 6924544"/>
              <a:gd name="connsiteX788" fmla="*/ 2717224 w 12310216"/>
              <a:gd name="connsiteY788" fmla="*/ 5339594 h 6924544"/>
              <a:gd name="connsiteX789" fmla="*/ 2029903 w 12310216"/>
              <a:gd name="connsiteY789" fmla="*/ 5523607 h 6924544"/>
              <a:gd name="connsiteX790" fmla="*/ 1342583 w 12310216"/>
              <a:gd name="connsiteY790" fmla="*/ 5339594 h 6924544"/>
              <a:gd name="connsiteX791" fmla="*/ 655263 w 12310216"/>
              <a:gd name="connsiteY791" fmla="*/ 5523607 h 6924544"/>
              <a:gd name="connsiteX792" fmla="*/ 0 w 12310216"/>
              <a:gd name="connsiteY792" fmla="*/ 5348570 h 6924544"/>
              <a:gd name="connsiteX793" fmla="*/ 0 w 12310216"/>
              <a:gd name="connsiteY793" fmla="*/ 5517837 h 6924544"/>
              <a:gd name="connsiteX794" fmla="*/ 654621 w 12310216"/>
              <a:gd name="connsiteY794" fmla="*/ 5693515 h 6924544"/>
              <a:gd name="connsiteX795" fmla="*/ 654621 w 12310216"/>
              <a:gd name="connsiteY795" fmla="*/ 5409480 h 6924544"/>
              <a:gd name="connsiteX796" fmla="*/ 1341942 w 12310216"/>
              <a:gd name="connsiteY796" fmla="*/ 5225467 h 6924544"/>
              <a:gd name="connsiteX797" fmla="*/ 2029262 w 12310216"/>
              <a:gd name="connsiteY797" fmla="*/ 5409480 h 6924544"/>
              <a:gd name="connsiteX798" fmla="*/ 2717224 w 12310216"/>
              <a:gd name="connsiteY798" fmla="*/ 5225467 h 6924544"/>
              <a:gd name="connsiteX799" fmla="*/ 3404544 w 12310216"/>
              <a:gd name="connsiteY799" fmla="*/ 5409480 h 6924544"/>
              <a:gd name="connsiteX800" fmla="*/ 4092506 w 12310216"/>
              <a:gd name="connsiteY800" fmla="*/ 5225467 h 6924544"/>
              <a:gd name="connsiteX801" fmla="*/ 4779826 w 12310216"/>
              <a:gd name="connsiteY801" fmla="*/ 5409480 h 6924544"/>
              <a:gd name="connsiteX802" fmla="*/ 5467788 w 12310216"/>
              <a:gd name="connsiteY802" fmla="*/ 5225467 h 6924544"/>
              <a:gd name="connsiteX803" fmla="*/ 6155108 w 12310216"/>
              <a:gd name="connsiteY803" fmla="*/ 5409480 h 6924544"/>
              <a:gd name="connsiteX804" fmla="*/ 6842428 w 12310216"/>
              <a:gd name="connsiteY804" fmla="*/ 5225467 h 6924544"/>
              <a:gd name="connsiteX805" fmla="*/ 7529749 w 12310216"/>
              <a:gd name="connsiteY805" fmla="*/ 5409480 h 6924544"/>
              <a:gd name="connsiteX806" fmla="*/ 8217069 w 12310216"/>
              <a:gd name="connsiteY806" fmla="*/ 5225467 h 6924544"/>
              <a:gd name="connsiteX807" fmla="*/ 8904390 w 12310216"/>
              <a:gd name="connsiteY807" fmla="*/ 5409480 h 6924544"/>
              <a:gd name="connsiteX808" fmla="*/ 9591710 w 12310216"/>
              <a:gd name="connsiteY808" fmla="*/ 5225467 h 6924544"/>
              <a:gd name="connsiteX809" fmla="*/ 10279030 w 12310216"/>
              <a:gd name="connsiteY809" fmla="*/ 5409480 h 6924544"/>
              <a:gd name="connsiteX810" fmla="*/ 10966351 w 12310216"/>
              <a:gd name="connsiteY810" fmla="*/ 5225467 h 6924544"/>
              <a:gd name="connsiteX811" fmla="*/ 11653671 w 12310216"/>
              <a:gd name="connsiteY811" fmla="*/ 5409480 h 6924544"/>
              <a:gd name="connsiteX812" fmla="*/ 12308292 w 12310216"/>
              <a:gd name="connsiteY812" fmla="*/ 5233802 h 6924544"/>
              <a:gd name="connsiteX813" fmla="*/ 12308292 w 12310216"/>
              <a:gd name="connsiteY813" fmla="*/ 5071588 h 6924544"/>
              <a:gd name="connsiteX814" fmla="*/ 11653671 w 12310216"/>
              <a:gd name="connsiteY814" fmla="*/ 5247267 h 6924544"/>
              <a:gd name="connsiteX815" fmla="*/ 10966351 w 12310216"/>
              <a:gd name="connsiteY815" fmla="*/ 5063253 h 6924544"/>
              <a:gd name="connsiteX816" fmla="*/ 10279030 w 12310216"/>
              <a:gd name="connsiteY816" fmla="*/ 5247267 h 6924544"/>
              <a:gd name="connsiteX817" fmla="*/ 9591710 w 12310216"/>
              <a:gd name="connsiteY817" fmla="*/ 5063253 h 6924544"/>
              <a:gd name="connsiteX818" fmla="*/ 8905672 w 12310216"/>
              <a:gd name="connsiteY818" fmla="*/ 5247267 h 6924544"/>
              <a:gd name="connsiteX819" fmla="*/ 8218352 w 12310216"/>
              <a:gd name="connsiteY819" fmla="*/ 5063253 h 6924544"/>
              <a:gd name="connsiteX820" fmla="*/ 7531031 w 12310216"/>
              <a:gd name="connsiteY820" fmla="*/ 5247267 h 6924544"/>
              <a:gd name="connsiteX821" fmla="*/ 6843711 w 12310216"/>
              <a:gd name="connsiteY821" fmla="*/ 5063253 h 6924544"/>
              <a:gd name="connsiteX822" fmla="*/ 6155108 w 12310216"/>
              <a:gd name="connsiteY822" fmla="*/ 5247267 h 6924544"/>
              <a:gd name="connsiteX823" fmla="*/ 5467788 w 12310216"/>
              <a:gd name="connsiteY823" fmla="*/ 5063253 h 6924544"/>
              <a:gd name="connsiteX824" fmla="*/ 4780467 w 12310216"/>
              <a:gd name="connsiteY824" fmla="*/ 5247267 h 6924544"/>
              <a:gd name="connsiteX825" fmla="*/ 4093147 w 12310216"/>
              <a:gd name="connsiteY825" fmla="*/ 5063253 h 6924544"/>
              <a:gd name="connsiteX826" fmla="*/ 3404544 w 12310216"/>
              <a:gd name="connsiteY826" fmla="*/ 5247267 h 6924544"/>
              <a:gd name="connsiteX827" fmla="*/ 2717224 w 12310216"/>
              <a:gd name="connsiteY827" fmla="*/ 5063253 h 6924544"/>
              <a:gd name="connsiteX828" fmla="*/ 2029903 w 12310216"/>
              <a:gd name="connsiteY828" fmla="*/ 5247267 h 6924544"/>
              <a:gd name="connsiteX829" fmla="*/ 1342583 w 12310216"/>
              <a:gd name="connsiteY829" fmla="*/ 5063253 h 6924544"/>
              <a:gd name="connsiteX830" fmla="*/ 655263 w 12310216"/>
              <a:gd name="connsiteY830" fmla="*/ 5247267 h 6924544"/>
              <a:gd name="connsiteX831" fmla="*/ 0 w 12310216"/>
              <a:gd name="connsiteY831" fmla="*/ 5072229 h 6924544"/>
              <a:gd name="connsiteX832" fmla="*/ 0 w 12310216"/>
              <a:gd name="connsiteY832" fmla="*/ 5234443 h 6924544"/>
              <a:gd name="connsiteX833" fmla="*/ 654621 w 12310216"/>
              <a:gd name="connsiteY833" fmla="*/ 5409480 h 6924544"/>
              <a:gd name="connsiteX834" fmla="*/ 654621 w 12310216"/>
              <a:gd name="connsiteY834" fmla="*/ 5976908 h 6924544"/>
              <a:gd name="connsiteX835" fmla="*/ 1341942 w 12310216"/>
              <a:gd name="connsiteY835" fmla="*/ 5792895 h 6924544"/>
              <a:gd name="connsiteX836" fmla="*/ 2029262 w 12310216"/>
              <a:gd name="connsiteY836" fmla="*/ 5976908 h 6924544"/>
              <a:gd name="connsiteX837" fmla="*/ 2716583 w 12310216"/>
              <a:gd name="connsiteY837" fmla="*/ 5792895 h 6924544"/>
              <a:gd name="connsiteX838" fmla="*/ 3404544 w 12310216"/>
              <a:gd name="connsiteY838" fmla="*/ 5976908 h 6924544"/>
              <a:gd name="connsiteX839" fmla="*/ 4091865 w 12310216"/>
              <a:gd name="connsiteY839" fmla="*/ 5792895 h 6924544"/>
              <a:gd name="connsiteX840" fmla="*/ 4779185 w 12310216"/>
              <a:gd name="connsiteY840" fmla="*/ 5976908 h 6924544"/>
              <a:gd name="connsiteX841" fmla="*/ 5466505 w 12310216"/>
              <a:gd name="connsiteY841" fmla="*/ 5792895 h 6924544"/>
              <a:gd name="connsiteX842" fmla="*/ 6155108 w 12310216"/>
              <a:gd name="connsiteY842" fmla="*/ 5976908 h 6924544"/>
              <a:gd name="connsiteX843" fmla="*/ 6842428 w 12310216"/>
              <a:gd name="connsiteY843" fmla="*/ 5792895 h 6924544"/>
              <a:gd name="connsiteX844" fmla="*/ 7529749 w 12310216"/>
              <a:gd name="connsiteY844" fmla="*/ 5976908 h 6924544"/>
              <a:gd name="connsiteX845" fmla="*/ 8217069 w 12310216"/>
              <a:gd name="connsiteY845" fmla="*/ 5792895 h 6924544"/>
              <a:gd name="connsiteX846" fmla="*/ 8904390 w 12310216"/>
              <a:gd name="connsiteY846" fmla="*/ 5976908 h 6924544"/>
              <a:gd name="connsiteX847" fmla="*/ 9591710 w 12310216"/>
              <a:gd name="connsiteY847" fmla="*/ 5792895 h 6924544"/>
              <a:gd name="connsiteX848" fmla="*/ 10279030 w 12310216"/>
              <a:gd name="connsiteY848" fmla="*/ 5976908 h 6924544"/>
              <a:gd name="connsiteX849" fmla="*/ 10966351 w 12310216"/>
              <a:gd name="connsiteY849" fmla="*/ 5792895 h 6924544"/>
              <a:gd name="connsiteX850" fmla="*/ 11653671 w 12310216"/>
              <a:gd name="connsiteY850" fmla="*/ 5976908 h 6924544"/>
              <a:gd name="connsiteX851" fmla="*/ 12308292 w 12310216"/>
              <a:gd name="connsiteY851" fmla="*/ 5801230 h 6924544"/>
              <a:gd name="connsiteX852" fmla="*/ 12308292 w 12310216"/>
              <a:gd name="connsiteY852" fmla="*/ 5624270 h 6924544"/>
              <a:gd name="connsiteX853" fmla="*/ 11653671 w 12310216"/>
              <a:gd name="connsiteY853" fmla="*/ 5799948 h 6924544"/>
              <a:gd name="connsiteX854" fmla="*/ 10966351 w 12310216"/>
              <a:gd name="connsiteY854" fmla="*/ 5615935 h 6924544"/>
              <a:gd name="connsiteX855" fmla="*/ 10279030 w 12310216"/>
              <a:gd name="connsiteY855" fmla="*/ 5799948 h 6924544"/>
              <a:gd name="connsiteX856" fmla="*/ 9591710 w 12310216"/>
              <a:gd name="connsiteY856" fmla="*/ 5615935 h 6924544"/>
              <a:gd name="connsiteX857" fmla="*/ 8905672 w 12310216"/>
              <a:gd name="connsiteY857" fmla="*/ 5799948 h 6924544"/>
              <a:gd name="connsiteX858" fmla="*/ 8218352 w 12310216"/>
              <a:gd name="connsiteY858" fmla="*/ 5615935 h 6924544"/>
              <a:gd name="connsiteX859" fmla="*/ 7531031 w 12310216"/>
              <a:gd name="connsiteY859" fmla="*/ 5799948 h 6924544"/>
              <a:gd name="connsiteX860" fmla="*/ 6843711 w 12310216"/>
              <a:gd name="connsiteY860" fmla="*/ 5615935 h 6924544"/>
              <a:gd name="connsiteX861" fmla="*/ 6155108 w 12310216"/>
              <a:gd name="connsiteY861" fmla="*/ 5799948 h 6924544"/>
              <a:gd name="connsiteX862" fmla="*/ 5467788 w 12310216"/>
              <a:gd name="connsiteY862" fmla="*/ 5615935 h 6924544"/>
              <a:gd name="connsiteX863" fmla="*/ 4780467 w 12310216"/>
              <a:gd name="connsiteY863" fmla="*/ 5799948 h 6924544"/>
              <a:gd name="connsiteX864" fmla="*/ 4093147 w 12310216"/>
              <a:gd name="connsiteY864" fmla="*/ 5615935 h 6924544"/>
              <a:gd name="connsiteX865" fmla="*/ 3404544 w 12310216"/>
              <a:gd name="connsiteY865" fmla="*/ 5799948 h 6924544"/>
              <a:gd name="connsiteX866" fmla="*/ 2717224 w 12310216"/>
              <a:gd name="connsiteY866" fmla="*/ 5615935 h 6924544"/>
              <a:gd name="connsiteX867" fmla="*/ 2029903 w 12310216"/>
              <a:gd name="connsiteY867" fmla="*/ 5799948 h 6924544"/>
              <a:gd name="connsiteX868" fmla="*/ 1342583 w 12310216"/>
              <a:gd name="connsiteY868" fmla="*/ 5615935 h 6924544"/>
              <a:gd name="connsiteX869" fmla="*/ 655263 w 12310216"/>
              <a:gd name="connsiteY869" fmla="*/ 5799948 h 6924544"/>
              <a:gd name="connsiteX870" fmla="*/ 0 w 12310216"/>
              <a:gd name="connsiteY870" fmla="*/ 5624911 h 6924544"/>
              <a:gd name="connsiteX871" fmla="*/ 0 w 12310216"/>
              <a:gd name="connsiteY871" fmla="*/ 5801871 h 6924544"/>
              <a:gd name="connsiteX872" fmla="*/ 654621 w 12310216"/>
              <a:gd name="connsiteY872" fmla="*/ 5976908 h 6924544"/>
              <a:gd name="connsiteX873" fmla="*/ 654621 w 12310216"/>
              <a:gd name="connsiteY873" fmla="*/ 6828371 h 6924544"/>
              <a:gd name="connsiteX874" fmla="*/ 1341942 w 12310216"/>
              <a:gd name="connsiteY874" fmla="*/ 6644358 h 6924544"/>
              <a:gd name="connsiteX875" fmla="*/ 2029262 w 12310216"/>
              <a:gd name="connsiteY875" fmla="*/ 6828371 h 6924544"/>
              <a:gd name="connsiteX876" fmla="*/ 2716583 w 12310216"/>
              <a:gd name="connsiteY876" fmla="*/ 6644358 h 6924544"/>
              <a:gd name="connsiteX877" fmla="*/ 3404544 w 12310216"/>
              <a:gd name="connsiteY877" fmla="*/ 6828371 h 6924544"/>
              <a:gd name="connsiteX878" fmla="*/ 4091865 w 12310216"/>
              <a:gd name="connsiteY878" fmla="*/ 6644358 h 6924544"/>
              <a:gd name="connsiteX879" fmla="*/ 4779185 w 12310216"/>
              <a:gd name="connsiteY879" fmla="*/ 6828371 h 6924544"/>
              <a:gd name="connsiteX880" fmla="*/ 5466505 w 12310216"/>
              <a:gd name="connsiteY880" fmla="*/ 6644358 h 6924544"/>
              <a:gd name="connsiteX881" fmla="*/ 6155108 w 12310216"/>
              <a:gd name="connsiteY881" fmla="*/ 6828371 h 6924544"/>
              <a:gd name="connsiteX882" fmla="*/ 6842428 w 12310216"/>
              <a:gd name="connsiteY882" fmla="*/ 6644358 h 6924544"/>
              <a:gd name="connsiteX883" fmla="*/ 7529749 w 12310216"/>
              <a:gd name="connsiteY883" fmla="*/ 6828371 h 6924544"/>
              <a:gd name="connsiteX884" fmla="*/ 8217069 w 12310216"/>
              <a:gd name="connsiteY884" fmla="*/ 6644358 h 6924544"/>
              <a:gd name="connsiteX885" fmla="*/ 8905672 w 12310216"/>
              <a:gd name="connsiteY885" fmla="*/ 6828371 h 6924544"/>
              <a:gd name="connsiteX886" fmla="*/ 9592992 w 12310216"/>
              <a:gd name="connsiteY886" fmla="*/ 6644358 h 6924544"/>
              <a:gd name="connsiteX887" fmla="*/ 10280313 w 12310216"/>
              <a:gd name="connsiteY887" fmla="*/ 6828371 h 6924544"/>
              <a:gd name="connsiteX888" fmla="*/ 10967633 w 12310216"/>
              <a:gd name="connsiteY888" fmla="*/ 6644358 h 6924544"/>
              <a:gd name="connsiteX889" fmla="*/ 11654954 w 12310216"/>
              <a:gd name="connsiteY889" fmla="*/ 6828371 h 6924544"/>
              <a:gd name="connsiteX890" fmla="*/ 12309575 w 12310216"/>
              <a:gd name="connsiteY890" fmla="*/ 6652692 h 6924544"/>
              <a:gd name="connsiteX891" fmla="*/ 12309575 w 12310216"/>
              <a:gd name="connsiteY891" fmla="*/ 6453291 h 6924544"/>
              <a:gd name="connsiteX892" fmla="*/ 11654954 w 12310216"/>
              <a:gd name="connsiteY892" fmla="*/ 6628970 h 6924544"/>
              <a:gd name="connsiteX893" fmla="*/ 10967633 w 12310216"/>
              <a:gd name="connsiteY893" fmla="*/ 6444956 h 6924544"/>
              <a:gd name="connsiteX894" fmla="*/ 10280313 w 12310216"/>
              <a:gd name="connsiteY894" fmla="*/ 6628970 h 6924544"/>
              <a:gd name="connsiteX895" fmla="*/ 9592992 w 12310216"/>
              <a:gd name="connsiteY895" fmla="*/ 6444956 h 6924544"/>
              <a:gd name="connsiteX896" fmla="*/ 8905672 w 12310216"/>
              <a:gd name="connsiteY896" fmla="*/ 6628970 h 6924544"/>
              <a:gd name="connsiteX897" fmla="*/ 8218352 w 12310216"/>
              <a:gd name="connsiteY897" fmla="*/ 6444956 h 6924544"/>
              <a:gd name="connsiteX898" fmla="*/ 7531031 w 12310216"/>
              <a:gd name="connsiteY898" fmla="*/ 6628970 h 6924544"/>
              <a:gd name="connsiteX899" fmla="*/ 6843711 w 12310216"/>
              <a:gd name="connsiteY899" fmla="*/ 6444956 h 6924544"/>
              <a:gd name="connsiteX900" fmla="*/ 6155108 w 12310216"/>
              <a:gd name="connsiteY900" fmla="*/ 6628970 h 6924544"/>
              <a:gd name="connsiteX901" fmla="*/ 5467788 w 12310216"/>
              <a:gd name="connsiteY901" fmla="*/ 6444956 h 6924544"/>
              <a:gd name="connsiteX902" fmla="*/ 4780467 w 12310216"/>
              <a:gd name="connsiteY902" fmla="*/ 6628970 h 6924544"/>
              <a:gd name="connsiteX903" fmla="*/ 4093147 w 12310216"/>
              <a:gd name="connsiteY903" fmla="*/ 6444956 h 6924544"/>
              <a:gd name="connsiteX904" fmla="*/ 3404544 w 12310216"/>
              <a:gd name="connsiteY904" fmla="*/ 6628970 h 6924544"/>
              <a:gd name="connsiteX905" fmla="*/ 2717224 w 12310216"/>
              <a:gd name="connsiteY905" fmla="*/ 6444956 h 6924544"/>
              <a:gd name="connsiteX906" fmla="*/ 2029903 w 12310216"/>
              <a:gd name="connsiteY906" fmla="*/ 6628970 h 6924544"/>
              <a:gd name="connsiteX907" fmla="*/ 1342583 w 12310216"/>
              <a:gd name="connsiteY907" fmla="*/ 6444956 h 6924544"/>
              <a:gd name="connsiteX908" fmla="*/ 655263 w 12310216"/>
              <a:gd name="connsiteY908" fmla="*/ 6628970 h 6924544"/>
              <a:gd name="connsiteX909" fmla="*/ 0 w 12310216"/>
              <a:gd name="connsiteY909" fmla="*/ 6453932 h 6924544"/>
              <a:gd name="connsiteX910" fmla="*/ 0 w 12310216"/>
              <a:gd name="connsiteY910" fmla="*/ 6653333 h 6924544"/>
              <a:gd name="connsiteX911" fmla="*/ 654621 w 12310216"/>
              <a:gd name="connsiteY911" fmla="*/ 6828371 h 6924544"/>
              <a:gd name="connsiteX912" fmla="*/ 654621 w 12310216"/>
              <a:gd name="connsiteY912" fmla="*/ 6260943 h 6924544"/>
              <a:gd name="connsiteX913" fmla="*/ 1341942 w 12310216"/>
              <a:gd name="connsiteY913" fmla="*/ 6076929 h 6924544"/>
              <a:gd name="connsiteX914" fmla="*/ 2029262 w 12310216"/>
              <a:gd name="connsiteY914" fmla="*/ 6260943 h 6924544"/>
              <a:gd name="connsiteX915" fmla="*/ 2716583 w 12310216"/>
              <a:gd name="connsiteY915" fmla="*/ 6076929 h 6924544"/>
              <a:gd name="connsiteX916" fmla="*/ 3404544 w 12310216"/>
              <a:gd name="connsiteY916" fmla="*/ 6260943 h 6924544"/>
              <a:gd name="connsiteX917" fmla="*/ 4091865 w 12310216"/>
              <a:gd name="connsiteY917" fmla="*/ 6076929 h 6924544"/>
              <a:gd name="connsiteX918" fmla="*/ 4779185 w 12310216"/>
              <a:gd name="connsiteY918" fmla="*/ 6260943 h 6924544"/>
              <a:gd name="connsiteX919" fmla="*/ 5466505 w 12310216"/>
              <a:gd name="connsiteY919" fmla="*/ 6076929 h 6924544"/>
              <a:gd name="connsiteX920" fmla="*/ 6155108 w 12310216"/>
              <a:gd name="connsiteY920" fmla="*/ 6260943 h 6924544"/>
              <a:gd name="connsiteX921" fmla="*/ 6842428 w 12310216"/>
              <a:gd name="connsiteY921" fmla="*/ 6076929 h 6924544"/>
              <a:gd name="connsiteX922" fmla="*/ 7529749 w 12310216"/>
              <a:gd name="connsiteY922" fmla="*/ 6260943 h 6924544"/>
              <a:gd name="connsiteX923" fmla="*/ 8217069 w 12310216"/>
              <a:gd name="connsiteY923" fmla="*/ 6076929 h 6924544"/>
              <a:gd name="connsiteX924" fmla="*/ 8904390 w 12310216"/>
              <a:gd name="connsiteY924" fmla="*/ 6260943 h 6924544"/>
              <a:gd name="connsiteX925" fmla="*/ 9591710 w 12310216"/>
              <a:gd name="connsiteY925" fmla="*/ 6076929 h 6924544"/>
              <a:gd name="connsiteX926" fmla="*/ 10279030 w 12310216"/>
              <a:gd name="connsiteY926" fmla="*/ 6260943 h 6924544"/>
              <a:gd name="connsiteX927" fmla="*/ 10966351 w 12310216"/>
              <a:gd name="connsiteY927" fmla="*/ 6076929 h 6924544"/>
              <a:gd name="connsiteX928" fmla="*/ 11653671 w 12310216"/>
              <a:gd name="connsiteY928" fmla="*/ 6260943 h 6924544"/>
              <a:gd name="connsiteX929" fmla="*/ 12308292 w 12310216"/>
              <a:gd name="connsiteY929" fmla="*/ 6085264 h 6924544"/>
              <a:gd name="connsiteX930" fmla="*/ 12308292 w 12310216"/>
              <a:gd name="connsiteY930" fmla="*/ 5900610 h 6924544"/>
              <a:gd name="connsiteX931" fmla="*/ 11653671 w 12310216"/>
              <a:gd name="connsiteY931" fmla="*/ 6076288 h 6924544"/>
              <a:gd name="connsiteX932" fmla="*/ 10968274 w 12310216"/>
              <a:gd name="connsiteY932" fmla="*/ 5892275 h 6924544"/>
              <a:gd name="connsiteX933" fmla="*/ 10280954 w 12310216"/>
              <a:gd name="connsiteY933" fmla="*/ 6076288 h 6924544"/>
              <a:gd name="connsiteX934" fmla="*/ 9592992 w 12310216"/>
              <a:gd name="connsiteY934" fmla="*/ 5892275 h 6924544"/>
              <a:gd name="connsiteX935" fmla="*/ 8905672 w 12310216"/>
              <a:gd name="connsiteY935" fmla="*/ 6076288 h 6924544"/>
              <a:gd name="connsiteX936" fmla="*/ 8217710 w 12310216"/>
              <a:gd name="connsiteY936" fmla="*/ 5892275 h 6924544"/>
              <a:gd name="connsiteX937" fmla="*/ 7530390 w 12310216"/>
              <a:gd name="connsiteY937" fmla="*/ 6076288 h 6924544"/>
              <a:gd name="connsiteX938" fmla="*/ 6842428 w 12310216"/>
              <a:gd name="connsiteY938" fmla="*/ 5892275 h 6924544"/>
              <a:gd name="connsiteX939" fmla="*/ 6155108 w 12310216"/>
              <a:gd name="connsiteY939" fmla="*/ 6076288 h 6924544"/>
              <a:gd name="connsiteX940" fmla="*/ 5467788 w 12310216"/>
              <a:gd name="connsiteY940" fmla="*/ 5892275 h 6924544"/>
              <a:gd name="connsiteX941" fmla="*/ 4780467 w 12310216"/>
              <a:gd name="connsiteY941" fmla="*/ 6076288 h 6924544"/>
              <a:gd name="connsiteX942" fmla="*/ 4092506 w 12310216"/>
              <a:gd name="connsiteY942" fmla="*/ 5892275 h 6924544"/>
              <a:gd name="connsiteX943" fmla="*/ 3404544 w 12310216"/>
              <a:gd name="connsiteY943" fmla="*/ 6076288 h 6924544"/>
              <a:gd name="connsiteX944" fmla="*/ 2717224 w 12310216"/>
              <a:gd name="connsiteY944" fmla="*/ 5892275 h 6924544"/>
              <a:gd name="connsiteX945" fmla="*/ 2029903 w 12310216"/>
              <a:gd name="connsiteY945" fmla="*/ 6076288 h 6924544"/>
              <a:gd name="connsiteX946" fmla="*/ 1341942 w 12310216"/>
              <a:gd name="connsiteY946" fmla="*/ 5892275 h 6924544"/>
              <a:gd name="connsiteX947" fmla="*/ 654621 w 12310216"/>
              <a:gd name="connsiteY947" fmla="*/ 6076288 h 6924544"/>
              <a:gd name="connsiteX948" fmla="*/ 0 w 12310216"/>
              <a:gd name="connsiteY948" fmla="*/ 5901251 h 6924544"/>
              <a:gd name="connsiteX949" fmla="*/ 0 w 12310216"/>
              <a:gd name="connsiteY949" fmla="*/ 6085906 h 6924544"/>
              <a:gd name="connsiteX950" fmla="*/ 654621 w 12310216"/>
              <a:gd name="connsiteY950" fmla="*/ 6260943 h 6924544"/>
              <a:gd name="connsiteX951" fmla="*/ 10280313 w 12310216"/>
              <a:gd name="connsiteY951" fmla="*/ 17311 h 6924544"/>
              <a:gd name="connsiteX952" fmla="*/ 10344429 w 12310216"/>
              <a:gd name="connsiteY952" fmla="*/ 0 h 6924544"/>
              <a:gd name="connsiteX953" fmla="*/ 10216197 w 12310216"/>
              <a:gd name="connsiteY953" fmla="*/ 0 h 6924544"/>
              <a:gd name="connsiteX954" fmla="*/ 10280313 w 12310216"/>
              <a:gd name="connsiteY954" fmla="*/ 17311 h 6924544"/>
              <a:gd name="connsiteX955" fmla="*/ 654621 w 12310216"/>
              <a:gd name="connsiteY955" fmla="*/ 6544336 h 6924544"/>
              <a:gd name="connsiteX956" fmla="*/ 1341942 w 12310216"/>
              <a:gd name="connsiteY956" fmla="*/ 6360323 h 6924544"/>
              <a:gd name="connsiteX957" fmla="*/ 2029262 w 12310216"/>
              <a:gd name="connsiteY957" fmla="*/ 6544336 h 6924544"/>
              <a:gd name="connsiteX958" fmla="*/ 2717224 w 12310216"/>
              <a:gd name="connsiteY958" fmla="*/ 6360323 h 6924544"/>
              <a:gd name="connsiteX959" fmla="*/ 3404544 w 12310216"/>
              <a:gd name="connsiteY959" fmla="*/ 6544336 h 6924544"/>
              <a:gd name="connsiteX960" fmla="*/ 4092506 w 12310216"/>
              <a:gd name="connsiteY960" fmla="*/ 6360323 h 6924544"/>
              <a:gd name="connsiteX961" fmla="*/ 4779826 w 12310216"/>
              <a:gd name="connsiteY961" fmla="*/ 6544336 h 6924544"/>
              <a:gd name="connsiteX962" fmla="*/ 5467788 w 12310216"/>
              <a:gd name="connsiteY962" fmla="*/ 6360323 h 6924544"/>
              <a:gd name="connsiteX963" fmla="*/ 6155108 w 12310216"/>
              <a:gd name="connsiteY963" fmla="*/ 6544336 h 6924544"/>
              <a:gd name="connsiteX964" fmla="*/ 6842428 w 12310216"/>
              <a:gd name="connsiteY964" fmla="*/ 6360323 h 6924544"/>
              <a:gd name="connsiteX965" fmla="*/ 7529749 w 12310216"/>
              <a:gd name="connsiteY965" fmla="*/ 6544336 h 6924544"/>
              <a:gd name="connsiteX966" fmla="*/ 8217069 w 12310216"/>
              <a:gd name="connsiteY966" fmla="*/ 6360323 h 6924544"/>
              <a:gd name="connsiteX967" fmla="*/ 8904390 w 12310216"/>
              <a:gd name="connsiteY967" fmla="*/ 6544336 h 6924544"/>
              <a:gd name="connsiteX968" fmla="*/ 9591710 w 12310216"/>
              <a:gd name="connsiteY968" fmla="*/ 6360323 h 6924544"/>
              <a:gd name="connsiteX969" fmla="*/ 10279030 w 12310216"/>
              <a:gd name="connsiteY969" fmla="*/ 6544336 h 6924544"/>
              <a:gd name="connsiteX970" fmla="*/ 10966351 w 12310216"/>
              <a:gd name="connsiteY970" fmla="*/ 6360323 h 6924544"/>
              <a:gd name="connsiteX971" fmla="*/ 11653671 w 12310216"/>
              <a:gd name="connsiteY971" fmla="*/ 6544336 h 6924544"/>
              <a:gd name="connsiteX972" fmla="*/ 12308292 w 12310216"/>
              <a:gd name="connsiteY972" fmla="*/ 6368658 h 6924544"/>
              <a:gd name="connsiteX973" fmla="*/ 12308292 w 12310216"/>
              <a:gd name="connsiteY973" fmla="*/ 6176951 h 6924544"/>
              <a:gd name="connsiteX974" fmla="*/ 11653671 w 12310216"/>
              <a:gd name="connsiteY974" fmla="*/ 6352629 h 6924544"/>
              <a:gd name="connsiteX975" fmla="*/ 10966351 w 12310216"/>
              <a:gd name="connsiteY975" fmla="*/ 6168615 h 6924544"/>
              <a:gd name="connsiteX976" fmla="*/ 10279030 w 12310216"/>
              <a:gd name="connsiteY976" fmla="*/ 6352629 h 6924544"/>
              <a:gd name="connsiteX977" fmla="*/ 9591710 w 12310216"/>
              <a:gd name="connsiteY977" fmla="*/ 6168615 h 6924544"/>
              <a:gd name="connsiteX978" fmla="*/ 8905672 w 12310216"/>
              <a:gd name="connsiteY978" fmla="*/ 6352629 h 6924544"/>
              <a:gd name="connsiteX979" fmla="*/ 8218352 w 12310216"/>
              <a:gd name="connsiteY979" fmla="*/ 6168615 h 6924544"/>
              <a:gd name="connsiteX980" fmla="*/ 7531031 w 12310216"/>
              <a:gd name="connsiteY980" fmla="*/ 6352629 h 6924544"/>
              <a:gd name="connsiteX981" fmla="*/ 6843711 w 12310216"/>
              <a:gd name="connsiteY981" fmla="*/ 6168615 h 6924544"/>
              <a:gd name="connsiteX982" fmla="*/ 6155108 w 12310216"/>
              <a:gd name="connsiteY982" fmla="*/ 6352629 h 6924544"/>
              <a:gd name="connsiteX983" fmla="*/ 5467788 w 12310216"/>
              <a:gd name="connsiteY983" fmla="*/ 6168615 h 6924544"/>
              <a:gd name="connsiteX984" fmla="*/ 4780467 w 12310216"/>
              <a:gd name="connsiteY984" fmla="*/ 6352629 h 6924544"/>
              <a:gd name="connsiteX985" fmla="*/ 4093147 w 12310216"/>
              <a:gd name="connsiteY985" fmla="*/ 6168615 h 6924544"/>
              <a:gd name="connsiteX986" fmla="*/ 3404544 w 12310216"/>
              <a:gd name="connsiteY986" fmla="*/ 6352629 h 6924544"/>
              <a:gd name="connsiteX987" fmla="*/ 2717224 w 12310216"/>
              <a:gd name="connsiteY987" fmla="*/ 6168615 h 6924544"/>
              <a:gd name="connsiteX988" fmla="*/ 2029903 w 12310216"/>
              <a:gd name="connsiteY988" fmla="*/ 6352629 h 6924544"/>
              <a:gd name="connsiteX989" fmla="*/ 1342583 w 12310216"/>
              <a:gd name="connsiteY989" fmla="*/ 6168615 h 6924544"/>
              <a:gd name="connsiteX990" fmla="*/ 655263 w 12310216"/>
              <a:gd name="connsiteY990" fmla="*/ 6352629 h 6924544"/>
              <a:gd name="connsiteX991" fmla="*/ 0 w 12310216"/>
              <a:gd name="connsiteY991" fmla="*/ 6177592 h 6924544"/>
              <a:gd name="connsiteX992" fmla="*/ 0 w 12310216"/>
              <a:gd name="connsiteY992" fmla="*/ 6369299 h 6924544"/>
              <a:gd name="connsiteX993" fmla="*/ 654621 w 12310216"/>
              <a:gd name="connsiteY993" fmla="*/ 6544336 h 69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</a:cxnLst>
            <a:rect l="l" t="t" r="r" b="b"/>
            <a:pathLst>
              <a:path w="12310216" h="6924544">
                <a:moveTo>
                  <a:pt x="0" y="3247483"/>
                </a:moveTo>
                <a:lnTo>
                  <a:pt x="0" y="3137845"/>
                </a:lnTo>
                <a:lnTo>
                  <a:pt x="654621" y="3313523"/>
                </a:lnTo>
                <a:lnTo>
                  <a:pt x="1341942" y="3128869"/>
                </a:lnTo>
                <a:lnTo>
                  <a:pt x="2029262" y="3312882"/>
                </a:lnTo>
                <a:lnTo>
                  <a:pt x="2717224" y="3128869"/>
                </a:lnTo>
                <a:lnTo>
                  <a:pt x="3404544" y="3312882"/>
                </a:lnTo>
                <a:lnTo>
                  <a:pt x="4092506" y="3128869"/>
                </a:lnTo>
                <a:lnTo>
                  <a:pt x="4779826" y="3312882"/>
                </a:lnTo>
                <a:lnTo>
                  <a:pt x="5467788" y="3128869"/>
                </a:lnTo>
                <a:lnTo>
                  <a:pt x="6155108" y="3312882"/>
                </a:lnTo>
                <a:lnTo>
                  <a:pt x="6842428" y="3128869"/>
                </a:lnTo>
                <a:lnTo>
                  <a:pt x="7529749" y="3312882"/>
                </a:lnTo>
                <a:lnTo>
                  <a:pt x="8217069" y="3128869"/>
                </a:lnTo>
                <a:lnTo>
                  <a:pt x="8904390" y="3312882"/>
                </a:lnTo>
                <a:lnTo>
                  <a:pt x="9591710" y="3128869"/>
                </a:lnTo>
                <a:lnTo>
                  <a:pt x="10279030" y="3312882"/>
                </a:lnTo>
                <a:lnTo>
                  <a:pt x="10966351" y="3128869"/>
                </a:lnTo>
                <a:lnTo>
                  <a:pt x="11653671" y="3312882"/>
                </a:lnTo>
                <a:lnTo>
                  <a:pt x="12308292" y="3137204"/>
                </a:lnTo>
                <a:lnTo>
                  <a:pt x="12308292" y="3246842"/>
                </a:lnTo>
                <a:lnTo>
                  <a:pt x="11653671" y="3422520"/>
                </a:lnTo>
                <a:lnTo>
                  <a:pt x="10966351" y="3238507"/>
                </a:lnTo>
                <a:lnTo>
                  <a:pt x="10279030" y="3422520"/>
                </a:lnTo>
                <a:lnTo>
                  <a:pt x="9591710" y="3238507"/>
                </a:lnTo>
                <a:lnTo>
                  <a:pt x="8905672" y="3422520"/>
                </a:lnTo>
                <a:lnTo>
                  <a:pt x="8218352" y="3238507"/>
                </a:lnTo>
                <a:lnTo>
                  <a:pt x="7531031" y="3422520"/>
                </a:lnTo>
                <a:lnTo>
                  <a:pt x="6843711" y="3238507"/>
                </a:lnTo>
                <a:lnTo>
                  <a:pt x="6155108" y="3422520"/>
                </a:lnTo>
                <a:lnTo>
                  <a:pt x="5467788" y="3238507"/>
                </a:lnTo>
                <a:lnTo>
                  <a:pt x="4780467" y="3422520"/>
                </a:lnTo>
                <a:lnTo>
                  <a:pt x="4093147" y="3238507"/>
                </a:lnTo>
                <a:lnTo>
                  <a:pt x="3404544" y="3422520"/>
                </a:lnTo>
                <a:lnTo>
                  <a:pt x="2717224" y="3238507"/>
                </a:lnTo>
                <a:lnTo>
                  <a:pt x="2029903" y="3422520"/>
                </a:lnTo>
                <a:lnTo>
                  <a:pt x="1342583" y="3238507"/>
                </a:lnTo>
                <a:lnTo>
                  <a:pt x="655263" y="3422520"/>
                </a:lnTo>
                <a:lnTo>
                  <a:pt x="0" y="3247483"/>
                </a:lnTo>
                <a:close/>
                <a:moveTo>
                  <a:pt x="654621" y="3139127"/>
                </a:moveTo>
                <a:lnTo>
                  <a:pt x="1341942" y="2955114"/>
                </a:lnTo>
                <a:lnTo>
                  <a:pt x="2029262" y="3139127"/>
                </a:lnTo>
                <a:lnTo>
                  <a:pt x="2716583" y="2955114"/>
                </a:lnTo>
                <a:lnTo>
                  <a:pt x="3404544" y="3139127"/>
                </a:lnTo>
                <a:lnTo>
                  <a:pt x="4091865" y="2955114"/>
                </a:lnTo>
                <a:lnTo>
                  <a:pt x="4779185" y="3139127"/>
                </a:lnTo>
                <a:lnTo>
                  <a:pt x="5466505" y="2955114"/>
                </a:lnTo>
                <a:lnTo>
                  <a:pt x="6155108" y="3139127"/>
                </a:lnTo>
                <a:lnTo>
                  <a:pt x="6842428" y="2955114"/>
                </a:lnTo>
                <a:lnTo>
                  <a:pt x="7529749" y="3139127"/>
                </a:lnTo>
                <a:lnTo>
                  <a:pt x="8217069" y="2955114"/>
                </a:lnTo>
                <a:lnTo>
                  <a:pt x="8904390" y="3139127"/>
                </a:lnTo>
                <a:lnTo>
                  <a:pt x="9591710" y="2955114"/>
                </a:lnTo>
                <a:lnTo>
                  <a:pt x="10279030" y="3139127"/>
                </a:lnTo>
                <a:lnTo>
                  <a:pt x="10966351" y="2955114"/>
                </a:lnTo>
                <a:lnTo>
                  <a:pt x="11653671" y="3139127"/>
                </a:lnTo>
                <a:lnTo>
                  <a:pt x="12308292" y="2963449"/>
                </a:lnTo>
                <a:lnTo>
                  <a:pt x="12308292" y="2860863"/>
                </a:lnTo>
                <a:lnTo>
                  <a:pt x="11653671" y="3036541"/>
                </a:lnTo>
                <a:lnTo>
                  <a:pt x="10966351" y="2852528"/>
                </a:lnTo>
                <a:lnTo>
                  <a:pt x="10279030" y="3036541"/>
                </a:lnTo>
                <a:lnTo>
                  <a:pt x="9591710" y="2852528"/>
                </a:lnTo>
                <a:lnTo>
                  <a:pt x="8905672" y="3036541"/>
                </a:lnTo>
                <a:lnTo>
                  <a:pt x="8218352" y="2852528"/>
                </a:lnTo>
                <a:lnTo>
                  <a:pt x="7531031" y="3036541"/>
                </a:lnTo>
                <a:lnTo>
                  <a:pt x="6843711" y="2852528"/>
                </a:lnTo>
                <a:lnTo>
                  <a:pt x="6155108" y="3036541"/>
                </a:lnTo>
                <a:lnTo>
                  <a:pt x="5467788" y="2852528"/>
                </a:lnTo>
                <a:lnTo>
                  <a:pt x="4780467" y="3036541"/>
                </a:lnTo>
                <a:lnTo>
                  <a:pt x="4093147" y="2852528"/>
                </a:lnTo>
                <a:lnTo>
                  <a:pt x="3404544" y="3036541"/>
                </a:lnTo>
                <a:lnTo>
                  <a:pt x="2717224" y="2852528"/>
                </a:lnTo>
                <a:lnTo>
                  <a:pt x="2029903" y="3036541"/>
                </a:lnTo>
                <a:lnTo>
                  <a:pt x="1342583" y="2852528"/>
                </a:lnTo>
                <a:lnTo>
                  <a:pt x="655263" y="3036541"/>
                </a:lnTo>
                <a:lnTo>
                  <a:pt x="0" y="2860863"/>
                </a:lnTo>
                <a:lnTo>
                  <a:pt x="0" y="2963449"/>
                </a:lnTo>
                <a:lnTo>
                  <a:pt x="654621" y="3139127"/>
                </a:lnTo>
                <a:close/>
                <a:moveTo>
                  <a:pt x="654621" y="3706555"/>
                </a:moveTo>
                <a:lnTo>
                  <a:pt x="1341942" y="3522542"/>
                </a:lnTo>
                <a:lnTo>
                  <a:pt x="2029262" y="3706555"/>
                </a:lnTo>
                <a:lnTo>
                  <a:pt x="2716583" y="3522542"/>
                </a:lnTo>
                <a:lnTo>
                  <a:pt x="3404544" y="3706555"/>
                </a:lnTo>
                <a:lnTo>
                  <a:pt x="4091865" y="3522542"/>
                </a:lnTo>
                <a:lnTo>
                  <a:pt x="4779185" y="3706555"/>
                </a:lnTo>
                <a:lnTo>
                  <a:pt x="5466505" y="3522542"/>
                </a:lnTo>
                <a:lnTo>
                  <a:pt x="6155108" y="3706555"/>
                </a:lnTo>
                <a:lnTo>
                  <a:pt x="6842428" y="3522542"/>
                </a:lnTo>
                <a:lnTo>
                  <a:pt x="7529749" y="3706555"/>
                </a:lnTo>
                <a:lnTo>
                  <a:pt x="8217069" y="3522542"/>
                </a:lnTo>
                <a:lnTo>
                  <a:pt x="8904390" y="3706555"/>
                </a:lnTo>
                <a:lnTo>
                  <a:pt x="9591710" y="3522542"/>
                </a:lnTo>
                <a:lnTo>
                  <a:pt x="10279030" y="3706555"/>
                </a:lnTo>
                <a:lnTo>
                  <a:pt x="10966351" y="3522542"/>
                </a:lnTo>
                <a:lnTo>
                  <a:pt x="11653671" y="3706555"/>
                </a:lnTo>
                <a:lnTo>
                  <a:pt x="12308292" y="3530877"/>
                </a:lnTo>
                <a:lnTo>
                  <a:pt x="12308292" y="3413544"/>
                </a:lnTo>
                <a:lnTo>
                  <a:pt x="11653671" y="3589222"/>
                </a:lnTo>
                <a:lnTo>
                  <a:pt x="10966351" y="3405209"/>
                </a:lnTo>
                <a:lnTo>
                  <a:pt x="10279030" y="3589222"/>
                </a:lnTo>
                <a:lnTo>
                  <a:pt x="9591710" y="3405209"/>
                </a:lnTo>
                <a:lnTo>
                  <a:pt x="8905672" y="3589222"/>
                </a:lnTo>
                <a:lnTo>
                  <a:pt x="8218352" y="3405209"/>
                </a:lnTo>
                <a:lnTo>
                  <a:pt x="7531031" y="3589222"/>
                </a:lnTo>
                <a:lnTo>
                  <a:pt x="6843711" y="3405209"/>
                </a:lnTo>
                <a:lnTo>
                  <a:pt x="6155108" y="3589222"/>
                </a:lnTo>
                <a:lnTo>
                  <a:pt x="5467788" y="3405209"/>
                </a:lnTo>
                <a:lnTo>
                  <a:pt x="4780467" y="3589222"/>
                </a:lnTo>
                <a:lnTo>
                  <a:pt x="4093147" y="3405209"/>
                </a:lnTo>
                <a:lnTo>
                  <a:pt x="3404544" y="3589222"/>
                </a:lnTo>
                <a:lnTo>
                  <a:pt x="2717224" y="3405209"/>
                </a:lnTo>
                <a:lnTo>
                  <a:pt x="2029903" y="3589222"/>
                </a:lnTo>
                <a:lnTo>
                  <a:pt x="1342583" y="3405209"/>
                </a:lnTo>
                <a:lnTo>
                  <a:pt x="655263" y="3589222"/>
                </a:lnTo>
                <a:lnTo>
                  <a:pt x="0" y="3414185"/>
                </a:lnTo>
                <a:lnTo>
                  <a:pt x="0" y="3531518"/>
                </a:lnTo>
                <a:lnTo>
                  <a:pt x="654621" y="3706555"/>
                </a:lnTo>
                <a:close/>
                <a:moveTo>
                  <a:pt x="654621" y="2855092"/>
                </a:moveTo>
                <a:lnTo>
                  <a:pt x="1341942" y="2671079"/>
                </a:lnTo>
                <a:lnTo>
                  <a:pt x="2029262" y="2855092"/>
                </a:lnTo>
                <a:lnTo>
                  <a:pt x="2716583" y="2671079"/>
                </a:lnTo>
                <a:lnTo>
                  <a:pt x="3404544" y="2855092"/>
                </a:lnTo>
                <a:lnTo>
                  <a:pt x="4091865" y="2671079"/>
                </a:lnTo>
                <a:lnTo>
                  <a:pt x="4779185" y="2855092"/>
                </a:lnTo>
                <a:lnTo>
                  <a:pt x="5466505" y="2671079"/>
                </a:lnTo>
                <a:lnTo>
                  <a:pt x="6155108" y="2855092"/>
                </a:lnTo>
                <a:lnTo>
                  <a:pt x="6842428" y="2671079"/>
                </a:lnTo>
                <a:lnTo>
                  <a:pt x="7529749" y="2855092"/>
                </a:lnTo>
                <a:lnTo>
                  <a:pt x="8217069" y="2671079"/>
                </a:lnTo>
                <a:lnTo>
                  <a:pt x="8904390" y="2855092"/>
                </a:lnTo>
                <a:lnTo>
                  <a:pt x="9591710" y="2671079"/>
                </a:lnTo>
                <a:lnTo>
                  <a:pt x="10279030" y="2855092"/>
                </a:lnTo>
                <a:lnTo>
                  <a:pt x="10966351" y="2671079"/>
                </a:lnTo>
                <a:lnTo>
                  <a:pt x="11653671" y="2855092"/>
                </a:lnTo>
                <a:lnTo>
                  <a:pt x="12310216" y="2680055"/>
                </a:lnTo>
                <a:lnTo>
                  <a:pt x="12310216" y="2585164"/>
                </a:lnTo>
                <a:lnTo>
                  <a:pt x="11655595" y="2760842"/>
                </a:lnTo>
                <a:lnTo>
                  <a:pt x="10968274" y="2576828"/>
                </a:lnTo>
                <a:lnTo>
                  <a:pt x="10280954" y="2760842"/>
                </a:lnTo>
                <a:lnTo>
                  <a:pt x="9593634" y="2576828"/>
                </a:lnTo>
                <a:lnTo>
                  <a:pt x="8905672" y="2760201"/>
                </a:lnTo>
                <a:lnTo>
                  <a:pt x="8218352" y="2576187"/>
                </a:lnTo>
                <a:lnTo>
                  <a:pt x="7531031" y="2760201"/>
                </a:lnTo>
                <a:lnTo>
                  <a:pt x="6843711" y="2576187"/>
                </a:lnTo>
                <a:lnTo>
                  <a:pt x="6155108" y="2760201"/>
                </a:lnTo>
                <a:lnTo>
                  <a:pt x="5467788" y="2576187"/>
                </a:lnTo>
                <a:lnTo>
                  <a:pt x="4780467" y="2760201"/>
                </a:lnTo>
                <a:lnTo>
                  <a:pt x="4093147" y="2576187"/>
                </a:lnTo>
                <a:lnTo>
                  <a:pt x="3404544" y="2760201"/>
                </a:lnTo>
                <a:lnTo>
                  <a:pt x="2717224" y="2576187"/>
                </a:lnTo>
                <a:lnTo>
                  <a:pt x="2029903" y="2760201"/>
                </a:lnTo>
                <a:lnTo>
                  <a:pt x="1342583" y="2576187"/>
                </a:lnTo>
                <a:lnTo>
                  <a:pt x="655263" y="2760201"/>
                </a:lnTo>
                <a:lnTo>
                  <a:pt x="0" y="2584522"/>
                </a:lnTo>
                <a:lnTo>
                  <a:pt x="0" y="2680055"/>
                </a:lnTo>
                <a:lnTo>
                  <a:pt x="654621" y="2855092"/>
                </a:lnTo>
                <a:close/>
                <a:moveTo>
                  <a:pt x="654621" y="4558018"/>
                </a:moveTo>
                <a:lnTo>
                  <a:pt x="1341942" y="4374005"/>
                </a:lnTo>
                <a:lnTo>
                  <a:pt x="2029262" y="4558018"/>
                </a:lnTo>
                <a:lnTo>
                  <a:pt x="2716583" y="4374005"/>
                </a:lnTo>
                <a:lnTo>
                  <a:pt x="3404544" y="4558018"/>
                </a:lnTo>
                <a:lnTo>
                  <a:pt x="4091865" y="4374005"/>
                </a:lnTo>
                <a:lnTo>
                  <a:pt x="4779185" y="4558018"/>
                </a:lnTo>
                <a:lnTo>
                  <a:pt x="5466505" y="4374005"/>
                </a:lnTo>
                <a:lnTo>
                  <a:pt x="6155108" y="4558018"/>
                </a:lnTo>
                <a:lnTo>
                  <a:pt x="6842428" y="4374005"/>
                </a:lnTo>
                <a:lnTo>
                  <a:pt x="7529749" y="4558018"/>
                </a:lnTo>
                <a:lnTo>
                  <a:pt x="8217069" y="4374005"/>
                </a:lnTo>
                <a:lnTo>
                  <a:pt x="8904390" y="4558018"/>
                </a:lnTo>
                <a:lnTo>
                  <a:pt x="9591710" y="4374005"/>
                </a:lnTo>
                <a:lnTo>
                  <a:pt x="10279030" y="4558018"/>
                </a:lnTo>
                <a:lnTo>
                  <a:pt x="10966351" y="4374005"/>
                </a:lnTo>
                <a:lnTo>
                  <a:pt x="11653671" y="4558018"/>
                </a:lnTo>
                <a:lnTo>
                  <a:pt x="12308292" y="4382340"/>
                </a:lnTo>
                <a:lnTo>
                  <a:pt x="12308292" y="4242566"/>
                </a:lnTo>
                <a:lnTo>
                  <a:pt x="11653671" y="4418244"/>
                </a:lnTo>
                <a:lnTo>
                  <a:pt x="10966351" y="4234231"/>
                </a:lnTo>
                <a:lnTo>
                  <a:pt x="10279030" y="4418244"/>
                </a:lnTo>
                <a:lnTo>
                  <a:pt x="9591710" y="4234231"/>
                </a:lnTo>
                <a:lnTo>
                  <a:pt x="8905672" y="4418244"/>
                </a:lnTo>
                <a:lnTo>
                  <a:pt x="8218352" y="4234231"/>
                </a:lnTo>
                <a:lnTo>
                  <a:pt x="7531031" y="4418244"/>
                </a:lnTo>
                <a:lnTo>
                  <a:pt x="6843711" y="4234231"/>
                </a:lnTo>
                <a:lnTo>
                  <a:pt x="6155108" y="4418244"/>
                </a:lnTo>
                <a:lnTo>
                  <a:pt x="5467788" y="4234231"/>
                </a:lnTo>
                <a:lnTo>
                  <a:pt x="4780467" y="4418244"/>
                </a:lnTo>
                <a:lnTo>
                  <a:pt x="4093147" y="4234231"/>
                </a:lnTo>
                <a:lnTo>
                  <a:pt x="3404544" y="4418244"/>
                </a:lnTo>
                <a:lnTo>
                  <a:pt x="2717224" y="4234231"/>
                </a:lnTo>
                <a:lnTo>
                  <a:pt x="2029903" y="4418244"/>
                </a:lnTo>
                <a:lnTo>
                  <a:pt x="1342583" y="4234231"/>
                </a:lnTo>
                <a:lnTo>
                  <a:pt x="655263" y="4418244"/>
                </a:lnTo>
                <a:lnTo>
                  <a:pt x="0" y="4243207"/>
                </a:lnTo>
                <a:lnTo>
                  <a:pt x="0" y="4382981"/>
                </a:lnTo>
                <a:lnTo>
                  <a:pt x="654621" y="4558018"/>
                </a:lnTo>
                <a:close/>
                <a:moveTo>
                  <a:pt x="654621" y="3990590"/>
                </a:moveTo>
                <a:lnTo>
                  <a:pt x="1341942" y="3806576"/>
                </a:lnTo>
                <a:lnTo>
                  <a:pt x="2029262" y="3990590"/>
                </a:lnTo>
                <a:lnTo>
                  <a:pt x="2716583" y="3806576"/>
                </a:lnTo>
                <a:lnTo>
                  <a:pt x="3404544" y="3990590"/>
                </a:lnTo>
                <a:lnTo>
                  <a:pt x="4091865" y="3806576"/>
                </a:lnTo>
                <a:lnTo>
                  <a:pt x="4779185" y="3990590"/>
                </a:lnTo>
                <a:lnTo>
                  <a:pt x="5466505" y="3806576"/>
                </a:lnTo>
                <a:lnTo>
                  <a:pt x="6155108" y="3990590"/>
                </a:lnTo>
                <a:lnTo>
                  <a:pt x="6842428" y="3806576"/>
                </a:lnTo>
                <a:lnTo>
                  <a:pt x="7529749" y="3990590"/>
                </a:lnTo>
                <a:lnTo>
                  <a:pt x="8217069" y="3806576"/>
                </a:lnTo>
                <a:lnTo>
                  <a:pt x="8904390" y="3990590"/>
                </a:lnTo>
                <a:lnTo>
                  <a:pt x="9591710" y="3806576"/>
                </a:lnTo>
                <a:lnTo>
                  <a:pt x="10279030" y="3990590"/>
                </a:lnTo>
                <a:lnTo>
                  <a:pt x="10966351" y="3806576"/>
                </a:lnTo>
                <a:lnTo>
                  <a:pt x="11653671" y="3990590"/>
                </a:lnTo>
                <a:lnTo>
                  <a:pt x="12310216" y="3814911"/>
                </a:lnTo>
                <a:lnTo>
                  <a:pt x="12310216" y="3689885"/>
                </a:lnTo>
                <a:lnTo>
                  <a:pt x="11655595" y="3865563"/>
                </a:lnTo>
                <a:lnTo>
                  <a:pt x="10968274" y="3681550"/>
                </a:lnTo>
                <a:lnTo>
                  <a:pt x="10280954" y="3865563"/>
                </a:lnTo>
                <a:lnTo>
                  <a:pt x="9593634" y="3681550"/>
                </a:lnTo>
                <a:lnTo>
                  <a:pt x="8905672" y="3865563"/>
                </a:lnTo>
                <a:lnTo>
                  <a:pt x="8218352" y="3681550"/>
                </a:lnTo>
                <a:lnTo>
                  <a:pt x="7531031" y="3865563"/>
                </a:lnTo>
                <a:lnTo>
                  <a:pt x="6843711" y="3681550"/>
                </a:lnTo>
                <a:lnTo>
                  <a:pt x="6155108" y="3865563"/>
                </a:lnTo>
                <a:lnTo>
                  <a:pt x="5467788" y="3681550"/>
                </a:lnTo>
                <a:lnTo>
                  <a:pt x="4780467" y="3865563"/>
                </a:lnTo>
                <a:lnTo>
                  <a:pt x="4093147" y="3681550"/>
                </a:lnTo>
                <a:lnTo>
                  <a:pt x="3404544" y="3865563"/>
                </a:lnTo>
                <a:lnTo>
                  <a:pt x="2717224" y="3681550"/>
                </a:lnTo>
                <a:lnTo>
                  <a:pt x="2029903" y="3865563"/>
                </a:lnTo>
                <a:lnTo>
                  <a:pt x="1342583" y="3681550"/>
                </a:lnTo>
                <a:lnTo>
                  <a:pt x="655263" y="3865563"/>
                </a:lnTo>
                <a:lnTo>
                  <a:pt x="0" y="3690526"/>
                </a:lnTo>
                <a:lnTo>
                  <a:pt x="0" y="3814911"/>
                </a:lnTo>
                <a:lnTo>
                  <a:pt x="654621" y="3990590"/>
                </a:lnTo>
                <a:close/>
                <a:moveTo>
                  <a:pt x="654621" y="4842052"/>
                </a:moveTo>
                <a:lnTo>
                  <a:pt x="1341942" y="4658039"/>
                </a:lnTo>
                <a:lnTo>
                  <a:pt x="2029262" y="4842052"/>
                </a:lnTo>
                <a:lnTo>
                  <a:pt x="2716583" y="4658039"/>
                </a:lnTo>
                <a:lnTo>
                  <a:pt x="3404544" y="4842052"/>
                </a:lnTo>
                <a:lnTo>
                  <a:pt x="4091865" y="4658039"/>
                </a:lnTo>
                <a:lnTo>
                  <a:pt x="4779185" y="4842052"/>
                </a:lnTo>
                <a:lnTo>
                  <a:pt x="5466505" y="4658039"/>
                </a:lnTo>
                <a:lnTo>
                  <a:pt x="6155108" y="4842052"/>
                </a:lnTo>
                <a:lnTo>
                  <a:pt x="6842428" y="4658039"/>
                </a:lnTo>
                <a:lnTo>
                  <a:pt x="7529749" y="4842052"/>
                </a:lnTo>
                <a:lnTo>
                  <a:pt x="8217069" y="4658039"/>
                </a:lnTo>
                <a:lnTo>
                  <a:pt x="8904390" y="4842052"/>
                </a:lnTo>
                <a:lnTo>
                  <a:pt x="9591710" y="4658039"/>
                </a:lnTo>
                <a:lnTo>
                  <a:pt x="10279030" y="4842052"/>
                </a:lnTo>
                <a:lnTo>
                  <a:pt x="10966351" y="4658039"/>
                </a:lnTo>
                <a:lnTo>
                  <a:pt x="11653671" y="4842052"/>
                </a:lnTo>
                <a:lnTo>
                  <a:pt x="12308292" y="4666374"/>
                </a:lnTo>
                <a:lnTo>
                  <a:pt x="12308292" y="4519548"/>
                </a:lnTo>
                <a:lnTo>
                  <a:pt x="11653671" y="4695226"/>
                </a:lnTo>
                <a:lnTo>
                  <a:pt x="10966351" y="4511213"/>
                </a:lnTo>
                <a:lnTo>
                  <a:pt x="10279030" y="4695226"/>
                </a:lnTo>
                <a:lnTo>
                  <a:pt x="9591710" y="4511213"/>
                </a:lnTo>
                <a:lnTo>
                  <a:pt x="8905672" y="4694585"/>
                </a:lnTo>
                <a:lnTo>
                  <a:pt x="8218352" y="4510572"/>
                </a:lnTo>
                <a:lnTo>
                  <a:pt x="7531031" y="4694585"/>
                </a:lnTo>
                <a:lnTo>
                  <a:pt x="6843711" y="4510572"/>
                </a:lnTo>
                <a:lnTo>
                  <a:pt x="6155108" y="4694585"/>
                </a:lnTo>
                <a:lnTo>
                  <a:pt x="5467788" y="4510572"/>
                </a:lnTo>
                <a:lnTo>
                  <a:pt x="4780467" y="4694585"/>
                </a:lnTo>
                <a:lnTo>
                  <a:pt x="4093147" y="4510572"/>
                </a:lnTo>
                <a:lnTo>
                  <a:pt x="3404544" y="4694585"/>
                </a:lnTo>
                <a:lnTo>
                  <a:pt x="2717224" y="4510572"/>
                </a:lnTo>
                <a:lnTo>
                  <a:pt x="2029903" y="4694585"/>
                </a:lnTo>
                <a:lnTo>
                  <a:pt x="1342583" y="4510572"/>
                </a:lnTo>
                <a:lnTo>
                  <a:pt x="655263" y="4694585"/>
                </a:lnTo>
                <a:lnTo>
                  <a:pt x="0" y="4519548"/>
                </a:lnTo>
                <a:lnTo>
                  <a:pt x="0" y="4666374"/>
                </a:lnTo>
                <a:lnTo>
                  <a:pt x="654621" y="4842052"/>
                </a:lnTo>
                <a:close/>
                <a:moveTo>
                  <a:pt x="654621" y="4273983"/>
                </a:moveTo>
                <a:lnTo>
                  <a:pt x="1341942" y="4089970"/>
                </a:lnTo>
                <a:lnTo>
                  <a:pt x="2029262" y="4273983"/>
                </a:lnTo>
                <a:lnTo>
                  <a:pt x="2716583" y="4089970"/>
                </a:lnTo>
                <a:lnTo>
                  <a:pt x="3404544" y="4273983"/>
                </a:lnTo>
                <a:lnTo>
                  <a:pt x="4091865" y="4089970"/>
                </a:lnTo>
                <a:lnTo>
                  <a:pt x="4779185" y="4273983"/>
                </a:lnTo>
                <a:lnTo>
                  <a:pt x="5466505" y="4089970"/>
                </a:lnTo>
                <a:lnTo>
                  <a:pt x="6155108" y="4273983"/>
                </a:lnTo>
                <a:lnTo>
                  <a:pt x="6842428" y="4089970"/>
                </a:lnTo>
                <a:lnTo>
                  <a:pt x="7529749" y="4273983"/>
                </a:lnTo>
                <a:lnTo>
                  <a:pt x="8217069" y="4089970"/>
                </a:lnTo>
                <a:lnTo>
                  <a:pt x="8904390" y="4273983"/>
                </a:lnTo>
                <a:lnTo>
                  <a:pt x="9591710" y="4089970"/>
                </a:lnTo>
                <a:lnTo>
                  <a:pt x="10279030" y="4273983"/>
                </a:lnTo>
                <a:lnTo>
                  <a:pt x="10966351" y="4089970"/>
                </a:lnTo>
                <a:lnTo>
                  <a:pt x="11653671" y="4273983"/>
                </a:lnTo>
                <a:lnTo>
                  <a:pt x="12308292" y="4098305"/>
                </a:lnTo>
                <a:lnTo>
                  <a:pt x="12308292" y="3966225"/>
                </a:lnTo>
                <a:lnTo>
                  <a:pt x="11655595" y="4141904"/>
                </a:lnTo>
                <a:lnTo>
                  <a:pt x="10968274" y="3957890"/>
                </a:lnTo>
                <a:lnTo>
                  <a:pt x="10280313" y="4141904"/>
                </a:lnTo>
                <a:lnTo>
                  <a:pt x="9592992" y="3957890"/>
                </a:lnTo>
                <a:lnTo>
                  <a:pt x="8905672" y="4141904"/>
                </a:lnTo>
                <a:lnTo>
                  <a:pt x="8218352" y="3957890"/>
                </a:lnTo>
                <a:lnTo>
                  <a:pt x="7530390" y="4141904"/>
                </a:lnTo>
                <a:lnTo>
                  <a:pt x="6843070" y="3957890"/>
                </a:lnTo>
                <a:lnTo>
                  <a:pt x="6155108" y="4141904"/>
                </a:lnTo>
                <a:lnTo>
                  <a:pt x="5467788" y="3957890"/>
                </a:lnTo>
                <a:lnTo>
                  <a:pt x="4779826" y="4141904"/>
                </a:lnTo>
                <a:lnTo>
                  <a:pt x="4092506" y="3957890"/>
                </a:lnTo>
                <a:lnTo>
                  <a:pt x="3404544" y="4141904"/>
                </a:lnTo>
                <a:lnTo>
                  <a:pt x="2717224" y="3957890"/>
                </a:lnTo>
                <a:lnTo>
                  <a:pt x="2029903" y="4141904"/>
                </a:lnTo>
                <a:lnTo>
                  <a:pt x="1342583" y="3957890"/>
                </a:lnTo>
                <a:lnTo>
                  <a:pt x="654621" y="4141904"/>
                </a:lnTo>
                <a:lnTo>
                  <a:pt x="0" y="3966867"/>
                </a:lnTo>
                <a:lnTo>
                  <a:pt x="0" y="4098946"/>
                </a:lnTo>
                <a:lnTo>
                  <a:pt x="654621" y="4273983"/>
                </a:lnTo>
                <a:close/>
                <a:moveTo>
                  <a:pt x="654621" y="2287665"/>
                </a:moveTo>
                <a:lnTo>
                  <a:pt x="1341942" y="2103651"/>
                </a:lnTo>
                <a:lnTo>
                  <a:pt x="2029262" y="2287665"/>
                </a:lnTo>
                <a:lnTo>
                  <a:pt x="2716583" y="2103651"/>
                </a:lnTo>
                <a:lnTo>
                  <a:pt x="3404544" y="2287665"/>
                </a:lnTo>
                <a:lnTo>
                  <a:pt x="4091865" y="2103651"/>
                </a:lnTo>
                <a:lnTo>
                  <a:pt x="4779185" y="2287665"/>
                </a:lnTo>
                <a:lnTo>
                  <a:pt x="5466505" y="2103651"/>
                </a:lnTo>
                <a:lnTo>
                  <a:pt x="6155108" y="2287665"/>
                </a:lnTo>
                <a:lnTo>
                  <a:pt x="6842428" y="2103651"/>
                </a:lnTo>
                <a:lnTo>
                  <a:pt x="7529749" y="2287665"/>
                </a:lnTo>
                <a:lnTo>
                  <a:pt x="8217069" y="2103651"/>
                </a:lnTo>
                <a:lnTo>
                  <a:pt x="8904390" y="2287665"/>
                </a:lnTo>
                <a:lnTo>
                  <a:pt x="9591710" y="2103651"/>
                </a:lnTo>
                <a:lnTo>
                  <a:pt x="10279030" y="2287665"/>
                </a:lnTo>
                <a:lnTo>
                  <a:pt x="10966351" y="2103651"/>
                </a:lnTo>
                <a:lnTo>
                  <a:pt x="11653671" y="2287665"/>
                </a:lnTo>
                <a:lnTo>
                  <a:pt x="12308292" y="2111986"/>
                </a:lnTo>
                <a:lnTo>
                  <a:pt x="12308292" y="2031841"/>
                </a:lnTo>
                <a:lnTo>
                  <a:pt x="11653671" y="2207519"/>
                </a:lnTo>
                <a:lnTo>
                  <a:pt x="10966351" y="2023506"/>
                </a:lnTo>
                <a:lnTo>
                  <a:pt x="10279030" y="2207519"/>
                </a:lnTo>
                <a:lnTo>
                  <a:pt x="9591710" y="2023506"/>
                </a:lnTo>
                <a:lnTo>
                  <a:pt x="8905672" y="2207519"/>
                </a:lnTo>
                <a:lnTo>
                  <a:pt x="8218352" y="2023506"/>
                </a:lnTo>
                <a:lnTo>
                  <a:pt x="7531031" y="2207519"/>
                </a:lnTo>
                <a:lnTo>
                  <a:pt x="6843711" y="2023506"/>
                </a:lnTo>
                <a:lnTo>
                  <a:pt x="6155108" y="2207519"/>
                </a:lnTo>
                <a:lnTo>
                  <a:pt x="5467788" y="2023506"/>
                </a:lnTo>
                <a:lnTo>
                  <a:pt x="4780467" y="2207519"/>
                </a:lnTo>
                <a:lnTo>
                  <a:pt x="4093147" y="2023506"/>
                </a:lnTo>
                <a:lnTo>
                  <a:pt x="3404544" y="2207519"/>
                </a:lnTo>
                <a:lnTo>
                  <a:pt x="2717224" y="2023506"/>
                </a:lnTo>
                <a:lnTo>
                  <a:pt x="2029903" y="2207519"/>
                </a:lnTo>
                <a:lnTo>
                  <a:pt x="1342583" y="2023506"/>
                </a:lnTo>
                <a:lnTo>
                  <a:pt x="655263" y="2207519"/>
                </a:lnTo>
                <a:lnTo>
                  <a:pt x="0" y="2031841"/>
                </a:lnTo>
                <a:lnTo>
                  <a:pt x="0" y="2111986"/>
                </a:lnTo>
                <a:lnTo>
                  <a:pt x="654621" y="2287665"/>
                </a:lnTo>
                <a:close/>
                <a:moveTo>
                  <a:pt x="654621" y="1152167"/>
                </a:moveTo>
                <a:lnTo>
                  <a:pt x="1341942" y="968154"/>
                </a:lnTo>
                <a:lnTo>
                  <a:pt x="2029262" y="1152167"/>
                </a:lnTo>
                <a:lnTo>
                  <a:pt x="2717224" y="968154"/>
                </a:lnTo>
                <a:lnTo>
                  <a:pt x="3404544" y="1152167"/>
                </a:lnTo>
                <a:lnTo>
                  <a:pt x="4092506" y="968154"/>
                </a:lnTo>
                <a:lnTo>
                  <a:pt x="4779826" y="1152167"/>
                </a:lnTo>
                <a:lnTo>
                  <a:pt x="5467788" y="968154"/>
                </a:lnTo>
                <a:lnTo>
                  <a:pt x="6155108" y="1152167"/>
                </a:lnTo>
                <a:lnTo>
                  <a:pt x="6842428" y="968154"/>
                </a:lnTo>
                <a:lnTo>
                  <a:pt x="7529749" y="1152167"/>
                </a:lnTo>
                <a:lnTo>
                  <a:pt x="8217069" y="968154"/>
                </a:lnTo>
                <a:lnTo>
                  <a:pt x="8904390" y="1152167"/>
                </a:lnTo>
                <a:lnTo>
                  <a:pt x="9591710" y="968154"/>
                </a:lnTo>
                <a:lnTo>
                  <a:pt x="10279030" y="1152167"/>
                </a:lnTo>
                <a:lnTo>
                  <a:pt x="10966351" y="968154"/>
                </a:lnTo>
                <a:lnTo>
                  <a:pt x="11653671" y="1152167"/>
                </a:lnTo>
                <a:lnTo>
                  <a:pt x="12308292" y="976489"/>
                </a:lnTo>
                <a:lnTo>
                  <a:pt x="12308292" y="925837"/>
                </a:lnTo>
                <a:lnTo>
                  <a:pt x="11653671" y="1101516"/>
                </a:lnTo>
                <a:lnTo>
                  <a:pt x="10966351" y="917502"/>
                </a:lnTo>
                <a:lnTo>
                  <a:pt x="10279030" y="1101516"/>
                </a:lnTo>
                <a:lnTo>
                  <a:pt x="9591710" y="917502"/>
                </a:lnTo>
                <a:lnTo>
                  <a:pt x="8905672" y="1102157"/>
                </a:lnTo>
                <a:lnTo>
                  <a:pt x="8218352" y="918143"/>
                </a:lnTo>
                <a:lnTo>
                  <a:pt x="7531031" y="1102157"/>
                </a:lnTo>
                <a:lnTo>
                  <a:pt x="6843711" y="918143"/>
                </a:lnTo>
                <a:lnTo>
                  <a:pt x="6155108" y="1102157"/>
                </a:lnTo>
                <a:lnTo>
                  <a:pt x="5467788" y="918143"/>
                </a:lnTo>
                <a:lnTo>
                  <a:pt x="4780467" y="1102157"/>
                </a:lnTo>
                <a:lnTo>
                  <a:pt x="4093147" y="918143"/>
                </a:lnTo>
                <a:lnTo>
                  <a:pt x="3404544" y="1102157"/>
                </a:lnTo>
                <a:lnTo>
                  <a:pt x="2717224" y="918143"/>
                </a:lnTo>
                <a:lnTo>
                  <a:pt x="2029903" y="1102157"/>
                </a:lnTo>
                <a:lnTo>
                  <a:pt x="1342583" y="918143"/>
                </a:lnTo>
                <a:lnTo>
                  <a:pt x="655263" y="1102157"/>
                </a:lnTo>
                <a:lnTo>
                  <a:pt x="0" y="926478"/>
                </a:lnTo>
                <a:lnTo>
                  <a:pt x="0" y="977130"/>
                </a:lnTo>
                <a:lnTo>
                  <a:pt x="654621" y="1152167"/>
                </a:lnTo>
                <a:close/>
                <a:moveTo>
                  <a:pt x="654621" y="1436202"/>
                </a:moveTo>
                <a:lnTo>
                  <a:pt x="1341942" y="1252189"/>
                </a:lnTo>
                <a:lnTo>
                  <a:pt x="2029903" y="1436202"/>
                </a:lnTo>
                <a:lnTo>
                  <a:pt x="2717224" y="1252189"/>
                </a:lnTo>
                <a:lnTo>
                  <a:pt x="3404544" y="1436202"/>
                </a:lnTo>
                <a:lnTo>
                  <a:pt x="4091865" y="1252189"/>
                </a:lnTo>
                <a:lnTo>
                  <a:pt x="4779826" y="1436202"/>
                </a:lnTo>
                <a:lnTo>
                  <a:pt x="5467147" y="1252189"/>
                </a:lnTo>
                <a:lnTo>
                  <a:pt x="6155108" y="1436202"/>
                </a:lnTo>
                <a:lnTo>
                  <a:pt x="6842428" y="1252189"/>
                </a:lnTo>
                <a:lnTo>
                  <a:pt x="7529749" y="1436202"/>
                </a:lnTo>
                <a:lnTo>
                  <a:pt x="8217069" y="1252189"/>
                </a:lnTo>
                <a:lnTo>
                  <a:pt x="8905672" y="1436202"/>
                </a:lnTo>
                <a:lnTo>
                  <a:pt x="9592992" y="1252189"/>
                </a:lnTo>
                <a:lnTo>
                  <a:pt x="10280313" y="1436202"/>
                </a:lnTo>
                <a:lnTo>
                  <a:pt x="10967633" y="1252189"/>
                </a:lnTo>
                <a:lnTo>
                  <a:pt x="11654954" y="1436202"/>
                </a:lnTo>
                <a:lnTo>
                  <a:pt x="12309575" y="1260524"/>
                </a:lnTo>
                <a:lnTo>
                  <a:pt x="12309575" y="1202819"/>
                </a:lnTo>
                <a:lnTo>
                  <a:pt x="11655595" y="1378497"/>
                </a:lnTo>
                <a:lnTo>
                  <a:pt x="10968274" y="1194484"/>
                </a:lnTo>
                <a:lnTo>
                  <a:pt x="10280313" y="1378497"/>
                </a:lnTo>
                <a:lnTo>
                  <a:pt x="9592992" y="1194484"/>
                </a:lnTo>
                <a:lnTo>
                  <a:pt x="8905672" y="1378497"/>
                </a:lnTo>
                <a:lnTo>
                  <a:pt x="8218352" y="1194484"/>
                </a:lnTo>
                <a:lnTo>
                  <a:pt x="7530390" y="1378497"/>
                </a:lnTo>
                <a:lnTo>
                  <a:pt x="6843070" y="1194484"/>
                </a:lnTo>
                <a:lnTo>
                  <a:pt x="6155108" y="1378497"/>
                </a:lnTo>
                <a:lnTo>
                  <a:pt x="5467788" y="1194484"/>
                </a:lnTo>
                <a:lnTo>
                  <a:pt x="4779826" y="1378497"/>
                </a:lnTo>
                <a:lnTo>
                  <a:pt x="4092506" y="1194484"/>
                </a:lnTo>
                <a:lnTo>
                  <a:pt x="3404544" y="1378497"/>
                </a:lnTo>
                <a:lnTo>
                  <a:pt x="2717224" y="1194484"/>
                </a:lnTo>
                <a:lnTo>
                  <a:pt x="2029903" y="1378497"/>
                </a:lnTo>
                <a:lnTo>
                  <a:pt x="1342583" y="1194484"/>
                </a:lnTo>
                <a:lnTo>
                  <a:pt x="654621" y="1378497"/>
                </a:lnTo>
                <a:lnTo>
                  <a:pt x="0" y="1202819"/>
                </a:lnTo>
                <a:lnTo>
                  <a:pt x="0" y="1260524"/>
                </a:lnTo>
                <a:lnTo>
                  <a:pt x="654621" y="1436202"/>
                </a:lnTo>
                <a:close/>
                <a:moveTo>
                  <a:pt x="654621" y="868774"/>
                </a:moveTo>
                <a:lnTo>
                  <a:pt x="1341942" y="684761"/>
                </a:lnTo>
                <a:lnTo>
                  <a:pt x="2029262" y="868774"/>
                </a:lnTo>
                <a:lnTo>
                  <a:pt x="2716583" y="684761"/>
                </a:lnTo>
                <a:lnTo>
                  <a:pt x="3404544" y="868774"/>
                </a:lnTo>
                <a:lnTo>
                  <a:pt x="4091865" y="684761"/>
                </a:lnTo>
                <a:lnTo>
                  <a:pt x="4779185" y="868774"/>
                </a:lnTo>
                <a:lnTo>
                  <a:pt x="5466505" y="684761"/>
                </a:lnTo>
                <a:lnTo>
                  <a:pt x="6155108" y="868774"/>
                </a:lnTo>
                <a:lnTo>
                  <a:pt x="6842428" y="684761"/>
                </a:lnTo>
                <a:lnTo>
                  <a:pt x="7529749" y="868774"/>
                </a:lnTo>
                <a:lnTo>
                  <a:pt x="8217069" y="684761"/>
                </a:lnTo>
                <a:lnTo>
                  <a:pt x="8904390" y="868774"/>
                </a:lnTo>
                <a:lnTo>
                  <a:pt x="9591710" y="684761"/>
                </a:lnTo>
                <a:lnTo>
                  <a:pt x="10279030" y="868774"/>
                </a:lnTo>
                <a:lnTo>
                  <a:pt x="10966351" y="684761"/>
                </a:lnTo>
                <a:lnTo>
                  <a:pt x="11653671" y="868774"/>
                </a:lnTo>
                <a:lnTo>
                  <a:pt x="12308292" y="693096"/>
                </a:lnTo>
                <a:lnTo>
                  <a:pt x="12308292" y="650138"/>
                </a:lnTo>
                <a:lnTo>
                  <a:pt x="11653671" y="825816"/>
                </a:lnTo>
                <a:lnTo>
                  <a:pt x="10968274" y="641162"/>
                </a:lnTo>
                <a:lnTo>
                  <a:pt x="10280954" y="825175"/>
                </a:lnTo>
                <a:lnTo>
                  <a:pt x="9592992" y="641162"/>
                </a:lnTo>
                <a:lnTo>
                  <a:pt x="8905672" y="825816"/>
                </a:lnTo>
                <a:lnTo>
                  <a:pt x="8217710" y="641162"/>
                </a:lnTo>
                <a:lnTo>
                  <a:pt x="7530390" y="825175"/>
                </a:lnTo>
                <a:lnTo>
                  <a:pt x="6842428" y="641162"/>
                </a:lnTo>
                <a:lnTo>
                  <a:pt x="6155108" y="825816"/>
                </a:lnTo>
                <a:lnTo>
                  <a:pt x="5467788" y="641162"/>
                </a:lnTo>
                <a:lnTo>
                  <a:pt x="4780467" y="825175"/>
                </a:lnTo>
                <a:lnTo>
                  <a:pt x="4092506" y="641162"/>
                </a:lnTo>
                <a:lnTo>
                  <a:pt x="3404544" y="825816"/>
                </a:lnTo>
                <a:lnTo>
                  <a:pt x="2717224" y="641162"/>
                </a:lnTo>
                <a:lnTo>
                  <a:pt x="2029903" y="825175"/>
                </a:lnTo>
                <a:lnTo>
                  <a:pt x="1341942" y="641162"/>
                </a:lnTo>
                <a:lnTo>
                  <a:pt x="654621" y="825175"/>
                </a:lnTo>
                <a:lnTo>
                  <a:pt x="0" y="650138"/>
                </a:lnTo>
                <a:lnTo>
                  <a:pt x="0" y="693096"/>
                </a:lnTo>
                <a:lnTo>
                  <a:pt x="654621" y="868774"/>
                </a:lnTo>
                <a:close/>
                <a:moveTo>
                  <a:pt x="654621" y="584739"/>
                </a:moveTo>
                <a:lnTo>
                  <a:pt x="1341942" y="400726"/>
                </a:lnTo>
                <a:lnTo>
                  <a:pt x="2029262" y="584739"/>
                </a:lnTo>
                <a:lnTo>
                  <a:pt x="2716583" y="400726"/>
                </a:lnTo>
                <a:lnTo>
                  <a:pt x="3404544" y="584739"/>
                </a:lnTo>
                <a:lnTo>
                  <a:pt x="4091865" y="400726"/>
                </a:lnTo>
                <a:lnTo>
                  <a:pt x="4779185" y="584739"/>
                </a:lnTo>
                <a:lnTo>
                  <a:pt x="5466505" y="400726"/>
                </a:lnTo>
                <a:lnTo>
                  <a:pt x="6155108" y="584739"/>
                </a:lnTo>
                <a:lnTo>
                  <a:pt x="6842428" y="400726"/>
                </a:lnTo>
                <a:lnTo>
                  <a:pt x="7529749" y="584739"/>
                </a:lnTo>
                <a:lnTo>
                  <a:pt x="8217069" y="400726"/>
                </a:lnTo>
                <a:lnTo>
                  <a:pt x="8905672" y="584739"/>
                </a:lnTo>
                <a:lnTo>
                  <a:pt x="9592992" y="400726"/>
                </a:lnTo>
                <a:lnTo>
                  <a:pt x="10280313" y="584739"/>
                </a:lnTo>
                <a:lnTo>
                  <a:pt x="10967633" y="400726"/>
                </a:lnTo>
                <a:lnTo>
                  <a:pt x="11654954" y="584739"/>
                </a:lnTo>
                <a:lnTo>
                  <a:pt x="12310216" y="409702"/>
                </a:lnTo>
                <a:lnTo>
                  <a:pt x="12310216" y="374438"/>
                </a:lnTo>
                <a:lnTo>
                  <a:pt x="11655595" y="550117"/>
                </a:lnTo>
                <a:lnTo>
                  <a:pt x="10968274" y="366103"/>
                </a:lnTo>
                <a:lnTo>
                  <a:pt x="10280954" y="550117"/>
                </a:lnTo>
                <a:lnTo>
                  <a:pt x="9593634" y="366103"/>
                </a:lnTo>
                <a:lnTo>
                  <a:pt x="8905672" y="549475"/>
                </a:lnTo>
                <a:lnTo>
                  <a:pt x="8218352" y="365462"/>
                </a:lnTo>
                <a:lnTo>
                  <a:pt x="7531031" y="549475"/>
                </a:lnTo>
                <a:lnTo>
                  <a:pt x="6843711" y="365462"/>
                </a:lnTo>
                <a:lnTo>
                  <a:pt x="6155108" y="549475"/>
                </a:lnTo>
                <a:lnTo>
                  <a:pt x="5467788" y="364821"/>
                </a:lnTo>
                <a:lnTo>
                  <a:pt x="4779826" y="549475"/>
                </a:lnTo>
                <a:lnTo>
                  <a:pt x="4092506" y="364821"/>
                </a:lnTo>
                <a:lnTo>
                  <a:pt x="3404544" y="549475"/>
                </a:lnTo>
                <a:lnTo>
                  <a:pt x="2717224" y="364821"/>
                </a:lnTo>
                <a:lnTo>
                  <a:pt x="2029903" y="549475"/>
                </a:lnTo>
                <a:lnTo>
                  <a:pt x="1341942" y="364821"/>
                </a:lnTo>
                <a:lnTo>
                  <a:pt x="654621" y="549475"/>
                </a:lnTo>
                <a:lnTo>
                  <a:pt x="0" y="373797"/>
                </a:lnTo>
                <a:lnTo>
                  <a:pt x="0" y="409061"/>
                </a:lnTo>
                <a:lnTo>
                  <a:pt x="654621" y="584739"/>
                </a:lnTo>
                <a:close/>
                <a:moveTo>
                  <a:pt x="654621" y="300705"/>
                </a:moveTo>
                <a:lnTo>
                  <a:pt x="1341942" y="116691"/>
                </a:lnTo>
                <a:lnTo>
                  <a:pt x="2029262" y="300705"/>
                </a:lnTo>
                <a:lnTo>
                  <a:pt x="2716583" y="116691"/>
                </a:lnTo>
                <a:lnTo>
                  <a:pt x="3404544" y="300705"/>
                </a:lnTo>
                <a:lnTo>
                  <a:pt x="4091865" y="116691"/>
                </a:lnTo>
                <a:lnTo>
                  <a:pt x="4779185" y="300705"/>
                </a:lnTo>
                <a:lnTo>
                  <a:pt x="5466505" y="116691"/>
                </a:lnTo>
                <a:lnTo>
                  <a:pt x="6155108" y="300705"/>
                </a:lnTo>
                <a:lnTo>
                  <a:pt x="6842428" y="116691"/>
                </a:lnTo>
                <a:lnTo>
                  <a:pt x="7529749" y="300705"/>
                </a:lnTo>
                <a:lnTo>
                  <a:pt x="8217069" y="116691"/>
                </a:lnTo>
                <a:lnTo>
                  <a:pt x="8905672" y="300705"/>
                </a:lnTo>
                <a:lnTo>
                  <a:pt x="9592992" y="116691"/>
                </a:lnTo>
                <a:lnTo>
                  <a:pt x="10280313" y="300705"/>
                </a:lnTo>
                <a:lnTo>
                  <a:pt x="10967633" y="116691"/>
                </a:lnTo>
                <a:lnTo>
                  <a:pt x="11654954" y="300705"/>
                </a:lnTo>
                <a:lnTo>
                  <a:pt x="12310216" y="125668"/>
                </a:lnTo>
                <a:lnTo>
                  <a:pt x="12310216" y="97457"/>
                </a:lnTo>
                <a:lnTo>
                  <a:pt x="11655595" y="273135"/>
                </a:lnTo>
                <a:lnTo>
                  <a:pt x="10968274" y="89121"/>
                </a:lnTo>
                <a:lnTo>
                  <a:pt x="10280954" y="273135"/>
                </a:lnTo>
                <a:lnTo>
                  <a:pt x="9593634" y="89121"/>
                </a:lnTo>
                <a:lnTo>
                  <a:pt x="8905672" y="273135"/>
                </a:lnTo>
                <a:lnTo>
                  <a:pt x="8218352" y="89121"/>
                </a:lnTo>
                <a:lnTo>
                  <a:pt x="7531031" y="273135"/>
                </a:lnTo>
                <a:lnTo>
                  <a:pt x="6843711" y="89121"/>
                </a:lnTo>
                <a:lnTo>
                  <a:pt x="6155108" y="273135"/>
                </a:lnTo>
                <a:lnTo>
                  <a:pt x="5467788" y="88480"/>
                </a:lnTo>
                <a:lnTo>
                  <a:pt x="4779826" y="273135"/>
                </a:lnTo>
                <a:lnTo>
                  <a:pt x="4092506" y="88480"/>
                </a:lnTo>
                <a:lnTo>
                  <a:pt x="3404544" y="273135"/>
                </a:lnTo>
                <a:lnTo>
                  <a:pt x="2717224" y="88480"/>
                </a:lnTo>
                <a:lnTo>
                  <a:pt x="2029903" y="273135"/>
                </a:lnTo>
                <a:lnTo>
                  <a:pt x="1341942" y="88480"/>
                </a:lnTo>
                <a:lnTo>
                  <a:pt x="654621" y="273135"/>
                </a:lnTo>
                <a:lnTo>
                  <a:pt x="0" y="97457"/>
                </a:lnTo>
                <a:lnTo>
                  <a:pt x="0" y="125668"/>
                </a:lnTo>
                <a:lnTo>
                  <a:pt x="654621" y="300705"/>
                </a:lnTo>
                <a:close/>
                <a:moveTo>
                  <a:pt x="654621" y="2571699"/>
                </a:moveTo>
                <a:lnTo>
                  <a:pt x="1341942" y="2387686"/>
                </a:lnTo>
                <a:lnTo>
                  <a:pt x="2029262" y="2571699"/>
                </a:lnTo>
                <a:lnTo>
                  <a:pt x="2716583" y="2387686"/>
                </a:lnTo>
                <a:lnTo>
                  <a:pt x="3404544" y="2571699"/>
                </a:lnTo>
                <a:lnTo>
                  <a:pt x="4091865" y="2387686"/>
                </a:lnTo>
                <a:lnTo>
                  <a:pt x="4779185" y="2571699"/>
                </a:lnTo>
                <a:lnTo>
                  <a:pt x="5466505" y="2387686"/>
                </a:lnTo>
                <a:lnTo>
                  <a:pt x="6155108" y="2571699"/>
                </a:lnTo>
                <a:lnTo>
                  <a:pt x="6842428" y="2387686"/>
                </a:lnTo>
                <a:lnTo>
                  <a:pt x="7529749" y="2571699"/>
                </a:lnTo>
                <a:lnTo>
                  <a:pt x="8217069" y="2387686"/>
                </a:lnTo>
                <a:lnTo>
                  <a:pt x="8904390" y="2571699"/>
                </a:lnTo>
                <a:lnTo>
                  <a:pt x="9591710" y="2387686"/>
                </a:lnTo>
                <a:lnTo>
                  <a:pt x="10279030" y="2571699"/>
                </a:lnTo>
                <a:lnTo>
                  <a:pt x="10966351" y="2387686"/>
                </a:lnTo>
                <a:lnTo>
                  <a:pt x="11653671" y="2571699"/>
                </a:lnTo>
                <a:lnTo>
                  <a:pt x="12308292" y="2396021"/>
                </a:lnTo>
                <a:lnTo>
                  <a:pt x="12308292" y="2308182"/>
                </a:lnTo>
                <a:lnTo>
                  <a:pt x="11653671" y="2483860"/>
                </a:lnTo>
                <a:lnTo>
                  <a:pt x="10966351" y="2299847"/>
                </a:lnTo>
                <a:lnTo>
                  <a:pt x="10279030" y="2483860"/>
                </a:lnTo>
                <a:lnTo>
                  <a:pt x="9591710" y="2299847"/>
                </a:lnTo>
                <a:lnTo>
                  <a:pt x="8905672" y="2483860"/>
                </a:lnTo>
                <a:lnTo>
                  <a:pt x="8218352" y="2299847"/>
                </a:lnTo>
                <a:lnTo>
                  <a:pt x="7531031" y="2483860"/>
                </a:lnTo>
                <a:lnTo>
                  <a:pt x="6843711" y="2299847"/>
                </a:lnTo>
                <a:lnTo>
                  <a:pt x="6155108" y="2483860"/>
                </a:lnTo>
                <a:lnTo>
                  <a:pt x="5467788" y="2299847"/>
                </a:lnTo>
                <a:lnTo>
                  <a:pt x="4780467" y="2483860"/>
                </a:lnTo>
                <a:lnTo>
                  <a:pt x="4093147" y="2299847"/>
                </a:lnTo>
                <a:lnTo>
                  <a:pt x="3404544" y="2483860"/>
                </a:lnTo>
                <a:lnTo>
                  <a:pt x="2717224" y="2299847"/>
                </a:lnTo>
                <a:lnTo>
                  <a:pt x="2029903" y="2483860"/>
                </a:lnTo>
                <a:lnTo>
                  <a:pt x="1342583" y="2299847"/>
                </a:lnTo>
                <a:lnTo>
                  <a:pt x="655263" y="2483860"/>
                </a:lnTo>
                <a:lnTo>
                  <a:pt x="0" y="2308182"/>
                </a:lnTo>
                <a:lnTo>
                  <a:pt x="0" y="2396021"/>
                </a:lnTo>
                <a:lnTo>
                  <a:pt x="654621" y="2571699"/>
                </a:lnTo>
                <a:close/>
                <a:moveTo>
                  <a:pt x="654621" y="2003630"/>
                </a:moveTo>
                <a:lnTo>
                  <a:pt x="1341942" y="1819616"/>
                </a:lnTo>
                <a:lnTo>
                  <a:pt x="2029262" y="2003630"/>
                </a:lnTo>
                <a:lnTo>
                  <a:pt x="2716583" y="1819616"/>
                </a:lnTo>
                <a:lnTo>
                  <a:pt x="3404544" y="2003630"/>
                </a:lnTo>
                <a:lnTo>
                  <a:pt x="4091865" y="1819616"/>
                </a:lnTo>
                <a:lnTo>
                  <a:pt x="4779185" y="2003630"/>
                </a:lnTo>
                <a:lnTo>
                  <a:pt x="5466505" y="1819616"/>
                </a:lnTo>
                <a:lnTo>
                  <a:pt x="6155108" y="2003630"/>
                </a:lnTo>
                <a:lnTo>
                  <a:pt x="6842428" y="1819616"/>
                </a:lnTo>
                <a:lnTo>
                  <a:pt x="7529749" y="2003630"/>
                </a:lnTo>
                <a:lnTo>
                  <a:pt x="8217069" y="1819616"/>
                </a:lnTo>
                <a:lnTo>
                  <a:pt x="8904390" y="2003630"/>
                </a:lnTo>
                <a:lnTo>
                  <a:pt x="9591710" y="1819616"/>
                </a:lnTo>
                <a:lnTo>
                  <a:pt x="10279030" y="2003630"/>
                </a:lnTo>
                <a:lnTo>
                  <a:pt x="10966351" y="1819616"/>
                </a:lnTo>
                <a:lnTo>
                  <a:pt x="11653671" y="2003630"/>
                </a:lnTo>
                <a:lnTo>
                  <a:pt x="12308292" y="1827952"/>
                </a:lnTo>
                <a:lnTo>
                  <a:pt x="12308292" y="1755500"/>
                </a:lnTo>
                <a:lnTo>
                  <a:pt x="11653671" y="1931179"/>
                </a:lnTo>
                <a:lnTo>
                  <a:pt x="10966351" y="1747165"/>
                </a:lnTo>
                <a:lnTo>
                  <a:pt x="10279030" y="1931179"/>
                </a:lnTo>
                <a:lnTo>
                  <a:pt x="9591710" y="1747165"/>
                </a:lnTo>
                <a:lnTo>
                  <a:pt x="8905672" y="1931179"/>
                </a:lnTo>
                <a:lnTo>
                  <a:pt x="8218352" y="1747165"/>
                </a:lnTo>
                <a:lnTo>
                  <a:pt x="7531031" y="1931179"/>
                </a:lnTo>
                <a:lnTo>
                  <a:pt x="6843711" y="1747165"/>
                </a:lnTo>
                <a:lnTo>
                  <a:pt x="6155108" y="1931179"/>
                </a:lnTo>
                <a:lnTo>
                  <a:pt x="5467788" y="1747165"/>
                </a:lnTo>
                <a:lnTo>
                  <a:pt x="4780467" y="1931179"/>
                </a:lnTo>
                <a:lnTo>
                  <a:pt x="4093147" y="1747165"/>
                </a:lnTo>
                <a:lnTo>
                  <a:pt x="3404544" y="1931179"/>
                </a:lnTo>
                <a:lnTo>
                  <a:pt x="2717224" y="1747165"/>
                </a:lnTo>
                <a:lnTo>
                  <a:pt x="2029903" y="1931179"/>
                </a:lnTo>
                <a:lnTo>
                  <a:pt x="1342583" y="1747165"/>
                </a:lnTo>
                <a:lnTo>
                  <a:pt x="655263" y="1931179"/>
                </a:lnTo>
                <a:lnTo>
                  <a:pt x="0" y="1755500"/>
                </a:lnTo>
                <a:lnTo>
                  <a:pt x="0" y="1827952"/>
                </a:lnTo>
                <a:lnTo>
                  <a:pt x="654621" y="2003630"/>
                </a:lnTo>
                <a:close/>
                <a:moveTo>
                  <a:pt x="654621" y="1720236"/>
                </a:moveTo>
                <a:lnTo>
                  <a:pt x="1341942" y="1536223"/>
                </a:lnTo>
                <a:lnTo>
                  <a:pt x="2029262" y="1720236"/>
                </a:lnTo>
                <a:lnTo>
                  <a:pt x="2716583" y="1536223"/>
                </a:lnTo>
                <a:lnTo>
                  <a:pt x="3404544" y="1720236"/>
                </a:lnTo>
                <a:lnTo>
                  <a:pt x="4091865" y="1536223"/>
                </a:lnTo>
                <a:lnTo>
                  <a:pt x="4779185" y="1720236"/>
                </a:lnTo>
                <a:lnTo>
                  <a:pt x="5466505" y="1536223"/>
                </a:lnTo>
                <a:lnTo>
                  <a:pt x="6155108" y="1720236"/>
                </a:lnTo>
                <a:lnTo>
                  <a:pt x="6842428" y="1536223"/>
                </a:lnTo>
                <a:lnTo>
                  <a:pt x="7529749" y="1720236"/>
                </a:lnTo>
                <a:lnTo>
                  <a:pt x="8217069" y="1536223"/>
                </a:lnTo>
                <a:lnTo>
                  <a:pt x="8904390" y="1720236"/>
                </a:lnTo>
                <a:lnTo>
                  <a:pt x="9591710" y="1536223"/>
                </a:lnTo>
                <a:lnTo>
                  <a:pt x="10279030" y="1720236"/>
                </a:lnTo>
                <a:lnTo>
                  <a:pt x="10966351" y="1536223"/>
                </a:lnTo>
                <a:lnTo>
                  <a:pt x="11653671" y="1720236"/>
                </a:lnTo>
                <a:lnTo>
                  <a:pt x="12308292" y="1544558"/>
                </a:lnTo>
                <a:lnTo>
                  <a:pt x="12308292" y="1479160"/>
                </a:lnTo>
                <a:lnTo>
                  <a:pt x="11653671" y="1654838"/>
                </a:lnTo>
                <a:lnTo>
                  <a:pt x="10966351" y="1470825"/>
                </a:lnTo>
                <a:lnTo>
                  <a:pt x="10279030" y="1654838"/>
                </a:lnTo>
                <a:lnTo>
                  <a:pt x="9591710" y="1470825"/>
                </a:lnTo>
                <a:lnTo>
                  <a:pt x="8905672" y="1654838"/>
                </a:lnTo>
                <a:lnTo>
                  <a:pt x="8218352" y="1470825"/>
                </a:lnTo>
                <a:lnTo>
                  <a:pt x="7531031" y="1654838"/>
                </a:lnTo>
                <a:lnTo>
                  <a:pt x="6843711" y="1470825"/>
                </a:lnTo>
                <a:lnTo>
                  <a:pt x="6155108" y="1654838"/>
                </a:lnTo>
                <a:lnTo>
                  <a:pt x="5467788" y="1470825"/>
                </a:lnTo>
                <a:lnTo>
                  <a:pt x="4780467" y="1654838"/>
                </a:lnTo>
                <a:lnTo>
                  <a:pt x="4093147" y="1470825"/>
                </a:lnTo>
                <a:lnTo>
                  <a:pt x="3404544" y="1654838"/>
                </a:lnTo>
                <a:lnTo>
                  <a:pt x="2717224" y="1470825"/>
                </a:lnTo>
                <a:lnTo>
                  <a:pt x="2029903" y="1654838"/>
                </a:lnTo>
                <a:lnTo>
                  <a:pt x="1342583" y="1470825"/>
                </a:lnTo>
                <a:lnTo>
                  <a:pt x="655263" y="1654838"/>
                </a:lnTo>
                <a:lnTo>
                  <a:pt x="0" y="1479160"/>
                </a:lnTo>
                <a:lnTo>
                  <a:pt x="0" y="1544558"/>
                </a:lnTo>
                <a:lnTo>
                  <a:pt x="654621" y="1720236"/>
                </a:lnTo>
                <a:close/>
                <a:moveTo>
                  <a:pt x="11655595" y="17311"/>
                </a:moveTo>
                <a:lnTo>
                  <a:pt x="11719711" y="0"/>
                </a:lnTo>
                <a:lnTo>
                  <a:pt x="11591479" y="0"/>
                </a:lnTo>
                <a:lnTo>
                  <a:pt x="11655595" y="17311"/>
                </a:lnTo>
                <a:close/>
                <a:moveTo>
                  <a:pt x="4779826" y="17311"/>
                </a:moveTo>
                <a:lnTo>
                  <a:pt x="4843942" y="0"/>
                </a:lnTo>
                <a:lnTo>
                  <a:pt x="4715711" y="0"/>
                </a:lnTo>
                <a:lnTo>
                  <a:pt x="4779826" y="17311"/>
                </a:lnTo>
                <a:close/>
                <a:moveTo>
                  <a:pt x="6155108" y="17311"/>
                </a:moveTo>
                <a:lnTo>
                  <a:pt x="6219224" y="0"/>
                </a:lnTo>
                <a:lnTo>
                  <a:pt x="6090993" y="0"/>
                </a:lnTo>
                <a:lnTo>
                  <a:pt x="6155108" y="17311"/>
                </a:lnTo>
                <a:close/>
                <a:moveTo>
                  <a:pt x="3404544" y="17311"/>
                </a:moveTo>
                <a:lnTo>
                  <a:pt x="3468660" y="0"/>
                </a:lnTo>
                <a:lnTo>
                  <a:pt x="3340429" y="0"/>
                </a:lnTo>
                <a:lnTo>
                  <a:pt x="3404544" y="17311"/>
                </a:lnTo>
                <a:close/>
                <a:moveTo>
                  <a:pt x="7530390" y="17311"/>
                </a:moveTo>
                <a:lnTo>
                  <a:pt x="7594506" y="0"/>
                </a:lnTo>
                <a:lnTo>
                  <a:pt x="7466275" y="0"/>
                </a:lnTo>
                <a:lnTo>
                  <a:pt x="7530390" y="17311"/>
                </a:lnTo>
                <a:close/>
                <a:moveTo>
                  <a:pt x="12310216" y="6730273"/>
                </a:moveTo>
                <a:lnTo>
                  <a:pt x="11655595" y="6905951"/>
                </a:lnTo>
                <a:lnTo>
                  <a:pt x="10968274" y="6721938"/>
                </a:lnTo>
                <a:lnTo>
                  <a:pt x="10280954" y="6905951"/>
                </a:lnTo>
                <a:lnTo>
                  <a:pt x="9593634" y="6721938"/>
                </a:lnTo>
                <a:lnTo>
                  <a:pt x="8905672" y="6905310"/>
                </a:lnTo>
                <a:lnTo>
                  <a:pt x="8218352" y="6721297"/>
                </a:lnTo>
                <a:lnTo>
                  <a:pt x="7531031" y="6905310"/>
                </a:lnTo>
                <a:lnTo>
                  <a:pt x="6843711" y="6721297"/>
                </a:lnTo>
                <a:lnTo>
                  <a:pt x="6155108" y="6905310"/>
                </a:lnTo>
                <a:lnTo>
                  <a:pt x="5467788" y="6721297"/>
                </a:lnTo>
                <a:lnTo>
                  <a:pt x="4779826" y="6905310"/>
                </a:lnTo>
                <a:lnTo>
                  <a:pt x="4092506" y="6721297"/>
                </a:lnTo>
                <a:lnTo>
                  <a:pt x="3404544" y="6905310"/>
                </a:lnTo>
                <a:lnTo>
                  <a:pt x="2717224" y="6721297"/>
                </a:lnTo>
                <a:lnTo>
                  <a:pt x="2029903" y="6905310"/>
                </a:lnTo>
                <a:lnTo>
                  <a:pt x="1342583" y="6721297"/>
                </a:lnTo>
                <a:lnTo>
                  <a:pt x="654621" y="6905310"/>
                </a:lnTo>
                <a:lnTo>
                  <a:pt x="0" y="6730273"/>
                </a:lnTo>
                <a:lnTo>
                  <a:pt x="0" y="6924545"/>
                </a:lnTo>
                <a:lnTo>
                  <a:pt x="12310216" y="6924545"/>
                </a:lnTo>
                <a:lnTo>
                  <a:pt x="12310216" y="6730273"/>
                </a:lnTo>
                <a:close/>
                <a:moveTo>
                  <a:pt x="2029903" y="17311"/>
                </a:moveTo>
                <a:lnTo>
                  <a:pt x="2094019" y="0"/>
                </a:lnTo>
                <a:lnTo>
                  <a:pt x="1965788" y="0"/>
                </a:lnTo>
                <a:lnTo>
                  <a:pt x="2029903" y="17311"/>
                </a:lnTo>
                <a:close/>
                <a:moveTo>
                  <a:pt x="8905672" y="17311"/>
                </a:moveTo>
                <a:lnTo>
                  <a:pt x="8969788" y="0"/>
                </a:lnTo>
                <a:lnTo>
                  <a:pt x="8841556" y="0"/>
                </a:lnTo>
                <a:lnTo>
                  <a:pt x="8905672" y="17311"/>
                </a:lnTo>
                <a:close/>
                <a:moveTo>
                  <a:pt x="654621" y="5125446"/>
                </a:moveTo>
                <a:lnTo>
                  <a:pt x="1341942" y="4941432"/>
                </a:lnTo>
                <a:lnTo>
                  <a:pt x="2029262" y="5125446"/>
                </a:lnTo>
                <a:lnTo>
                  <a:pt x="2716583" y="4941432"/>
                </a:lnTo>
                <a:lnTo>
                  <a:pt x="3404544" y="5125446"/>
                </a:lnTo>
                <a:lnTo>
                  <a:pt x="4091865" y="4941432"/>
                </a:lnTo>
                <a:lnTo>
                  <a:pt x="4779185" y="5125446"/>
                </a:lnTo>
                <a:lnTo>
                  <a:pt x="5466505" y="4941432"/>
                </a:lnTo>
                <a:lnTo>
                  <a:pt x="6155108" y="5125446"/>
                </a:lnTo>
                <a:lnTo>
                  <a:pt x="6842428" y="4941432"/>
                </a:lnTo>
                <a:lnTo>
                  <a:pt x="7529749" y="5125446"/>
                </a:lnTo>
                <a:lnTo>
                  <a:pt x="8217069" y="4941432"/>
                </a:lnTo>
                <a:lnTo>
                  <a:pt x="8904390" y="5125446"/>
                </a:lnTo>
                <a:lnTo>
                  <a:pt x="9591710" y="4941432"/>
                </a:lnTo>
                <a:lnTo>
                  <a:pt x="10279030" y="5125446"/>
                </a:lnTo>
                <a:lnTo>
                  <a:pt x="10966351" y="4941432"/>
                </a:lnTo>
                <a:lnTo>
                  <a:pt x="11653671" y="5125446"/>
                </a:lnTo>
                <a:lnTo>
                  <a:pt x="12308292" y="4949768"/>
                </a:lnTo>
                <a:lnTo>
                  <a:pt x="12308292" y="4795889"/>
                </a:lnTo>
                <a:lnTo>
                  <a:pt x="11653671" y="4971567"/>
                </a:lnTo>
                <a:lnTo>
                  <a:pt x="10966351" y="4787554"/>
                </a:lnTo>
                <a:lnTo>
                  <a:pt x="10279030" y="4971567"/>
                </a:lnTo>
                <a:lnTo>
                  <a:pt x="9591710" y="4787554"/>
                </a:lnTo>
                <a:lnTo>
                  <a:pt x="8905672" y="4970926"/>
                </a:lnTo>
                <a:lnTo>
                  <a:pt x="8218352" y="4786912"/>
                </a:lnTo>
                <a:lnTo>
                  <a:pt x="7531031" y="4970926"/>
                </a:lnTo>
                <a:lnTo>
                  <a:pt x="6843711" y="4786912"/>
                </a:lnTo>
                <a:lnTo>
                  <a:pt x="6155108" y="4970926"/>
                </a:lnTo>
                <a:lnTo>
                  <a:pt x="5467788" y="4786912"/>
                </a:lnTo>
                <a:lnTo>
                  <a:pt x="4780467" y="4970926"/>
                </a:lnTo>
                <a:lnTo>
                  <a:pt x="4093147" y="4786912"/>
                </a:lnTo>
                <a:lnTo>
                  <a:pt x="3404544" y="4970926"/>
                </a:lnTo>
                <a:lnTo>
                  <a:pt x="2717224" y="4786912"/>
                </a:lnTo>
                <a:lnTo>
                  <a:pt x="2029903" y="4970926"/>
                </a:lnTo>
                <a:lnTo>
                  <a:pt x="1342583" y="4786912"/>
                </a:lnTo>
                <a:lnTo>
                  <a:pt x="655263" y="4970926"/>
                </a:lnTo>
                <a:lnTo>
                  <a:pt x="0" y="4795889"/>
                </a:lnTo>
                <a:lnTo>
                  <a:pt x="0" y="4950409"/>
                </a:lnTo>
                <a:lnTo>
                  <a:pt x="654621" y="5125446"/>
                </a:lnTo>
                <a:close/>
                <a:moveTo>
                  <a:pt x="654621" y="17311"/>
                </a:moveTo>
                <a:lnTo>
                  <a:pt x="718737" y="0"/>
                </a:lnTo>
                <a:lnTo>
                  <a:pt x="590506" y="0"/>
                </a:lnTo>
                <a:lnTo>
                  <a:pt x="654621" y="17311"/>
                </a:lnTo>
                <a:close/>
                <a:moveTo>
                  <a:pt x="654621" y="5693515"/>
                </a:moveTo>
                <a:lnTo>
                  <a:pt x="1341942" y="5509501"/>
                </a:lnTo>
                <a:lnTo>
                  <a:pt x="2029903" y="5693515"/>
                </a:lnTo>
                <a:lnTo>
                  <a:pt x="2717224" y="5509501"/>
                </a:lnTo>
                <a:lnTo>
                  <a:pt x="3404544" y="5693515"/>
                </a:lnTo>
                <a:lnTo>
                  <a:pt x="4091865" y="5509501"/>
                </a:lnTo>
                <a:lnTo>
                  <a:pt x="4779826" y="5693515"/>
                </a:lnTo>
                <a:lnTo>
                  <a:pt x="5467147" y="5509501"/>
                </a:lnTo>
                <a:lnTo>
                  <a:pt x="6155108" y="5693515"/>
                </a:lnTo>
                <a:lnTo>
                  <a:pt x="6842428" y="5509501"/>
                </a:lnTo>
                <a:lnTo>
                  <a:pt x="7529749" y="5693515"/>
                </a:lnTo>
                <a:lnTo>
                  <a:pt x="8217069" y="5509501"/>
                </a:lnTo>
                <a:lnTo>
                  <a:pt x="8905672" y="5693515"/>
                </a:lnTo>
                <a:lnTo>
                  <a:pt x="9592992" y="5509501"/>
                </a:lnTo>
                <a:lnTo>
                  <a:pt x="10280313" y="5693515"/>
                </a:lnTo>
                <a:lnTo>
                  <a:pt x="10967633" y="5509501"/>
                </a:lnTo>
                <a:lnTo>
                  <a:pt x="11654954" y="5693515"/>
                </a:lnTo>
                <a:lnTo>
                  <a:pt x="12309575" y="5517837"/>
                </a:lnTo>
                <a:lnTo>
                  <a:pt x="12309575" y="5348570"/>
                </a:lnTo>
                <a:lnTo>
                  <a:pt x="11654954" y="5524248"/>
                </a:lnTo>
                <a:lnTo>
                  <a:pt x="10967633" y="5340235"/>
                </a:lnTo>
                <a:lnTo>
                  <a:pt x="10280313" y="5524248"/>
                </a:lnTo>
                <a:lnTo>
                  <a:pt x="9592992" y="5340235"/>
                </a:lnTo>
                <a:lnTo>
                  <a:pt x="8905672" y="5523607"/>
                </a:lnTo>
                <a:lnTo>
                  <a:pt x="8218352" y="5339594"/>
                </a:lnTo>
                <a:lnTo>
                  <a:pt x="7531031" y="5523607"/>
                </a:lnTo>
                <a:lnTo>
                  <a:pt x="6843711" y="5339594"/>
                </a:lnTo>
                <a:lnTo>
                  <a:pt x="6155108" y="5523607"/>
                </a:lnTo>
                <a:lnTo>
                  <a:pt x="5467788" y="5339594"/>
                </a:lnTo>
                <a:lnTo>
                  <a:pt x="4780467" y="5523607"/>
                </a:lnTo>
                <a:lnTo>
                  <a:pt x="4093147" y="5339594"/>
                </a:lnTo>
                <a:lnTo>
                  <a:pt x="3404544" y="5523607"/>
                </a:lnTo>
                <a:lnTo>
                  <a:pt x="2717224" y="5339594"/>
                </a:lnTo>
                <a:lnTo>
                  <a:pt x="2029903" y="5523607"/>
                </a:lnTo>
                <a:lnTo>
                  <a:pt x="1342583" y="5339594"/>
                </a:lnTo>
                <a:lnTo>
                  <a:pt x="655263" y="5523607"/>
                </a:lnTo>
                <a:lnTo>
                  <a:pt x="0" y="5348570"/>
                </a:lnTo>
                <a:lnTo>
                  <a:pt x="0" y="5517837"/>
                </a:lnTo>
                <a:lnTo>
                  <a:pt x="654621" y="5693515"/>
                </a:lnTo>
                <a:close/>
                <a:moveTo>
                  <a:pt x="654621" y="5409480"/>
                </a:moveTo>
                <a:lnTo>
                  <a:pt x="1341942" y="5225467"/>
                </a:lnTo>
                <a:lnTo>
                  <a:pt x="2029262" y="5409480"/>
                </a:lnTo>
                <a:lnTo>
                  <a:pt x="2717224" y="5225467"/>
                </a:lnTo>
                <a:lnTo>
                  <a:pt x="3404544" y="5409480"/>
                </a:lnTo>
                <a:lnTo>
                  <a:pt x="4092506" y="5225467"/>
                </a:lnTo>
                <a:lnTo>
                  <a:pt x="4779826" y="5409480"/>
                </a:lnTo>
                <a:lnTo>
                  <a:pt x="5467788" y="5225467"/>
                </a:lnTo>
                <a:lnTo>
                  <a:pt x="6155108" y="5409480"/>
                </a:lnTo>
                <a:lnTo>
                  <a:pt x="6842428" y="5225467"/>
                </a:lnTo>
                <a:lnTo>
                  <a:pt x="7529749" y="5409480"/>
                </a:lnTo>
                <a:lnTo>
                  <a:pt x="8217069" y="5225467"/>
                </a:lnTo>
                <a:lnTo>
                  <a:pt x="8904390" y="5409480"/>
                </a:lnTo>
                <a:lnTo>
                  <a:pt x="9591710" y="5225467"/>
                </a:lnTo>
                <a:lnTo>
                  <a:pt x="10279030" y="5409480"/>
                </a:lnTo>
                <a:lnTo>
                  <a:pt x="10966351" y="5225467"/>
                </a:lnTo>
                <a:lnTo>
                  <a:pt x="11653671" y="5409480"/>
                </a:lnTo>
                <a:lnTo>
                  <a:pt x="12308292" y="5233802"/>
                </a:lnTo>
                <a:lnTo>
                  <a:pt x="12308292" y="5071588"/>
                </a:lnTo>
                <a:lnTo>
                  <a:pt x="11653671" y="5247267"/>
                </a:lnTo>
                <a:lnTo>
                  <a:pt x="10966351" y="5063253"/>
                </a:lnTo>
                <a:lnTo>
                  <a:pt x="10279030" y="5247267"/>
                </a:lnTo>
                <a:lnTo>
                  <a:pt x="9591710" y="5063253"/>
                </a:lnTo>
                <a:lnTo>
                  <a:pt x="8905672" y="5247267"/>
                </a:lnTo>
                <a:lnTo>
                  <a:pt x="8218352" y="5063253"/>
                </a:lnTo>
                <a:lnTo>
                  <a:pt x="7531031" y="5247267"/>
                </a:lnTo>
                <a:lnTo>
                  <a:pt x="6843711" y="5063253"/>
                </a:lnTo>
                <a:lnTo>
                  <a:pt x="6155108" y="5247267"/>
                </a:lnTo>
                <a:lnTo>
                  <a:pt x="5467788" y="5063253"/>
                </a:lnTo>
                <a:lnTo>
                  <a:pt x="4780467" y="5247267"/>
                </a:lnTo>
                <a:lnTo>
                  <a:pt x="4093147" y="5063253"/>
                </a:lnTo>
                <a:lnTo>
                  <a:pt x="3404544" y="5247267"/>
                </a:lnTo>
                <a:lnTo>
                  <a:pt x="2717224" y="5063253"/>
                </a:lnTo>
                <a:lnTo>
                  <a:pt x="2029903" y="5247267"/>
                </a:lnTo>
                <a:lnTo>
                  <a:pt x="1342583" y="5063253"/>
                </a:lnTo>
                <a:lnTo>
                  <a:pt x="655263" y="5247267"/>
                </a:lnTo>
                <a:lnTo>
                  <a:pt x="0" y="5072229"/>
                </a:lnTo>
                <a:lnTo>
                  <a:pt x="0" y="5234443"/>
                </a:lnTo>
                <a:lnTo>
                  <a:pt x="654621" y="5409480"/>
                </a:lnTo>
                <a:close/>
                <a:moveTo>
                  <a:pt x="654621" y="5976908"/>
                </a:moveTo>
                <a:lnTo>
                  <a:pt x="1341942" y="5792895"/>
                </a:lnTo>
                <a:lnTo>
                  <a:pt x="2029262" y="5976908"/>
                </a:lnTo>
                <a:lnTo>
                  <a:pt x="2716583" y="5792895"/>
                </a:lnTo>
                <a:lnTo>
                  <a:pt x="3404544" y="5976908"/>
                </a:lnTo>
                <a:lnTo>
                  <a:pt x="4091865" y="5792895"/>
                </a:lnTo>
                <a:lnTo>
                  <a:pt x="4779185" y="5976908"/>
                </a:lnTo>
                <a:lnTo>
                  <a:pt x="5466505" y="5792895"/>
                </a:lnTo>
                <a:lnTo>
                  <a:pt x="6155108" y="5976908"/>
                </a:lnTo>
                <a:lnTo>
                  <a:pt x="6842428" y="5792895"/>
                </a:lnTo>
                <a:lnTo>
                  <a:pt x="7529749" y="5976908"/>
                </a:lnTo>
                <a:lnTo>
                  <a:pt x="8217069" y="5792895"/>
                </a:lnTo>
                <a:lnTo>
                  <a:pt x="8904390" y="5976908"/>
                </a:lnTo>
                <a:lnTo>
                  <a:pt x="9591710" y="5792895"/>
                </a:lnTo>
                <a:lnTo>
                  <a:pt x="10279030" y="5976908"/>
                </a:lnTo>
                <a:lnTo>
                  <a:pt x="10966351" y="5792895"/>
                </a:lnTo>
                <a:lnTo>
                  <a:pt x="11653671" y="5976908"/>
                </a:lnTo>
                <a:lnTo>
                  <a:pt x="12308292" y="5801230"/>
                </a:lnTo>
                <a:lnTo>
                  <a:pt x="12308292" y="5624270"/>
                </a:lnTo>
                <a:lnTo>
                  <a:pt x="11653671" y="5799948"/>
                </a:lnTo>
                <a:lnTo>
                  <a:pt x="10966351" y="5615935"/>
                </a:lnTo>
                <a:lnTo>
                  <a:pt x="10279030" y="5799948"/>
                </a:lnTo>
                <a:lnTo>
                  <a:pt x="9591710" y="5615935"/>
                </a:lnTo>
                <a:lnTo>
                  <a:pt x="8905672" y="5799948"/>
                </a:lnTo>
                <a:lnTo>
                  <a:pt x="8218352" y="5615935"/>
                </a:lnTo>
                <a:lnTo>
                  <a:pt x="7531031" y="5799948"/>
                </a:lnTo>
                <a:lnTo>
                  <a:pt x="6843711" y="5615935"/>
                </a:lnTo>
                <a:lnTo>
                  <a:pt x="6155108" y="5799948"/>
                </a:lnTo>
                <a:lnTo>
                  <a:pt x="5467788" y="5615935"/>
                </a:lnTo>
                <a:lnTo>
                  <a:pt x="4780467" y="5799948"/>
                </a:lnTo>
                <a:lnTo>
                  <a:pt x="4093147" y="5615935"/>
                </a:lnTo>
                <a:lnTo>
                  <a:pt x="3404544" y="5799948"/>
                </a:lnTo>
                <a:lnTo>
                  <a:pt x="2717224" y="5615935"/>
                </a:lnTo>
                <a:lnTo>
                  <a:pt x="2029903" y="5799948"/>
                </a:lnTo>
                <a:lnTo>
                  <a:pt x="1342583" y="5615935"/>
                </a:lnTo>
                <a:lnTo>
                  <a:pt x="655263" y="5799948"/>
                </a:lnTo>
                <a:lnTo>
                  <a:pt x="0" y="5624911"/>
                </a:lnTo>
                <a:lnTo>
                  <a:pt x="0" y="5801871"/>
                </a:lnTo>
                <a:lnTo>
                  <a:pt x="654621" y="5976908"/>
                </a:lnTo>
                <a:close/>
                <a:moveTo>
                  <a:pt x="654621" y="6828371"/>
                </a:moveTo>
                <a:lnTo>
                  <a:pt x="1341942" y="6644358"/>
                </a:lnTo>
                <a:lnTo>
                  <a:pt x="2029262" y="6828371"/>
                </a:lnTo>
                <a:lnTo>
                  <a:pt x="2716583" y="6644358"/>
                </a:lnTo>
                <a:lnTo>
                  <a:pt x="3404544" y="6828371"/>
                </a:lnTo>
                <a:lnTo>
                  <a:pt x="4091865" y="6644358"/>
                </a:lnTo>
                <a:lnTo>
                  <a:pt x="4779185" y="6828371"/>
                </a:lnTo>
                <a:lnTo>
                  <a:pt x="5466505" y="6644358"/>
                </a:lnTo>
                <a:lnTo>
                  <a:pt x="6155108" y="6828371"/>
                </a:lnTo>
                <a:lnTo>
                  <a:pt x="6842428" y="6644358"/>
                </a:lnTo>
                <a:lnTo>
                  <a:pt x="7529749" y="6828371"/>
                </a:lnTo>
                <a:lnTo>
                  <a:pt x="8217069" y="6644358"/>
                </a:lnTo>
                <a:lnTo>
                  <a:pt x="8905672" y="6828371"/>
                </a:lnTo>
                <a:lnTo>
                  <a:pt x="9592992" y="6644358"/>
                </a:lnTo>
                <a:lnTo>
                  <a:pt x="10280313" y="6828371"/>
                </a:lnTo>
                <a:lnTo>
                  <a:pt x="10967633" y="6644358"/>
                </a:lnTo>
                <a:lnTo>
                  <a:pt x="11654954" y="6828371"/>
                </a:lnTo>
                <a:lnTo>
                  <a:pt x="12309575" y="6652692"/>
                </a:lnTo>
                <a:lnTo>
                  <a:pt x="12309575" y="6453291"/>
                </a:lnTo>
                <a:lnTo>
                  <a:pt x="11654954" y="6628970"/>
                </a:lnTo>
                <a:lnTo>
                  <a:pt x="10967633" y="6444956"/>
                </a:lnTo>
                <a:lnTo>
                  <a:pt x="10280313" y="6628970"/>
                </a:lnTo>
                <a:lnTo>
                  <a:pt x="9592992" y="6444956"/>
                </a:lnTo>
                <a:lnTo>
                  <a:pt x="8905672" y="6628970"/>
                </a:lnTo>
                <a:lnTo>
                  <a:pt x="8218352" y="6444956"/>
                </a:lnTo>
                <a:lnTo>
                  <a:pt x="7531031" y="6628970"/>
                </a:lnTo>
                <a:lnTo>
                  <a:pt x="6843711" y="6444956"/>
                </a:lnTo>
                <a:lnTo>
                  <a:pt x="6155108" y="6628970"/>
                </a:lnTo>
                <a:lnTo>
                  <a:pt x="5467788" y="6444956"/>
                </a:lnTo>
                <a:lnTo>
                  <a:pt x="4780467" y="6628970"/>
                </a:lnTo>
                <a:lnTo>
                  <a:pt x="4093147" y="6444956"/>
                </a:lnTo>
                <a:lnTo>
                  <a:pt x="3404544" y="6628970"/>
                </a:lnTo>
                <a:lnTo>
                  <a:pt x="2717224" y="6444956"/>
                </a:lnTo>
                <a:lnTo>
                  <a:pt x="2029903" y="6628970"/>
                </a:lnTo>
                <a:lnTo>
                  <a:pt x="1342583" y="6444956"/>
                </a:lnTo>
                <a:lnTo>
                  <a:pt x="655263" y="6628970"/>
                </a:lnTo>
                <a:lnTo>
                  <a:pt x="0" y="6453932"/>
                </a:lnTo>
                <a:lnTo>
                  <a:pt x="0" y="6653333"/>
                </a:lnTo>
                <a:lnTo>
                  <a:pt x="654621" y="6828371"/>
                </a:lnTo>
                <a:close/>
                <a:moveTo>
                  <a:pt x="654621" y="6260943"/>
                </a:moveTo>
                <a:lnTo>
                  <a:pt x="1341942" y="6076929"/>
                </a:lnTo>
                <a:lnTo>
                  <a:pt x="2029262" y="6260943"/>
                </a:lnTo>
                <a:lnTo>
                  <a:pt x="2716583" y="6076929"/>
                </a:lnTo>
                <a:lnTo>
                  <a:pt x="3404544" y="6260943"/>
                </a:lnTo>
                <a:lnTo>
                  <a:pt x="4091865" y="6076929"/>
                </a:lnTo>
                <a:lnTo>
                  <a:pt x="4779185" y="6260943"/>
                </a:lnTo>
                <a:lnTo>
                  <a:pt x="5466505" y="6076929"/>
                </a:lnTo>
                <a:lnTo>
                  <a:pt x="6155108" y="6260943"/>
                </a:lnTo>
                <a:lnTo>
                  <a:pt x="6842428" y="6076929"/>
                </a:lnTo>
                <a:lnTo>
                  <a:pt x="7529749" y="6260943"/>
                </a:lnTo>
                <a:lnTo>
                  <a:pt x="8217069" y="6076929"/>
                </a:lnTo>
                <a:lnTo>
                  <a:pt x="8904390" y="6260943"/>
                </a:lnTo>
                <a:lnTo>
                  <a:pt x="9591710" y="6076929"/>
                </a:lnTo>
                <a:lnTo>
                  <a:pt x="10279030" y="6260943"/>
                </a:lnTo>
                <a:lnTo>
                  <a:pt x="10966351" y="6076929"/>
                </a:lnTo>
                <a:lnTo>
                  <a:pt x="11653671" y="6260943"/>
                </a:lnTo>
                <a:lnTo>
                  <a:pt x="12308292" y="6085264"/>
                </a:lnTo>
                <a:lnTo>
                  <a:pt x="12308292" y="5900610"/>
                </a:lnTo>
                <a:lnTo>
                  <a:pt x="11653671" y="6076288"/>
                </a:lnTo>
                <a:lnTo>
                  <a:pt x="10968274" y="5892275"/>
                </a:lnTo>
                <a:lnTo>
                  <a:pt x="10280954" y="6076288"/>
                </a:lnTo>
                <a:lnTo>
                  <a:pt x="9592992" y="5892275"/>
                </a:lnTo>
                <a:lnTo>
                  <a:pt x="8905672" y="6076288"/>
                </a:lnTo>
                <a:lnTo>
                  <a:pt x="8217710" y="5892275"/>
                </a:lnTo>
                <a:lnTo>
                  <a:pt x="7530390" y="6076288"/>
                </a:lnTo>
                <a:lnTo>
                  <a:pt x="6842428" y="5892275"/>
                </a:lnTo>
                <a:lnTo>
                  <a:pt x="6155108" y="6076288"/>
                </a:lnTo>
                <a:lnTo>
                  <a:pt x="5467788" y="5892275"/>
                </a:lnTo>
                <a:lnTo>
                  <a:pt x="4780467" y="6076288"/>
                </a:lnTo>
                <a:lnTo>
                  <a:pt x="4092506" y="5892275"/>
                </a:lnTo>
                <a:lnTo>
                  <a:pt x="3404544" y="6076288"/>
                </a:lnTo>
                <a:lnTo>
                  <a:pt x="2717224" y="5892275"/>
                </a:lnTo>
                <a:lnTo>
                  <a:pt x="2029903" y="6076288"/>
                </a:lnTo>
                <a:lnTo>
                  <a:pt x="1341942" y="5892275"/>
                </a:lnTo>
                <a:lnTo>
                  <a:pt x="654621" y="6076288"/>
                </a:lnTo>
                <a:lnTo>
                  <a:pt x="0" y="5901251"/>
                </a:lnTo>
                <a:lnTo>
                  <a:pt x="0" y="6085906"/>
                </a:lnTo>
                <a:lnTo>
                  <a:pt x="654621" y="6260943"/>
                </a:lnTo>
                <a:close/>
                <a:moveTo>
                  <a:pt x="10280313" y="17311"/>
                </a:moveTo>
                <a:lnTo>
                  <a:pt x="10344429" y="0"/>
                </a:lnTo>
                <a:lnTo>
                  <a:pt x="10216197" y="0"/>
                </a:lnTo>
                <a:lnTo>
                  <a:pt x="10280313" y="17311"/>
                </a:lnTo>
                <a:close/>
                <a:moveTo>
                  <a:pt x="654621" y="6544336"/>
                </a:moveTo>
                <a:lnTo>
                  <a:pt x="1341942" y="6360323"/>
                </a:lnTo>
                <a:lnTo>
                  <a:pt x="2029262" y="6544336"/>
                </a:lnTo>
                <a:lnTo>
                  <a:pt x="2717224" y="6360323"/>
                </a:lnTo>
                <a:lnTo>
                  <a:pt x="3404544" y="6544336"/>
                </a:lnTo>
                <a:lnTo>
                  <a:pt x="4092506" y="6360323"/>
                </a:lnTo>
                <a:lnTo>
                  <a:pt x="4779826" y="6544336"/>
                </a:lnTo>
                <a:lnTo>
                  <a:pt x="5467788" y="6360323"/>
                </a:lnTo>
                <a:lnTo>
                  <a:pt x="6155108" y="6544336"/>
                </a:lnTo>
                <a:lnTo>
                  <a:pt x="6842428" y="6360323"/>
                </a:lnTo>
                <a:lnTo>
                  <a:pt x="7529749" y="6544336"/>
                </a:lnTo>
                <a:lnTo>
                  <a:pt x="8217069" y="6360323"/>
                </a:lnTo>
                <a:lnTo>
                  <a:pt x="8904390" y="6544336"/>
                </a:lnTo>
                <a:lnTo>
                  <a:pt x="9591710" y="6360323"/>
                </a:lnTo>
                <a:lnTo>
                  <a:pt x="10279030" y="6544336"/>
                </a:lnTo>
                <a:lnTo>
                  <a:pt x="10966351" y="6360323"/>
                </a:lnTo>
                <a:lnTo>
                  <a:pt x="11653671" y="6544336"/>
                </a:lnTo>
                <a:lnTo>
                  <a:pt x="12308292" y="6368658"/>
                </a:lnTo>
                <a:lnTo>
                  <a:pt x="12308292" y="6176951"/>
                </a:lnTo>
                <a:lnTo>
                  <a:pt x="11653671" y="6352629"/>
                </a:lnTo>
                <a:lnTo>
                  <a:pt x="10966351" y="6168615"/>
                </a:lnTo>
                <a:lnTo>
                  <a:pt x="10279030" y="6352629"/>
                </a:lnTo>
                <a:lnTo>
                  <a:pt x="9591710" y="6168615"/>
                </a:lnTo>
                <a:lnTo>
                  <a:pt x="8905672" y="6352629"/>
                </a:lnTo>
                <a:lnTo>
                  <a:pt x="8218352" y="6168615"/>
                </a:lnTo>
                <a:lnTo>
                  <a:pt x="7531031" y="6352629"/>
                </a:lnTo>
                <a:lnTo>
                  <a:pt x="6843711" y="6168615"/>
                </a:lnTo>
                <a:lnTo>
                  <a:pt x="6155108" y="6352629"/>
                </a:lnTo>
                <a:lnTo>
                  <a:pt x="5467788" y="6168615"/>
                </a:lnTo>
                <a:lnTo>
                  <a:pt x="4780467" y="6352629"/>
                </a:lnTo>
                <a:lnTo>
                  <a:pt x="4093147" y="6168615"/>
                </a:lnTo>
                <a:lnTo>
                  <a:pt x="3404544" y="6352629"/>
                </a:lnTo>
                <a:lnTo>
                  <a:pt x="2717224" y="6168615"/>
                </a:lnTo>
                <a:lnTo>
                  <a:pt x="2029903" y="6352629"/>
                </a:lnTo>
                <a:lnTo>
                  <a:pt x="1342583" y="6168615"/>
                </a:lnTo>
                <a:lnTo>
                  <a:pt x="655263" y="6352629"/>
                </a:lnTo>
                <a:lnTo>
                  <a:pt x="0" y="6177592"/>
                </a:lnTo>
                <a:lnTo>
                  <a:pt x="0" y="6369299"/>
                </a:lnTo>
                <a:lnTo>
                  <a:pt x="654621" y="6544336"/>
                </a:lnTo>
                <a:close/>
              </a:path>
            </a:pathLst>
          </a:custGeom>
          <a:solidFill>
            <a:srgbClr val="E8EBEE"/>
          </a:solidFill>
          <a:ln w="635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3B8DB3AD-CBBA-89FA-79F9-CEBC9C5C43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7388" y="2286800"/>
            <a:ext cx="7737223" cy="2211375"/>
          </a:xfrm>
          <a:prstGeom prst="rect">
            <a:avLst/>
          </a:prstGeom>
        </p:spPr>
        <p:txBody>
          <a:bodyPr wrap="square" lIns="0" anchor="b">
            <a:spAutoFit/>
          </a:bodyPr>
          <a:lstStyle>
            <a:lvl1pPr algn="ctr">
              <a:defRPr sz="5400" b="1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"</a:t>
            </a:r>
            <a:r>
              <a:rPr lang="en-GB" dirty="0" err="1"/>
              <a:t>Deze</a:t>
            </a:r>
            <a:r>
              <a:rPr lang="en-GB" dirty="0"/>
              <a:t> slide is perfect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citaten</a:t>
            </a:r>
            <a:r>
              <a:rPr lang="en-GB" dirty="0"/>
              <a:t> of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korte</a:t>
            </a:r>
            <a:r>
              <a:rPr lang="en-GB" dirty="0"/>
              <a:t> </a:t>
            </a:r>
            <a:r>
              <a:rPr lang="en-GB" dirty="0" err="1"/>
              <a:t>teksten</a:t>
            </a:r>
            <a:r>
              <a:rPr lang="en-GB" dirty="0"/>
              <a:t>."</a:t>
            </a:r>
            <a:endParaRPr lang="en-BE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8546941-5005-BA93-92D7-7B50688672EB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AA4D85C1-092F-4ACF-9B96-1F119EF901DA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CE070A3-C728-9241-E374-67AADE4C1B0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F10D53C-20CB-6AC9-BE02-71C566004AE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86B2C0-1181-987A-042F-2C2D2F6953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45016" y="4677072"/>
            <a:ext cx="1501982" cy="347329"/>
          </a:xfrm>
          <a:prstGeom prst="roundRect">
            <a:avLst/>
          </a:prstGeom>
          <a:solidFill>
            <a:schemeClr val="tx2"/>
          </a:solidFill>
        </p:spPr>
        <p:txBody>
          <a:bodyPr wrap="none">
            <a:sp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Lorem ipsum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82679493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5FF777E8-3B15-10D0-7BE6-6C1F774D737F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D78D79E3-BC07-40AC-9CFF-E8C03748F011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2C993B2F-307D-459F-D620-B7F32D116909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AAEE3FD-B91F-E75D-6222-27A954435AE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85D997F0-5791-557B-2A6D-1067E17459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7388" y="2997998"/>
            <a:ext cx="7737223" cy="2211375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algn="ctr">
              <a:defRPr sz="5400" b="1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"</a:t>
            </a:r>
            <a:r>
              <a:rPr lang="en-GB" dirty="0" err="1"/>
              <a:t>Deze</a:t>
            </a:r>
            <a:r>
              <a:rPr lang="en-GB" dirty="0"/>
              <a:t> slide is perfect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citaten</a:t>
            </a:r>
            <a:r>
              <a:rPr lang="en-GB" dirty="0"/>
              <a:t> of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korte</a:t>
            </a:r>
            <a:r>
              <a:rPr lang="en-GB" dirty="0"/>
              <a:t> </a:t>
            </a:r>
            <a:r>
              <a:rPr lang="en-GB" dirty="0" err="1"/>
              <a:t>teksten</a:t>
            </a:r>
            <a:r>
              <a:rPr lang="en-GB" dirty="0"/>
              <a:t>."</a:t>
            </a:r>
            <a:endParaRPr lang="en-B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36B684-9E01-8ECC-4049-18AC9DFC4A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27388" y="2457450"/>
            <a:ext cx="7737223" cy="313932"/>
          </a:xfrm>
          <a:prstGeom prst="rect">
            <a:avLst/>
          </a:prstGeom>
        </p:spPr>
        <p:txBody>
          <a:bodyPr wrap="square" lIns="0" rIns="0" anchor="b">
            <a:spAutoFit/>
          </a:bodyPr>
          <a:lstStyle>
            <a:lvl1pPr algn="ctr">
              <a:defRPr sz="1600" b="0" i="1"/>
            </a:lvl1pPr>
          </a:lstStyle>
          <a:p>
            <a:pPr lvl="0"/>
            <a:r>
              <a:rPr lang="nl-NL" noProof="0" dirty="0"/>
              <a:t>- </a:t>
            </a:r>
            <a:r>
              <a:rPr lang="nl-NL" noProof="0" dirty="0" err="1"/>
              <a:t>Lorem</a:t>
            </a:r>
            <a:r>
              <a:rPr lang="nl-NL" noProof="0" dirty="0"/>
              <a:t> </a:t>
            </a:r>
            <a:r>
              <a:rPr lang="nl-NL" noProof="0" dirty="0" err="1"/>
              <a:t>ipsum</a:t>
            </a:r>
            <a:endParaRPr lang="nl-NL" noProof="0" dirty="0"/>
          </a:p>
        </p:txBody>
      </p:sp>
      <p:sp>
        <p:nvSpPr>
          <p:cNvPr id="3" name="Graphic 4">
            <a:extLst>
              <a:ext uri="{FF2B5EF4-FFF2-40B4-BE49-F238E27FC236}">
                <a16:creationId xmlns:a16="http://schemas.microsoft.com/office/drawing/2014/main" id="{F1E4541B-1975-03AA-64BE-EB3E63F41989}"/>
              </a:ext>
            </a:extLst>
          </p:cNvPr>
          <p:cNvSpPr/>
          <p:nvPr/>
        </p:nvSpPr>
        <p:spPr>
          <a:xfrm>
            <a:off x="5547171" y="1050410"/>
            <a:ext cx="1097654" cy="841558"/>
          </a:xfrm>
          <a:custGeom>
            <a:avLst/>
            <a:gdLst>
              <a:gd name="connsiteX0" fmla="*/ 70615 w 1097654"/>
              <a:gd name="connsiteY0" fmla="*/ 756724 h 841558"/>
              <a:gd name="connsiteX1" fmla="*/ 0 w 1097654"/>
              <a:gd name="connsiteY1" fmla="*/ 536897 h 841558"/>
              <a:gd name="connsiteX2" fmla="*/ 84115 w 1097654"/>
              <a:gd name="connsiteY2" fmla="*/ 258103 h 841558"/>
              <a:gd name="connsiteX3" fmla="*/ 326596 w 1097654"/>
              <a:gd name="connsiteY3" fmla="*/ 0 h 841558"/>
              <a:gd name="connsiteX4" fmla="*/ 438231 w 1097654"/>
              <a:gd name="connsiteY4" fmla="*/ 123103 h 841558"/>
              <a:gd name="connsiteX5" fmla="*/ 244039 w 1097654"/>
              <a:gd name="connsiteY5" fmla="*/ 390000 h 841558"/>
              <a:gd name="connsiteX6" fmla="*/ 258577 w 1097654"/>
              <a:gd name="connsiteY6" fmla="*/ 390000 h 841558"/>
              <a:gd name="connsiteX7" fmla="*/ 423693 w 1097654"/>
              <a:gd name="connsiteY7" fmla="*/ 452069 h 841558"/>
              <a:gd name="connsiteX8" fmla="*/ 488596 w 1097654"/>
              <a:gd name="connsiteY8" fmla="*/ 607241 h 841558"/>
              <a:gd name="connsiteX9" fmla="*/ 421096 w 1097654"/>
              <a:gd name="connsiteY9" fmla="*/ 774310 h 841558"/>
              <a:gd name="connsiteX10" fmla="*/ 253385 w 1097654"/>
              <a:gd name="connsiteY10" fmla="*/ 841552 h 841558"/>
              <a:gd name="connsiteX11" fmla="*/ 70615 w 1097654"/>
              <a:gd name="connsiteY11" fmla="*/ 756724 h 841558"/>
              <a:gd name="connsiteX12" fmla="*/ 679673 w 1097654"/>
              <a:gd name="connsiteY12" fmla="*/ 756724 h 841558"/>
              <a:gd name="connsiteX13" fmla="*/ 609058 w 1097654"/>
              <a:gd name="connsiteY13" fmla="*/ 536897 h 841558"/>
              <a:gd name="connsiteX14" fmla="*/ 693173 w 1097654"/>
              <a:gd name="connsiteY14" fmla="*/ 258103 h 841558"/>
              <a:gd name="connsiteX15" fmla="*/ 936174 w 1097654"/>
              <a:gd name="connsiteY15" fmla="*/ 0 h 841558"/>
              <a:gd name="connsiteX16" fmla="*/ 1047808 w 1097654"/>
              <a:gd name="connsiteY16" fmla="*/ 123103 h 841558"/>
              <a:gd name="connsiteX17" fmla="*/ 853616 w 1097654"/>
              <a:gd name="connsiteY17" fmla="*/ 390000 h 841558"/>
              <a:gd name="connsiteX18" fmla="*/ 868154 w 1097654"/>
              <a:gd name="connsiteY18" fmla="*/ 390000 h 841558"/>
              <a:gd name="connsiteX19" fmla="*/ 1032751 w 1097654"/>
              <a:gd name="connsiteY19" fmla="*/ 451552 h 841558"/>
              <a:gd name="connsiteX20" fmla="*/ 1097654 w 1097654"/>
              <a:gd name="connsiteY20" fmla="*/ 606724 h 841558"/>
              <a:gd name="connsiteX21" fmla="*/ 1030154 w 1097654"/>
              <a:gd name="connsiteY21" fmla="*/ 773793 h 841558"/>
              <a:gd name="connsiteX22" fmla="*/ 862443 w 1097654"/>
              <a:gd name="connsiteY22" fmla="*/ 841034 h 841558"/>
              <a:gd name="connsiteX23" fmla="*/ 679673 w 1097654"/>
              <a:gd name="connsiteY23" fmla="*/ 756724 h 841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97654" h="841558">
                <a:moveTo>
                  <a:pt x="70615" y="756724"/>
                </a:moveTo>
                <a:cubicBezTo>
                  <a:pt x="23365" y="699828"/>
                  <a:pt x="0" y="626897"/>
                  <a:pt x="0" y="536897"/>
                </a:cubicBezTo>
                <a:cubicBezTo>
                  <a:pt x="0" y="443276"/>
                  <a:pt x="28038" y="350172"/>
                  <a:pt x="84115" y="258103"/>
                </a:cubicBezTo>
                <a:cubicBezTo>
                  <a:pt x="139673" y="166552"/>
                  <a:pt x="220673" y="80172"/>
                  <a:pt x="326596" y="0"/>
                </a:cubicBezTo>
                <a:lnTo>
                  <a:pt x="438231" y="123103"/>
                </a:lnTo>
                <a:cubicBezTo>
                  <a:pt x="336462" y="215172"/>
                  <a:pt x="271558" y="304138"/>
                  <a:pt x="244039" y="390000"/>
                </a:cubicBezTo>
                <a:lnTo>
                  <a:pt x="258577" y="390000"/>
                </a:lnTo>
                <a:cubicBezTo>
                  <a:pt x="325558" y="390000"/>
                  <a:pt x="380596" y="410690"/>
                  <a:pt x="423693" y="452069"/>
                </a:cubicBezTo>
                <a:cubicBezTo>
                  <a:pt x="466789" y="492931"/>
                  <a:pt x="488596" y="545172"/>
                  <a:pt x="488596" y="607241"/>
                </a:cubicBezTo>
                <a:cubicBezTo>
                  <a:pt x="488596" y="673966"/>
                  <a:pt x="466269" y="729310"/>
                  <a:pt x="421096" y="774310"/>
                </a:cubicBezTo>
                <a:cubicBezTo>
                  <a:pt x="375923" y="819310"/>
                  <a:pt x="319846" y="841552"/>
                  <a:pt x="253385" y="841552"/>
                </a:cubicBezTo>
                <a:cubicBezTo>
                  <a:pt x="178615" y="842069"/>
                  <a:pt x="117346" y="813621"/>
                  <a:pt x="70615" y="756724"/>
                </a:cubicBezTo>
                <a:close/>
                <a:moveTo>
                  <a:pt x="679673" y="756724"/>
                </a:moveTo>
                <a:cubicBezTo>
                  <a:pt x="632423" y="699828"/>
                  <a:pt x="609058" y="626897"/>
                  <a:pt x="609058" y="536897"/>
                </a:cubicBezTo>
                <a:cubicBezTo>
                  <a:pt x="609058" y="443276"/>
                  <a:pt x="637096" y="350172"/>
                  <a:pt x="693173" y="258103"/>
                </a:cubicBezTo>
                <a:cubicBezTo>
                  <a:pt x="749250" y="166034"/>
                  <a:pt x="830250" y="80172"/>
                  <a:pt x="936174" y="0"/>
                </a:cubicBezTo>
                <a:lnTo>
                  <a:pt x="1047808" y="123103"/>
                </a:lnTo>
                <a:cubicBezTo>
                  <a:pt x="945520" y="215172"/>
                  <a:pt x="881135" y="304138"/>
                  <a:pt x="853616" y="390000"/>
                </a:cubicBezTo>
                <a:lnTo>
                  <a:pt x="868154" y="390000"/>
                </a:lnTo>
                <a:cubicBezTo>
                  <a:pt x="934616" y="390000"/>
                  <a:pt x="989654" y="410690"/>
                  <a:pt x="1032751" y="451552"/>
                </a:cubicBezTo>
                <a:cubicBezTo>
                  <a:pt x="1075847" y="492414"/>
                  <a:pt x="1097654" y="544655"/>
                  <a:pt x="1097654" y="606724"/>
                </a:cubicBezTo>
                <a:cubicBezTo>
                  <a:pt x="1097654" y="673448"/>
                  <a:pt x="1075327" y="728793"/>
                  <a:pt x="1030154" y="773793"/>
                </a:cubicBezTo>
                <a:cubicBezTo>
                  <a:pt x="984981" y="818793"/>
                  <a:pt x="928904" y="841034"/>
                  <a:pt x="862443" y="841034"/>
                </a:cubicBezTo>
                <a:cubicBezTo>
                  <a:pt x="787673" y="842069"/>
                  <a:pt x="726923" y="813621"/>
                  <a:pt x="679673" y="756724"/>
                </a:cubicBezTo>
                <a:close/>
              </a:path>
            </a:pathLst>
          </a:custGeom>
          <a:solidFill>
            <a:srgbClr val="E8EBEE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553410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C1048695-6018-2020-46D7-6993718DEF0D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6538929" y="1228649"/>
            <a:ext cx="6881721" cy="4424422"/>
          </a:xfrm>
          <a:custGeom>
            <a:avLst/>
            <a:gdLst>
              <a:gd name="connsiteX0" fmla="*/ 23638 w 6881721"/>
              <a:gd name="connsiteY0" fmla="*/ 3327233 h 4424422"/>
              <a:gd name="connsiteX1" fmla="*/ 10161 w 6881721"/>
              <a:gd name="connsiteY1" fmla="*/ 3359507 h 4424422"/>
              <a:gd name="connsiteX2" fmla="*/ 0 w 6881721"/>
              <a:gd name="connsiteY2" fmla="*/ 3363660 h 4424422"/>
              <a:gd name="connsiteX3" fmla="*/ 0 w 6881721"/>
              <a:gd name="connsiteY3" fmla="*/ 3290723 h 4424422"/>
              <a:gd name="connsiteX4" fmla="*/ 10161 w 6881721"/>
              <a:gd name="connsiteY4" fmla="*/ 3294957 h 4424422"/>
              <a:gd name="connsiteX5" fmla="*/ 23638 w 6881721"/>
              <a:gd name="connsiteY5" fmla="*/ 3327233 h 4424422"/>
              <a:gd name="connsiteX6" fmla="*/ 23638 w 6881721"/>
              <a:gd name="connsiteY6" fmla="*/ 3004825 h 4424422"/>
              <a:gd name="connsiteX7" fmla="*/ 10161 w 6881721"/>
              <a:gd name="connsiteY7" fmla="*/ 3037099 h 4424422"/>
              <a:gd name="connsiteX8" fmla="*/ 0 w 6881721"/>
              <a:gd name="connsiteY8" fmla="*/ 3041333 h 4424422"/>
              <a:gd name="connsiteX9" fmla="*/ 0 w 6881721"/>
              <a:gd name="connsiteY9" fmla="*/ 2968315 h 4424422"/>
              <a:gd name="connsiteX10" fmla="*/ 10161 w 6881721"/>
              <a:gd name="connsiteY10" fmla="*/ 2972549 h 4424422"/>
              <a:gd name="connsiteX11" fmla="*/ 23638 w 6881721"/>
              <a:gd name="connsiteY11" fmla="*/ 3004825 h 4424422"/>
              <a:gd name="connsiteX12" fmla="*/ 23638 w 6881721"/>
              <a:gd name="connsiteY12" fmla="*/ 2682071 h 4424422"/>
              <a:gd name="connsiteX13" fmla="*/ 10161 w 6881721"/>
              <a:gd name="connsiteY13" fmla="*/ 2714345 h 4424422"/>
              <a:gd name="connsiteX14" fmla="*/ 0 w 6881721"/>
              <a:gd name="connsiteY14" fmla="*/ 2718579 h 4424422"/>
              <a:gd name="connsiteX15" fmla="*/ 0 w 6881721"/>
              <a:gd name="connsiteY15" fmla="*/ 2645561 h 4424422"/>
              <a:gd name="connsiteX16" fmla="*/ 10161 w 6881721"/>
              <a:gd name="connsiteY16" fmla="*/ 2649795 h 4424422"/>
              <a:gd name="connsiteX17" fmla="*/ 23638 w 6881721"/>
              <a:gd name="connsiteY17" fmla="*/ 2682071 h 4424422"/>
              <a:gd name="connsiteX18" fmla="*/ 23638 w 6881721"/>
              <a:gd name="connsiteY18" fmla="*/ 2360007 h 4424422"/>
              <a:gd name="connsiteX19" fmla="*/ 10161 w 6881721"/>
              <a:gd name="connsiteY19" fmla="*/ 2392281 h 4424422"/>
              <a:gd name="connsiteX20" fmla="*/ 0 w 6881721"/>
              <a:gd name="connsiteY20" fmla="*/ 2396515 h 4424422"/>
              <a:gd name="connsiteX21" fmla="*/ 0 w 6881721"/>
              <a:gd name="connsiteY21" fmla="*/ 2323497 h 4424422"/>
              <a:gd name="connsiteX22" fmla="*/ 10161 w 6881721"/>
              <a:gd name="connsiteY22" fmla="*/ 2327731 h 4424422"/>
              <a:gd name="connsiteX23" fmla="*/ 23638 w 6881721"/>
              <a:gd name="connsiteY23" fmla="*/ 2360007 h 4424422"/>
              <a:gd name="connsiteX24" fmla="*/ 46013 w 6881721"/>
              <a:gd name="connsiteY24" fmla="*/ 4294633 h 4424422"/>
              <a:gd name="connsiteX25" fmla="*/ 26057 w 6881721"/>
              <a:gd name="connsiteY25" fmla="*/ 4342959 h 4424422"/>
              <a:gd name="connsiteX26" fmla="*/ 3455 w 6881721"/>
              <a:gd name="connsiteY26" fmla="*/ 4357910 h 4424422"/>
              <a:gd name="connsiteX27" fmla="*/ 0 w 6881721"/>
              <a:gd name="connsiteY27" fmla="*/ 4358578 h 4424422"/>
              <a:gd name="connsiteX28" fmla="*/ 0 w 6881721"/>
              <a:gd name="connsiteY28" fmla="*/ 4230686 h 4424422"/>
              <a:gd name="connsiteX29" fmla="*/ 3455 w 6881721"/>
              <a:gd name="connsiteY29" fmla="*/ 4231354 h 4424422"/>
              <a:gd name="connsiteX30" fmla="*/ 26057 w 6881721"/>
              <a:gd name="connsiteY30" fmla="*/ 4246305 h 4424422"/>
              <a:gd name="connsiteX31" fmla="*/ 46013 w 6881721"/>
              <a:gd name="connsiteY31" fmla="*/ 4294633 h 4424422"/>
              <a:gd name="connsiteX32" fmla="*/ 46359 w 6881721"/>
              <a:gd name="connsiteY32" fmla="*/ 3971879 h 4424422"/>
              <a:gd name="connsiteX33" fmla="*/ 26403 w 6881721"/>
              <a:gd name="connsiteY33" fmla="*/ 4020205 h 4424422"/>
              <a:gd name="connsiteX34" fmla="*/ 3801 w 6881721"/>
              <a:gd name="connsiteY34" fmla="*/ 4035156 h 4424422"/>
              <a:gd name="connsiteX35" fmla="*/ 0 w 6881721"/>
              <a:gd name="connsiteY35" fmla="*/ 4035891 h 4424422"/>
              <a:gd name="connsiteX36" fmla="*/ 0 w 6881721"/>
              <a:gd name="connsiteY36" fmla="*/ 3907865 h 4424422"/>
              <a:gd name="connsiteX37" fmla="*/ 3801 w 6881721"/>
              <a:gd name="connsiteY37" fmla="*/ 3908600 h 4424422"/>
              <a:gd name="connsiteX38" fmla="*/ 26403 w 6881721"/>
              <a:gd name="connsiteY38" fmla="*/ 3923551 h 4424422"/>
              <a:gd name="connsiteX39" fmla="*/ 46359 w 6881721"/>
              <a:gd name="connsiteY39" fmla="*/ 3971879 h 4424422"/>
              <a:gd name="connsiteX40" fmla="*/ 46359 w 6881721"/>
              <a:gd name="connsiteY40" fmla="*/ 3649469 h 4424422"/>
              <a:gd name="connsiteX41" fmla="*/ 26403 w 6881721"/>
              <a:gd name="connsiteY41" fmla="*/ 3697795 h 4424422"/>
              <a:gd name="connsiteX42" fmla="*/ 3801 w 6881721"/>
              <a:gd name="connsiteY42" fmla="*/ 3712746 h 4424422"/>
              <a:gd name="connsiteX43" fmla="*/ 0 w 6881721"/>
              <a:gd name="connsiteY43" fmla="*/ 3713481 h 4424422"/>
              <a:gd name="connsiteX44" fmla="*/ 0 w 6881721"/>
              <a:gd name="connsiteY44" fmla="*/ 3585456 h 4424422"/>
              <a:gd name="connsiteX45" fmla="*/ 3801 w 6881721"/>
              <a:gd name="connsiteY45" fmla="*/ 3586191 h 4424422"/>
              <a:gd name="connsiteX46" fmla="*/ 26403 w 6881721"/>
              <a:gd name="connsiteY46" fmla="*/ 3601141 h 4424422"/>
              <a:gd name="connsiteX47" fmla="*/ 46359 w 6881721"/>
              <a:gd name="connsiteY47" fmla="*/ 3649469 h 4424422"/>
              <a:gd name="connsiteX48" fmla="*/ 46359 w 6881721"/>
              <a:gd name="connsiteY48" fmla="*/ 2037771 h 4424422"/>
              <a:gd name="connsiteX49" fmla="*/ 26403 w 6881721"/>
              <a:gd name="connsiteY49" fmla="*/ 2086097 h 4424422"/>
              <a:gd name="connsiteX50" fmla="*/ 3801 w 6881721"/>
              <a:gd name="connsiteY50" fmla="*/ 2101049 h 4424422"/>
              <a:gd name="connsiteX51" fmla="*/ 0 w 6881721"/>
              <a:gd name="connsiteY51" fmla="*/ 2101784 h 4424422"/>
              <a:gd name="connsiteX52" fmla="*/ 0 w 6881721"/>
              <a:gd name="connsiteY52" fmla="*/ 2031184 h 4424422"/>
              <a:gd name="connsiteX53" fmla="*/ 25670 w 6881721"/>
              <a:gd name="connsiteY53" fmla="*/ 1988959 h 4424422"/>
              <a:gd name="connsiteX54" fmla="*/ 26403 w 6881721"/>
              <a:gd name="connsiteY54" fmla="*/ 1989443 h 4424422"/>
              <a:gd name="connsiteX55" fmla="*/ 46359 w 6881721"/>
              <a:gd name="connsiteY55" fmla="*/ 2037771 h 4424422"/>
              <a:gd name="connsiteX56" fmla="*/ 185018 w 6881721"/>
              <a:gd name="connsiteY56" fmla="*/ 2520521 h 4424422"/>
              <a:gd name="connsiteX57" fmla="*/ 171541 w 6881721"/>
              <a:gd name="connsiteY57" fmla="*/ 2552795 h 4424422"/>
              <a:gd name="connsiteX58" fmla="*/ 106920 w 6881721"/>
              <a:gd name="connsiteY58" fmla="*/ 2552795 h 4424422"/>
              <a:gd name="connsiteX59" fmla="*/ 106920 w 6881721"/>
              <a:gd name="connsiteY59" fmla="*/ 2488245 h 4424422"/>
              <a:gd name="connsiteX60" fmla="*/ 171541 w 6881721"/>
              <a:gd name="connsiteY60" fmla="*/ 2488245 h 4424422"/>
              <a:gd name="connsiteX61" fmla="*/ 185018 w 6881721"/>
              <a:gd name="connsiteY61" fmla="*/ 2520521 h 4424422"/>
              <a:gd name="connsiteX62" fmla="*/ 185363 w 6881721"/>
              <a:gd name="connsiteY62" fmla="*/ 3165683 h 4424422"/>
              <a:gd name="connsiteX63" fmla="*/ 171886 w 6881721"/>
              <a:gd name="connsiteY63" fmla="*/ 3197959 h 4424422"/>
              <a:gd name="connsiteX64" fmla="*/ 107265 w 6881721"/>
              <a:gd name="connsiteY64" fmla="*/ 3197959 h 4424422"/>
              <a:gd name="connsiteX65" fmla="*/ 107265 w 6881721"/>
              <a:gd name="connsiteY65" fmla="*/ 3133407 h 4424422"/>
              <a:gd name="connsiteX66" fmla="*/ 171886 w 6881721"/>
              <a:gd name="connsiteY66" fmla="*/ 3133407 h 4424422"/>
              <a:gd name="connsiteX67" fmla="*/ 185363 w 6881721"/>
              <a:gd name="connsiteY67" fmla="*/ 3165683 h 4424422"/>
              <a:gd name="connsiteX68" fmla="*/ 185363 w 6881721"/>
              <a:gd name="connsiteY68" fmla="*/ 2843405 h 4424422"/>
              <a:gd name="connsiteX69" fmla="*/ 171886 w 6881721"/>
              <a:gd name="connsiteY69" fmla="*/ 2875549 h 4424422"/>
              <a:gd name="connsiteX70" fmla="*/ 107265 w 6881721"/>
              <a:gd name="connsiteY70" fmla="*/ 2875549 h 4424422"/>
              <a:gd name="connsiteX71" fmla="*/ 107265 w 6881721"/>
              <a:gd name="connsiteY71" fmla="*/ 2810999 h 4424422"/>
              <a:gd name="connsiteX72" fmla="*/ 171886 w 6881721"/>
              <a:gd name="connsiteY72" fmla="*/ 2810999 h 4424422"/>
              <a:gd name="connsiteX73" fmla="*/ 185363 w 6881721"/>
              <a:gd name="connsiteY73" fmla="*/ 2843405 h 4424422"/>
              <a:gd name="connsiteX74" fmla="*/ 199106 w 6881721"/>
              <a:gd name="connsiteY74" fmla="*/ 4424421 h 4424422"/>
              <a:gd name="connsiteX75" fmla="*/ 79010 w 6881721"/>
              <a:gd name="connsiteY75" fmla="*/ 4424421 h 4424422"/>
              <a:gd name="connsiteX76" fmla="*/ 90678 w 6881721"/>
              <a:gd name="connsiteY76" fmla="*/ 4406819 h 4424422"/>
              <a:gd name="connsiteX77" fmla="*/ 187437 w 6881721"/>
              <a:gd name="connsiteY77" fmla="*/ 4406819 h 4424422"/>
              <a:gd name="connsiteX78" fmla="*/ 207393 w 6881721"/>
              <a:gd name="connsiteY78" fmla="*/ 3810329 h 4424422"/>
              <a:gd name="connsiteX79" fmla="*/ 187437 w 6881721"/>
              <a:gd name="connsiteY79" fmla="*/ 3858655 h 4424422"/>
              <a:gd name="connsiteX80" fmla="*/ 90678 w 6881721"/>
              <a:gd name="connsiteY80" fmla="*/ 3858655 h 4424422"/>
              <a:gd name="connsiteX81" fmla="*/ 90678 w 6881721"/>
              <a:gd name="connsiteY81" fmla="*/ 3762001 h 4424422"/>
              <a:gd name="connsiteX82" fmla="*/ 187437 w 6881721"/>
              <a:gd name="connsiteY82" fmla="*/ 3762001 h 4424422"/>
              <a:gd name="connsiteX83" fmla="*/ 207393 w 6881721"/>
              <a:gd name="connsiteY83" fmla="*/ 3810329 h 4424422"/>
              <a:gd name="connsiteX84" fmla="*/ 207739 w 6881721"/>
              <a:gd name="connsiteY84" fmla="*/ 4132737 h 4424422"/>
              <a:gd name="connsiteX85" fmla="*/ 187782 w 6881721"/>
              <a:gd name="connsiteY85" fmla="*/ 4181063 h 4424422"/>
              <a:gd name="connsiteX86" fmla="*/ 91024 w 6881721"/>
              <a:gd name="connsiteY86" fmla="*/ 4181063 h 4424422"/>
              <a:gd name="connsiteX87" fmla="*/ 91024 w 6881721"/>
              <a:gd name="connsiteY87" fmla="*/ 4084411 h 4424422"/>
              <a:gd name="connsiteX88" fmla="*/ 187782 w 6881721"/>
              <a:gd name="connsiteY88" fmla="*/ 4084411 h 4424422"/>
              <a:gd name="connsiteX89" fmla="*/ 207739 w 6881721"/>
              <a:gd name="connsiteY89" fmla="*/ 4132737 h 4424422"/>
              <a:gd name="connsiteX90" fmla="*/ 207739 w 6881721"/>
              <a:gd name="connsiteY90" fmla="*/ 2197939 h 4424422"/>
              <a:gd name="connsiteX91" fmla="*/ 187782 w 6881721"/>
              <a:gd name="connsiteY91" fmla="*/ 2246265 h 4424422"/>
              <a:gd name="connsiteX92" fmla="*/ 91024 w 6881721"/>
              <a:gd name="connsiteY92" fmla="*/ 2246265 h 4424422"/>
              <a:gd name="connsiteX93" fmla="*/ 91024 w 6881721"/>
              <a:gd name="connsiteY93" fmla="*/ 2149611 h 4424422"/>
              <a:gd name="connsiteX94" fmla="*/ 187782 w 6881721"/>
              <a:gd name="connsiteY94" fmla="*/ 2149611 h 4424422"/>
              <a:gd name="connsiteX95" fmla="*/ 207739 w 6881721"/>
              <a:gd name="connsiteY95" fmla="*/ 2197939 h 4424422"/>
              <a:gd name="connsiteX96" fmla="*/ 207739 w 6881721"/>
              <a:gd name="connsiteY96" fmla="*/ 1875531 h 4424422"/>
              <a:gd name="connsiteX97" fmla="*/ 187782 w 6881721"/>
              <a:gd name="connsiteY97" fmla="*/ 1923857 h 4424422"/>
              <a:gd name="connsiteX98" fmla="*/ 91024 w 6881721"/>
              <a:gd name="connsiteY98" fmla="*/ 1923857 h 4424422"/>
              <a:gd name="connsiteX99" fmla="*/ 80597 w 6881721"/>
              <a:gd name="connsiteY99" fmla="*/ 1898609 h 4424422"/>
              <a:gd name="connsiteX100" fmla="*/ 135691 w 6881721"/>
              <a:gd name="connsiteY100" fmla="*/ 1807987 h 4424422"/>
              <a:gd name="connsiteX101" fmla="*/ 139403 w 6881721"/>
              <a:gd name="connsiteY101" fmla="*/ 1807269 h 4424422"/>
              <a:gd name="connsiteX102" fmla="*/ 187782 w 6881721"/>
              <a:gd name="connsiteY102" fmla="*/ 1827203 h 4424422"/>
              <a:gd name="connsiteX103" fmla="*/ 207739 w 6881721"/>
              <a:gd name="connsiteY103" fmla="*/ 1875531 h 4424422"/>
              <a:gd name="connsiteX104" fmla="*/ 254390 w 6881721"/>
              <a:gd name="connsiteY104" fmla="*/ 3488093 h 4424422"/>
              <a:gd name="connsiteX105" fmla="*/ 220957 w 6881721"/>
              <a:gd name="connsiteY105" fmla="*/ 3568693 h 4424422"/>
              <a:gd name="connsiteX106" fmla="*/ 59577 w 6881721"/>
              <a:gd name="connsiteY106" fmla="*/ 3568693 h 4424422"/>
              <a:gd name="connsiteX107" fmla="*/ 59577 w 6881721"/>
              <a:gd name="connsiteY107" fmla="*/ 3407489 h 4424422"/>
              <a:gd name="connsiteX108" fmla="*/ 220957 w 6881721"/>
              <a:gd name="connsiteY108" fmla="*/ 3407489 h 4424422"/>
              <a:gd name="connsiteX109" fmla="*/ 254390 w 6881721"/>
              <a:gd name="connsiteY109" fmla="*/ 3488093 h 4424422"/>
              <a:gd name="connsiteX110" fmla="*/ 346397 w 6881721"/>
              <a:gd name="connsiteY110" fmla="*/ 2683105 h 4424422"/>
              <a:gd name="connsiteX111" fmla="*/ 332920 w 6881721"/>
              <a:gd name="connsiteY111" fmla="*/ 2715381 h 4424422"/>
              <a:gd name="connsiteX112" fmla="*/ 268299 w 6881721"/>
              <a:gd name="connsiteY112" fmla="*/ 2715381 h 4424422"/>
              <a:gd name="connsiteX113" fmla="*/ 268299 w 6881721"/>
              <a:gd name="connsiteY113" fmla="*/ 2650829 h 4424422"/>
              <a:gd name="connsiteX114" fmla="*/ 332920 w 6881721"/>
              <a:gd name="connsiteY114" fmla="*/ 2650829 h 4424422"/>
              <a:gd name="connsiteX115" fmla="*/ 346397 w 6881721"/>
              <a:gd name="connsiteY115" fmla="*/ 2683105 h 4424422"/>
              <a:gd name="connsiteX116" fmla="*/ 346742 w 6881721"/>
              <a:gd name="connsiteY116" fmla="*/ 3004479 h 4424422"/>
              <a:gd name="connsiteX117" fmla="*/ 333266 w 6881721"/>
              <a:gd name="connsiteY117" fmla="*/ 3036753 h 4424422"/>
              <a:gd name="connsiteX118" fmla="*/ 268645 w 6881721"/>
              <a:gd name="connsiteY118" fmla="*/ 3036753 h 4424422"/>
              <a:gd name="connsiteX119" fmla="*/ 268645 w 6881721"/>
              <a:gd name="connsiteY119" fmla="*/ 2972203 h 4424422"/>
              <a:gd name="connsiteX120" fmla="*/ 333266 w 6881721"/>
              <a:gd name="connsiteY120" fmla="*/ 2972203 h 4424422"/>
              <a:gd name="connsiteX121" fmla="*/ 346742 w 6881721"/>
              <a:gd name="connsiteY121" fmla="*/ 3004479 h 4424422"/>
              <a:gd name="connsiteX122" fmla="*/ 369118 w 6881721"/>
              <a:gd name="connsiteY122" fmla="*/ 4293943 h 4424422"/>
              <a:gd name="connsiteX123" fmla="*/ 349162 w 6881721"/>
              <a:gd name="connsiteY123" fmla="*/ 4342269 h 4424422"/>
              <a:gd name="connsiteX124" fmla="*/ 252403 w 6881721"/>
              <a:gd name="connsiteY124" fmla="*/ 4342269 h 4424422"/>
              <a:gd name="connsiteX125" fmla="*/ 252403 w 6881721"/>
              <a:gd name="connsiteY125" fmla="*/ 4245615 h 4424422"/>
              <a:gd name="connsiteX126" fmla="*/ 349162 w 6881721"/>
              <a:gd name="connsiteY126" fmla="*/ 4245615 h 4424422"/>
              <a:gd name="connsiteX127" fmla="*/ 369118 w 6881721"/>
              <a:gd name="connsiteY127" fmla="*/ 4293943 h 4424422"/>
              <a:gd name="connsiteX128" fmla="*/ 369118 w 6881721"/>
              <a:gd name="connsiteY128" fmla="*/ 3971533 h 4424422"/>
              <a:gd name="connsiteX129" fmla="*/ 349162 w 6881721"/>
              <a:gd name="connsiteY129" fmla="*/ 4019859 h 4424422"/>
              <a:gd name="connsiteX130" fmla="*/ 252403 w 6881721"/>
              <a:gd name="connsiteY130" fmla="*/ 4019859 h 4424422"/>
              <a:gd name="connsiteX131" fmla="*/ 252403 w 6881721"/>
              <a:gd name="connsiteY131" fmla="*/ 3923205 h 4424422"/>
              <a:gd name="connsiteX132" fmla="*/ 349162 w 6881721"/>
              <a:gd name="connsiteY132" fmla="*/ 3923205 h 4424422"/>
              <a:gd name="connsiteX133" fmla="*/ 369118 w 6881721"/>
              <a:gd name="connsiteY133" fmla="*/ 3971533 h 4424422"/>
              <a:gd name="connsiteX134" fmla="*/ 369118 w 6881721"/>
              <a:gd name="connsiteY134" fmla="*/ 2359489 h 4424422"/>
              <a:gd name="connsiteX135" fmla="*/ 349162 w 6881721"/>
              <a:gd name="connsiteY135" fmla="*/ 2407815 h 4424422"/>
              <a:gd name="connsiteX136" fmla="*/ 252403 w 6881721"/>
              <a:gd name="connsiteY136" fmla="*/ 2407815 h 4424422"/>
              <a:gd name="connsiteX137" fmla="*/ 252403 w 6881721"/>
              <a:gd name="connsiteY137" fmla="*/ 2311161 h 4424422"/>
              <a:gd name="connsiteX138" fmla="*/ 349162 w 6881721"/>
              <a:gd name="connsiteY138" fmla="*/ 2311161 h 4424422"/>
              <a:gd name="connsiteX139" fmla="*/ 369118 w 6881721"/>
              <a:gd name="connsiteY139" fmla="*/ 2359489 h 4424422"/>
              <a:gd name="connsiteX140" fmla="*/ 369118 w 6881721"/>
              <a:gd name="connsiteY140" fmla="*/ 2037081 h 4424422"/>
              <a:gd name="connsiteX141" fmla="*/ 349162 w 6881721"/>
              <a:gd name="connsiteY141" fmla="*/ 2085405 h 4424422"/>
              <a:gd name="connsiteX142" fmla="*/ 252403 w 6881721"/>
              <a:gd name="connsiteY142" fmla="*/ 2085405 h 4424422"/>
              <a:gd name="connsiteX143" fmla="*/ 252403 w 6881721"/>
              <a:gd name="connsiteY143" fmla="*/ 1988753 h 4424422"/>
              <a:gd name="connsiteX144" fmla="*/ 349162 w 6881721"/>
              <a:gd name="connsiteY144" fmla="*/ 1988753 h 4424422"/>
              <a:gd name="connsiteX145" fmla="*/ 369118 w 6881721"/>
              <a:gd name="connsiteY145" fmla="*/ 2037081 h 4424422"/>
              <a:gd name="connsiteX146" fmla="*/ 369118 w 6881721"/>
              <a:gd name="connsiteY146" fmla="*/ 1714671 h 4424422"/>
              <a:gd name="connsiteX147" fmla="*/ 349162 w 6881721"/>
              <a:gd name="connsiteY147" fmla="*/ 1762997 h 4424422"/>
              <a:gd name="connsiteX148" fmla="*/ 252403 w 6881721"/>
              <a:gd name="connsiteY148" fmla="*/ 1762997 h 4424422"/>
              <a:gd name="connsiteX149" fmla="*/ 252403 w 6881721"/>
              <a:gd name="connsiteY149" fmla="*/ 1666343 h 4424422"/>
              <a:gd name="connsiteX150" fmla="*/ 349162 w 6881721"/>
              <a:gd name="connsiteY150" fmla="*/ 1666343 h 4424422"/>
              <a:gd name="connsiteX151" fmla="*/ 369118 w 6881721"/>
              <a:gd name="connsiteY151" fmla="*/ 1714671 h 4424422"/>
              <a:gd name="connsiteX152" fmla="*/ 415769 w 6881721"/>
              <a:gd name="connsiteY152" fmla="*/ 3649297 h 4424422"/>
              <a:gd name="connsiteX153" fmla="*/ 382336 w 6881721"/>
              <a:gd name="connsiteY153" fmla="*/ 3729899 h 4424422"/>
              <a:gd name="connsiteX154" fmla="*/ 220957 w 6881721"/>
              <a:gd name="connsiteY154" fmla="*/ 3729899 h 4424422"/>
              <a:gd name="connsiteX155" fmla="*/ 220957 w 6881721"/>
              <a:gd name="connsiteY155" fmla="*/ 3568693 h 4424422"/>
              <a:gd name="connsiteX156" fmla="*/ 382336 w 6881721"/>
              <a:gd name="connsiteY156" fmla="*/ 3568693 h 4424422"/>
              <a:gd name="connsiteX157" fmla="*/ 415769 w 6881721"/>
              <a:gd name="connsiteY157" fmla="*/ 3649297 h 4424422"/>
              <a:gd name="connsiteX158" fmla="*/ 415769 w 6881721"/>
              <a:gd name="connsiteY158" fmla="*/ 3326887 h 4424422"/>
              <a:gd name="connsiteX159" fmla="*/ 382336 w 6881721"/>
              <a:gd name="connsiteY159" fmla="*/ 3407489 h 4424422"/>
              <a:gd name="connsiteX160" fmla="*/ 220957 w 6881721"/>
              <a:gd name="connsiteY160" fmla="*/ 3407489 h 4424422"/>
              <a:gd name="connsiteX161" fmla="*/ 220957 w 6881721"/>
              <a:gd name="connsiteY161" fmla="*/ 3246285 h 4424422"/>
              <a:gd name="connsiteX162" fmla="*/ 382336 w 6881721"/>
              <a:gd name="connsiteY162" fmla="*/ 3246285 h 4424422"/>
              <a:gd name="connsiteX163" fmla="*/ 415769 w 6881721"/>
              <a:gd name="connsiteY163" fmla="*/ 3326887 h 4424422"/>
              <a:gd name="connsiteX164" fmla="*/ 507776 w 6881721"/>
              <a:gd name="connsiteY164" fmla="*/ 2844439 h 4424422"/>
              <a:gd name="connsiteX165" fmla="*/ 494299 w 6881721"/>
              <a:gd name="connsiteY165" fmla="*/ 2876585 h 4424422"/>
              <a:gd name="connsiteX166" fmla="*/ 429678 w 6881721"/>
              <a:gd name="connsiteY166" fmla="*/ 2876585 h 4424422"/>
              <a:gd name="connsiteX167" fmla="*/ 429678 w 6881721"/>
              <a:gd name="connsiteY167" fmla="*/ 2812035 h 4424422"/>
              <a:gd name="connsiteX168" fmla="*/ 494299 w 6881721"/>
              <a:gd name="connsiteY168" fmla="*/ 2812035 h 4424422"/>
              <a:gd name="connsiteX169" fmla="*/ 507776 w 6881721"/>
              <a:gd name="connsiteY169" fmla="*/ 2844439 h 4424422"/>
              <a:gd name="connsiteX170" fmla="*/ 530497 w 6881721"/>
              <a:gd name="connsiteY170" fmla="*/ 4132737 h 4424422"/>
              <a:gd name="connsiteX171" fmla="*/ 510541 w 6881721"/>
              <a:gd name="connsiteY171" fmla="*/ 4181063 h 4424422"/>
              <a:gd name="connsiteX172" fmla="*/ 413782 w 6881721"/>
              <a:gd name="connsiteY172" fmla="*/ 4181063 h 4424422"/>
              <a:gd name="connsiteX173" fmla="*/ 413782 w 6881721"/>
              <a:gd name="connsiteY173" fmla="*/ 4084411 h 4424422"/>
              <a:gd name="connsiteX174" fmla="*/ 510541 w 6881721"/>
              <a:gd name="connsiteY174" fmla="*/ 4084411 h 4424422"/>
              <a:gd name="connsiteX175" fmla="*/ 530497 w 6881721"/>
              <a:gd name="connsiteY175" fmla="*/ 4132737 h 4424422"/>
              <a:gd name="connsiteX176" fmla="*/ 530497 w 6881721"/>
              <a:gd name="connsiteY176" fmla="*/ 2521729 h 4424422"/>
              <a:gd name="connsiteX177" fmla="*/ 510541 w 6881721"/>
              <a:gd name="connsiteY177" fmla="*/ 2570055 h 4424422"/>
              <a:gd name="connsiteX178" fmla="*/ 413782 w 6881721"/>
              <a:gd name="connsiteY178" fmla="*/ 2570055 h 4424422"/>
              <a:gd name="connsiteX179" fmla="*/ 413782 w 6881721"/>
              <a:gd name="connsiteY179" fmla="*/ 2473401 h 4424422"/>
              <a:gd name="connsiteX180" fmla="*/ 510541 w 6881721"/>
              <a:gd name="connsiteY180" fmla="*/ 2473401 h 4424422"/>
              <a:gd name="connsiteX181" fmla="*/ 530497 w 6881721"/>
              <a:gd name="connsiteY181" fmla="*/ 2521729 h 4424422"/>
              <a:gd name="connsiteX182" fmla="*/ 530497 w 6881721"/>
              <a:gd name="connsiteY182" fmla="*/ 2199665 h 4424422"/>
              <a:gd name="connsiteX183" fmla="*/ 510541 w 6881721"/>
              <a:gd name="connsiteY183" fmla="*/ 2247991 h 4424422"/>
              <a:gd name="connsiteX184" fmla="*/ 413782 w 6881721"/>
              <a:gd name="connsiteY184" fmla="*/ 2247991 h 4424422"/>
              <a:gd name="connsiteX185" fmla="*/ 413782 w 6881721"/>
              <a:gd name="connsiteY185" fmla="*/ 2151337 h 4424422"/>
              <a:gd name="connsiteX186" fmla="*/ 510541 w 6881721"/>
              <a:gd name="connsiteY186" fmla="*/ 2151337 h 4424422"/>
              <a:gd name="connsiteX187" fmla="*/ 530497 w 6881721"/>
              <a:gd name="connsiteY187" fmla="*/ 2199665 h 4424422"/>
              <a:gd name="connsiteX188" fmla="*/ 530497 w 6881721"/>
              <a:gd name="connsiteY188" fmla="*/ 1876911 h 4424422"/>
              <a:gd name="connsiteX189" fmla="*/ 510541 w 6881721"/>
              <a:gd name="connsiteY189" fmla="*/ 1925237 h 4424422"/>
              <a:gd name="connsiteX190" fmla="*/ 413782 w 6881721"/>
              <a:gd name="connsiteY190" fmla="*/ 1925237 h 4424422"/>
              <a:gd name="connsiteX191" fmla="*/ 413782 w 6881721"/>
              <a:gd name="connsiteY191" fmla="*/ 1828583 h 4424422"/>
              <a:gd name="connsiteX192" fmla="*/ 510541 w 6881721"/>
              <a:gd name="connsiteY192" fmla="*/ 1828583 h 4424422"/>
              <a:gd name="connsiteX193" fmla="*/ 530497 w 6881721"/>
              <a:gd name="connsiteY193" fmla="*/ 1876911 h 4424422"/>
              <a:gd name="connsiteX194" fmla="*/ 530497 w 6881721"/>
              <a:gd name="connsiteY194" fmla="*/ 1554503 h 4424422"/>
              <a:gd name="connsiteX195" fmla="*/ 510541 w 6881721"/>
              <a:gd name="connsiteY195" fmla="*/ 1602829 h 4424422"/>
              <a:gd name="connsiteX196" fmla="*/ 413782 w 6881721"/>
              <a:gd name="connsiteY196" fmla="*/ 1602829 h 4424422"/>
              <a:gd name="connsiteX197" fmla="*/ 413782 w 6881721"/>
              <a:gd name="connsiteY197" fmla="*/ 1506175 h 4424422"/>
              <a:gd name="connsiteX198" fmla="*/ 510541 w 6881721"/>
              <a:gd name="connsiteY198" fmla="*/ 1506175 h 4424422"/>
              <a:gd name="connsiteX199" fmla="*/ 530497 w 6881721"/>
              <a:gd name="connsiteY199" fmla="*/ 1554503 h 4424422"/>
              <a:gd name="connsiteX200" fmla="*/ 572510 w 6881721"/>
              <a:gd name="connsiteY200" fmla="*/ 4424421 h 4424422"/>
              <a:gd name="connsiteX201" fmla="*/ 356306 w 6881721"/>
              <a:gd name="connsiteY201" fmla="*/ 4424421 h 4424422"/>
              <a:gd name="connsiteX202" fmla="*/ 358643 w 6881721"/>
              <a:gd name="connsiteY202" fmla="*/ 4412429 h 4424422"/>
              <a:gd name="connsiteX203" fmla="*/ 383718 w 6881721"/>
              <a:gd name="connsiteY203" fmla="*/ 4374717 h 4424422"/>
              <a:gd name="connsiteX204" fmla="*/ 507344 w 6881721"/>
              <a:gd name="connsiteY204" fmla="*/ 4349669 h 4424422"/>
              <a:gd name="connsiteX205" fmla="*/ 541387 w 6881721"/>
              <a:gd name="connsiteY205" fmla="*/ 4372255 h 4424422"/>
              <a:gd name="connsiteX206" fmla="*/ 543024 w 6881721"/>
              <a:gd name="connsiteY206" fmla="*/ 4374717 h 4424422"/>
              <a:gd name="connsiteX207" fmla="*/ 546735 w 6881721"/>
              <a:gd name="connsiteY207" fmla="*/ 4377179 h 4424422"/>
              <a:gd name="connsiteX208" fmla="*/ 570173 w 6881721"/>
              <a:gd name="connsiteY208" fmla="*/ 4412429 h 4424422"/>
              <a:gd name="connsiteX209" fmla="*/ 577148 w 6881721"/>
              <a:gd name="connsiteY209" fmla="*/ 3810501 h 4424422"/>
              <a:gd name="connsiteX210" fmla="*/ 543715 w 6881721"/>
              <a:gd name="connsiteY210" fmla="*/ 3891103 h 4424422"/>
              <a:gd name="connsiteX211" fmla="*/ 382336 w 6881721"/>
              <a:gd name="connsiteY211" fmla="*/ 3891103 h 4424422"/>
              <a:gd name="connsiteX212" fmla="*/ 382336 w 6881721"/>
              <a:gd name="connsiteY212" fmla="*/ 3729899 h 4424422"/>
              <a:gd name="connsiteX213" fmla="*/ 543715 w 6881721"/>
              <a:gd name="connsiteY213" fmla="*/ 3729899 h 4424422"/>
              <a:gd name="connsiteX214" fmla="*/ 577148 w 6881721"/>
              <a:gd name="connsiteY214" fmla="*/ 3810501 h 4424422"/>
              <a:gd name="connsiteX215" fmla="*/ 577148 w 6881721"/>
              <a:gd name="connsiteY215" fmla="*/ 3488093 h 4424422"/>
              <a:gd name="connsiteX216" fmla="*/ 543715 w 6881721"/>
              <a:gd name="connsiteY216" fmla="*/ 3568693 h 4424422"/>
              <a:gd name="connsiteX217" fmla="*/ 382336 w 6881721"/>
              <a:gd name="connsiteY217" fmla="*/ 3568693 h 4424422"/>
              <a:gd name="connsiteX218" fmla="*/ 382336 w 6881721"/>
              <a:gd name="connsiteY218" fmla="*/ 3407489 h 4424422"/>
              <a:gd name="connsiteX219" fmla="*/ 543715 w 6881721"/>
              <a:gd name="connsiteY219" fmla="*/ 3407489 h 4424422"/>
              <a:gd name="connsiteX220" fmla="*/ 577148 w 6881721"/>
              <a:gd name="connsiteY220" fmla="*/ 3488093 h 4424422"/>
              <a:gd name="connsiteX221" fmla="*/ 577148 w 6881721"/>
              <a:gd name="connsiteY221" fmla="*/ 3165683 h 4424422"/>
              <a:gd name="connsiteX222" fmla="*/ 543715 w 6881721"/>
              <a:gd name="connsiteY222" fmla="*/ 3246285 h 4424422"/>
              <a:gd name="connsiteX223" fmla="*/ 382336 w 6881721"/>
              <a:gd name="connsiteY223" fmla="*/ 3246285 h 4424422"/>
              <a:gd name="connsiteX224" fmla="*/ 382336 w 6881721"/>
              <a:gd name="connsiteY224" fmla="*/ 3085081 h 4424422"/>
              <a:gd name="connsiteX225" fmla="*/ 543715 w 6881721"/>
              <a:gd name="connsiteY225" fmla="*/ 3085081 h 4424422"/>
              <a:gd name="connsiteX226" fmla="*/ 577148 w 6881721"/>
              <a:gd name="connsiteY226" fmla="*/ 3165683 h 4424422"/>
              <a:gd name="connsiteX227" fmla="*/ 691877 w 6881721"/>
              <a:gd name="connsiteY227" fmla="*/ 2682589 h 4424422"/>
              <a:gd name="connsiteX228" fmla="*/ 671920 w 6881721"/>
              <a:gd name="connsiteY228" fmla="*/ 2730915 h 4424422"/>
              <a:gd name="connsiteX229" fmla="*/ 575162 w 6881721"/>
              <a:gd name="connsiteY229" fmla="*/ 2730915 h 4424422"/>
              <a:gd name="connsiteX230" fmla="*/ 575162 w 6881721"/>
              <a:gd name="connsiteY230" fmla="*/ 2634261 h 4424422"/>
              <a:gd name="connsiteX231" fmla="*/ 671920 w 6881721"/>
              <a:gd name="connsiteY231" fmla="*/ 2634261 h 4424422"/>
              <a:gd name="connsiteX232" fmla="*/ 691877 w 6881721"/>
              <a:gd name="connsiteY232" fmla="*/ 2682589 h 4424422"/>
              <a:gd name="connsiteX233" fmla="*/ 691877 w 6881721"/>
              <a:gd name="connsiteY233" fmla="*/ 2360179 h 4424422"/>
              <a:gd name="connsiteX234" fmla="*/ 671920 w 6881721"/>
              <a:gd name="connsiteY234" fmla="*/ 2408505 h 4424422"/>
              <a:gd name="connsiteX235" fmla="*/ 575162 w 6881721"/>
              <a:gd name="connsiteY235" fmla="*/ 2408505 h 4424422"/>
              <a:gd name="connsiteX236" fmla="*/ 575162 w 6881721"/>
              <a:gd name="connsiteY236" fmla="*/ 2311851 h 4424422"/>
              <a:gd name="connsiteX237" fmla="*/ 671920 w 6881721"/>
              <a:gd name="connsiteY237" fmla="*/ 2311851 h 4424422"/>
              <a:gd name="connsiteX238" fmla="*/ 691877 w 6881721"/>
              <a:gd name="connsiteY238" fmla="*/ 2360179 h 4424422"/>
              <a:gd name="connsiteX239" fmla="*/ 691877 w 6881721"/>
              <a:gd name="connsiteY239" fmla="*/ 2037771 h 4424422"/>
              <a:gd name="connsiteX240" fmla="*/ 671920 w 6881721"/>
              <a:gd name="connsiteY240" fmla="*/ 2086097 h 4424422"/>
              <a:gd name="connsiteX241" fmla="*/ 575162 w 6881721"/>
              <a:gd name="connsiteY241" fmla="*/ 2086097 h 4424422"/>
              <a:gd name="connsiteX242" fmla="*/ 575162 w 6881721"/>
              <a:gd name="connsiteY242" fmla="*/ 1989443 h 4424422"/>
              <a:gd name="connsiteX243" fmla="*/ 671920 w 6881721"/>
              <a:gd name="connsiteY243" fmla="*/ 1989443 h 4424422"/>
              <a:gd name="connsiteX244" fmla="*/ 691877 w 6881721"/>
              <a:gd name="connsiteY244" fmla="*/ 2037771 h 4424422"/>
              <a:gd name="connsiteX245" fmla="*/ 691877 w 6881721"/>
              <a:gd name="connsiteY245" fmla="*/ 1715361 h 4424422"/>
              <a:gd name="connsiteX246" fmla="*/ 671920 w 6881721"/>
              <a:gd name="connsiteY246" fmla="*/ 1763687 h 4424422"/>
              <a:gd name="connsiteX247" fmla="*/ 575162 w 6881721"/>
              <a:gd name="connsiteY247" fmla="*/ 1763687 h 4424422"/>
              <a:gd name="connsiteX248" fmla="*/ 575162 w 6881721"/>
              <a:gd name="connsiteY248" fmla="*/ 1667033 h 4424422"/>
              <a:gd name="connsiteX249" fmla="*/ 671920 w 6881721"/>
              <a:gd name="connsiteY249" fmla="*/ 1667033 h 4424422"/>
              <a:gd name="connsiteX250" fmla="*/ 691877 w 6881721"/>
              <a:gd name="connsiteY250" fmla="*/ 1715361 h 4424422"/>
              <a:gd name="connsiteX251" fmla="*/ 701764 w 6881721"/>
              <a:gd name="connsiteY251" fmla="*/ 1114109 h 4424422"/>
              <a:gd name="connsiteX252" fmla="*/ 687816 w 6881721"/>
              <a:gd name="connsiteY252" fmla="*/ 1135093 h 4424422"/>
              <a:gd name="connsiteX253" fmla="*/ 657665 w 6881721"/>
              <a:gd name="connsiteY253" fmla="*/ 1155093 h 4424422"/>
              <a:gd name="connsiteX254" fmla="*/ 657646 w 6881721"/>
              <a:gd name="connsiteY254" fmla="*/ 1155097 h 4424422"/>
              <a:gd name="connsiteX255" fmla="*/ 662490 w 6881721"/>
              <a:gd name="connsiteY255" fmla="*/ 1149771 h 4424422"/>
              <a:gd name="connsiteX256" fmla="*/ 714856 w 6881721"/>
              <a:gd name="connsiteY256" fmla="*/ 1393773 h 4424422"/>
              <a:gd name="connsiteX257" fmla="*/ 688162 w 6881721"/>
              <a:gd name="connsiteY257" fmla="*/ 1458193 h 4424422"/>
              <a:gd name="connsiteX258" fmla="*/ 559266 w 6881721"/>
              <a:gd name="connsiteY258" fmla="*/ 1458193 h 4424422"/>
              <a:gd name="connsiteX259" fmla="*/ 559266 w 6881721"/>
              <a:gd name="connsiteY259" fmla="*/ 1329091 h 4424422"/>
              <a:gd name="connsiteX260" fmla="*/ 688162 w 6881721"/>
              <a:gd name="connsiteY260" fmla="*/ 1329091 h 4424422"/>
              <a:gd name="connsiteX261" fmla="*/ 714856 w 6881721"/>
              <a:gd name="connsiteY261" fmla="*/ 1393773 h 4424422"/>
              <a:gd name="connsiteX262" fmla="*/ 737837 w 6881721"/>
              <a:gd name="connsiteY262" fmla="*/ 4294115 h 4424422"/>
              <a:gd name="connsiteX263" fmla="*/ 704404 w 6881721"/>
              <a:gd name="connsiteY263" fmla="*/ 4374717 h 4424422"/>
              <a:gd name="connsiteX264" fmla="*/ 580777 w 6881721"/>
              <a:gd name="connsiteY264" fmla="*/ 4399765 h 4424422"/>
              <a:gd name="connsiteX265" fmla="*/ 546735 w 6881721"/>
              <a:gd name="connsiteY265" fmla="*/ 4377179 h 4424422"/>
              <a:gd name="connsiteX266" fmla="*/ 545098 w 6881721"/>
              <a:gd name="connsiteY266" fmla="*/ 4374717 h 4424422"/>
              <a:gd name="connsiteX267" fmla="*/ 541387 w 6881721"/>
              <a:gd name="connsiteY267" fmla="*/ 4372255 h 4424422"/>
              <a:gd name="connsiteX268" fmla="*/ 517949 w 6881721"/>
              <a:gd name="connsiteY268" fmla="*/ 4337005 h 4424422"/>
              <a:gd name="connsiteX269" fmla="*/ 543024 w 6881721"/>
              <a:gd name="connsiteY269" fmla="*/ 4213511 h 4424422"/>
              <a:gd name="connsiteX270" fmla="*/ 704404 w 6881721"/>
              <a:gd name="connsiteY270" fmla="*/ 4213511 h 4424422"/>
              <a:gd name="connsiteX271" fmla="*/ 737837 w 6881721"/>
              <a:gd name="connsiteY271" fmla="*/ 4294115 h 4424422"/>
              <a:gd name="connsiteX272" fmla="*/ 738528 w 6881721"/>
              <a:gd name="connsiteY272" fmla="*/ 3971705 h 4424422"/>
              <a:gd name="connsiteX273" fmla="*/ 705095 w 6881721"/>
              <a:gd name="connsiteY273" fmla="*/ 4052307 h 4424422"/>
              <a:gd name="connsiteX274" fmla="*/ 543715 w 6881721"/>
              <a:gd name="connsiteY274" fmla="*/ 4052307 h 4424422"/>
              <a:gd name="connsiteX275" fmla="*/ 543715 w 6881721"/>
              <a:gd name="connsiteY275" fmla="*/ 3891103 h 4424422"/>
              <a:gd name="connsiteX276" fmla="*/ 705095 w 6881721"/>
              <a:gd name="connsiteY276" fmla="*/ 3891103 h 4424422"/>
              <a:gd name="connsiteX277" fmla="*/ 738528 w 6881721"/>
              <a:gd name="connsiteY277" fmla="*/ 3971705 h 4424422"/>
              <a:gd name="connsiteX278" fmla="*/ 738528 w 6881721"/>
              <a:gd name="connsiteY278" fmla="*/ 3649297 h 4424422"/>
              <a:gd name="connsiteX279" fmla="*/ 705095 w 6881721"/>
              <a:gd name="connsiteY279" fmla="*/ 3729899 h 4424422"/>
              <a:gd name="connsiteX280" fmla="*/ 543715 w 6881721"/>
              <a:gd name="connsiteY280" fmla="*/ 3729899 h 4424422"/>
              <a:gd name="connsiteX281" fmla="*/ 543715 w 6881721"/>
              <a:gd name="connsiteY281" fmla="*/ 3568693 h 4424422"/>
              <a:gd name="connsiteX282" fmla="*/ 705095 w 6881721"/>
              <a:gd name="connsiteY282" fmla="*/ 3568693 h 4424422"/>
              <a:gd name="connsiteX283" fmla="*/ 738528 w 6881721"/>
              <a:gd name="connsiteY283" fmla="*/ 3649297 h 4424422"/>
              <a:gd name="connsiteX284" fmla="*/ 738528 w 6881721"/>
              <a:gd name="connsiteY284" fmla="*/ 3326887 h 4424422"/>
              <a:gd name="connsiteX285" fmla="*/ 705095 w 6881721"/>
              <a:gd name="connsiteY285" fmla="*/ 3407489 h 4424422"/>
              <a:gd name="connsiteX286" fmla="*/ 543715 w 6881721"/>
              <a:gd name="connsiteY286" fmla="*/ 3407489 h 4424422"/>
              <a:gd name="connsiteX287" fmla="*/ 543715 w 6881721"/>
              <a:gd name="connsiteY287" fmla="*/ 3246285 h 4424422"/>
              <a:gd name="connsiteX288" fmla="*/ 705095 w 6881721"/>
              <a:gd name="connsiteY288" fmla="*/ 3246285 h 4424422"/>
              <a:gd name="connsiteX289" fmla="*/ 738528 w 6881721"/>
              <a:gd name="connsiteY289" fmla="*/ 3326887 h 4424422"/>
              <a:gd name="connsiteX290" fmla="*/ 738528 w 6881721"/>
              <a:gd name="connsiteY290" fmla="*/ 3004479 h 4424422"/>
              <a:gd name="connsiteX291" fmla="*/ 705095 w 6881721"/>
              <a:gd name="connsiteY291" fmla="*/ 3085081 h 4424422"/>
              <a:gd name="connsiteX292" fmla="*/ 543715 w 6881721"/>
              <a:gd name="connsiteY292" fmla="*/ 3085081 h 4424422"/>
              <a:gd name="connsiteX293" fmla="*/ 543715 w 6881721"/>
              <a:gd name="connsiteY293" fmla="*/ 2923877 h 4424422"/>
              <a:gd name="connsiteX294" fmla="*/ 705095 w 6881721"/>
              <a:gd name="connsiteY294" fmla="*/ 2923877 h 4424422"/>
              <a:gd name="connsiteX295" fmla="*/ 738528 w 6881721"/>
              <a:gd name="connsiteY295" fmla="*/ 3004479 h 4424422"/>
              <a:gd name="connsiteX296" fmla="*/ 807554 w 6881721"/>
              <a:gd name="connsiteY296" fmla="*/ 4132435 h 4424422"/>
              <a:gd name="connsiteX297" fmla="*/ 800816 w 6881721"/>
              <a:gd name="connsiteY297" fmla="*/ 4148615 h 4424422"/>
              <a:gd name="connsiteX298" fmla="*/ 768679 w 6881721"/>
              <a:gd name="connsiteY298" fmla="*/ 4148615 h 4424422"/>
              <a:gd name="connsiteX299" fmla="*/ 768679 w 6881721"/>
              <a:gd name="connsiteY299" fmla="*/ 4116513 h 4424422"/>
              <a:gd name="connsiteX300" fmla="*/ 800816 w 6881721"/>
              <a:gd name="connsiteY300" fmla="*/ 4116513 h 4424422"/>
              <a:gd name="connsiteX301" fmla="*/ 807554 w 6881721"/>
              <a:gd name="connsiteY301" fmla="*/ 4132435 h 4424422"/>
              <a:gd name="connsiteX302" fmla="*/ 852565 w 6881721"/>
              <a:gd name="connsiteY302" fmla="*/ 2198975 h 4424422"/>
              <a:gd name="connsiteX303" fmla="*/ 832609 w 6881721"/>
              <a:gd name="connsiteY303" fmla="*/ 2247301 h 4424422"/>
              <a:gd name="connsiteX304" fmla="*/ 735850 w 6881721"/>
              <a:gd name="connsiteY304" fmla="*/ 2247301 h 4424422"/>
              <a:gd name="connsiteX305" fmla="*/ 735850 w 6881721"/>
              <a:gd name="connsiteY305" fmla="*/ 2150647 h 4424422"/>
              <a:gd name="connsiteX306" fmla="*/ 832609 w 6881721"/>
              <a:gd name="connsiteY306" fmla="*/ 2150647 h 4424422"/>
              <a:gd name="connsiteX307" fmla="*/ 852565 w 6881721"/>
              <a:gd name="connsiteY307" fmla="*/ 2198975 h 4424422"/>
              <a:gd name="connsiteX308" fmla="*/ 853256 w 6881721"/>
              <a:gd name="connsiteY308" fmla="*/ 2521729 h 4424422"/>
              <a:gd name="connsiteX309" fmla="*/ 833300 w 6881721"/>
              <a:gd name="connsiteY309" fmla="*/ 2570055 h 4424422"/>
              <a:gd name="connsiteX310" fmla="*/ 736541 w 6881721"/>
              <a:gd name="connsiteY310" fmla="*/ 2570055 h 4424422"/>
              <a:gd name="connsiteX311" fmla="*/ 736541 w 6881721"/>
              <a:gd name="connsiteY311" fmla="*/ 2473401 h 4424422"/>
              <a:gd name="connsiteX312" fmla="*/ 833300 w 6881721"/>
              <a:gd name="connsiteY312" fmla="*/ 2473401 h 4424422"/>
              <a:gd name="connsiteX313" fmla="*/ 853256 w 6881721"/>
              <a:gd name="connsiteY313" fmla="*/ 2521729 h 4424422"/>
              <a:gd name="connsiteX314" fmla="*/ 853256 w 6881721"/>
              <a:gd name="connsiteY314" fmla="*/ 1876567 h 4424422"/>
              <a:gd name="connsiteX315" fmla="*/ 833300 w 6881721"/>
              <a:gd name="connsiteY315" fmla="*/ 1924891 h 4424422"/>
              <a:gd name="connsiteX316" fmla="*/ 736541 w 6881721"/>
              <a:gd name="connsiteY316" fmla="*/ 1924891 h 4424422"/>
              <a:gd name="connsiteX317" fmla="*/ 736541 w 6881721"/>
              <a:gd name="connsiteY317" fmla="*/ 1828239 h 4424422"/>
              <a:gd name="connsiteX318" fmla="*/ 833300 w 6881721"/>
              <a:gd name="connsiteY318" fmla="*/ 1828239 h 4424422"/>
              <a:gd name="connsiteX319" fmla="*/ 853256 w 6881721"/>
              <a:gd name="connsiteY319" fmla="*/ 1876567 h 4424422"/>
              <a:gd name="connsiteX320" fmla="*/ 853256 w 6881721"/>
              <a:gd name="connsiteY320" fmla="*/ 1554157 h 4424422"/>
              <a:gd name="connsiteX321" fmla="*/ 833300 w 6881721"/>
              <a:gd name="connsiteY321" fmla="*/ 1602483 h 4424422"/>
              <a:gd name="connsiteX322" fmla="*/ 736541 w 6881721"/>
              <a:gd name="connsiteY322" fmla="*/ 1602483 h 4424422"/>
              <a:gd name="connsiteX323" fmla="*/ 736541 w 6881721"/>
              <a:gd name="connsiteY323" fmla="*/ 1505829 h 4424422"/>
              <a:gd name="connsiteX324" fmla="*/ 833300 w 6881721"/>
              <a:gd name="connsiteY324" fmla="*/ 1505829 h 4424422"/>
              <a:gd name="connsiteX325" fmla="*/ 853256 w 6881721"/>
              <a:gd name="connsiteY325" fmla="*/ 1554157 h 4424422"/>
              <a:gd name="connsiteX326" fmla="*/ 876236 w 6881721"/>
              <a:gd name="connsiteY326" fmla="*/ 1232223 h 4424422"/>
              <a:gd name="connsiteX327" fmla="*/ 849541 w 6881721"/>
              <a:gd name="connsiteY327" fmla="*/ 1296643 h 4424422"/>
              <a:gd name="connsiteX328" fmla="*/ 720300 w 6881721"/>
              <a:gd name="connsiteY328" fmla="*/ 1296643 h 4424422"/>
              <a:gd name="connsiteX329" fmla="*/ 720300 w 6881721"/>
              <a:gd name="connsiteY329" fmla="*/ 1167541 h 4424422"/>
              <a:gd name="connsiteX330" fmla="*/ 849541 w 6881721"/>
              <a:gd name="connsiteY330" fmla="*/ 1167541 h 4424422"/>
              <a:gd name="connsiteX331" fmla="*/ 876236 w 6881721"/>
              <a:gd name="connsiteY331" fmla="*/ 1232223 h 4424422"/>
              <a:gd name="connsiteX332" fmla="*/ 892782 w 6881721"/>
              <a:gd name="connsiteY332" fmla="*/ 4424421 h 4424422"/>
              <a:gd name="connsiteX333" fmla="*/ 676041 w 6881721"/>
              <a:gd name="connsiteY333" fmla="*/ 4424421 h 4424422"/>
              <a:gd name="connsiteX334" fmla="*/ 683685 w 6881721"/>
              <a:gd name="connsiteY334" fmla="*/ 4402659 h 4424422"/>
              <a:gd name="connsiteX335" fmla="*/ 704058 w 6881721"/>
              <a:gd name="connsiteY335" fmla="*/ 4375061 h 4424422"/>
              <a:gd name="connsiteX336" fmla="*/ 865437 w 6881721"/>
              <a:gd name="connsiteY336" fmla="*/ 4375061 h 4424422"/>
              <a:gd name="connsiteX337" fmla="*/ 890512 w 6881721"/>
              <a:gd name="connsiteY337" fmla="*/ 4412775 h 4424422"/>
              <a:gd name="connsiteX338" fmla="*/ 899907 w 6881721"/>
              <a:gd name="connsiteY338" fmla="*/ 3810501 h 4424422"/>
              <a:gd name="connsiteX339" fmla="*/ 866474 w 6881721"/>
              <a:gd name="connsiteY339" fmla="*/ 3891103 h 4424422"/>
              <a:gd name="connsiteX340" fmla="*/ 705095 w 6881721"/>
              <a:gd name="connsiteY340" fmla="*/ 3891103 h 4424422"/>
              <a:gd name="connsiteX341" fmla="*/ 705095 w 6881721"/>
              <a:gd name="connsiteY341" fmla="*/ 3729899 h 4424422"/>
              <a:gd name="connsiteX342" fmla="*/ 866474 w 6881721"/>
              <a:gd name="connsiteY342" fmla="*/ 3729899 h 4424422"/>
              <a:gd name="connsiteX343" fmla="*/ 899907 w 6881721"/>
              <a:gd name="connsiteY343" fmla="*/ 3810501 h 4424422"/>
              <a:gd name="connsiteX344" fmla="*/ 899907 w 6881721"/>
              <a:gd name="connsiteY344" fmla="*/ 3488093 h 4424422"/>
              <a:gd name="connsiteX345" fmla="*/ 866474 w 6881721"/>
              <a:gd name="connsiteY345" fmla="*/ 3568693 h 4424422"/>
              <a:gd name="connsiteX346" fmla="*/ 705095 w 6881721"/>
              <a:gd name="connsiteY346" fmla="*/ 3568693 h 4424422"/>
              <a:gd name="connsiteX347" fmla="*/ 705095 w 6881721"/>
              <a:gd name="connsiteY347" fmla="*/ 3407489 h 4424422"/>
              <a:gd name="connsiteX348" fmla="*/ 866474 w 6881721"/>
              <a:gd name="connsiteY348" fmla="*/ 3407489 h 4424422"/>
              <a:gd name="connsiteX349" fmla="*/ 899907 w 6881721"/>
              <a:gd name="connsiteY349" fmla="*/ 3488093 h 4424422"/>
              <a:gd name="connsiteX350" fmla="*/ 899907 w 6881721"/>
              <a:gd name="connsiteY350" fmla="*/ 3165683 h 4424422"/>
              <a:gd name="connsiteX351" fmla="*/ 866474 w 6881721"/>
              <a:gd name="connsiteY351" fmla="*/ 3246285 h 4424422"/>
              <a:gd name="connsiteX352" fmla="*/ 705095 w 6881721"/>
              <a:gd name="connsiteY352" fmla="*/ 3246285 h 4424422"/>
              <a:gd name="connsiteX353" fmla="*/ 705095 w 6881721"/>
              <a:gd name="connsiteY353" fmla="*/ 3085081 h 4424422"/>
              <a:gd name="connsiteX354" fmla="*/ 866474 w 6881721"/>
              <a:gd name="connsiteY354" fmla="*/ 3085081 h 4424422"/>
              <a:gd name="connsiteX355" fmla="*/ 899907 w 6881721"/>
              <a:gd name="connsiteY355" fmla="*/ 3165683 h 4424422"/>
              <a:gd name="connsiteX356" fmla="*/ 899907 w 6881721"/>
              <a:gd name="connsiteY356" fmla="*/ 2843275 h 4424422"/>
              <a:gd name="connsiteX357" fmla="*/ 866474 w 6881721"/>
              <a:gd name="connsiteY357" fmla="*/ 2923877 h 4424422"/>
              <a:gd name="connsiteX358" fmla="*/ 705095 w 6881721"/>
              <a:gd name="connsiteY358" fmla="*/ 2923877 h 4424422"/>
              <a:gd name="connsiteX359" fmla="*/ 705095 w 6881721"/>
              <a:gd name="connsiteY359" fmla="*/ 2762671 h 4424422"/>
              <a:gd name="connsiteX360" fmla="*/ 866474 w 6881721"/>
              <a:gd name="connsiteY360" fmla="*/ 2762671 h 4424422"/>
              <a:gd name="connsiteX361" fmla="*/ 899907 w 6881721"/>
              <a:gd name="connsiteY361" fmla="*/ 2843275 h 4424422"/>
              <a:gd name="connsiteX362" fmla="*/ 968935 w 6881721"/>
              <a:gd name="connsiteY362" fmla="*/ 4293985 h 4424422"/>
              <a:gd name="connsiteX363" fmla="*/ 962196 w 6881721"/>
              <a:gd name="connsiteY363" fmla="*/ 4310165 h 4424422"/>
              <a:gd name="connsiteX364" fmla="*/ 930058 w 6881721"/>
              <a:gd name="connsiteY364" fmla="*/ 4310165 h 4424422"/>
              <a:gd name="connsiteX365" fmla="*/ 930058 w 6881721"/>
              <a:gd name="connsiteY365" fmla="*/ 4278063 h 4424422"/>
              <a:gd name="connsiteX366" fmla="*/ 962196 w 6881721"/>
              <a:gd name="connsiteY366" fmla="*/ 4278063 h 4424422"/>
              <a:gd name="connsiteX367" fmla="*/ 968935 w 6881721"/>
              <a:gd name="connsiteY367" fmla="*/ 4293985 h 4424422"/>
              <a:gd name="connsiteX368" fmla="*/ 969280 w 6881721"/>
              <a:gd name="connsiteY368" fmla="*/ 3971231 h 4424422"/>
              <a:gd name="connsiteX369" fmla="*/ 962541 w 6881721"/>
              <a:gd name="connsiteY369" fmla="*/ 3987411 h 4424422"/>
              <a:gd name="connsiteX370" fmla="*/ 930404 w 6881721"/>
              <a:gd name="connsiteY370" fmla="*/ 3987411 h 4424422"/>
              <a:gd name="connsiteX371" fmla="*/ 930404 w 6881721"/>
              <a:gd name="connsiteY371" fmla="*/ 3955309 h 4424422"/>
              <a:gd name="connsiteX372" fmla="*/ 962541 w 6881721"/>
              <a:gd name="connsiteY372" fmla="*/ 3955309 h 4424422"/>
              <a:gd name="connsiteX373" fmla="*/ 969280 w 6881721"/>
              <a:gd name="connsiteY373" fmla="*/ 3971231 h 4424422"/>
              <a:gd name="connsiteX374" fmla="*/ 1013944 w 6881721"/>
              <a:gd name="connsiteY374" fmla="*/ 2360179 h 4424422"/>
              <a:gd name="connsiteX375" fmla="*/ 993988 w 6881721"/>
              <a:gd name="connsiteY375" fmla="*/ 2408505 h 4424422"/>
              <a:gd name="connsiteX376" fmla="*/ 897229 w 6881721"/>
              <a:gd name="connsiteY376" fmla="*/ 2408505 h 4424422"/>
              <a:gd name="connsiteX377" fmla="*/ 897229 w 6881721"/>
              <a:gd name="connsiteY377" fmla="*/ 2311851 h 4424422"/>
              <a:gd name="connsiteX378" fmla="*/ 993988 w 6881721"/>
              <a:gd name="connsiteY378" fmla="*/ 2311851 h 4424422"/>
              <a:gd name="connsiteX379" fmla="*/ 1013944 w 6881721"/>
              <a:gd name="connsiteY379" fmla="*/ 2360179 h 4424422"/>
              <a:gd name="connsiteX380" fmla="*/ 1013944 w 6881721"/>
              <a:gd name="connsiteY380" fmla="*/ 2037771 h 4424422"/>
              <a:gd name="connsiteX381" fmla="*/ 993988 w 6881721"/>
              <a:gd name="connsiteY381" fmla="*/ 2086097 h 4424422"/>
              <a:gd name="connsiteX382" fmla="*/ 897229 w 6881721"/>
              <a:gd name="connsiteY382" fmla="*/ 2086097 h 4424422"/>
              <a:gd name="connsiteX383" fmla="*/ 897229 w 6881721"/>
              <a:gd name="connsiteY383" fmla="*/ 1989443 h 4424422"/>
              <a:gd name="connsiteX384" fmla="*/ 993988 w 6881721"/>
              <a:gd name="connsiteY384" fmla="*/ 1989443 h 4424422"/>
              <a:gd name="connsiteX385" fmla="*/ 1013944 w 6881721"/>
              <a:gd name="connsiteY385" fmla="*/ 2037771 h 4424422"/>
              <a:gd name="connsiteX386" fmla="*/ 1013944 w 6881721"/>
              <a:gd name="connsiteY386" fmla="*/ 1715361 h 4424422"/>
              <a:gd name="connsiteX387" fmla="*/ 993988 w 6881721"/>
              <a:gd name="connsiteY387" fmla="*/ 1763687 h 4424422"/>
              <a:gd name="connsiteX388" fmla="*/ 897229 w 6881721"/>
              <a:gd name="connsiteY388" fmla="*/ 1763687 h 4424422"/>
              <a:gd name="connsiteX389" fmla="*/ 897229 w 6881721"/>
              <a:gd name="connsiteY389" fmla="*/ 1667033 h 4424422"/>
              <a:gd name="connsiteX390" fmla="*/ 993988 w 6881721"/>
              <a:gd name="connsiteY390" fmla="*/ 1667033 h 4424422"/>
              <a:gd name="connsiteX391" fmla="*/ 1013944 w 6881721"/>
              <a:gd name="connsiteY391" fmla="*/ 1715361 h 4424422"/>
              <a:gd name="connsiteX392" fmla="*/ 1013944 w 6881721"/>
              <a:gd name="connsiteY392" fmla="*/ 1392953 h 4424422"/>
              <a:gd name="connsiteX393" fmla="*/ 993988 w 6881721"/>
              <a:gd name="connsiteY393" fmla="*/ 1441279 h 4424422"/>
              <a:gd name="connsiteX394" fmla="*/ 897229 w 6881721"/>
              <a:gd name="connsiteY394" fmla="*/ 1441279 h 4424422"/>
              <a:gd name="connsiteX395" fmla="*/ 897229 w 6881721"/>
              <a:gd name="connsiteY395" fmla="*/ 1344625 h 4424422"/>
              <a:gd name="connsiteX396" fmla="*/ 993988 w 6881721"/>
              <a:gd name="connsiteY396" fmla="*/ 1344625 h 4424422"/>
              <a:gd name="connsiteX397" fmla="*/ 1013944 w 6881721"/>
              <a:gd name="connsiteY397" fmla="*/ 1392953 h 4424422"/>
              <a:gd name="connsiteX398" fmla="*/ 1036924 w 6881721"/>
              <a:gd name="connsiteY398" fmla="*/ 1071019 h 4424422"/>
              <a:gd name="connsiteX399" fmla="*/ 1010229 w 6881721"/>
              <a:gd name="connsiteY399" fmla="*/ 1135439 h 4424422"/>
              <a:gd name="connsiteX400" fmla="*/ 880988 w 6881721"/>
              <a:gd name="connsiteY400" fmla="*/ 1135439 h 4424422"/>
              <a:gd name="connsiteX401" fmla="*/ 880988 w 6881721"/>
              <a:gd name="connsiteY401" fmla="*/ 1006337 h 4424422"/>
              <a:gd name="connsiteX402" fmla="*/ 1010229 w 6881721"/>
              <a:gd name="connsiteY402" fmla="*/ 1006337 h 4424422"/>
              <a:gd name="connsiteX403" fmla="*/ 1036924 w 6881721"/>
              <a:gd name="connsiteY403" fmla="*/ 1071019 h 4424422"/>
              <a:gd name="connsiteX404" fmla="*/ 1061286 w 6881721"/>
              <a:gd name="connsiteY404" fmla="*/ 3649297 h 4424422"/>
              <a:gd name="connsiteX405" fmla="*/ 1027853 w 6881721"/>
              <a:gd name="connsiteY405" fmla="*/ 3729899 h 4424422"/>
              <a:gd name="connsiteX406" fmla="*/ 866474 w 6881721"/>
              <a:gd name="connsiteY406" fmla="*/ 3729899 h 4424422"/>
              <a:gd name="connsiteX407" fmla="*/ 866474 w 6881721"/>
              <a:gd name="connsiteY407" fmla="*/ 3568693 h 4424422"/>
              <a:gd name="connsiteX408" fmla="*/ 990100 w 6881721"/>
              <a:gd name="connsiteY408" fmla="*/ 3543647 h 4424422"/>
              <a:gd name="connsiteX409" fmla="*/ 1024968 w 6881721"/>
              <a:gd name="connsiteY409" fmla="*/ 3566779 h 4424422"/>
              <a:gd name="connsiteX410" fmla="*/ 1026471 w 6881721"/>
              <a:gd name="connsiteY410" fmla="*/ 3569039 h 4424422"/>
              <a:gd name="connsiteX411" fmla="*/ 1029355 w 6881721"/>
              <a:gd name="connsiteY411" fmla="*/ 3570953 h 4424422"/>
              <a:gd name="connsiteX412" fmla="*/ 1052928 w 6881721"/>
              <a:gd name="connsiteY412" fmla="*/ 3606405 h 4424422"/>
              <a:gd name="connsiteX413" fmla="*/ 1061286 w 6881721"/>
              <a:gd name="connsiteY413" fmla="*/ 3649297 h 4424422"/>
              <a:gd name="connsiteX414" fmla="*/ 1061286 w 6881721"/>
              <a:gd name="connsiteY414" fmla="*/ 3326887 h 4424422"/>
              <a:gd name="connsiteX415" fmla="*/ 1052928 w 6881721"/>
              <a:gd name="connsiteY415" fmla="*/ 3369777 h 4424422"/>
              <a:gd name="connsiteX416" fmla="*/ 1028532 w 6881721"/>
              <a:gd name="connsiteY416" fmla="*/ 3406467 h 4424422"/>
              <a:gd name="connsiteX417" fmla="*/ 1026471 w 6881721"/>
              <a:gd name="connsiteY417" fmla="*/ 3407835 h 4424422"/>
              <a:gd name="connsiteX418" fmla="*/ 1025792 w 6881721"/>
              <a:gd name="connsiteY418" fmla="*/ 3408857 h 4424422"/>
              <a:gd name="connsiteX419" fmla="*/ 990100 w 6881721"/>
              <a:gd name="connsiteY419" fmla="*/ 3432537 h 4424422"/>
              <a:gd name="connsiteX420" fmla="*/ 866474 w 6881721"/>
              <a:gd name="connsiteY420" fmla="*/ 3407489 h 4424422"/>
              <a:gd name="connsiteX421" fmla="*/ 866474 w 6881721"/>
              <a:gd name="connsiteY421" fmla="*/ 3246285 h 4424422"/>
              <a:gd name="connsiteX422" fmla="*/ 1027853 w 6881721"/>
              <a:gd name="connsiteY422" fmla="*/ 3246285 h 4424422"/>
              <a:gd name="connsiteX423" fmla="*/ 1061286 w 6881721"/>
              <a:gd name="connsiteY423" fmla="*/ 3326887 h 4424422"/>
              <a:gd name="connsiteX424" fmla="*/ 1061286 w 6881721"/>
              <a:gd name="connsiteY424" fmla="*/ 3004479 h 4424422"/>
              <a:gd name="connsiteX425" fmla="*/ 1027853 w 6881721"/>
              <a:gd name="connsiteY425" fmla="*/ 3085081 h 4424422"/>
              <a:gd name="connsiteX426" fmla="*/ 866474 w 6881721"/>
              <a:gd name="connsiteY426" fmla="*/ 3085081 h 4424422"/>
              <a:gd name="connsiteX427" fmla="*/ 866474 w 6881721"/>
              <a:gd name="connsiteY427" fmla="*/ 2923877 h 4424422"/>
              <a:gd name="connsiteX428" fmla="*/ 1027853 w 6881721"/>
              <a:gd name="connsiteY428" fmla="*/ 2923877 h 4424422"/>
              <a:gd name="connsiteX429" fmla="*/ 1061286 w 6881721"/>
              <a:gd name="connsiteY429" fmla="*/ 3004479 h 4424422"/>
              <a:gd name="connsiteX430" fmla="*/ 1061286 w 6881721"/>
              <a:gd name="connsiteY430" fmla="*/ 2682071 h 4424422"/>
              <a:gd name="connsiteX431" fmla="*/ 1027853 w 6881721"/>
              <a:gd name="connsiteY431" fmla="*/ 2762671 h 4424422"/>
              <a:gd name="connsiteX432" fmla="*/ 866474 w 6881721"/>
              <a:gd name="connsiteY432" fmla="*/ 2762671 h 4424422"/>
              <a:gd name="connsiteX433" fmla="*/ 866474 w 6881721"/>
              <a:gd name="connsiteY433" fmla="*/ 2601467 h 4424422"/>
              <a:gd name="connsiteX434" fmla="*/ 1027853 w 6881721"/>
              <a:gd name="connsiteY434" fmla="*/ 2601467 h 4424422"/>
              <a:gd name="connsiteX435" fmla="*/ 1061286 w 6881721"/>
              <a:gd name="connsiteY435" fmla="*/ 2682071 h 4424422"/>
              <a:gd name="connsiteX436" fmla="*/ 1130313 w 6881721"/>
              <a:gd name="connsiteY436" fmla="*/ 4132435 h 4424422"/>
              <a:gd name="connsiteX437" fmla="*/ 1123575 w 6881721"/>
              <a:gd name="connsiteY437" fmla="*/ 4148615 h 4424422"/>
              <a:gd name="connsiteX438" fmla="*/ 1091438 w 6881721"/>
              <a:gd name="connsiteY438" fmla="*/ 4148615 h 4424422"/>
              <a:gd name="connsiteX439" fmla="*/ 1091438 w 6881721"/>
              <a:gd name="connsiteY439" fmla="*/ 4116513 h 4424422"/>
              <a:gd name="connsiteX440" fmla="*/ 1123575 w 6881721"/>
              <a:gd name="connsiteY440" fmla="*/ 4116513 h 4424422"/>
              <a:gd name="connsiteX441" fmla="*/ 1130313 w 6881721"/>
              <a:gd name="connsiteY441" fmla="*/ 4132435 h 4424422"/>
              <a:gd name="connsiteX442" fmla="*/ 1130313 w 6881721"/>
              <a:gd name="connsiteY442" fmla="*/ 3810025 h 4424422"/>
              <a:gd name="connsiteX443" fmla="*/ 1123575 w 6881721"/>
              <a:gd name="connsiteY443" fmla="*/ 3826207 h 4424422"/>
              <a:gd name="connsiteX444" fmla="*/ 1091438 w 6881721"/>
              <a:gd name="connsiteY444" fmla="*/ 3826207 h 4424422"/>
              <a:gd name="connsiteX445" fmla="*/ 1091438 w 6881721"/>
              <a:gd name="connsiteY445" fmla="*/ 3794103 h 4424422"/>
              <a:gd name="connsiteX446" fmla="*/ 1123575 w 6881721"/>
              <a:gd name="connsiteY446" fmla="*/ 3794103 h 4424422"/>
              <a:gd name="connsiteX447" fmla="*/ 1130313 w 6881721"/>
              <a:gd name="connsiteY447" fmla="*/ 3810025 h 4424422"/>
              <a:gd name="connsiteX448" fmla="*/ 1176014 w 6881721"/>
              <a:gd name="connsiteY448" fmla="*/ 2199665 h 4424422"/>
              <a:gd name="connsiteX449" fmla="*/ 1156058 w 6881721"/>
              <a:gd name="connsiteY449" fmla="*/ 2247991 h 4424422"/>
              <a:gd name="connsiteX450" fmla="*/ 1059300 w 6881721"/>
              <a:gd name="connsiteY450" fmla="*/ 2247991 h 4424422"/>
              <a:gd name="connsiteX451" fmla="*/ 1059300 w 6881721"/>
              <a:gd name="connsiteY451" fmla="*/ 2151337 h 4424422"/>
              <a:gd name="connsiteX452" fmla="*/ 1156058 w 6881721"/>
              <a:gd name="connsiteY452" fmla="*/ 2151337 h 4424422"/>
              <a:gd name="connsiteX453" fmla="*/ 1176014 w 6881721"/>
              <a:gd name="connsiteY453" fmla="*/ 2199665 h 4424422"/>
              <a:gd name="connsiteX454" fmla="*/ 1176014 w 6881721"/>
              <a:gd name="connsiteY454" fmla="*/ 1877257 h 4424422"/>
              <a:gd name="connsiteX455" fmla="*/ 1156058 w 6881721"/>
              <a:gd name="connsiteY455" fmla="*/ 1925583 h 4424422"/>
              <a:gd name="connsiteX456" fmla="*/ 1059300 w 6881721"/>
              <a:gd name="connsiteY456" fmla="*/ 1925583 h 4424422"/>
              <a:gd name="connsiteX457" fmla="*/ 1059300 w 6881721"/>
              <a:gd name="connsiteY457" fmla="*/ 1828929 h 4424422"/>
              <a:gd name="connsiteX458" fmla="*/ 1156058 w 6881721"/>
              <a:gd name="connsiteY458" fmla="*/ 1828929 h 4424422"/>
              <a:gd name="connsiteX459" fmla="*/ 1176014 w 6881721"/>
              <a:gd name="connsiteY459" fmla="*/ 1877257 h 4424422"/>
              <a:gd name="connsiteX460" fmla="*/ 1176014 w 6881721"/>
              <a:gd name="connsiteY460" fmla="*/ 1554847 h 4424422"/>
              <a:gd name="connsiteX461" fmla="*/ 1156058 w 6881721"/>
              <a:gd name="connsiteY461" fmla="*/ 1603173 h 4424422"/>
              <a:gd name="connsiteX462" fmla="*/ 1059300 w 6881721"/>
              <a:gd name="connsiteY462" fmla="*/ 1603173 h 4424422"/>
              <a:gd name="connsiteX463" fmla="*/ 1059300 w 6881721"/>
              <a:gd name="connsiteY463" fmla="*/ 1506519 h 4424422"/>
              <a:gd name="connsiteX464" fmla="*/ 1156058 w 6881721"/>
              <a:gd name="connsiteY464" fmla="*/ 1506519 h 4424422"/>
              <a:gd name="connsiteX465" fmla="*/ 1176014 w 6881721"/>
              <a:gd name="connsiteY465" fmla="*/ 1554847 h 4424422"/>
              <a:gd name="connsiteX466" fmla="*/ 1176014 w 6881721"/>
              <a:gd name="connsiteY466" fmla="*/ 1232439 h 4424422"/>
              <a:gd name="connsiteX467" fmla="*/ 1156058 w 6881721"/>
              <a:gd name="connsiteY467" fmla="*/ 1280765 h 4424422"/>
              <a:gd name="connsiteX468" fmla="*/ 1059300 w 6881721"/>
              <a:gd name="connsiteY468" fmla="*/ 1280765 h 4424422"/>
              <a:gd name="connsiteX469" fmla="*/ 1059300 w 6881721"/>
              <a:gd name="connsiteY469" fmla="*/ 1184111 h 4424422"/>
              <a:gd name="connsiteX470" fmla="*/ 1156058 w 6881721"/>
              <a:gd name="connsiteY470" fmla="*/ 1184111 h 4424422"/>
              <a:gd name="connsiteX471" fmla="*/ 1176014 w 6881721"/>
              <a:gd name="connsiteY471" fmla="*/ 1232439 h 4424422"/>
              <a:gd name="connsiteX472" fmla="*/ 1198303 w 6881721"/>
              <a:gd name="connsiteY472" fmla="*/ 909511 h 4424422"/>
              <a:gd name="connsiteX473" fmla="*/ 1171609 w 6881721"/>
              <a:gd name="connsiteY473" fmla="*/ 973889 h 4424422"/>
              <a:gd name="connsiteX474" fmla="*/ 1042713 w 6881721"/>
              <a:gd name="connsiteY474" fmla="*/ 973889 h 4424422"/>
              <a:gd name="connsiteX475" fmla="*/ 1042713 w 6881721"/>
              <a:gd name="connsiteY475" fmla="*/ 845133 h 4424422"/>
              <a:gd name="connsiteX476" fmla="*/ 1171609 w 6881721"/>
              <a:gd name="connsiteY476" fmla="*/ 845133 h 4424422"/>
              <a:gd name="connsiteX477" fmla="*/ 1198303 w 6881721"/>
              <a:gd name="connsiteY477" fmla="*/ 909511 h 4424422"/>
              <a:gd name="connsiteX478" fmla="*/ 1221284 w 6881721"/>
              <a:gd name="connsiteY478" fmla="*/ 3488437 h 4424422"/>
              <a:gd name="connsiteX479" fmla="*/ 1187851 w 6881721"/>
              <a:gd name="connsiteY479" fmla="*/ 3569039 h 4424422"/>
              <a:gd name="connsiteX480" fmla="*/ 1064224 w 6881721"/>
              <a:gd name="connsiteY480" fmla="*/ 3594087 h 4424422"/>
              <a:gd name="connsiteX481" fmla="*/ 1029355 w 6881721"/>
              <a:gd name="connsiteY481" fmla="*/ 3570953 h 4424422"/>
              <a:gd name="connsiteX482" fmla="*/ 1027853 w 6881721"/>
              <a:gd name="connsiteY482" fmla="*/ 3568693 h 4424422"/>
              <a:gd name="connsiteX483" fmla="*/ 1024968 w 6881721"/>
              <a:gd name="connsiteY483" fmla="*/ 3566779 h 4424422"/>
              <a:gd name="connsiteX484" fmla="*/ 1001396 w 6881721"/>
              <a:gd name="connsiteY484" fmla="*/ 3531327 h 4424422"/>
              <a:gd name="connsiteX485" fmla="*/ 1001396 w 6881721"/>
              <a:gd name="connsiteY485" fmla="*/ 3445547 h 4424422"/>
              <a:gd name="connsiteX486" fmla="*/ 1025792 w 6881721"/>
              <a:gd name="connsiteY486" fmla="*/ 3408857 h 4424422"/>
              <a:gd name="connsiteX487" fmla="*/ 1027853 w 6881721"/>
              <a:gd name="connsiteY487" fmla="*/ 3407489 h 4424422"/>
              <a:gd name="connsiteX488" fmla="*/ 1028532 w 6881721"/>
              <a:gd name="connsiteY488" fmla="*/ 3406467 h 4424422"/>
              <a:gd name="connsiteX489" fmla="*/ 1064224 w 6881721"/>
              <a:gd name="connsiteY489" fmla="*/ 3382787 h 4424422"/>
              <a:gd name="connsiteX490" fmla="*/ 1187851 w 6881721"/>
              <a:gd name="connsiteY490" fmla="*/ 3407835 h 4424422"/>
              <a:gd name="connsiteX491" fmla="*/ 1221284 w 6881721"/>
              <a:gd name="connsiteY491" fmla="*/ 3488437 h 4424422"/>
              <a:gd name="connsiteX492" fmla="*/ 1222666 w 6881721"/>
              <a:gd name="connsiteY492" fmla="*/ 3165683 h 4424422"/>
              <a:gd name="connsiteX493" fmla="*/ 1214308 w 6881721"/>
              <a:gd name="connsiteY493" fmla="*/ 3208573 h 4424422"/>
              <a:gd name="connsiteX494" fmla="*/ 1190051 w 6881721"/>
              <a:gd name="connsiteY494" fmla="*/ 3245055 h 4424422"/>
              <a:gd name="connsiteX495" fmla="*/ 1188196 w 6881721"/>
              <a:gd name="connsiteY495" fmla="*/ 3246285 h 4424422"/>
              <a:gd name="connsiteX496" fmla="*/ 1187377 w 6881721"/>
              <a:gd name="connsiteY496" fmla="*/ 3247517 h 4424422"/>
              <a:gd name="connsiteX497" fmla="*/ 1151480 w 6881721"/>
              <a:gd name="connsiteY497" fmla="*/ 3271333 h 4424422"/>
              <a:gd name="connsiteX498" fmla="*/ 1027853 w 6881721"/>
              <a:gd name="connsiteY498" fmla="*/ 3246285 h 4424422"/>
              <a:gd name="connsiteX499" fmla="*/ 1027853 w 6881721"/>
              <a:gd name="connsiteY499" fmla="*/ 3085081 h 4424422"/>
              <a:gd name="connsiteX500" fmla="*/ 1189233 w 6881721"/>
              <a:gd name="connsiteY500" fmla="*/ 3085081 h 4424422"/>
              <a:gd name="connsiteX501" fmla="*/ 1222666 w 6881721"/>
              <a:gd name="connsiteY501" fmla="*/ 3165683 h 4424422"/>
              <a:gd name="connsiteX502" fmla="*/ 1222666 w 6881721"/>
              <a:gd name="connsiteY502" fmla="*/ 2843275 h 4424422"/>
              <a:gd name="connsiteX503" fmla="*/ 1189233 w 6881721"/>
              <a:gd name="connsiteY503" fmla="*/ 2923877 h 4424422"/>
              <a:gd name="connsiteX504" fmla="*/ 1027853 w 6881721"/>
              <a:gd name="connsiteY504" fmla="*/ 2923877 h 4424422"/>
              <a:gd name="connsiteX505" fmla="*/ 1027853 w 6881721"/>
              <a:gd name="connsiteY505" fmla="*/ 2762671 h 4424422"/>
              <a:gd name="connsiteX506" fmla="*/ 1189233 w 6881721"/>
              <a:gd name="connsiteY506" fmla="*/ 2762671 h 4424422"/>
              <a:gd name="connsiteX507" fmla="*/ 1222666 w 6881721"/>
              <a:gd name="connsiteY507" fmla="*/ 2843275 h 4424422"/>
              <a:gd name="connsiteX508" fmla="*/ 1222666 w 6881721"/>
              <a:gd name="connsiteY508" fmla="*/ 2520865 h 4424422"/>
              <a:gd name="connsiteX509" fmla="*/ 1189233 w 6881721"/>
              <a:gd name="connsiteY509" fmla="*/ 2601467 h 4424422"/>
              <a:gd name="connsiteX510" fmla="*/ 1027853 w 6881721"/>
              <a:gd name="connsiteY510" fmla="*/ 2601467 h 4424422"/>
              <a:gd name="connsiteX511" fmla="*/ 1027853 w 6881721"/>
              <a:gd name="connsiteY511" fmla="*/ 2440263 h 4424422"/>
              <a:gd name="connsiteX512" fmla="*/ 1189233 w 6881721"/>
              <a:gd name="connsiteY512" fmla="*/ 2440263 h 4424422"/>
              <a:gd name="connsiteX513" fmla="*/ 1222666 w 6881721"/>
              <a:gd name="connsiteY513" fmla="*/ 2520865 h 4424422"/>
              <a:gd name="connsiteX514" fmla="*/ 1291693 w 6881721"/>
              <a:gd name="connsiteY514" fmla="*/ 748177 h 4424422"/>
              <a:gd name="connsiteX515" fmla="*/ 1284955 w 6881721"/>
              <a:gd name="connsiteY515" fmla="*/ 764359 h 4424422"/>
              <a:gd name="connsiteX516" fmla="*/ 1252817 w 6881721"/>
              <a:gd name="connsiteY516" fmla="*/ 764359 h 4424422"/>
              <a:gd name="connsiteX517" fmla="*/ 1252817 w 6881721"/>
              <a:gd name="connsiteY517" fmla="*/ 732255 h 4424422"/>
              <a:gd name="connsiteX518" fmla="*/ 1284955 w 6881721"/>
              <a:gd name="connsiteY518" fmla="*/ 732255 h 4424422"/>
              <a:gd name="connsiteX519" fmla="*/ 1291693 w 6881721"/>
              <a:gd name="connsiteY519" fmla="*/ 748177 h 4424422"/>
              <a:gd name="connsiteX520" fmla="*/ 1292039 w 6881721"/>
              <a:gd name="connsiteY520" fmla="*/ 4293985 h 4424422"/>
              <a:gd name="connsiteX521" fmla="*/ 1285300 w 6881721"/>
              <a:gd name="connsiteY521" fmla="*/ 4310165 h 4424422"/>
              <a:gd name="connsiteX522" fmla="*/ 1253163 w 6881721"/>
              <a:gd name="connsiteY522" fmla="*/ 4310165 h 4424422"/>
              <a:gd name="connsiteX523" fmla="*/ 1253163 w 6881721"/>
              <a:gd name="connsiteY523" fmla="*/ 4278063 h 4424422"/>
              <a:gd name="connsiteX524" fmla="*/ 1285300 w 6881721"/>
              <a:gd name="connsiteY524" fmla="*/ 4278063 h 4424422"/>
              <a:gd name="connsiteX525" fmla="*/ 1292039 w 6881721"/>
              <a:gd name="connsiteY525" fmla="*/ 4293985 h 4424422"/>
              <a:gd name="connsiteX526" fmla="*/ 1292039 w 6881721"/>
              <a:gd name="connsiteY526" fmla="*/ 3971575 h 4424422"/>
              <a:gd name="connsiteX527" fmla="*/ 1285300 w 6881721"/>
              <a:gd name="connsiteY527" fmla="*/ 3987757 h 4424422"/>
              <a:gd name="connsiteX528" fmla="*/ 1253163 w 6881721"/>
              <a:gd name="connsiteY528" fmla="*/ 3987757 h 4424422"/>
              <a:gd name="connsiteX529" fmla="*/ 1253163 w 6881721"/>
              <a:gd name="connsiteY529" fmla="*/ 3955653 h 4424422"/>
              <a:gd name="connsiteX530" fmla="*/ 1285300 w 6881721"/>
              <a:gd name="connsiteY530" fmla="*/ 3955653 h 4424422"/>
              <a:gd name="connsiteX531" fmla="*/ 1292039 w 6881721"/>
              <a:gd name="connsiteY531" fmla="*/ 3971575 h 4424422"/>
              <a:gd name="connsiteX532" fmla="*/ 1292039 w 6881721"/>
              <a:gd name="connsiteY532" fmla="*/ 3649167 h 4424422"/>
              <a:gd name="connsiteX533" fmla="*/ 1285300 w 6881721"/>
              <a:gd name="connsiteY533" fmla="*/ 3665347 h 4424422"/>
              <a:gd name="connsiteX534" fmla="*/ 1253163 w 6881721"/>
              <a:gd name="connsiteY534" fmla="*/ 3665347 h 4424422"/>
              <a:gd name="connsiteX535" fmla="*/ 1253163 w 6881721"/>
              <a:gd name="connsiteY535" fmla="*/ 3633245 h 4424422"/>
              <a:gd name="connsiteX536" fmla="*/ 1285300 w 6881721"/>
              <a:gd name="connsiteY536" fmla="*/ 3633245 h 4424422"/>
              <a:gd name="connsiteX537" fmla="*/ 1292039 w 6881721"/>
              <a:gd name="connsiteY537" fmla="*/ 3649167 h 4424422"/>
              <a:gd name="connsiteX538" fmla="*/ 1337049 w 6881721"/>
              <a:gd name="connsiteY538" fmla="*/ 2037425 h 4424422"/>
              <a:gd name="connsiteX539" fmla="*/ 1317092 w 6881721"/>
              <a:gd name="connsiteY539" fmla="*/ 2085751 h 4424422"/>
              <a:gd name="connsiteX540" fmla="*/ 1220334 w 6881721"/>
              <a:gd name="connsiteY540" fmla="*/ 2085751 h 4424422"/>
              <a:gd name="connsiteX541" fmla="*/ 1220334 w 6881721"/>
              <a:gd name="connsiteY541" fmla="*/ 1989097 h 4424422"/>
              <a:gd name="connsiteX542" fmla="*/ 1317092 w 6881721"/>
              <a:gd name="connsiteY542" fmla="*/ 1989097 h 4424422"/>
              <a:gd name="connsiteX543" fmla="*/ 1337049 w 6881721"/>
              <a:gd name="connsiteY543" fmla="*/ 2037425 h 4424422"/>
              <a:gd name="connsiteX544" fmla="*/ 1337049 w 6881721"/>
              <a:gd name="connsiteY544" fmla="*/ 1715017 h 4424422"/>
              <a:gd name="connsiteX545" fmla="*/ 1317092 w 6881721"/>
              <a:gd name="connsiteY545" fmla="*/ 1763343 h 4424422"/>
              <a:gd name="connsiteX546" fmla="*/ 1220334 w 6881721"/>
              <a:gd name="connsiteY546" fmla="*/ 1763343 h 4424422"/>
              <a:gd name="connsiteX547" fmla="*/ 1220334 w 6881721"/>
              <a:gd name="connsiteY547" fmla="*/ 1666689 h 4424422"/>
              <a:gd name="connsiteX548" fmla="*/ 1317092 w 6881721"/>
              <a:gd name="connsiteY548" fmla="*/ 1666689 h 4424422"/>
              <a:gd name="connsiteX549" fmla="*/ 1337049 w 6881721"/>
              <a:gd name="connsiteY549" fmla="*/ 1715017 h 4424422"/>
              <a:gd name="connsiteX550" fmla="*/ 1337049 w 6881721"/>
              <a:gd name="connsiteY550" fmla="*/ 1070199 h 4424422"/>
              <a:gd name="connsiteX551" fmla="*/ 1317092 w 6881721"/>
              <a:gd name="connsiteY551" fmla="*/ 1118525 h 4424422"/>
              <a:gd name="connsiteX552" fmla="*/ 1220334 w 6881721"/>
              <a:gd name="connsiteY552" fmla="*/ 1118525 h 4424422"/>
              <a:gd name="connsiteX553" fmla="*/ 1220334 w 6881721"/>
              <a:gd name="connsiteY553" fmla="*/ 1021871 h 4424422"/>
              <a:gd name="connsiteX554" fmla="*/ 1317092 w 6881721"/>
              <a:gd name="connsiteY554" fmla="*/ 1021871 h 4424422"/>
              <a:gd name="connsiteX555" fmla="*/ 1337049 w 6881721"/>
              <a:gd name="connsiteY555" fmla="*/ 1070199 h 4424422"/>
              <a:gd name="connsiteX556" fmla="*/ 1337394 w 6881721"/>
              <a:gd name="connsiteY556" fmla="*/ 1392953 h 4424422"/>
              <a:gd name="connsiteX557" fmla="*/ 1317438 w 6881721"/>
              <a:gd name="connsiteY557" fmla="*/ 1441279 h 4424422"/>
              <a:gd name="connsiteX558" fmla="*/ 1220679 w 6881721"/>
              <a:gd name="connsiteY558" fmla="*/ 1441279 h 4424422"/>
              <a:gd name="connsiteX559" fmla="*/ 1220679 w 6881721"/>
              <a:gd name="connsiteY559" fmla="*/ 1344625 h 4424422"/>
              <a:gd name="connsiteX560" fmla="*/ 1317438 w 6881721"/>
              <a:gd name="connsiteY560" fmla="*/ 1344625 h 4424422"/>
              <a:gd name="connsiteX561" fmla="*/ 1337394 w 6881721"/>
              <a:gd name="connsiteY561" fmla="*/ 1392953 h 4424422"/>
              <a:gd name="connsiteX562" fmla="*/ 1383009 w 6881721"/>
              <a:gd name="connsiteY562" fmla="*/ 3326887 h 4424422"/>
              <a:gd name="connsiteX563" fmla="*/ 1349576 w 6881721"/>
              <a:gd name="connsiteY563" fmla="*/ 3407489 h 4424422"/>
              <a:gd name="connsiteX564" fmla="*/ 1188196 w 6881721"/>
              <a:gd name="connsiteY564" fmla="*/ 3407489 h 4424422"/>
              <a:gd name="connsiteX565" fmla="*/ 1163121 w 6881721"/>
              <a:gd name="connsiteY565" fmla="*/ 3283997 h 4424422"/>
              <a:gd name="connsiteX566" fmla="*/ 1187377 w 6881721"/>
              <a:gd name="connsiteY566" fmla="*/ 3247517 h 4424422"/>
              <a:gd name="connsiteX567" fmla="*/ 1189233 w 6881721"/>
              <a:gd name="connsiteY567" fmla="*/ 3246285 h 4424422"/>
              <a:gd name="connsiteX568" fmla="*/ 1190051 w 6881721"/>
              <a:gd name="connsiteY568" fmla="*/ 3245055 h 4424422"/>
              <a:gd name="connsiteX569" fmla="*/ 1225949 w 6881721"/>
              <a:gd name="connsiteY569" fmla="*/ 3221237 h 4424422"/>
              <a:gd name="connsiteX570" fmla="*/ 1349576 w 6881721"/>
              <a:gd name="connsiteY570" fmla="*/ 3246285 h 4424422"/>
              <a:gd name="connsiteX571" fmla="*/ 1383009 w 6881721"/>
              <a:gd name="connsiteY571" fmla="*/ 3326887 h 4424422"/>
              <a:gd name="connsiteX572" fmla="*/ 1384045 w 6881721"/>
              <a:gd name="connsiteY572" fmla="*/ 3004479 h 4424422"/>
              <a:gd name="connsiteX573" fmla="*/ 1375687 w 6881721"/>
              <a:gd name="connsiteY573" fmla="*/ 3047369 h 4424422"/>
              <a:gd name="connsiteX574" fmla="*/ 1351430 w 6881721"/>
              <a:gd name="connsiteY574" fmla="*/ 3083851 h 4424422"/>
              <a:gd name="connsiteX575" fmla="*/ 1349576 w 6881721"/>
              <a:gd name="connsiteY575" fmla="*/ 3085081 h 4424422"/>
              <a:gd name="connsiteX576" fmla="*/ 1348758 w 6881721"/>
              <a:gd name="connsiteY576" fmla="*/ 3086311 h 4424422"/>
              <a:gd name="connsiteX577" fmla="*/ 1312859 w 6881721"/>
              <a:gd name="connsiteY577" fmla="*/ 3110129 h 4424422"/>
              <a:gd name="connsiteX578" fmla="*/ 1189233 w 6881721"/>
              <a:gd name="connsiteY578" fmla="*/ 3085081 h 4424422"/>
              <a:gd name="connsiteX579" fmla="*/ 1189233 w 6881721"/>
              <a:gd name="connsiteY579" fmla="*/ 2923877 h 4424422"/>
              <a:gd name="connsiteX580" fmla="*/ 1350612 w 6881721"/>
              <a:gd name="connsiteY580" fmla="*/ 2923877 h 4424422"/>
              <a:gd name="connsiteX581" fmla="*/ 1384045 w 6881721"/>
              <a:gd name="connsiteY581" fmla="*/ 3004479 h 4424422"/>
              <a:gd name="connsiteX582" fmla="*/ 1384045 w 6881721"/>
              <a:gd name="connsiteY582" fmla="*/ 2682071 h 4424422"/>
              <a:gd name="connsiteX583" fmla="*/ 1350612 w 6881721"/>
              <a:gd name="connsiteY583" fmla="*/ 2762671 h 4424422"/>
              <a:gd name="connsiteX584" fmla="*/ 1189233 w 6881721"/>
              <a:gd name="connsiteY584" fmla="*/ 2762671 h 4424422"/>
              <a:gd name="connsiteX585" fmla="*/ 1189233 w 6881721"/>
              <a:gd name="connsiteY585" fmla="*/ 2601467 h 4424422"/>
              <a:gd name="connsiteX586" fmla="*/ 1350612 w 6881721"/>
              <a:gd name="connsiteY586" fmla="*/ 2601467 h 4424422"/>
              <a:gd name="connsiteX587" fmla="*/ 1384045 w 6881721"/>
              <a:gd name="connsiteY587" fmla="*/ 2682071 h 4424422"/>
              <a:gd name="connsiteX588" fmla="*/ 1384045 w 6881721"/>
              <a:gd name="connsiteY588" fmla="*/ 2359661 h 4424422"/>
              <a:gd name="connsiteX589" fmla="*/ 1350612 w 6881721"/>
              <a:gd name="connsiteY589" fmla="*/ 2440263 h 4424422"/>
              <a:gd name="connsiteX590" fmla="*/ 1189233 w 6881721"/>
              <a:gd name="connsiteY590" fmla="*/ 2440263 h 4424422"/>
              <a:gd name="connsiteX591" fmla="*/ 1189233 w 6881721"/>
              <a:gd name="connsiteY591" fmla="*/ 2279059 h 4424422"/>
              <a:gd name="connsiteX592" fmla="*/ 1350612 w 6881721"/>
              <a:gd name="connsiteY592" fmla="*/ 2279059 h 4424422"/>
              <a:gd name="connsiteX593" fmla="*/ 1384045 w 6881721"/>
              <a:gd name="connsiteY593" fmla="*/ 2359661 h 4424422"/>
              <a:gd name="connsiteX594" fmla="*/ 1452726 w 6881721"/>
              <a:gd name="connsiteY594" fmla="*/ 4133125 h 4424422"/>
              <a:gd name="connsiteX595" fmla="*/ 1445988 w 6881721"/>
              <a:gd name="connsiteY595" fmla="*/ 4149307 h 4424422"/>
              <a:gd name="connsiteX596" fmla="*/ 1413851 w 6881721"/>
              <a:gd name="connsiteY596" fmla="*/ 4149307 h 4424422"/>
              <a:gd name="connsiteX597" fmla="*/ 1413851 w 6881721"/>
              <a:gd name="connsiteY597" fmla="*/ 4117203 h 4424422"/>
              <a:gd name="connsiteX598" fmla="*/ 1445988 w 6881721"/>
              <a:gd name="connsiteY598" fmla="*/ 4117203 h 4424422"/>
              <a:gd name="connsiteX599" fmla="*/ 1452726 w 6881721"/>
              <a:gd name="connsiteY599" fmla="*/ 4133125 h 4424422"/>
              <a:gd name="connsiteX600" fmla="*/ 1452726 w 6881721"/>
              <a:gd name="connsiteY600" fmla="*/ 3810717 h 4424422"/>
              <a:gd name="connsiteX601" fmla="*/ 1445988 w 6881721"/>
              <a:gd name="connsiteY601" fmla="*/ 3826897 h 4424422"/>
              <a:gd name="connsiteX602" fmla="*/ 1413851 w 6881721"/>
              <a:gd name="connsiteY602" fmla="*/ 3826897 h 4424422"/>
              <a:gd name="connsiteX603" fmla="*/ 1413851 w 6881721"/>
              <a:gd name="connsiteY603" fmla="*/ 3794795 h 4424422"/>
              <a:gd name="connsiteX604" fmla="*/ 1445988 w 6881721"/>
              <a:gd name="connsiteY604" fmla="*/ 3794795 h 4424422"/>
              <a:gd name="connsiteX605" fmla="*/ 1452726 w 6881721"/>
              <a:gd name="connsiteY605" fmla="*/ 3810717 h 4424422"/>
              <a:gd name="connsiteX606" fmla="*/ 1452726 w 6881721"/>
              <a:gd name="connsiteY606" fmla="*/ 3488307 h 4424422"/>
              <a:gd name="connsiteX607" fmla="*/ 1445988 w 6881721"/>
              <a:gd name="connsiteY607" fmla="*/ 3504489 h 4424422"/>
              <a:gd name="connsiteX608" fmla="*/ 1413851 w 6881721"/>
              <a:gd name="connsiteY608" fmla="*/ 3504489 h 4424422"/>
              <a:gd name="connsiteX609" fmla="*/ 1413851 w 6881721"/>
              <a:gd name="connsiteY609" fmla="*/ 3472385 h 4424422"/>
              <a:gd name="connsiteX610" fmla="*/ 1445988 w 6881721"/>
              <a:gd name="connsiteY610" fmla="*/ 3472385 h 4424422"/>
              <a:gd name="connsiteX611" fmla="*/ 1452726 w 6881721"/>
              <a:gd name="connsiteY611" fmla="*/ 3488307 h 4424422"/>
              <a:gd name="connsiteX612" fmla="*/ 1453418 w 6881721"/>
              <a:gd name="connsiteY612" fmla="*/ 586973 h 4424422"/>
              <a:gd name="connsiteX613" fmla="*/ 1446679 w 6881721"/>
              <a:gd name="connsiteY613" fmla="*/ 603154 h 4424422"/>
              <a:gd name="connsiteX614" fmla="*/ 1414196 w 6881721"/>
              <a:gd name="connsiteY614" fmla="*/ 603154 h 4424422"/>
              <a:gd name="connsiteX615" fmla="*/ 1414196 w 6881721"/>
              <a:gd name="connsiteY615" fmla="*/ 571051 h 4424422"/>
              <a:gd name="connsiteX616" fmla="*/ 1446679 w 6881721"/>
              <a:gd name="connsiteY616" fmla="*/ 571051 h 4424422"/>
              <a:gd name="connsiteX617" fmla="*/ 1453418 w 6881721"/>
              <a:gd name="connsiteY617" fmla="*/ 586973 h 4424422"/>
              <a:gd name="connsiteX618" fmla="*/ 1475707 w 6881721"/>
              <a:gd name="connsiteY618" fmla="*/ 2198457 h 4424422"/>
              <a:gd name="connsiteX619" fmla="*/ 1462230 w 6881721"/>
              <a:gd name="connsiteY619" fmla="*/ 2230731 h 4424422"/>
              <a:gd name="connsiteX620" fmla="*/ 1397609 w 6881721"/>
              <a:gd name="connsiteY620" fmla="*/ 2230731 h 4424422"/>
              <a:gd name="connsiteX621" fmla="*/ 1397609 w 6881721"/>
              <a:gd name="connsiteY621" fmla="*/ 2166181 h 4424422"/>
              <a:gd name="connsiteX622" fmla="*/ 1462230 w 6881721"/>
              <a:gd name="connsiteY622" fmla="*/ 2166181 h 4424422"/>
              <a:gd name="connsiteX623" fmla="*/ 1475707 w 6881721"/>
              <a:gd name="connsiteY623" fmla="*/ 2198457 h 4424422"/>
              <a:gd name="connsiteX624" fmla="*/ 1498428 w 6881721"/>
              <a:gd name="connsiteY624" fmla="*/ 1875875 h 4424422"/>
              <a:gd name="connsiteX625" fmla="*/ 1478472 w 6881721"/>
              <a:gd name="connsiteY625" fmla="*/ 1924201 h 4424422"/>
              <a:gd name="connsiteX626" fmla="*/ 1381713 w 6881721"/>
              <a:gd name="connsiteY626" fmla="*/ 1924201 h 4424422"/>
              <a:gd name="connsiteX627" fmla="*/ 1381713 w 6881721"/>
              <a:gd name="connsiteY627" fmla="*/ 1827547 h 4424422"/>
              <a:gd name="connsiteX628" fmla="*/ 1478472 w 6881721"/>
              <a:gd name="connsiteY628" fmla="*/ 1827547 h 4424422"/>
              <a:gd name="connsiteX629" fmla="*/ 1498428 w 6881721"/>
              <a:gd name="connsiteY629" fmla="*/ 1875875 h 4424422"/>
              <a:gd name="connsiteX630" fmla="*/ 1498428 w 6881721"/>
              <a:gd name="connsiteY630" fmla="*/ 1553811 h 4424422"/>
              <a:gd name="connsiteX631" fmla="*/ 1478472 w 6881721"/>
              <a:gd name="connsiteY631" fmla="*/ 1602137 h 4424422"/>
              <a:gd name="connsiteX632" fmla="*/ 1381713 w 6881721"/>
              <a:gd name="connsiteY632" fmla="*/ 1602137 h 4424422"/>
              <a:gd name="connsiteX633" fmla="*/ 1381713 w 6881721"/>
              <a:gd name="connsiteY633" fmla="*/ 1505485 h 4424422"/>
              <a:gd name="connsiteX634" fmla="*/ 1478472 w 6881721"/>
              <a:gd name="connsiteY634" fmla="*/ 1505485 h 4424422"/>
              <a:gd name="connsiteX635" fmla="*/ 1498428 w 6881721"/>
              <a:gd name="connsiteY635" fmla="*/ 1553811 h 4424422"/>
              <a:gd name="connsiteX636" fmla="*/ 1498428 w 6881721"/>
              <a:gd name="connsiteY636" fmla="*/ 1231403 h 4424422"/>
              <a:gd name="connsiteX637" fmla="*/ 1478472 w 6881721"/>
              <a:gd name="connsiteY637" fmla="*/ 1279729 h 4424422"/>
              <a:gd name="connsiteX638" fmla="*/ 1381713 w 6881721"/>
              <a:gd name="connsiteY638" fmla="*/ 1279729 h 4424422"/>
              <a:gd name="connsiteX639" fmla="*/ 1381713 w 6881721"/>
              <a:gd name="connsiteY639" fmla="*/ 1183075 h 4424422"/>
              <a:gd name="connsiteX640" fmla="*/ 1478472 w 6881721"/>
              <a:gd name="connsiteY640" fmla="*/ 1183075 h 4424422"/>
              <a:gd name="connsiteX641" fmla="*/ 1498428 w 6881721"/>
              <a:gd name="connsiteY641" fmla="*/ 1231403 h 4424422"/>
              <a:gd name="connsiteX642" fmla="*/ 1521408 w 6881721"/>
              <a:gd name="connsiteY642" fmla="*/ 909123 h 4424422"/>
              <a:gd name="connsiteX643" fmla="*/ 1494713 w 6881721"/>
              <a:gd name="connsiteY643" fmla="*/ 973545 h 4424422"/>
              <a:gd name="connsiteX644" fmla="*/ 1365817 w 6881721"/>
              <a:gd name="connsiteY644" fmla="*/ 973545 h 4424422"/>
              <a:gd name="connsiteX645" fmla="*/ 1365817 w 6881721"/>
              <a:gd name="connsiteY645" fmla="*/ 844443 h 4424422"/>
              <a:gd name="connsiteX646" fmla="*/ 1494713 w 6881721"/>
              <a:gd name="connsiteY646" fmla="*/ 844443 h 4424422"/>
              <a:gd name="connsiteX647" fmla="*/ 1521408 w 6881721"/>
              <a:gd name="connsiteY647" fmla="*/ 909123 h 4424422"/>
              <a:gd name="connsiteX648" fmla="*/ 1544388 w 6881721"/>
              <a:gd name="connsiteY648" fmla="*/ 3165683 h 4424422"/>
              <a:gd name="connsiteX649" fmla="*/ 1510955 w 6881721"/>
              <a:gd name="connsiteY649" fmla="*/ 3246285 h 4424422"/>
              <a:gd name="connsiteX650" fmla="*/ 1349576 w 6881721"/>
              <a:gd name="connsiteY650" fmla="*/ 3246285 h 4424422"/>
              <a:gd name="connsiteX651" fmla="*/ 1324500 w 6881721"/>
              <a:gd name="connsiteY651" fmla="*/ 3122793 h 4424422"/>
              <a:gd name="connsiteX652" fmla="*/ 1348758 w 6881721"/>
              <a:gd name="connsiteY652" fmla="*/ 3086311 h 4424422"/>
              <a:gd name="connsiteX653" fmla="*/ 1350612 w 6881721"/>
              <a:gd name="connsiteY653" fmla="*/ 3085081 h 4424422"/>
              <a:gd name="connsiteX654" fmla="*/ 1351430 w 6881721"/>
              <a:gd name="connsiteY654" fmla="*/ 3083851 h 4424422"/>
              <a:gd name="connsiteX655" fmla="*/ 1387328 w 6881721"/>
              <a:gd name="connsiteY655" fmla="*/ 3060033 h 4424422"/>
              <a:gd name="connsiteX656" fmla="*/ 1510955 w 6881721"/>
              <a:gd name="connsiteY656" fmla="*/ 3085081 h 4424422"/>
              <a:gd name="connsiteX657" fmla="*/ 1544388 w 6881721"/>
              <a:gd name="connsiteY657" fmla="*/ 3165683 h 4424422"/>
              <a:gd name="connsiteX658" fmla="*/ 1545425 w 6881721"/>
              <a:gd name="connsiteY658" fmla="*/ 2843275 h 4424422"/>
              <a:gd name="connsiteX659" fmla="*/ 1537067 w 6881721"/>
              <a:gd name="connsiteY659" fmla="*/ 2886165 h 4424422"/>
              <a:gd name="connsiteX660" fmla="*/ 1512810 w 6881721"/>
              <a:gd name="connsiteY660" fmla="*/ 2922647 h 4424422"/>
              <a:gd name="connsiteX661" fmla="*/ 1510955 w 6881721"/>
              <a:gd name="connsiteY661" fmla="*/ 2923877 h 4424422"/>
              <a:gd name="connsiteX662" fmla="*/ 1510136 w 6881721"/>
              <a:gd name="connsiteY662" fmla="*/ 2925109 h 4424422"/>
              <a:gd name="connsiteX663" fmla="*/ 1474239 w 6881721"/>
              <a:gd name="connsiteY663" fmla="*/ 2948925 h 4424422"/>
              <a:gd name="connsiteX664" fmla="*/ 1350612 w 6881721"/>
              <a:gd name="connsiteY664" fmla="*/ 2923877 h 4424422"/>
              <a:gd name="connsiteX665" fmla="*/ 1350612 w 6881721"/>
              <a:gd name="connsiteY665" fmla="*/ 2762671 h 4424422"/>
              <a:gd name="connsiteX666" fmla="*/ 1511992 w 6881721"/>
              <a:gd name="connsiteY666" fmla="*/ 2762671 h 4424422"/>
              <a:gd name="connsiteX667" fmla="*/ 1545425 w 6881721"/>
              <a:gd name="connsiteY667" fmla="*/ 2843275 h 4424422"/>
              <a:gd name="connsiteX668" fmla="*/ 1545425 w 6881721"/>
              <a:gd name="connsiteY668" fmla="*/ 2520865 h 4424422"/>
              <a:gd name="connsiteX669" fmla="*/ 1511992 w 6881721"/>
              <a:gd name="connsiteY669" fmla="*/ 2601467 h 4424422"/>
              <a:gd name="connsiteX670" fmla="*/ 1350612 w 6881721"/>
              <a:gd name="connsiteY670" fmla="*/ 2601467 h 4424422"/>
              <a:gd name="connsiteX671" fmla="*/ 1350612 w 6881721"/>
              <a:gd name="connsiteY671" fmla="*/ 2440263 h 4424422"/>
              <a:gd name="connsiteX672" fmla="*/ 1511992 w 6881721"/>
              <a:gd name="connsiteY672" fmla="*/ 2440263 h 4424422"/>
              <a:gd name="connsiteX673" fmla="*/ 1545425 w 6881721"/>
              <a:gd name="connsiteY673" fmla="*/ 2520865 h 4424422"/>
              <a:gd name="connsiteX674" fmla="*/ 1613976 w 6881721"/>
              <a:gd name="connsiteY674" fmla="*/ 4293985 h 4424422"/>
              <a:gd name="connsiteX675" fmla="*/ 1607368 w 6881721"/>
              <a:gd name="connsiteY675" fmla="*/ 4310165 h 4424422"/>
              <a:gd name="connsiteX676" fmla="*/ 1575230 w 6881721"/>
              <a:gd name="connsiteY676" fmla="*/ 4310165 h 4424422"/>
              <a:gd name="connsiteX677" fmla="*/ 1575230 w 6881721"/>
              <a:gd name="connsiteY677" fmla="*/ 4278063 h 4424422"/>
              <a:gd name="connsiteX678" fmla="*/ 1607368 w 6881721"/>
              <a:gd name="connsiteY678" fmla="*/ 4278063 h 4424422"/>
              <a:gd name="connsiteX679" fmla="*/ 1613976 w 6881721"/>
              <a:gd name="connsiteY679" fmla="*/ 4293985 h 4424422"/>
              <a:gd name="connsiteX680" fmla="*/ 1614106 w 6881721"/>
              <a:gd name="connsiteY680" fmla="*/ 3971921 h 4424422"/>
              <a:gd name="connsiteX681" fmla="*/ 1607368 w 6881721"/>
              <a:gd name="connsiteY681" fmla="*/ 3988101 h 4424422"/>
              <a:gd name="connsiteX682" fmla="*/ 1575230 w 6881721"/>
              <a:gd name="connsiteY682" fmla="*/ 3988101 h 4424422"/>
              <a:gd name="connsiteX683" fmla="*/ 1575230 w 6881721"/>
              <a:gd name="connsiteY683" fmla="*/ 3955999 h 4424422"/>
              <a:gd name="connsiteX684" fmla="*/ 1607368 w 6881721"/>
              <a:gd name="connsiteY684" fmla="*/ 3955999 h 4424422"/>
              <a:gd name="connsiteX685" fmla="*/ 1614106 w 6881721"/>
              <a:gd name="connsiteY685" fmla="*/ 3971921 h 4424422"/>
              <a:gd name="connsiteX686" fmla="*/ 1614106 w 6881721"/>
              <a:gd name="connsiteY686" fmla="*/ 3649511 h 4424422"/>
              <a:gd name="connsiteX687" fmla="*/ 1607368 w 6881721"/>
              <a:gd name="connsiteY687" fmla="*/ 3665693 h 4424422"/>
              <a:gd name="connsiteX688" fmla="*/ 1575230 w 6881721"/>
              <a:gd name="connsiteY688" fmla="*/ 3665693 h 4424422"/>
              <a:gd name="connsiteX689" fmla="*/ 1575230 w 6881721"/>
              <a:gd name="connsiteY689" fmla="*/ 3633591 h 4424422"/>
              <a:gd name="connsiteX690" fmla="*/ 1607368 w 6881721"/>
              <a:gd name="connsiteY690" fmla="*/ 3633591 h 4424422"/>
              <a:gd name="connsiteX691" fmla="*/ 1614106 w 6881721"/>
              <a:gd name="connsiteY691" fmla="*/ 3649511 h 4424422"/>
              <a:gd name="connsiteX692" fmla="*/ 1614106 w 6881721"/>
              <a:gd name="connsiteY692" fmla="*/ 3327103 h 4424422"/>
              <a:gd name="connsiteX693" fmla="*/ 1607368 w 6881721"/>
              <a:gd name="connsiteY693" fmla="*/ 3343283 h 4424422"/>
              <a:gd name="connsiteX694" fmla="*/ 1575230 w 6881721"/>
              <a:gd name="connsiteY694" fmla="*/ 3343283 h 4424422"/>
              <a:gd name="connsiteX695" fmla="*/ 1575230 w 6881721"/>
              <a:gd name="connsiteY695" fmla="*/ 3311181 h 4424422"/>
              <a:gd name="connsiteX696" fmla="*/ 1607368 w 6881721"/>
              <a:gd name="connsiteY696" fmla="*/ 3311181 h 4424422"/>
              <a:gd name="connsiteX697" fmla="*/ 1614106 w 6881721"/>
              <a:gd name="connsiteY697" fmla="*/ 3327103 h 4424422"/>
              <a:gd name="connsiteX698" fmla="*/ 1636741 w 6881721"/>
              <a:gd name="connsiteY698" fmla="*/ 2359661 h 4424422"/>
              <a:gd name="connsiteX699" fmla="*/ 1623264 w 6881721"/>
              <a:gd name="connsiteY699" fmla="*/ 2391937 h 4424422"/>
              <a:gd name="connsiteX700" fmla="*/ 1558643 w 6881721"/>
              <a:gd name="connsiteY700" fmla="*/ 2391937 h 4424422"/>
              <a:gd name="connsiteX701" fmla="*/ 1558643 w 6881721"/>
              <a:gd name="connsiteY701" fmla="*/ 2327385 h 4424422"/>
              <a:gd name="connsiteX702" fmla="*/ 1623264 w 6881721"/>
              <a:gd name="connsiteY702" fmla="*/ 2327385 h 4424422"/>
              <a:gd name="connsiteX703" fmla="*/ 1636741 w 6881721"/>
              <a:gd name="connsiteY703" fmla="*/ 2359661 h 4424422"/>
              <a:gd name="connsiteX704" fmla="*/ 1636741 w 6881721"/>
              <a:gd name="connsiteY704" fmla="*/ 2037253 h 4424422"/>
              <a:gd name="connsiteX705" fmla="*/ 1623264 w 6881721"/>
              <a:gd name="connsiteY705" fmla="*/ 2069527 h 4424422"/>
              <a:gd name="connsiteX706" fmla="*/ 1558643 w 6881721"/>
              <a:gd name="connsiteY706" fmla="*/ 2069527 h 4424422"/>
              <a:gd name="connsiteX707" fmla="*/ 1558643 w 6881721"/>
              <a:gd name="connsiteY707" fmla="*/ 2004977 h 4424422"/>
              <a:gd name="connsiteX708" fmla="*/ 1623264 w 6881721"/>
              <a:gd name="connsiteY708" fmla="*/ 2004977 h 4424422"/>
              <a:gd name="connsiteX709" fmla="*/ 1636741 w 6881721"/>
              <a:gd name="connsiteY709" fmla="*/ 2037253 h 4424422"/>
              <a:gd name="connsiteX710" fmla="*/ 1659116 w 6881721"/>
              <a:gd name="connsiteY710" fmla="*/ 1715017 h 4424422"/>
              <a:gd name="connsiteX711" fmla="*/ 1639160 w 6881721"/>
              <a:gd name="connsiteY711" fmla="*/ 1763343 h 4424422"/>
              <a:gd name="connsiteX712" fmla="*/ 1542401 w 6881721"/>
              <a:gd name="connsiteY712" fmla="*/ 1763343 h 4424422"/>
              <a:gd name="connsiteX713" fmla="*/ 1542401 w 6881721"/>
              <a:gd name="connsiteY713" fmla="*/ 1666689 h 4424422"/>
              <a:gd name="connsiteX714" fmla="*/ 1639160 w 6881721"/>
              <a:gd name="connsiteY714" fmla="*/ 1666689 h 4424422"/>
              <a:gd name="connsiteX715" fmla="*/ 1659116 w 6881721"/>
              <a:gd name="connsiteY715" fmla="*/ 1715017 h 4424422"/>
              <a:gd name="connsiteX716" fmla="*/ 1659461 w 6881721"/>
              <a:gd name="connsiteY716" fmla="*/ 1392607 h 4424422"/>
              <a:gd name="connsiteX717" fmla="*/ 1639505 w 6881721"/>
              <a:gd name="connsiteY717" fmla="*/ 1440933 h 4424422"/>
              <a:gd name="connsiteX718" fmla="*/ 1542747 w 6881721"/>
              <a:gd name="connsiteY718" fmla="*/ 1440933 h 4424422"/>
              <a:gd name="connsiteX719" fmla="*/ 1542747 w 6881721"/>
              <a:gd name="connsiteY719" fmla="*/ 1344279 h 4424422"/>
              <a:gd name="connsiteX720" fmla="*/ 1639505 w 6881721"/>
              <a:gd name="connsiteY720" fmla="*/ 1344279 h 4424422"/>
              <a:gd name="connsiteX721" fmla="*/ 1659461 w 6881721"/>
              <a:gd name="connsiteY721" fmla="*/ 1392607 h 4424422"/>
              <a:gd name="connsiteX722" fmla="*/ 1682788 w 6881721"/>
              <a:gd name="connsiteY722" fmla="*/ 1070327 h 4424422"/>
              <a:gd name="connsiteX723" fmla="*/ 1656093 w 6881721"/>
              <a:gd name="connsiteY723" fmla="*/ 1134749 h 4424422"/>
              <a:gd name="connsiteX724" fmla="*/ 1527196 w 6881721"/>
              <a:gd name="connsiteY724" fmla="*/ 1134749 h 4424422"/>
              <a:gd name="connsiteX725" fmla="*/ 1527196 w 6881721"/>
              <a:gd name="connsiteY725" fmla="*/ 1005647 h 4424422"/>
              <a:gd name="connsiteX726" fmla="*/ 1656093 w 6881721"/>
              <a:gd name="connsiteY726" fmla="*/ 1005647 h 4424422"/>
              <a:gd name="connsiteX727" fmla="*/ 1682788 w 6881721"/>
              <a:gd name="connsiteY727" fmla="*/ 1070327 h 4424422"/>
              <a:gd name="connsiteX728" fmla="*/ 1682788 w 6881721"/>
              <a:gd name="connsiteY728" fmla="*/ 748265 h 4424422"/>
              <a:gd name="connsiteX729" fmla="*/ 1656093 w 6881721"/>
              <a:gd name="connsiteY729" fmla="*/ 812685 h 4424422"/>
              <a:gd name="connsiteX730" fmla="*/ 1527196 w 6881721"/>
              <a:gd name="connsiteY730" fmla="*/ 812685 h 4424422"/>
              <a:gd name="connsiteX731" fmla="*/ 1527196 w 6881721"/>
              <a:gd name="connsiteY731" fmla="*/ 683583 h 4424422"/>
              <a:gd name="connsiteX732" fmla="*/ 1656093 w 6881721"/>
              <a:gd name="connsiteY732" fmla="*/ 683583 h 4424422"/>
              <a:gd name="connsiteX733" fmla="*/ 1682788 w 6881721"/>
              <a:gd name="connsiteY733" fmla="*/ 748265 h 4424422"/>
              <a:gd name="connsiteX734" fmla="*/ 1705767 w 6881721"/>
              <a:gd name="connsiteY734" fmla="*/ 3004479 h 4424422"/>
              <a:gd name="connsiteX735" fmla="*/ 1672334 w 6881721"/>
              <a:gd name="connsiteY735" fmla="*/ 3085081 h 4424422"/>
              <a:gd name="connsiteX736" fmla="*/ 1510955 w 6881721"/>
              <a:gd name="connsiteY736" fmla="*/ 3085081 h 4424422"/>
              <a:gd name="connsiteX737" fmla="*/ 1485880 w 6881721"/>
              <a:gd name="connsiteY737" fmla="*/ 2961589 h 4424422"/>
              <a:gd name="connsiteX738" fmla="*/ 1510136 w 6881721"/>
              <a:gd name="connsiteY738" fmla="*/ 2925109 h 4424422"/>
              <a:gd name="connsiteX739" fmla="*/ 1511992 w 6881721"/>
              <a:gd name="connsiteY739" fmla="*/ 2923877 h 4424422"/>
              <a:gd name="connsiteX740" fmla="*/ 1512810 w 6881721"/>
              <a:gd name="connsiteY740" fmla="*/ 2922647 h 4424422"/>
              <a:gd name="connsiteX741" fmla="*/ 1548708 w 6881721"/>
              <a:gd name="connsiteY741" fmla="*/ 2898829 h 4424422"/>
              <a:gd name="connsiteX742" fmla="*/ 1672334 w 6881721"/>
              <a:gd name="connsiteY742" fmla="*/ 2923877 h 4424422"/>
              <a:gd name="connsiteX743" fmla="*/ 1705767 w 6881721"/>
              <a:gd name="connsiteY743" fmla="*/ 3004479 h 4424422"/>
              <a:gd name="connsiteX744" fmla="*/ 1706804 w 6881721"/>
              <a:gd name="connsiteY744" fmla="*/ 2682071 h 4424422"/>
              <a:gd name="connsiteX745" fmla="*/ 1698446 w 6881721"/>
              <a:gd name="connsiteY745" fmla="*/ 2724961 h 4424422"/>
              <a:gd name="connsiteX746" fmla="*/ 1674189 w 6881721"/>
              <a:gd name="connsiteY746" fmla="*/ 2761441 h 4424422"/>
              <a:gd name="connsiteX747" fmla="*/ 1672334 w 6881721"/>
              <a:gd name="connsiteY747" fmla="*/ 2762671 h 4424422"/>
              <a:gd name="connsiteX748" fmla="*/ 1671515 w 6881721"/>
              <a:gd name="connsiteY748" fmla="*/ 2763903 h 4424422"/>
              <a:gd name="connsiteX749" fmla="*/ 1635618 w 6881721"/>
              <a:gd name="connsiteY749" fmla="*/ 2787719 h 4424422"/>
              <a:gd name="connsiteX750" fmla="*/ 1511992 w 6881721"/>
              <a:gd name="connsiteY750" fmla="*/ 2762671 h 4424422"/>
              <a:gd name="connsiteX751" fmla="*/ 1511992 w 6881721"/>
              <a:gd name="connsiteY751" fmla="*/ 2601467 h 4424422"/>
              <a:gd name="connsiteX752" fmla="*/ 1673371 w 6881721"/>
              <a:gd name="connsiteY752" fmla="*/ 2601467 h 4424422"/>
              <a:gd name="connsiteX753" fmla="*/ 1706804 w 6881721"/>
              <a:gd name="connsiteY753" fmla="*/ 2682071 h 4424422"/>
              <a:gd name="connsiteX754" fmla="*/ 1775485 w 6881721"/>
              <a:gd name="connsiteY754" fmla="*/ 4132781 h 4424422"/>
              <a:gd name="connsiteX755" fmla="*/ 1768747 w 6881721"/>
              <a:gd name="connsiteY755" fmla="*/ 4148961 h 4424422"/>
              <a:gd name="connsiteX756" fmla="*/ 1736610 w 6881721"/>
              <a:gd name="connsiteY756" fmla="*/ 4148961 h 4424422"/>
              <a:gd name="connsiteX757" fmla="*/ 1736610 w 6881721"/>
              <a:gd name="connsiteY757" fmla="*/ 4116859 h 4424422"/>
              <a:gd name="connsiteX758" fmla="*/ 1768747 w 6881721"/>
              <a:gd name="connsiteY758" fmla="*/ 4116859 h 4424422"/>
              <a:gd name="connsiteX759" fmla="*/ 1775485 w 6881721"/>
              <a:gd name="connsiteY759" fmla="*/ 4132781 h 4424422"/>
              <a:gd name="connsiteX760" fmla="*/ 1775485 w 6881721"/>
              <a:gd name="connsiteY760" fmla="*/ 3810371 h 4424422"/>
              <a:gd name="connsiteX761" fmla="*/ 1768747 w 6881721"/>
              <a:gd name="connsiteY761" fmla="*/ 3826551 h 4424422"/>
              <a:gd name="connsiteX762" fmla="*/ 1736610 w 6881721"/>
              <a:gd name="connsiteY762" fmla="*/ 3826551 h 4424422"/>
              <a:gd name="connsiteX763" fmla="*/ 1736610 w 6881721"/>
              <a:gd name="connsiteY763" fmla="*/ 3794449 h 4424422"/>
              <a:gd name="connsiteX764" fmla="*/ 1768747 w 6881721"/>
              <a:gd name="connsiteY764" fmla="*/ 3794449 h 4424422"/>
              <a:gd name="connsiteX765" fmla="*/ 1775485 w 6881721"/>
              <a:gd name="connsiteY765" fmla="*/ 3810371 h 4424422"/>
              <a:gd name="connsiteX766" fmla="*/ 1775485 w 6881721"/>
              <a:gd name="connsiteY766" fmla="*/ 3487963 h 4424422"/>
              <a:gd name="connsiteX767" fmla="*/ 1768747 w 6881721"/>
              <a:gd name="connsiteY767" fmla="*/ 3504143 h 4424422"/>
              <a:gd name="connsiteX768" fmla="*/ 1736610 w 6881721"/>
              <a:gd name="connsiteY768" fmla="*/ 3504143 h 4424422"/>
              <a:gd name="connsiteX769" fmla="*/ 1736610 w 6881721"/>
              <a:gd name="connsiteY769" fmla="*/ 3472041 h 4424422"/>
              <a:gd name="connsiteX770" fmla="*/ 1768747 w 6881721"/>
              <a:gd name="connsiteY770" fmla="*/ 3472041 h 4424422"/>
              <a:gd name="connsiteX771" fmla="*/ 1775485 w 6881721"/>
              <a:gd name="connsiteY771" fmla="*/ 3487963 h 4424422"/>
              <a:gd name="connsiteX772" fmla="*/ 1775485 w 6881721"/>
              <a:gd name="connsiteY772" fmla="*/ 3165553 h 4424422"/>
              <a:gd name="connsiteX773" fmla="*/ 1768747 w 6881721"/>
              <a:gd name="connsiteY773" fmla="*/ 3181735 h 4424422"/>
              <a:gd name="connsiteX774" fmla="*/ 1736610 w 6881721"/>
              <a:gd name="connsiteY774" fmla="*/ 3181735 h 4424422"/>
              <a:gd name="connsiteX775" fmla="*/ 1736610 w 6881721"/>
              <a:gd name="connsiteY775" fmla="*/ 3149631 h 4424422"/>
              <a:gd name="connsiteX776" fmla="*/ 1768747 w 6881721"/>
              <a:gd name="connsiteY776" fmla="*/ 3149631 h 4424422"/>
              <a:gd name="connsiteX777" fmla="*/ 1775485 w 6881721"/>
              <a:gd name="connsiteY777" fmla="*/ 3165553 h 4424422"/>
              <a:gd name="connsiteX778" fmla="*/ 1797775 w 6881721"/>
              <a:gd name="connsiteY778" fmla="*/ 2520865 h 4424422"/>
              <a:gd name="connsiteX779" fmla="*/ 1784298 w 6881721"/>
              <a:gd name="connsiteY779" fmla="*/ 2553141 h 4424422"/>
              <a:gd name="connsiteX780" fmla="*/ 1719677 w 6881721"/>
              <a:gd name="connsiteY780" fmla="*/ 2553141 h 4424422"/>
              <a:gd name="connsiteX781" fmla="*/ 1719677 w 6881721"/>
              <a:gd name="connsiteY781" fmla="*/ 2488589 h 4424422"/>
              <a:gd name="connsiteX782" fmla="*/ 1784298 w 6881721"/>
              <a:gd name="connsiteY782" fmla="*/ 2488589 h 4424422"/>
              <a:gd name="connsiteX783" fmla="*/ 1797775 w 6881721"/>
              <a:gd name="connsiteY783" fmla="*/ 2520865 h 4424422"/>
              <a:gd name="connsiteX784" fmla="*/ 1797775 w 6881721"/>
              <a:gd name="connsiteY784" fmla="*/ 1876047 h 4424422"/>
              <a:gd name="connsiteX785" fmla="*/ 1784298 w 6881721"/>
              <a:gd name="connsiteY785" fmla="*/ 1908323 h 4424422"/>
              <a:gd name="connsiteX786" fmla="*/ 1719677 w 6881721"/>
              <a:gd name="connsiteY786" fmla="*/ 1908323 h 4424422"/>
              <a:gd name="connsiteX787" fmla="*/ 1719677 w 6881721"/>
              <a:gd name="connsiteY787" fmla="*/ 1843771 h 4424422"/>
              <a:gd name="connsiteX788" fmla="*/ 1784298 w 6881721"/>
              <a:gd name="connsiteY788" fmla="*/ 1843771 h 4424422"/>
              <a:gd name="connsiteX789" fmla="*/ 1797775 w 6881721"/>
              <a:gd name="connsiteY789" fmla="*/ 1876047 h 4424422"/>
              <a:gd name="connsiteX790" fmla="*/ 1798120 w 6881721"/>
              <a:gd name="connsiteY790" fmla="*/ 2198801 h 4424422"/>
              <a:gd name="connsiteX791" fmla="*/ 1784643 w 6881721"/>
              <a:gd name="connsiteY791" fmla="*/ 2231077 h 4424422"/>
              <a:gd name="connsiteX792" fmla="*/ 1720022 w 6881721"/>
              <a:gd name="connsiteY792" fmla="*/ 2231077 h 4424422"/>
              <a:gd name="connsiteX793" fmla="*/ 1720022 w 6881721"/>
              <a:gd name="connsiteY793" fmla="*/ 2166527 h 4424422"/>
              <a:gd name="connsiteX794" fmla="*/ 1784643 w 6881721"/>
              <a:gd name="connsiteY794" fmla="*/ 2166527 h 4424422"/>
              <a:gd name="connsiteX795" fmla="*/ 1798120 w 6881721"/>
              <a:gd name="connsiteY795" fmla="*/ 2198801 h 4424422"/>
              <a:gd name="connsiteX796" fmla="*/ 1812670 w 6881721"/>
              <a:gd name="connsiteY796" fmla="*/ 4424422 h 4424422"/>
              <a:gd name="connsiteX797" fmla="*/ 1693033 w 6881721"/>
              <a:gd name="connsiteY797" fmla="*/ 4424421 h 4424422"/>
              <a:gd name="connsiteX798" fmla="*/ 1704472 w 6881721"/>
              <a:gd name="connsiteY798" fmla="*/ 4407165 h 4424422"/>
              <a:gd name="connsiteX799" fmla="*/ 1801230 w 6881721"/>
              <a:gd name="connsiteY799" fmla="*/ 4407165 h 4424422"/>
              <a:gd name="connsiteX800" fmla="*/ 1820495 w 6881721"/>
              <a:gd name="connsiteY800" fmla="*/ 1553812 h 4424422"/>
              <a:gd name="connsiteX801" fmla="*/ 1800539 w 6881721"/>
              <a:gd name="connsiteY801" fmla="*/ 1602137 h 4424422"/>
              <a:gd name="connsiteX802" fmla="*/ 1703781 w 6881721"/>
              <a:gd name="connsiteY802" fmla="*/ 1602137 h 4424422"/>
              <a:gd name="connsiteX803" fmla="*/ 1703781 w 6881721"/>
              <a:gd name="connsiteY803" fmla="*/ 1505485 h 4424422"/>
              <a:gd name="connsiteX804" fmla="*/ 1800539 w 6881721"/>
              <a:gd name="connsiteY804" fmla="*/ 1505485 h 4424422"/>
              <a:gd name="connsiteX805" fmla="*/ 1820495 w 6881721"/>
              <a:gd name="connsiteY805" fmla="*/ 1553812 h 4424422"/>
              <a:gd name="connsiteX806" fmla="*/ 1843476 w 6881721"/>
              <a:gd name="connsiteY806" fmla="*/ 1231534 h 4424422"/>
              <a:gd name="connsiteX807" fmla="*/ 1816781 w 6881721"/>
              <a:gd name="connsiteY807" fmla="*/ 1295954 h 4424422"/>
              <a:gd name="connsiteX808" fmla="*/ 1687539 w 6881721"/>
              <a:gd name="connsiteY808" fmla="*/ 1295953 h 4424422"/>
              <a:gd name="connsiteX809" fmla="*/ 1687539 w 6881721"/>
              <a:gd name="connsiteY809" fmla="*/ 1166851 h 4424422"/>
              <a:gd name="connsiteX810" fmla="*/ 1816781 w 6881721"/>
              <a:gd name="connsiteY810" fmla="*/ 1166852 h 4424422"/>
              <a:gd name="connsiteX811" fmla="*/ 1843476 w 6881721"/>
              <a:gd name="connsiteY811" fmla="*/ 1231534 h 4424422"/>
              <a:gd name="connsiteX812" fmla="*/ 1843821 w 6881721"/>
              <a:gd name="connsiteY812" fmla="*/ 909470 h 4424422"/>
              <a:gd name="connsiteX813" fmla="*/ 1817126 w 6881721"/>
              <a:gd name="connsiteY813" fmla="*/ 973890 h 4424422"/>
              <a:gd name="connsiteX814" fmla="*/ 1687885 w 6881721"/>
              <a:gd name="connsiteY814" fmla="*/ 973889 h 4424422"/>
              <a:gd name="connsiteX815" fmla="*/ 1687885 w 6881721"/>
              <a:gd name="connsiteY815" fmla="*/ 844787 h 4424422"/>
              <a:gd name="connsiteX816" fmla="*/ 1817126 w 6881721"/>
              <a:gd name="connsiteY816" fmla="*/ 844788 h 4424422"/>
              <a:gd name="connsiteX817" fmla="*/ 1843821 w 6881721"/>
              <a:gd name="connsiteY817" fmla="*/ 909470 h 4424422"/>
              <a:gd name="connsiteX818" fmla="*/ 1843951 w 6881721"/>
              <a:gd name="connsiteY818" fmla="*/ 587060 h 4424422"/>
              <a:gd name="connsiteX819" fmla="*/ 1817126 w 6881721"/>
              <a:gd name="connsiteY819" fmla="*/ 651482 h 4424422"/>
              <a:gd name="connsiteX820" fmla="*/ 1687885 w 6881721"/>
              <a:gd name="connsiteY820" fmla="*/ 651481 h 4424422"/>
              <a:gd name="connsiteX821" fmla="*/ 1687885 w 6881721"/>
              <a:gd name="connsiteY821" fmla="*/ 522379 h 4424422"/>
              <a:gd name="connsiteX822" fmla="*/ 1817126 w 6881721"/>
              <a:gd name="connsiteY822" fmla="*/ 522379 h 4424422"/>
              <a:gd name="connsiteX823" fmla="*/ 1843951 w 6881721"/>
              <a:gd name="connsiteY823" fmla="*/ 587060 h 4424422"/>
              <a:gd name="connsiteX824" fmla="*/ 1867147 w 6881721"/>
              <a:gd name="connsiteY824" fmla="*/ 2843276 h 4424422"/>
              <a:gd name="connsiteX825" fmla="*/ 1833714 w 6881721"/>
              <a:gd name="connsiteY825" fmla="*/ 2923878 h 4424422"/>
              <a:gd name="connsiteX826" fmla="*/ 1672334 w 6881721"/>
              <a:gd name="connsiteY826" fmla="*/ 2923877 h 4424422"/>
              <a:gd name="connsiteX827" fmla="*/ 1647259 w 6881721"/>
              <a:gd name="connsiteY827" fmla="*/ 2800385 h 4424422"/>
              <a:gd name="connsiteX828" fmla="*/ 1671515 w 6881721"/>
              <a:gd name="connsiteY828" fmla="*/ 2763903 h 4424422"/>
              <a:gd name="connsiteX829" fmla="*/ 1673371 w 6881721"/>
              <a:gd name="connsiteY829" fmla="*/ 2762671 h 4424422"/>
              <a:gd name="connsiteX830" fmla="*/ 1674189 w 6881721"/>
              <a:gd name="connsiteY830" fmla="*/ 2761441 h 4424422"/>
              <a:gd name="connsiteX831" fmla="*/ 1710087 w 6881721"/>
              <a:gd name="connsiteY831" fmla="*/ 2737625 h 4424422"/>
              <a:gd name="connsiteX832" fmla="*/ 1833714 w 6881721"/>
              <a:gd name="connsiteY832" fmla="*/ 2762672 h 4424422"/>
              <a:gd name="connsiteX833" fmla="*/ 1867147 w 6881721"/>
              <a:gd name="connsiteY833" fmla="*/ 2843276 h 4424422"/>
              <a:gd name="connsiteX834" fmla="*/ 1936519 w 6881721"/>
              <a:gd name="connsiteY834" fmla="*/ 3649168 h 4424422"/>
              <a:gd name="connsiteX835" fmla="*/ 1929781 w 6881721"/>
              <a:gd name="connsiteY835" fmla="*/ 3665348 h 4424422"/>
              <a:gd name="connsiteX836" fmla="*/ 1897643 w 6881721"/>
              <a:gd name="connsiteY836" fmla="*/ 3665348 h 4424422"/>
              <a:gd name="connsiteX837" fmla="*/ 1897643 w 6881721"/>
              <a:gd name="connsiteY837" fmla="*/ 3633246 h 4424422"/>
              <a:gd name="connsiteX838" fmla="*/ 1929781 w 6881721"/>
              <a:gd name="connsiteY838" fmla="*/ 3633246 h 4424422"/>
              <a:gd name="connsiteX839" fmla="*/ 1936519 w 6881721"/>
              <a:gd name="connsiteY839" fmla="*/ 3649168 h 4424422"/>
              <a:gd name="connsiteX840" fmla="*/ 1936864 w 6881721"/>
              <a:gd name="connsiteY840" fmla="*/ 3971576 h 4424422"/>
              <a:gd name="connsiteX841" fmla="*/ 1930126 w 6881721"/>
              <a:gd name="connsiteY841" fmla="*/ 3987758 h 4424422"/>
              <a:gd name="connsiteX842" fmla="*/ 1897989 w 6881721"/>
              <a:gd name="connsiteY842" fmla="*/ 3987758 h 4424422"/>
              <a:gd name="connsiteX843" fmla="*/ 1897989 w 6881721"/>
              <a:gd name="connsiteY843" fmla="*/ 3955654 h 4424422"/>
              <a:gd name="connsiteX844" fmla="*/ 1930126 w 6881721"/>
              <a:gd name="connsiteY844" fmla="*/ 3955654 h 4424422"/>
              <a:gd name="connsiteX845" fmla="*/ 1936864 w 6881721"/>
              <a:gd name="connsiteY845" fmla="*/ 3971576 h 4424422"/>
              <a:gd name="connsiteX846" fmla="*/ 1936864 w 6881721"/>
              <a:gd name="connsiteY846" fmla="*/ 3327104 h 4424422"/>
              <a:gd name="connsiteX847" fmla="*/ 1930126 w 6881721"/>
              <a:gd name="connsiteY847" fmla="*/ 3343284 h 4424422"/>
              <a:gd name="connsiteX848" fmla="*/ 1897989 w 6881721"/>
              <a:gd name="connsiteY848" fmla="*/ 3343284 h 4424422"/>
              <a:gd name="connsiteX849" fmla="*/ 1897989 w 6881721"/>
              <a:gd name="connsiteY849" fmla="*/ 3311182 h 4424422"/>
              <a:gd name="connsiteX850" fmla="*/ 1930126 w 6881721"/>
              <a:gd name="connsiteY850" fmla="*/ 3311182 h 4424422"/>
              <a:gd name="connsiteX851" fmla="*/ 1936864 w 6881721"/>
              <a:gd name="connsiteY851" fmla="*/ 3327104 h 4424422"/>
              <a:gd name="connsiteX852" fmla="*/ 1936864 w 6881721"/>
              <a:gd name="connsiteY852" fmla="*/ 3004696 h 4424422"/>
              <a:gd name="connsiteX853" fmla="*/ 1930126 w 6881721"/>
              <a:gd name="connsiteY853" fmla="*/ 3020876 h 4424422"/>
              <a:gd name="connsiteX854" fmla="*/ 1897989 w 6881721"/>
              <a:gd name="connsiteY854" fmla="*/ 3020876 h 4424422"/>
              <a:gd name="connsiteX855" fmla="*/ 1897989 w 6881721"/>
              <a:gd name="connsiteY855" fmla="*/ 2988774 h 4424422"/>
              <a:gd name="connsiteX856" fmla="*/ 1930126 w 6881721"/>
              <a:gd name="connsiteY856" fmla="*/ 2988774 h 4424422"/>
              <a:gd name="connsiteX857" fmla="*/ 1936864 w 6881721"/>
              <a:gd name="connsiteY857" fmla="*/ 3004696 h 4424422"/>
              <a:gd name="connsiteX858" fmla="*/ 1959845 w 6881721"/>
              <a:gd name="connsiteY858" fmla="*/ 2682416 h 4424422"/>
              <a:gd name="connsiteX859" fmla="*/ 1946368 w 6881721"/>
              <a:gd name="connsiteY859" fmla="*/ 2714692 h 4424422"/>
              <a:gd name="connsiteX860" fmla="*/ 1881747 w 6881721"/>
              <a:gd name="connsiteY860" fmla="*/ 2714692 h 4424422"/>
              <a:gd name="connsiteX861" fmla="*/ 1881747 w 6881721"/>
              <a:gd name="connsiteY861" fmla="*/ 2650140 h 4424422"/>
              <a:gd name="connsiteX862" fmla="*/ 1946368 w 6881721"/>
              <a:gd name="connsiteY862" fmla="*/ 2650140 h 4424422"/>
              <a:gd name="connsiteX863" fmla="*/ 1959845 w 6881721"/>
              <a:gd name="connsiteY863" fmla="*/ 2682416 h 4424422"/>
              <a:gd name="connsiteX864" fmla="*/ 1959845 w 6881721"/>
              <a:gd name="connsiteY864" fmla="*/ 2360008 h 4424422"/>
              <a:gd name="connsiteX865" fmla="*/ 1946368 w 6881721"/>
              <a:gd name="connsiteY865" fmla="*/ 2392282 h 4424422"/>
              <a:gd name="connsiteX866" fmla="*/ 1881747 w 6881721"/>
              <a:gd name="connsiteY866" fmla="*/ 2392282 h 4424422"/>
              <a:gd name="connsiteX867" fmla="*/ 1881747 w 6881721"/>
              <a:gd name="connsiteY867" fmla="*/ 2327732 h 4424422"/>
              <a:gd name="connsiteX868" fmla="*/ 1946368 w 6881721"/>
              <a:gd name="connsiteY868" fmla="*/ 2327732 h 4424422"/>
              <a:gd name="connsiteX869" fmla="*/ 1959845 w 6881721"/>
              <a:gd name="connsiteY869" fmla="*/ 2360008 h 4424422"/>
              <a:gd name="connsiteX870" fmla="*/ 1959845 w 6881721"/>
              <a:gd name="connsiteY870" fmla="*/ 2037944 h 4424422"/>
              <a:gd name="connsiteX871" fmla="*/ 1946368 w 6881721"/>
              <a:gd name="connsiteY871" fmla="*/ 2070218 h 4424422"/>
              <a:gd name="connsiteX872" fmla="*/ 1881747 w 6881721"/>
              <a:gd name="connsiteY872" fmla="*/ 2070218 h 4424422"/>
              <a:gd name="connsiteX873" fmla="*/ 1881747 w 6881721"/>
              <a:gd name="connsiteY873" fmla="*/ 2005668 h 4424422"/>
              <a:gd name="connsiteX874" fmla="*/ 1946368 w 6881721"/>
              <a:gd name="connsiteY874" fmla="*/ 2005668 h 4424422"/>
              <a:gd name="connsiteX875" fmla="*/ 1959845 w 6881721"/>
              <a:gd name="connsiteY875" fmla="*/ 2037944 h 4424422"/>
              <a:gd name="connsiteX876" fmla="*/ 1959845 w 6881721"/>
              <a:gd name="connsiteY876" fmla="*/ 1715320 h 4424422"/>
              <a:gd name="connsiteX877" fmla="*/ 1946368 w 6881721"/>
              <a:gd name="connsiteY877" fmla="*/ 1747464 h 4424422"/>
              <a:gd name="connsiteX878" fmla="*/ 1881747 w 6881721"/>
              <a:gd name="connsiteY878" fmla="*/ 1747464 h 4424422"/>
              <a:gd name="connsiteX879" fmla="*/ 1881747 w 6881721"/>
              <a:gd name="connsiteY879" fmla="*/ 1682914 h 4424422"/>
              <a:gd name="connsiteX880" fmla="*/ 1946368 w 6881721"/>
              <a:gd name="connsiteY880" fmla="*/ 1682914 h 4424422"/>
              <a:gd name="connsiteX881" fmla="*/ 1959845 w 6881721"/>
              <a:gd name="connsiteY881" fmla="*/ 1715320 h 4424422"/>
              <a:gd name="connsiteX882" fmla="*/ 1982221 w 6881721"/>
              <a:gd name="connsiteY882" fmla="*/ 4294634 h 4424422"/>
              <a:gd name="connsiteX883" fmla="*/ 1962264 w 6881721"/>
              <a:gd name="connsiteY883" fmla="*/ 4342960 h 4424422"/>
              <a:gd name="connsiteX884" fmla="*/ 1865506 w 6881721"/>
              <a:gd name="connsiteY884" fmla="*/ 4342960 h 4424422"/>
              <a:gd name="connsiteX885" fmla="*/ 1865506 w 6881721"/>
              <a:gd name="connsiteY885" fmla="*/ 4246306 h 4424422"/>
              <a:gd name="connsiteX886" fmla="*/ 1962264 w 6881721"/>
              <a:gd name="connsiteY886" fmla="*/ 4246306 h 4424422"/>
              <a:gd name="connsiteX887" fmla="*/ 1982221 w 6881721"/>
              <a:gd name="connsiteY887" fmla="*/ 4294634 h 4424422"/>
              <a:gd name="connsiteX888" fmla="*/ 2005200 w 6881721"/>
              <a:gd name="connsiteY888" fmla="*/ 1392780 h 4424422"/>
              <a:gd name="connsiteX889" fmla="*/ 1978506 w 6881721"/>
              <a:gd name="connsiteY889" fmla="*/ 1457158 h 4424422"/>
              <a:gd name="connsiteX890" fmla="*/ 1849610 w 6881721"/>
              <a:gd name="connsiteY890" fmla="*/ 1457158 h 4424422"/>
              <a:gd name="connsiteX891" fmla="*/ 1849610 w 6881721"/>
              <a:gd name="connsiteY891" fmla="*/ 1328402 h 4424422"/>
              <a:gd name="connsiteX892" fmla="*/ 1978506 w 6881721"/>
              <a:gd name="connsiteY892" fmla="*/ 1328402 h 4424422"/>
              <a:gd name="connsiteX893" fmla="*/ 2005200 w 6881721"/>
              <a:gd name="connsiteY893" fmla="*/ 1392780 h 4424422"/>
              <a:gd name="connsiteX894" fmla="*/ 2005200 w 6881721"/>
              <a:gd name="connsiteY894" fmla="*/ 1070674 h 4424422"/>
              <a:gd name="connsiteX895" fmla="*/ 1978506 w 6881721"/>
              <a:gd name="connsiteY895" fmla="*/ 1135094 h 4424422"/>
              <a:gd name="connsiteX896" fmla="*/ 1849610 w 6881721"/>
              <a:gd name="connsiteY896" fmla="*/ 1135094 h 4424422"/>
              <a:gd name="connsiteX897" fmla="*/ 1849610 w 6881721"/>
              <a:gd name="connsiteY897" fmla="*/ 1005994 h 4424422"/>
              <a:gd name="connsiteX898" fmla="*/ 1978506 w 6881721"/>
              <a:gd name="connsiteY898" fmla="*/ 1005994 h 4424422"/>
              <a:gd name="connsiteX899" fmla="*/ 2005200 w 6881721"/>
              <a:gd name="connsiteY899" fmla="*/ 1070674 h 4424422"/>
              <a:gd name="connsiteX900" fmla="*/ 2005200 w 6881721"/>
              <a:gd name="connsiteY900" fmla="*/ 748266 h 4424422"/>
              <a:gd name="connsiteX901" fmla="*/ 1978506 w 6881721"/>
              <a:gd name="connsiteY901" fmla="*/ 812686 h 4424422"/>
              <a:gd name="connsiteX902" fmla="*/ 1849610 w 6881721"/>
              <a:gd name="connsiteY902" fmla="*/ 812686 h 4424422"/>
              <a:gd name="connsiteX903" fmla="*/ 1849610 w 6881721"/>
              <a:gd name="connsiteY903" fmla="*/ 683584 h 4424422"/>
              <a:gd name="connsiteX904" fmla="*/ 1978506 w 6881721"/>
              <a:gd name="connsiteY904" fmla="*/ 683584 h 4424422"/>
              <a:gd name="connsiteX905" fmla="*/ 2005200 w 6881721"/>
              <a:gd name="connsiteY905" fmla="*/ 748266 h 4424422"/>
              <a:gd name="connsiteX906" fmla="*/ 2005200 w 6881721"/>
              <a:gd name="connsiteY906" fmla="*/ 425511 h 4424422"/>
              <a:gd name="connsiteX907" fmla="*/ 1978506 w 6881721"/>
              <a:gd name="connsiteY907" fmla="*/ 489931 h 4424422"/>
              <a:gd name="connsiteX908" fmla="*/ 1849610 w 6881721"/>
              <a:gd name="connsiteY908" fmla="*/ 489931 h 4424422"/>
              <a:gd name="connsiteX909" fmla="*/ 1849610 w 6881721"/>
              <a:gd name="connsiteY909" fmla="*/ 360830 h 4424422"/>
              <a:gd name="connsiteX910" fmla="*/ 1978506 w 6881721"/>
              <a:gd name="connsiteY910" fmla="*/ 360830 h 4424422"/>
              <a:gd name="connsiteX911" fmla="*/ 2005200 w 6881721"/>
              <a:gd name="connsiteY911" fmla="*/ 425511 h 4424422"/>
              <a:gd name="connsiteX912" fmla="*/ 2098245 w 6881721"/>
              <a:gd name="connsiteY912" fmla="*/ 3810718 h 4424422"/>
              <a:gd name="connsiteX913" fmla="*/ 2091506 w 6881721"/>
              <a:gd name="connsiteY913" fmla="*/ 3826898 h 4424422"/>
              <a:gd name="connsiteX914" fmla="*/ 2059368 w 6881721"/>
              <a:gd name="connsiteY914" fmla="*/ 3826898 h 4424422"/>
              <a:gd name="connsiteX915" fmla="*/ 2059368 w 6881721"/>
              <a:gd name="connsiteY915" fmla="*/ 3794796 h 4424422"/>
              <a:gd name="connsiteX916" fmla="*/ 2091506 w 6881721"/>
              <a:gd name="connsiteY916" fmla="*/ 3794796 h 4424422"/>
              <a:gd name="connsiteX917" fmla="*/ 2098245 w 6881721"/>
              <a:gd name="connsiteY917" fmla="*/ 3810718 h 4424422"/>
              <a:gd name="connsiteX918" fmla="*/ 2098245 w 6881721"/>
              <a:gd name="connsiteY918" fmla="*/ 3487964 h 4424422"/>
              <a:gd name="connsiteX919" fmla="*/ 2091506 w 6881721"/>
              <a:gd name="connsiteY919" fmla="*/ 3504144 h 4424422"/>
              <a:gd name="connsiteX920" fmla="*/ 2059368 w 6881721"/>
              <a:gd name="connsiteY920" fmla="*/ 3504144 h 4424422"/>
              <a:gd name="connsiteX921" fmla="*/ 2059368 w 6881721"/>
              <a:gd name="connsiteY921" fmla="*/ 3472042 h 4424422"/>
              <a:gd name="connsiteX922" fmla="*/ 2091506 w 6881721"/>
              <a:gd name="connsiteY922" fmla="*/ 3472042 h 4424422"/>
              <a:gd name="connsiteX923" fmla="*/ 2098245 w 6881721"/>
              <a:gd name="connsiteY923" fmla="*/ 3487964 h 4424422"/>
              <a:gd name="connsiteX924" fmla="*/ 2098245 w 6881721"/>
              <a:gd name="connsiteY924" fmla="*/ 264349 h 4424422"/>
              <a:gd name="connsiteX925" fmla="*/ 2091506 w 6881721"/>
              <a:gd name="connsiteY925" fmla="*/ 280400 h 4424422"/>
              <a:gd name="connsiteX926" fmla="*/ 2059368 w 6881721"/>
              <a:gd name="connsiteY926" fmla="*/ 280400 h 4424422"/>
              <a:gd name="connsiteX927" fmla="*/ 2052629 w 6881721"/>
              <a:gd name="connsiteY927" fmla="*/ 264478 h 4424422"/>
              <a:gd name="connsiteX928" fmla="*/ 2058556 w 6881721"/>
              <a:gd name="connsiteY928" fmla="*/ 250247 h 4424422"/>
              <a:gd name="connsiteX929" fmla="*/ 2077881 w 6881721"/>
              <a:gd name="connsiteY929" fmla="*/ 242636 h 4424422"/>
              <a:gd name="connsiteX930" fmla="*/ 2091506 w 6881721"/>
              <a:gd name="connsiteY930" fmla="*/ 248297 h 4424422"/>
              <a:gd name="connsiteX931" fmla="*/ 2098245 w 6881721"/>
              <a:gd name="connsiteY931" fmla="*/ 264349 h 4424422"/>
              <a:gd name="connsiteX932" fmla="*/ 2098590 w 6881721"/>
              <a:gd name="connsiteY932" fmla="*/ 3165900 h 4424422"/>
              <a:gd name="connsiteX933" fmla="*/ 2091851 w 6881721"/>
              <a:gd name="connsiteY933" fmla="*/ 3182080 h 4424422"/>
              <a:gd name="connsiteX934" fmla="*/ 2059714 w 6881721"/>
              <a:gd name="connsiteY934" fmla="*/ 3182080 h 4424422"/>
              <a:gd name="connsiteX935" fmla="*/ 2059714 w 6881721"/>
              <a:gd name="connsiteY935" fmla="*/ 3149978 h 4424422"/>
              <a:gd name="connsiteX936" fmla="*/ 2091851 w 6881721"/>
              <a:gd name="connsiteY936" fmla="*/ 3149978 h 4424422"/>
              <a:gd name="connsiteX937" fmla="*/ 2098590 w 6881721"/>
              <a:gd name="connsiteY937" fmla="*/ 3165900 h 4424422"/>
              <a:gd name="connsiteX938" fmla="*/ 2121570 w 6881721"/>
              <a:gd name="connsiteY938" fmla="*/ 4132566 h 4424422"/>
              <a:gd name="connsiteX939" fmla="*/ 2108093 w 6881721"/>
              <a:gd name="connsiteY939" fmla="*/ 4164840 h 4424422"/>
              <a:gd name="connsiteX940" fmla="*/ 2043472 w 6881721"/>
              <a:gd name="connsiteY940" fmla="*/ 4164840 h 4424422"/>
              <a:gd name="connsiteX941" fmla="*/ 2043472 w 6881721"/>
              <a:gd name="connsiteY941" fmla="*/ 4100290 h 4424422"/>
              <a:gd name="connsiteX942" fmla="*/ 2108093 w 6881721"/>
              <a:gd name="connsiteY942" fmla="*/ 4100290 h 4424422"/>
              <a:gd name="connsiteX943" fmla="*/ 2121570 w 6881721"/>
              <a:gd name="connsiteY943" fmla="*/ 4132566 h 4424422"/>
              <a:gd name="connsiteX944" fmla="*/ 2121570 w 6881721"/>
              <a:gd name="connsiteY944" fmla="*/ 2198112 h 4424422"/>
              <a:gd name="connsiteX945" fmla="*/ 2108093 w 6881721"/>
              <a:gd name="connsiteY945" fmla="*/ 2230388 h 4424422"/>
              <a:gd name="connsiteX946" fmla="*/ 2043472 w 6881721"/>
              <a:gd name="connsiteY946" fmla="*/ 2230388 h 4424422"/>
              <a:gd name="connsiteX947" fmla="*/ 2043472 w 6881721"/>
              <a:gd name="connsiteY947" fmla="*/ 2165836 h 4424422"/>
              <a:gd name="connsiteX948" fmla="*/ 2108093 w 6881721"/>
              <a:gd name="connsiteY948" fmla="*/ 2165836 h 4424422"/>
              <a:gd name="connsiteX949" fmla="*/ 2121570 w 6881721"/>
              <a:gd name="connsiteY949" fmla="*/ 2198112 h 4424422"/>
              <a:gd name="connsiteX950" fmla="*/ 2121915 w 6881721"/>
              <a:gd name="connsiteY950" fmla="*/ 2520866 h 4424422"/>
              <a:gd name="connsiteX951" fmla="*/ 2108438 w 6881721"/>
              <a:gd name="connsiteY951" fmla="*/ 2553142 h 4424422"/>
              <a:gd name="connsiteX952" fmla="*/ 2043818 w 6881721"/>
              <a:gd name="connsiteY952" fmla="*/ 2553142 h 4424422"/>
              <a:gd name="connsiteX953" fmla="*/ 2043818 w 6881721"/>
              <a:gd name="connsiteY953" fmla="*/ 2488590 h 4424422"/>
              <a:gd name="connsiteX954" fmla="*/ 2108438 w 6881721"/>
              <a:gd name="connsiteY954" fmla="*/ 2488590 h 4424422"/>
              <a:gd name="connsiteX955" fmla="*/ 2121915 w 6881721"/>
              <a:gd name="connsiteY955" fmla="*/ 2520866 h 4424422"/>
              <a:gd name="connsiteX956" fmla="*/ 2121915 w 6881721"/>
              <a:gd name="connsiteY956" fmla="*/ 1876048 h 4424422"/>
              <a:gd name="connsiteX957" fmla="*/ 2108438 w 6881721"/>
              <a:gd name="connsiteY957" fmla="*/ 1908324 h 4424422"/>
              <a:gd name="connsiteX958" fmla="*/ 2043818 w 6881721"/>
              <a:gd name="connsiteY958" fmla="*/ 1908324 h 4424422"/>
              <a:gd name="connsiteX959" fmla="*/ 2043818 w 6881721"/>
              <a:gd name="connsiteY959" fmla="*/ 1843772 h 4424422"/>
              <a:gd name="connsiteX960" fmla="*/ 2108438 w 6881721"/>
              <a:gd name="connsiteY960" fmla="*/ 1843772 h 4424422"/>
              <a:gd name="connsiteX961" fmla="*/ 2121915 w 6881721"/>
              <a:gd name="connsiteY961" fmla="*/ 1876048 h 4424422"/>
              <a:gd name="connsiteX962" fmla="*/ 2136004 w 6881721"/>
              <a:gd name="connsiteY962" fmla="*/ 4424422 h 4424422"/>
              <a:gd name="connsiteX963" fmla="*/ 2015907 w 6881721"/>
              <a:gd name="connsiteY963" fmla="*/ 4424422 h 4424422"/>
              <a:gd name="connsiteX964" fmla="*/ 2027576 w 6881721"/>
              <a:gd name="connsiteY964" fmla="*/ 4406820 h 4424422"/>
              <a:gd name="connsiteX965" fmla="*/ 2124335 w 6881721"/>
              <a:gd name="connsiteY965" fmla="*/ 4406820 h 4424422"/>
              <a:gd name="connsiteX966" fmla="*/ 2143945 w 6881721"/>
              <a:gd name="connsiteY966" fmla="*/ 2843104 h 4424422"/>
              <a:gd name="connsiteX967" fmla="*/ 2123989 w 6881721"/>
              <a:gd name="connsiteY967" fmla="*/ 2891430 h 4424422"/>
              <a:gd name="connsiteX968" fmla="*/ 2027230 w 6881721"/>
              <a:gd name="connsiteY968" fmla="*/ 2891430 h 4424422"/>
              <a:gd name="connsiteX969" fmla="*/ 2027230 w 6881721"/>
              <a:gd name="connsiteY969" fmla="*/ 2794776 h 4424422"/>
              <a:gd name="connsiteX970" fmla="*/ 2123989 w 6881721"/>
              <a:gd name="connsiteY970" fmla="*/ 2794776 h 4424422"/>
              <a:gd name="connsiteX971" fmla="*/ 2143945 w 6881721"/>
              <a:gd name="connsiteY971" fmla="*/ 2843104 h 4424422"/>
              <a:gd name="connsiteX972" fmla="*/ 2166579 w 6881721"/>
              <a:gd name="connsiteY972" fmla="*/ 909470 h 4424422"/>
              <a:gd name="connsiteX973" fmla="*/ 2139885 w 6881721"/>
              <a:gd name="connsiteY973" fmla="*/ 973890 h 4424422"/>
              <a:gd name="connsiteX974" fmla="*/ 2010643 w 6881721"/>
              <a:gd name="connsiteY974" fmla="*/ 973890 h 4424422"/>
              <a:gd name="connsiteX975" fmla="*/ 2010643 w 6881721"/>
              <a:gd name="connsiteY975" fmla="*/ 844788 h 4424422"/>
              <a:gd name="connsiteX976" fmla="*/ 2139885 w 6881721"/>
              <a:gd name="connsiteY976" fmla="*/ 844788 h 4424422"/>
              <a:gd name="connsiteX977" fmla="*/ 2166579 w 6881721"/>
              <a:gd name="connsiteY977" fmla="*/ 909470 h 4424422"/>
              <a:gd name="connsiteX978" fmla="*/ 2166579 w 6881721"/>
              <a:gd name="connsiteY978" fmla="*/ 587060 h 4424422"/>
              <a:gd name="connsiteX979" fmla="*/ 2139885 w 6881721"/>
              <a:gd name="connsiteY979" fmla="*/ 651482 h 4424422"/>
              <a:gd name="connsiteX980" fmla="*/ 2010643 w 6881721"/>
              <a:gd name="connsiteY980" fmla="*/ 651482 h 4424422"/>
              <a:gd name="connsiteX981" fmla="*/ 2010643 w 6881721"/>
              <a:gd name="connsiteY981" fmla="*/ 522379 h 4424422"/>
              <a:gd name="connsiteX982" fmla="*/ 2139885 w 6881721"/>
              <a:gd name="connsiteY982" fmla="*/ 522379 h 4424422"/>
              <a:gd name="connsiteX983" fmla="*/ 2166579 w 6881721"/>
              <a:gd name="connsiteY983" fmla="*/ 587060 h 4424422"/>
              <a:gd name="connsiteX984" fmla="*/ 2166926 w 6881721"/>
              <a:gd name="connsiteY984" fmla="*/ 1231534 h 4424422"/>
              <a:gd name="connsiteX985" fmla="*/ 2140231 w 6881721"/>
              <a:gd name="connsiteY985" fmla="*/ 1295954 h 4424422"/>
              <a:gd name="connsiteX986" fmla="*/ 2010989 w 6881721"/>
              <a:gd name="connsiteY986" fmla="*/ 1295954 h 4424422"/>
              <a:gd name="connsiteX987" fmla="*/ 2010989 w 6881721"/>
              <a:gd name="connsiteY987" fmla="*/ 1166852 h 4424422"/>
              <a:gd name="connsiteX988" fmla="*/ 2140231 w 6881721"/>
              <a:gd name="connsiteY988" fmla="*/ 1166852 h 4424422"/>
              <a:gd name="connsiteX989" fmla="*/ 2166926 w 6881721"/>
              <a:gd name="connsiteY989" fmla="*/ 1231534 h 4424422"/>
              <a:gd name="connsiteX990" fmla="*/ 2189905 w 6881721"/>
              <a:gd name="connsiteY990" fmla="*/ 1553640 h 4424422"/>
              <a:gd name="connsiteX991" fmla="*/ 2156472 w 6881721"/>
              <a:gd name="connsiteY991" fmla="*/ 1634242 h 4424422"/>
              <a:gd name="connsiteX992" fmla="*/ 1995093 w 6881721"/>
              <a:gd name="connsiteY992" fmla="*/ 1634242 h 4424422"/>
              <a:gd name="connsiteX993" fmla="*/ 1995093 w 6881721"/>
              <a:gd name="connsiteY993" fmla="*/ 1473038 h 4424422"/>
              <a:gd name="connsiteX994" fmla="*/ 2156472 w 6881721"/>
              <a:gd name="connsiteY994" fmla="*/ 1473038 h 4424422"/>
              <a:gd name="connsiteX995" fmla="*/ 2189905 w 6881721"/>
              <a:gd name="connsiteY995" fmla="*/ 1553640 h 4424422"/>
              <a:gd name="connsiteX996" fmla="*/ 2259623 w 6881721"/>
              <a:gd name="connsiteY996" fmla="*/ 425769 h 4424422"/>
              <a:gd name="connsiteX997" fmla="*/ 2252885 w 6881721"/>
              <a:gd name="connsiteY997" fmla="*/ 441950 h 4424422"/>
              <a:gd name="connsiteX998" fmla="*/ 2220747 w 6881721"/>
              <a:gd name="connsiteY998" fmla="*/ 441950 h 4424422"/>
              <a:gd name="connsiteX999" fmla="*/ 2220747 w 6881721"/>
              <a:gd name="connsiteY999" fmla="*/ 409847 h 4424422"/>
              <a:gd name="connsiteX1000" fmla="*/ 2252885 w 6881721"/>
              <a:gd name="connsiteY1000" fmla="*/ 409847 h 4424422"/>
              <a:gd name="connsiteX1001" fmla="*/ 2259623 w 6881721"/>
              <a:gd name="connsiteY1001" fmla="*/ 425769 h 4424422"/>
              <a:gd name="connsiteX1002" fmla="*/ 2259970 w 6881721"/>
              <a:gd name="connsiteY1002" fmla="*/ 3649168 h 4424422"/>
              <a:gd name="connsiteX1003" fmla="*/ 2253231 w 6881721"/>
              <a:gd name="connsiteY1003" fmla="*/ 3665348 h 4424422"/>
              <a:gd name="connsiteX1004" fmla="*/ 2221093 w 6881721"/>
              <a:gd name="connsiteY1004" fmla="*/ 3665348 h 4424422"/>
              <a:gd name="connsiteX1005" fmla="*/ 2221093 w 6881721"/>
              <a:gd name="connsiteY1005" fmla="*/ 3633246 h 4424422"/>
              <a:gd name="connsiteX1006" fmla="*/ 2253231 w 6881721"/>
              <a:gd name="connsiteY1006" fmla="*/ 3633246 h 4424422"/>
              <a:gd name="connsiteX1007" fmla="*/ 2259970 w 6881721"/>
              <a:gd name="connsiteY1007" fmla="*/ 3649168 h 4424422"/>
              <a:gd name="connsiteX1008" fmla="*/ 2259970 w 6881721"/>
              <a:gd name="connsiteY1008" fmla="*/ 3326758 h 4424422"/>
              <a:gd name="connsiteX1009" fmla="*/ 2253231 w 6881721"/>
              <a:gd name="connsiteY1009" fmla="*/ 3342940 h 4424422"/>
              <a:gd name="connsiteX1010" fmla="*/ 2221093 w 6881721"/>
              <a:gd name="connsiteY1010" fmla="*/ 3342940 h 4424422"/>
              <a:gd name="connsiteX1011" fmla="*/ 2221093 w 6881721"/>
              <a:gd name="connsiteY1011" fmla="*/ 3310836 h 4424422"/>
              <a:gd name="connsiteX1012" fmla="*/ 2253231 w 6881721"/>
              <a:gd name="connsiteY1012" fmla="*/ 3310836 h 4424422"/>
              <a:gd name="connsiteX1013" fmla="*/ 2259970 w 6881721"/>
              <a:gd name="connsiteY1013" fmla="*/ 3326758 h 4424422"/>
              <a:gd name="connsiteX1014" fmla="*/ 2282604 w 6881721"/>
              <a:gd name="connsiteY1014" fmla="*/ 2359662 h 4424422"/>
              <a:gd name="connsiteX1015" fmla="*/ 2269127 w 6881721"/>
              <a:gd name="connsiteY1015" fmla="*/ 2391938 h 4424422"/>
              <a:gd name="connsiteX1016" fmla="*/ 2204506 w 6881721"/>
              <a:gd name="connsiteY1016" fmla="*/ 2391938 h 4424422"/>
              <a:gd name="connsiteX1017" fmla="*/ 2204506 w 6881721"/>
              <a:gd name="connsiteY1017" fmla="*/ 2327386 h 4424422"/>
              <a:gd name="connsiteX1018" fmla="*/ 2269127 w 6881721"/>
              <a:gd name="connsiteY1018" fmla="*/ 2327386 h 4424422"/>
              <a:gd name="connsiteX1019" fmla="*/ 2282604 w 6881721"/>
              <a:gd name="connsiteY1019" fmla="*/ 2359662 h 4424422"/>
              <a:gd name="connsiteX1020" fmla="*/ 2282604 w 6881721"/>
              <a:gd name="connsiteY1020" fmla="*/ 2037254 h 4424422"/>
              <a:gd name="connsiteX1021" fmla="*/ 2269127 w 6881721"/>
              <a:gd name="connsiteY1021" fmla="*/ 2069528 h 4424422"/>
              <a:gd name="connsiteX1022" fmla="*/ 2204506 w 6881721"/>
              <a:gd name="connsiteY1022" fmla="*/ 2069528 h 4424422"/>
              <a:gd name="connsiteX1023" fmla="*/ 2204506 w 6881721"/>
              <a:gd name="connsiteY1023" fmla="*/ 2004978 h 4424422"/>
              <a:gd name="connsiteX1024" fmla="*/ 2269127 w 6881721"/>
              <a:gd name="connsiteY1024" fmla="*/ 2004978 h 4424422"/>
              <a:gd name="connsiteX1025" fmla="*/ 2282604 w 6881721"/>
              <a:gd name="connsiteY1025" fmla="*/ 2037254 h 4424422"/>
              <a:gd name="connsiteX1026" fmla="*/ 2282949 w 6881721"/>
              <a:gd name="connsiteY1026" fmla="*/ 4293770 h 4424422"/>
              <a:gd name="connsiteX1027" fmla="*/ 2269472 w 6881721"/>
              <a:gd name="connsiteY1027" fmla="*/ 4326044 h 4424422"/>
              <a:gd name="connsiteX1028" fmla="*/ 2204851 w 6881721"/>
              <a:gd name="connsiteY1028" fmla="*/ 4326044 h 4424422"/>
              <a:gd name="connsiteX1029" fmla="*/ 2204851 w 6881721"/>
              <a:gd name="connsiteY1029" fmla="*/ 4261494 h 4424422"/>
              <a:gd name="connsiteX1030" fmla="*/ 2269472 w 6881721"/>
              <a:gd name="connsiteY1030" fmla="*/ 4261494 h 4424422"/>
              <a:gd name="connsiteX1031" fmla="*/ 2282949 w 6881721"/>
              <a:gd name="connsiteY1031" fmla="*/ 4293770 h 4424422"/>
              <a:gd name="connsiteX1032" fmla="*/ 2282949 w 6881721"/>
              <a:gd name="connsiteY1032" fmla="*/ 3971836 h 4424422"/>
              <a:gd name="connsiteX1033" fmla="*/ 2269472 w 6881721"/>
              <a:gd name="connsiteY1033" fmla="*/ 4003982 h 4424422"/>
              <a:gd name="connsiteX1034" fmla="*/ 2204851 w 6881721"/>
              <a:gd name="connsiteY1034" fmla="*/ 4003982 h 4424422"/>
              <a:gd name="connsiteX1035" fmla="*/ 2204851 w 6881721"/>
              <a:gd name="connsiteY1035" fmla="*/ 3939430 h 4424422"/>
              <a:gd name="connsiteX1036" fmla="*/ 2269472 w 6881721"/>
              <a:gd name="connsiteY1036" fmla="*/ 3939430 h 4424422"/>
              <a:gd name="connsiteX1037" fmla="*/ 2282949 w 6881721"/>
              <a:gd name="connsiteY1037" fmla="*/ 3971836 h 4424422"/>
              <a:gd name="connsiteX1038" fmla="*/ 2305325 w 6881721"/>
              <a:gd name="connsiteY1038" fmla="*/ 2682244 h 4424422"/>
              <a:gd name="connsiteX1039" fmla="*/ 2285368 w 6881721"/>
              <a:gd name="connsiteY1039" fmla="*/ 2730570 h 4424422"/>
              <a:gd name="connsiteX1040" fmla="*/ 2188610 w 6881721"/>
              <a:gd name="connsiteY1040" fmla="*/ 2730570 h 4424422"/>
              <a:gd name="connsiteX1041" fmla="*/ 2188610 w 6881721"/>
              <a:gd name="connsiteY1041" fmla="*/ 2633916 h 4424422"/>
              <a:gd name="connsiteX1042" fmla="*/ 2285368 w 6881721"/>
              <a:gd name="connsiteY1042" fmla="*/ 2633916 h 4424422"/>
              <a:gd name="connsiteX1043" fmla="*/ 2305325 w 6881721"/>
              <a:gd name="connsiteY1043" fmla="*/ 2682244 h 4424422"/>
              <a:gd name="connsiteX1044" fmla="*/ 2305670 w 6881721"/>
              <a:gd name="connsiteY1044" fmla="*/ 3004308 h 4424422"/>
              <a:gd name="connsiteX1045" fmla="*/ 2285714 w 6881721"/>
              <a:gd name="connsiteY1045" fmla="*/ 3052634 h 4424422"/>
              <a:gd name="connsiteX1046" fmla="*/ 2188955 w 6881721"/>
              <a:gd name="connsiteY1046" fmla="*/ 3052634 h 4424422"/>
              <a:gd name="connsiteX1047" fmla="*/ 2188955 w 6881721"/>
              <a:gd name="connsiteY1047" fmla="*/ 2955980 h 4424422"/>
              <a:gd name="connsiteX1048" fmla="*/ 2285714 w 6881721"/>
              <a:gd name="connsiteY1048" fmla="*/ 2955980 h 4424422"/>
              <a:gd name="connsiteX1049" fmla="*/ 2305670 w 6881721"/>
              <a:gd name="connsiteY1049" fmla="*/ 3004308 h 4424422"/>
              <a:gd name="connsiteX1050" fmla="*/ 2327959 w 6881721"/>
              <a:gd name="connsiteY1050" fmla="*/ 748266 h 4424422"/>
              <a:gd name="connsiteX1051" fmla="*/ 2301264 w 6881721"/>
              <a:gd name="connsiteY1051" fmla="*/ 812686 h 4424422"/>
              <a:gd name="connsiteX1052" fmla="*/ 2172368 w 6881721"/>
              <a:gd name="connsiteY1052" fmla="*/ 812686 h 4424422"/>
              <a:gd name="connsiteX1053" fmla="*/ 2172368 w 6881721"/>
              <a:gd name="connsiteY1053" fmla="*/ 683584 h 4424422"/>
              <a:gd name="connsiteX1054" fmla="*/ 2301264 w 6881721"/>
              <a:gd name="connsiteY1054" fmla="*/ 683584 h 4424422"/>
              <a:gd name="connsiteX1055" fmla="*/ 2327959 w 6881721"/>
              <a:gd name="connsiteY1055" fmla="*/ 748266 h 4424422"/>
              <a:gd name="connsiteX1056" fmla="*/ 2328304 w 6881721"/>
              <a:gd name="connsiteY1056" fmla="*/ 1070328 h 4424422"/>
              <a:gd name="connsiteX1057" fmla="*/ 2301610 w 6881721"/>
              <a:gd name="connsiteY1057" fmla="*/ 1134750 h 4424422"/>
              <a:gd name="connsiteX1058" fmla="*/ 2172714 w 6881721"/>
              <a:gd name="connsiteY1058" fmla="*/ 1134750 h 4424422"/>
              <a:gd name="connsiteX1059" fmla="*/ 2172714 w 6881721"/>
              <a:gd name="connsiteY1059" fmla="*/ 1005648 h 4424422"/>
              <a:gd name="connsiteX1060" fmla="*/ 2301610 w 6881721"/>
              <a:gd name="connsiteY1060" fmla="*/ 1005648 h 4424422"/>
              <a:gd name="connsiteX1061" fmla="*/ 2328304 w 6881721"/>
              <a:gd name="connsiteY1061" fmla="*/ 1070328 h 4424422"/>
              <a:gd name="connsiteX1062" fmla="*/ 2350939 w 6881721"/>
              <a:gd name="connsiteY1062" fmla="*/ 1715190 h 4424422"/>
              <a:gd name="connsiteX1063" fmla="*/ 2317506 w 6881721"/>
              <a:gd name="connsiteY1063" fmla="*/ 1795792 h 4424422"/>
              <a:gd name="connsiteX1064" fmla="*/ 2156127 w 6881721"/>
              <a:gd name="connsiteY1064" fmla="*/ 1795792 h 4424422"/>
              <a:gd name="connsiteX1065" fmla="*/ 2156127 w 6881721"/>
              <a:gd name="connsiteY1065" fmla="*/ 1634586 h 4424422"/>
              <a:gd name="connsiteX1066" fmla="*/ 2317506 w 6881721"/>
              <a:gd name="connsiteY1066" fmla="*/ 1634586 h 4424422"/>
              <a:gd name="connsiteX1067" fmla="*/ 2350939 w 6881721"/>
              <a:gd name="connsiteY1067" fmla="*/ 1715190 h 4424422"/>
              <a:gd name="connsiteX1068" fmla="*/ 2351285 w 6881721"/>
              <a:gd name="connsiteY1068" fmla="*/ 1392436 h 4424422"/>
              <a:gd name="connsiteX1069" fmla="*/ 2317852 w 6881721"/>
              <a:gd name="connsiteY1069" fmla="*/ 1473038 h 4424422"/>
              <a:gd name="connsiteX1070" fmla="*/ 2156472 w 6881721"/>
              <a:gd name="connsiteY1070" fmla="*/ 1473038 h 4424422"/>
              <a:gd name="connsiteX1071" fmla="*/ 2156472 w 6881721"/>
              <a:gd name="connsiteY1071" fmla="*/ 1311832 h 4424422"/>
              <a:gd name="connsiteX1072" fmla="*/ 2317852 w 6881721"/>
              <a:gd name="connsiteY1072" fmla="*/ 1311832 h 4424422"/>
              <a:gd name="connsiteX1073" fmla="*/ 2351285 w 6881721"/>
              <a:gd name="connsiteY1073" fmla="*/ 1392436 h 4424422"/>
              <a:gd name="connsiteX1074" fmla="*/ 2404762 w 6881721"/>
              <a:gd name="connsiteY1074" fmla="*/ 280443 h 4424422"/>
              <a:gd name="connsiteX1075" fmla="*/ 2398023 w 6881721"/>
              <a:gd name="connsiteY1075" fmla="*/ 296624 h 4424422"/>
              <a:gd name="connsiteX1076" fmla="*/ 2365885 w 6881721"/>
              <a:gd name="connsiteY1076" fmla="*/ 296624 h 4424422"/>
              <a:gd name="connsiteX1077" fmla="*/ 2365885 w 6881721"/>
              <a:gd name="connsiteY1077" fmla="*/ 264521 h 4424422"/>
              <a:gd name="connsiteX1078" fmla="*/ 2398023 w 6881721"/>
              <a:gd name="connsiteY1078" fmla="*/ 264521 h 4424422"/>
              <a:gd name="connsiteX1079" fmla="*/ 2404762 w 6881721"/>
              <a:gd name="connsiteY1079" fmla="*/ 280443 h 4424422"/>
              <a:gd name="connsiteX1080" fmla="*/ 2421003 w 6881721"/>
              <a:gd name="connsiteY1080" fmla="*/ 586628 h 4424422"/>
              <a:gd name="connsiteX1081" fmla="*/ 2414265 w 6881721"/>
              <a:gd name="connsiteY1081" fmla="*/ 602809 h 4424422"/>
              <a:gd name="connsiteX1082" fmla="*/ 2382127 w 6881721"/>
              <a:gd name="connsiteY1082" fmla="*/ 602809 h 4424422"/>
              <a:gd name="connsiteX1083" fmla="*/ 2382127 w 6881721"/>
              <a:gd name="connsiteY1083" fmla="*/ 570706 h 4424422"/>
              <a:gd name="connsiteX1084" fmla="*/ 2414265 w 6881721"/>
              <a:gd name="connsiteY1084" fmla="*/ 570706 h 4424422"/>
              <a:gd name="connsiteX1085" fmla="*/ 2421003 w 6881721"/>
              <a:gd name="connsiteY1085" fmla="*/ 586628 h 4424422"/>
              <a:gd name="connsiteX1086" fmla="*/ 2421349 w 6881721"/>
              <a:gd name="connsiteY1086" fmla="*/ 3488308 h 4424422"/>
              <a:gd name="connsiteX1087" fmla="*/ 2414610 w 6881721"/>
              <a:gd name="connsiteY1087" fmla="*/ 3504490 h 4424422"/>
              <a:gd name="connsiteX1088" fmla="*/ 2382472 w 6881721"/>
              <a:gd name="connsiteY1088" fmla="*/ 3504490 h 4424422"/>
              <a:gd name="connsiteX1089" fmla="*/ 2382472 w 6881721"/>
              <a:gd name="connsiteY1089" fmla="*/ 3472386 h 4424422"/>
              <a:gd name="connsiteX1090" fmla="*/ 2414610 w 6881721"/>
              <a:gd name="connsiteY1090" fmla="*/ 3472386 h 4424422"/>
              <a:gd name="connsiteX1091" fmla="*/ 2421349 w 6881721"/>
              <a:gd name="connsiteY1091" fmla="*/ 3488308 h 4424422"/>
              <a:gd name="connsiteX1092" fmla="*/ 2431628 w 6881721"/>
              <a:gd name="connsiteY1092" fmla="*/ 4424422 h 4424422"/>
              <a:gd name="connsiteX1093" fmla="*/ 2366145 w 6881721"/>
              <a:gd name="connsiteY1093" fmla="*/ 4424422 h 4424422"/>
              <a:gd name="connsiteX1094" fmla="*/ 2366576 w 6881721"/>
              <a:gd name="connsiteY1094" fmla="*/ 4423390 h 4424422"/>
              <a:gd name="connsiteX1095" fmla="*/ 2431197 w 6881721"/>
              <a:gd name="connsiteY1095" fmla="*/ 4423390 h 4424422"/>
              <a:gd name="connsiteX1096" fmla="*/ 2443983 w 6881721"/>
              <a:gd name="connsiteY1096" fmla="*/ 2198802 h 4424422"/>
              <a:gd name="connsiteX1097" fmla="*/ 2430506 w 6881721"/>
              <a:gd name="connsiteY1097" fmla="*/ 2231078 h 4424422"/>
              <a:gd name="connsiteX1098" fmla="*/ 2365885 w 6881721"/>
              <a:gd name="connsiteY1098" fmla="*/ 2231078 h 4424422"/>
              <a:gd name="connsiteX1099" fmla="*/ 2365885 w 6881721"/>
              <a:gd name="connsiteY1099" fmla="*/ 2166528 h 4424422"/>
              <a:gd name="connsiteX1100" fmla="*/ 2430506 w 6881721"/>
              <a:gd name="connsiteY1100" fmla="*/ 2166528 h 4424422"/>
              <a:gd name="connsiteX1101" fmla="*/ 2443983 w 6881721"/>
              <a:gd name="connsiteY1101" fmla="*/ 2198802 h 4424422"/>
              <a:gd name="connsiteX1102" fmla="*/ 2444674 w 6881721"/>
              <a:gd name="connsiteY1102" fmla="*/ 4133256 h 4424422"/>
              <a:gd name="connsiteX1103" fmla="*/ 2431197 w 6881721"/>
              <a:gd name="connsiteY1103" fmla="*/ 4165532 h 4424422"/>
              <a:gd name="connsiteX1104" fmla="*/ 2366576 w 6881721"/>
              <a:gd name="connsiteY1104" fmla="*/ 4165532 h 4424422"/>
              <a:gd name="connsiteX1105" fmla="*/ 2366576 w 6881721"/>
              <a:gd name="connsiteY1105" fmla="*/ 4100980 h 4424422"/>
              <a:gd name="connsiteX1106" fmla="*/ 2431197 w 6881721"/>
              <a:gd name="connsiteY1106" fmla="*/ 4100980 h 4424422"/>
              <a:gd name="connsiteX1107" fmla="*/ 2444674 w 6881721"/>
              <a:gd name="connsiteY1107" fmla="*/ 4133256 h 4424422"/>
              <a:gd name="connsiteX1108" fmla="*/ 2444674 w 6881721"/>
              <a:gd name="connsiteY1108" fmla="*/ 3810848 h 4424422"/>
              <a:gd name="connsiteX1109" fmla="*/ 2431197 w 6881721"/>
              <a:gd name="connsiteY1109" fmla="*/ 3843122 h 4424422"/>
              <a:gd name="connsiteX1110" fmla="*/ 2366576 w 6881721"/>
              <a:gd name="connsiteY1110" fmla="*/ 3843122 h 4424422"/>
              <a:gd name="connsiteX1111" fmla="*/ 2366576 w 6881721"/>
              <a:gd name="connsiteY1111" fmla="*/ 3778572 h 4424422"/>
              <a:gd name="connsiteX1112" fmla="*/ 2431197 w 6881721"/>
              <a:gd name="connsiteY1112" fmla="*/ 3778572 h 4424422"/>
              <a:gd name="connsiteX1113" fmla="*/ 2444674 w 6881721"/>
              <a:gd name="connsiteY1113" fmla="*/ 3810848 h 4424422"/>
              <a:gd name="connsiteX1114" fmla="*/ 2466704 w 6881721"/>
              <a:gd name="connsiteY1114" fmla="*/ 3165858 h 4424422"/>
              <a:gd name="connsiteX1115" fmla="*/ 2446748 w 6881721"/>
              <a:gd name="connsiteY1115" fmla="*/ 3214184 h 4424422"/>
              <a:gd name="connsiteX1116" fmla="*/ 2349989 w 6881721"/>
              <a:gd name="connsiteY1116" fmla="*/ 3214184 h 4424422"/>
              <a:gd name="connsiteX1117" fmla="*/ 2349989 w 6881721"/>
              <a:gd name="connsiteY1117" fmla="*/ 3117530 h 4424422"/>
              <a:gd name="connsiteX1118" fmla="*/ 2446748 w 6881721"/>
              <a:gd name="connsiteY1118" fmla="*/ 3117530 h 4424422"/>
              <a:gd name="connsiteX1119" fmla="*/ 2466704 w 6881721"/>
              <a:gd name="connsiteY1119" fmla="*/ 3165858 h 4424422"/>
              <a:gd name="connsiteX1120" fmla="*/ 2466704 w 6881721"/>
              <a:gd name="connsiteY1120" fmla="*/ 2843448 h 4424422"/>
              <a:gd name="connsiteX1121" fmla="*/ 2446748 w 6881721"/>
              <a:gd name="connsiteY1121" fmla="*/ 2891774 h 4424422"/>
              <a:gd name="connsiteX1122" fmla="*/ 2349989 w 6881721"/>
              <a:gd name="connsiteY1122" fmla="*/ 2891774 h 4424422"/>
              <a:gd name="connsiteX1123" fmla="*/ 2349989 w 6881721"/>
              <a:gd name="connsiteY1123" fmla="*/ 2795120 h 4424422"/>
              <a:gd name="connsiteX1124" fmla="*/ 2446748 w 6881721"/>
              <a:gd name="connsiteY1124" fmla="*/ 2795120 h 4424422"/>
              <a:gd name="connsiteX1125" fmla="*/ 2466704 w 6881721"/>
              <a:gd name="connsiteY1125" fmla="*/ 2843448 h 4424422"/>
              <a:gd name="connsiteX1126" fmla="*/ 2466704 w 6881721"/>
              <a:gd name="connsiteY1126" fmla="*/ 2521040 h 4424422"/>
              <a:gd name="connsiteX1127" fmla="*/ 2446748 w 6881721"/>
              <a:gd name="connsiteY1127" fmla="*/ 2569366 h 4424422"/>
              <a:gd name="connsiteX1128" fmla="*/ 2349989 w 6881721"/>
              <a:gd name="connsiteY1128" fmla="*/ 2569366 h 4424422"/>
              <a:gd name="connsiteX1129" fmla="*/ 2349989 w 6881721"/>
              <a:gd name="connsiteY1129" fmla="*/ 2472712 h 4424422"/>
              <a:gd name="connsiteX1130" fmla="*/ 2446748 w 6881721"/>
              <a:gd name="connsiteY1130" fmla="*/ 2472712 h 4424422"/>
              <a:gd name="connsiteX1131" fmla="*/ 2466704 w 6881721"/>
              <a:gd name="connsiteY1131" fmla="*/ 2521040 h 4424422"/>
              <a:gd name="connsiteX1132" fmla="*/ 2489684 w 6881721"/>
              <a:gd name="connsiteY1132" fmla="*/ 909124 h 4424422"/>
              <a:gd name="connsiteX1133" fmla="*/ 2462989 w 6881721"/>
              <a:gd name="connsiteY1133" fmla="*/ 973546 h 4424422"/>
              <a:gd name="connsiteX1134" fmla="*/ 2333748 w 6881721"/>
              <a:gd name="connsiteY1134" fmla="*/ 973546 h 4424422"/>
              <a:gd name="connsiteX1135" fmla="*/ 2333748 w 6881721"/>
              <a:gd name="connsiteY1135" fmla="*/ 844444 h 4424422"/>
              <a:gd name="connsiteX1136" fmla="*/ 2462989 w 6881721"/>
              <a:gd name="connsiteY1136" fmla="*/ 844444 h 4424422"/>
              <a:gd name="connsiteX1137" fmla="*/ 2489684 w 6881721"/>
              <a:gd name="connsiteY1137" fmla="*/ 909124 h 4424422"/>
              <a:gd name="connsiteX1138" fmla="*/ 2512318 w 6881721"/>
              <a:gd name="connsiteY1138" fmla="*/ 1876394 h 4424422"/>
              <a:gd name="connsiteX1139" fmla="*/ 2478885 w 6881721"/>
              <a:gd name="connsiteY1139" fmla="*/ 1956996 h 4424422"/>
              <a:gd name="connsiteX1140" fmla="*/ 2317506 w 6881721"/>
              <a:gd name="connsiteY1140" fmla="*/ 1956996 h 4424422"/>
              <a:gd name="connsiteX1141" fmla="*/ 2317506 w 6881721"/>
              <a:gd name="connsiteY1141" fmla="*/ 1795792 h 4424422"/>
              <a:gd name="connsiteX1142" fmla="*/ 2478885 w 6881721"/>
              <a:gd name="connsiteY1142" fmla="*/ 1795792 h 4424422"/>
              <a:gd name="connsiteX1143" fmla="*/ 2512318 w 6881721"/>
              <a:gd name="connsiteY1143" fmla="*/ 1876394 h 4424422"/>
              <a:gd name="connsiteX1144" fmla="*/ 2512318 w 6881721"/>
              <a:gd name="connsiteY1144" fmla="*/ 1553986 h 4424422"/>
              <a:gd name="connsiteX1145" fmla="*/ 2478885 w 6881721"/>
              <a:gd name="connsiteY1145" fmla="*/ 1634586 h 4424422"/>
              <a:gd name="connsiteX1146" fmla="*/ 2317506 w 6881721"/>
              <a:gd name="connsiteY1146" fmla="*/ 1634586 h 4424422"/>
              <a:gd name="connsiteX1147" fmla="*/ 2317506 w 6881721"/>
              <a:gd name="connsiteY1147" fmla="*/ 1473382 h 4424422"/>
              <a:gd name="connsiteX1148" fmla="*/ 2478885 w 6881721"/>
              <a:gd name="connsiteY1148" fmla="*/ 1473382 h 4424422"/>
              <a:gd name="connsiteX1149" fmla="*/ 2512318 w 6881721"/>
              <a:gd name="connsiteY1149" fmla="*/ 1553986 h 4424422"/>
              <a:gd name="connsiteX1150" fmla="*/ 2512664 w 6881721"/>
              <a:gd name="connsiteY1150" fmla="*/ 1231232 h 4424422"/>
              <a:gd name="connsiteX1151" fmla="*/ 2479231 w 6881721"/>
              <a:gd name="connsiteY1151" fmla="*/ 1311832 h 4424422"/>
              <a:gd name="connsiteX1152" fmla="*/ 2317852 w 6881721"/>
              <a:gd name="connsiteY1152" fmla="*/ 1311832 h 4424422"/>
              <a:gd name="connsiteX1153" fmla="*/ 2317852 w 6881721"/>
              <a:gd name="connsiteY1153" fmla="*/ 1150628 h 4424422"/>
              <a:gd name="connsiteX1154" fmla="*/ 2479231 w 6881721"/>
              <a:gd name="connsiteY1154" fmla="*/ 1150628 h 4424422"/>
              <a:gd name="connsiteX1155" fmla="*/ 2512664 w 6881721"/>
              <a:gd name="connsiteY1155" fmla="*/ 1231232 h 4424422"/>
              <a:gd name="connsiteX1156" fmla="*/ 2566141 w 6881721"/>
              <a:gd name="connsiteY1156" fmla="*/ 441648 h 4424422"/>
              <a:gd name="connsiteX1157" fmla="*/ 2559402 w 6881721"/>
              <a:gd name="connsiteY1157" fmla="*/ 457828 h 4424422"/>
              <a:gd name="connsiteX1158" fmla="*/ 2527265 w 6881721"/>
              <a:gd name="connsiteY1158" fmla="*/ 457828 h 4424422"/>
              <a:gd name="connsiteX1159" fmla="*/ 2527265 w 6881721"/>
              <a:gd name="connsiteY1159" fmla="*/ 425726 h 4424422"/>
              <a:gd name="connsiteX1160" fmla="*/ 2559402 w 6881721"/>
              <a:gd name="connsiteY1160" fmla="*/ 425726 h 4424422"/>
              <a:gd name="connsiteX1161" fmla="*/ 2566141 w 6881721"/>
              <a:gd name="connsiteY1161" fmla="*/ 441648 h 4424422"/>
              <a:gd name="connsiteX1162" fmla="*/ 2566141 w 6881721"/>
              <a:gd name="connsiteY1162" fmla="*/ 119239 h 4424422"/>
              <a:gd name="connsiteX1163" fmla="*/ 2559402 w 6881721"/>
              <a:gd name="connsiteY1163" fmla="*/ 135420 h 4424422"/>
              <a:gd name="connsiteX1164" fmla="*/ 2527265 w 6881721"/>
              <a:gd name="connsiteY1164" fmla="*/ 135420 h 4424422"/>
              <a:gd name="connsiteX1165" fmla="*/ 2520526 w 6881721"/>
              <a:gd name="connsiteY1165" fmla="*/ 119498 h 4424422"/>
              <a:gd name="connsiteX1166" fmla="*/ 2525419 w 6881721"/>
              <a:gd name="connsiteY1166" fmla="*/ 107749 h 4424422"/>
              <a:gd name="connsiteX1167" fmla="*/ 2554135 w 6881721"/>
              <a:gd name="connsiteY1167" fmla="*/ 101129 h 4424422"/>
              <a:gd name="connsiteX1168" fmla="*/ 2559402 w 6881721"/>
              <a:gd name="connsiteY1168" fmla="*/ 103317 h 4424422"/>
              <a:gd name="connsiteX1169" fmla="*/ 2566141 w 6881721"/>
              <a:gd name="connsiteY1169" fmla="*/ 119239 h 4424422"/>
              <a:gd name="connsiteX1170" fmla="*/ 2582383 w 6881721"/>
              <a:gd name="connsiteY1170" fmla="*/ 747834 h 4424422"/>
              <a:gd name="connsiteX1171" fmla="*/ 2575644 w 6881721"/>
              <a:gd name="connsiteY1171" fmla="*/ 764014 h 4424422"/>
              <a:gd name="connsiteX1172" fmla="*/ 2543506 w 6881721"/>
              <a:gd name="connsiteY1172" fmla="*/ 764014 h 4424422"/>
              <a:gd name="connsiteX1173" fmla="*/ 2543506 w 6881721"/>
              <a:gd name="connsiteY1173" fmla="*/ 731912 h 4424422"/>
              <a:gd name="connsiteX1174" fmla="*/ 2575644 w 6881721"/>
              <a:gd name="connsiteY1174" fmla="*/ 731912 h 4424422"/>
              <a:gd name="connsiteX1175" fmla="*/ 2582383 w 6881721"/>
              <a:gd name="connsiteY1175" fmla="*/ 747834 h 4424422"/>
              <a:gd name="connsiteX1176" fmla="*/ 2605708 w 6881721"/>
              <a:gd name="connsiteY1176" fmla="*/ 4294116 h 4424422"/>
              <a:gd name="connsiteX1177" fmla="*/ 2592231 w 6881721"/>
              <a:gd name="connsiteY1177" fmla="*/ 4326390 h 4424422"/>
              <a:gd name="connsiteX1178" fmla="*/ 2527610 w 6881721"/>
              <a:gd name="connsiteY1178" fmla="*/ 4326390 h 4424422"/>
              <a:gd name="connsiteX1179" fmla="*/ 2527610 w 6881721"/>
              <a:gd name="connsiteY1179" fmla="*/ 4261840 h 4424422"/>
              <a:gd name="connsiteX1180" fmla="*/ 2592231 w 6881721"/>
              <a:gd name="connsiteY1180" fmla="*/ 4261840 h 4424422"/>
              <a:gd name="connsiteX1181" fmla="*/ 2605708 w 6881721"/>
              <a:gd name="connsiteY1181" fmla="*/ 4294116 h 4424422"/>
              <a:gd name="connsiteX1182" fmla="*/ 2605708 w 6881721"/>
              <a:gd name="connsiteY1182" fmla="*/ 3972182 h 4424422"/>
              <a:gd name="connsiteX1183" fmla="*/ 2592231 w 6881721"/>
              <a:gd name="connsiteY1183" fmla="*/ 4004326 h 4424422"/>
              <a:gd name="connsiteX1184" fmla="*/ 2527610 w 6881721"/>
              <a:gd name="connsiteY1184" fmla="*/ 4004326 h 4424422"/>
              <a:gd name="connsiteX1185" fmla="*/ 2527610 w 6881721"/>
              <a:gd name="connsiteY1185" fmla="*/ 3939776 h 4424422"/>
              <a:gd name="connsiteX1186" fmla="*/ 2592231 w 6881721"/>
              <a:gd name="connsiteY1186" fmla="*/ 3939776 h 4424422"/>
              <a:gd name="connsiteX1187" fmla="*/ 2605708 w 6881721"/>
              <a:gd name="connsiteY1187" fmla="*/ 3972182 h 4424422"/>
              <a:gd name="connsiteX1188" fmla="*/ 2605708 w 6881721"/>
              <a:gd name="connsiteY1188" fmla="*/ 3649428 h 4424422"/>
              <a:gd name="connsiteX1189" fmla="*/ 2592231 w 6881721"/>
              <a:gd name="connsiteY1189" fmla="*/ 3681572 h 4424422"/>
              <a:gd name="connsiteX1190" fmla="*/ 2527610 w 6881721"/>
              <a:gd name="connsiteY1190" fmla="*/ 3681572 h 4424422"/>
              <a:gd name="connsiteX1191" fmla="*/ 2527610 w 6881721"/>
              <a:gd name="connsiteY1191" fmla="*/ 3617022 h 4424422"/>
              <a:gd name="connsiteX1192" fmla="*/ 2592231 w 6881721"/>
              <a:gd name="connsiteY1192" fmla="*/ 3617022 h 4424422"/>
              <a:gd name="connsiteX1193" fmla="*/ 2605708 w 6881721"/>
              <a:gd name="connsiteY1193" fmla="*/ 3649428 h 4424422"/>
              <a:gd name="connsiteX1194" fmla="*/ 2628083 w 6881721"/>
              <a:gd name="connsiteY1194" fmla="*/ 3004998 h 4424422"/>
              <a:gd name="connsiteX1195" fmla="*/ 2608127 w 6881721"/>
              <a:gd name="connsiteY1195" fmla="*/ 3053324 h 4424422"/>
              <a:gd name="connsiteX1196" fmla="*/ 2511369 w 6881721"/>
              <a:gd name="connsiteY1196" fmla="*/ 3053324 h 4424422"/>
              <a:gd name="connsiteX1197" fmla="*/ 2511369 w 6881721"/>
              <a:gd name="connsiteY1197" fmla="*/ 2956670 h 4424422"/>
              <a:gd name="connsiteX1198" fmla="*/ 2608127 w 6881721"/>
              <a:gd name="connsiteY1198" fmla="*/ 2956670 h 4424422"/>
              <a:gd name="connsiteX1199" fmla="*/ 2628083 w 6881721"/>
              <a:gd name="connsiteY1199" fmla="*/ 3004998 h 4424422"/>
              <a:gd name="connsiteX1200" fmla="*/ 2628083 w 6881721"/>
              <a:gd name="connsiteY1200" fmla="*/ 2682590 h 4424422"/>
              <a:gd name="connsiteX1201" fmla="*/ 2608127 w 6881721"/>
              <a:gd name="connsiteY1201" fmla="*/ 2730916 h 4424422"/>
              <a:gd name="connsiteX1202" fmla="*/ 2511369 w 6881721"/>
              <a:gd name="connsiteY1202" fmla="*/ 2730916 h 4424422"/>
              <a:gd name="connsiteX1203" fmla="*/ 2511369 w 6881721"/>
              <a:gd name="connsiteY1203" fmla="*/ 2634262 h 4424422"/>
              <a:gd name="connsiteX1204" fmla="*/ 2608127 w 6881721"/>
              <a:gd name="connsiteY1204" fmla="*/ 2634262 h 4424422"/>
              <a:gd name="connsiteX1205" fmla="*/ 2628083 w 6881721"/>
              <a:gd name="connsiteY1205" fmla="*/ 2682590 h 4424422"/>
              <a:gd name="connsiteX1206" fmla="*/ 2628083 w 6881721"/>
              <a:gd name="connsiteY1206" fmla="*/ 2360180 h 4424422"/>
              <a:gd name="connsiteX1207" fmla="*/ 2608127 w 6881721"/>
              <a:gd name="connsiteY1207" fmla="*/ 2408506 h 4424422"/>
              <a:gd name="connsiteX1208" fmla="*/ 2511369 w 6881721"/>
              <a:gd name="connsiteY1208" fmla="*/ 2408506 h 4424422"/>
              <a:gd name="connsiteX1209" fmla="*/ 2511369 w 6881721"/>
              <a:gd name="connsiteY1209" fmla="*/ 2311852 h 4424422"/>
              <a:gd name="connsiteX1210" fmla="*/ 2608127 w 6881721"/>
              <a:gd name="connsiteY1210" fmla="*/ 2311852 h 4424422"/>
              <a:gd name="connsiteX1211" fmla="*/ 2628083 w 6881721"/>
              <a:gd name="connsiteY1211" fmla="*/ 2360180 h 4424422"/>
              <a:gd name="connsiteX1212" fmla="*/ 2628429 w 6881721"/>
              <a:gd name="connsiteY1212" fmla="*/ 3327408 h 4424422"/>
              <a:gd name="connsiteX1213" fmla="*/ 2608473 w 6881721"/>
              <a:gd name="connsiteY1213" fmla="*/ 3375732 h 4424422"/>
              <a:gd name="connsiteX1214" fmla="*/ 2511714 w 6881721"/>
              <a:gd name="connsiteY1214" fmla="*/ 3375732 h 4424422"/>
              <a:gd name="connsiteX1215" fmla="*/ 2511714 w 6881721"/>
              <a:gd name="connsiteY1215" fmla="*/ 3279080 h 4424422"/>
              <a:gd name="connsiteX1216" fmla="*/ 2608473 w 6881721"/>
              <a:gd name="connsiteY1216" fmla="*/ 3279080 h 4424422"/>
              <a:gd name="connsiteX1217" fmla="*/ 2628429 w 6881721"/>
              <a:gd name="connsiteY1217" fmla="*/ 3327408 h 4424422"/>
              <a:gd name="connsiteX1218" fmla="*/ 2673698 w 6881721"/>
              <a:gd name="connsiteY1218" fmla="*/ 1715190 h 4424422"/>
              <a:gd name="connsiteX1219" fmla="*/ 2640265 w 6881721"/>
              <a:gd name="connsiteY1219" fmla="*/ 1795792 h 4424422"/>
              <a:gd name="connsiteX1220" fmla="*/ 2478885 w 6881721"/>
              <a:gd name="connsiteY1220" fmla="*/ 1795792 h 4424422"/>
              <a:gd name="connsiteX1221" fmla="*/ 2478885 w 6881721"/>
              <a:gd name="connsiteY1221" fmla="*/ 1634586 h 4424422"/>
              <a:gd name="connsiteX1222" fmla="*/ 2640265 w 6881721"/>
              <a:gd name="connsiteY1222" fmla="*/ 1634586 h 4424422"/>
              <a:gd name="connsiteX1223" fmla="*/ 2673698 w 6881721"/>
              <a:gd name="connsiteY1223" fmla="*/ 1715190 h 4424422"/>
              <a:gd name="connsiteX1224" fmla="*/ 2673698 w 6881721"/>
              <a:gd name="connsiteY1224" fmla="*/ 1392780 h 4424422"/>
              <a:gd name="connsiteX1225" fmla="*/ 2640265 w 6881721"/>
              <a:gd name="connsiteY1225" fmla="*/ 1473382 h 4424422"/>
              <a:gd name="connsiteX1226" fmla="*/ 2478885 w 6881721"/>
              <a:gd name="connsiteY1226" fmla="*/ 1473382 h 4424422"/>
              <a:gd name="connsiteX1227" fmla="*/ 2478885 w 6881721"/>
              <a:gd name="connsiteY1227" fmla="*/ 1312178 h 4424422"/>
              <a:gd name="connsiteX1228" fmla="*/ 2640265 w 6881721"/>
              <a:gd name="connsiteY1228" fmla="*/ 1312178 h 4424422"/>
              <a:gd name="connsiteX1229" fmla="*/ 2673698 w 6881721"/>
              <a:gd name="connsiteY1229" fmla="*/ 1392780 h 4424422"/>
              <a:gd name="connsiteX1230" fmla="*/ 2674043 w 6881721"/>
              <a:gd name="connsiteY1230" fmla="*/ 2037944 h 4424422"/>
              <a:gd name="connsiteX1231" fmla="*/ 2640610 w 6881721"/>
              <a:gd name="connsiteY1231" fmla="*/ 2118546 h 4424422"/>
              <a:gd name="connsiteX1232" fmla="*/ 2479231 w 6881721"/>
              <a:gd name="connsiteY1232" fmla="*/ 2118546 h 4424422"/>
              <a:gd name="connsiteX1233" fmla="*/ 2479231 w 6881721"/>
              <a:gd name="connsiteY1233" fmla="*/ 1957340 h 4424422"/>
              <a:gd name="connsiteX1234" fmla="*/ 2640610 w 6881721"/>
              <a:gd name="connsiteY1234" fmla="*/ 1957340 h 4424422"/>
              <a:gd name="connsiteX1235" fmla="*/ 2674043 w 6881721"/>
              <a:gd name="connsiteY1235" fmla="*/ 2037944 h 4424422"/>
              <a:gd name="connsiteX1236" fmla="*/ 2674043 w 6881721"/>
              <a:gd name="connsiteY1236" fmla="*/ 1070026 h 4424422"/>
              <a:gd name="connsiteX1237" fmla="*/ 2640610 w 6881721"/>
              <a:gd name="connsiteY1237" fmla="*/ 1150628 h 4424422"/>
              <a:gd name="connsiteX1238" fmla="*/ 2479231 w 6881721"/>
              <a:gd name="connsiteY1238" fmla="*/ 1150628 h 4424422"/>
              <a:gd name="connsiteX1239" fmla="*/ 2479231 w 6881721"/>
              <a:gd name="connsiteY1239" fmla="*/ 989424 h 4424422"/>
              <a:gd name="connsiteX1240" fmla="*/ 2640610 w 6881721"/>
              <a:gd name="connsiteY1240" fmla="*/ 989424 h 4424422"/>
              <a:gd name="connsiteX1241" fmla="*/ 2674043 w 6881721"/>
              <a:gd name="connsiteY1241" fmla="*/ 1070026 h 4424422"/>
              <a:gd name="connsiteX1242" fmla="*/ 2727520 w 6881721"/>
              <a:gd name="connsiteY1242" fmla="*/ 603543 h 4424422"/>
              <a:gd name="connsiteX1243" fmla="*/ 2720782 w 6881721"/>
              <a:gd name="connsiteY1243" fmla="*/ 619723 h 4424422"/>
              <a:gd name="connsiteX1244" fmla="*/ 2688644 w 6881721"/>
              <a:gd name="connsiteY1244" fmla="*/ 619723 h 4424422"/>
              <a:gd name="connsiteX1245" fmla="*/ 2688644 w 6881721"/>
              <a:gd name="connsiteY1245" fmla="*/ 587620 h 4424422"/>
              <a:gd name="connsiteX1246" fmla="*/ 2720782 w 6881721"/>
              <a:gd name="connsiteY1246" fmla="*/ 587620 h 4424422"/>
              <a:gd name="connsiteX1247" fmla="*/ 2727520 w 6881721"/>
              <a:gd name="connsiteY1247" fmla="*/ 603543 h 4424422"/>
              <a:gd name="connsiteX1248" fmla="*/ 2727520 w 6881721"/>
              <a:gd name="connsiteY1248" fmla="*/ 280443 h 4424422"/>
              <a:gd name="connsiteX1249" fmla="*/ 2720782 w 6881721"/>
              <a:gd name="connsiteY1249" fmla="*/ 296624 h 4424422"/>
              <a:gd name="connsiteX1250" fmla="*/ 2688644 w 6881721"/>
              <a:gd name="connsiteY1250" fmla="*/ 296624 h 4424422"/>
              <a:gd name="connsiteX1251" fmla="*/ 2688644 w 6881721"/>
              <a:gd name="connsiteY1251" fmla="*/ 264521 h 4424422"/>
              <a:gd name="connsiteX1252" fmla="*/ 2720782 w 6881721"/>
              <a:gd name="connsiteY1252" fmla="*/ 264521 h 4424422"/>
              <a:gd name="connsiteX1253" fmla="*/ 2727520 w 6881721"/>
              <a:gd name="connsiteY1253" fmla="*/ 280443 h 4424422"/>
              <a:gd name="connsiteX1254" fmla="*/ 2743761 w 6881721"/>
              <a:gd name="connsiteY1254" fmla="*/ 3487964 h 4424422"/>
              <a:gd name="connsiteX1255" fmla="*/ 2737023 w 6881721"/>
              <a:gd name="connsiteY1255" fmla="*/ 3504144 h 4424422"/>
              <a:gd name="connsiteX1256" fmla="*/ 2704886 w 6881721"/>
              <a:gd name="connsiteY1256" fmla="*/ 3504144 h 4424422"/>
              <a:gd name="connsiteX1257" fmla="*/ 2704886 w 6881721"/>
              <a:gd name="connsiteY1257" fmla="*/ 3472042 h 4424422"/>
              <a:gd name="connsiteX1258" fmla="*/ 2737023 w 6881721"/>
              <a:gd name="connsiteY1258" fmla="*/ 3472042 h 4424422"/>
              <a:gd name="connsiteX1259" fmla="*/ 2743761 w 6881721"/>
              <a:gd name="connsiteY1259" fmla="*/ 3487964 h 4424422"/>
              <a:gd name="connsiteX1260" fmla="*/ 2753493 w 6881721"/>
              <a:gd name="connsiteY1260" fmla="*/ 4424422 h 4424422"/>
              <a:gd name="connsiteX1261" fmla="*/ 2687722 w 6881721"/>
              <a:gd name="connsiteY1261" fmla="*/ 4424422 h 4424422"/>
              <a:gd name="connsiteX1262" fmla="*/ 2688298 w 6881721"/>
              <a:gd name="connsiteY1262" fmla="*/ 4423044 h 4424422"/>
              <a:gd name="connsiteX1263" fmla="*/ 2752918 w 6881721"/>
              <a:gd name="connsiteY1263" fmla="*/ 4423044 h 4424422"/>
              <a:gd name="connsiteX1264" fmla="*/ 2766396 w 6881721"/>
              <a:gd name="connsiteY1264" fmla="*/ 4132912 h 4424422"/>
              <a:gd name="connsiteX1265" fmla="*/ 2752918 w 6881721"/>
              <a:gd name="connsiteY1265" fmla="*/ 4165186 h 4424422"/>
              <a:gd name="connsiteX1266" fmla="*/ 2688298 w 6881721"/>
              <a:gd name="connsiteY1266" fmla="*/ 4165186 h 4424422"/>
              <a:gd name="connsiteX1267" fmla="*/ 2688298 w 6881721"/>
              <a:gd name="connsiteY1267" fmla="*/ 4100636 h 4424422"/>
              <a:gd name="connsiteX1268" fmla="*/ 2752918 w 6881721"/>
              <a:gd name="connsiteY1268" fmla="*/ 4100636 h 4424422"/>
              <a:gd name="connsiteX1269" fmla="*/ 2766396 w 6881721"/>
              <a:gd name="connsiteY1269" fmla="*/ 4132912 h 4424422"/>
              <a:gd name="connsiteX1270" fmla="*/ 2766741 w 6881721"/>
              <a:gd name="connsiteY1270" fmla="*/ 3810502 h 4424422"/>
              <a:gd name="connsiteX1271" fmla="*/ 2753264 w 6881721"/>
              <a:gd name="connsiteY1271" fmla="*/ 3842778 h 4424422"/>
              <a:gd name="connsiteX1272" fmla="*/ 2688643 w 6881721"/>
              <a:gd name="connsiteY1272" fmla="*/ 3842778 h 4424422"/>
              <a:gd name="connsiteX1273" fmla="*/ 2688643 w 6881721"/>
              <a:gd name="connsiteY1273" fmla="*/ 3778226 h 4424422"/>
              <a:gd name="connsiteX1274" fmla="*/ 2753264 w 6881721"/>
              <a:gd name="connsiteY1274" fmla="*/ 3778226 h 4424422"/>
              <a:gd name="connsiteX1275" fmla="*/ 2766741 w 6881721"/>
              <a:gd name="connsiteY1275" fmla="*/ 3810502 h 4424422"/>
              <a:gd name="connsiteX1276" fmla="*/ 2767087 w 6881721"/>
              <a:gd name="connsiteY1276" fmla="*/ 2198458 h 4424422"/>
              <a:gd name="connsiteX1277" fmla="*/ 2753611 w 6881721"/>
              <a:gd name="connsiteY1277" fmla="*/ 2230732 h 4424422"/>
              <a:gd name="connsiteX1278" fmla="*/ 2688990 w 6881721"/>
              <a:gd name="connsiteY1278" fmla="*/ 2230732 h 4424422"/>
              <a:gd name="connsiteX1279" fmla="*/ 2688990 w 6881721"/>
              <a:gd name="connsiteY1279" fmla="*/ 2166182 h 4424422"/>
              <a:gd name="connsiteX1280" fmla="*/ 2753611 w 6881721"/>
              <a:gd name="connsiteY1280" fmla="*/ 2166182 h 4424422"/>
              <a:gd name="connsiteX1281" fmla="*/ 2767087 w 6881721"/>
              <a:gd name="connsiteY1281" fmla="*/ 2198458 h 4424422"/>
              <a:gd name="connsiteX1282" fmla="*/ 2789117 w 6881721"/>
              <a:gd name="connsiteY1282" fmla="*/ 3165858 h 4424422"/>
              <a:gd name="connsiteX1283" fmla="*/ 2769161 w 6881721"/>
              <a:gd name="connsiteY1283" fmla="*/ 3214184 h 4424422"/>
              <a:gd name="connsiteX1284" fmla="*/ 2672402 w 6881721"/>
              <a:gd name="connsiteY1284" fmla="*/ 3214184 h 4424422"/>
              <a:gd name="connsiteX1285" fmla="*/ 2672402 w 6881721"/>
              <a:gd name="connsiteY1285" fmla="*/ 3117530 h 4424422"/>
              <a:gd name="connsiteX1286" fmla="*/ 2769161 w 6881721"/>
              <a:gd name="connsiteY1286" fmla="*/ 3117530 h 4424422"/>
              <a:gd name="connsiteX1287" fmla="*/ 2789117 w 6881721"/>
              <a:gd name="connsiteY1287" fmla="*/ 3165858 h 4424422"/>
              <a:gd name="connsiteX1288" fmla="*/ 2789117 w 6881721"/>
              <a:gd name="connsiteY1288" fmla="*/ 2843794 h 4424422"/>
              <a:gd name="connsiteX1289" fmla="*/ 2769161 w 6881721"/>
              <a:gd name="connsiteY1289" fmla="*/ 2892120 h 4424422"/>
              <a:gd name="connsiteX1290" fmla="*/ 2672402 w 6881721"/>
              <a:gd name="connsiteY1290" fmla="*/ 2892120 h 4424422"/>
              <a:gd name="connsiteX1291" fmla="*/ 2672402 w 6881721"/>
              <a:gd name="connsiteY1291" fmla="*/ 2795466 h 4424422"/>
              <a:gd name="connsiteX1292" fmla="*/ 2769161 w 6881721"/>
              <a:gd name="connsiteY1292" fmla="*/ 2795466 h 4424422"/>
              <a:gd name="connsiteX1293" fmla="*/ 2789117 w 6881721"/>
              <a:gd name="connsiteY1293" fmla="*/ 2843794 h 4424422"/>
              <a:gd name="connsiteX1294" fmla="*/ 2789117 w 6881721"/>
              <a:gd name="connsiteY1294" fmla="*/ 908996 h 4424422"/>
              <a:gd name="connsiteX1295" fmla="*/ 2769161 w 6881721"/>
              <a:gd name="connsiteY1295" fmla="*/ 957322 h 4424422"/>
              <a:gd name="connsiteX1296" fmla="*/ 2672402 w 6881721"/>
              <a:gd name="connsiteY1296" fmla="*/ 957322 h 4424422"/>
              <a:gd name="connsiteX1297" fmla="*/ 2672402 w 6881721"/>
              <a:gd name="connsiteY1297" fmla="*/ 860668 h 4424422"/>
              <a:gd name="connsiteX1298" fmla="*/ 2769161 w 6881721"/>
              <a:gd name="connsiteY1298" fmla="*/ 860668 h 4424422"/>
              <a:gd name="connsiteX1299" fmla="*/ 2789117 w 6881721"/>
              <a:gd name="connsiteY1299" fmla="*/ 908996 h 4424422"/>
              <a:gd name="connsiteX1300" fmla="*/ 2789808 w 6881721"/>
              <a:gd name="connsiteY1300" fmla="*/ 2520694 h 4424422"/>
              <a:gd name="connsiteX1301" fmla="*/ 2769852 w 6881721"/>
              <a:gd name="connsiteY1301" fmla="*/ 2569020 h 4424422"/>
              <a:gd name="connsiteX1302" fmla="*/ 2673094 w 6881721"/>
              <a:gd name="connsiteY1302" fmla="*/ 2569020 h 4424422"/>
              <a:gd name="connsiteX1303" fmla="*/ 2673094 w 6881721"/>
              <a:gd name="connsiteY1303" fmla="*/ 2472366 h 4424422"/>
              <a:gd name="connsiteX1304" fmla="*/ 2769852 w 6881721"/>
              <a:gd name="connsiteY1304" fmla="*/ 2472366 h 4424422"/>
              <a:gd name="connsiteX1305" fmla="*/ 2789808 w 6881721"/>
              <a:gd name="connsiteY1305" fmla="*/ 2520694 h 4424422"/>
              <a:gd name="connsiteX1306" fmla="*/ 2835077 w 6881721"/>
              <a:gd name="connsiteY1306" fmla="*/ 1553986 h 4424422"/>
              <a:gd name="connsiteX1307" fmla="*/ 2801644 w 6881721"/>
              <a:gd name="connsiteY1307" fmla="*/ 1634586 h 4424422"/>
              <a:gd name="connsiteX1308" fmla="*/ 2640265 w 6881721"/>
              <a:gd name="connsiteY1308" fmla="*/ 1634586 h 4424422"/>
              <a:gd name="connsiteX1309" fmla="*/ 2640265 w 6881721"/>
              <a:gd name="connsiteY1309" fmla="*/ 1473382 h 4424422"/>
              <a:gd name="connsiteX1310" fmla="*/ 2801644 w 6881721"/>
              <a:gd name="connsiteY1310" fmla="*/ 1473382 h 4424422"/>
              <a:gd name="connsiteX1311" fmla="*/ 2835077 w 6881721"/>
              <a:gd name="connsiteY1311" fmla="*/ 1553986 h 4424422"/>
              <a:gd name="connsiteX1312" fmla="*/ 2835423 w 6881721"/>
              <a:gd name="connsiteY1312" fmla="*/ 1876048 h 4424422"/>
              <a:gd name="connsiteX1313" fmla="*/ 2801990 w 6881721"/>
              <a:gd name="connsiteY1313" fmla="*/ 1956650 h 4424422"/>
              <a:gd name="connsiteX1314" fmla="*/ 2640610 w 6881721"/>
              <a:gd name="connsiteY1314" fmla="*/ 1956650 h 4424422"/>
              <a:gd name="connsiteX1315" fmla="*/ 2640610 w 6881721"/>
              <a:gd name="connsiteY1315" fmla="*/ 1795446 h 4424422"/>
              <a:gd name="connsiteX1316" fmla="*/ 2801990 w 6881721"/>
              <a:gd name="connsiteY1316" fmla="*/ 1795446 h 4424422"/>
              <a:gd name="connsiteX1317" fmla="*/ 2835423 w 6881721"/>
              <a:gd name="connsiteY1317" fmla="*/ 1876048 h 4424422"/>
              <a:gd name="connsiteX1318" fmla="*/ 2835423 w 6881721"/>
              <a:gd name="connsiteY1318" fmla="*/ 1231232 h 4424422"/>
              <a:gd name="connsiteX1319" fmla="*/ 2801990 w 6881721"/>
              <a:gd name="connsiteY1319" fmla="*/ 1311832 h 4424422"/>
              <a:gd name="connsiteX1320" fmla="*/ 2640610 w 6881721"/>
              <a:gd name="connsiteY1320" fmla="*/ 1311832 h 4424422"/>
              <a:gd name="connsiteX1321" fmla="*/ 2640610 w 6881721"/>
              <a:gd name="connsiteY1321" fmla="*/ 1150628 h 4424422"/>
              <a:gd name="connsiteX1322" fmla="*/ 2801990 w 6881721"/>
              <a:gd name="connsiteY1322" fmla="*/ 1150628 h 4424422"/>
              <a:gd name="connsiteX1323" fmla="*/ 2835423 w 6881721"/>
              <a:gd name="connsiteY1323" fmla="*/ 1231232 h 4424422"/>
              <a:gd name="connsiteX1324" fmla="*/ 2889245 w 6881721"/>
              <a:gd name="connsiteY1324" fmla="*/ 441648 h 4424422"/>
              <a:gd name="connsiteX1325" fmla="*/ 2882507 w 6881721"/>
              <a:gd name="connsiteY1325" fmla="*/ 457828 h 4424422"/>
              <a:gd name="connsiteX1326" fmla="*/ 2850369 w 6881721"/>
              <a:gd name="connsiteY1326" fmla="*/ 457828 h 4424422"/>
              <a:gd name="connsiteX1327" fmla="*/ 2850369 w 6881721"/>
              <a:gd name="connsiteY1327" fmla="*/ 425726 h 4424422"/>
              <a:gd name="connsiteX1328" fmla="*/ 2882507 w 6881721"/>
              <a:gd name="connsiteY1328" fmla="*/ 425726 h 4424422"/>
              <a:gd name="connsiteX1329" fmla="*/ 2889245 w 6881721"/>
              <a:gd name="connsiteY1329" fmla="*/ 441648 h 4424422"/>
              <a:gd name="connsiteX1330" fmla="*/ 2889245 w 6881721"/>
              <a:gd name="connsiteY1330" fmla="*/ 119239 h 4424422"/>
              <a:gd name="connsiteX1331" fmla="*/ 2882507 w 6881721"/>
              <a:gd name="connsiteY1331" fmla="*/ 135420 h 4424422"/>
              <a:gd name="connsiteX1332" fmla="*/ 2850369 w 6881721"/>
              <a:gd name="connsiteY1332" fmla="*/ 135420 h 4424422"/>
              <a:gd name="connsiteX1333" fmla="*/ 2850369 w 6881721"/>
              <a:gd name="connsiteY1333" fmla="*/ 103317 h 4424422"/>
              <a:gd name="connsiteX1334" fmla="*/ 2882507 w 6881721"/>
              <a:gd name="connsiteY1334" fmla="*/ 103317 h 4424422"/>
              <a:gd name="connsiteX1335" fmla="*/ 2889245 w 6881721"/>
              <a:gd name="connsiteY1335" fmla="*/ 119239 h 4424422"/>
              <a:gd name="connsiteX1336" fmla="*/ 2905141 w 6881721"/>
              <a:gd name="connsiteY1336" fmla="*/ 3327104 h 4424422"/>
              <a:gd name="connsiteX1337" fmla="*/ 2898403 w 6881721"/>
              <a:gd name="connsiteY1337" fmla="*/ 3343284 h 4424422"/>
              <a:gd name="connsiteX1338" fmla="*/ 2866265 w 6881721"/>
              <a:gd name="connsiteY1338" fmla="*/ 3343284 h 4424422"/>
              <a:gd name="connsiteX1339" fmla="*/ 2866265 w 6881721"/>
              <a:gd name="connsiteY1339" fmla="*/ 3311182 h 4424422"/>
              <a:gd name="connsiteX1340" fmla="*/ 2898403 w 6881721"/>
              <a:gd name="connsiteY1340" fmla="*/ 3311182 h 4424422"/>
              <a:gd name="connsiteX1341" fmla="*/ 2905141 w 6881721"/>
              <a:gd name="connsiteY1341" fmla="*/ 3327104 h 4424422"/>
              <a:gd name="connsiteX1342" fmla="*/ 2905486 w 6881721"/>
              <a:gd name="connsiteY1342" fmla="*/ 3649512 h 4424422"/>
              <a:gd name="connsiteX1343" fmla="*/ 2898747 w 6881721"/>
              <a:gd name="connsiteY1343" fmla="*/ 3665694 h 4424422"/>
              <a:gd name="connsiteX1344" fmla="*/ 2866610 w 6881721"/>
              <a:gd name="connsiteY1344" fmla="*/ 3665694 h 4424422"/>
              <a:gd name="connsiteX1345" fmla="*/ 2866611 w 6881721"/>
              <a:gd name="connsiteY1345" fmla="*/ 3633592 h 4424422"/>
              <a:gd name="connsiteX1346" fmla="*/ 2898748 w 6881721"/>
              <a:gd name="connsiteY1346" fmla="*/ 3633592 h 4424422"/>
              <a:gd name="connsiteX1347" fmla="*/ 2905486 w 6881721"/>
              <a:gd name="connsiteY1347" fmla="*/ 3649512 h 4424422"/>
              <a:gd name="connsiteX1348" fmla="*/ 2928466 w 6881721"/>
              <a:gd name="connsiteY1348" fmla="*/ 4294460 h 4424422"/>
              <a:gd name="connsiteX1349" fmla="*/ 2914989 w 6881721"/>
              <a:gd name="connsiteY1349" fmla="*/ 4326736 h 4424422"/>
              <a:gd name="connsiteX1350" fmla="*/ 2850368 w 6881721"/>
              <a:gd name="connsiteY1350" fmla="*/ 4326736 h 4424422"/>
              <a:gd name="connsiteX1351" fmla="*/ 2850368 w 6881721"/>
              <a:gd name="connsiteY1351" fmla="*/ 4262184 h 4424422"/>
              <a:gd name="connsiteX1352" fmla="*/ 2914989 w 6881721"/>
              <a:gd name="connsiteY1352" fmla="*/ 4262184 h 4424422"/>
              <a:gd name="connsiteX1353" fmla="*/ 2928466 w 6881721"/>
              <a:gd name="connsiteY1353" fmla="*/ 4294460 h 4424422"/>
              <a:gd name="connsiteX1354" fmla="*/ 2928466 w 6881721"/>
              <a:gd name="connsiteY1354" fmla="*/ 3972182 h 4424422"/>
              <a:gd name="connsiteX1355" fmla="*/ 2914989 w 6881721"/>
              <a:gd name="connsiteY1355" fmla="*/ 4004326 h 4424422"/>
              <a:gd name="connsiteX1356" fmla="*/ 2850368 w 6881721"/>
              <a:gd name="connsiteY1356" fmla="*/ 4004326 h 4424422"/>
              <a:gd name="connsiteX1357" fmla="*/ 2850368 w 6881721"/>
              <a:gd name="connsiteY1357" fmla="*/ 3939776 h 4424422"/>
              <a:gd name="connsiteX1358" fmla="*/ 2914989 w 6881721"/>
              <a:gd name="connsiteY1358" fmla="*/ 3939776 h 4424422"/>
              <a:gd name="connsiteX1359" fmla="*/ 2928466 w 6881721"/>
              <a:gd name="connsiteY1359" fmla="*/ 3972182 h 4424422"/>
              <a:gd name="connsiteX1360" fmla="*/ 2928466 w 6881721"/>
              <a:gd name="connsiteY1360" fmla="*/ 2360008 h 4424422"/>
              <a:gd name="connsiteX1361" fmla="*/ 2914990 w 6881721"/>
              <a:gd name="connsiteY1361" fmla="*/ 2392282 h 4424422"/>
              <a:gd name="connsiteX1362" fmla="*/ 2850369 w 6881721"/>
              <a:gd name="connsiteY1362" fmla="*/ 2392282 h 4424422"/>
              <a:gd name="connsiteX1363" fmla="*/ 2850369 w 6881721"/>
              <a:gd name="connsiteY1363" fmla="*/ 2327732 h 4424422"/>
              <a:gd name="connsiteX1364" fmla="*/ 2914990 w 6881721"/>
              <a:gd name="connsiteY1364" fmla="*/ 2327732 h 4424422"/>
              <a:gd name="connsiteX1365" fmla="*/ 2928466 w 6881721"/>
              <a:gd name="connsiteY1365" fmla="*/ 2360008 h 4424422"/>
              <a:gd name="connsiteX1366" fmla="*/ 2928466 w 6881721"/>
              <a:gd name="connsiteY1366" fmla="*/ 2037598 h 4424422"/>
              <a:gd name="connsiteX1367" fmla="*/ 2914990 w 6881721"/>
              <a:gd name="connsiteY1367" fmla="*/ 2069874 h 4424422"/>
              <a:gd name="connsiteX1368" fmla="*/ 2850369 w 6881721"/>
              <a:gd name="connsiteY1368" fmla="*/ 2069874 h 4424422"/>
              <a:gd name="connsiteX1369" fmla="*/ 2850369 w 6881721"/>
              <a:gd name="connsiteY1369" fmla="*/ 2005322 h 4424422"/>
              <a:gd name="connsiteX1370" fmla="*/ 2914990 w 6881721"/>
              <a:gd name="connsiteY1370" fmla="*/ 2005322 h 4424422"/>
              <a:gd name="connsiteX1371" fmla="*/ 2928466 w 6881721"/>
              <a:gd name="connsiteY1371" fmla="*/ 2037598 h 4424422"/>
              <a:gd name="connsiteX1372" fmla="*/ 2950842 w 6881721"/>
              <a:gd name="connsiteY1372" fmla="*/ 2682590 h 4424422"/>
              <a:gd name="connsiteX1373" fmla="*/ 2930886 w 6881721"/>
              <a:gd name="connsiteY1373" fmla="*/ 2730916 h 4424422"/>
              <a:gd name="connsiteX1374" fmla="*/ 2834127 w 6881721"/>
              <a:gd name="connsiteY1374" fmla="*/ 2730916 h 4424422"/>
              <a:gd name="connsiteX1375" fmla="*/ 2834127 w 6881721"/>
              <a:gd name="connsiteY1375" fmla="*/ 2634262 h 4424422"/>
              <a:gd name="connsiteX1376" fmla="*/ 2930886 w 6881721"/>
              <a:gd name="connsiteY1376" fmla="*/ 2634262 h 4424422"/>
              <a:gd name="connsiteX1377" fmla="*/ 2950842 w 6881721"/>
              <a:gd name="connsiteY1377" fmla="*/ 2682590 h 4424422"/>
              <a:gd name="connsiteX1378" fmla="*/ 2950842 w 6881721"/>
              <a:gd name="connsiteY1378" fmla="*/ 1070544 h 4424422"/>
              <a:gd name="connsiteX1379" fmla="*/ 2930886 w 6881721"/>
              <a:gd name="connsiteY1379" fmla="*/ 1118870 h 4424422"/>
              <a:gd name="connsiteX1380" fmla="*/ 2834127 w 6881721"/>
              <a:gd name="connsiteY1380" fmla="*/ 1118870 h 4424422"/>
              <a:gd name="connsiteX1381" fmla="*/ 2834127 w 6881721"/>
              <a:gd name="connsiteY1381" fmla="*/ 1022218 h 4424422"/>
              <a:gd name="connsiteX1382" fmla="*/ 2930886 w 6881721"/>
              <a:gd name="connsiteY1382" fmla="*/ 1022218 h 4424422"/>
              <a:gd name="connsiteX1383" fmla="*/ 2950842 w 6881721"/>
              <a:gd name="connsiteY1383" fmla="*/ 1070544 h 4424422"/>
              <a:gd name="connsiteX1384" fmla="*/ 2950842 w 6881721"/>
              <a:gd name="connsiteY1384" fmla="*/ 748136 h 4424422"/>
              <a:gd name="connsiteX1385" fmla="*/ 2930886 w 6881721"/>
              <a:gd name="connsiteY1385" fmla="*/ 796462 h 4424422"/>
              <a:gd name="connsiteX1386" fmla="*/ 2834127 w 6881721"/>
              <a:gd name="connsiteY1386" fmla="*/ 796462 h 4424422"/>
              <a:gd name="connsiteX1387" fmla="*/ 2834127 w 6881721"/>
              <a:gd name="connsiteY1387" fmla="*/ 699808 h 4424422"/>
              <a:gd name="connsiteX1388" fmla="*/ 2930886 w 6881721"/>
              <a:gd name="connsiteY1388" fmla="*/ 699808 h 4424422"/>
              <a:gd name="connsiteX1389" fmla="*/ 2950842 w 6881721"/>
              <a:gd name="connsiteY1389" fmla="*/ 748136 h 4424422"/>
              <a:gd name="connsiteX1390" fmla="*/ 2951188 w 6881721"/>
              <a:gd name="connsiteY1390" fmla="*/ 3004998 h 4424422"/>
              <a:gd name="connsiteX1391" fmla="*/ 2931232 w 6881721"/>
              <a:gd name="connsiteY1391" fmla="*/ 3053324 h 4424422"/>
              <a:gd name="connsiteX1392" fmla="*/ 2834473 w 6881721"/>
              <a:gd name="connsiteY1392" fmla="*/ 3053324 h 4424422"/>
              <a:gd name="connsiteX1393" fmla="*/ 2834473 w 6881721"/>
              <a:gd name="connsiteY1393" fmla="*/ 2956670 h 4424422"/>
              <a:gd name="connsiteX1394" fmla="*/ 2931232 w 6881721"/>
              <a:gd name="connsiteY1394" fmla="*/ 2956670 h 4424422"/>
              <a:gd name="connsiteX1395" fmla="*/ 2951188 w 6881721"/>
              <a:gd name="connsiteY1395" fmla="*/ 3004998 h 4424422"/>
              <a:gd name="connsiteX1396" fmla="*/ 2996802 w 6881721"/>
              <a:gd name="connsiteY1396" fmla="*/ 1714844 h 4424422"/>
              <a:gd name="connsiteX1397" fmla="*/ 2963369 w 6881721"/>
              <a:gd name="connsiteY1397" fmla="*/ 1795446 h 4424422"/>
              <a:gd name="connsiteX1398" fmla="*/ 2801990 w 6881721"/>
              <a:gd name="connsiteY1398" fmla="*/ 1795446 h 4424422"/>
              <a:gd name="connsiteX1399" fmla="*/ 2801990 w 6881721"/>
              <a:gd name="connsiteY1399" fmla="*/ 1634242 h 4424422"/>
              <a:gd name="connsiteX1400" fmla="*/ 2963369 w 6881721"/>
              <a:gd name="connsiteY1400" fmla="*/ 1634242 h 4424422"/>
              <a:gd name="connsiteX1401" fmla="*/ 2996802 w 6881721"/>
              <a:gd name="connsiteY1401" fmla="*/ 1714844 h 4424422"/>
              <a:gd name="connsiteX1402" fmla="*/ 2996802 w 6881721"/>
              <a:gd name="connsiteY1402" fmla="*/ 1392436 h 4424422"/>
              <a:gd name="connsiteX1403" fmla="*/ 2963369 w 6881721"/>
              <a:gd name="connsiteY1403" fmla="*/ 1473038 h 4424422"/>
              <a:gd name="connsiteX1404" fmla="*/ 2801990 w 6881721"/>
              <a:gd name="connsiteY1404" fmla="*/ 1473038 h 4424422"/>
              <a:gd name="connsiteX1405" fmla="*/ 2801990 w 6881721"/>
              <a:gd name="connsiteY1405" fmla="*/ 1311832 h 4424422"/>
              <a:gd name="connsiteX1406" fmla="*/ 2963369 w 6881721"/>
              <a:gd name="connsiteY1406" fmla="*/ 1311832 h 4424422"/>
              <a:gd name="connsiteX1407" fmla="*/ 2996802 w 6881721"/>
              <a:gd name="connsiteY1407" fmla="*/ 1392436 h 4424422"/>
              <a:gd name="connsiteX1408" fmla="*/ 3050279 w 6881721"/>
              <a:gd name="connsiteY1408" fmla="*/ 281134 h 4424422"/>
              <a:gd name="connsiteX1409" fmla="*/ 3043541 w 6881721"/>
              <a:gd name="connsiteY1409" fmla="*/ 297314 h 4424422"/>
              <a:gd name="connsiteX1410" fmla="*/ 3011403 w 6881721"/>
              <a:gd name="connsiteY1410" fmla="*/ 297314 h 4424422"/>
              <a:gd name="connsiteX1411" fmla="*/ 3011403 w 6881721"/>
              <a:gd name="connsiteY1411" fmla="*/ 265212 h 4424422"/>
              <a:gd name="connsiteX1412" fmla="*/ 3043541 w 6881721"/>
              <a:gd name="connsiteY1412" fmla="*/ 265212 h 4424422"/>
              <a:gd name="connsiteX1413" fmla="*/ 3050279 w 6881721"/>
              <a:gd name="connsiteY1413" fmla="*/ 281134 h 4424422"/>
              <a:gd name="connsiteX1414" fmla="*/ 3066174 w 6881721"/>
              <a:gd name="connsiteY1414" fmla="*/ 3810718 h 4424422"/>
              <a:gd name="connsiteX1415" fmla="*/ 3059436 w 6881721"/>
              <a:gd name="connsiteY1415" fmla="*/ 3826898 h 4424422"/>
              <a:gd name="connsiteX1416" fmla="*/ 3027298 w 6881721"/>
              <a:gd name="connsiteY1416" fmla="*/ 3826898 h 4424422"/>
              <a:gd name="connsiteX1417" fmla="*/ 3027298 w 6881721"/>
              <a:gd name="connsiteY1417" fmla="*/ 3794796 h 4424422"/>
              <a:gd name="connsiteX1418" fmla="*/ 3059436 w 6881721"/>
              <a:gd name="connsiteY1418" fmla="*/ 3794796 h 4424422"/>
              <a:gd name="connsiteX1419" fmla="*/ 3066174 w 6881721"/>
              <a:gd name="connsiteY1419" fmla="*/ 3810718 h 4424422"/>
              <a:gd name="connsiteX1420" fmla="*/ 3066175 w 6881721"/>
              <a:gd name="connsiteY1420" fmla="*/ 3488308 h 4424422"/>
              <a:gd name="connsiteX1421" fmla="*/ 3059437 w 6881721"/>
              <a:gd name="connsiteY1421" fmla="*/ 3504490 h 4424422"/>
              <a:gd name="connsiteX1422" fmla="*/ 3027299 w 6881721"/>
              <a:gd name="connsiteY1422" fmla="*/ 3504490 h 4424422"/>
              <a:gd name="connsiteX1423" fmla="*/ 3027299 w 6881721"/>
              <a:gd name="connsiteY1423" fmla="*/ 3472386 h 4424422"/>
              <a:gd name="connsiteX1424" fmla="*/ 3059437 w 6881721"/>
              <a:gd name="connsiteY1424" fmla="*/ 3472386 h 4424422"/>
              <a:gd name="connsiteX1425" fmla="*/ 3066175 w 6881721"/>
              <a:gd name="connsiteY1425" fmla="*/ 3488308 h 4424422"/>
              <a:gd name="connsiteX1426" fmla="*/ 3066175 w 6881721"/>
              <a:gd name="connsiteY1426" fmla="*/ 3165554 h 4424422"/>
              <a:gd name="connsiteX1427" fmla="*/ 3059437 w 6881721"/>
              <a:gd name="connsiteY1427" fmla="*/ 3181736 h 4424422"/>
              <a:gd name="connsiteX1428" fmla="*/ 3027299 w 6881721"/>
              <a:gd name="connsiteY1428" fmla="*/ 3181736 h 4424422"/>
              <a:gd name="connsiteX1429" fmla="*/ 3027299 w 6881721"/>
              <a:gd name="connsiteY1429" fmla="*/ 3149632 h 4424422"/>
              <a:gd name="connsiteX1430" fmla="*/ 3059437 w 6881721"/>
              <a:gd name="connsiteY1430" fmla="*/ 3149632 h 4424422"/>
              <a:gd name="connsiteX1431" fmla="*/ 3066175 w 6881721"/>
              <a:gd name="connsiteY1431" fmla="*/ 3165554 h 4424422"/>
              <a:gd name="connsiteX1432" fmla="*/ 3089155 w 6881721"/>
              <a:gd name="connsiteY1432" fmla="*/ 2520176 h 4424422"/>
              <a:gd name="connsiteX1433" fmla="*/ 3075678 w 6881721"/>
              <a:gd name="connsiteY1433" fmla="*/ 2552452 h 4424422"/>
              <a:gd name="connsiteX1434" fmla="*/ 3011057 w 6881721"/>
              <a:gd name="connsiteY1434" fmla="*/ 2552452 h 4424422"/>
              <a:gd name="connsiteX1435" fmla="*/ 3011057 w 6881721"/>
              <a:gd name="connsiteY1435" fmla="*/ 2487900 h 4424422"/>
              <a:gd name="connsiteX1436" fmla="*/ 3075678 w 6881721"/>
              <a:gd name="connsiteY1436" fmla="*/ 2487900 h 4424422"/>
              <a:gd name="connsiteX1437" fmla="*/ 3089155 w 6881721"/>
              <a:gd name="connsiteY1437" fmla="*/ 2520176 h 4424422"/>
              <a:gd name="connsiteX1438" fmla="*/ 3089155 w 6881721"/>
              <a:gd name="connsiteY1438" fmla="*/ 2197768 h 4424422"/>
              <a:gd name="connsiteX1439" fmla="*/ 3075678 w 6881721"/>
              <a:gd name="connsiteY1439" fmla="*/ 2230042 h 4424422"/>
              <a:gd name="connsiteX1440" fmla="*/ 3011057 w 6881721"/>
              <a:gd name="connsiteY1440" fmla="*/ 2230042 h 4424422"/>
              <a:gd name="connsiteX1441" fmla="*/ 3011057 w 6881721"/>
              <a:gd name="connsiteY1441" fmla="*/ 2165492 h 4424422"/>
              <a:gd name="connsiteX1442" fmla="*/ 3075678 w 6881721"/>
              <a:gd name="connsiteY1442" fmla="*/ 2165492 h 4424422"/>
              <a:gd name="connsiteX1443" fmla="*/ 3089155 w 6881721"/>
              <a:gd name="connsiteY1443" fmla="*/ 2197768 h 4424422"/>
              <a:gd name="connsiteX1444" fmla="*/ 3089155 w 6881721"/>
              <a:gd name="connsiteY1444" fmla="*/ 1875358 h 4424422"/>
              <a:gd name="connsiteX1445" fmla="*/ 3075678 w 6881721"/>
              <a:gd name="connsiteY1445" fmla="*/ 1907634 h 4424422"/>
              <a:gd name="connsiteX1446" fmla="*/ 3011057 w 6881721"/>
              <a:gd name="connsiteY1446" fmla="*/ 1907634 h 4424422"/>
              <a:gd name="connsiteX1447" fmla="*/ 3011057 w 6881721"/>
              <a:gd name="connsiteY1447" fmla="*/ 1843082 h 4424422"/>
              <a:gd name="connsiteX1448" fmla="*/ 3075678 w 6881721"/>
              <a:gd name="connsiteY1448" fmla="*/ 1843082 h 4424422"/>
              <a:gd name="connsiteX1449" fmla="*/ 3089155 w 6881721"/>
              <a:gd name="connsiteY1449" fmla="*/ 1875358 h 4424422"/>
              <a:gd name="connsiteX1450" fmla="*/ 3089500 w 6881721"/>
              <a:gd name="connsiteY1450" fmla="*/ 4132912 h 4424422"/>
              <a:gd name="connsiteX1451" fmla="*/ 3076023 w 6881721"/>
              <a:gd name="connsiteY1451" fmla="*/ 4165186 h 4424422"/>
              <a:gd name="connsiteX1452" fmla="*/ 3011402 w 6881721"/>
              <a:gd name="connsiteY1452" fmla="*/ 4165186 h 4424422"/>
              <a:gd name="connsiteX1453" fmla="*/ 3011402 w 6881721"/>
              <a:gd name="connsiteY1453" fmla="*/ 4100636 h 4424422"/>
              <a:gd name="connsiteX1454" fmla="*/ 3076023 w 6881721"/>
              <a:gd name="connsiteY1454" fmla="*/ 4100636 h 4424422"/>
              <a:gd name="connsiteX1455" fmla="*/ 3089500 w 6881721"/>
              <a:gd name="connsiteY1455" fmla="*/ 4132912 h 4424422"/>
              <a:gd name="connsiteX1456" fmla="*/ 3103013 w 6881721"/>
              <a:gd name="connsiteY1456" fmla="*/ 4424422 h 4424422"/>
              <a:gd name="connsiteX1457" fmla="*/ 2983375 w 6881721"/>
              <a:gd name="connsiteY1457" fmla="*/ 4424422 h 4424422"/>
              <a:gd name="connsiteX1458" fmla="*/ 2994815 w 6881721"/>
              <a:gd name="connsiteY1458" fmla="*/ 4407166 h 4424422"/>
              <a:gd name="connsiteX1459" fmla="*/ 3091573 w 6881721"/>
              <a:gd name="connsiteY1459" fmla="*/ 4407166 h 4424422"/>
              <a:gd name="connsiteX1460" fmla="*/ 3111530 w 6881721"/>
              <a:gd name="connsiteY1460" fmla="*/ 2842758 h 4424422"/>
              <a:gd name="connsiteX1461" fmla="*/ 3091574 w 6881721"/>
              <a:gd name="connsiteY1461" fmla="*/ 2891084 h 4424422"/>
              <a:gd name="connsiteX1462" fmla="*/ 2994816 w 6881721"/>
              <a:gd name="connsiteY1462" fmla="*/ 2891084 h 4424422"/>
              <a:gd name="connsiteX1463" fmla="*/ 2994816 w 6881721"/>
              <a:gd name="connsiteY1463" fmla="*/ 2794430 h 4424422"/>
              <a:gd name="connsiteX1464" fmla="*/ 3091574 w 6881721"/>
              <a:gd name="connsiteY1464" fmla="*/ 2794430 h 4424422"/>
              <a:gd name="connsiteX1465" fmla="*/ 3111530 w 6881721"/>
              <a:gd name="connsiteY1465" fmla="*/ 2842758 h 4424422"/>
              <a:gd name="connsiteX1466" fmla="*/ 3111876 w 6881721"/>
              <a:gd name="connsiteY1466" fmla="*/ 1232094 h 4424422"/>
              <a:gd name="connsiteX1467" fmla="*/ 3091920 w 6881721"/>
              <a:gd name="connsiteY1467" fmla="*/ 1280420 h 4424422"/>
              <a:gd name="connsiteX1468" fmla="*/ 2995161 w 6881721"/>
              <a:gd name="connsiteY1468" fmla="*/ 1280420 h 4424422"/>
              <a:gd name="connsiteX1469" fmla="*/ 2995161 w 6881721"/>
              <a:gd name="connsiteY1469" fmla="*/ 1183766 h 4424422"/>
              <a:gd name="connsiteX1470" fmla="*/ 3091920 w 6881721"/>
              <a:gd name="connsiteY1470" fmla="*/ 1183766 h 4424422"/>
              <a:gd name="connsiteX1471" fmla="*/ 3111876 w 6881721"/>
              <a:gd name="connsiteY1471" fmla="*/ 1232094 h 4424422"/>
              <a:gd name="connsiteX1472" fmla="*/ 3111876 w 6881721"/>
              <a:gd name="connsiteY1472" fmla="*/ 909686 h 4424422"/>
              <a:gd name="connsiteX1473" fmla="*/ 3091920 w 6881721"/>
              <a:gd name="connsiteY1473" fmla="*/ 958012 h 4424422"/>
              <a:gd name="connsiteX1474" fmla="*/ 2995161 w 6881721"/>
              <a:gd name="connsiteY1474" fmla="*/ 958012 h 4424422"/>
              <a:gd name="connsiteX1475" fmla="*/ 2995161 w 6881721"/>
              <a:gd name="connsiteY1475" fmla="*/ 861358 h 4424422"/>
              <a:gd name="connsiteX1476" fmla="*/ 3091920 w 6881721"/>
              <a:gd name="connsiteY1476" fmla="*/ 861358 h 4424422"/>
              <a:gd name="connsiteX1477" fmla="*/ 3111876 w 6881721"/>
              <a:gd name="connsiteY1477" fmla="*/ 909686 h 4424422"/>
              <a:gd name="connsiteX1478" fmla="*/ 3111876 w 6881721"/>
              <a:gd name="connsiteY1478" fmla="*/ 587275 h 4424422"/>
              <a:gd name="connsiteX1479" fmla="*/ 3091920 w 6881721"/>
              <a:gd name="connsiteY1479" fmla="*/ 635602 h 4424422"/>
              <a:gd name="connsiteX1480" fmla="*/ 2995161 w 6881721"/>
              <a:gd name="connsiteY1480" fmla="*/ 635602 h 4424422"/>
              <a:gd name="connsiteX1481" fmla="*/ 2995161 w 6881721"/>
              <a:gd name="connsiteY1481" fmla="*/ 538948 h 4424422"/>
              <a:gd name="connsiteX1482" fmla="*/ 3091920 w 6881721"/>
              <a:gd name="connsiteY1482" fmla="*/ 538948 h 4424422"/>
              <a:gd name="connsiteX1483" fmla="*/ 3111876 w 6881721"/>
              <a:gd name="connsiteY1483" fmla="*/ 587275 h 4424422"/>
              <a:gd name="connsiteX1484" fmla="*/ 3158182 w 6881721"/>
              <a:gd name="connsiteY1484" fmla="*/ 1553640 h 4424422"/>
              <a:gd name="connsiteX1485" fmla="*/ 3124749 w 6881721"/>
              <a:gd name="connsiteY1485" fmla="*/ 1634242 h 4424422"/>
              <a:gd name="connsiteX1486" fmla="*/ 2963369 w 6881721"/>
              <a:gd name="connsiteY1486" fmla="*/ 1634242 h 4424422"/>
              <a:gd name="connsiteX1487" fmla="*/ 2963369 w 6881721"/>
              <a:gd name="connsiteY1487" fmla="*/ 1473038 h 4424422"/>
              <a:gd name="connsiteX1488" fmla="*/ 3124749 w 6881721"/>
              <a:gd name="connsiteY1488" fmla="*/ 1473038 h 4424422"/>
              <a:gd name="connsiteX1489" fmla="*/ 3158182 w 6881721"/>
              <a:gd name="connsiteY1489" fmla="*/ 1553640 h 4424422"/>
              <a:gd name="connsiteX1490" fmla="*/ 3227554 w 6881721"/>
              <a:gd name="connsiteY1490" fmla="*/ 3971232 h 4424422"/>
              <a:gd name="connsiteX1491" fmla="*/ 3220815 w 6881721"/>
              <a:gd name="connsiteY1491" fmla="*/ 3987412 h 4424422"/>
              <a:gd name="connsiteX1492" fmla="*/ 3188677 w 6881721"/>
              <a:gd name="connsiteY1492" fmla="*/ 3987412 h 4424422"/>
              <a:gd name="connsiteX1493" fmla="*/ 3188677 w 6881721"/>
              <a:gd name="connsiteY1493" fmla="*/ 3955310 h 4424422"/>
              <a:gd name="connsiteX1494" fmla="*/ 3220815 w 6881721"/>
              <a:gd name="connsiteY1494" fmla="*/ 3955310 h 4424422"/>
              <a:gd name="connsiteX1495" fmla="*/ 3227554 w 6881721"/>
              <a:gd name="connsiteY1495" fmla="*/ 3971232 h 4424422"/>
              <a:gd name="connsiteX1496" fmla="*/ 3227554 w 6881721"/>
              <a:gd name="connsiteY1496" fmla="*/ 3648822 h 4424422"/>
              <a:gd name="connsiteX1497" fmla="*/ 3220815 w 6881721"/>
              <a:gd name="connsiteY1497" fmla="*/ 3665004 h 4424422"/>
              <a:gd name="connsiteX1498" fmla="*/ 3188677 w 6881721"/>
              <a:gd name="connsiteY1498" fmla="*/ 3665004 h 4424422"/>
              <a:gd name="connsiteX1499" fmla="*/ 3188678 w 6881721"/>
              <a:gd name="connsiteY1499" fmla="*/ 3632900 h 4424422"/>
              <a:gd name="connsiteX1500" fmla="*/ 3220815 w 6881721"/>
              <a:gd name="connsiteY1500" fmla="*/ 3632900 h 4424422"/>
              <a:gd name="connsiteX1501" fmla="*/ 3227554 w 6881721"/>
              <a:gd name="connsiteY1501" fmla="*/ 3648822 h 4424422"/>
              <a:gd name="connsiteX1502" fmla="*/ 3227554 w 6881721"/>
              <a:gd name="connsiteY1502" fmla="*/ 3326758 h 4424422"/>
              <a:gd name="connsiteX1503" fmla="*/ 3220815 w 6881721"/>
              <a:gd name="connsiteY1503" fmla="*/ 3342940 h 4424422"/>
              <a:gd name="connsiteX1504" fmla="*/ 3188678 w 6881721"/>
              <a:gd name="connsiteY1504" fmla="*/ 3342940 h 4424422"/>
              <a:gd name="connsiteX1505" fmla="*/ 3188678 w 6881721"/>
              <a:gd name="connsiteY1505" fmla="*/ 3310836 h 4424422"/>
              <a:gd name="connsiteX1506" fmla="*/ 3220815 w 6881721"/>
              <a:gd name="connsiteY1506" fmla="*/ 3310836 h 4424422"/>
              <a:gd name="connsiteX1507" fmla="*/ 3227554 w 6881721"/>
              <a:gd name="connsiteY1507" fmla="*/ 3326758 h 4424422"/>
              <a:gd name="connsiteX1508" fmla="*/ 3227554 w 6881721"/>
              <a:gd name="connsiteY1508" fmla="*/ 3004350 h 4424422"/>
              <a:gd name="connsiteX1509" fmla="*/ 3220815 w 6881721"/>
              <a:gd name="connsiteY1509" fmla="*/ 3020530 h 4424422"/>
              <a:gd name="connsiteX1510" fmla="*/ 3188678 w 6881721"/>
              <a:gd name="connsiteY1510" fmla="*/ 3020530 h 4424422"/>
              <a:gd name="connsiteX1511" fmla="*/ 3188678 w 6881721"/>
              <a:gd name="connsiteY1511" fmla="*/ 2988428 h 4424422"/>
              <a:gd name="connsiteX1512" fmla="*/ 3220815 w 6881721"/>
              <a:gd name="connsiteY1512" fmla="*/ 2988428 h 4424422"/>
              <a:gd name="connsiteX1513" fmla="*/ 3227554 w 6881721"/>
              <a:gd name="connsiteY1513" fmla="*/ 3004350 h 4424422"/>
              <a:gd name="connsiteX1514" fmla="*/ 3250534 w 6881721"/>
              <a:gd name="connsiteY1514" fmla="*/ 2682072 h 4424422"/>
              <a:gd name="connsiteX1515" fmla="*/ 3237057 w 6881721"/>
              <a:gd name="connsiteY1515" fmla="*/ 2714346 h 4424422"/>
              <a:gd name="connsiteX1516" fmla="*/ 3172437 w 6881721"/>
              <a:gd name="connsiteY1516" fmla="*/ 2714346 h 4424422"/>
              <a:gd name="connsiteX1517" fmla="*/ 3172437 w 6881721"/>
              <a:gd name="connsiteY1517" fmla="*/ 2649796 h 4424422"/>
              <a:gd name="connsiteX1518" fmla="*/ 3237057 w 6881721"/>
              <a:gd name="connsiteY1518" fmla="*/ 2649796 h 4424422"/>
              <a:gd name="connsiteX1519" fmla="*/ 3250534 w 6881721"/>
              <a:gd name="connsiteY1519" fmla="*/ 2682072 h 4424422"/>
              <a:gd name="connsiteX1520" fmla="*/ 3250534 w 6881721"/>
              <a:gd name="connsiteY1520" fmla="*/ 1715320 h 4424422"/>
              <a:gd name="connsiteX1521" fmla="*/ 3237057 w 6881721"/>
              <a:gd name="connsiteY1521" fmla="*/ 1747464 h 4424422"/>
              <a:gd name="connsiteX1522" fmla="*/ 3172437 w 6881721"/>
              <a:gd name="connsiteY1522" fmla="*/ 1747464 h 4424422"/>
              <a:gd name="connsiteX1523" fmla="*/ 3172437 w 6881721"/>
              <a:gd name="connsiteY1523" fmla="*/ 1682914 h 4424422"/>
              <a:gd name="connsiteX1524" fmla="*/ 3237057 w 6881721"/>
              <a:gd name="connsiteY1524" fmla="*/ 1682914 h 4424422"/>
              <a:gd name="connsiteX1525" fmla="*/ 3250534 w 6881721"/>
              <a:gd name="connsiteY1525" fmla="*/ 1715320 h 4424422"/>
              <a:gd name="connsiteX1526" fmla="*/ 3250879 w 6881721"/>
              <a:gd name="connsiteY1526" fmla="*/ 2037254 h 4424422"/>
              <a:gd name="connsiteX1527" fmla="*/ 3237402 w 6881721"/>
              <a:gd name="connsiteY1527" fmla="*/ 2069528 h 4424422"/>
              <a:gd name="connsiteX1528" fmla="*/ 3172782 w 6881721"/>
              <a:gd name="connsiteY1528" fmla="*/ 2069528 h 4424422"/>
              <a:gd name="connsiteX1529" fmla="*/ 3172782 w 6881721"/>
              <a:gd name="connsiteY1529" fmla="*/ 2004978 h 4424422"/>
              <a:gd name="connsiteX1530" fmla="*/ 3237402 w 6881721"/>
              <a:gd name="connsiteY1530" fmla="*/ 2004978 h 4424422"/>
              <a:gd name="connsiteX1531" fmla="*/ 3250879 w 6881721"/>
              <a:gd name="connsiteY1531" fmla="*/ 2037254 h 4424422"/>
              <a:gd name="connsiteX1532" fmla="*/ 3250879 w 6881721"/>
              <a:gd name="connsiteY1532" fmla="*/ 103835 h 4424422"/>
              <a:gd name="connsiteX1533" fmla="*/ 3237402 w 6881721"/>
              <a:gd name="connsiteY1533" fmla="*/ 136110 h 4424422"/>
              <a:gd name="connsiteX1534" fmla="*/ 3172782 w 6881721"/>
              <a:gd name="connsiteY1534" fmla="*/ 136110 h 4424422"/>
              <a:gd name="connsiteX1535" fmla="*/ 3172782 w 6881721"/>
              <a:gd name="connsiteY1535" fmla="*/ 71559 h 4424422"/>
              <a:gd name="connsiteX1536" fmla="*/ 3237402 w 6881721"/>
              <a:gd name="connsiteY1536" fmla="*/ 71559 h 4424422"/>
              <a:gd name="connsiteX1537" fmla="*/ 3250879 w 6881721"/>
              <a:gd name="connsiteY1537" fmla="*/ 103835 h 4424422"/>
              <a:gd name="connsiteX1538" fmla="*/ 3251225 w 6881721"/>
              <a:gd name="connsiteY1538" fmla="*/ 2359662 h 4424422"/>
              <a:gd name="connsiteX1539" fmla="*/ 3237749 w 6881721"/>
              <a:gd name="connsiteY1539" fmla="*/ 2391938 h 4424422"/>
              <a:gd name="connsiteX1540" fmla="*/ 3173128 w 6881721"/>
              <a:gd name="connsiteY1540" fmla="*/ 2391938 h 4424422"/>
              <a:gd name="connsiteX1541" fmla="*/ 3173128 w 6881721"/>
              <a:gd name="connsiteY1541" fmla="*/ 2327386 h 4424422"/>
              <a:gd name="connsiteX1542" fmla="*/ 3237749 w 6881721"/>
              <a:gd name="connsiteY1542" fmla="*/ 2327386 h 4424422"/>
              <a:gd name="connsiteX1543" fmla="*/ 3251225 w 6881721"/>
              <a:gd name="connsiteY1543" fmla="*/ 2359662 h 4424422"/>
              <a:gd name="connsiteX1544" fmla="*/ 3273255 w 6881721"/>
              <a:gd name="connsiteY1544" fmla="*/ 1391918 h 4424422"/>
              <a:gd name="connsiteX1545" fmla="*/ 3253299 w 6881721"/>
              <a:gd name="connsiteY1545" fmla="*/ 1440244 h 4424422"/>
              <a:gd name="connsiteX1546" fmla="*/ 3156541 w 6881721"/>
              <a:gd name="connsiteY1546" fmla="*/ 1440244 h 4424422"/>
              <a:gd name="connsiteX1547" fmla="*/ 3156541 w 6881721"/>
              <a:gd name="connsiteY1547" fmla="*/ 1343590 h 4424422"/>
              <a:gd name="connsiteX1548" fmla="*/ 3253299 w 6881721"/>
              <a:gd name="connsiteY1548" fmla="*/ 1343590 h 4424422"/>
              <a:gd name="connsiteX1549" fmla="*/ 3273255 w 6881721"/>
              <a:gd name="connsiteY1549" fmla="*/ 1391918 h 4424422"/>
              <a:gd name="connsiteX1550" fmla="*/ 3273255 w 6881721"/>
              <a:gd name="connsiteY1550" fmla="*/ 1069510 h 4424422"/>
              <a:gd name="connsiteX1551" fmla="*/ 3253299 w 6881721"/>
              <a:gd name="connsiteY1551" fmla="*/ 1117836 h 4424422"/>
              <a:gd name="connsiteX1552" fmla="*/ 3156541 w 6881721"/>
              <a:gd name="connsiteY1552" fmla="*/ 1117836 h 4424422"/>
              <a:gd name="connsiteX1553" fmla="*/ 3156541 w 6881721"/>
              <a:gd name="connsiteY1553" fmla="*/ 1021182 h 4424422"/>
              <a:gd name="connsiteX1554" fmla="*/ 3253299 w 6881721"/>
              <a:gd name="connsiteY1554" fmla="*/ 1021182 h 4424422"/>
              <a:gd name="connsiteX1555" fmla="*/ 3273255 w 6881721"/>
              <a:gd name="connsiteY1555" fmla="*/ 1069510 h 4424422"/>
              <a:gd name="connsiteX1556" fmla="*/ 3273255 w 6881721"/>
              <a:gd name="connsiteY1556" fmla="*/ 747100 h 4424422"/>
              <a:gd name="connsiteX1557" fmla="*/ 3253299 w 6881721"/>
              <a:gd name="connsiteY1557" fmla="*/ 795426 h 4424422"/>
              <a:gd name="connsiteX1558" fmla="*/ 3156541 w 6881721"/>
              <a:gd name="connsiteY1558" fmla="*/ 795426 h 4424422"/>
              <a:gd name="connsiteX1559" fmla="*/ 3156541 w 6881721"/>
              <a:gd name="connsiteY1559" fmla="*/ 698772 h 4424422"/>
              <a:gd name="connsiteX1560" fmla="*/ 3253299 w 6881721"/>
              <a:gd name="connsiteY1560" fmla="*/ 698772 h 4424422"/>
              <a:gd name="connsiteX1561" fmla="*/ 3273255 w 6881721"/>
              <a:gd name="connsiteY1561" fmla="*/ 747100 h 4424422"/>
              <a:gd name="connsiteX1562" fmla="*/ 3273255 w 6881721"/>
              <a:gd name="connsiteY1562" fmla="*/ 426071 h 4424422"/>
              <a:gd name="connsiteX1563" fmla="*/ 3253299 w 6881721"/>
              <a:gd name="connsiteY1563" fmla="*/ 474398 h 4424422"/>
              <a:gd name="connsiteX1564" fmla="*/ 3156541 w 6881721"/>
              <a:gd name="connsiteY1564" fmla="*/ 474398 h 4424422"/>
              <a:gd name="connsiteX1565" fmla="*/ 3156541 w 6881721"/>
              <a:gd name="connsiteY1565" fmla="*/ 377744 h 4424422"/>
              <a:gd name="connsiteX1566" fmla="*/ 3253299 w 6881721"/>
              <a:gd name="connsiteY1566" fmla="*/ 377744 h 4424422"/>
              <a:gd name="connsiteX1567" fmla="*/ 3273255 w 6881721"/>
              <a:gd name="connsiteY1567" fmla="*/ 426071 h 4424422"/>
              <a:gd name="connsiteX1568" fmla="*/ 3273600 w 6881721"/>
              <a:gd name="connsiteY1568" fmla="*/ 4293944 h 4424422"/>
              <a:gd name="connsiteX1569" fmla="*/ 3253644 w 6881721"/>
              <a:gd name="connsiteY1569" fmla="*/ 4342270 h 4424422"/>
              <a:gd name="connsiteX1570" fmla="*/ 3156885 w 6881721"/>
              <a:gd name="connsiteY1570" fmla="*/ 4342270 h 4424422"/>
              <a:gd name="connsiteX1571" fmla="*/ 3156885 w 6881721"/>
              <a:gd name="connsiteY1571" fmla="*/ 4245616 h 4424422"/>
              <a:gd name="connsiteX1572" fmla="*/ 3253644 w 6881721"/>
              <a:gd name="connsiteY1572" fmla="*/ 4245616 h 4424422"/>
              <a:gd name="connsiteX1573" fmla="*/ 3273600 w 6881721"/>
              <a:gd name="connsiteY1573" fmla="*/ 4293944 h 4424422"/>
              <a:gd name="connsiteX1574" fmla="*/ 3388587 w 6881721"/>
              <a:gd name="connsiteY1574" fmla="*/ 3809682 h 4424422"/>
              <a:gd name="connsiteX1575" fmla="*/ 3381849 w 6881721"/>
              <a:gd name="connsiteY1575" fmla="*/ 3825862 h 4424422"/>
              <a:gd name="connsiteX1576" fmla="*/ 3349711 w 6881721"/>
              <a:gd name="connsiteY1576" fmla="*/ 3825862 h 4424422"/>
              <a:gd name="connsiteX1577" fmla="*/ 3349711 w 6881721"/>
              <a:gd name="connsiteY1577" fmla="*/ 3793760 h 4424422"/>
              <a:gd name="connsiteX1578" fmla="*/ 3381849 w 6881721"/>
              <a:gd name="connsiteY1578" fmla="*/ 3793760 h 4424422"/>
              <a:gd name="connsiteX1579" fmla="*/ 3388587 w 6881721"/>
              <a:gd name="connsiteY1579" fmla="*/ 3809682 h 4424422"/>
              <a:gd name="connsiteX1580" fmla="*/ 3389279 w 6881721"/>
              <a:gd name="connsiteY1580" fmla="*/ 3487272 h 4424422"/>
              <a:gd name="connsiteX1581" fmla="*/ 3382541 w 6881721"/>
              <a:gd name="connsiteY1581" fmla="*/ 3503454 h 4424422"/>
              <a:gd name="connsiteX1582" fmla="*/ 3350402 w 6881721"/>
              <a:gd name="connsiteY1582" fmla="*/ 3503454 h 4424422"/>
              <a:gd name="connsiteX1583" fmla="*/ 3350402 w 6881721"/>
              <a:gd name="connsiteY1583" fmla="*/ 3471350 h 4424422"/>
              <a:gd name="connsiteX1584" fmla="*/ 3382541 w 6881721"/>
              <a:gd name="connsiteY1584" fmla="*/ 3471350 h 4424422"/>
              <a:gd name="connsiteX1585" fmla="*/ 3389279 w 6881721"/>
              <a:gd name="connsiteY1585" fmla="*/ 3487272 h 4424422"/>
              <a:gd name="connsiteX1586" fmla="*/ 3389279 w 6881721"/>
              <a:gd name="connsiteY1586" fmla="*/ 3164864 h 4424422"/>
              <a:gd name="connsiteX1587" fmla="*/ 3382541 w 6881721"/>
              <a:gd name="connsiteY1587" fmla="*/ 3181044 h 4424422"/>
              <a:gd name="connsiteX1588" fmla="*/ 3350402 w 6881721"/>
              <a:gd name="connsiteY1588" fmla="*/ 3181044 h 4424422"/>
              <a:gd name="connsiteX1589" fmla="*/ 3350402 w 6881721"/>
              <a:gd name="connsiteY1589" fmla="*/ 3148942 h 4424422"/>
              <a:gd name="connsiteX1590" fmla="*/ 3382541 w 6881721"/>
              <a:gd name="connsiteY1590" fmla="*/ 3148942 h 4424422"/>
              <a:gd name="connsiteX1591" fmla="*/ 3389279 w 6881721"/>
              <a:gd name="connsiteY1591" fmla="*/ 3164864 h 4424422"/>
              <a:gd name="connsiteX1592" fmla="*/ 3411913 w 6881721"/>
              <a:gd name="connsiteY1592" fmla="*/ 2520176 h 4424422"/>
              <a:gd name="connsiteX1593" fmla="*/ 3398436 w 6881721"/>
              <a:gd name="connsiteY1593" fmla="*/ 2552452 h 4424422"/>
              <a:gd name="connsiteX1594" fmla="*/ 3333815 w 6881721"/>
              <a:gd name="connsiteY1594" fmla="*/ 2552452 h 4424422"/>
              <a:gd name="connsiteX1595" fmla="*/ 3333815 w 6881721"/>
              <a:gd name="connsiteY1595" fmla="*/ 2487900 h 4424422"/>
              <a:gd name="connsiteX1596" fmla="*/ 3398436 w 6881721"/>
              <a:gd name="connsiteY1596" fmla="*/ 2487900 h 4424422"/>
              <a:gd name="connsiteX1597" fmla="*/ 3411913 w 6881721"/>
              <a:gd name="connsiteY1597" fmla="*/ 2520176 h 4424422"/>
              <a:gd name="connsiteX1598" fmla="*/ 3411913 w 6881721"/>
              <a:gd name="connsiteY1598" fmla="*/ 2197768 h 4424422"/>
              <a:gd name="connsiteX1599" fmla="*/ 3398436 w 6881721"/>
              <a:gd name="connsiteY1599" fmla="*/ 2230042 h 4424422"/>
              <a:gd name="connsiteX1600" fmla="*/ 3333815 w 6881721"/>
              <a:gd name="connsiteY1600" fmla="*/ 2230042 h 4424422"/>
              <a:gd name="connsiteX1601" fmla="*/ 3333815 w 6881721"/>
              <a:gd name="connsiteY1601" fmla="*/ 2165492 h 4424422"/>
              <a:gd name="connsiteX1602" fmla="*/ 3398436 w 6881721"/>
              <a:gd name="connsiteY1602" fmla="*/ 2165492 h 4424422"/>
              <a:gd name="connsiteX1603" fmla="*/ 3411913 w 6881721"/>
              <a:gd name="connsiteY1603" fmla="*/ 2197768 h 4424422"/>
              <a:gd name="connsiteX1604" fmla="*/ 3411913 w 6881721"/>
              <a:gd name="connsiteY1604" fmla="*/ 1875358 h 4424422"/>
              <a:gd name="connsiteX1605" fmla="*/ 3398436 w 6881721"/>
              <a:gd name="connsiteY1605" fmla="*/ 1907634 h 4424422"/>
              <a:gd name="connsiteX1606" fmla="*/ 3333815 w 6881721"/>
              <a:gd name="connsiteY1606" fmla="*/ 1907634 h 4424422"/>
              <a:gd name="connsiteX1607" fmla="*/ 3333815 w 6881721"/>
              <a:gd name="connsiteY1607" fmla="*/ 1843082 h 4424422"/>
              <a:gd name="connsiteX1608" fmla="*/ 3398436 w 6881721"/>
              <a:gd name="connsiteY1608" fmla="*/ 1843082 h 4424422"/>
              <a:gd name="connsiteX1609" fmla="*/ 3411913 w 6881721"/>
              <a:gd name="connsiteY1609" fmla="*/ 1875358 h 4424422"/>
              <a:gd name="connsiteX1610" fmla="*/ 3426921 w 6881721"/>
              <a:gd name="connsiteY1610" fmla="*/ 4424422 h 4424422"/>
              <a:gd name="connsiteX1611" fmla="*/ 3306366 w 6881721"/>
              <a:gd name="connsiteY1611" fmla="*/ 4424422 h 4424422"/>
              <a:gd name="connsiteX1612" fmla="*/ 3318264 w 6881721"/>
              <a:gd name="connsiteY1612" fmla="*/ 4406474 h 4424422"/>
              <a:gd name="connsiteX1613" fmla="*/ 3415023 w 6881721"/>
              <a:gd name="connsiteY1613" fmla="*/ 4406474 h 4424422"/>
              <a:gd name="connsiteX1614" fmla="*/ 3434289 w 6881721"/>
              <a:gd name="connsiteY1614" fmla="*/ 1231404 h 4424422"/>
              <a:gd name="connsiteX1615" fmla="*/ 3414333 w 6881721"/>
              <a:gd name="connsiteY1615" fmla="*/ 1279730 h 4424422"/>
              <a:gd name="connsiteX1616" fmla="*/ 3317573 w 6881721"/>
              <a:gd name="connsiteY1616" fmla="*/ 1279730 h 4424422"/>
              <a:gd name="connsiteX1617" fmla="*/ 3317573 w 6881721"/>
              <a:gd name="connsiteY1617" fmla="*/ 1183076 h 4424422"/>
              <a:gd name="connsiteX1618" fmla="*/ 3414333 w 6881721"/>
              <a:gd name="connsiteY1618" fmla="*/ 1183076 h 4424422"/>
              <a:gd name="connsiteX1619" fmla="*/ 3434289 w 6881721"/>
              <a:gd name="connsiteY1619" fmla="*/ 1231404 h 4424422"/>
              <a:gd name="connsiteX1620" fmla="*/ 3434289 w 6881721"/>
              <a:gd name="connsiteY1620" fmla="*/ 586585 h 4424422"/>
              <a:gd name="connsiteX1621" fmla="*/ 3414333 w 6881721"/>
              <a:gd name="connsiteY1621" fmla="*/ 634912 h 4424422"/>
              <a:gd name="connsiteX1622" fmla="*/ 3317573 w 6881721"/>
              <a:gd name="connsiteY1622" fmla="*/ 634912 h 4424422"/>
              <a:gd name="connsiteX1623" fmla="*/ 3317573 w 6881721"/>
              <a:gd name="connsiteY1623" fmla="*/ 538258 h 4424422"/>
              <a:gd name="connsiteX1624" fmla="*/ 3414333 w 6881721"/>
              <a:gd name="connsiteY1624" fmla="*/ 538258 h 4424422"/>
              <a:gd name="connsiteX1625" fmla="*/ 3434289 w 6881721"/>
              <a:gd name="connsiteY1625" fmla="*/ 586585 h 4424422"/>
              <a:gd name="connsiteX1626" fmla="*/ 3434634 w 6881721"/>
              <a:gd name="connsiteY1626" fmla="*/ 909340 h 4424422"/>
              <a:gd name="connsiteX1627" fmla="*/ 3414678 w 6881721"/>
              <a:gd name="connsiteY1627" fmla="*/ 957666 h 4424422"/>
              <a:gd name="connsiteX1628" fmla="*/ 3317920 w 6881721"/>
              <a:gd name="connsiteY1628" fmla="*/ 957666 h 4424422"/>
              <a:gd name="connsiteX1629" fmla="*/ 3317920 w 6881721"/>
              <a:gd name="connsiteY1629" fmla="*/ 861012 h 4424422"/>
              <a:gd name="connsiteX1630" fmla="*/ 3414678 w 6881721"/>
              <a:gd name="connsiteY1630" fmla="*/ 861012 h 4424422"/>
              <a:gd name="connsiteX1631" fmla="*/ 3434634 w 6881721"/>
              <a:gd name="connsiteY1631" fmla="*/ 909340 h 4424422"/>
              <a:gd name="connsiteX1632" fmla="*/ 3457269 w 6881721"/>
              <a:gd name="connsiteY1632" fmla="*/ 4132178 h 4424422"/>
              <a:gd name="connsiteX1633" fmla="*/ 3430573 w 6881721"/>
              <a:gd name="connsiteY1633" fmla="*/ 4196598 h 4424422"/>
              <a:gd name="connsiteX1634" fmla="*/ 3301677 w 6881721"/>
              <a:gd name="connsiteY1634" fmla="*/ 4196598 h 4424422"/>
              <a:gd name="connsiteX1635" fmla="*/ 3301677 w 6881721"/>
              <a:gd name="connsiteY1635" fmla="*/ 4067496 h 4424422"/>
              <a:gd name="connsiteX1636" fmla="*/ 3430573 w 6881721"/>
              <a:gd name="connsiteY1636" fmla="*/ 4067496 h 4424422"/>
              <a:gd name="connsiteX1637" fmla="*/ 3457269 w 6881721"/>
              <a:gd name="connsiteY1637" fmla="*/ 4132178 h 4424422"/>
              <a:gd name="connsiteX1638" fmla="*/ 3480249 w 6881721"/>
              <a:gd name="connsiteY1638" fmla="*/ 2842586 h 4424422"/>
              <a:gd name="connsiteX1639" fmla="*/ 3446815 w 6881721"/>
              <a:gd name="connsiteY1639" fmla="*/ 2923186 h 4424422"/>
              <a:gd name="connsiteX1640" fmla="*/ 3285436 w 6881721"/>
              <a:gd name="connsiteY1640" fmla="*/ 2923186 h 4424422"/>
              <a:gd name="connsiteX1641" fmla="*/ 3285436 w 6881721"/>
              <a:gd name="connsiteY1641" fmla="*/ 2761982 h 4424422"/>
              <a:gd name="connsiteX1642" fmla="*/ 3446815 w 6881721"/>
              <a:gd name="connsiteY1642" fmla="*/ 2761982 h 4424422"/>
              <a:gd name="connsiteX1643" fmla="*/ 3480249 w 6881721"/>
              <a:gd name="connsiteY1643" fmla="*/ 2842586 h 4424422"/>
              <a:gd name="connsiteX1644" fmla="*/ 3480595 w 6881721"/>
              <a:gd name="connsiteY1644" fmla="*/ 264694 h 4424422"/>
              <a:gd name="connsiteX1645" fmla="*/ 3447162 w 6881721"/>
              <a:gd name="connsiteY1645" fmla="*/ 345296 h 4424422"/>
              <a:gd name="connsiteX1646" fmla="*/ 3285781 w 6881721"/>
              <a:gd name="connsiteY1646" fmla="*/ 345296 h 4424422"/>
              <a:gd name="connsiteX1647" fmla="*/ 3285781 w 6881721"/>
              <a:gd name="connsiteY1647" fmla="*/ 184092 h 4424422"/>
              <a:gd name="connsiteX1648" fmla="*/ 3447162 w 6881721"/>
              <a:gd name="connsiteY1648" fmla="*/ 184092 h 4424422"/>
              <a:gd name="connsiteX1649" fmla="*/ 3480595 w 6881721"/>
              <a:gd name="connsiteY1649" fmla="*/ 264694 h 4424422"/>
              <a:gd name="connsiteX1650" fmla="*/ 3480940 w 6881721"/>
              <a:gd name="connsiteY1650" fmla="*/ 1553986 h 4424422"/>
              <a:gd name="connsiteX1651" fmla="*/ 3472582 w 6881721"/>
              <a:gd name="connsiteY1651" fmla="*/ 1596876 h 4424422"/>
              <a:gd name="connsiteX1652" fmla="*/ 3448052 w 6881721"/>
              <a:gd name="connsiteY1652" fmla="*/ 1633766 h 4424422"/>
              <a:gd name="connsiteX1653" fmla="*/ 3446815 w 6881721"/>
              <a:gd name="connsiteY1653" fmla="*/ 1634586 h 4424422"/>
              <a:gd name="connsiteX1654" fmla="*/ 3446270 w 6881721"/>
              <a:gd name="connsiteY1654" fmla="*/ 1635406 h 4424422"/>
              <a:gd name="connsiteX1655" fmla="*/ 3409753 w 6881721"/>
              <a:gd name="connsiteY1655" fmla="*/ 1659634 h 4424422"/>
              <a:gd name="connsiteX1656" fmla="*/ 3286128 w 6881721"/>
              <a:gd name="connsiteY1656" fmla="*/ 1634586 h 4424422"/>
              <a:gd name="connsiteX1657" fmla="*/ 3286128 w 6881721"/>
              <a:gd name="connsiteY1657" fmla="*/ 1473382 h 4424422"/>
              <a:gd name="connsiteX1658" fmla="*/ 3447507 w 6881721"/>
              <a:gd name="connsiteY1658" fmla="*/ 1473382 h 4424422"/>
              <a:gd name="connsiteX1659" fmla="*/ 3480940 w 6881721"/>
              <a:gd name="connsiteY1659" fmla="*/ 1553986 h 4424422"/>
              <a:gd name="connsiteX1660" fmla="*/ 3550658 w 6881721"/>
              <a:gd name="connsiteY1660" fmla="*/ 3648478 h 4424422"/>
              <a:gd name="connsiteX1661" fmla="*/ 3543919 w 6881721"/>
              <a:gd name="connsiteY1661" fmla="*/ 3664658 h 4424422"/>
              <a:gd name="connsiteX1662" fmla="*/ 3511781 w 6881721"/>
              <a:gd name="connsiteY1662" fmla="*/ 3664658 h 4424422"/>
              <a:gd name="connsiteX1663" fmla="*/ 3511781 w 6881721"/>
              <a:gd name="connsiteY1663" fmla="*/ 3632556 h 4424422"/>
              <a:gd name="connsiteX1664" fmla="*/ 3543919 w 6881721"/>
              <a:gd name="connsiteY1664" fmla="*/ 3632556 h 4424422"/>
              <a:gd name="connsiteX1665" fmla="*/ 3550658 w 6881721"/>
              <a:gd name="connsiteY1665" fmla="*/ 3648478 h 4424422"/>
              <a:gd name="connsiteX1666" fmla="*/ 3550658 w 6881721"/>
              <a:gd name="connsiteY1666" fmla="*/ 3326068 h 4424422"/>
              <a:gd name="connsiteX1667" fmla="*/ 3543919 w 6881721"/>
              <a:gd name="connsiteY1667" fmla="*/ 3342250 h 4424422"/>
              <a:gd name="connsiteX1668" fmla="*/ 3511781 w 6881721"/>
              <a:gd name="connsiteY1668" fmla="*/ 3342250 h 4424422"/>
              <a:gd name="connsiteX1669" fmla="*/ 3511781 w 6881721"/>
              <a:gd name="connsiteY1669" fmla="*/ 3310146 h 4424422"/>
              <a:gd name="connsiteX1670" fmla="*/ 3543919 w 6881721"/>
              <a:gd name="connsiteY1670" fmla="*/ 3310146 h 4424422"/>
              <a:gd name="connsiteX1671" fmla="*/ 3550658 w 6881721"/>
              <a:gd name="connsiteY1671" fmla="*/ 3326068 h 4424422"/>
              <a:gd name="connsiteX1672" fmla="*/ 3573293 w 6881721"/>
              <a:gd name="connsiteY1672" fmla="*/ 2358972 h 4424422"/>
              <a:gd name="connsiteX1673" fmla="*/ 3559815 w 6881721"/>
              <a:gd name="connsiteY1673" fmla="*/ 2391246 h 4424422"/>
              <a:gd name="connsiteX1674" fmla="*/ 3495194 w 6881721"/>
              <a:gd name="connsiteY1674" fmla="*/ 2391246 h 4424422"/>
              <a:gd name="connsiteX1675" fmla="*/ 3495194 w 6881721"/>
              <a:gd name="connsiteY1675" fmla="*/ 2326696 h 4424422"/>
              <a:gd name="connsiteX1676" fmla="*/ 3559815 w 6881721"/>
              <a:gd name="connsiteY1676" fmla="*/ 2326696 h 4424422"/>
              <a:gd name="connsiteX1677" fmla="*/ 3573293 w 6881721"/>
              <a:gd name="connsiteY1677" fmla="*/ 2358972 h 4424422"/>
              <a:gd name="connsiteX1678" fmla="*/ 3573293 w 6881721"/>
              <a:gd name="connsiteY1678" fmla="*/ 2036564 h 4424422"/>
              <a:gd name="connsiteX1679" fmla="*/ 3559815 w 6881721"/>
              <a:gd name="connsiteY1679" fmla="*/ 2068838 h 4424422"/>
              <a:gd name="connsiteX1680" fmla="*/ 3495194 w 6881721"/>
              <a:gd name="connsiteY1680" fmla="*/ 2068838 h 4424422"/>
              <a:gd name="connsiteX1681" fmla="*/ 3495194 w 6881721"/>
              <a:gd name="connsiteY1681" fmla="*/ 2004286 h 4424422"/>
              <a:gd name="connsiteX1682" fmla="*/ 3559815 w 6881721"/>
              <a:gd name="connsiteY1682" fmla="*/ 2004286 h 4424422"/>
              <a:gd name="connsiteX1683" fmla="*/ 3573293 w 6881721"/>
              <a:gd name="connsiteY1683" fmla="*/ 2036564 h 4424422"/>
              <a:gd name="connsiteX1684" fmla="*/ 3596705 w 6881721"/>
              <a:gd name="connsiteY1684" fmla="*/ 1070200 h 4424422"/>
              <a:gd name="connsiteX1685" fmla="*/ 3576748 w 6881721"/>
              <a:gd name="connsiteY1685" fmla="*/ 1118526 h 4424422"/>
              <a:gd name="connsiteX1686" fmla="*/ 3479989 w 6881721"/>
              <a:gd name="connsiteY1686" fmla="*/ 1118526 h 4424422"/>
              <a:gd name="connsiteX1687" fmla="*/ 3479989 w 6881721"/>
              <a:gd name="connsiteY1687" fmla="*/ 1021872 h 4424422"/>
              <a:gd name="connsiteX1688" fmla="*/ 3576748 w 6881721"/>
              <a:gd name="connsiteY1688" fmla="*/ 1021872 h 4424422"/>
              <a:gd name="connsiteX1689" fmla="*/ 3596705 w 6881721"/>
              <a:gd name="connsiteY1689" fmla="*/ 1070200 h 4424422"/>
              <a:gd name="connsiteX1690" fmla="*/ 3596705 w 6881721"/>
              <a:gd name="connsiteY1690" fmla="*/ 747790 h 4424422"/>
              <a:gd name="connsiteX1691" fmla="*/ 3576748 w 6881721"/>
              <a:gd name="connsiteY1691" fmla="*/ 796116 h 4424422"/>
              <a:gd name="connsiteX1692" fmla="*/ 3479989 w 6881721"/>
              <a:gd name="connsiteY1692" fmla="*/ 796116 h 4424422"/>
              <a:gd name="connsiteX1693" fmla="*/ 3479989 w 6881721"/>
              <a:gd name="connsiteY1693" fmla="*/ 699462 h 4424422"/>
              <a:gd name="connsiteX1694" fmla="*/ 3576748 w 6881721"/>
              <a:gd name="connsiteY1694" fmla="*/ 699462 h 4424422"/>
              <a:gd name="connsiteX1695" fmla="*/ 3596705 w 6881721"/>
              <a:gd name="connsiteY1695" fmla="*/ 747790 h 4424422"/>
              <a:gd name="connsiteX1696" fmla="*/ 3618994 w 6881721"/>
              <a:gd name="connsiteY1696" fmla="*/ 4293728 h 4424422"/>
              <a:gd name="connsiteX1697" fmla="*/ 3592298 w 6881721"/>
              <a:gd name="connsiteY1697" fmla="*/ 4358148 h 4424422"/>
              <a:gd name="connsiteX1698" fmla="*/ 3463057 w 6881721"/>
              <a:gd name="connsiteY1698" fmla="*/ 4358148 h 4424422"/>
              <a:gd name="connsiteX1699" fmla="*/ 3463057 w 6881721"/>
              <a:gd name="connsiteY1699" fmla="*/ 4229046 h 4424422"/>
              <a:gd name="connsiteX1700" fmla="*/ 3592298 w 6881721"/>
              <a:gd name="connsiteY1700" fmla="*/ 4229046 h 4424422"/>
              <a:gd name="connsiteX1701" fmla="*/ 3618994 w 6881721"/>
              <a:gd name="connsiteY1701" fmla="*/ 4293728 h 4424422"/>
              <a:gd name="connsiteX1702" fmla="*/ 3619339 w 6881721"/>
              <a:gd name="connsiteY1702" fmla="*/ 3970974 h 4424422"/>
              <a:gd name="connsiteX1703" fmla="*/ 3592644 w 6881721"/>
              <a:gd name="connsiteY1703" fmla="*/ 4035394 h 4424422"/>
              <a:gd name="connsiteX1704" fmla="*/ 3463402 w 6881721"/>
              <a:gd name="connsiteY1704" fmla="*/ 4035394 h 4424422"/>
              <a:gd name="connsiteX1705" fmla="*/ 3463402 w 6881721"/>
              <a:gd name="connsiteY1705" fmla="*/ 3906292 h 4424422"/>
              <a:gd name="connsiteX1706" fmla="*/ 3592644 w 6881721"/>
              <a:gd name="connsiteY1706" fmla="*/ 3906292 h 4424422"/>
              <a:gd name="connsiteX1707" fmla="*/ 3619339 w 6881721"/>
              <a:gd name="connsiteY1707" fmla="*/ 3970974 h 4424422"/>
              <a:gd name="connsiteX1708" fmla="*/ 3641628 w 6881721"/>
              <a:gd name="connsiteY1708" fmla="*/ 3003790 h 4424422"/>
              <a:gd name="connsiteX1709" fmla="*/ 3608195 w 6881721"/>
              <a:gd name="connsiteY1709" fmla="*/ 3084392 h 4424422"/>
              <a:gd name="connsiteX1710" fmla="*/ 3446815 w 6881721"/>
              <a:gd name="connsiteY1710" fmla="*/ 3084392 h 4424422"/>
              <a:gd name="connsiteX1711" fmla="*/ 3446815 w 6881721"/>
              <a:gd name="connsiteY1711" fmla="*/ 2923186 h 4424422"/>
              <a:gd name="connsiteX1712" fmla="*/ 3608195 w 6881721"/>
              <a:gd name="connsiteY1712" fmla="*/ 2923186 h 4424422"/>
              <a:gd name="connsiteX1713" fmla="*/ 3641628 w 6881721"/>
              <a:gd name="connsiteY1713" fmla="*/ 3003790 h 4424422"/>
              <a:gd name="connsiteX1714" fmla="*/ 3641628 w 6881721"/>
              <a:gd name="connsiteY1714" fmla="*/ 2681380 h 4424422"/>
              <a:gd name="connsiteX1715" fmla="*/ 3608195 w 6881721"/>
              <a:gd name="connsiteY1715" fmla="*/ 2761982 h 4424422"/>
              <a:gd name="connsiteX1716" fmla="*/ 3446815 w 6881721"/>
              <a:gd name="connsiteY1716" fmla="*/ 2761982 h 4424422"/>
              <a:gd name="connsiteX1717" fmla="*/ 3446815 w 6881721"/>
              <a:gd name="connsiteY1717" fmla="*/ 2600778 h 4424422"/>
              <a:gd name="connsiteX1718" fmla="*/ 3608195 w 6881721"/>
              <a:gd name="connsiteY1718" fmla="*/ 2600778 h 4424422"/>
              <a:gd name="connsiteX1719" fmla="*/ 3641628 w 6881721"/>
              <a:gd name="connsiteY1719" fmla="*/ 2681380 h 4424422"/>
              <a:gd name="connsiteX1720" fmla="*/ 3641628 w 6881721"/>
              <a:gd name="connsiteY1720" fmla="*/ 1715190 h 4424422"/>
              <a:gd name="connsiteX1721" fmla="*/ 3608195 w 6881721"/>
              <a:gd name="connsiteY1721" fmla="*/ 1795792 h 4424422"/>
              <a:gd name="connsiteX1722" fmla="*/ 3446815 w 6881721"/>
              <a:gd name="connsiteY1722" fmla="*/ 1795792 h 4424422"/>
              <a:gd name="connsiteX1723" fmla="*/ 3421740 w 6881721"/>
              <a:gd name="connsiteY1723" fmla="*/ 1672300 h 4424422"/>
              <a:gd name="connsiteX1724" fmla="*/ 3446270 w 6881721"/>
              <a:gd name="connsiteY1724" fmla="*/ 1635406 h 4424422"/>
              <a:gd name="connsiteX1725" fmla="*/ 3447507 w 6881721"/>
              <a:gd name="connsiteY1725" fmla="*/ 1634586 h 4424422"/>
              <a:gd name="connsiteX1726" fmla="*/ 3448052 w 6881721"/>
              <a:gd name="connsiteY1726" fmla="*/ 1633766 h 4424422"/>
              <a:gd name="connsiteX1727" fmla="*/ 3484569 w 6881721"/>
              <a:gd name="connsiteY1727" fmla="*/ 1609540 h 4424422"/>
              <a:gd name="connsiteX1728" fmla="*/ 3608195 w 6881721"/>
              <a:gd name="connsiteY1728" fmla="*/ 1634586 h 4424422"/>
              <a:gd name="connsiteX1729" fmla="*/ 3641628 w 6881721"/>
              <a:gd name="connsiteY1729" fmla="*/ 1715190 h 4424422"/>
              <a:gd name="connsiteX1730" fmla="*/ 3641974 w 6881721"/>
              <a:gd name="connsiteY1730" fmla="*/ 425899 h 4424422"/>
              <a:gd name="connsiteX1731" fmla="*/ 3608540 w 6881721"/>
              <a:gd name="connsiteY1731" fmla="*/ 506500 h 4424422"/>
              <a:gd name="connsiteX1732" fmla="*/ 3447162 w 6881721"/>
              <a:gd name="connsiteY1732" fmla="*/ 506500 h 4424422"/>
              <a:gd name="connsiteX1733" fmla="*/ 3447162 w 6881721"/>
              <a:gd name="connsiteY1733" fmla="*/ 345296 h 4424422"/>
              <a:gd name="connsiteX1734" fmla="*/ 3608540 w 6881721"/>
              <a:gd name="connsiteY1734" fmla="*/ 345296 h 4424422"/>
              <a:gd name="connsiteX1735" fmla="*/ 3641974 w 6881721"/>
              <a:gd name="connsiteY1735" fmla="*/ 425899 h 4424422"/>
              <a:gd name="connsiteX1736" fmla="*/ 3641974 w 6881721"/>
              <a:gd name="connsiteY1736" fmla="*/ 103490 h 4424422"/>
              <a:gd name="connsiteX1737" fmla="*/ 3608540 w 6881721"/>
              <a:gd name="connsiteY1737" fmla="*/ 184092 h 4424422"/>
              <a:gd name="connsiteX1738" fmla="*/ 3447162 w 6881721"/>
              <a:gd name="connsiteY1738" fmla="*/ 184092 h 4424422"/>
              <a:gd name="connsiteX1739" fmla="*/ 3447162 w 6881721"/>
              <a:gd name="connsiteY1739" fmla="*/ 22887 h 4424422"/>
              <a:gd name="connsiteX1740" fmla="*/ 3481658 w 6881721"/>
              <a:gd name="connsiteY1740" fmla="*/ 0 h 4424422"/>
              <a:gd name="connsiteX1741" fmla="*/ 3577702 w 6881721"/>
              <a:gd name="connsiteY1741" fmla="*/ 2427 h 4424422"/>
              <a:gd name="connsiteX1742" fmla="*/ 3608540 w 6881721"/>
              <a:gd name="connsiteY1742" fmla="*/ 22887 h 4424422"/>
              <a:gd name="connsiteX1743" fmla="*/ 3641974 w 6881721"/>
              <a:gd name="connsiteY1743" fmla="*/ 103490 h 4424422"/>
              <a:gd name="connsiteX1744" fmla="*/ 3642320 w 6881721"/>
              <a:gd name="connsiteY1744" fmla="*/ 1392780 h 4424422"/>
              <a:gd name="connsiteX1745" fmla="*/ 3633962 w 6881721"/>
              <a:gd name="connsiteY1745" fmla="*/ 1435670 h 4424422"/>
              <a:gd name="connsiteX1746" fmla="*/ 3609433 w 6881721"/>
              <a:gd name="connsiteY1746" fmla="*/ 1472560 h 4424422"/>
              <a:gd name="connsiteX1747" fmla="*/ 3608195 w 6881721"/>
              <a:gd name="connsiteY1747" fmla="*/ 1473382 h 4424422"/>
              <a:gd name="connsiteX1748" fmla="*/ 3607648 w 6881721"/>
              <a:gd name="connsiteY1748" fmla="*/ 1474204 h 4424422"/>
              <a:gd name="connsiteX1749" fmla="*/ 3571133 w 6881721"/>
              <a:gd name="connsiteY1749" fmla="*/ 1498430 h 4424422"/>
              <a:gd name="connsiteX1750" fmla="*/ 3447507 w 6881721"/>
              <a:gd name="connsiteY1750" fmla="*/ 1473382 h 4424422"/>
              <a:gd name="connsiteX1751" fmla="*/ 3447507 w 6881721"/>
              <a:gd name="connsiteY1751" fmla="*/ 1312178 h 4424422"/>
              <a:gd name="connsiteX1752" fmla="*/ 3608887 w 6881721"/>
              <a:gd name="connsiteY1752" fmla="*/ 1312178 h 4424422"/>
              <a:gd name="connsiteX1753" fmla="*/ 3642320 w 6881721"/>
              <a:gd name="connsiteY1753" fmla="*/ 1392780 h 4424422"/>
              <a:gd name="connsiteX1754" fmla="*/ 3711692 w 6881721"/>
              <a:gd name="connsiteY1754" fmla="*/ 3487272 h 4424422"/>
              <a:gd name="connsiteX1755" fmla="*/ 3704953 w 6881721"/>
              <a:gd name="connsiteY1755" fmla="*/ 3503454 h 4424422"/>
              <a:gd name="connsiteX1756" fmla="*/ 3672816 w 6881721"/>
              <a:gd name="connsiteY1756" fmla="*/ 3503454 h 4424422"/>
              <a:gd name="connsiteX1757" fmla="*/ 3672816 w 6881721"/>
              <a:gd name="connsiteY1757" fmla="*/ 3471350 h 4424422"/>
              <a:gd name="connsiteX1758" fmla="*/ 3704953 w 6881721"/>
              <a:gd name="connsiteY1758" fmla="*/ 3471350 h 4424422"/>
              <a:gd name="connsiteX1759" fmla="*/ 3711692 w 6881721"/>
              <a:gd name="connsiteY1759" fmla="*/ 3487272 h 4424422"/>
              <a:gd name="connsiteX1760" fmla="*/ 3734672 w 6881721"/>
              <a:gd name="connsiteY1760" fmla="*/ 2197768 h 4424422"/>
              <a:gd name="connsiteX1761" fmla="*/ 3721195 w 6881721"/>
              <a:gd name="connsiteY1761" fmla="*/ 2230042 h 4424422"/>
              <a:gd name="connsiteX1762" fmla="*/ 3656574 w 6881721"/>
              <a:gd name="connsiteY1762" fmla="*/ 2230042 h 4424422"/>
              <a:gd name="connsiteX1763" fmla="*/ 3656574 w 6881721"/>
              <a:gd name="connsiteY1763" fmla="*/ 2165492 h 4424422"/>
              <a:gd name="connsiteX1764" fmla="*/ 3721195 w 6881721"/>
              <a:gd name="connsiteY1764" fmla="*/ 2165492 h 4424422"/>
              <a:gd name="connsiteX1765" fmla="*/ 3734672 w 6881721"/>
              <a:gd name="connsiteY1765" fmla="*/ 2197768 h 4424422"/>
              <a:gd name="connsiteX1766" fmla="*/ 3758084 w 6881721"/>
              <a:gd name="connsiteY1766" fmla="*/ 908996 h 4424422"/>
              <a:gd name="connsiteX1767" fmla="*/ 3738127 w 6881721"/>
              <a:gd name="connsiteY1767" fmla="*/ 957322 h 4424422"/>
              <a:gd name="connsiteX1768" fmla="*/ 3641369 w 6881721"/>
              <a:gd name="connsiteY1768" fmla="*/ 957322 h 4424422"/>
              <a:gd name="connsiteX1769" fmla="*/ 3641369 w 6881721"/>
              <a:gd name="connsiteY1769" fmla="*/ 860668 h 4424422"/>
              <a:gd name="connsiteX1770" fmla="*/ 3738127 w 6881721"/>
              <a:gd name="connsiteY1770" fmla="*/ 860668 h 4424422"/>
              <a:gd name="connsiteX1771" fmla="*/ 3758084 w 6881721"/>
              <a:gd name="connsiteY1771" fmla="*/ 908996 h 4424422"/>
              <a:gd name="connsiteX1772" fmla="*/ 3774794 w 6881721"/>
              <a:gd name="connsiteY1772" fmla="*/ 4424422 h 4424422"/>
              <a:gd name="connsiteX1773" fmla="*/ 3604318 w 6881721"/>
              <a:gd name="connsiteY1773" fmla="*/ 4424422 h 4424422"/>
              <a:gd name="connsiteX1774" fmla="*/ 3605106 w 6881721"/>
              <a:gd name="connsiteY1774" fmla="*/ 4420374 h 4424422"/>
              <a:gd name="connsiteX1775" fmla="*/ 3625127 w 6881721"/>
              <a:gd name="connsiteY1775" fmla="*/ 4390250 h 4424422"/>
              <a:gd name="connsiteX1776" fmla="*/ 3754024 w 6881721"/>
              <a:gd name="connsiteY1776" fmla="*/ 4390250 h 4424422"/>
              <a:gd name="connsiteX1777" fmla="*/ 3774045 w 6881721"/>
              <a:gd name="connsiteY1777" fmla="*/ 4420568 h 4424422"/>
              <a:gd name="connsiteX1778" fmla="*/ 3775810 w 6881721"/>
              <a:gd name="connsiteY1778" fmla="*/ 14028 h 4424422"/>
              <a:gd name="connsiteX1779" fmla="*/ 3769919 w 6881721"/>
              <a:gd name="connsiteY1779" fmla="*/ 22887 h 4424422"/>
              <a:gd name="connsiteX1780" fmla="*/ 3608540 w 6881721"/>
              <a:gd name="connsiteY1780" fmla="*/ 22887 h 4424422"/>
              <a:gd name="connsiteX1781" fmla="*/ 3595231 w 6881721"/>
              <a:gd name="connsiteY1781" fmla="*/ 2870 h 4424422"/>
              <a:gd name="connsiteX1782" fmla="*/ 3645766 w 6881721"/>
              <a:gd name="connsiteY1782" fmla="*/ 4147 h 4424422"/>
              <a:gd name="connsiteX1783" fmla="*/ 3780028 w 6881721"/>
              <a:gd name="connsiteY1783" fmla="*/ 3809768 h 4424422"/>
              <a:gd name="connsiteX1784" fmla="*/ 3753332 w 6881721"/>
              <a:gd name="connsiteY1784" fmla="*/ 3874190 h 4424422"/>
              <a:gd name="connsiteX1785" fmla="*/ 3624436 w 6881721"/>
              <a:gd name="connsiteY1785" fmla="*/ 3874190 h 4424422"/>
              <a:gd name="connsiteX1786" fmla="*/ 3624436 w 6881721"/>
              <a:gd name="connsiteY1786" fmla="*/ 3745088 h 4424422"/>
              <a:gd name="connsiteX1787" fmla="*/ 3753332 w 6881721"/>
              <a:gd name="connsiteY1787" fmla="*/ 3745088 h 4424422"/>
              <a:gd name="connsiteX1788" fmla="*/ 3780028 w 6881721"/>
              <a:gd name="connsiteY1788" fmla="*/ 3809768 h 4424422"/>
              <a:gd name="connsiteX1789" fmla="*/ 3780373 w 6881721"/>
              <a:gd name="connsiteY1789" fmla="*/ 4132868 h 4424422"/>
              <a:gd name="connsiteX1790" fmla="*/ 3753679 w 6881721"/>
              <a:gd name="connsiteY1790" fmla="*/ 4197288 h 4424422"/>
              <a:gd name="connsiteX1791" fmla="*/ 3624782 w 6881721"/>
              <a:gd name="connsiteY1791" fmla="*/ 4197288 h 4424422"/>
              <a:gd name="connsiteX1792" fmla="*/ 3624782 w 6881721"/>
              <a:gd name="connsiteY1792" fmla="*/ 4068188 h 4424422"/>
              <a:gd name="connsiteX1793" fmla="*/ 3753679 w 6881721"/>
              <a:gd name="connsiteY1793" fmla="*/ 4068188 h 4424422"/>
              <a:gd name="connsiteX1794" fmla="*/ 3780373 w 6881721"/>
              <a:gd name="connsiteY1794" fmla="*/ 4132868 h 4424422"/>
              <a:gd name="connsiteX1795" fmla="*/ 3803008 w 6881721"/>
              <a:gd name="connsiteY1795" fmla="*/ 3164994 h 4424422"/>
              <a:gd name="connsiteX1796" fmla="*/ 3769574 w 6881721"/>
              <a:gd name="connsiteY1796" fmla="*/ 3245596 h 4424422"/>
              <a:gd name="connsiteX1797" fmla="*/ 3608195 w 6881721"/>
              <a:gd name="connsiteY1797" fmla="*/ 3245596 h 4424422"/>
              <a:gd name="connsiteX1798" fmla="*/ 3608195 w 6881721"/>
              <a:gd name="connsiteY1798" fmla="*/ 3084392 h 4424422"/>
              <a:gd name="connsiteX1799" fmla="*/ 3731821 w 6881721"/>
              <a:gd name="connsiteY1799" fmla="*/ 3059344 h 4424422"/>
              <a:gd name="connsiteX1800" fmla="*/ 3768955 w 6881721"/>
              <a:gd name="connsiteY1800" fmla="*/ 3083982 h 4424422"/>
              <a:gd name="connsiteX1801" fmla="*/ 3769229 w 6881721"/>
              <a:gd name="connsiteY1801" fmla="*/ 3084392 h 4424422"/>
              <a:gd name="connsiteX1802" fmla="*/ 3769848 w 6881721"/>
              <a:gd name="connsiteY1802" fmla="*/ 3084804 h 4424422"/>
              <a:gd name="connsiteX1803" fmla="*/ 3794650 w 6881721"/>
              <a:gd name="connsiteY1803" fmla="*/ 3122104 h 4424422"/>
              <a:gd name="connsiteX1804" fmla="*/ 3803008 w 6881721"/>
              <a:gd name="connsiteY1804" fmla="*/ 3164994 h 4424422"/>
              <a:gd name="connsiteX1805" fmla="*/ 3803008 w 6881721"/>
              <a:gd name="connsiteY1805" fmla="*/ 2842586 h 4424422"/>
              <a:gd name="connsiteX1806" fmla="*/ 3794650 w 6881721"/>
              <a:gd name="connsiteY1806" fmla="*/ 2885476 h 4424422"/>
              <a:gd name="connsiteX1807" fmla="*/ 3769848 w 6881721"/>
              <a:gd name="connsiteY1807" fmla="*/ 2922776 h 4424422"/>
              <a:gd name="connsiteX1808" fmla="*/ 3769229 w 6881721"/>
              <a:gd name="connsiteY1808" fmla="*/ 2923186 h 4424422"/>
              <a:gd name="connsiteX1809" fmla="*/ 3768955 w 6881721"/>
              <a:gd name="connsiteY1809" fmla="*/ 2923598 h 4424422"/>
              <a:gd name="connsiteX1810" fmla="*/ 3731821 w 6881721"/>
              <a:gd name="connsiteY1810" fmla="*/ 2948234 h 4424422"/>
              <a:gd name="connsiteX1811" fmla="*/ 3608195 w 6881721"/>
              <a:gd name="connsiteY1811" fmla="*/ 2923186 h 4424422"/>
              <a:gd name="connsiteX1812" fmla="*/ 3608195 w 6881721"/>
              <a:gd name="connsiteY1812" fmla="*/ 2761982 h 4424422"/>
              <a:gd name="connsiteX1813" fmla="*/ 3731821 w 6881721"/>
              <a:gd name="connsiteY1813" fmla="*/ 2736934 h 4424422"/>
              <a:gd name="connsiteX1814" fmla="*/ 3768955 w 6881721"/>
              <a:gd name="connsiteY1814" fmla="*/ 2761572 h 4424422"/>
              <a:gd name="connsiteX1815" fmla="*/ 3769229 w 6881721"/>
              <a:gd name="connsiteY1815" fmla="*/ 2761982 h 4424422"/>
              <a:gd name="connsiteX1816" fmla="*/ 3769848 w 6881721"/>
              <a:gd name="connsiteY1816" fmla="*/ 2762394 h 4424422"/>
              <a:gd name="connsiteX1817" fmla="*/ 3794650 w 6881721"/>
              <a:gd name="connsiteY1817" fmla="*/ 2799694 h 4424422"/>
              <a:gd name="connsiteX1818" fmla="*/ 3803008 w 6881721"/>
              <a:gd name="connsiteY1818" fmla="*/ 2842586 h 4424422"/>
              <a:gd name="connsiteX1819" fmla="*/ 3803008 w 6881721"/>
              <a:gd name="connsiteY1819" fmla="*/ 2520176 h 4424422"/>
              <a:gd name="connsiteX1820" fmla="*/ 3794650 w 6881721"/>
              <a:gd name="connsiteY1820" fmla="*/ 2563066 h 4424422"/>
              <a:gd name="connsiteX1821" fmla="*/ 3769848 w 6881721"/>
              <a:gd name="connsiteY1821" fmla="*/ 2600368 h 4424422"/>
              <a:gd name="connsiteX1822" fmla="*/ 3769229 w 6881721"/>
              <a:gd name="connsiteY1822" fmla="*/ 2600778 h 4424422"/>
              <a:gd name="connsiteX1823" fmla="*/ 3768955 w 6881721"/>
              <a:gd name="connsiteY1823" fmla="*/ 2601190 h 4424422"/>
              <a:gd name="connsiteX1824" fmla="*/ 3731821 w 6881721"/>
              <a:gd name="connsiteY1824" fmla="*/ 2625826 h 4424422"/>
              <a:gd name="connsiteX1825" fmla="*/ 3608195 w 6881721"/>
              <a:gd name="connsiteY1825" fmla="*/ 2600778 h 4424422"/>
              <a:gd name="connsiteX1826" fmla="*/ 3608195 w 6881721"/>
              <a:gd name="connsiteY1826" fmla="*/ 2439574 h 4424422"/>
              <a:gd name="connsiteX1827" fmla="*/ 3769574 w 6881721"/>
              <a:gd name="connsiteY1827" fmla="*/ 2439574 h 4424422"/>
              <a:gd name="connsiteX1828" fmla="*/ 3803008 w 6881721"/>
              <a:gd name="connsiteY1828" fmla="*/ 2520176 h 4424422"/>
              <a:gd name="connsiteX1829" fmla="*/ 3803008 w 6881721"/>
              <a:gd name="connsiteY1829" fmla="*/ 1876394 h 4424422"/>
              <a:gd name="connsiteX1830" fmla="*/ 3769574 w 6881721"/>
              <a:gd name="connsiteY1830" fmla="*/ 1956996 h 4424422"/>
              <a:gd name="connsiteX1831" fmla="*/ 3608195 w 6881721"/>
              <a:gd name="connsiteY1831" fmla="*/ 1956996 h 4424422"/>
              <a:gd name="connsiteX1832" fmla="*/ 3608195 w 6881721"/>
              <a:gd name="connsiteY1832" fmla="*/ 1795792 h 4424422"/>
              <a:gd name="connsiteX1833" fmla="*/ 3769574 w 6881721"/>
              <a:gd name="connsiteY1833" fmla="*/ 1795792 h 4424422"/>
              <a:gd name="connsiteX1834" fmla="*/ 3803008 w 6881721"/>
              <a:gd name="connsiteY1834" fmla="*/ 1876394 h 4424422"/>
              <a:gd name="connsiteX1835" fmla="*/ 3803008 w 6881721"/>
              <a:gd name="connsiteY1835" fmla="*/ 1553986 h 4424422"/>
              <a:gd name="connsiteX1836" fmla="*/ 3794650 w 6881721"/>
              <a:gd name="connsiteY1836" fmla="*/ 1596876 h 4424422"/>
              <a:gd name="connsiteX1837" fmla="*/ 3770257 w 6881721"/>
              <a:gd name="connsiteY1837" fmla="*/ 1633560 h 4424422"/>
              <a:gd name="connsiteX1838" fmla="*/ 3769229 w 6881721"/>
              <a:gd name="connsiteY1838" fmla="*/ 1634242 h 4424422"/>
              <a:gd name="connsiteX1839" fmla="*/ 3768546 w 6881721"/>
              <a:gd name="connsiteY1839" fmla="*/ 1635268 h 4424422"/>
              <a:gd name="connsiteX1840" fmla="*/ 3731821 w 6881721"/>
              <a:gd name="connsiteY1840" fmla="*/ 1659634 h 4424422"/>
              <a:gd name="connsiteX1841" fmla="*/ 3608195 w 6881721"/>
              <a:gd name="connsiteY1841" fmla="*/ 1634586 h 4424422"/>
              <a:gd name="connsiteX1842" fmla="*/ 3583119 w 6881721"/>
              <a:gd name="connsiteY1842" fmla="*/ 1511096 h 4424422"/>
              <a:gd name="connsiteX1843" fmla="*/ 3607648 w 6881721"/>
              <a:gd name="connsiteY1843" fmla="*/ 1474204 h 4424422"/>
              <a:gd name="connsiteX1844" fmla="*/ 3608887 w 6881721"/>
              <a:gd name="connsiteY1844" fmla="*/ 1473382 h 4424422"/>
              <a:gd name="connsiteX1845" fmla="*/ 3609433 w 6881721"/>
              <a:gd name="connsiteY1845" fmla="*/ 1472560 h 4424422"/>
              <a:gd name="connsiteX1846" fmla="*/ 3645948 w 6881721"/>
              <a:gd name="connsiteY1846" fmla="*/ 1448334 h 4424422"/>
              <a:gd name="connsiteX1847" fmla="*/ 3769574 w 6881721"/>
              <a:gd name="connsiteY1847" fmla="*/ 1473382 h 4424422"/>
              <a:gd name="connsiteX1848" fmla="*/ 3803008 w 6881721"/>
              <a:gd name="connsiteY1848" fmla="*/ 1553986 h 4424422"/>
              <a:gd name="connsiteX1849" fmla="*/ 3803354 w 6881721"/>
              <a:gd name="connsiteY1849" fmla="*/ 587103 h 4424422"/>
              <a:gd name="connsiteX1850" fmla="*/ 3769919 w 6881721"/>
              <a:gd name="connsiteY1850" fmla="*/ 667706 h 4424422"/>
              <a:gd name="connsiteX1851" fmla="*/ 3608540 w 6881721"/>
              <a:gd name="connsiteY1851" fmla="*/ 667706 h 4424422"/>
              <a:gd name="connsiteX1852" fmla="*/ 3608540 w 6881721"/>
              <a:gd name="connsiteY1852" fmla="*/ 506500 h 4424422"/>
              <a:gd name="connsiteX1853" fmla="*/ 3769919 w 6881721"/>
              <a:gd name="connsiteY1853" fmla="*/ 506500 h 4424422"/>
              <a:gd name="connsiteX1854" fmla="*/ 3803354 w 6881721"/>
              <a:gd name="connsiteY1854" fmla="*/ 587103 h 4424422"/>
              <a:gd name="connsiteX1855" fmla="*/ 3803699 w 6881721"/>
              <a:gd name="connsiteY1855" fmla="*/ 1231576 h 4424422"/>
              <a:gd name="connsiteX1856" fmla="*/ 3795341 w 6881721"/>
              <a:gd name="connsiteY1856" fmla="*/ 1274466 h 4424422"/>
              <a:gd name="connsiteX1857" fmla="*/ 3770811 w 6881721"/>
              <a:gd name="connsiteY1857" fmla="*/ 1311358 h 4424422"/>
              <a:gd name="connsiteX1858" fmla="*/ 3769574 w 6881721"/>
              <a:gd name="connsiteY1858" fmla="*/ 1312178 h 4424422"/>
              <a:gd name="connsiteX1859" fmla="*/ 3769029 w 6881721"/>
              <a:gd name="connsiteY1859" fmla="*/ 1313000 h 4424422"/>
              <a:gd name="connsiteX1860" fmla="*/ 3732512 w 6881721"/>
              <a:gd name="connsiteY1860" fmla="*/ 1337226 h 4424422"/>
              <a:gd name="connsiteX1861" fmla="*/ 3608887 w 6881721"/>
              <a:gd name="connsiteY1861" fmla="*/ 1312178 h 4424422"/>
              <a:gd name="connsiteX1862" fmla="*/ 3608887 w 6881721"/>
              <a:gd name="connsiteY1862" fmla="*/ 1150974 h 4424422"/>
              <a:gd name="connsiteX1863" fmla="*/ 3770266 w 6881721"/>
              <a:gd name="connsiteY1863" fmla="*/ 1150974 h 4424422"/>
              <a:gd name="connsiteX1864" fmla="*/ 3803699 w 6881721"/>
              <a:gd name="connsiteY1864" fmla="*/ 1231576 h 4424422"/>
              <a:gd name="connsiteX1865" fmla="*/ 3803699 w 6881721"/>
              <a:gd name="connsiteY1865" fmla="*/ 264694 h 4424422"/>
              <a:gd name="connsiteX1866" fmla="*/ 3770266 w 6881721"/>
              <a:gd name="connsiteY1866" fmla="*/ 345296 h 4424422"/>
              <a:gd name="connsiteX1867" fmla="*/ 3608887 w 6881721"/>
              <a:gd name="connsiteY1867" fmla="*/ 345296 h 4424422"/>
              <a:gd name="connsiteX1868" fmla="*/ 3608887 w 6881721"/>
              <a:gd name="connsiteY1868" fmla="*/ 184092 h 4424422"/>
              <a:gd name="connsiteX1869" fmla="*/ 3770266 w 6881721"/>
              <a:gd name="connsiteY1869" fmla="*/ 184092 h 4424422"/>
              <a:gd name="connsiteX1870" fmla="*/ 3803699 w 6881721"/>
              <a:gd name="connsiteY1870" fmla="*/ 264694 h 4424422"/>
              <a:gd name="connsiteX1871" fmla="*/ 3941752 w 6881721"/>
              <a:gd name="connsiteY1871" fmla="*/ 4293728 h 4424422"/>
              <a:gd name="connsiteX1872" fmla="*/ 3915058 w 6881721"/>
              <a:gd name="connsiteY1872" fmla="*/ 4358148 h 4424422"/>
              <a:gd name="connsiteX1873" fmla="*/ 3785816 w 6881721"/>
              <a:gd name="connsiteY1873" fmla="*/ 4358148 h 4424422"/>
              <a:gd name="connsiteX1874" fmla="*/ 3785816 w 6881721"/>
              <a:gd name="connsiteY1874" fmla="*/ 4229046 h 4424422"/>
              <a:gd name="connsiteX1875" fmla="*/ 3915058 w 6881721"/>
              <a:gd name="connsiteY1875" fmla="*/ 4229046 h 4424422"/>
              <a:gd name="connsiteX1876" fmla="*/ 3941752 w 6881721"/>
              <a:gd name="connsiteY1876" fmla="*/ 4293728 h 4424422"/>
              <a:gd name="connsiteX1877" fmla="*/ 3942098 w 6881721"/>
              <a:gd name="connsiteY1877" fmla="*/ 3971664 h 4424422"/>
              <a:gd name="connsiteX1878" fmla="*/ 3915403 w 6881721"/>
              <a:gd name="connsiteY1878" fmla="*/ 4036084 h 4424422"/>
              <a:gd name="connsiteX1879" fmla="*/ 3786161 w 6881721"/>
              <a:gd name="connsiteY1879" fmla="*/ 4036084 h 4424422"/>
              <a:gd name="connsiteX1880" fmla="*/ 3786161 w 6881721"/>
              <a:gd name="connsiteY1880" fmla="*/ 3906982 h 4424422"/>
              <a:gd name="connsiteX1881" fmla="*/ 3915403 w 6881721"/>
              <a:gd name="connsiteY1881" fmla="*/ 3906982 h 4424422"/>
              <a:gd name="connsiteX1882" fmla="*/ 3942098 w 6881721"/>
              <a:gd name="connsiteY1882" fmla="*/ 3971664 h 4424422"/>
              <a:gd name="connsiteX1883" fmla="*/ 3942444 w 6881721"/>
              <a:gd name="connsiteY1883" fmla="*/ 3649254 h 4424422"/>
              <a:gd name="connsiteX1884" fmla="*/ 3915748 w 6881721"/>
              <a:gd name="connsiteY1884" fmla="*/ 3713676 h 4424422"/>
              <a:gd name="connsiteX1885" fmla="*/ 3786506 w 6881721"/>
              <a:gd name="connsiteY1885" fmla="*/ 3713676 h 4424422"/>
              <a:gd name="connsiteX1886" fmla="*/ 3786506 w 6881721"/>
              <a:gd name="connsiteY1886" fmla="*/ 3584574 h 4424422"/>
              <a:gd name="connsiteX1887" fmla="*/ 3915748 w 6881721"/>
              <a:gd name="connsiteY1887" fmla="*/ 3584574 h 4424422"/>
              <a:gd name="connsiteX1888" fmla="*/ 3942444 w 6881721"/>
              <a:gd name="connsiteY1888" fmla="*/ 3649254 h 4424422"/>
              <a:gd name="connsiteX1889" fmla="*/ 3964042 w 6881721"/>
              <a:gd name="connsiteY1889" fmla="*/ 3003790 h 4424422"/>
              <a:gd name="connsiteX1890" fmla="*/ 3930608 w 6881721"/>
              <a:gd name="connsiteY1890" fmla="*/ 3084392 h 4424422"/>
              <a:gd name="connsiteX1891" fmla="*/ 3806982 w 6881721"/>
              <a:gd name="connsiteY1891" fmla="*/ 3109440 h 4424422"/>
              <a:gd name="connsiteX1892" fmla="*/ 3769848 w 6881721"/>
              <a:gd name="connsiteY1892" fmla="*/ 3084804 h 4424422"/>
              <a:gd name="connsiteX1893" fmla="*/ 3769574 w 6881721"/>
              <a:gd name="connsiteY1893" fmla="*/ 3084392 h 4424422"/>
              <a:gd name="connsiteX1894" fmla="*/ 3768955 w 6881721"/>
              <a:gd name="connsiteY1894" fmla="*/ 3083982 h 4424422"/>
              <a:gd name="connsiteX1895" fmla="*/ 3744153 w 6881721"/>
              <a:gd name="connsiteY1895" fmla="*/ 3046680 h 4424422"/>
              <a:gd name="connsiteX1896" fmla="*/ 3744153 w 6881721"/>
              <a:gd name="connsiteY1896" fmla="*/ 2960898 h 4424422"/>
              <a:gd name="connsiteX1897" fmla="*/ 3768955 w 6881721"/>
              <a:gd name="connsiteY1897" fmla="*/ 2923598 h 4424422"/>
              <a:gd name="connsiteX1898" fmla="*/ 3769574 w 6881721"/>
              <a:gd name="connsiteY1898" fmla="*/ 2923186 h 4424422"/>
              <a:gd name="connsiteX1899" fmla="*/ 3769848 w 6881721"/>
              <a:gd name="connsiteY1899" fmla="*/ 2922776 h 4424422"/>
              <a:gd name="connsiteX1900" fmla="*/ 3806982 w 6881721"/>
              <a:gd name="connsiteY1900" fmla="*/ 2898140 h 4424422"/>
              <a:gd name="connsiteX1901" fmla="*/ 3930608 w 6881721"/>
              <a:gd name="connsiteY1901" fmla="*/ 2923186 h 4424422"/>
              <a:gd name="connsiteX1902" fmla="*/ 3964042 w 6881721"/>
              <a:gd name="connsiteY1902" fmla="*/ 3003790 h 4424422"/>
              <a:gd name="connsiteX1903" fmla="*/ 3964042 w 6881721"/>
              <a:gd name="connsiteY1903" fmla="*/ 2681380 h 4424422"/>
              <a:gd name="connsiteX1904" fmla="*/ 3930608 w 6881721"/>
              <a:gd name="connsiteY1904" fmla="*/ 2761982 h 4424422"/>
              <a:gd name="connsiteX1905" fmla="*/ 3806982 w 6881721"/>
              <a:gd name="connsiteY1905" fmla="*/ 2787030 h 4424422"/>
              <a:gd name="connsiteX1906" fmla="*/ 3769848 w 6881721"/>
              <a:gd name="connsiteY1906" fmla="*/ 2762394 h 4424422"/>
              <a:gd name="connsiteX1907" fmla="*/ 3769574 w 6881721"/>
              <a:gd name="connsiteY1907" fmla="*/ 2761982 h 4424422"/>
              <a:gd name="connsiteX1908" fmla="*/ 3768955 w 6881721"/>
              <a:gd name="connsiteY1908" fmla="*/ 2761572 h 4424422"/>
              <a:gd name="connsiteX1909" fmla="*/ 3744153 w 6881721"/>
              <a:gd name="connsiteY1909" fmla="*/ 2724270 h 4424422"/>
              <a:gd name="connsiteX1910" fmla="*/ 3744153 w 6881721"/>
              <a:gd name="connsiteY1910" fmla="*/ 2638490 h 4424422"/>
              <a:gd name="connsiteX1911" fmla="*/ 3768955 w 6881721"/>
              <a:gd name="connsiteY1911" fmla="*/ 2601190 h 4424422"/>
              <a:gd name="connsiteX1912" fmla="*/ 3769574 w 6881721"/>
              <a:gd name="connsiteY1912" fmla="*/ 2600778 h 4424422"/>
              <a:gd name="connsiteX1913" fmla="*/ 3769848 w 6881721"/>
              <a:gd name="connsiteY1913" fmla="*/ 2600368 h 4424422"/>
              <a:gd name="connsiteX1914" fmla="*/ 3806982 w 6881721"/>
              <a:gd name="connsiteY1914" fmla="*/ 2575730 h 4424422"/>
              <a:gd name="connsiteX1915" fmla="*/ 3930608 w 6881721"/>
              <a:gd name="connsiteY1915" fmla="*/ 2600778 h 4424422"/>
              <a:gd name="connsiteX1916" fmla="*/ 3964042 w 6881721"/>
              <a:gd name="connsiteY1916" fmla="*/ 2681380 h 4424422"/>
              <a:gd name="connsiteX1917" fmla="*/ 3964042 w 6881721"/>
              <a:gd name="connsiteY1917" fmla="*/ 1714844 h 4424422"/>
              <a:gd name="connsiteX1918" fmla="*/ 3930608 w 6881721"/>
              <a:gd name="connsiteY1918" fmla="*/ 1795446 h 4424422"/>
              <a:gd name="connsiteX1919" fmla="*/ 3769229 w 6881721"/>
              <a:gd name="connsiteY1919" fmla="*/ 1795446 h 4424422"/>
              <a:gd name="connsiteX1920" fmla="*/ 3744153 w 6881721"/>
              <a:gd name="connsiteY1920" fmla="*/ 1671954 h 4424422"/>
              <a:gd name="connsiteX1921" fmla="*/ 3768546 w 6881721"/>
              <a:gd name="connsiteY1921" fmla="*/ 1635268 h 4424422"/>
              <a:gd name="connsiteX1922" fmla="*/ 3769574 w 6881721"/>
              <a:gd name="connsiteY1922" fmla="*/ 1634586 h 4424422"/>
              <a:gd name="connsiteX1923" fmla="*/ 3770257 w 6881721"/>
              <a:gd name="connsiteY1923" fmla="*/ 1633560 h 4424422"/>
              <a:gd name="connsiteX1924" fmla="*/ 3806982 w 6881721"/>
              <a:gd name="connsiteY1924" fmla="*/ 1609194 h 4424422"/>
              <a:gd name="connsiteX1925" fmla="*/ 3930608 w 6881721"/>
              <a:gd name="connsiteY1925" fmla="*/ 1634242 h 4424422"/>
              <a:gd name="connsiteX1926" fmla="*/ 3964042 w 6881721"/>
              <a:gd name="connsiteY1926" fmla="*/ 1714844 h 4424422"/>
              <a:gd name="connsiteX1927" fmla="*/ 3964387 w 6881721"/>
              <a:gd name="connsiteY1927" fmla="*/ 3326198 h 4424422"/>
              <a:gd name="connsiteX1928" fmla="*/ 3930953 w 6881721"/>
              <a:gd name="connsiteY1928" fmla="*/ 3406800 h 4424422"/>
              <a:gd name="connsiteX1929" fmla="*/ 3769574 w 6881721"/>
              <a:gd name="connsiteY1929" fmla="*/ 3406800 h 4424422"/>
              <a:gd name="connsiteX1930" fmla="*/ 3769574 w 6881721"/>
              <a:gd name="connsiteY1930" fmla="*/ 3245596 h 4424422"/>
              <a:gd name="connsiteX1931" fmla="*/ 3930953 w 6881721"/>
              <a:gd name="connsiteY1931" fmla="*/ 3245596 h 4424422"/>
              <a:gd name="connsiteX1932" fmla="*/ 3964387 w 6881721"/>
              <a:gd name="connsiteY1932" fmla="*/ 3326198 h 4424422"/>
              <a:gd name="connsiteX1933" fmla="*/ 3964387 w 6881721"/>
              <a:gd name="connsiteY1933" fmla="*/ 2358972 h 4424422"/>
              <a:gd name="connsiteX1934" fmla="*/ 3930953 w 6881721"/>
              <a:gd name="connsiteY1934" fmla="*/ 2439574 h 4424422"/>
              <a:gd name="connsiteX1935" fmla="*/ 3769574 w 6881721"/>
              <a:gd name="connsiteY1935" fmla="*/ 2439574 h 4424422"/>
              <a:gd name="connsiteX1936" fmla="*/ 3769574 w 6881721"/>
              <a:gd name="connsiteY1936" fmla="*/ 2278370 h 4424422"/>
              <a:gd name="connsiteX1937" fmla="*/ 3930953 w 6881721"/>
              <a:gd name="connsiteY1937" fmla="*/ 2278370 h 4424422"/>
              <a:gd name="connsiteX1938" fmla="*/ 3964387 w 6881721"/>
              <a:gd name="connsiteY1938" fmla="*/ 2358972 h 4424422"/>
              <a:gd name="connsiteX1939" fmla="*/ 3964387 w 6881721"/>
              <a:gd name="connsiteY1939" fmla="*/ 2037598 h 4424422"/>
              <a:gd name="connsiteX1940" fmla="*/ 3930953 w 6881721"/>
              <a:gd name="connsiteY1940" fmla="*/ 2118200 h 4424422"/>
              <a:gd name="connsiteX1941" fmla="*/ 3769574 w 6881721"/>
              <a:gd name="connsiteY1941" fmla="*/ 2118200 h 4424422"/>
              <a:gd name="connsiteX1942" fmla="*/ 3769574 w 6881721"/>
              <a:gd name="connsiteY1942" fmla="*/ 1956996 h 4424422"/>
              <a:gd name="connsiteX1943" fmla="*/ 3930953 w 6881721"/>
              <a:gd name="connsiteY1943" fmla="*/ 1956996 h 4424422"/>
              <a:gd name="connsiteX1944" fmla="*/ 3964387 w 6881721"/>
              <a:gd name="connsiteY1944" fmla="*/ 2037598 h 4424422"/>
              <a:gd name="connsiteX1945" fmla="*/ 3964387 w 6881721"/>
              <a:gd name="connsiteY1945" fmla="*/ 1392780 h 4424422"/>
              <a:gd name="connsiteX1946" fmla="*/ 3930953 w 6881721"/>
              <a:gd name="connsiteY1946" fmla="*/ 1473382 h 4424422"/>
              <a:gd name="connsiteX1947" fmla="*/ 3769574 w 6881721"/>
              <a:gd name="connsiteY1947" fmla="*/ 1473382 h 4424422"/>
              <a:gd name="connsiteX1948" fmla="*/ 3744499 w 6881721"/>
              <a:gd name="connsiteY1948" fmla="*/ 1349890 h 4424422"/>
              <a:gd name="connsiteX1949" fmla="*/ 3769029 w 6881721"/>
              <a:gd name="connsiteY1949" fmla="*/ 1313000 h 4424422"/>
              <a:gd name="connsiteX1950" fmla="*/ 3770266 w 6881721"/>
              <a:gd name="connsiteY1950" fmla="*/ 1312178 h 4424422"/>
              <a:gd name="connsiteX1951" fmla="*/ 3770811 w 6881721"/>
              <a:gd name="connsiteY1951" fmla="*/ 1311358 h 4424422"/>
              <a:gd name="connsiteX1952" fmla="*/ 3807328 w 6881721"/>
              <a:gd name="connsiteY1952" fmla="*/ 1287130 h 4424422"/>
              <a:gd name="connsiteX1953" fmla="*/ 3930953 w 6881721"/>
              <a:gd name="connsiteY1953" fmla="*/ 1312178 h 4424422"/>
              <a:gd name="connsiteX1954" fmla="*/ 3964387 w 6881721"/>
              <a:gd name="connsiteY1954" fmla="*/ 1392780 h 4424422"/>
              <a:gd name="connsiteX1955" fmla="*/ 3964733 w 6881721"/>
              <a:gd name="connsiteY1955" fmla="*/ 748308 h 4424422"/>
              <a:gd name="connsiteX1956" fmla="*/ 3931300 w 6881721"/>
              <a:gd name="connsiteY1956" fmla="*/ 828910 h 4424422"/>
              <a:gd name="connsiteX1957" fmla="*/ 3769919 w 6881721"/>
              <a:gd name="connsiteY1957" fmla="*/ 828910 h 4424422"/>
              <a:gd name="connsiteX1958" fmla="*/ 3769919 w 6881721"/>
              <a:gd name="connsiteY1958" fmla="*/ 667706 h 4424422"/>
              <a:gd name="connsiteX1959" fmla="*/ 3931300 w 6881721"/>
              <a:gd name="connsiteY1959" fmla="*/ 667706 h 4424422"/>
              <a:gd name="connsiteX1960" fmla="*/ 3964733 w 6881721"/>
              <a:gd name="connsiteY1960" fmla="*/ 748308 h 4424422"/>
              <a:gd name="connsiteX1961" fmla="*/ 3965078 w 6881721"/>
              <a:gd name="connsiteY1961" fmla="*/ 1070372 h 4424422"/>
              <a:gd name="connsiteX1962" fmla="*/ 3931645 w 6881721"/>
              <a:gd name="connsiteY1962" fmla="*/ 1150974 h 4424422"/>
              <a:gd name="connsiteX1963" fmla="*/ 3770266 w 6881721"/>
              <a:gd name="connsiteY1963" fmla="*/ 1150974 h 4424422"/>
              <a:gd name="connsiteX1964" fmla="*/ 3770266 w 6881721"/>
              <a:gd name="connsiteY1964" fmla="*/ 989770 h 4424422"/>
              <a:gd name="connsiteX1965" fmla="*/ 3931645 w 6881721"/>
              <a:gd name="connsiteY1965" fmla="*/ 989770 h 4424422"/>
              <a:gd name="connsiteX1966" fmla="*/ 3965078 w 6881721"/>
              <a:gd name="connsiteY1966" fmla="*/ 1070372 h 4424422"/>
              <a:gd name="connsiteX1967" fmla="*/ 3965078 w 6881721"/>
              <a:gd name="connsiteY1967" fmla="*/ 425899 h 4424422"/>
              <a:gd name="connsiteX1968" fmla="*/ 3956720 w 6881721"/>
              <a:gd name="connsiteY1968" fmla="*/ 468789 h 4424422"/>
              <a:gd name="connsiteX1969" fmla="*/ 3931919 w 6881721"/>
              <a:gd name="connsiteY1969" fmla="*/ 506090 h 4424422"/>
              <a:gd name="connsiteX1970" fmla="*/ 3931300 w 6881721"/>
              <a:gd name="connsiteY1970" fmla="*/ 506500 h 4424422"/>
              <a:gd name="connsiteX1971" fmla="*/ 3931026 w 6881721"/>
              <a:gd name="connsiteY1971" fmla="*/ 506911 h 4424422"/>
              <a:gd name="connsiteX1972" fmla="*/ 3893892 w 6881721"/>
              <a:gd name="connsiteY1972" fmla="*/ 531548 h 4424422"/>
              <a:gd name="connsiteX1973" fmla="*/ 3770266 w 6881721"/>
              <a:gd name="connsiteY1973" fmla="*/ 506500 h 4424422"/>
              <a:gd name="connsiteX1974" fmla="*/ 3770266 w 6881721"/>
              <a:gd name="connsiteY1974" fmla="*/ 345296 h 4424422"/>
              <a:gd name="connsiteX1975" fmla="*/ 3931645 w 6881721"/>
              <a:gd name="connsiteY1975" fmla="*/ 345296 h 4424422"/>
              <a:gd name="connsiteX1976" fmla="*/ 3965078 w 6881721"/>
              <a:gd name="connsiteY1976" fmla="*/ 425899 h 4424422"/>
              <a:gd name="connsiteX1977" fmla="*/ 3965078 w 6881721"/>
              <a:gd name="connsiteY1977" fmla="*/ 103490 h 4424422"/>
              <a:gd name="connsiteX1978" fmla="*/ 3931645 w 6881721"/>
              <a:gd name="connsiteY1978" fmla="*/ 184092 h 4424422"/>
              <a:gd name="connsiteX1979" fmla="*/ 3770266 w 6881721"/>
              <a:gd name="connsiteY1979" fmla="*/ 184092 h 4424422"/>
              <a:gd name="connsiteX1980" fmla="*/ 3770266 w 6881721"/>
              <a:gd name="connsiteY1980" fmla="*/ 22887 h 4424422"/>
              <a:gd name="connsiteX1981" fmla="*/ 3782815 w 6881721"/>
              <a:gd name="connsiteY1981" fmla="*/ 14561 h 4424422"/>
              <a:gd name="connsiteX1982" fmla="*/ 3845410 w 6881721"/>
              <a:gd name="connsiteY1982" fmla="*/ 19317 h 4424422"/>
              <a:gd name="connsiteX1983" fmla="*/ 3937005 w 6881721"/>
              <a:gd name="connsiteY1983" fmla="*/ 30948 h 4424422"/>
              <a:gd name="connsiteX1984" fmla="*/ 3956720 w 6881721"/>
              <a:gd name="connsiteY1984" fmla="*/ 60600 h 4424422"/>
              <a:gd name="connsiteX1985" fmla="*/ 3965078 w 6881721"/>
              <a:gd name="connsiteY1985" fmla="*/ 103490 h 4424422"/>
              <a:gd name="connsiteX1986" fmla="*/ 4034450 w 6881721"/>
              <a:gd name="connsiteY1986" fmla="*/ 3487272 h 4424422"/>
              <a:gd name="connsiteX1987" fmla="*/ 4027713 w 6881721"/>
              <a:gd name="connsiteY1987" fmla="*/ 3503454 h 4424422"/>
              <a:gd name="connsiteX1988" fmla="*/ 3995574 w 6881721"/>
              <a:gd name="connsiteY1988" fmla="*/ 3503454 h 4424422"/>
              <a:gd name="connsiteX1989" fmla="*/ 3995574 w 6881721"/>
              <a:gd name="connsiteY1989" fmla="*/ 3471350 h 4424422"/>
              <a:gd name="connsiteX1990" fmla="*/ 4027713 w 6881721"/>
              <a:gd name="connsiteY1990" fmla="*/ 3471350 h 4424422"/>
              <a:gd name="connsiteX1991" fmla="*/ 4034450 w 6881721"/>
              <a:gd name="connsiteY1991" fmla="*/ 3487272 h 4424422"/>
              <a:gd name="connsiteX1992" fmla="*/ 4035142 w 6881721"/>
              <a:gd name="connsiteY1992" fmla="*/ 909038 h 4424422"/>
              <a:gd name="connsiteX1993" fmla="*/ 4028403 w 6881721"/>
              <a:gd name="connsiteY1993" fmla="*/ 925218 h 4424422"/>
              <a:gd name="connsiteX1994" fmla="*/ 3996266 w 6881721"/>
              <a:gd name="connsiteY1994" fmla="*/ 925218 h 4424422"/>
              <a:gd name="connsiteX1995" fmla="*/ 3996266 w 6881721"/>
              <a:gd name="connsiteY1995" fmla="*/ 893116 h 4424422"/>
              <a:gd name="connsiteX1996" fmla="*/ 4028403 w 6881721"/>
              <a:gd name="connsiteY1996" fmla="*/ 893116 h 4424422"/>
              <a:gd name="connsiteX1997" fmla="*/ 4035142 w 6881721"/>
              <a:gd name="connsiteY1997" fmla="*/ 909038 h 4424422"/>
              <a:gd name="connsiteX1998" fmla="*/ 4056808 w 6881721"/>
              <a:gd name="connsiteY1998" fmla="*/ 46916 h 4424422"/>
              <a:gd name="connsiteX1999" fmla="*/ 4055271 w 6881721"/>
              <a:gd name="connsiteY1999" fmla="*/ 47935 h 4424422"/>
              <a:gd name="connsiteX2000" fmla="*/ 3969398 w 6881721"/>
              <a:gd name="connsiteY2000" fmla="*/ 47935 h 4424422"/>
              <a:gd name="connsiteX2001" fmla="*/ 3945402 w 6881721"/>
              <a:gd name="connsiteY2001" fmla="*/ 32015 h 4424422"/>
              <a:gd name="connsiteX2002" fmla="*/ 4042153 w 6881721"/>
              <a:gd name="connsiteY2002" fmla="*/ 44300 h 4424422"/>
              <a:gd name="connsiteX2003" fmla="*/ 4097552 w 6881721"/>
              <a:gd name="connsiteY2003" fmla="*/ 4424422 h 4424422"/>
              <a:gd name="connsiteX2004" fmla="*/ 3926731 w 6881721"/>
              <a:gd name="connsiteY2004" fmla="*/ 4424422 h 4424422"/>
              <a:gd name="connsiteX2005" fmla="*/ 3927519 w 6881721"/>
              <a:gd name="connsiteY2005" fmla="*/ 4420374 h 4424422"/>
              <a:gd name="connsiteX2006" fmla="*/ 3947540 w 6881721"/>
              <a:gd name="connsiteY2006" fmla="*/ 4390250 h 4424422"/>
              <a:gd name="connsiteX2007" fmla="*/ 4076782 w 6881721"/>
              <a:gd name="connsiteY2007" fmla="*/ 4390250 h 4424422"/>
              <a:gd name="connsiteX2008" fmla="*/ 4096803 w 6881721"/>
              <a:gd name="connsiteY2008" fmla="*/ 4420568 h 4424422"/>
              <a:gd name="connsiteX2009" fmla="*/ 4102786 w 6881721"/>
              <a:gd name="connsiteY2009" fmla="*/ 3809768 h 4424422"/>
              <a:gd name="connsiteX2010" fmla="*/ 4076091 w 6881721"/>
              <a:gd name="connsiteY2010" fmla="*/ 3874190 h 4424422"/>
              <a:gd name="connsiteX2011" fmla="*/ 3946850 w 6881721"/>
              <a:gd name="connsiteY2011" fmla="*/ 3874190 h 4424422"/>
              <a:gd name="connsiteX2012" fmla="*/ 3946850 w 6881721"/>
              <a:gd name="connsiteY2012" fmla="*/ 3745088 h 4424422"/>
              <a:gd name="connsiteX2013" fmla="*/ 4076091 w 6881721"/>
              <a:gd name="connsiteY2013" fmla="*/ 3745088 h 4424422"/>
              <a:gd name="connsiteX2014" fmla="*/ 4102786 w 6881721"/>
              <a:gd name="connsiteY2014" fmla="*/ 3809768 h 4424422"/>
              <a:gd name="connsiteX2015" fmla="*/ 4103477 w 6881721"/>
              <a:gd name="connsiteY2015" fmla="*/ 4132868 h 4424422"/>
              <a:gd name="connsiteX2016" fmla="*/ 4076782 w 6881721"/>
              <a:gd name="connsiteY2016" fmla="*/ 4197288 h 4424422"/>
              <a:gd name="connsiteX2017" fmla="*/ 3947540 w 6881721"/>
              <a:gd name="connsiteY2017" fmla="*/ 4197288 h 4424422"/>
              <a:gd name="connsiteX2018" fmla="*/ 3947540 w 6881721"/>
              <a:gd name="connsiteY2018" fmla="*/ 4068188 h 4424422"/>
              <a:gd name="connsiteX2019" fmla="*/ 4076782 w 6881721"/>
              <a:gd name="connsiteY2019" fmla="*/ 4068188 h 4424422"/>
              <a:gd name="connsiteX2020" fmla="*/ 4103477 w 6881721"/>
              <a:gd name="connsiteY2020" fmla="*/ 4132868 h 4424422"/>
              <a:gd name="connsiteX2021" fmla="*/ 4103477 w 6881721"/>
              <a:gd name="connsiteY2021" fmla="*/ 2198458 h 4424422"/>
              <a:gd name="connsiteX2022" fmla="*/ 4076782 w 6881721"/>
              <a:gd name="connsiteY2022" fmla="*/ 2262836 h 4424422"/>
              <a:gd name="connsiteX2023" fmla="*/ 3947540 w 6881721"/>
              <a:gd name="connsiteY2023" fmla="*/ 2262836 h 4424422"/>
              <a:gd name="connsiteX2024" fmla="*/ 3947540 w 6881721"/>
              <a:gd name="connsiteY2024" fmla="*/ 2134080 h 4424422"/>
              <a:gd name="connsiteX2025" fmla="*/ 4076782 w 6881721"/>
              <a:gd name="connsiteY2025" fmla="*/ 2134080 h 4424422"/>
              <a:gd name="connsiteX2026" fmla="*/ 4103477 w 6881721"/>
              <a:gd name="connsiteY2026" fmla="*/ 2198458 h 4424422"/>
              <a:gd name="connsiteX2027" fmla="*/ 4125421 w 6881721"/>
              <a:gd name="connsiteY2027" fmla="*/ 2842586 h 4424422"/>
              <a:gd name="connsiteX2028" fmla="*/ 4091987 w 6881721"/>
              <a:gd name="connsiteY2028" fmla="*/ 2923186 h 4424422"/>
              <a:gd name="connsiteX2029" fmla="*/ 3930608 w 6881721"/>
              <a:gd name="connsiteY2029" fmla="*/ 2923186 h 4424422"/>
              <a:gd name="connsiteX2030" fmla="*/ 3930608 w 6881721"/>
              <a:gd name="connsiteY2030" fmla="*/ 2761982 h 4424422"/>
              <a:gd name="connsiteX2031" fmla="*/ 4091987 w 6881721"/>
              <a:gd name="connsiteY2031" fmla="*/ 2761982 h 4424422"/>
              <a:gd name="connsiteX2032" fmla="*/ 4125421 w 6881721"/>
              <a:gd name="connsiteY2032" fmla="*/ 2842586 h 4424422"/>
              <a:gd name="connsiteX2033" fmla="*/ 4125766 w 6881721"/>
              <a:gd name="connsiteY2033" fmla="*/ 3164994 h 4424422"/>
              <a:gd name="connsiteX2034" fmla="*/ 4092333 w 6881721"/>
              <a:gd name="connsiteY2034" fmla="*/ 3245596 h 4424422"/>
              <a:gd name="connsiteX2035" fmla="*/ 3930953 w 6881721"/>
              <a:gd name="connsiteY2035" fmla="*/ 3245596 h 4424422"/>
              <a:gd name="connsiteX2036" fmla="*/ 3930953 w 6881721"/>
              <a:gd name="connsiteY2036" fmla="*/ 3084392 h 4424422"/>
              <a:gd name="connsiteX2037" fmla="*/ 4092333 w 6881721"/>
              <a:gd name="connsiteY2037" fmla="*/ 3084392 h 4424422"/>
              <a:gd name="connsiteX2038" fmla="*/ 4125766 w 6881721"/>
              <a:gd name="connsiteY2038" fmla="*/ 3164994 h 4424422"/>
              <a:gd name="connsiteX2039" fmla="*/ 4125766 w 6881721"/>
              <a:gd name="connsiteY2039" fmla="*/ 2520176 h 4424422"/>
              <a:gd name="connsiteX2040" fmla="*/ 4092333 w 6881721"/>
              <a:gd name="connsiteY2040" fmla="*/ 2600778 h 4424422"/>
              <a:gd name="connsiteX2041" fmla="*/ 3930953 w 6881721"/>
              <a:gd name="connsiteY2041" fmla="*/ 2600778 h 4424422"/>
              <a:gd name="connsiteX2042" fmla="*/ 3930953 w 6881721"/>
              <a:gd name="connsiteY2042" fmla="*/ 2439574 h 4424422"/>
              <a:gd name="connsiteX2043" fmla="*/ 4092333 w 6881721"/>
              <a:gd name="connsiteY2043" fmla="*/ 2439574 h 4424422"/>
              <a:gd name="connsiteX2044" fmla="*/ 4125766 w 6881721"/>
              <a:gd name="connsiteY2044" fmla="*/ 2520176 h 4424422"/>
              <a:gd name="connsiteX2045" fmla="*/ 4125766 w 6881721"/>
              <a:gd name="connsiteY2045" fmla="*/ 1876394 h 4424422"/>
              <a:gd name="connsiteX2046" fmla="*/ 4092333 w 6881721"/>
              <a:gd name="connsiteY2046" fmla="*/ 1956996 h 4424422"/>
              <a:gd name="connsiteX2047" fmla="*/ 3930953 w 6881721"/>
              <a:gd name="connsiteY2047" fmla="*/ 1956996 h 4424422"/>
              <a:gd name="connsiteX2048" fmla="*/ 3930953 w 6881721"/>
              <a:gd name="connsiteY2048" fmla="*/ 1795792 h 4424422"/>
              <a:gd name="connsiteX2049" fmla="*/ 4092333 w 6881721"/>
              <a:gd name="connsiteY2049" fmla="*/ 1795792 h 4424422"/>
              <a:gd name="connsiteX2050" fmla="*/ 4125766 w 6881721"/>
              <a:gd name="connsiteY2050" fmla="*/ 1876394 h 4424422"/>
              <a:gd name="connsiteX2051" fmla="*/ 4126112 w 6881721"/>
              <a:gd name="connsiteY2051" fmla="*/ 1553986 h 4424422"/>
              <a:gd name="connsiteX2052" fmla="*/ 4117754 w 6881721"/>
              <a:gd name="connsiteY2052" fmla="*/ 1596876 h 4424422"/>
              <a:gd name="connsiteX2053" fmla="*/ 4092951 w 6881721"/>
              <a:gd name="connsiteY2053" fmla="*/ 1634176 h 4424422"/>
              <a:gd name="connsiteX2054" fmla="*/ 4092333 w 6881721"/>
              <a:gd name="connsiteY2054" fmla="*/ 1634586 h 4424422"/>
              <a:gd name="connsiteX2055" fmla="*/ 4092061 w 6881721"/>
              <a:gd name="connsiteY2055" fmla="*/ 1634996 h 4424422"/>
              <a:gd name="connsiteX2056" fmla="*/ 4054925 w 6881721"/>
              <a:gd name="connsiteY2056" fmla="*/ 1659634 h 4424422"/>
              <a:gd name="connsiteX2057" fmla="*/ 3931300 w 6881721"/>
              <a:gd name="connsiteY2057" fmla="*/ 1634586 h 4424422"/>
              <a:gd name="connsiteX2058" fmla="*/ 3931300 w 6881721"/>
              <a:gd name="connsiteY2058" fmla="*/ 1473382 h 4424422"/>
              <a:gd name="connsiteX2059" fmla="*/ 4092678 w 6881721"/>
              <a:gd name="connsiteY2059" fmla="*/ 1473382 h 4424422"/>
              <a:gd name="connsiteX2060" fmla="*/ 4126112 w 6881721"/>
              <a:gd name="connsiteY2060" fmla="*/ 1553986 h 4424422"/>
              <a:gd name="connsiteX2061" fmla="*/ 4126112 w 6881721"/>
              <a:gd name="connsiteY2061" fmla="*/ 587103 h 4424422"/>
              <a:gd name="connsiteX2062" fmla="*/ 4092678 w 6881721"/>
              <a:gd name="connsiteY2062" fmla="*/ 667706 h 4424422"/>
              <a:gd name="connsiteX2063" fmla="*/ 3931300 w 6881721"/>
              <a:gd name="connsiteY2063" fmla="*/ 667706 h 4424422"/>
              <a:gd name="connsiteX2064" fmla="*/ 3906224 w 6881721"/>
              <a:gd name="connsiteY2064" fmla="*/ 544213 h 4424422"/>
              <a:gd name="connsiteX2065" fmla="*/ 3931026 w 6881721"/>
              <a:gd name="connsiteY2065" fmla="*/ 506911 h 4424422"/>
              <a:gd name="connsiteX2066" fmla="*/ 3931645 w 6881721"/>
              <a:gd name="connsiteY2066" fmla="*/ 506500 h 4424422"/>
              <a:gd name="connsiteX2067" fmla="*/ 3931919 w 6881721"/>
              <a:gd name="connsiteY2067" fmla="*/ 506090 h 4424422"/>
              <a:gd name="connsiteX2068" fmla="*/ 3969052 w 6881721"/>
              <a:gd name="connsiteY2068" fmla="*/ 481453 h 4424422"/>
              <a:gd name="connsiteX2069" fmla="*/ 4092678 w 6881721"/>
              <a:gd name="connsiteY2069" fmla="*/ 506500 h 4424422"/>
              <a:gd name="connsiteX2070" fmla="*/ 4126112 w 6881721"/>
              <a:gd name="connsiteY2070" fmla="*/ 587103 h 4424422"/>
              <a:gd name="connsiteX2071" fmla="*/ 4126458 w 6881721"/>
              <a:gd name="connsiteY2071" fmla="*/ 1231576 h 4424422"/>
              <a:gd name="connsiteX2072" fmla="*/ 4093025 w 6881721"/>
              <a:gd name="connsiteY2072" fmla="*/ 1312178 h 4424422"/>
              <a:gd name="connsiteX2073" fmla="*/ 3931645 w 6881721"/>
              <a:gd name="connsiteY2073" fmla="*/ 1312178 h 4424422"/>
              <a:gd name="connsiteX2074" fmla="*/ 3931645 w 6881721"/>
              <a:gd name="connsiteY2074" fmla="*/ 1150974 h 4424422"/>
              <a:gd name="connsiteX2075" fmla="*/ 4093025 w 6881721"/>
              <a:gd name="connsiteY2075" fmla="*/ 1150974 h 4424422"/>
              <a:gd name="connsiteX2076" fmla="*/ 4126458 w 6881721"/>
              <a:gd name="connsiteY2076" fmla="*/ 1231576 h 4424422"/>
              <a:gd name="connsiteX2077" fmla="*/ 4126458 w 6881721"/>
              <a:gd name="connsiteY2077" fmla="*/ 264694 h 4424422"/>
              <a:gd name="connsiteX2078" fmla="*/ 4118100 w 6881721"/>
              <a:gd name="connsiteY2078" fmla="*/ 307584 h 4424422"/>
              <a:gd name="connsiteX2079" fmla="*/ 4093298 w 6881721"/>
              <a:gd name="connsiteY2079" fmla="*/ 344885 h 4424422"/>
              <a:gd name="connsiteX2080" fmla="*/ 4092678 w 6881721"/>
              <a:gd name="connsiteY2080" fmla="*/ 345296 h 4424422"/>
              <a:gd name="connsiteX2081" fmla="*/ 4092405 w 6881721"/>
              <a:gd name="connsiteY2081" fmla="*/ 345707 h 4424422"/>
              <a:gd name="connsiteX2082" fmla="*/ 4055271 w 6881721"/>
              <a:gd name="connsiteY2082" fmla="*/ 370344 h 4424422"/>
              <a:gd name="connsiteX2083" fmla="*/ 3931645 w 6881721"/>
              <a:gd name="connsiteY2083" fmla="*/ 345296 h 4424422"/>
              <a:gd name="connsiteX2084" fmla="*/ 3931645 w 6881721"/>
              <a:gd name="connsiteY2084" fmla="*/ 184092 h 4424422"/>
              <a:gd name="connsiteX2085" fmla="*/ 4093025 w 6881721"/>
              <a:gd name="connsiteY2085" fmla="*/ 184092 h 4424422"/>
              <a:gd name="connsiteX2086" fmla="*/ 4126458 w 6881721"/>
              <a:gd name="connsiteY2086" fmla="*/ 264694 h 4424422"/>
              <a:gd name="connsiteX2087" fmla="*/ 4195830 w 6881721"/>
              <a:gd name="connsiteY2087" fmla="*/ 3648478 h 4424422"/>
              <a:gd name="connsiteX2088" fmla="*/ 4189091 w 6881721"/>
              <a:gd name="connsiteY2088" fmla="*/ 3664658 h 4424422"/>
              <a:gd name="connsiteX2089" fmla="*/ 4156954 w 6881721"/>
              <a:gd name="connsiteY2089" fmla="*/ 3664658 h 4424422"/>
              <a:gd name="connsiteX2090" fmla="*/ 4156954 w 6881721"/>
              <a:gd name="connsiteY2090" fmla="*/ 3632556 h 4424422"/>
              <a:gd name="connsiteX2091" fmla="*/ 4189091 w 6881721"/>
              <a:gd name="connsiteY2091" fmla="*/ 3632556 h 4424422"/>
              <a:gd name="connsiteX2092" fmla="*/ 4195830 w 6881721"/>
              <a:gd name="connsiteY2092" fmla="*/ 3648478 h 4424422"/>
              <a:gd name="connsiteX2093" fmla="*/ 4196176 w 6881721"/>
              <a:gd name="connsiteY2093" fmla="*/ 3326068 h 4424422"/>
              <a:gd name="connsiteX2094" fmla="*/ 4189438 w 6881721"/>
              <a:gd name="connsiteY2094" fmla="*/ 3342250 h 4424422"/>
              <a:gd name="connsiteX2095" fmla="*/ 4157299 w 6881721"/>
              <a:gd name="connsiteY2095" fmla="*/ 3342250 h 4424422"/>
              <a:gd name="connsiteX2096" fmla="*/ 4157299 w 6881721"/>
              <a:gd name="connsiteY2096" fmla="*/ 3310146 h 4424422"/>
              <a:gd name="connsiteX2097" fmla="*/ 4189438 w 6881721"/>
              <a:gd name="connsiteY2097" fmla="*/ 3310146 h 4424422"/>
              <a:gd name="connsiteX2098" fmla="*/ 4196176 w 6881721"/>
              <a:gd name="connsiteY2098" fmla="*/ 3326068 h 4424422"/>
              <a:gd name="connsiteX2099" fmla="*/ 4196521 w 6881721"/>
              <a:gd name="connsiteY2099" fmla="*/ 1070242 h 4424422"/>
              <a:gd name="connsiteX2100" fmla="*/ 4189783 w 6881721"/>
              <a:gd name="connsiteY2100" fmla="*/ 1086422 h 4424422"/>
              <a:gd name="connsiteX2101" fmla="*/ 4157646 w 6881721"/>
              <a:gd name="connsiteY2101" fmla="*/ 1086422 h 4424422"/>
              <a:gd name="connsiteX2102" fmla="*/ 4157646 w 6881721"/>
              <a:gd name="connsiteY2102" fmla="*/ 1054320 h 4424422"/>
              <a:gd name="connsiteX2103" fmla="*/ 4189783 w 6881721"/>
              <a:gd name="connsiteY2103" fmla="*/ 1054320 h 4424422"/>
              <a:gd name="connsiteX2104" fmla="*/ 4196521 w 6881721"/>
              <a:gd name="connsiteY2104" fmla="*/ 1070242 h 4424422"/>
              <a:gd name="connsiteX2105" fmla="*/ 4196521 w 6881721"/>
              <a:gd name="connsiteY2105" fmla="*/ 747834 h 4424422"/>
              <a:gd name="connsiteX2106" fmla="*/ 4189783 w 6881721"/>
              <a:gd name="connsiteY2106" fmla="*/ 764014 h 4424422"/>
              <a:gd name="connsiteX2107" fmla="*/ 4157646 w 6881721"/>
              <a:gd name="connsiteY2107" fmla="*/ 764014 h 4424422"/>
              <a:gd name="connsiteX2108" fmla="*/ 4157646 w 6881721"/>
              <a:gd name="connsiteY2108" fmla="*/ 731912 h 4424422"/>
              <a:gd name="connsiteX2109" fmla="*/ 4189783 w 6881721"/>
              <a:gd name="connsiteY2109" fmla="*/ 731912 h 4424422"/>
              <a:gd name="connsiteX2110" fmla="*/ 4196521 w 6881721"/>
              <a:gd name="connsiteY2110" fmla="*/ 747834 h 4424422"/>
              <a:gd name="connsiteX2111" fmla="*/ 4264165 w 6881721"/>
              <a:gd name="connsiteY2111" fmla="*/ 3970974 h 4424422"/>
              <a:gd name="connsiteX2112" fmla="*/ 4237470 w 6881721"/>
              <a:gd name="connsiteY2112" fmla="*/ 4035394 h 4424422"/>
              <a:gd name="connsiteX2113" fmla="*/ 4108574 w 6881721"/>
              <a:gd name="connsiteY2113" fmla="*/ 4035394 h 4424422"/>
              <a:gd name="connsiteX2114" fmla="*/ 4108574 w 6881721"/>
              <a:gd name="connsiteY2114" fmla="*/ 3906292 h 4424422"/>
              <a:gd name="connsiteX2115" fmla="*/ 4237470 w 6881721"/>
              <a:gd name="connsiteY2115" fmla="*/ 3906292 h 4424422"/>
              <a:gd name="connsiteX2116" fmla="*/ 4264165 w 6881721"/>
              <a:gd name="connsiteY2116" fmla="*/ 3970974 h 4424422"/>
              <a:gd name="connsiteX2117" fmla="*/ 4264165 w 6881721"/>
              <a:gd name="connsiteY2117" fmla="*/ 2359620 h 4424422"/>
              <a:gd name="connsiteX2118" fmla="*/ 4237470 w 6881721"/>
              <a:gd name="connsiteY2118" fmla="*/ 2424040 h 4424422"/>
              <a:gd name="connsiteX2119" fmla="*/ 4108574 w 6881721"/>
              <a:gd name="connsiteY2119" fmla="*/ 2424040 h 4424422"/>
              <a:gd name="connsiteX2120" fmla="*/ 4108574 w 6881721"/>
              <a:gd name="connsiteY2120" fmla="*/ 2294938 h 4424422"/>
              <a:gd name="connsiteX2121" fmla="*/ 4237470 w 6881721"/>
              <a:gd name="connsiteY2121" fmla="*/ 2294938 h 4424422"/>
              <a:gd name="connsiteX2122" fmla="*/ 4264165 w 6881721"/>
              <a:gd name="connsiteY2122" fmla="*/ 2359620 h 4424422"/>
              <a:gd name="connsiteX2123" fmla="*/ 4264165 w 6881721"/>
              <a:gd name="connsiteY2123" fmla="*/ 2037556 h 4424422"/>
              <a:gd name="connsiteX2124" fmla="*/ 4237470 w 6881721"/>
              <a:gd name="connsiteY2124" fmla="*/ 2101976 h 4424422"/>
              <a:gd name="connsiteX2125" fmla="*/ 4108574 w 6881721"/>
              <a:gd name="connsiteY2125" fmla="*/ 2101976 h 4424422"/>
              <a:gd name="connsiteX2126" fmla="*/ 4108574 w 6881721"/>
              <a:gd name="connsiteY2126" fmla="*/ 1972874 h 4424422"/>
              <a:gd name="connsiteX2127" fmla="*/ 4237470 w 6881721"/>
              <a:gd name="connsiteY2127" fmla="*/ 1972874 h 4424422"/>
              <a:gd name="connsiteX2128" fmla="*/ 4264165 w 6881721"/>
              <a:gd name="connsiteY2128" fmla="*/ 2037556 h 4424422"/>
              <a:gd name="connsiteX2129" fmla="*/ 4264511 w 6881721"/>
              <a:gd name="connsiteY2129" fmla="*/ 4293728 h 4424422"/>
              <a:gd name="connsiteX2130" fmla="*/ 4237817 w 6881721"/>
              <a:gd name="connsiteY2130" fmla="*/ 4358148 h 4424422"/>
              <a:gd name="connsiteX2131" fmla="*/ 4108920 w 6881721"/>
              <a:gd name="connsiteY2131" fmla="*/ 4358148 h 4424422"/>
              <a:gd name="connsiteX2132" fmla="*/ 4108920 w 6881721"/>
              <a:gd name="connsiteY2132" fmla="*/ 4229046 h 4424422"/>
              <a:gd name="connsiteX2133" fmla="*/ 4237817 w 6881721"/>
              <a:gd name="connsiteY2133" fmla="*/ 4229046 h 4424422"/>
              <a:gd name="connsiteX2134" fmla="*/ 4264511 w 6881721"/>
              <a:gd name="connsiteY2134" fmla="*/ 4293728 h 4424422"/>
              <a:gd name="connsiteX2135" fmla="*/ 4287146 w 6881721"/>
              <a:gd name="connsiteY2135" fmla="*/ 3003790 h 4424422"/>
              <a:gd name="connsiteX2136" fmla="*/ 4253712 w 6881721"/>
              <a:gd name="connsiteY2136" fmla="*/ 3084392 h 4424422"/>
              <a:gd name="connsiteX2137" fmla="*/ 4092333 w 6881721"/>
              <a:gd name="connsiteY2137" fmla="*/ 3084392 h 4424422"/>
              <a:gd name="connsiteX2138" fmla="*/ 4092333 w 6881721"/>
              <a:gd name="connsiteY2138" fmla="*/ 2923186 h 4424422"/>
              <a:gd name="connsiteX2139" fmla="*/ 4253712 w 6881721"/>
              <a:gd name="connsiteY2139" fmla="*/ 2923186 h 4424422"/>
              <a:gd name="connsiteX2140" fmla="*/ 4287146 w 6881721"/>
              <a:gd name="connsiteY2140" fmla="*/ 3003790 h 4424422"/>
              <a:gd name="connsiteX2141" fmla="*/ 4287146 w 6881721"/>
              <a:gd name="connsiteY2141" fmla="*/ 2681380 h 4424422"/>
              <a:gd name="connsiteX2142" fmla="*/ 4253712 w 6881721"/>
              <a:gd name="connsiteY2142" fmla="*/ 2761982 h 4424422"/>
              <a:gd name="connsiteX2143" fmla="*/ 4092333 w 6881721"/>
              <a:gd name="connsiteY2143" fmla="*/ 2761982 h 4424422"/>
              <a:gd name="connsiteX2144" fmla="*/ 4092333 w 6881721"/>
              <a:gd name="connsiteY2144" fmla="*/ 2600778 h 4424422"/>
              <a:gd name="connsiteX2145" fmla="*/ 4253712 w 6881721"/>
              <a:gd name="connsiteY2145" fmla="*/ 2600778 h 4424422"/>
              <a:gd name="connsiteX2146" fmla="*/ 4287146 w 6881721"/>
              <a:gd name="connsiteY2146" fmla="*/ 2681380 h 4424422"/>
              <a:gd name="connsiteX2147" fmla="*/ 4287146 w 6881721"/>
              <a:gd name="connsiteY2147" fmla="*/ 1715190 h 4424422"/>
              <a:gd name="connsiteX2148" fmla="*/ 4253712 w 6881721"/>
              <a:gd name="connsiteY2148" fmla="*/ 1795792 h 4424422"/>
              <a:gd name="connsiteX2149" fmla="*/ 4092333 w 6881721"/>
              <a:gd name="connsiteY2149" fmla="*/ 1795792 h 4424422"/>
              <a:gd name="connsiteX2150" fmla="*/ 4067258 w 6881721"/>
              <a:gd name="connsiteY2150" fmla="*/ 1672300 h 4424422"/>
              <a:gd name="connsiteX2151" fmla="*/ 4092061 w 6881721"/>
              <a:gd name="connsiteY2151" fmla="*/ 1634996 h 4424422"/>
              <a:gd name="connsiteX2152" fmla="*/ 4092678 w 6881721"/>
              <a:gd name="connsiteY2152" fmla="*/ 1634586 h 4424422"/>
              <a:gd name="connsiteX2153" fmla="*/ 4092951 w 6881721"/>
              <a:gd name="connsiteY2153" fmla="*/ 1634176 h 4424422"/>
              <a:gd name="connsiteX2154" fmla="*/ 4130086 w 6881721"/>
              <a:gd name="connsiteY2154" fmla="*/ 1609540 h 4424422"/>
              <a:gd name="connsiteX2155" fmla="*/ 4253712 w 6881721"/>
              <a:gd name="connsiteY2155" fmla="*/ 1634586 h 4424422"/>
              <a:gd name="connsiteX2156" fmla="*/ 4287146 w 6881721"/>
              <a:gd name="connsiteY2156" fmla="*/ 1715190 h 4424422"/>
              <a:gd name="connsiteX2157" fmla="*/ 4287492 w 6881721"/>
              <a:gd name="connsiteY2157" fmla="*/ 425899 h 4424422"/>
              <a:gd name="connsiteX2158" fmla="*/ 4254057 w 6881721"/>
              <a:gd name="connsiteY2158" fmla="*/ 506500 h 4424422"/>
              <a:gd name="connsiteX2159" fmla="*/ 4092678 w 6881721"/>
              <a:gd name="connsiteY2159" fmla="*/ 506500 h 4424422"/>
              <a:gd name="connsiteX2160" fmla="*/ 4067603 w 6881721"/>
              <a:gd name="connsiteY2160" fmla="*/ 383009 h 4424422"/>
              <a:gd name="connsiteX2161" fmla="*/ 4092405 w 6881721"/>
              <a:gd name="connsiteY2161" fmla="*/ 345707 h 4424422"/>
              <a:gd name="connsiteX2162" fmla="*/ 4093025 w 6881721"/>
              <a:gd name="connsiteY2162" fmla="*/ 345296 h 4424422"/>
              <a:gd name="connsiteX2163" fmla="*/ 4093298 w 6881721"/>
              <a:gd name="connsiteY2163" fmla="*/ 344885 h 4424422"/>
              <a:gd name="connsiteX2164" fmla="*/ 4130432 w 6881721"/>
              <a:gd name="connsiteY2164" fmla="*/ 320248 h 4424422"/>
              <a:gd name="connsiteX2165" fmla="*/ 4254057 w 6881721"/>
              <a:gd name="connsiteY2165" fmla="*/ 345296 h 4424422"/>
              <a:gd name="connsiteX2166" fmla="*/ 4287492 w 6881721"/>
              <a:gd name="connsiteY2166" fmla="*/ 425899 h 4424422"/>
              <a:gd name="connsiteX2167" fmla="*/ 4287837 w 6881721"/>
              <a:gd name="connsiteY2167" fmla="*/ 1392780 h 4424422"/>
              <a:gd name="connsiteX2168" fmla="*/ 4254404 w 6881721"/>
              <a:gd name="connsiteY2168" fmla="*/ 1473382 h 4424422"/>
              <a:gd name="connsiteX2169" fmla="*/ 4093025 w 6881721"/>
              <a:gd name="connsiteY2169" fmla="*/ 1473382 h 4424422"/>
              <a:gd name="connsiteX2170" fmla="*/ 4093025 w 6881721"/>
              <a:gd name="connsiteY2170" fmla="*/ 1312178 h 4424422"/>
              <a:gd name="connsiteX2171" fmla="*/ 4254404 w 6881721"/>
              <a:gd name="connsiteY2171" fmla="*/ 1312178 h 4424422"/>
              <a:gd name="connsiteX2172" fmla="*/ 4287837 w 6881721"/>
              <a:gd name="connsiteY2172" fmla="*/ 1392780 h 4424422"/>
              <a:gd name="connsiteX2173" fmla="*/ 4287837 w 6881721"/>
              <a:gd name="connsiteY2173" fmla="*/ 103490 h 4424422"/>
              <a:gd name="connsiteX2174" fmla="*/ 4279479 w 6881721"/>
              <a:gd name="connsiteY2174" fmla="*/ 146380 h 4424422"/>
              <a:gd name="connsiteX2175" fmla="*/ 4254677 w 6881721"/>
              <a:gd name="connsiteY2175" fmla="*/ 183681 h 4424422"/>
              <a:gd name="connsiteX2176" fmla="*/ 4254057 w 6881721"/>
              <a:gd name="connsiteY2176" fmla="*/ 184092 h 4424422"/>
              <a:gd name="connsiteX2177" fmla="*/ 4253784 w 6881721"/>
              <a:gd name="connsiteY2177" fmla="*/ 184503 h 4424422"/>
              <a:gd name="connsiteX2178" fmla="*/ 4216650 w 6881721"/>
              <a:gd name="connsiteY2178" fmla="*/ 209140 h 4424422"/>
              <a:gd name="connsiteX2179" fmla="*/ 4093025 w 6881721"/>
              <a:gd name="connsiteY2179" fmla="*/ 184092 h 4424422"/>
              <a:gd name="connsiteX2180" fmla="*/ 4067949 w 6881721"/>
              <a:gd name="connsiteY2180" fmla="*/ 60600 h 4424422"/>
              <a:gd name="connsiteX2181" fmla="*/ 4074901 w 6881721"/>
              <a:gd name="connsiteY2181" fmla="*/ 50145 h 4424422"/>
              <a:gd name="connsiteX2182" fmla="*/ 4235747 w 6881721"/>
              <a:gd name="connsiteY2182" fmla="*/ 78849 h 4424422"/>
              <a:gd name="connsiteX2183" fmla="*/ 4285261 w 6881721"/>
              <a:gd name="connsiteY2183" fmla="*/ 90269 h 4424422"/>
              <a:gd name="connsiteX2184" fmla="*/ 4357080 w 6881721"/>
              <a:gd name="connsiteY2184" fmla="*/ 3810026 h 4424422"/>
              <a:gd name="connsiteX2185" fmla="*/ 4350470 w 6881721"/>
              <a:gd name="connsiteY2185" fmla="*/ 3826208 h 4424422"/>
              <a:gd name="connsiteX2186" fmla="*/ 4318333 w 6881721"/>
              <a:gd name="connsiteY2186" fmla="*/ 3826208 h 4424422"/>
              <a:gd name="connsiteX2187" fmla="*/ 4318333 w 6881721"/>
              <a:gd name="connsiteY2187" fmla="*/ 3794104 h 4424422"/>
              <a:gd name="connsiteX2188" fmla="*/ 4350470 w 6881721"/>
              <a:gd name="connsiteY2188" fmla="*/ 3794104 h 4424422"/>
              <a:gd name="connsiteX2189" fmla="*/ 4357080 w 6881721"/>
              <a:gd name="connsiteY2189" fmla="*/ 3810026 h 4424422"/>
              <a:gd name="connsiteX2190" fmla="*/ 4357080 w 6881721"/>
              <a:gd name="connsiteY2190" fmla="*/ 3487272 h 4424422"/>
              <a:gd name="connsiteX2191" fmla="*/ 4350470 w 6881721"/>
              <a:gd name="connsiteY2191" fmla="*/ 3503454 h 4424422"/>
              <a:gd name="connsiteX2192" fmla="*/ 4318333 w 6881721"/>
              <a:gd name="connsiteY2192" fmla="*/ 3503454 h 4424422"/>
              <a:gd name="connsiteX2193" fmla="*/ 4318333 w 6881721"/>
              <a:gd name="connsiteY2193" fmla="*/ 3471350 h 4424422"/>
              <a:gd name="connsiteX2194" fmla="*/ 4350470 w 6881721"/>
              <a:gd name="connsiteY2194" fmla="*/ 3471350 h 4424422"/>
              <a:gd name="connsiteX2195" fmla="*/ 4357080 w 6881721"/>
              <a:gd name="connsiteY2195" fmla="*/ 3487272 h 4424422"/>
              <a:gd name="connsiteX2196" fmla="*/ 4357209 w 6881721"/>
              <a:gd name="connsiteY2196" fmla="*/ 3165554 h 4424422"/>
              <a:gd name="connsiteX2197" fmla="*/ 4350470 w 6881721"/>
              <a:gd name="connsiteY2197" fmla="*/ 3181736 h 4424422"/>
              <a:gd name="connsiteX2198" fmla="*/ 4318333 w 6881721"/>
              <a:gd name="connsiteY2198" fmla="*/ 3181736 h 4424422"/>
              <a:gd name="connsiteX2199" fmla="*/ 4318333 w 6881721"/>
              <a:gd name="connsiteY2199" fmla="*/ 3149632 h 4424422"/>
              <a:gd name="connsiteX2200" fmla="*/ 4350470 w 6881721"/>
              <a:gd name="connsiteY2200" fmla="*/ 3149632 h 4424422"/>
              <a:gd name="connsiteX2201" fmla="*/ 4357209 w 6881721"/>
              <a:gd name="connsiteY2201" fmla="*/ 3165554 h 4424422"/>
              <a:gd name="connsiteX2202" fmla="*/ 4357426 w 6881721"/>
              <a:gd name="connsiteY2202" fmla="*/ 1231792 h 4424422"/>
              <a:gd name="connsiteX2203" fmla="*/ 4350817 w 6881721"/>
              <a:gd name="connsiteY2203" fmla="*/ 1247972 h 4424422"/>
              <a:gd name="connsiteX2204" fmla="*/ 4318678 w 6881721"/>
              <a:gd name="connsiteY2204" fmla="*/ 1247972 h 4424422"/>
              <a:gd name="connsiteX2205" fmla="*/ 4318678 w 6881721"/>
              <a:gd name="connsiteY2205" fmla="*/ 1215870 h 4424422"/>
              <a:gd name="connsiteX2206" fmla="*/ 4350817 w 6881721"/>
              <a:gd name="connsiteY2206" fmla="*/ 1215870 h 4424422"/>
              <a:gd name="connsiteX2207" fmla="*/ 4357426 w 6881721"/>
              <a:gd name="connsiteY2207" fmla="*/ 1231792 h 4424422"/>
              <a:gd name="connsiteX2208" fmla="*/ 4357555 w 6881721"/>
              <a:gd name="connsiteY2208" fmla="*/ 586974 h 4424422"/>
              <a:gd name="connsiteX2209" fmla="*/ 4350817 w 6881721"/>
              <a:gd name="connsiteY2209" fmla="*/ 603155 h 4424422"/>
              <a:gd name="connsiteX2210" fmla="*/ 4318678 w 6881721"/>
              <a:gd name="connsiteY2210" fmla="*/ 603154 h 4424422"/>
              <a:gd name="connsiteX2211" fmla="*/ 4318678 w 6881721"/>
              <a:gd name="connsiteY2211" fmla="*/ 571051 h 4424422"/>
              <a:gd name="connsiteX2212" fmla="*/ 4350817 w 6881721"/>
              <a:gd name="connsiteY2212" fmla="*/ 571052 h 4424422"/>
              <a:gd name="connsiteX2213" fmla="*/ 4357555 w 6881721"/>
              <a:gd name="connsiteY2213" fmla="*/ 586974 h 4424422"/>
              <a:gd name="connsiteX2214" fmla="*/ 4357771 w 6881721"/>
              <a:gd name="connsiteY2214" fmla="*/ 909038 h 4424422"/>
              <a:gd name="connsiteX2215" fmla="*/ 4351162 w 6881721"/>
              <a:gd name="connsiteY2215" fmla="*/ 925218 h 4424422"/>
              <a:gd name="connsiteX2216" fmla="*/ 4319025 w 6881721"/>
              <a:gd name="connsiteY2216" fmla="*/ 925218 h 4424422"/>
              <a:gd name="connsiteX2217" fmla="*/ 4319025 w 6881721"/>
              <a:gd name="connsiteY2217" fmla="*/ 893116 h 4424422"/>
              <a:gd name="connsiteX2218" fmla="*/ 4351162 w 6881721"/>
              <a:gd name="connsiteY2218" fmla="*/ 893116 h 4424422"/>
              <a:gd name="connsiteX2219" fmla="*/ 4357771 w 6881721"/>
              <a:gd name="connsiteY2219" fmla="*/ 909038 h 4424422"/>
              <a:gd name="connsiteX2220" fmla="*/ 4394852 w 6881721"/>
              <a:gd name="connsiteY2220" fmla="*/ 4424422 h 4424422"/>
              <a:gd name="connsiteX2221" fmla="*/ 4274298 w 6881721"/>
              <a:gd name="connsiteY2221" fmla="*/ 4424422 h 4424422"/>
              <a:gd name="connsiteX2222" fmla="*/ 4286196 w 6881721"/>
              <a:gd name="connsiteY2222" fmla="*/ 4406474 h 4424422"/>
              <a:gd name="connsiteX2223" fmla="*/ 4382954 w 6881721"/>
              <a:gd name="connsiteY2223" fmla="*/ 4406474 h 4424422"/>
              <a:gd name="connsiteX2224" fmla="*/ 4425545 w 6881721"/>
              <a:gd name="connsiteY2224" fmla="*/ 2520478 h 4424422"/>
              <a:gd name="connsiteX2225" fmla="*/ 4398851 w 6881721"/>
              <a:gd name="connsiteY2225" fmla="*/ 2584900 h 4424422"/>
              <a:gd name="connsiteX2226" fmla="*/ 4269609 w 6881721"/>
              <a:gd name="connsiteY2226" fmla="*/ 2584900 h 4424422"/>
              <a:gd name="connsiteX2227" fmla="*/ 4269609 w 6881721"/>
              <a:gd name="connsiteY2227" fmla="*/ 2455798 h 4424422"/>
              <a:gd name="connsiteX2228" fmla="*/ 4398851 w 6881721"/>
              <a:gd name="connsiteY2228" fmla="*/ 2455798 h 4424422"/>
              <a:gd name="connsiteX2229" fmla="*/ 4425545 w 6881721"/>
              <a:gd name="connsiteY2229" fmla="*/ 2520478 h 4424422"/>
              <a:gd name="connsiteX2230" fmla="*/ 4425891 w 6881721"/>
              <a:gd name="connsiteY2230" fmla="*/ 4132524 h 4424422"/>
              <a:gd name="connsiteX2231" fmla="*/ 4399196 w 6881721"/>
              <a:gd name="connsiteY2231" fmla="*/ 4196944 h 4424422"/>
              <a:gd name="connsiteX2232" fmla="*/ 4269954 w 6881721"/>
              <a:gd name="connsiteY2232" fmla="*/ 4196944 h 4424422"/>
              <a:gd name="connsiteX2233" fmla="*/ 4269954 w 6881721"/>
              <a:gd name="connsiteY2233" fmla="*/ 4067842 h 4424422"/>
              <a:gd name="connsiteX2234" fmla="*/ 4399196 w 6881721"/>
              <a:gd name="connsiteY2234" fmla="*/ 4067842 h 4424422"/>
              <a:gd name="connsiteX2235" fmla="*/ 4425891 w 6881721"/>
              <a:gd name="connsiteY2235" fmla="*/ 4132524 h 4424422"/>
              <a:gd name="connsiteX2236" fmla="*/ 4425891 w 6881721"/>
              <a:gd name="connsiteY2236" fmla="*/ 1876352 h 4424422"/>
              <a:gd name="connsiteX2237" fmla="*/ 4399196 w 6881721"/>
              <a:gd name="connsiteY2237" fmla="*/ 1940772 h 4424422"/>
              <a:gd name="connsiteX2238" fmla="*/ 4269954 w 6881721"/>
              <a:gd name="connsiteY2238" fmla="*/ 1940772 h 4424422"/>
              <a:gd name="connsiteX2239" fmla="*/ 4269954 w 6881721"/>
              <a:gd name="connsiteY2239" fmla="*/ 1811670 h 4424422"/>
              <a:gd name="connsiteX2240" fmla="*/ 4399196 w 6881721"/>
              <a:gd name="connsiteY2240" fmla="*/ 1811670 h 4424422"/>
              <a:gd name="connsiteX2241" fmla="*/ 4425891 w 6881721"/>
              <a:gd name="connsiteY2241" fmla="*/ 1876352 h 4424422"/>
              <a:gd name="connsiteX2242" fmla="*/ 4426927 w 6881721"/>
              <a:gd name="connsiteY2242" fmla="*/ 2198112 h 4424422"/>
              <a:gd name="connsiteX2243" fmla="*/ 4400233 w 6881721"/>
              <a:gd name="connsiteY2243" fmla="*/ 2262490 h 4424422"/>
              <a:gd name="connsiteX2244" fmla="*/ 4270991 w 6881721"/>
              <a:gd name="connsiteY2244" fmla="*/ 2262490 h 4424422"/>
              <a:gd name="connsiteX2245" fmla="*/ 4270991 w 6881721"/>
              <a:gd name="connsiteY2245" fmla="*/ 2133734 h 4424422"/>
              <a:gd name="connsiteX2246" fmla="*/ 4400233 w 6881721"/>
              <a:gd name="connsiteY2246" fmla="*/ 2133734 h 4424422"/>
              <a:gd name="connsiteX2247" fmla="*/ 4426927 w 6881721"/>
              <a:gd name="connsiteY2247" fmla="*/ 2198112 h 4424422"/>
              <a:gd name="connsiteX2248" fmla="*/ 4448525 w 6881721"/>
              <a:gd name="connsiteY2248" fmla="*/ 2842586 h 4424422"/>
              <a:gd name="connsiteX2249" fmla="*/ 4415091 w 6881721"/>
              <a:gd name="connsiteY2249" fmla="*/ 2923186 h 4424422"/>
              <a:gd name="connsiteX2250" fmla="*/ 4253712 w 6881721"/>
              <a:gd name="connsiteY2250" fmla="*/ 2923186 h 4424422"/>
              <a:gd name="connsiteX2251" fmla="*/ 4253712 w 6881721"/>
              <a:gd name="connsiteY2251" fmla="*/ 2761982 h 4424422"/>
              <a:gd name="connsiteX2252" fmla="*/ 4415091 w 6881721"/>
              <a:gd name="connsiteY2252" fmla="*/ 2761982 h 4424422"/>
              <a:gd name="connsiteX2253" fmla="*/ 4448525 w 6881721"/>
              <a:gd name="connsiteY2253" fmla="*/ 2842586 h 4424422"/>
              <a:gd name="connsiteX2254" fmla="*/ 4448871 w 6881721"/>
              <a:gd name="connsiteY2254" fmla="*/ 264694 h 4424422"/>
              <a:gd name="connsiteX2255" fmla="*/ 4415438 w 6881721"/>
              <a:gd name="connsiteY2255" fmla="*/ 345297 h 4424422"/>
              <a:gd name="connsiteX2256" fmla="*/ 4254057 w 6881721"/>
              <a:gd name="connsiteY2256" fmla="*/ 345296 h 4424422"/>
              <a:gd name="connsiteX2257" fmla="*/ 4228982 w 6881721"/>
              <a:gd name="connsiteY2257" fmla="*/ 221804 h 4424422"/>
              <a:gd name="connsiteX2258" fmla="*/ 4253784 w 6881721"/>
              <a:gd name="connsiteY2258" fmla="*/ 184503 h 4424422"/>
              <a:gd name="connsiteX2259" fmla="*/ 4254404 w 6881721"/>
              <a:gd name="connsiteY2259" fmla="*/ 184092 h 4424422"/>
              <a:gd name="connsiteX2260" fmla="*/ 4254677 w 6881721"/>
              <a:gd name="connsiteY2260" fmla="*/ 183681 h 4424422"/>
              <a:gd name="connsiteX2261" fmla="*/ 4291811 w 6881721"/>
              <a:gd name="connsiteY2261" fmla="*/ 159044 h 4424422"/>
              <a:gd name="connsiteX2262" fmla="*/ 4415438 w 6881721"/>
              <a:gd name="connsiteY2262" fmla="*/ 184093 h 4424422"/>
              <a:gd name="connsiteX2263" fmla="*/ 4448871 w 6881721"/>
              <a:gd name="connsiteY2263" fmla="*/ 264694 h 4424422"/>
              <a:gd name="connsiteX2264" fmla="*/ 4449216 w 6881721"/>
              <a:gd name="connsiteY2264" fmla="*/ 1553986 h 4424422"/>
              <a:gd name="connsiteX2265" fmla="*/ 4415783 w 6881721"/>
              <a:gd name="connsiteY2265" fmla="*/ 1634586 h 4424422"/>
              <a:gd name="connsiteX2266" fmla="*/ 4254404 w 6881721"/>
              <a:gd name="connsiteY2266" fmla="*/ 1634586 h 4424422"/>
              <a:gd name="connsiteX2267" fmla="*/ 4254404 w 6881721"/>
              <a:gd name="connsiteY2267" fmla="*/ 1473382 h 4424422"/>
              <a:gd name="connsiteX2268" fmla="*/ 4415783 w 6881721"/>
              <a:gd name="connsiteY2268" fmla="*/ 1473382 h 4424422"/>
              <a:gd name="connsiteX2269" fmla="*/ 4449216 w 6881721"/>
              <a:gd name="connsiteY2269" fmla="*/ 1553986 h 4424422"/>
              <a:gd name="connsiteX2270" fmla="*/ 4518588 w 6881721"/>
              <a:gd name="connsiteY2270" fmla="*/ 3971232 h 4424422"/>
              <a:gd name="connsiteX2271" fmla="*/ 4511851 w 6881721"/>
              <a:gd name="connsiteY2271" fmla="*/ 3987412 h 4424422"/>
              <a:gd name="connsiteX2272" fmla="*/ 4479712 w 6881721"/>
              <a:gd name="connsiteY2272" fmla="*/ 3987412 h 4424422"/>
              <a:gd name="connsiteX2273" fmla="*/ 4479712 w 6881721"/>
              <a:gd name="connsiteY2273" fmla="*/ 3955310 h 4424422"/>
              <a:gd name="connsiteX2274" fmla="*/ 4511851 w 6881721"/>
              <a:gd name="connsiteY2274" fmla="*/ 3955310 h 4424422"/>
              <a:gd name="connsiteX2275" fmla="*/ 4518588 w 6881721"/>
              <a:gd name="connsiteY2275" fmla="*/ 3971232 h 4424422"/>
              <a:gd name="connsiteX2276" fmla="*/ 4518588 w 6881721"/>
              <a:gd name="connsiteY2276" fmla="*/ 3648822 h 4424422"/>
              <a:gd name="connsiteX2277" fmla="*/ 4511851 w 6881721"/>
              <a:gd name="connsiteY2277" fmla="*/ 3665004 h 4424422"/>
              <a:gd name="connsiteX2278" fmla="*/ 4479712 w 6881721"/>
              <a:gd name="connsiteY2278" fmla="*/ 3665004 h 4424422"/>
              <a:gd name="connsiteX2279" fmla="*/ 4479712 w 6881721"/>
              <a:gd name="connsiteY2279" fmla="*/ 3632900 h 4424422"/>
              <a:gd name="connsiteX2280" fmla="*/ 4511851 w 6881721"/>
              <a:gd name="connsiteY2280" fmla="*/ 3632900 h 4424422"/>
              <a:gd name="connsiteX2281" fmla="*/ 4518588 w 6881721"/>
              <a:gd name="connsiteY2281" fmla="*/ 3648822 h 4424422"/>
              <a:gd name="connsiteX2282" fmla="*/ 4518588 w 6881721"/>
              <a:gd name="connsiteY2282" fmla="*/ 3326068 h 4424422"/>
              <a:gd name="connsiteX2283" fmla="*/ 4511851 w 6881721"/>
              <a:gd name="connsiteY2283" fmla="*/ 3342250 h 4424422"/>
              <a:gd name="connsiteX2284" fmla="*/ 4479712 w 6881721"/>
              <a:gd name="connsiteY2284" fmla="*/ 3342250 h 4424422"/>
              <a:gd name="connsiteX2285" fmla="*/ 4479712 w 6881721"/>
              <a:gd name="connsiteY2285" fmla="*/ 3310146 h 4424422"/>
              <a:gd name="connsiteX2286" fmla="*/ 4511851 w 6881721"/>
              <a:gd name="connsiteY2286" fmla="*/ 3310146 h 4424422"/>
              <a:gd name="connsiteX2287" fmla="*/ 4518588 w 6881721"/>
              <a:gd name="connsiteY2287" fmla="*/ 3326068 h 4424422"/>
              <a:gd name="connsiteX2288" fmla="*/ 4518588 w 6881721"/>
              <a:gd name="connsiteY2288" fmla="*/ 3003660 h 4424422"/>
              <a:gd name="connsiteX2289" fmla="*/ 4511851 w 6881721"/>
              <a:gd name="connsiteY2289" fmla="*/ 3019840 h 4424422"/>
              <a:gd name="connsiteX2290" fmla="*/ 4479712 w 6881721"/>
              <a:gd name="connsiteY2290" fmla="*/ 3019840 h 4424422"/>
              <a:gd name="connsiteX2291" fmla="*/ 4479712 w 6881721"/>
              <a:gd name="connsiteY2291" fmla="*/ 2987738 h 4424422"/>
              <a:gd name="connsiteX2292" fmla="*/ 4511851 w 6881721"/>
              <a:gd name="connsiteY2292" fmla="*/ 2987738 h 4424422"/>
              <a:gd name="connsiteX2293" fmla="*/ 4518588 w 6881721"/>
              <a:gd name="connsiteY2293" fmla="*/ 3003660 h 4424422"/>
              <a:gd name="connsiteX2294" fmla="*/ 4518934 w 6881721"/>
              <a:gd name="connsiteY2294" fmla="*/ 1393126 h 4424422"/>
              <a:gd name="connsiteX2295" fmla="*/ 4512196 w 6881721"/>
              <a:gd name="connsiteY2295" fmla="*/ 1409176 h 4424422"/>
              <a:gd name="connsiteX2296" fmla="*/ 4480059 w 6881721"/>
              <a:gd name="connsiteY2296" fmla="*/ 1409176 h 4424422"/>
              <a:gd name="connsiteX2297" fmla="*/ 4480059 w 6881721"/>
              <a:gd name="connsiteY2297" fmla="*/ 1377074 h 4424422"/>
              <a:gd name="connsiteX2298" fmla="*/ 4512196 w 6881721"/>
              <a:gd name="connsiteY2298" fmla="*/ 1377074 h 4424422"/>
              <a:gd name="connsiteX2299" fmla="*/ 4518934 w 6881721"/>
              <a:gd name="connsiteY2299" fmla="*/ 1393126 h 4424422"/>
              <a:gd name="connsiteX2300" fmla="*/ 4518934 w 6881721"/>
              <a:gd name="connsiteY2300" fmla="*/ 1070588 h 4424422"/>
              <a:gd name="connsiteX2301" fmla="*/ 4512196 w 6881721"/>
              <a:gd name="connsiteY2301" fmla="*/ 1086768 h 4424422"/>
              <a:gd name="connsiteX2302" fmla="*/ 4480059 w 6881721"/>
              <a:gd name="connsiteY2302" fmla="*/ 1086768 h 4424422"/>
              <a:gd name="connsiteX2303" fmla="*/ 4480059 w 6881721"/>
              <a:gd name="connsiteY2303" fmla="*/ 1054666 h 4424422"/>
              <a:gd name="connsiteX2304" fmla="*/ 4512196 w 6881721"/>
              <a:gd name="connsiteY2304" fmla="*/ 1054666 h 4424422"/>
              <a:gd name="connsiteX2305" fmla="*/ 4518934 w 6881721"/>
              <a:gd name="connsiteY2305" fmla="*/ 1070588 h 4424422"/>
              <a:gd name="connsiteX2306" fmla="*/ 4518934 w 6881721"/>
              <a:gd name="connsiteY2306" fmla="*/ 748178 h 4424422"/>
              <a:gd name="connsiteX2307" fmla="*/ 4512196 w 6881721"/>
              <a:gd name="connsiteY2307" fmla="*/ 764360 h 4424422"/>
              <a:gd name="connsiteX2308" fmla="*/ 4480059 w 6881721"/>
              <a:gd name="connsiteY2308" fmla="*/ 764360 h 4424422"/>
              <a:gd name="connsiteX2309" fmla="*/ 4480059 w 6881721"/>
              <a:gd name="connsiteY2309" fmla="*/ 732256 h 4424422"/>
              <a:gd name="connsiteX2310" fmla="*/ 4512196 w 6881721"/>
              <a:gd name="connsiteY2310" fmla="*/ 732256 h 4424422"/>
              <a:gd name="connsiteX2311" fmla="*/ 4518934 w 6881721"/>
              <a:gd name="connsiteY2311" fmla="*/ 748178 h 4424422"/>
              <a:gd name="connsiteX2312" fmla="*/ 4518934 w 6881721"/>
              <a:gd name="connsiteY2312" fmla="*/ 425770 h 4424422"/>
              <a:gd name="connsiteX2313" fmla="*/ 4512196 w 6881721"/>
              <a:gd name="connsiteY2313" fmla="*/ 441951 h 4424422"/>
              <a:gd name="connsiteX2314" fmla="*/ 4480059 w 6881721"/>
              <a:gd name="connsiteY2314" fmla="*/ 441951 h 4424422"/>
              <a:gd name="connsiteX2315" fmla="*/ 4480059 w 6881721"/>
              <a:gd name="connsiteY2315" fmla="*/ 409848 h 4424422"/>
              <a:gd name="connsiteX2316" fmla="*/ 4512196 w 6881721"/>
              <a:gd name="connsiteY2316" fmla="*/ 409848 h 4424422"/>
              <a:gd name="connsiteX2317" fmla="*/ 4518934 w 6881721"/>
              <a:gd name="connsiteY2317" fmla="*/ 425770 h 4424422"/>
              <a:gd name="connsiteX2318" fmla="*/ 4563944 w 6881721"/>
              <a:gd name="connsiteY2318" fmla="*/ 4293598 h 4424422"/>
              <a:gd name="connsiteX2319" fmla="*/ 4543988 w 6881721"/>
              <a:gd name="connsiteY2319" fmla="*/ 4341924 h 4424422"/>
              <a:gd name="connsiteX2320" fmla="*/ 4447230 w 6881721"/>
              <a:gd name="connsiteY2320" fmla="*/ 4341924 h 4424422"/>
              <a:gd name="connsiteX2321" fmla="*/ 4447230 w 6881721"/>
              <a:gd name="connsiteY2321" fmla="*/ 4245270 h 4424422"/>
              <a:gd name="connsiteX2322" fmla="*/ 4543988 w 6881721"/>
              <a:gd name="connsiteY2322" fmla="*/ 4245270 h 4424422"/>
              <a:gd name="connsiteX2323" fmla="*/ 4563944 w 6881721"/>
              <a:gd name="connsiteY2323" fmla="*/ 4293598 h 4424422"/>
              <a:gd name="connsiteX2324" fmla="*/ 4586924 w 6881721"/>
              <a:gd name="connsiteY2324" fmla="*/ 2681682 h 4424422"/>
              <a:gd name="connsiteX2325" fmla="*/ 4560230 w 6881721"/>
              <a:gd name="connsiteY2325" fmla="*/ 2746104 h 4424422"/>
              <a:gd name="connsiteX2326" fmla="*/ 4431333 w 6881721"/>
              <a:gd name="connsiteY2326" fmla="*/ 2746104 h 4424422"/>
              <a:gd name="connsiteX2327" fmla="*/ 4431333 w 6881721"/>
              <a:gd name="connsiteY2327" fmla="*/ 2617002 h 4424422"/>
              <a:gd name="connsiteX2328" fmla="*/ 4560230 w 6881721"/>
              <a:gd name="connsiteY2328" fmla="*/ 2617002 h 4424422"/>
              <a:gd name="connsiteX2329" fmla="*/ 4586924 w 6881721"/>
              <a:gd name="connsiteY2329" fmla="*/ 2681682 h 4424422"/>
              <a:gd name="connsiteX2330" fmla="*/ 4586924 w 6881721"/>
              <a:gd name="connsiteY2330" fmla="*/ 2037556 h 4424422"/>
              <a:gd name="connsiteX2331" fmla="*/ 4560230 w 6881721"/>
              <a:gd name="connsiteY2331" fmla="*/ 2101976 h 4424422"/>
              <a:gd name="connsiteX2332" fmla="*/ 4431333 w 6881721"/>
              <a:gd name="connsiteY2332" fmla="*/ 2101976 h 4424422"/>
              <a:gd name="connsiteX2333" fmla="*/ 4431333 w 6881721"/>
              <a:gd name="connsiteY2333" fmla="*/ 1972874 h 4424422"/>
              <a:gd name="connsiteX2334" fmla="*/ 4560230 w 6881721"/>
              <a:gd name="connsiteY2334" fmla="*/ 1972874 h 4424422"/>
              <a:gd name="connsiteX2335" fmla="*/ 4586924 w 6881721"/>
              <a:gd name="connsiteY2335" fmla="*/ 2037556 h 4424422"/>
              <a:gd name="connsiteX2336" fmla="*/ 4587199 w 6881721"/>
              <a:gd name="connsiteY2336" fmla="*/ 168477 h 4424422"/>
              <a:gd name="connsiteX2337" fmla="*/ 4576817 w 6881721"/>
              <a:gd name="connsiteY2337" fmla="*/ 184093 h 4424422"/>
              <a:gd name="connsiteX2338" fmla="*/ 4415438 w 6881721"/>
              <a:gd name="connsiteY2338" fmla="*/ 184093 h 4424422"/>
              <a:gd name="connsiteX2339" fmla="*/ 4390362 w 6881721"/>
              <a:gd name="connsiteY2339" fmla="*/ 146380 h 4424422"/>
              <a:gd name="connsiteX2340" fmla="*/ 4383859 w 6881721"/>
              <a:gd name="connsiteY2340" fmla="*/ 113011 h 4424422"/>
              <a:gd name="connsiteX2341" fmla="*/ 4425945 w 6881721"/>
              <a:gd name="connsiteY2341" fmla="*/ 122717 h 4424422"/>
              <a:gd name="connsiteX2342" fmla="*/ 4587270 w 6881721"/>
              <a:gd name="connsiteY2342" fmla="*/ 1715534 h 4424422"/>
              <a:gd name="connsiteX2343" fmla="*/ 4560575 w 6881721"/>
              <a:gd name="connsiteY2343" fmla="*/ 1779912 h 4424422"/>
              <a:gd name="connsiteX2344" fmla="*/ 4431678 w 6881721"/>
              <a:gd name="connsiteY2344" fmla="*/ 1779912 h 4424422"/>
              <a:gd name="connsiteX2345" fmla="*/ 4431678 w 6881721"/>
              <a:gd name="connsiteY2345" fmla="*/ 1651156 h 4424422"/>
              <a:gd name="connsiteX2346" fmla="*/ 4560575 w 6881721"/>
              <a:gd name="connsiteY2346" fmla="*/ 1651156 h 4424422"/>
              <a:gd name="connsiteX2347" fmla="*/ 4587270 w 6881721"/>
              <a:gd name="connsiteY2347" fmla="*/ 1715534 h 4424422"/>
              <a:gd name="connsiteX2348" fmla="*/ 4587615 w 6881721"/>
              <a:gd name="connsiteY2348" fmla="*/ 2359620 h 4424422"/>
              <a:gd name="connsiteX2349" fmla="*/ 4560920 w 6881721"/>
              <a:gd name="connsiteY2349" fmla="*/ 2424040 h 4424422"/>
              <a:gd name="connsiteX2350" fmla="*/ 4432025 w 6881721"/>
              <a:gd name="connsiteY2350" fmla="*/ 2424040 h 4424422"/>
              <a:gd name="connsiteX2351" fmla="*/ 4432025 w 6881721"/>
              <a:gd name="connsiteY2351" fmla="*/ 2294938 h 4424422"/>
              <a:gd name="connsiteX2352" fmla="*/ 4560920 w 6881721"/>
              <a:gd name="connsiteY2352" fmla="*/ 2294938 h 4424422"/>
              <a:gd name="connsiteX2353" fmla="*/ 4587615 w 6881721"/>
              <a:gd name="connsiteY2353" fmla="*/ 2359620 h 4424422"/>
              <a:gd name="connsiteX2354" fmla="*/ 4680313 w 6881721"/>
              <a:gd name="connsiteY2354" fmla="*/ 3810026 h 4424422"/>
              <a:gd name="connsiteX2355" fmla="*/ 4673574 w 6881721"/>
              <a:gd name="connsiteY2355" fmla="*/ 3826208 h 4424422"/>
              <a:gd name="connsiteX2356" fmla="*/ 4641437 w 6881721"/>
              <a:gd name="connsiteY2356" fmla="*/ 3826208 h 4424422"/>
              <a:gd name="connsiteX2357" fmla="*/ 4641437 w 6881721"/>
              <a:gd name="connsiteY2357" fmla="*/ 3794104 h 4424422"/>
              <a:gd name="connsiteX2358" fmla="*/ 4673574 w 6881721"/>
              <a:gd name="connsiteY2358" fmla="*/ 3794104 h 4424422"/>
              <a:gd name="connsiteX2359" fmla="*/ 4680313 w 6881721"/>
              <a:gd name="connsiteY2359" fmla="*/ 3810026 h 4424422"/>
              <a:gd name="connsiteX2360" fmla="*/ 4680313 w 6881721"/>
              <a:gd name="connsiteY2360" fmla="*/ 3487618 h 4424422"/>
              <a:gd name="connsiteX2361" fmla="*/ 4673574 w 6881721"/>
              <a:gd name="connsiteY2361" fmla="*/ 3503798 h 4424422"/>
              <a:gd name="connsiteX2362" fmla="*/ 4641437 w 6881721"/>
              <a:gd name="connsiteY2362" fmla="*/ 3503798 h 4424422"/>
              <a:gd name="connsiteX2363" fmla="*/ 4641437 w 6881721"/>
              <a:gd name="connsiteY2363" fmla="*/ 3471696 h 4424422"/>
              <a:gd name="connsiteX2364" fmla="*/ 4673574 w 6881721"/>
              <a:gd name="connsiteY2364" fmla="*/ 3471696 h 4424422"/>
              <a:gd name="connsiteX2365" fmla="*/ 4680313 w 6881721"/>
              <a:gd name="connsiteY2365" fmla="*/ 3487618 h 4424422"/>
              <a:gd name="connsiteX2366" fmla="*/ 4680313 w 6881721"/>
              <a:gd name="connsiteY2366" fmla="*/ 1231792 h 4424422"/>
              <a:gd name="connsiteX2367" fmla="*/ 4673574 w 6881721"/>
              <a:gd name="connsiteY2367" fmla="*/ 1247972 h 4424422"/>
              <a:gd name="connsiteX2368" fmla="*/ 4641437 w 6881721"/>
              <a:gd name="connsiteY2368" fmla="*/ 1247972 h 4424422"/>
              <a:gd name="connsiteX2369" fmla="*/ 4641437 w 6881721"/>
              <a:gd name="connsiteY2369" fmla="*/ 1215870 h 4424422"/>
              <a:gd name="connsiteX2370" fmla="*/ 4673574 w 6881721"/>
              <a:gd name="connsiteY2370" fmla="*/ 1215870 h 4424422"/>
              <a:gd name="connsiteX2371" fmla="*/ 4680313 w 6881721"/>
              <a:gd name="connsiteY2371" fmla="*/ 1231792 h 4424422"/>
              <a:gd name="connsiteX2372" fmla="*/ 4680313 w 6881721"/>
              <a:gd name="connsiteY2372" fmla="*/ 909382 h 4424422"/>
              <a:gd name="connsiteX2373" fmla="*/ 4673574 w 6881721"/>
              <a:gd name="connsiteY2373" fmla="*/ 925564 h 4424422"/>
              <a:gd name="connsiteX2374" fmla="*/ 4641437 w 6881721"/>
              <a:gd name="connsiteY2374" fmla="*/ 925564 h 4424422"/>
              <a:gd name="connsiteX2375" fmla="*/ 4641437 w 6881721"/>
              <a:gd name="connsiteY2375" fmla="*/ 893460 h 4424422"/>
              <a:gd name="connsiteX2376" fmla="*/ 4673574 w 6881721"/>
              <a:gd name="connsiteY2376" fmla="*/ 893460 h 4424422"/>
              <a:gd name="connsiteX2377" fmla="*/ 4680313 w 6881721"/>
              <a:gd name="connsiteY2377" fmla="*/ 909382 h 4424422"/>
              <a:gd name="connsiteX2378" fmla="*/ 4680313 w 6881721"/>
              <a:gd name="connsiteY2378" fmla="*/ 586974 h 4424422"/>
              <a:gd name="connsiteX2379" fmla="*/ 4673574 w 6881721"/>
              <a:gd name="connsiteY2379" fmla="*/ 603155 h 4424422"/>
              <a:gd name="connsiteX2380" fmla="*/ 4641437 w 6881721"/>
              <a:gd name="connsiteY2380" fmla="*/ 603155 h 4424422"/>
              <a:gd name="connsiteX2381" fmla="*/ 4641437 w 6881721"/>
              <a:gd name="connsiteY2381" fmla="*/ 571052 h 4424422"/>
              <a:gd name="connsiteX2382" fmla="*/ 4673574 w 6881721"/>
              <a:gd name="connsiteY2382" fmla="*/ 571052 h 4424422"/>
              <a:gd name="connsiteX2383" fmla="*/ 4680313 w 6881721"/>
              <a:gd name="connsiteY2383" fmla="*/ 586974 h 4424422"/>
              <a:gd name="connsiteX2384" fmla="*/ 4680313 w 6881721"/>
              <a:gd name="connsiteY2384" fmla="*/ 264694 h 4424422"/>
              <a:gd name="connsiteX2385" fmla="*/ 4673574 w 6881721"/>
              <a:gd name="connsiteY2385" fmla="*/ 280746 h 4424422"/>
              <a:gd name="connsiteX2386" fmla="*/ 4641437 w 6881721"/>
              <a:gd name="connsiteY2386" fmla="*/ 280746 h 4424422"/>
              <a:gd name="connsiteX2387" fmla="*/ 4641437 w 6881721"/>
              <a:gd name="connsiteY2387" fmla="*/ 248643 h 4424422"/>
              <a:gd name="connsiteX2388" fmla="*/ 4673574 w 6881721"/>
              <a:gd name="connsiteY2388" fmla="*/ 248643 h 4424422"/>
              <a:gd name="connsiteX2389" fmla="*/ 4680313 w 6881721"/>
              <a:gd name="connsiteY2389" fmla="*/ 264694 h 4424422"/>
              <a:gd name="connsiteX2390" fmla="*/ 4681005 w 6881721"/>
              <a:gd name="connsiteY2390" fmla="*/ 3165210 h 4424422"/>
              <a:gd name="connsiteX2391" fmla="*/ 4674266 w 6881721"/>
              <a:gd name="connsiteY2391" fmla="*/ 3181390 h 4424422"/>
              <a:gd name="connsiteX2392" fmla="*/ 4642129 w 6881721"/>
              <a:gd name="connsiteY2392" fmla="*/ 3181390 h 4424422"/>
              <a:gd name="connsiteX2393" fmla="*/ 4642129 w 6881721"/>
              <a:gd name="connsiteY2393" fmla="*/ 3149288 h 4424422"/>
              <a:gd name="connsiteX2394" fmla="*/ 4674266 w 6881721"/>
              <a:gd name="connsiteY2394" fmla="*/ 3149288 h 4424422"/>
              <a:gd name="connsiteX2395" fmla="*/ 4681005 w 6881721"/>
              <a:gd name="connsiteY2395" fmla="*/ 3165210 h 4424422"/>
              <a:gd name="connsiteX2396" fmla="*/ 4717494 w 6881721"/>
              <a:gd name="connsiteY2396" fmla="*/ 4424422 h 4424422"/>
              <a:gd name="connsiteX2397" fmla="*/ 4596483 w 6881721"/>
              <a:gd name="connsiteY2397" fmla="*/ 4424422 h 4424422"/>
              <a:gd name="connsiteX2398" fmla="*/ 4608608 w 6881721"/>
              <a:gd name="connsiteY2398" fmla="*/ 4406130 h 4424422"/>
              <a:gd name="connsiteX2399" fmla="*/ 4705368 w 6881721"/>
              <a:gd name="connsiteY2399" fmla="*/ 4406130 h 4424422"/>
              <a:gd name="connsiteX2400" fmla="*/ 4726014 w 6881721"/>
              <a:gd name="connsiteY2400" fmla="*/ 1554158 h 4424422"/>
              <a:gd name="connsiteX2401" fmla="*/ 4706058 w 6881721"/>
              <a:gd name="connsiteY2401" fmla="*/ 1602484 h 4424422"/>
              <a:gd name="connsiteX2402" fmla="*/ 4609300 w 6881721"/>
              <a:gd name="connsiteY2402" fmla="*/ 1602484 h 4424422"/>
              <a:gd name="connsiteX2403" fmla="*/ 4609300 w 6881721"/>
              <a:gd name="connsiteY2403" fmla="*/ 1505830 h 4424422"/>
              <a:gd name="connsiteX2404" fmla="*/ 4706058 w 6881721"/>
              <a:gd name="connsiteY2404" fmla="*/ 1505830 h 4424422"/>
              <a:gd name="connsiteX2405" fmla="*/ 4726014 w 6881721"/>
              <a:gd name="connsiteY2405" fmla="*/ 1554158 h 4424422"/>
              <a:gd name="connsiteX2406" fmla="*/ 4726361 w 6881721"/>
              <a:gd name="connsiteY2406" fmla="*/ 2843104 h 4424422"/>
              <a:gd name="connsiteX2407" fmla="*/ 4706405 w 6881721"/>
              <a:gd name="connsiteY2407" fmla="*/ 2891430 h 4424422"/>
              <a:gd name="connsiteX2408" fmla="*/ 4609645 w 6881721"/>
              <a:gd name="connsiteY2408" fmla="*/ 2891430 h 4424422"/>
              <a:gd name="connsiteX2409" fmla="*/ 4609645 w 6881721"/>
              <a:gd name="connsiteY2409" fmla="*/ 2794776 h 4424422"/>
              <a:gd name="connsiteX2410" fmla="*/ 4706405 w 6881721"/>
              <a:gd name="connsiteY2410" fmla="*/ 2794776 h 4424422"/>
              <a:gd name="connsiteX2411" fmla="*/ 4726361 w 6881721"/>
              <a:gd name="connsiteY2411" fmla="*/ 2843104 h 4424422"/>
              <a:gd name="connsiteX2412" fmla="*/ 4748304 w 6881721"/>
              <a:gd name="connsiteY2412" fmla="*/ 4132178 h 4424422"/>
              <a:gd name="connsiteX2413" fmla="*/ 4721610 w 6881721"/>
              <a:gd name="connsiteY2413" fmla="*/ 4196598 h 4424422"/>
              <a:gd name="connsiteX2414" fmla="*/ 4592712 w 6881721"/>
              <a:gd name="connsiteY2414" fmla="*/ 4196598 h 4424422"/>
              <a:gd name="connsiteX2415" fmla="*/ 4592712 w 6881721"/>
              <a:gd name="connsiteY2415" fmla="*/ 4067496 h 4424422"/>
              <a:gd name="connsiteX2416" fmla="*/ 4721610 w 6881721"/>
              <a:gd name="connsiteY2416" fmla="*/ 4067496 h 4424422"/>
              <a:gd name="connsiteX2417" fmla="*/ 4748304 w 6881721"/>
              <a:gd name="connsiteY2417" fmla="*/ 4132178 h 4424422"/>
              <a:gd name="connsiteX2418" fmla="*/ 4748649 w 6881721"/>
              <a:gd name="connsiteY2418" fmla="*/ 2198458 h 4424422"/>
              <a:gd name="connsiteX2419" fmla="*/ 4721955 w 6881721"/>
              <a:gd name="connsiteY2419" fmla="*/ 2262836 h 4424422"/>
              <a:gd name="connsiteX2420" fmla="*/ 4592712 w 6881721"/>
              <a:gd name="connsiteY2420" fmla="*/ 2262836 h 4424422"/>
              <a:gd name="connsiteX2421" fmla="*/ 4592712 w 6881721"/>
              <a:gd name="connsiteY2421" fmla="*/ 2134080 h 4424422"/>
              <a:gd name="connsiteX2422" fmla="*/ 4721955 w 6881721"/>
              <a:gd name="connsiteY2422" fmla="*/ 2134080 h 4424422"/>
              <a:gd name="connsiteX2423" fmla="*/ 4748649 w 6881721"/>
              <a:gd name="connsiteY2423" fmla="*/ 2198458 h 4424422"/>
              <a:gd name="connsiteX2424" fmla="*/ 4748995 w 6881721"/>
              <a:gd name="connsiteY2424" fmla="*/ 2520824 h 4424422"/>
              <a:gd name="connsiteX2425" fmla="*/ 4722300 w 6881721"/>
              <a:gd name="connsiteY2425" fmla="*/ 2585244 h 4424422"/>
              <a:gd name="connsiteX2426" fmla="*/ 4593058 w 6881721"/>
              <a:gd name="connsiteY2426" fmla="*/ 2585244 h 4424422"/>
              <a:gd name="connsiteX2427" fmla="*/ 4593058 w 6881721"/>
              <a:gd name="connsiteY2427" fmla="*/ 2456142 h 4424422"/>
              <a:gd name="connsiteX2428" fmla="*/ 4722300 w 6881721"/>
              <a:gd name="connsiteY2428" fmla="*/ 2456142 h 4424422"/>
              <a:gd name="connsiteX2429" fmla="*/ 4748995 w 6881721"/>
              <a:gd name="connsiteY2429" fmla="*/ 2520824 h 4424422"/>
              <a:gd name="connsiteX2430" fmla="*/ 4748995 w 6881721"/>
              <a:gd name="connsiteY2430" fmla="*/ 1876696 h 4424422"/>
              <a:gd name="connsiteX2431" fmla="*/ 4722300 w 6881721"/>
              <a:gd name="connsiteY2431" fmla="*/ 1941116 h 4424422"/>
              <a:gd name="connsiteX2432" fmla="*/ 4593058 w 6881721"/>
              <a:gd name="connsiteY2432" fmla="*/ 1941116 h 4424422"/>
              <a:gd name="connsiteX2433" fmla="*/ 4593058 w 6881721"/>
              <a:gd name="connsiteY2433" fmla="*/ 1812016 h 4424422"/>
              <a:gd name="connsiteX2434" fmla="*/ 4722300 w 6881721"/>
              <a:gd name="connsiteY2434" fmla="*/ 1812016 h 4424422"/>
              <a:gd name="connsiteX2435" fmla="*/ 4748995 w 6881721"/>
              <a:gd name="connsiteY2435" fmla="*/ 1876696 h 4424422"/>
              <a:gd name="connsiteX2436" fmla="*/ 4841347 w 6881721"/>
              <a:gd name="connsiteY2436" fmla="*/ 1070242 h 4424422"/>
              <a:gd name="connsiteX2437" fmla="*/ 4834608 w 6881721"/>
              <a:gd name="connsiteY2437" fmla="*/ 1086422 h 4424422"/>
              <a:gd name="connsiteX2438" fmla="*/ 4802471 w 6881721"/>
              <a:gd name="connsiteY2438" fmla="*/ 1086422 h 4424422"/>
              <a:gd name="connsiteX2439" fmla="*/ 4802471 w 6881721"/>
              <a:gd name="connsiteY2439" fmla="*/ 1054320 h 4424422"/>
              <a:gd name="connsiteX2440" fmla="*/ 4834608 w 6881721"/>
              <a:gd name="connsiteY2440" fmla="*/ 1054320 h 4424422"/>
              <a:gd name="connsiteX2441" fmla="*/ 4841347 w 6881721"/>
              <a:gd name="connsiteY2441" fmla="*/ 1070242 h 4424422"/>
              <a:gd name="connsiteX2442" fmla="*/ 4841347 w 6881721"/>
              <a:gd name="connsiteY2442" fmla="*/ 747834 h 4424422"/>
              <a:gd name="connsiteX2443" fmla="*/ 4834608 w 6881721"/>
              <a:gd name="connsiteY2443" fmla="*/ 764014 h 4424422"/>
              <a:gd name="connsiteX2444" fmla="*/ 4802471 w 6881721"/>
              <a:gd name="connsiteY2444" fmla="*/ 764014 h 4424422"/>
              <a:gd name="connsiteX2445" fmla="*/ 4802471 w 6881721"/>
              <a:gd name="connsiteY2445" fmla="*/ 731912 h 4424422"/>
              <a:gd name="connsiteX2446" fmla="*/ 4834608 w 6881721"/>
              <a:gd name="connsiteY2446" fmla="*/ 731912 h 4424422"/>
              <a:gd name="connsiteX2447" fmla="*/ 4841347 w 6881721"/>
              <a:gd name="connsiteY2447" fmla="*/ 747834 h 4424422"/>
              <a:gd name="connsiteX2448" fmla="*/ 4841347 w 6881721"/>
              <a:gd name="connsiteY2448" fmla="*/ 425770 h 4424422"/>
              <a:gd name="connsiteX2449" fmla="*/ 4834608 w 6881721"/>
              <a:gd name="connsiteY2449" fmla="*/ 441951 h 4424422"/>
              <a:gd name="connsiteX2450" fmla="*/ 4802471 w 6881721"/>
              <a:gd name="connsiteY2450" fmla="*/ 441951 h 4424422"/>
              <a:gd name="connsiteX2451" fmla="*/ 4802471 w 6881721"/>
              <a:gd name="connsiteY2451" fmla="*/ 409848 h 4424422"/>
              <a:gd name="connsiteX2452" fmla="*/ 4834608 w 6881721"/>
              <a:gd name="connsiteY2452" fmla="*/ 409848 h 4424422"/>
              <a:gd name="connsiteX2453" fmla="*/ 4841347 w 6881721"/>
              <a:gd name="connsiteY2453" fmla="*/ 425770 h 4424422"/>
              <a:gd name="connsiteX2454" fmla="*/ 4841693 w 6881721"/>
              <a:gd name="connsiteY2454" fmla="*/ 3648822 h 4424422"/>
              <a:gd name="connsiteX2455" fmla="*/ 4834954 w 6881721"/>
              <a:gd name="connsiteY2455" fmla="*/ 3665004 h 4424422"/>
              <a:gd name="connsiteX2456" fmla="*/ 4802816 w 6881721"/>
              <a:gd name="connsiteY2456" fmla="*/ 3665004 h 4424422"/>
              <a:gd name="connsiteX2457" fmla="*/ 4802816 w 6881721"/>
              <a:gd name="connsiteY2457" fmla="*/ 3632900 h 4424422"/>
              <a:gd name="connsiteX2458" fmla="*/ 4834954 w 6881721"/>
              <a:gd name="connsiteY2458" fmla="*/ 3632900 h 4424422"/>
              <a:gd name="connsiteX2459" fmla="*/ 4841693 w 6881721"/>
              <a:gd name="connsiteY2459" fmla="*/ 3648822 h 4424422"/>
              <a:gd name="connsiteX2460" fmla="*/ 4841693 w 6881721"/>
              <a:gd name="connsiteY2460" fmla="*/ 3326414 h 4424422"/>
              <a:gd name="connsiteX2461" fmla="*/ 4834954 w 6881721"/>
              <a:gd name="connsiteY2461" fmla="*/ 3342594 h 4424422"/>
              <a:gd name="connsiteX2462" fmla="*/ 4802816 w 6881721"/>
              <a:gd name="connsiteY2462" fmla="*/ 3342594 h 4424422"/>
              <a:gd name="connsiteX2463" fmla="*/ 4802816 w 6881721"/>
              <a:gd name="connsiteY2463" fmla="*/ 3310492 h 4424422"/>
              <a:gd name="connsiteX2464" fmla="*/ 4834954 w 6881721"/>
              <a:gd name="connsiteY2464" fmla="*/ 3310492 h 4424422"/>
              <a:gd name="connsiteX2465" fmla="*/ 4841693 w 6881721"/>
              <a:gd name="connsiteY2465" fmla="*/ 3326414 h 4424422"/>
              <a:gd name="connsiteX2466" fmla="*/ 4887048 w 6881721"/>
              <a:gd name="connsiteY2466" fmla="*/ 3004308 h 4424422"/>
              <a:gd name="connsiteX2467" fmla="*/ 4867092 w 6881721"/>
              <a:gd name="connsiteY2467" fmla="*/ 3052634 h 4424422"/>
              <a:gd name="connsiteX2468" fmla="*/ 4770334 w 6881721"/>
              <a:gd name="connsiteY2468" fmla="*/ 3052634 h 4424422"/>
              <a:gd name="connsiteX2469" fmla="*/ 4770334 w 6881721"/>
              <a:gd name="connsiteY2469" fmla="*/ 2955980 h 4424422"/>
              <a:gd name="connsiteX2470" fmla="*/ 4867092 w 6881721"/>
              <a:gd name="connsiteY2470" fmla="*/ 2955980 h 4424422"/>
              <a:gd name="connsiteX2471" fmla="*/ 4887048 w 6881721"/>
              <a:gd name="connsiteY2471" fmla="*/ 3004308 h 4424422"/>
              <a:gd name="connsiteX2472" fmla="*/ 4887048 w 6881721"/>
              <a:gd name="connsiteY2472" fmla="*/ 2681898 h 4424422"/>
              <a:gd name="connsiteX2473" fmla="*/ 4867092 w 6881721"/>
              <a:gd name="connsiteY2473" fmla="*/ 2730224 h 4424422"/>
              <a:gd name="connsiteX2474" fmla="*/ 4770334 w 6881721"/>
              <a:gd name="connsiteY2474" fmla="*/ 2730224 h 4424422"/>
              <a:gd name="connsiteX2475" fmla="*/ 4770334 w 6881721"/>
              <a:gd name="connsiteY2475" fmla="*/ 2633572 h 4424422"/>
              <a:gd name="connsiteX2476" fmla="*/ 4867092 w 6881721"/>
              <a:gd name="connsiteY2476" fmla="*/ 2633572 h 4424422"/>
              <a:gd name="connsiteX2477" fmla="*/ 4887048 w 6881721"/>
              <a:gd name="connsiteY2477" fmla="*/ 2681898 h 4424422"/>
              <a:gd name="connsiteX2478" fmla="*/ 4887048 w 6881721"/>
              <a:gd name="connsiteY2478" fmla="*/ 1392954 h 4424422"/>
              <a:gd name="connsiteX2479" fmla="*/ 4867092 w 6881721"/>
              <a:gd name="connsiteY2479" fmla="*/ 1441280 h 4424422"/>
              <a:gd name="connsiteX2480" fmla="*/ 4770334 w 6881721"/>
              <a:gd name="connsiteY2480" fmla="*/ 1441280 h 4424422"/>
              <a:gd name="connsiteX2481" fmla="*/ 4770334 w 6881721"/>
              <a:gd name="connsiteY2481" fmla="*/ 1344626 h 4424422"/>
              <a:gd name="connsiteX2482" fmla="*/ 4867092 w 6881721"/>
              <a:gd name="connsiteY2482" fmla="*/ 1344626 h 4424422"/>
              <a:gd name="connsiteX2483" fmla="*/ 4887048 w 6881721"/>
              <a:gd name="connsiteY2483" fmla="*/ 1392954 h 4424422"/>
              <a:gd name="connsiteX2484" fmla="*/ 4888085 w 6881721"/>
              <a:gd name="connsiteY2484" fmla="*/ 1715018 h 4424422"/>
              <a:gd name="connsiteX2485" fmla="*/ 4868128 w 6881721"/>
              <a:gd name="connsiteY2485" fmla="*/ 1763344 h 4424422"/>
              <a:gd name="connsiteX2486" fmla="*/ 4771371 w 6881721"/>
              <a:gd name="connsiteY2486" fmla="*/ 1763344 h 4424422"/>
              <a:gd name="connsiteX2487" fmla="*/ 4771371 w 6881721"/>
              <a:gd name="connsiteY2487" fmla="*/ 1666690 h 4424422"/>
              <a:gd name="connsiteX2488" fmla="*/ 4868128 w 6881721"/>
              <a:gd name="connsiteY2488" fmla="*/ 1666690 h 4424422"/>
              <a:gd name="connsiteX2489" fmla="*/ 4888085 w 6881721"/>
              <a:gd name="connsiteY2489" fmla="*/ 1715018 h 4424422"/>
              <a:gd name="connsiteX2490" fmla="*/ 4909337 w 6881721"/>
              <a:gd name="connsiteY2490" fmla="*/ 4293728 h 4424422"/>
              <a:gd name="connsiteX2491" fmla="*/ 4882642 w 6881721"/>
              <a:gd name="connsiteY2491" fmla="*/ 4358148 h 4424422"/>
              <a:gd name="connsiteX2492" fmla="*/ 4753402 w 6881721"/>
              <a:gd name="connsiteY2492" fmla="*/ 4358148 h 4424422"/>
              <a:gd name="connsiteX2493" fmla="*/ 4753402 w 6881721"/>
              <a:gd name="connsiteY2493" fmla="*/ 4229046 h 4424422"/>
              <a:gd name="connsiteX2494" fmla="*/ 4882642 w 6881721"/>
              <a:gd name="connsiteY2494" fmla="*/ 4229046 h 4424422"/>
              <a:gd name="connsiteX2495" fmla="*/ 4909337 w 6881721"/>
              <a:gd name="connsiteY2495" fmla="*/ 4293728 h 4424422"/>
              <a:gd name="connsiteX2496" fmla="*/ 4909683 w 6881721"/>
              <a:gd name="connsiteY2496" fmla="*/ 2359964 h 4424422"/>
              <a:gd name="connsiteX2497" fmla="*/ 4882988 w 6881721"/>
              <a:gd name="connsiteY2497" fmla="*/ 2424384 h 4424422"/>
              <a:gd name="connsiteX2498" fmla="*/ 4753747 w 6881721"/>
              <a:gd name="connsiteY2498" fmla="*/ 2424384 h 4424422"/>
              <a:gd name="connsiteX2499" fmla="*/ 4753747 w 6881721"/>
              <a:gd name="connsiteY2499" fmla="*/ 2295284 h 4424422"/>
              <a:gd name="connsiteX2500" fmla="*/ 4882988 w 6881721"/>
              <a:gd name="connsiteY2500" fmla="*/ 2295284 h 4424422"/>
              <a:gd name="connsiteX2501" fmla="*/ 4909683 w 6881721"/>
              <a:gd name="connsiteY2501" fmla="*/ 2359964 h 4424422"/>
              <a:gd name="connsiteX2502" fmla="*/ 4910029 w 6881721"/>
              <a:gd name="connsiteY2502" fmla="*/ 2037900 h 4424422"/>
              <a:gd name="connsiteX2503" fmla="*/ 4883333 w 6881721"/>
              <a:gd name="connsiteY2503" fmla="*/ 2102322 h 4424422"/>
              <a:gd name="connsiteX2504" fmla="*/ 4754092 w 6881721"/>
              <a:gd name="connsiteY2504" fmla="*/ 2102322 h 4424422"/>
              <a:gd name="connsiteX2505" fmla="*/ 4754092 w 6881721"/>
              <a:gd name="connsiteY2505" fmla="*/ 1973220 h 4424422"/>
              <a:gd name="connsiteX2506" fmla="*/ 4883333 w 6881721"/>
              <a:gd name="connsiteY2506" fmla="*/ 1973220 h 4424422"/>
              <a:gd name="connsiteX2507" fmla="*/ 4910029 w 6881721"/>
              <a:gd name="connsiteY2507" fmla="*/ 2037900 h 4424422"/>
              <a:gd name="connsiteX2508" fmla="*/ 4910374 w 6881721"/>
              <a:gd name="connsiteY2508" fmla="*/ 3971318 h 4424422"/>
              <a:gd name="connsiteX2509" fmla="*/ 4883679 w 6881721"/>
              <a:gd name="connsiteY2509" fmla="*/ 4035740 h 4424422"/>
              <a:gd name="connsiteX2510" fmla="*/ 4754437 w 6881721"/>
              <a:gd name="connsiteY2510" fmla="*/ 4035740 h 4424422"/>
              <a:gd name="connsiteX2511" fmla="*/ 4754437 w 6881721"/>
              <a:gd name="connsiteY2511" fmla="*/ 3906638 h 4424422"/>
              <a:gd name="connsiteX2512" fmla="*/ 4883679 w 6881721"/>
              <a:gd name="connsiteY2512" fmla="*/ 3906638 h 4424422"/>
              <a:gd name="connsiteX2513" fmla="*/ 4910374 w 6881721"/>
              <a:gd name="connsiteY2513" fmla="*/ 3971318 h 4424422"/>
              <a:gd name="connsiteX2514" fmla="*/ 5002381 w 6881721"/>
              <a:gd name="connsiteY2514" fmla="*/ 3487618 h 4424422"/>
              <a:gd name="connsiteX2515" fmla="*/ 4995642 w 6881721"/>
              <a:gd name="connsiteY2515" fmla="*/ 3503798 h 4424422"/>
              <a:gd name="connsiteX2516" fmla="*/ 4963505 w 6881721"/>
              <a:gd name="connsiteY2516" fmla="*/ 3503798 h 4424422"/>
              <a:gd name="connsiteX2517" fmla="*/ 4963505 w 6881721"/>
              <a:gd name="connsiteY2517" fmla="*/ 3471696 h 4424422"/>
              <a:gd name="connsiteX2518" fmla="*/ 4995642 w 6881721"/>
              <a:gd name="connsiteY2518" fmla="*/ 3471696 h 4424422"/>
              <a:gd name="connsiteX2519" fmla="*/ 5002381 w 6881721"/>
              <a:gd name="connsiteY2519" fmla="*/ 3487618 h 4424422"/>
              <a:gd name="connsiteX2520" fmla="*/ 5002727 w 6881721"/>
              <a:gd name="connsiteY2520" fmla="*/ 909038 h 4424422"/>
              <a:gd name="connsiteX2521" fmla="*/ 4995988 w 6881721"/>
              <a:gd name="connsiteY2521" fmla="*/ 925218 h 4424422"/>
              <a:gd name="connsiteX2522" fmla="*/ 4963850 w 6881721"/>
              <a:gd name="connsiteY2522" fmla="*/ 925218 h 4424422"/>
              <a:gd name="connsiteX2523" fmla="*/ 4963850 w 6881721"/>
              <a:gd name="connsiteY2523" fmla="*/ 893116 h 4424422"/>
              <a:gd name="connsiteX2524" fmla="*/ 4995988 w 6881721"/>
              <a:gd name="connsiteY2524" fmla="*/ 893116 h 4424422"/>
              <a:gd name="connsiteX2525" fmla="*/ 5002727 w 6881721"/>
              <a:gd name="connsiteY2525" fmla="*/ 909038 h 4424422"/>
              <a:gd name="connsiteX2526" fmla="*/ 5002727 w 6881721"/>
              <a:gd name="connsiteY2526" fmla="*/ 586629 h 4424422"/>
              <a:gd name="connsiteX2527" fmla="*/ 4995988 w 6881721"/>
              <a:gd name="connsiteY2527" fmla="*/ 602810 h 4424422"/>
              <a:gd name="connsiteX2528" fmla="*/ 4963850 w 6881721"/>
              <a:gd name="connsiteY2528" fmla="*/ 602810 h 4424422"/>
              <a:gd name="connsiteX2529" fmla="*/ 4963850 w 6881721"/>
              <a:gd name="connsiteY2529" fmla="*/ 570707 h 4424422"/>
              <a:gd name="connsiteX2530" fmla="*/ 4995988 w 6881721"/>
              <a:gd name="connsiteY2530" fmla="*/ 570707 h 4424422"/>
              <a:gd name="connsiteX2531" fmla="*/ 5002727 w 6881721"/>
              <a:gd name="connsiteY2531" fmla="*/ 586629 h 4424422"/>
              <a:gd name="connsiteX2532" fmla="*/ 5047736 w 6881721"/>
              <a:gd name="connsiteY2532" fmla="*/ 3165166 h 4424422"/>
              <a:gd name="connsiteX2533" fmla="*/ 5027780 w 6881721"/>
              <a:gd name="connsiteY2533" fmla="*/ 3213492 h 4424422"/>
              <a:gd name="connsiteX2534" fmla="*/ 4931022 w 6881721"/>
              <a:gd name="connsiteY2534" fmla="*/ 3213492 h 4424422"/>
              <a:gd name="connsiteX2535" fmla="*/ 4931022 w 6881721"/>
              <a:gd name="connsiteY2535" fmla="*/ 3116840 h 4424422"/>
              <a:gd name="connsiteX2536" fmla="*/ 5027780 w 6881721"/>
              <a:gd name="connsiteY2536" fmla="*/ 3116840 h 4424422"/>
              <a:gd name="connsiteX2537" fmla="*/ 5047736 w 6881721"/>
              <a:gd name="connsiteY2537" fmla="*/ 3165166 h 4424422"/>
              <a:gd name="connsiteX2538" fmla="*/ 5048082 w 6881721"/>
              <a:gd name="connsiteY2538" fmla="*/ 2842758 h 4424422"/>
              <a:gd name="connsiteX2539" fmla="*/ 5028126 w 6881721"/>
              <a:gd name="connsiteY2539" fmla="*/ 2891084 h 4424422"/>
              <a:gd name="connsiteX2540" fmla="*/ 4931367 w 6881721"/>
              <a:gd name="connsiteY2540" fmla="*/ 2891084 h 4424422"/>
              <a:gd name="connsiteX2541" fmla="*/ 4931367 w 6881721"/>
              <a:gd name="connsiteY2541" fmla="*/ 2794430 h 4424422"/>
              <a:gd name="connsiteX2542" fmla="*/ 5028126 w 6881721"/>
              <a:gd name="connsiteY2542" fmla="*/ 2794430 h 4424422"/>
              <a:gd name="connsiteX2543" fmla="*/ 5048082 w 6881721"/>
              <a:gd name="connsiteY2543" fmla="*/ 2842758 h 4424422"/>
              <a:gd name="connsiteX2544" fmla="*/ 5048428 w 6881721"/>
              <a:gd name="connsiteY2544" fmla="*/ 2520350 h 4424422"/>
              <a:gd name="connsiteX2545" fmla="*/ 5028471 w 6881721"/>
              <a:gd name="connsiteY2545" fmla="*/ 2568676 h 4424422"/>
              <a:gd name="connsiteX2546" fmla="*/ 4931712 w 6881721"/>
              <a:gd name="connsiteY2546" fmla="*/ 2568676 h 4424422"/>
              <a:gd name="connsiteX2547" fmla="*/ 4931712 w 6881721"/>
              <a:gd name="connsiteY2547" fmla="*/ 2472022 h 4424422"/>
              <a:gd name="connsiteX2548" fmla="*/ 5028471 w 6881721"/>
              <a:gd name="connsiteY2548" fmla="*/ 2472022 h 4424422"/>
              <a:gd name="connsiteX2549" fmla="*/ 5048428 w 6881721"/>
              <a:gd name="connsiteY2549" fmla="*/ 2520350 h 4424422"/>
              <a:gd name="connsiteX2550" fmla="*/ 5048428 w 6881721"/>
              <a:gd name="connsiteY2550" fmla="*/ 1876222 h 4424422"/>
              <a:gd name="connsiteX2551" fmla="*/ 5028471 w 6881721"/>
              <a:gd name="connsiteY2551" fmla="*/ 1924548 h 4424422"/>
              <a:gd name="connsiteX2552" fmla="*/ 4931712 w 6881721"/>
              <a:gd name="connsiteY2552" fmla="*/ 1924548 h 4424422"/>
              <a:gd name="connsiteX2553" fmla="*/ 4931712 w 6881721"/>
              <a:gd name="connsiteY2553" fmla="*/ 1827894 h 4424422"/>
              <a:gd name="connsiteX2554" fmla="*/ 5028471 w 6881721"/>
              <a:gd name="connsiteY2554" fmla="*/ 1827894 h 4424422"/>
              <a:gd name="connsiteX2555" fmla="*/ 5048428 w 6881721"/>
              <a:gd name="connsiteY2555" fmla="*/ 1876222 h 4424422"/>
              <a:gd name="connsiteX2556" fmla="*/ 5048428 w 6881721"/>
              <a:gd name="connsiteY2556" fmla="*/ 1553812 h 4424422"/>
              <a:gd name="connsiteX2557" fmla="*/ 5028471 w 6881721"/>
              <a:gd name="connsiteY2557" fmla="*/ 1602138 h 4424422"/>
              <a:gd name="connsiteX2558" fmla="*/ 4931712 w 6881721"/>
              <a:gd name="connsiteY2558" fmla="*/ 1602138 h 4424422"/>
              <a:gd name="connsiteX2559" fmla="*/ 4931712 w 6881721"/>
              <a:gd name="connsiteY2559" fmla="*/ 1505486 h 4424422"/>
              <a:gd name="connsiteX2560" fmla="*/ 5028471 w 6881721"/>
              <a:gd name="connsiteY2560" fmla="*/ 1505486 h 4424422"/>
              <a:gd name="connsiteX2561" fmla="*/ 5048428 w 6881721"/>
              <a:gd name="connsiteY2561" fmla="*/ 1553812 h 4424422"/>
              <a:gd name="connsiteX2562" fmla="*/ 5048428 w 6881721"/>
              <a:gd name="connsiteY2562" fmla="*/ 1231404 h 4424422"/>
              <a:gd name="connsiteX2563" fmla="*/ 5028471 w 6881721"/>
              <a:gd name="connsiteY2563" fmla="*/ 1279730 h 4424422"/>
              <a:gd name="connsiteX2564" fmla="*/ 4931712 w 6881721"/>
              <a:gd name="connsiteY2564" fmla="*/ 1279730 h 4424422"/>
              <a:gd name="connsiteX2565" fmla="*/ 4931712 w 6881721"/>
              <a:gd name="connsiteY2565" fmla="*/ 1183076 h 4424422"/>
              <a:gd name="connsiteX2566" fmla="*/ 5028471 w 6881721"/>
              <a:gd name="connsiteY2566" fmla="*/ 1183076 h 4424422"/>
              <a:gd name="connsiteX2567" fmla="*/ 5048428 w 6881721"/>
              <a:gd name="connsiteY2567" fmla="*/ 1231404 h 4424422"/>
              <a:gd name="connsiteX2568" fmla="*/ 5064791 w 6881721"/>
              <a:gd name="connsiteY2568" fmla="*/ 4424422 h 4424422"/>
              <a:gd name="connsiteX2569" fmla="*/ 4893971 w 6881721"/>
              <a:gd name="connsiteY2569" fmla="*/ 4424422 h 4424422"/>
              <a:gd name="connsiteX2570" fmla="*/ 4894759 w 6881721"/>
              <a:gd name="connsiteY2570" fmla="*/ 4420374 h 4424422"/>
              <a:gd name="connsiteX2571" fmla="*/ 4914780 w 6881721"/>
              <a:gd name="connsiteY2571" fmla="*/ 4390250 h 4424422"/>
              <a:gd name="connsiteX2572" fmla="*/ 5044021 w 6881721"/>
              <a:gd name="connsiteY2572" fmla="*/ 4390250 h 4424422"/>
              <a:gd name="connsiteX2573" fmla="*/ 5064043 w 6881721"/>
              <a:gd name="connsiteY2573" fmla="*/ 4420568 h 4424422"/>
              <a:gd name="connsiteX2574" fmla="*/ 5070717 w 6881721"/>
              <a:gd name="connsiteY2574" fmla="*/ 3809768 h 4424422"/>
              <a:gd name="connsiteX2575" fmla="*/ 5044021 w 6881721"/>
              <a:gd name="connsiteY2575" fmla="*/ 3874190 h 4424422"/>
              <a:gd name="connsiteX2576" fmla="*/ 4914780 w 6881721"/>
              <a:gd name="connsiteY2576" fmla="*/ 3874190 h 4424422"/>
              <a:gd name="connsiteX2577" fmla="*/ 4914780 w 6881721"/>
              <a:gd name="connsiteY2577" fmla="*/ 3745088 h 4424422"/>
              <a:gd name="connsiteX2578" fmla="*/ 5044021 w 6881721"/>
              <a:gd name="connsiteY2578" fmla="*/ 3745088 h 4424422"/>
              <a:gd name="connsiteX2579" fmla="*/ 5070717 w 6881721"/>
              <a:gd name="connsiteY2579" fmla="*/ 3809768 h 4424422"/>
              <a:gd name="connsiteX2580" fmla="*/ 5071062 w 6881721"/>
              <a:gd name="connsiteY2580" fmla="*/ 4132178 h 4424422"/>
              <a:gd name="connsiteX2581" fmla="*/ 5044367 w 6881721"/>
              <a:gd name="connsiteY2581" fmla="*/ 4196598 h 4424422"/>
              <a:gd name="connsiteX2582" fmla="*/ 4915125 w 6881721"/>
              <a:gd name="connsiteY2582" fmla="*/ 4196598 h 4424422"/>
              <a:gd name="connsiteX2583" fmla="*/ 4915125 w 6881721"/>
              <a:gd name="connsiteY2583" fmla="*/ 4067496 h 4424422"/>
              <a:gd name="connsiteX2584" fmla="*/ 5044367 w 6881721"/>
              <a:gd name="connsiteY2584" fmla="*/ 4067496 h 4424422"/>
              <a:gd name="connsiteX2585" fmla="*/ 5071062 w 6881721"/>
              <a:gd name="connsiteY2585" fmla="*/ 4132178 h 4424422"/>
              <a:gd name="connsiteX2586" fmla="*/ 5071408 w 6881721"/>
              <a:gd name="connsiteY2586" fmla="*/ 2198458 h 4424422"/>
              <a:gd name="connsiteX2587" fmla="*/ 5044713 w 6881721"/>
              <a:gd name="connsiteY2587" fmla="*/ 2262836 h 4424422"/>
              <a:gd name="connsiteX2588" fmla="*/ 4915471 w 6881721"/>
              <a:gd name="connsiteY2588" fmla="*/ 2262836 h 4424422"/>
              <a:gd name="connsiteX2589" fmla="*/ 4915471 w 6881721"/>
              <a:gd name="connsiteY2589" fmla="*/ 2134080 h 4424422"/>
              <a:gd name="connsiteX2590" fmla="*/ 5044713 w 6881721"/>
              <a:gd name="connsiteY2590" fmla="*/ 2134080 h 4424422"/>
              <a:gd name="connsiteX2591" fmla="*/ 5071408 w 6881721"/>
              <a:gd name="connsiteY2591" fmla="*/ 2198458 h 4424422"/>
              <a:gd name="connsiteX2592" fmla="*/ 5164797 w 6881721"/>
              <a:gd name="connsiteY2592" fmla="*/ 747488 h 4424422"/>
              <a:gd name="connsiteX2593" fmla="*/ 5158058 w 6881721"/>
              <a:gd name="connsiteY2593" fmla="*/ 763668 h 4424422"/>
              <a:gd name="connsiteX2594" fmla="*/ 5125921 w 6881721"/>
              <a:gd name="connsiteY2594" fmla="*/ 763668 h 4424422"/>
              <a:gd name="connsiteX2595" fmla="*/ 5125921 w 6881721"/>
              <a:gd name="connsiteY2595" fmla="*/ 731566 h 4424422"/>
              <a:gd name="connsiteX2596" fmla="*/ 5158058 w 6881721"/>
              <a:gd name="connsiteY2596" fmla="*/ 731566 h 4424422"/>
              <a:gd name="connsiteX2597" fmla="*/ 5164797 w 6881721"/>
              <a:gd name="connsiteY2597" fmla="*/ 747488 h 4424422"/>
              <a:gd name="connsiteX2598" fmla="*/ 5164797 w 6881721"/>
              <a:gd name="connsiteY2598" fmla="*/ 425079 h 4424422"/>
              <a:gd name="connsiteX2599" fmla="*/ 5158058 w 6881721"/>
              <a:gd name="connsiteY2599" fmla="*/ 441260 h 4424422"/>
              <a:gd name="connsiteX2600" fmla="*/ 5125921 w 6881721"/>
              <a:gd name="connsiteY2600" fmla="*/ 441260 h 4424422"/>
              <a:gd name="connsiteX2601" fmla="*/ 5125921 w 6881721"/>
              <a:gd name="connsiteY2601" fmla="*/ 409157 h 4424422"/>
              <a:gd name="connsiteX2602" fmla="*/ 5158058 w 6881721"/>
              <a:gd name="connsiteY2602" fmla="*/ 409157 h 4424422"/>
              <a:gd name="connsiteX2603" fmla="*/ 5164797 w 6881721"/>
              <a:gd name="connsiteY2603" fmla="*/ 425079 h 4424422"/>
              <a:gd name="connsiteX2604" fmla="*/ 5209462 w 6881721"/>
              <a:gd name="connsiteY2604" fmla="*/ 3327062 h 4424422"/>
              <a:gd name="connsiteX2605" fmla="*/ 5189505 w 6881721"/>
              <a:gd name="connsiteY2605" fmla="*/ 3375388 h 4424422"/>
              <a:gd name="connsiteX2606" fmla="*/ 5092746 w 6881721"/>
              <a:gd name="connsiteY2606" fmla="*/ 3375388 h 4424422"/>
              <a:gd name="connsiteX2607" fmla="*/ 5092746 w 6881721"/>
              <a:gd name="connsiteY2607" fmla="*/ 3278734 h 4424422"/>
              <a:gd name="connsiteX2608" fmla="*/ 5189505 w 6881721"/>
              <a:gd name="connsiteY2608" fmla="*/ 3278734 h 4424422"/>
              <a:gd name="connsiteX2609" fmla="*/ 5209462 w 6881721"/>
              <a:gd name="connsiteY2609" fmla="*/ 3327062 h 4424422"/>
              <a:gd name="connsiteX2610" fmla="*/ 5209462 w 6881721"/>
              <a:gd name="connsiteY2610" fmla="*/ 3004652 h 4424422"/>
              <a:gd name="connsiteX2611" fmla="*/ 5189505 w 6881721"/>
              <a:gd name="connsiteY2611" fmla="*/ 3052978 h 4424422"/>
              <a:gd name="connsiteX2612" fmla="*/ 5092746 w 6881721"/>
              <a:gd name="connsiteY2612" fmla="*/ 3052978 h 4424422"/>
              <a:gd name="connsiteX2613" fmla="*/ 5092746 w 6881721"/>
              <a:gd name="connsiteY2613" fmla="*/ 2956326 h 4424422"/>
              <a:gd name="connsiteX2614" fmla="*/ 5189505 w 6881721"/>
              <a:gd name="connsiteY2614" fmla="*/ 2956326 h 4424422"/>
              <a:gd name="connsiteX2615" fmla="*/ 5209462 w 6881721"/>
              <a:gd name="connsiteY2615" fmla="*/ 3004652 h 4424422"/>
              <a:gd name="connsiteX2616" fmla="*/ 5209462 w 6881721"/>
              <a:gd name="connsiteY2616" fmla="*/ 2682244 h 4424422"/>
              <a:gd name="connsiteX2617" fmla="*/ 5189505 w 6881721"/>
              <a:gd name="connsiteY2617" fmla="*/ 2730570 h 4424422"/>
              <a:gd name="connsiteX2618" fmla="*/ 5092746 w 6881721"/>
              <a:gd name="connsiteY2618" fmla="*/ 2730570 h 4424422"/>
              <a:gd name="connsiteX2619" fmla="*/ 5092746 w 6881721"/>
              <a:gd name="connsiteY2619" fmla="*/ 2633916 h 4424422"/>
              <a:gd name="connsiteX2620" fmla="*/ 5189505 w 6881721"/>
              <a:gd name="connsiteY2620" fmla="*/ 2633916 h 4424422"/>
              <a:gd name="connsiteX2621" fmla="*/ 5209462 w 6881721"/>
              <a:gd name="connsiteY2621" fmla="*/ 2682244 h 4424422"/>
              <a:gd name="connsiteX2622" fmla="*/ 5209462 w 6881721"/>
              <a:gd name="connsiteY2622" fmla="*/ 2359836 h 4424422"/>
              <a:gd name="connsiteX2623" fmla="*/ 5189505 w 6881721"/>
              <a:gd name="connsiteY2623" fmla="*/ 2408162 h 4424422"/>
              <a:gd name="connsiteX2624" fmla="*/ 5092746 w 6881721"/>
              <a:gd name="connsiteY2624" fmla="*/ 2408162 h 4424422"/>
              <a:gd name="connsiteX2625" fmla="*/ 5092746 w 6881721"/>
              <a:gd name="connsiteY2625" fmla="*/ 2311508 h 4424422"/>
              <a:gd name="connsiteX2626" fmla="*/ 5189505 w 6881721"/>
              <a:gd name="connsiteY2626" fmla="*/ 2311508 h 4424422"/>
              <a:gd name="connsiteX2627" fmla="*/ 5209462 w 6881721"/>
              <a:gd name="connsiteY2627" fmla="*/ 2359836 h 4424422"/>
              <a:gd name="connsiteX2628" fmla="*/ 5209462 w 6881721"/>
              <a:gd name="connsiteY2628" fmla="*/ 2037426 h 4424422"/>
              <a:gd name="connsiteX2629" fmla="*/ 5189505 w 6881721"/>
              <a:gd name="connsiteY2629" fmla="*/ 2085752 h 4424422"/>
              <a:gd name="connsiteX2630" fmla="*/ 5092746 w 6881721"/>
              <a:gd name="connsiteY2630" fmla="*/ 2085752 h 4424422"/>
              <a:gd name="connsiteX2631" fmla="*/ 5092746 w 6881721"/>
              <a:gd name="connsiteY2631" fmla="*/ 1989098 h 4424422"/>
              <a:gd name="connsiteX2632" fmla="*/ 5189505 w 6881721"/>
              <a:gd name="connsiteY2632" fmla="*/ 1989098 h 4424422"/>
              <a:gd name="connsiteX2633" fmla="*/ 5209462 w 6881721"/>
              <a:gd name="connsiteY2633" fmla="*/ 2037426 h 4424422"/>
              <a:gd name="connsiteX2634" fmla="*/ 5209462 w 6881721"/>
              <a:gd name="connsiteY2634" fmla="*/ 1715362 h 4424422"/>
              <a:gd name="connsiteX2635" fmla="*/ 5189505 w 6881721"/>
              <a:gd name="connsiteY2635" fmla="*/ 1763688 h 4424422"/>
              <a:gd name="connsiteX2636" fmla="*/ 5092746 w 6881721"/>
              <a:gd name="connsiteY2636" fmla="*/ 1763688 h 4424422"/>
              <a:gd name="connsiteX2637" fmla="*/ 5092746 w 6881721"/>
              <a:gd name="connsiteY2637" fmla="*/ 1667034 h 4424422"/>
              <a:gd name="connsiteX2638" fmla="*/ 5189505 w 6881721"/>
              <a:gd name="connsiteY2638" fmla="*/ 1667034 h 4424422"/>
              <a:gd name="connsiteX2639" fmla="*/ 5209462 w 6881721"/>
              <a:gd name="connsiteY2639" fmla="*/ 1715362 h 4424422"/>
              <a:gd name="connsiteX2640" fmla="*/ 5209462 w 6881721"/>
              <a:gd name="connsiteY2640" fmla="*/ 1392954 h 4424422"/>
              <a:gd name="connsiteX2641" fmla="*/ 5189505 w 6881721"/>
              <a:gd name="connsiteY2641" fmla="*/ 1441280 h 4424422"/>
              <a:gd name="connsiteX2642" fmla="*/ 5092746 w 6881721"/>
              <a:gd name="connsiteY2642" fmla="*/ 1441280 h 4424422"/>
              <a:gd name="connsiteX2643" fmla="*/ 5092746 w 6881721"/>
              <a:gd name="connsiteY2643" fmla="*/ 1344626 h 4424422"/>
              <a:gd name="connsiteX2644" fmla="*/ 5189505 w 6881721"/>
              <a:gd name="connsiteY2644" fmla="*/ 1344626 h 4424422"/>
              <a:gd name="connsiteX2645" fmla="*/ 5209462 w 6881721"/>
              <a:gd name="connsiteY2645" fmla="*/ 1392954 h 4424422"/>
              <a:gd name="connsiteX2646" fmla="*/ 5210498 w 6881721"/>
              <a:gd name="connsiteY2646" fmla="*/ 1070200 h 4424422"/>
              <a:gd name="connsiteX2647" fmla="*/ 5190542 w 6881721"/>
              <a:gd name="connsiteY2647" fmla="*/ 1118526 h 4424422"/>
              <a:gd name="connsiteX2648" fmla="*/ 5093783 w 6881721"/>
              <a:gd name="connsiteY2648" fmla="*/ 1118526 h 4424422"/>
              <a:gd name="connsiteX2649" fmla="*/ 5093783 w 6881721"/>
              <a:gd name="connsiteY2649" fmla="*/ 1021872 h 4424422"/>
              <a:gd name="connsiteX2650" fmla="*/ 5190542 w 6881721"/>
              <a:gd name="connsiteY2650" fmla="*/ 1021872 h 4424422"/>
              <a:gd name="connsiteX2651" fmla="*/ 5210498 w 6881721"/>
              <a:gd name="connsiteY2651" fmla="*/ 1070200 h 4424422"/>
              <a:gd name="connsiteX2652" fmla="*/ 5232442 w 6881721"/>
              <a:gd name="connsiteY2652" fmla="*/ 4293382 h 4424422"/>
              <a:gd name="connsiteX2653" fmla="*/ 5205747 w 6881721"/>
              <a:gd name="connsiteY2653" fmla="*/ 4357804 h 4424422"/>
              <a:gd name="connsiteX2654" fmla="*/ 5076505 w 6881721"/>
              <a:gd name="connsiteY2654" fmla="*/ 4357804 h 4424422"/>
              <a:gd name="connsiteX2655" fmla="*/ 5076505 w 6881721"/>
              <a:gd name="connsiteY2655" fmla="*/ 4228702 h 4424422"/>
              <a:gd name="connsiteX2656" fmla="*/ 5205747 w 6881721"/>
              <a:gd name="connsiteY2656" fmla="*/ 4228702 h 4424422"/>
              <a:gd name="connsiteX2657" fmla="*/ 5232442 w 6881721"/>
              <a:gd name="connsiteY2657" fmla="*/ 4293382 h 4424422"/>
              <a:gd name="connsiteX2658" fmla="*/ 5232442 w 6881721"/>
              <a:gd name="connsiteY2658" fmla="*/ 3971318 h 4424422"/>
              <a:gd name="connsiteX2659" fmla="*/ 5205747 w 6881721"/>
              <a:gd name="connsiteY2659" fmla="*/ 4035740 h 4424422"/>
              <a:gd name="connsiteX2660" fmla="*/ 5076505 w 6881721"/>
              <a:gd name="connsiteY2660" fmla="*/ 4035740 h 4424422"/>
              <a:gd name="connsiteX2661" fmla="*/ 5076505 w 6881721"/>
              <a:gd name="connsiteY2661" fmla="*/ 3906638 h 4424422"/>
              <a:gd name="connsiteX2662" fmla="*/ 5205747 w 6881721"/>
              <a:gd name="connsiteY2662" fmla="*/ 3906638 h 4424422"/>
              <a:gd name="connsiteX2663" fmla="*/ 5232442 w 6881721"/>
              <a:gd name="connsiteY2663" fmla="*/ 3971318 h 4424422"/>
              <a:gd name="connsiteX2664" fmla="*/ 5232442 w 6881721"/>
              <a:gd name="connsiteY2664" fmla="*/ 3649254 h 4424422"/>
              <a:gd name="connsiteX2665" fmla="*/ 5205747 w 6881721"/>
              <a:gd name="connsiteY2665" fmla="*/ 3713676 h 4424422"/>
              <a:gd name="connsiteX2666" fmla="*/ 5076505 w 6881721"/>
              <a:gd name="connsiteY2666" fmla="*/ 3713676 h 4424422"/>
              <a:gd name="connsiteX2667" fmla="*/ 5076505 w 6881721"/>
              <a:gd name="connsiteY2667" fmla="*/ 3584574 h 4424422"/>
              <a:gd name="connsiteX2668" fmla="*/ 5205747 w 6881721"/>
              <a:gd name="connsiteY2668" fmla="*/ 3584574 h 4424422"/>
              <a:gd name="connsiteX2669" fmla="*/ 5232442 w 6881721"/>
              <a:gd name="connsiteY2669" fmla="*/ 3649254 h 4424422"/>
              <a:gd name="connsiteX2670" fmla="*/ 5324794 w 6881721"/>
              <a:gd name="connsiteY2670" fmla="*/ 3487272 h 4424422"/>
              <a:gd name="connsiteX2671" fmla="*/ 5318055 w 6881721"/>
              <a:gd name="connsiteY2671" fmla="*/ 3503454 h 4424422"/>
              <a:gd name="connsiteX2672" fmla="*/ 5285918 w 6881721"/>
              <a:gd name="connsiteY2672" fmla="*/ 3503454 h 4424422"/>
              <a:gd name="connsiteX2673" fmla="*/ 5285918 w 6881721"/>
              <a:gd name="connsiteY2673" fmla="*/ 3471350 h 4424422"/>
              <a:gd name="connsiteX2674" fmla="*/ 5318055 w 6881721"/>
              <a:gd name="connsiteY2674" fmla="*/ 3471350 h 4424422"/>
              <a:gd name="connsiteX2675" fmla="*/ 5324794 w 6881721"/>
              <a:gd name="connsiteY2675" fmla="*/ 3487272 h 4424422"/>
              <a:gd name="connsiteX2676" fmla="*/ 5326177 w 6881721"/>
              <a:gd name="connsiteY2676" fmla="*/ 586284 h 4424422"/>
              <a:gd name="connsiteX2677" fmla="*/ 5319438 w 6881721"/>
              <a:gd name="connsiteY2677" fmla="*/ 602465 h 4424422"/>
              <a:gd name="connsiteX2678" fmla="*/ 5287300 w 6881721"/>
              <a:gd name="connsiteY2678" fmla="*/ 602465 h 4424422"/>
              <a:gd name="connsiteX2679" fmla="*/ 5287300 w 6881721"/>
              <a:gd name="connsiteY2679" fmla="*/ 570362 h 4424422"/>
              <a:gd name="connsiteX2680" fmla="*/ 5319438 w 6881721"/>
              <a:gd name="connsiteY2680" fmla="*/ 570362 h 4424422"/>
              <a:gd name="connsiteX2681" fmla="*/ 5326177 w 6881721"/>
              <a:gd name="connsiteY2681" fmla="*/ 586284 h 4424422"/>
              <a:gd name="connsiteX2682" fmla="*/ 5348465 w 6881721"/>
              <a:gd name="connsiteY2682" fmla="*/ 909167 h 4424422"/>
              <a:gd name="connsiteX2683" fmla="*/ 5334988 w 6881721"/>
              <a:gd name="connsiteY2683" fmla="*/ 941442 h 4424422"/>
              <a:gd name="connsiteX2684" fmla="*/ 5270367 w 6881721"/>
              <a:gd name="connsiteY2684" fmla="*/ 941442 h 4424422"/>
              <a:gd name="connsiteX2685" fmla="*/ 5270367 w 6881721"/>
              <a:gd name="connsiteY2685" fmla="*/ 876892 h 4424422"/>
              <a:gd name="connsiteX2686" fmla="*/ 5334988 w 6881721"/>
              <a:gd name="connsiteY2686" fmla="*/ 876892 h 4424422"/>
              <a:gd name="connsiteX2687" fmla="*/ 5348465 w 6881721"/>
              <a:gd name="connsiteY2687" fmla="*/ 909167 h 4424422"/>
              <a:gd name="connsiteX2688" fmla="*/ 5370495 w 6881721"/>
              <a:gd name="connsiteY2688" fmla="*/ 3165166 h 4424422"/>
              <a:gd name="connsiteX2689" fmla="*/ 5350539 w 6881721"/>
              <a:gd name="connsiteY2689" fmla="*/ 3213492 h 4424422"/>
              <a:gd name="connsiteX2690" fmla="*/ 5253780 w 6881721"/>
              <a:gd name="connsiteY2690" fmla="*/ 3213492 h 4424422"/>
              <a:gd name="connsiteX2691" fmla="*/ 5253780 w 6881721"/>
              <a:gd name="connsiteY2691" fmla="*/ 3116840 h 4424422"/>
              <a:gd name="connsiteX2692" fmla="*/ 5350539 w 6881721"/>
              <a:gd name="connsiteY2692" fmla="*/ 3116840 h 4424422"/>
              <a:gd name="connsiteX2693" fmla="*/ 5370495 w 6881721"/>
              <a:gd name="connsiteY2693" fmla="*/ 3165166 h 4424422"/>
              <a:gd name="connsiteX2694" fmla="*/ 5370495 w 6881721"/>
              <a:gd name="connsiteY2694" fmla="*/ 2842758 h 4424422"/>
              <a:gd name="connsiteX2695" fmla="*/ 5350539 w 6881721"/>
              <a:gd name="connsiteY2695" fmla="*/ 2891084 h 4424422"/>
              <a:gd name="connsiteX2696" fmla="*/ 5253780 w 6881721"/>
              <a:gd name="connsiteY2696" fmla="*/ 2891084 h 4424422"/>
              <a:gd name="connsiteX2697" fmla="*/ 5253780 w 6881721"/>
              <a:gd name="connsiteY2697" fmla="*/ 2794430 h 4424422"/>
              <a:gd name="connsiteX2698" fmla="*/ 5350539 w 6881721"/>
              <a:gd name="connsiteY2698" fmla="*/ 2794430 h 4424422"/>
              <a:gd name="connsiteX2699" fmla="*/ 5370495 w 6881721"/>
              <a:gd name="connsiteY2699" fmla="*/ 2842758 h 4424422"/>
              <a:gd name="connsiteX2700" fmla="*/ 5370495 w 6881721"/>
              <a:gd name="connsiteY2700" fmla="*/ 2520350 h 4424422"/>
              <a:gd name="connsiteX2701" fmla="*/ 5350539 w 6881721"/>
              <a:gd name="connsiteY2701" fmla="*/ 2568676 h 4424422"/>
              <a:gd name="connsiteX2702" fmla="*/ 5253780 w 6881721"/>
              <a:gd name="connsiteY2702" fmla="*/ 2568676 h 4424422"/>
              <a:gd name="connsiteX2703" fmla="*/ 5253780 w 6881721"/>
              <a:gd name="connsiteY2703" fmla="*/ 2472022 h 4424422"/>
              <a:gd name="connsiteX2704" fmla="*/ 5350539 w 6881721"/>
              <a:gd name="connsiteY2704" fmla="*/ 2472022 h 4424422"/>
              <a:gd name="connsiteX2705" fmla="*/ 5370495 w 6881721"/>
              <a:gd name="connsiteY2705" fmla="*/ 2520350 h 4424422"/>
              <a:gd name="connsiteX2706" fmla="*/ 5371186 w 6881721"/>
              <a:gd name="connsiteY2706" fmla="*/ 1876567 h 4424422"/>
              <a:gd name="connsiteX2707" fmla="*/ 5351230 w 6881721"/>
              <a:gd name="connsiteY2707" fmla="*/ 1924892 h 4424422"/>
              <a:gd name="connsiteX2708" fmla="*/ 5254471 w 6881721"/>
              <a:gd name="connsiteY2708" fmla="*/ 1924892 h 4424422"/>
              <a:gd name="connsiteX2709" fmla="*/ 5254471 w 6881721"/>
              <a:gd name="connsiteY2709" fmla="*/ 1828240 h 4424422"/>
              <a:gd name="connsiteX2710" fmla="*/ 5351230 w 6881721"/>
              <a:gd name="connsiteY2710" fmla="*/ 1828240 h 4424422"/>
              <a:gd name="connsiteX2711" fmla="*/ 5371186 w 6881721"/>
              <a:gd name="connsiteY2711" fmla="*/ 1876567 h 4424422"/>
              <a:gd name="connsiteX2712" fmla="*/ 5371186 w 6881721"/>
              <a:gd name="connsiteY2712" fmla="*/ 1554157 h 4424422"/>
              <a:gd name="connsiteX2713" fmla="*/ 5351230 w 6881721"/>
              <a:gd name="connsiteY2713" fmla="*/ 1602484 h 4424422"/>
              <a:gd name="connsiteX2714" fmla="*/ 5254471 w 6881721"/>
              <a:gd name="connsiteY2714" fmla="*/ 1602484 h 4424422"/>
              <a:gd name="connsiteX2715" fmla="*/ 5254471 w 6881721"/>
              <a:gd name="connsiteY2715" fmla="*/ 1505830 h 4424422"/>
              <a:gd name="connsiteX2716" fmla="*/ 5351230 w 6881721"/>
              <a:gd name="connsiteY2716" fmla="*/ 1505830 h 4424422"/>
              <a:gd name="connsiteX2717" fmla="*/ 5371186 w 6881721"/>
              <a:gd name="connsiteY2717" fmla="*/ 1554157 h 4424422"/>
              <a:gd name="connsiteX2718" fmla="*/ 5371186 w 6881721"/>
              <a:gd name="connsiteY2718" fmla="*/ 1231749 h 4424422"/>
              <a:gd name="connsiteX2719" fmla="*/ 5351230 w 6881721"/>
              <a:gd name="connsiteY2719" fmla="*/ 1280076 h 4424422"/>
              <a:gd name="connsiteX2720" fmla="*/ 5254471 w 6881721"/>
              <a:gd name="connsiteY2720" fmla="*/ 1280076 h 4424422"/>
              <a:gd name="connsiteX2721" fmla="*/ 5254471 w 6881721"/>
              <a:gd name="connsiteY2721" fmla="*/ 1183422 h 4424422"/>
              <a:gd name="connsiteX2722" fmla="*/ 5351230 w 6881721"/>
              <a:gd name="connsiteY2722" fmla="*/ 1183422 h 4424422"/>
              <a:gd name="connsiteX2723" fmla="*/ 5371186 w 6881721"/>
              <a:gd name="connsiteY2723" fmla="*/ 1231749 h 4424422"/>
              <a:gd name="connsiteX2724" fmla="*/ 5387829 w 6881721"/>
              <a:gd name="connsiteY2724" fmla="*/ 4424422 h 4424422"/>
              <a:gd name="connsiteX2725" fmla="*/ 5217488 w 6881721"/>
              <a:gd name="connsiteY2725" fmla="*/ 4424422 h 4424422"/>
              <a:gd name="connsiteX2726" fmla="*/ 5218209 w 6881721"/>
              <a:gd name="connsiteY2726" fmla="*/ 4420720 h 4424422"/>
              <a:gd name="connsiteX2727" fmla="*/ 5238230 w 6881721"/>
              <a:gd name="connsiteY2727" fmla="*/ 4390596 h 4424422"/>
              <a:gd name="connsiteX2728" fmla="*/ 5367126 w 6881721"/>
              <a:gd name="connsiteY2728" fmla="*/ 4390596 h 4424422"/>
              <a:gd name="connsiteX2729" fmla="*/ 5387147 w 6881721"/>
              <a:gd name="connsiteY2729" fmla="*/ 4420914 h 4424422"/>
              <a:gd name="connsiteX2730" fmla="*/ 5393130 w 6881721"/>
              <a:gd name="connsiteY2730" fmla="*/ 3810114 h 4424422"/>
              <a:gd name="connsiteX2731" fmla="*/ 5366435 w 6881721"/>
              <a:gd name="connsiteY2731" fmla="*/ 3874534 h 4424422"/>
              <a:gd name="connsiteX2732" fmla="*/ 5237539 w 6881721"/>
              <a:gd name="connsiteY2732" fmla="*/ 3874534 h 4424422"/>
              <a:gd name="connsiteX2733" fmla="*/ 5237539 w 6881721"/>
              <a:gd name="connsiteY2733" fmla="*/ 3745434 h 4424422"/>
              <a:gd name="connsiteX2734" fmla="*/ 5366435 w 6881721"/>
              <a:gd name="connsiteY2734" fmla="*/ 3745434 h 4424422"/>
              <a:gd name="connsiteX2735" fmla="*/ 5393130 w 6881721"/>
              <a:gd name="connsiteY2735" fmla="*/ 3810114 h 4424422"/>
              <a:gd name="connsiteX2736" fmla="*/ 5393821 w 6881721"/>
              <a:gd name="connsiteY2736" fmla="*/ 4132178 h 4424422"/>
              <a:gd name="connsiteX2737" fmla="*/ 5367126 w 6881721"/>
              <a:gd name="connsiteY2737" fmla="*/ 4196598 h 4424422"/>
              <a:gd name="connsiteX2738" fmla="*/ 5238230 w 6881721"/>
              <a:gd name="connsiteY2738" fmla="*/ 4196598 h 4424422"/>
              <a:gd name="connsiteX2739" fmla="*/ 5238230 w 6881721"/>
              <a:gd name="connsiteY2739" fmla="*/ 4067496 h 4424422"/>
              <a:gd name="connsiteX2740" fmla="*/ 5367126 w 6881721"/>
              <a:gd name="connsiteY2740" fmla="*/ 4067496 h 4424422"/>
              <a:gd name="connsiteX2741" fmla="*/ 5393821 w 6881721"/>
              <a:gd name="connsiteY2741" fmla="*/ 4132178 h 4424422"/>
              <a:gd name="connsiteX2742" fmla="*/ 5416456 w 6881721"/>
              <a:gd name="connsiteY2742" fmla="*/ 2198458 h 4424422"/>
              <a:gd name="connsiteX2743" fmla="*/ 5383022 w 6881721"/>
              <a:gd name="connsiteY2743" fmla="*/ 2279060 h 4424422"/>
              <a:gd name="connsiteX2744" fmla="*/ 5221642 w 6881721"/>
              <a:gd name="connsiteY2744" fmla="*/ 2279060 h 4424422"/>
              <a:gd name="connsiteX2745" fmla="*/ 5221642 w 6881721"/>
              <a:gd name="connsiteY2745" fmla="*/ 2117856 h 4424422"/>
              <a:gd name="connsiteX2746" fmla="*/ 5383022 w 6881721"/>
              <a:gd name="connsiteY2746" fmla="*/ 2117856 h 4424422"/>
              <a:gd name="connsiteX2747" fmla="*/ 5416456 w 6881721"/>
              <a:gd name="connsiteY2747" fmla="*/ 2198458 h 4424422"/>
              <a:gd name="connsiteX2748" fmla="*/ 5470278 w 6881721"/>
              <a:gd name="connsiteY2748" fmla="*/ 3342638 h 4424422"/>
              <a:gd name="connsiteX2749" fmla="*/ 5463539 w 6881721"/>
              <a:gd name="connsiteY2749" fmla="*/ 3358818 h 4424422"/>
              <a:gd name="connsiteX2750" fmla="*/ 5431401 w 6881721"/>
              <a:gd name="connsiteY2750" fmla="*/ 3358818 h 4424422"/>
              <a:gd name="connsiteX2751" fmla="*/ 5431401 w 6881721"/>
              <a:gd name="connsiteY2751" fmla="*/ 3326716 h 4424422"/>
              <a:gd name="connsiteX2752" fmla="*/ 5463539 w 6881721"/>
              <a:gd name="connsiteY2752" fmla="*/ 3326716 h 4424422"/>
              <a:gd name="connsiteX2753" fmla="*/ 5470278 w 6881721"/>
              <a:gd name="connsiteY2753" fmla="*/ 3342638 h 4424422"/>
              <a:gd name="connsiteX2754" fmla="*/ 5486519 w 6881721"/>
              <a:gd name="connsiteY2754" fmla="*/ 3648822 h 4424422"/>
              <a:gd name="connsiteX2755" fmla="*/ 5479780 w 6881721"/>
              <a:gd name="connsiteY2755" fmla="*/ 3665004 h 4424422"/>
              <a:gd name="connsiteX2756" fmla="*/ 5447643 w 6881721"/>
              <a:gd name="connsiteY2756" fmla="*/ 3665004 h 4424422"/>
              <a:gd name="connsiteX2757" fmla="*/ 5447643 w 6881721"/>
              <a:gd name="connsiteY2757" fmla="*/ 3632900 h 4424422"/>
              <a:gd name="connsiteX2758" fmla="*/ 5479780 w 6881721"/>
              <a:gd name="connsiteY2758" fmla="*/ 3632900 h 4424422"/>
              <a:gd name="connsiteX2759" fmla="*/ 5486519 w 6881721"/>
              <a:gd name="connsiteY2759" fmla="*/ 3648822 h 4424422"/>
              <a:gd name="connsiteX2760" fmla="*/ 5509499 w 6881721"/>
              <a:gd name="connsiteY2760" fmla="*/ 747962 h 4424422"/>
              <a:gd name="connsiteX2761" fmla="*/ 5496022 w 6881721"/>
              <a:gd name="connsiteY2761" fmla="*/ 780238 h 4424422"/>
              <a:gd name="connsiteX2762" fmla="*/ 5431401 w 6881721"/>
              <a:gd name="connsiteY2762" fmla="*/ 780238 h 4424422"/>
              <a:gd name="connsiteX2763" fmla="*/ 5431401 w 6881721"/>
              <a:gd name="connsiteY2763" fmla="*/ 715688 h 4424422"/>
              <a:gd name="connsiteX2764" fmla="*/ 5496022 w 6881721"/>
              <a:gd name="connsiteY2764" fmla="*/ 715688 h 4424422"/>
              <a:gd name="connsiteX2765" fmla="*/ 5509499 w 6881721"/>
              <a:gd name="connsiteY2765" fmla="*/ 747962 h 4424422"/>
              <a:gd name="connsiteX2766" fmla="*/ 5509845 w 6881721"/>
              <a:gd name="connsiteY2766" fmla="*/ 1070026 h 4424422"/>
              <a:gd name="connsiteX2767" fmla="*/ 5496368 w 6881721"/>
              <a:gd name="connsiteY2767" fmla="*/ 1102302 h 4424422"/>
              <a:gd name="connsiteX2768" fmla="*/ 5431746 w 6881721"/>
              <a:gd name="connsiteY2768" fmla="*/ 1102302 h 4424422"/>
              <a:gd name="connsiteX2769" fmla="*/ 5431746 w 6881721"/>
              <a:gd name="connsiteY2769" fmla="*/ 1037750 h 4424422"/>
              <a:gd name="connsiteX2770" fmla="*/ 5496368 w 6881721"/>
              <a:gd name="connsiteY2770" fmla="*/ 1037750 h 4424422"/>
              <a:gd name="connsiteX2771" fmla="*/ 5509845 w 6881721"/>
              <a:gd name="connsiteY2771" fmla="*/ 1070026 h 4424422"/>
              <a:gd name="connsiteX2772" fmla="*/ 5531875 w 6881721"/>
              <a:gd name="connsiteY2772" fmla="*/ 3004308 h 4424422"/>
              <a:gd name="connsiteX2773" fmla="*/ 5511918 w 6881721"/>
              <a:gd name="connsiteY2773" fmla="*/ 3052634 h 4424422"/>
              <a:gd name="connsiteX2774" fmla="*/ 5415159 w 6881721"/>
              <a:gd name="connsiteY2774" fmla="*/ 3052634 h 4424422"/>
              <a:gd name="connsiteX2775" fmla="*/ 5415159 w 6881721"/>
              <a:gd name="connsiteY2775" fmla="*/ 2955980 h 4424422"/>
              <a:gd name="connsiteX2776" fmla="*/ 5511918 w 6881721"/>
              <a:gd name="connsiteY2776" fmla="*/ 2955980 h 4424422"/>
              <a:gd name="connsiteX2777" fmla="*/ 5531875 w 6881721"/>
              <a:gd name="connsiteY2777" fmla="*/ 3004308 h 4424422"/>
              <a:gd name="connsiteX2778" fmla="*/ 5531875 w 6881721"/>
              <a:gd name="connsiteY2778" fmla="*/ 2681898 h 4424422"/>
              <a:gd name="connsiteX2779" fmla="*/ 5511918 w 6881721"/>
              <a:gd name="connsiteY2779" fmla="*/ 2730224 h 4424422"/>
              <a:gd name="connsiteX2780" fmla="*/ 5415159 w 6881721"/>
              <a:gd name="connsiteY2780" fmla="*/ 2730224 h 4424422"/>
              <a:gd name="connsiteX2781" fmla="*/ 5415159 w 6881721"/>
              <a:gd name="connsiteY2781" fmla="*/ 2633572 h 4424422"/>
              <a:gd name="connsiteX2782" fmla="*/ 5511918 w 6881721"/>
              <a:gd name="connsiteY2782" fmla="*/ 2633572 h 4424422"/>
              <a:gd name="connsiteX2783" fmla="*/ 5531875 w 6881721"/>
              <a:gd name="connsiteY2783" fmla="*/ 2681898 h 4424422"/>
              <a:gd name="connsiteX2784" fmla="*/ 5531875 w 6881721"/>
              <a:gd name="connsiteY2784" fmla="*/ 1392263 h 4424422"/>
              <a:gd name="connsiteX2785" fmla="*/ 5511918 w 6881721"/>
              <a:gd name="connsiteY2785" fmla="*/ 1440590 h 4424422"/>
              <a:gd name="connsiteX2786" fmla="*/ 5415159 w 6881721"/>
              <a:gd name="connsiteY2786" fmla="*/ 1440590 h 4424422"/>
              <a:gd name="connsiteX2787" fmla="*/ 5415159 w 6881721"/>
              <a:gd name="connsiteY2787" fmla="*/ 1343936 h 4424422"/>
              <a:gd name="connsiteX2788" fmla="*/ 5511918 w 6881721"/>
              <a:gd name="connsiteY2788" fmla="*/ 1343936 h 4424422"/>
              <a:gd name="connsiteX2789" fmla="*/ 5531875 w 6881721"/>
              <a:gd name="connsiteY2789" fmla="*/ 1392263 h 4424422"/>
              <a:gd name="connsiteX2790" fmla="*/ 5532220 w 6881721"/>
              <a:gd name="connsiteY2790" fmla="*/ 1714671 h 4424422"/>
              <a:gd name="connsiteX2791" fmla="*/ 5512263 w 6881721"/>
              <a:gd name="connsiteY2791" fmla="*/ 1762998 h 4424422"/>
              <a:gd name="connsiteX2792" fmla="*/ 5415505 w 6881721"/>
              <a:gd name="connsiteY2792" fmla="*/ 1762998 h 4424422"/>
              <a:gd name="connsiteX2793" fmla="*/ 5415505 w 6881721"/>
              <a:gd name="connsiteY2793" fmla="*/ 1666344 h 4424422"/>
              <a:gd name="connsiteX2794" fmla="*/ 5512263 w 6881721"/>
              <a:gd name="connsiteY2794" fmla="*/ 1666344 h 4424422"/>
              <a:gd name="connsiteX2795" fmla="*/ 5532220 w 6881721"/>
              <a:gd name="connsiteY2795" fmla="*/ 1714671 h 4424422"/>
              <a:gd name="connsiteX2796" fmla="*/ 5554855 w 6881721"/>
              <a:gd name="connsiteY2796" fmla="*/ 3971318 h 4424422"/>
              <a:gd name="connsiteX2797" fmla="*/ 5528160 w 6881721"/>
              <a:gd name="connsiteY2797" fmla="*/ 4035740 h 4424422"/>
              <a:gd name="connsiteX2798" fmla="*/ 5398918 w 6881721"/>
              <a:gd name="connsiteY2798" fmla="*/ 4035740 h 4424422"/>
              <a:gd name="connsiteX2799" fmla="*/ 5398918 w 6881721"/>
              <a:gd name="connsiteY2799" fmla="*/ 3906638 h 4424422"/>
              <a:gd name="connsiteX2800" fmla="*/ 5528160 w 6881721"/>
              <a:gd name="connsiteY2800" fmla="*/ 3906638 h 4424422"/>
              <a:gd name="connsiteX2801" fmla="*/ 5554855 w 6881721"/>
              <a:gd name="connsiteY2801" fmla="*/ 3971318 h 4424422"/>
              <a:gd name="connsiteX2802" fmla="*/ 5555200 w 6881721"/>
              <a:gd name="connsiteY2802" fmla="*/ 4294072 h 4424422"/>
              <a:gd name="connsiteX2803" fmla="*/ 5528505 w 6881721"/>
              <a:gd name="connsiteY2803" fmla="*/ 4358494 h 4424422"/>
              <a:gd name="connsiteX2804" fmla="*/ 5399263 w 6881721"/>
              <a:gd name="connsiteY2804" fmla="*/ 4358494 h 4424422"/>
              <a:gd name="connsiteX2805" fmla="*/ 5399263 w 6881721"/>
              <a:gd name="connsiteY2805" fmla="*/ 4229392 h 4424422"/>
              <a:gd name="connsiteX2806" fmla="*/ 5528505 w 6881721"/>
              <a:gd name="connsiteY2806" fmla="*/ 4229392 h 4424422"/>
              <a:gd name="connsiteX2807" fmla="*/ 5555200 w 6881721"/>
              <a:gd name="connsiteY2807" fmla="*/ 4294072 h 4424422"/>
              <a:gd name="connsiteX2808" fmla="*/ 5577835 w 6881721"/>
              <a:gd name="connsiteY2808" fmla="*/ 2359662 h 4424422"/>
              <a:gd name="connsiteX2809" fmla="*/ 5544401 w 6881721"/>
              <a:gd name="connsiteY2809" fmla="*/ 2440264 h 4424422"/>
              <a:gd name="connsiteX2810" fmla="*/ 5383022 w 6881721"/>
              <a:gd name="connsiteY2810" fmla="*/ 2440264 h 4424422"/>
              <a:gd name="connsiteX2811" fmla="*/ 5383022 w 6881721"/>
              <a:gd name="connsiteY2811" fmla="*/ 2279060 h 4424422"/>
              <a:gd name="connsiteX2812" fmla="*/ 5544401 w 6881721"/>
              <a:gd name="connsiteY2812" fmla="*/ 2279060 h 4424422"/>
              <a:gd name="connsiteX2813" fmla="*/ 5577835 w 6881721"/>
              <a:gd name="connsiteY2813" fmla="*/ 2359662 h 4424422"/>
              <a:gd name="connsiteX2814" fmla="*/ 5577835 w 6881721"/>
              <a:gd name="connsiteY2814" fmla="*/ 2037253 h 4424422"/>
              <a:gd name="connsiteX2815" fmla="*/ 5544401 w 6881721"/>
              <a:gd name="connsiteY2815" fmla="*/ 2117856 h 4424422"/>
              <a:gd name="connsiteX2816" fmla="*/ 5383022 w 6881721"/>
              <a:gd name="connsiteY2816" fmla="*/ 2117856 h 4424422"/>
              <a:gd name="connsiteX2817" fmla="*/ 5383022 w 6881721"/>
              <a:gd name="connsiteY2817" fmla="*/ 1956650 h 4424422"/>
              <a:gd name="connsiteX2818" fmla="*/ 5544401 w 6881721"/>
              <a:gd name="connsiteY2818" fmla="*/ 1956650 h 4424422"/>
              <a:gd name="connsiteX2819" fmla="*/ 5577835 w 6881721"/>
              <a:gd name="connsiteY2819" fmla="*/ 2037253 h 4424422"/>
              <a:gd name="connsiteX2820" fmla="*/ 5632002 w 6881721"/>
              <a:gd name="connsiteY2820" fmla="*/ 3504188 h 4424422"/>
              <a:gd name="connsiteX2821" fmla="*/ 5625264 w 6881721"/>
              <a:gd name="connsiteY2821" fmla="*/ 3520368 h 4424422"/>
              <a:gd name="connsiteX2822" fmla="*/ 5593126 w 6881721"/>
              <a:gd name="connsiteY2822" fmla="*/ 3520368 h 4424422"/>
              <a:gd name="connsiteX2823" fmla="*/ 5593126 w 6881721"/>
              <a:gd name="connsiteY2823" fmla="*/ 3488266 h 4424422"/>
              <a:gd name="connsiteX2824" fmla="*/ 5625264 w 6881721"/>
              <a:gd name="connsiteY2824" fmla="*/ 3488266 h 4424422"/>
              <a:gd name="connsiteX2825" fmla="*/ 5632002 w 6881721"/>
              <a:gd name="connsiteY2825" fmla="*/ 3504188 h 4424422"/>
              <a:gd name="connsiteX2826" fmla="*/ 5632002 w 6881721"/>
              <a:gd name="connsiteY2826" fmla="*/ 3181778 h 4424422"/>
              <a:gd name="connsiteX2827" fmla="*/ 5625264 w 6881721"/>
              <a:gd name="connsiteY2827" fmla="*/ 3197960 h 4424422"/>
              <a:gd name="connsiteX2828" fmla="*/ 5593126 w 6881721"/>
              <a:gd name="connsiteY2828" fmla="*/ 3197960 h 4424422"/>
              <a:gd name="connsiteX2829" fmla="*/ 5593126 w 6881721"/>
              <a:gd name="connsiteY2829" fmla="*/ 3165856 h 4424422"/>
              <a:gd name="connsiteX2830" fmla="*/ 5625264 w 6881721"/>
              <a:gd name="connsiteY2830" fmla="*/ 3165856 h 4424422"/>
              <a:gd name="connsiteX2831" fmla="*/ 5632002 w 6881721"/>
              <a:gd name="connsiteY2831" fmla="*/ 3181778 h 4424422"/>
              <a:gd name="connsiteX2832" fmla="*/ 5647899 w 6881721"/>
              <a:gd name="connsiteY2832" fmla="*/ 3810718 h 4424422"/>
              <a:gd name="connsiteX2833" fmla="*/ 5641159 w 6881721"/>
              <a:gd name="connsiteY2833" fmla="*/ 3826898 h 4424422"/>
              <a:gd name="connsiteX2834" fmla="*/ 5609022 w 6881721"/>
              <a:gd name="connsiteY2834" fmla="*/ 3826898 h 4424422"/>
              <a:gd name="connsiteX2835" fmla="*/ 5609022 w 6881721"/>
              <a:gd name="connsiteY2835" fmla="*/ 3794796 h 4424422"/>
              <a:gd name="connsiteX2836" fmla="*/ 5641159 w 6881721"/>
              <a:gd name="connsiteY2836" fmla="*/ 3794796 h 4424422"/>
              <a:gd name="connsiteX2837" fmla="*/ 5647899 w 6881721"/>
              <a:gd name="connsiteY2837" fmla="*/ 3810718 h 4424422"/>
              <a:gd name="connsiteX2838" fmla="*/ 5670879 w 6881721"/>
              <a:gd name="connsiteY2838" fmla="*/ 1231231 h 4424422"/>
              <a:gd name="connsiteX2839" fmla="*/ 5657401 w 6881721"/>
              <a:gd name="connsiteY2839" fmla="*/ 1263506 h 4424422"/>
              <a:gd name="connsiteX2840" fmla="*/ 5592780 w 6881721"/>
              <a:gd name="connsiteY2840" fmla="*/ 1263506 h 4424422"/>
              <a:gd name="connsiteX2841" fmla="*/ 5592780 w 6881721"/>
              <a:gd name="connsiteY2841" fmla="*/ 1198956 h 4424422"/>
              <a:gd name="connsiteX2842" fmla="*/ 5657401 w 6881721"/>
              <a:gd name="connsiteY2842" fmla="*/ 1198956 h 4424422"/>
              <a:gd name="connsiteX2843" fmla="*/ 5670879 w 6881721"/>
              <a:gd name="connsiteY2843" fmla="*/ 1231231 h 4424422"/>
              <a:gd name="connsiteX2844" fmla="*/ 5670879 w 6881721"/>
              <a:gd name="connsiteY2844" fmla="*/ 908822 h 4424422"/>
              <a:gd name="connsiteX2845" fmla="*/ 5657401 w 6881721"/>
              <a:gd name="connsiteY2845" fmla="*/ 941098 h 4424422"/>
              <a:gd name="connsiteX2846" fmla="*/ 5592780 w 6881721"/>
              <a:gd name="connsiteY2846" fmla="*/ 941098 h 4424422"/>
              <a:gd name="connsiteX2847" fmla="*/ 5592780 w 6881721"/>
              <a:gd name="connsiteY2847" fmla="*/ 876546 h 4424422"/>
              <a:gd name="connsiteX2848" fmla="*/ 5657401 w 6881721"/>
              <a:gd name="connsiteY2848" fmla="*/ 876546 h 4424422"/>
              <a:gd name="connsiteX2849" fmla="*/ 5670879 w 6881721"/>
              <a:gd name="connsiteY2849" fmla="*/ 908822 h 4424422"/>
              <a:gd name="connsiteX2850" fmla="*/ 5693254 w 6881721"/>
              <a:gd name="connsiteY2850" fmla="*/ 1553467 h 4424422"/>
              <a:gd name="connsiteX2851" fmla="*/ 5673297 w 6881721"/>
              <a:gd name="connsiteY2851" fmla="*/ 1601794 h 4424422"/>
              <a:gd name="connsiteX2852" fmla="*/ 5576539 w 6881721"/>
              <a:gd name="connsiteY2852" fmla="*/ 1601794 h 4424422"/>
              <a:gd name="connsiteX2853" fmla="*/ 5576539 w 6881721"/>
              <a:gd name="connsiteY2853" fmla="*/ 1505140 h 4424422"/>
              <a:gd name="connsiteX2854" fmla="*/ 5673297 w 6881721"/>
              <a:gd name="connsiteY2854" fmla="*/ 1505140 h 4424422"/>
              <a:gd name="connsiteX2855" fmla="*/ 5693254 w 6881721"/>
              <a:gd name="connsiteY2855" fmla="*/ 1553467 h 4424422"/>
              <a:gd name="connsiteX2856" fmla="*/ 5693599 w 6881721"/>
              <a:gd name="connsiteY2856" fmla="*/ 2843448 h 4424422"/>
              <a:gd name="connsiteX2857" fmla="*/ 5673643 w 6881721"/>
              <a:gd name="connsiteY2857" fmla="*/ 2891774 h 4424422"/>
              <a:gd name="connsiteX2858" fmla="*/ 5576885 w 6881721"/>
              <a:gd name="connsiteY2858" fmla="*/ 2891774 h 4424422"/>
              <a:gd name="connsiteX2859" fmla="*/ 5576885 w 6881721"/>
              <a:gd name="connsiteY2859" fmla="*/ 2795120 h 4424422"/>
              <a:gd name="connsiteX2860" fmla="*/ 5673643 w 6881721"/>
              <a:gd name="connsiteY2860" fmla="*/ 2795120 h 4424422"/>
              <a:gd name="connsiteX2861" fmla="*/ 5693599 w 6881721"/>
              <a:gd name="connsiteY2861" fmla="*/ 2843448 h 4424422"/>
              <a:gd name="connsiteX2862" fmla="*/ 5716580 w 6881721"/>
              <a:gd name="connsiteY2862" fmla="*/ 4132868 h 4424422"/>
              <a:gd name="connsiteX2863" fmla="*/ 5689884 w 6881721"/>
              <a:gd name="connsiteY2863" fmla="*/ 4197288 h 4424422"/>
              <a:gd name="connsiteX2864" fmla="*/ 5560988 w 6881721"/>
              <a:gd name="connsiteY2864" fmla="*/ 4197288 h 4424422"/>
              <a:gd name="connsiteX2865" fmla="*/ 5560988 w 6881721"/>
              <a:gd name="connsiteY2865" fmla="*/ 4068188 h 4424422"/>
              <a:gd name="connsiteX2866" fmla="*/ 5689884 w 6881721"/>
              <a:gd name="connsiteY2866" fmla="*/ 4068188 h 4424422"/>
              <a:gd name="connsiteX2867" fmla="*/ 5716580 w 6881721"/>
              <a:gd name="connsiteY2867" fmla="*/ 4132868 h 4424422"/>
              <a:gd name="connsiteX2868" fmla="*/ 5734576 w 6881721"/>
              <a:gd name="connsiteY2868" fmla="*/ 4424422 h 4424422"/>
              <a:gd name="connsiteX2869" fmla="*/ 5517646 w 6881721"/>
              <a:gd name="connsiteY2869" fmla="*/ 4424422 h 4424422"/>
              <a:gd name="connsiteX2870" fmla="*/ 5525410 w 6881721"/>
              <a:gd name="connsiteY2870" fmla="*/ 4402316 h 4424422"/>
              <a:gd name="connsiteX2871" fmla="*/ 5545783 w 6881721"/>
              <a:gd name="connsiteY2871" fmla="*/ 4374718 h 4424422"/>
              <a:gd name="connsiteX2872" fmla="*/ 5669410 w 6881721"/>
              <a:gd name="connsiteY2872" fmla="*/ 4349670 h 4424422"/>
              <a:gd name="connsiteX2873" fmla="*/ 5705308 w 6881721"/>
              <a:gd name="connsiteY2873" fmla="*/ 4373488 h 4424422"/>
              <a:gd name="connsiteX2874" fmla="*/ 5706126 w 6881721"/>
              <a:gd name="connsiteY2874" fmla="*/ 4374718 h 4424422"/>
              <a:gd name="connsiteX2875" fmla="*/ 5707982 w 6881721"/>
              <a:gd name="connsiteY2875" fmla="*/ 4375950 h 4424422"/>
              <a:gd name="connsiteX2876" fmla="*/ 5732239 w 6881721"/>
              <a:gd name="connsiteY2876" fmla="*/ 4412430 h 4424422"/>
              <a:gd name="connsiteX2877" fmla="*/ 5739214 w 6881721"/>
              <a:gd name="connsiteY2877" fmla="*/ 2520866 h 4424422"/>
              <a:gd name="connsiteX2878" fmla="*/ 5705781 w 6881721"/>
              <a:gd name="connsiteY2878" fmla="*/ 2601468 h 4424422"/>
              <a:gd name="connsiteX2879" fmla="*/ 5544401 w 6881721"/>
              <a:gd name="connsiteY2879" fmla="*/ 2601468 h 4424422"/>
              <a:gd name="connsiteX2880" fmla="*/ 5544401 w 6881721"/>
              <a:gd name="connsiteY2880" fmla="*/ 2440264 h 4424422"/>
              <a:gd name="connsiteX2881" fmla="*/ 5705781 w 6881721"/>
              <a:gd name="connsiteY2881" fmla="*/ 2440264 h 4424422"/>
              <a:gd name="connsiteX2882" fmla="*/ 5739214 w 6881721"/>
              <a:gd name="connsiteY2882" fmla="*/ 2520866 h 4424422"/>
              <a:gd name="connsiteX2883" fmla="*/ 5739214 w 6881721"/>
              <a:gd name="connsiteY2883" fmla="*/ 2198458 h 4424422"/>
              <a:gd name="connsiteX2884" fmla="*/ 5705781 w 6881721"/>
              <a:gd name="connsiteY2884" fmla="*/ 2279060 h 4424422"/>
              <a:gd name="connsiteX2885" fmla="*/ 5544401 w 6881721"/>
              <a:gd name="connsiteY2885" fmla="*/ 2279060 h 4424422"/>
              <a:gd name="connsiteX2886" fmla="*/ 5544401 w 6881721"/>
              <a:gd name="connsiteY2886" fmla="*/ 2117856 h 4424422"/>
              <a:gd name="connsiteX2887" fmla="*/ 5705781 w 6881721"/>
              <a:gd name="connsiteY2887" fmla="*/ 2117856 h 4424422"/>
              <a:gd name="connsiteX2888" fmla="*/ 5739214 w 6881721"/>
              <a:gd name="connsiteY2888" fmla="*/ 2198458 h 4424422"/>
              <a:gd name="connsiteX2889" fmla="*/ 5739214 w 6881721"/>
              <a:gd name="connsiteY2889" fmla="*/ 1876048 h 4424422"/>
              <a:gd name="connsiteX2890" fmla="*/ 5705781 w 6881721"/>
              <a:gd name="connsiteY2890" fmla="*/ 1956650 h 4424422"/>
              <a:gd name="connsiteX2891" fmla="*/ 5544401 w 6881721"/>
              <a:gd name="connsiteY2891" fmla="*/ 1956650 h 4424422"/>
              <a:gd name="connsiteX2892" fmla="*/ 5544401 w 6881721"/>
              <a:gd name="connsiteY2892" fmla="*/ 1795446 h 4424422"/>
              <a:gd name="connsiteX2893" fmla="*/ 5705781 w 6881721"/>
              <a:gd name="connsiteY2893" fmla="*/ 1795446 h 4424422"/>
              <a:gd name="connsiteX2894" fmla="*/ 5739214 w 6881721"/>
              <a:gd name="connsiteY2894" fmla="*/ 1876048 h 4424422"/>
              <a:gd name="connsiteX2895" fmla="*/ 5793382 w 6881721"/>
              <a:gd name="connsiteY2895" fmla="*/ 3342982 h 4424422"/>
              <a:gd name="connsiteX2896" fmla="*/ 5786643 w 6881721"/>
              <a:gd name="connsiteY2896" fmla="*/ 3359164 h 4424422"/>
              <a:gd name="connsiteX2897" fmla="*/ 5754506 w 6881721"/>
              <a:gd name="connsiteY2897" fmla="*/ 3359164 h 4424422"/>
              <a:gd name="connsiteX2898" fmla="*/ 5754506 w 6881721"/>
              <a:gd name="connsiteY2898" fmla="*/ 3327060 h 4424422"/>
              <a:gd name="connsiteX2899" fmla="*/ 5786643 w 6881721"/>
              <a:gd name="connsiteY2899" fmla="*/ 3327060 h 4424422"/>
              <a:gd name="connsiteX2900" fmla="*/ 5793382 w 6881721"/>
              <a:gd name="connsiteY2900" fmla="*/ 3342982 h 4424422"/>
              <a:gd name="connsiteX2901" fmla="*/ 5794073 w 6881721"/>
              <a:gd name="connsiteY2901" fmla="*/ 3665736 h 4424422"/>
              <a:gd name="connsiteX2902" fmla="*/ 5787334 w 6881721"/>
              <a:gd name="connsiteY2902" fmla="*/ 3681918 h 4424422"/>
              <a:gd name="connsiteX2903" fmla="*/ 5755196 w 6881721"/>
              <a:gd name="connsiteY2903" fmla="*/ 3681918 h 4424422"/>
              <a:gd name="connsiteX2904" fmla="*/ 5755196 w 6881721"/>
              <a:gd name="connsiteY2904" fmla="*/ 3649814 h 4424422"/>
              <a:gd name="connsiteX2905" fmla="*/ 5787334 w 6881721"/>
              <a:gd name="connsiteY2905" fmla="*/ 3649814 h 4424422"/>
              <a:gd name="connsiteX2906" fmla="*/ 5794073 w 6881721"/>
              <a:gd name="connsiteY2906" fmla="*/ 3665736 h 4424422"/>
              <a:gd name="connsiteX2907" fmla="*/ 5794073 w 6881721"/>
              <a:gd name="connsiteY2907" fmla="*/ 3020228 h 4424422"/>
              <a:gd name="connsiteX2908" fmla="*/ 5787334 w 6881721"/>
              <a:gd name="connsiteY2908" fmla="*/ 3036410 h 4424422"/>
              <a:gd name="connsiteX2909" fmla="*/ 5755196 w 6881721"/>
              <a:gd name="connsiteY2909" fmla="*/ 3036410 h 4424422"/>
              <a:gd name="connsiteX2910" fmla="*/ 5755196 w 6881721"/>
              <a:gd name="connsiteY2910" fmla="*/ 3004306 h 4424422"/>
              <a:gd name="connsiteX2911" fmla="*/ 5787334 w 6881721"/>
              <a:gd name="connsiteY2911" fmla="*/ 3004306 h 4424422"/>
              <a:gd name="connsiteX2912" fmla="*/ 5794073 w 6881721"/>
              <a:gd name="connsiteY2912" fmla="*/ 3020228 h 4424422"/>
              <a:gd name="connsiteX2913" fmla="*/ 5799957 w 6881721"/>
              <a:gd name="connsiteY2913" fmla="*/ 788417 h 4424422"/>
              <a:gd name="connsiteX2914" fmla="*/ 5786816 w 6881721"/>
              <a:gd name="connsiteY2914" fmla="*/ 793787 h 4424422"/>
              <a:gd name="connsiteX2915" fmla="*/ 5754506 w 6881721"/>
              <a:gd name="connsiteY2915" fmla="*/ 780584 h 4424422"/>
              <a:gd name="connsiteX2916" fmla="*/ 5741029 w 6881721"/>
              <a:gd name="connsiteY2916" fmla="*/ 748308 h 4424422"/>
              <a:gd name="connsiteX2917" fmla="*/ 5742279 w 6881721"/>
              <a:gd name="connsiteY2917" fmla="*/ 745314 h 4424422"/>
              <a:gd name="connsiteX2918" fmla="*/ 5809624 w 6881721"/>
              <a:gd name="connsiteY2918" fmla="*/ 3971576 h 4424422"/>
              <a:gd name="connsiteX2919" fmla="*/ 5802885 w 6881721"/>
              <a:gd name="connsiteY2919" fmla="*/ 3987758 h 4424422"/>
              <a:gd name="connsiteX2920" fmla="*/ 5770747 w 6881721"/>
              <a:gd name="connsiteY2920" fmla="*/ 3987758 h 4424422"/>
              <a:gd name="connsiteX2921" fmla="*/ 5770747 w 6881721"/>
              <a:gd name="connsiteY2921" fmla="*/ 3955654 h 4424422"/>
              <a:gd name="connsiteX2922" fmla="*/ 5802885 w 6881721"/>
              <a:gd name="connsiteY2922" fmla="*/ 3955654 h 4424422"/>
              <a:gd name="connsiteX2923" fmla="*/ 5809624 w 6881721"/>
              <a:gd name="connsiteY2923" fmla="*/ 3971576 h 4424422"/>
              <a:gd name="connsiteX2924" fmla="*/ 5832604 w 6881721"/>
              <a:gd name="connsiteY2924" fmla="*/ 1392780 h 4424422"/>
              <a:gd name="connsiteX2925" fmla="*/ 5819126 w 6881721"/>
              <a:gd name="connsiteY2925" fmla="*/ 1425056 h 4424422"/>
              <a:gd name="connsiteX2926" fmla="*/ 5754506 w 6881721"/>
              <a:gd name="connsiteY2926" fmla="*/ 1425056 h 4424422"/>
              <a:gd name="connsiteX2927" fmla="*/ 5754506 w 6881721"/>
              <a:gd name="connsiteY2927" fmla="*/ 1360504 h 4424422"/>
              <a:gd name="connsiteX2928" fmla="*/ 5819126 w 6881721"/>
              <a:gd name="connsiteY2928" fmla="*/ 1360504 h 4424422"/>
              <a:gd name="connsiteX2929" fmla="*/ 5832604 w 6881721"/>
              <a:gd name="connsiteY2929" fmla="*/ 1392780 h 4424422"/>
              <a:gd name="connsiteX2930" fmla="*/ 5832949 w 6881721"/>
              <a:gd name="connsiteY2930" fmla="*/ 1070371 h 4424422"/>
              <a:gd name="connsiteX2931" fmla="*/ 5819472 w 6881721"/>
              <a:gd name="connsiteY2931" fmla="*/ 1102646 h 4424422"/>
              <a:gd name="connsiteX2932" fmla="*/ 5754851 w 6881721"/>
              <a:gd name="connsiteY2932" fmla="*/ 1102646 h 4424422"/>
              <a:gd name="connsiteX2933" fmla="*/ 5754851 w 6881721"/>
              <a:gd name="connsiteY2933" fmla="*/ 1038096 h 4424422"/>
              <a:gd name="connsiteX2934" fmla="*/ 5819472 w 6881721"/>
              <a:gd name="connsiteY2934" fmla="*/ 1038096 h 4424422"/>
              <a:gd name="connsiteX2935" fmla="*/ 5832949 w 6881721"/>
              <a:gd name="connsiteY2935" fmla="*/ 1070371 h 4424422"/>
              <a:gd name="connsiteX2936" fmla="*/ 5900594 w 6881721"/>
              <a:gd name="connsiteY2936" fmla="*/ 2682071 h 4424422"/>
              <a:gd name="connsiteX2937" fmla="*/ 5867160 w 6881721"/>
              <a:gd name="connsiteY2937" fmla="*/ 2762672 h 4424422"/>
              <a:gd name="connsiteX2938" fmla="*/ 5705781 w 6881721"/>
              <a:gd name="connsiteY2938" fmla="*/ 2762672 h 4424422"/>
              <a:gd name="connsiteX2939" fmla="*/ 5705781 w 6881721"/>
              <a:gd name="connsiteY2939" fmla="*/ 2601468 h 4424422"/>
              <a:gd name="connsiteX2940" fmla="*/ 5867160 w 6881721"/>
              <a:gd name="connsiteY2940" fmla="*/ 2601468 h 4424422"/>
              <a:gd name="connsiteX2941" fmla="*/ 5900594 w 6881721"/>
              <a:gd name="connsiteY2941" fmla="*/ 2682071 h 4424422"/>
              <a:gd name="connsiteX2942" fmla="*/ 5900594 w 6881721"/>
              <a:gd name="connsiteY2942" fmla="*/ 1714844 h 4424422"/>
              <a:gd name="connsiteX2943" fmla="*/ 5867160 w 6881721"/>
              <a:gd name="connsiteY2943" fmla="*/ 1795446 h 4424422"/>
              <a:gd name="connsiteX2944" fmla="*/ 5705781 w 6881721"/>
              <a:gd name="connsiteY2944" fmla="*/ 1795446 h 4424422"/>
              <a:gd name="connsiteX2945" fmla="*/ 5705781 w 6881721"/>
              <a:gd name="connsiteY2945" fmla="*/ 1634242 h 4424422"/>
              <a:gd name="connsiteX2946" fmla="*/ 5867160 w 6881721"/>
              <a:gd name="connsiteY2946" fmla="*/ 1634242 h 4424422"/>
              <a:gd name="connsiteX2947" fmla="*/ 5900594 w 6881721"/>
              <a:gd name="connsiteY2947" fmla="*/ 1714844 h 4424422"/>
              <a:gd name="connsiteX2948" fmla="*/ 5900940 w 6881721"/>
              <a:gd name="connsiteY2948" fmla="*/ 4294116 h 4424422"/>
              <a:gd name="connsiteX2949" fmla="*/ 5867505 w 6881721"/>
              <a:gd name="connsiteY2949" fmla="*/ 4374718 h 4424422"/>
              <a:gd name="connsiteX2950" fmla="*/ 5743880 w 6881721"/>
              <a:gd name="connsiteY2950" fmla="*/ 4399766 h 4424422"/>
              <a:gd name="connsiteX2951" fmla="*/ 5707982 w 6881721"/>
              <a:gd name="connsiteY2951" fmla="*/ 4375950 h 4424422"/>
              <a:gd name="connsiteX2952" fmla="*/ 5707163 w 6881721"/>
              <a:gd name="connsiteY2952" fmla="*/ 4374718 h 4424422"/>
              <a:gd name="connsiteX2953" fmla="*/ 5705308 w 6881721"/>
              <a:gd name="connsiteY2953" fmla="*/ 4373488 h 4424422"/>
              <a:gd name="connsiteX2954" fmla="*/ 5681051 w 6881721"/>
              <a:gd name="connsiteY2954" fmla="*/ 4337006 h 4424422"/>
              <a:gd name="connsiteX2955" fmla="*/ 5706126 w 6881721"/>
              <a:gd name="connsiteY2955" fmla="*/ 4213512 h 4424422"/>
              <a:gd name="connsiteX2956" fmla="*/ 5867505 w 6881721"/>
              <a:gd name="connsiteY2956" fmla="*/ 4213512 h 4424422"/>
              <a:gd name="connsiteX2957" fmla="*/ 5900940 w 6881721"/>
              <a:gd name="connsiteY2957" fmla="*/ 4294116 h 4424422"/>
              <a:gd name="connsiteX2958" fmla="*/ 5901630 w 6881721"/>
              <a:gd name="connsiteY2958" fmla="*/ 2359662 h 4424422"/>
              <a:gd name="connsiteX2959" fmla="*/ 5893272 w 6881721"/>
              <a:gd name="connsiteY2959" fmla="*/ 2402552 h 4424422"/>
              <a:gd name="connsiteX2960" fmla="*/ 5869016 w 6881721"/>
              <a:gd name="connsiteY2960" fmla="*/ 2439033 h 4424422"/>
              <a:gd name="connsiteX2961" fmla="*/ 5867160 w 6881721"/>
              <a:gd name="connsiteY2961" fmla="*/ 2440264 h 4424422"/>
              <a:gd name="connsiteX2962" fmla="*/ 5866342 w 6881721"/>
              <a:gd name="connsiteY2962" fmla="*/ 2441495 h 4424422"/>
              <a:gd name="connsiteX2963" fmla="*/ 5830444 w 6881721"/>
              <a:gd name="connsiteY2963" fmla="*/ 2465312 h 4424422"/>
              <a:gd name="connsiteX2964" fmla="*/ 5706817 w 6881721"/>
              <a:gd name="connsiteY2964" fmla="*/ 2440264 h 4424422"/>
              <a:gd name="connsiteX2965" fmla="*/ 5706817 w 6881721"/>
              <a:gd name="connsiteY2965" fmla="*/ 2279060 h 4424422"/>
              <a:gd name="connsiteX2966" fmla="*/ 5830444 w 6881721"/>
              <a:gd name="connsiteY2966" fmla="*/ 2254012 h 4424422"/>
              <a:gd name="connsiteX2967" fmla="*/ 5866342 w 6881721"/>
              <a:gd name="connsiteY2967" fmla="*/ 2277829 h 4424422"/>
              <a:gd name="connsiteX2968" fmla="*/ 5867160 w 6881721"/>
              <a:gd name="connsiteY2968" fmla="*/ 2279060 h 4424422"/>
              <a:gd name="connsiteX2969" fmla="*/ 5869016 w 6881721"/>
              <a:gd name="connsiteY2969" fmla="*/ 2280291 h 4424422"/>
              <a:gd name="connsiteX2970" fmla="*/ 5893272 w 6881721"/>
              <a:gd name="connsiteY2970" fmla="*/ 2316772 h 4424422"/>
              <a:gd name="connsiteX2971" fmla="*/ 5901630 w 6881721"/>
              <a:gd name="connsiteY2971" fmla="*/ 2359662 h 4424422"/>
              <a:gd name="connsiteX2972" fmla="*/ 5901630 w 6881721"/>
              <a:gd name="connsiteY2972" fmla="*/ 2037253 h 4424422"/>
              <a:gd name="connsiteX2973" fmla="*/ 5893272 w 6881721"/>
              <a:gd name="connsiteY2973" fmla="*/ 2080144 h 4424422"/>
              <a:gd name="connsiteX2974" fmla="*/ 5869016 w 6881721"/>
              <a:gd name="connsiteY2974" fmla="*/ 2116625 h 4424422"/>
              <a:gd name="connsiteX2975" fmla="*/ 5867160 w 6881721"/>
              <a:gd name="connsiteY2975" fmla="*/ 2117856 h 4424422"/>
              <a:gd name="connsiteX2976" fmla="*/ 5866342 w 6881721"/>
              <a:gd name="connsiteY2976" fmla="*/ 2119087 h 4424422"/>
              <a:gd name="connsiteX2977" fmla="*/ 5830444 w 6881721"/>
              <a:gd name="connsiteY2977" fmla="*/ 2142904 h 4424422"/>
              <a:gd name="connsiteX2978" fmla="*/ 5706817 w 6881721"/>
              <a:gd name="connsiteY2978" fmla="*/ 2117856 h 4424422"/>
              <a:gd name="connsiteX2979" fmla="*/ 5706817 w 6881721"/>
              <a:gd name="connsiteY2979" fmla="*/ 1956650 h 4424422"/>
              <a:gd name="connsiteX2980" fmla="*/ 5830444 w 6881721"/>
              <a:gd name="connsiteY2980" fmla="*/ 1931602 h 4424422"/>
              <a:gd name="connsiteX2981" fmla="*/ 5866342 w 6881721"/>
              <a:gd name="connsiteY2981" fmla="*/ 1955419 h 4424422"/>
              <a:gd name="connsiteX2982" fmla="*/ 5867160 w 6881721"/>
              <a:gd name="connsiteY2982" fmla="*/ 1956650 h 4424422"/>
              <a:gd name="connsiteX2983" fmla="*/ 5869016 w 6881721"/>
              <a:gd name="connsiteY2983" fmla="*/ 1957881 h 4424422"/>
              <a:gd name="connsiteX2984" fmla="*/ 5893272 w 6881721"/>
              <a:gd name="connsiteY2984" fmla="*/ 1994363 h 4424422"/>
              <a:gd name="connsiteX2985" fmla="*/ 5901630 w 6881721"/>
              <a:gd name="connsiteY2985" fmla="*/ 2037253 h 4424422"/>
              <a:gd name="connsiteX2986" fmla="*/ 5954415 w 6881721"/>
              <a:gd name="connsiteY2986" fmla="*/ 3826250 h 4424422"/>
              <a:gd name="connsiteX2987" fmla="*/ 5947677 w 6881721"/>
              <a:gd name="connsiteY2987" fmla="*/ 3842432 h 4424422"/>
              <a:gd name="connsiteX2988" fmla="*/ 5915539 w 6881721"/>
              <a:gd name="connsiteY2988" fmla="*/ 3842432 h 4424422"/>
              <a:gd name="connsiteX2989" fmla="*/ 5915539 w 6881721"/>
              <a:gd name="connsiteY2989" fmla="*/ 3810328 h 4424422"/>
              <a:gd name="connsiteX2990" fmla="*/ 5947677 w 6881721"/>
              <a:gd name="connsiteY2990" fmla="*/ 3810328 h 4424422"/>
              <a:gd name="connsiteX2991" fmla="*/ 5954415 w 6881721"/>
              <a:gd name="connsiteY2991" fmla="*/ 3826250 h 4424422"/>
              <a:gd name="connsiteX2992" fmla="*/ 5954415 w 6881721"/>
              <a:gd name="connsiteY2992" fmla="*/ 3503842 h 4424422"/>
              <a:gd name="connsiteX2993" fmla="*/ 5947677 w 6881721"/>
              <a:gd name="connsiteY2993" fmla="*/ 3520024 h 4424422"/>
              <a:gd name="connsiteX2994" fmla="*/ 5915539 w 6881721"/>
              <a:gd name="connsiteY2994" fmla="*/ 3520024 h 4424422"/>
              <a:gd name="connsiteX2995" fmla="*/ 5915539 w 6881721"/>
              <a:gd name="connsiteY2995" fmla="*/ 3487920 h 4424422"/>
              <a:gd name="connsiteX2996" fmla="*/ 5947677 w 6881721"/>
              <a:gd name="connsiteY2996" fmla="*/ 3487920 h 4424422"/>
              <a:gd name="connsiteX2997" fmla="*/ 5954415 w 6881721"/>
              <a:gd name="connsiteY2997" fmla="*/ 3503842 h 4424422"/>
              <a:gd name="connsiteX2998" fmla="*/ 5954415 w 6881721"/>
              <a:gd name="connsiteY2998" fmla="*/ 3181433 h 4424422"/>
              <a:gd name="connsiteX2999" fmla="*/ 5947677 w 6881721"/>
              <a:gd name="connsiteY2999" fmla="*/ 3197614 h 4424422"/>
              <a:gd name="connsiteX3000" fmla="*/ 5915539 w 6881721"/>
              <a:gd name="connsiteY3000" fmla="*/ 3197614 h 4424422"/>
              <a:gd name="connsiteX3001" fmla="*/ 5915539 w 6881721"/>
              <a:gd name="connsiteY3001" fmla="*/ 3165512 h 4424422"/>
              <a:gd name="connsiteX3002" fmla="*/ 5947677 w 6881721"/>
              <a:gd name="connsiteY3002" fmla="*/ 3165512 h 4424422"/>
              <a:gd name="connsiteX3003" fmla="*/ 5954415 w 6881721"/>
              <a:gd name="connsiteY3003" fmla="*/ 3181433 h 4424422"/>
              <a:gd name="connsiteX3004" fmla="*/ 5984465 w 6881721"/>
              <a:gd name="connsiteY3004" fmla="*/ 932789 h 4424422"/>
              <a:gd name="connsiteX3005" fmla="*/ 5980851 w 6881721"/>
              <a:gd name="connsiteY3005" fmla="*/ 941442 h 4424422"/>
              <a:gd name="connsiteX3006" fmla="*/ 5916230 w 6881721"/>
              <a:gd name="connsiteY3006" fmla="*/ 941442 h 4424422"/>
              <a:gd name="connsiteX3007" fmla="*/ 5916230 w 6881721"/>
              <a:gd name="connsiteY3007" fmla="*/ 876892 h 4424422"/>
              <a:gd name="connsiteX3008" fmla="*/ 5917590 w 6881721"/>
              <a:gd name="connsiteY3008" fmla="*/ 876325 h 4424422"/>
              <a:gd name="connsiteX3009" fmla="*/ 5944163 w 6881721"/>
              <a:gd name="connsiteY3009" fmla="*/ 896184 h 4424422"/>
              <a:gd name="connsiteX3010" fmla="*/ 5993292 w 6881721"/>
              <a:gd name="connsiteY3010" fmla="*/ 2843275 h 4424422"/>
              <a:gd name="connsiteX3011" fmla="*/ 5979814 w 6881721"/>
              <a:gd name="connsiteY3011" fmla="*/ 2875550 h 4424422"/>
              <a:gd name="connsiteX3012" fmla="*/ 5915194 w 6881721"/>
              <a:gd name="connsiteY3012" fmla="*/ 2875550 h 4424422"/>
              <a:gd name="connsiteX3013" fmla="*/ 5915194 w 6881721"/>
              <a:gd name="connsiteY3013" fmla="*/ 2811000 h 4424422"/>
              <a:gd name="connsiteX3014" fmla="*/ 5979814 w 6881721"/>
              <a:gd name="connsiteY3014" fmla="*/ 2811000 h 4424422"/>
              <a:gd name="connsiteX3015" fmla="*/ 5993292 w 6881721"/>
              <a:gd name="connsiteY3015" fmla="*/ 2843275 h 4424422"/>
              <a:gd name="connsiteX3016" fmla="*/ 5994329 w 6881721"/>
              <a:gd name="connsiteY3016" fmla="*/ 1231576 h 4424422"/>
              <a:gd name="connsiteX3017" fmla="*/ 5980851 w 6881721"/>
              <a:gd name="connsiteY3017" fmla="*/ 1263852 h 4424422"/>
              <a:gd name="connsiteX3018" fmla="*/ 5916230 w 6881721"/>
              <a:gd name="connsiteY3018" fmla="*/ 1263852 h 4424422"/>
              <a:gd name="connsiteX3019" fmla="*/ 5916230 w 6881721"/>
              <a:gd name="connsiteY3019" fmla="*/ 1199300 h 4424422"/>
              <a:gd name="connsiteX3020" fmla="*/ 5980851 w 6881721"/>
              <a:gd name="connsiteY3020" fmla="*/ 1199300 h 4424422"/>
              <a:gd name="connsiteX3021" fmla="*/ 5994329 w 6881721"/>
              <a:gd name="connsiteY3021" fmla="*/ 1231576 h 4424422"/>
              <a:gd name="connsiteX3022" fmla="*/ 6016013 w 6881721"/>
              <a:gd name="connsiteY3022" fmla="*/ 4132738 h 4424422"/>
              <a:gd name="connsiteX3023" fmla="*/ 5996056 w 6881721"/>
              <a:gd name="connsiteY3023" fmla="*/ 4181064 h 4424422"/>
              <a:gd name="connsiteX3024" fmla="*/ 5899297 w 6881721"/>
              <a:gd name="connsiteY3024" fmla="*/ 4181064 h 4424422"/>
              <a:gd name="connsiteX3025" fmla="*/ 5899297 w 6881721"/>
              <a:gd name="connsiteY3025" fmla="*/ 4084412 h 4424422"/>
              <a:gd name="connsiteX3026" fmla="*/ 5996056 w 6881721"/>
              <a:gd name="connsiteY3026" fmla="*/ 4084412 h 4424422"/>
              <a:gd name="connsiteX3027" fmla="*/ 6016013 w 6881721"/>
              <a:gd name="connsiteY3027" fmla="*/ 4132738 h 4424422"/>
              <a:gd name="connsiteX3028" fmla="*/ 6016704 w 6881721"/>
              <a:gd name="connsiteY3028" fmla="*/ 1553812 h 4424422"/>
              <a:gd name="connsiteX3029" fmla="*/ 5996747 w 6881721"/>
              <a:gd name="connsiteY3029" fmla="*/ 1602138 h 4424422"/>
              <a:gd name="connsiteX3030" fmla="*/ 5899989 w 6881721"/>
              <a:gd name="connsiteY3030" fmla="*/ 1602138 h 4424422"/>
              <a:gd name="connsiteX3031" fmla="*/ 5899989 w 6881721"/>
              <a:gd name="connsiteY3031" fmla="*/ 1505486 h 4424422"/>
              <a:gd name="connsiteX3032" fmla="*/ 5996747 w 6881721"/>
              <a:gd name="connsiteY3032" fmla="*/ 1505486 h 4424422"/>
              <a:gd name="connsiteX3033" fmla="*/ 6016704 w 6881721"/>
              <a:gd name="connsiteY3033" fmla="*/ 1553812 h 4424422"/>
              <a:gd name="connsiteX3034" fmla="*/ 6056297 w 6881721"/>
              <a:gd name="connsiteY3034" fmla="*/ 4424422 h 4424422"/>
              <a:gd name="connsiteX3035" fmla="*/ 5839369 w 6881721"/>
              <a:gd name="connsiteY3035" fmla="*/ 4424422 h 4424422"/>
              <a:gd name="connsiteX3036" fmla="*/ 5847132 w 6881721"/>
              <a:gd name="connsiteY3036" fmla="*/ 4402316 h 4424422"/>
              <a:gd name="connsiteX3037" fmla="*/ 5867505 w 6881721"/>
              <a:gd name="connsiteY3037" fmla="*/ 4374718 h 4424422"/>
              <a:gd name="connsiteX3038" fmla="*/ 6028885 w 6881721"/>
              <a:gd name="connsiteY3038" fmla="*/ 4374718 h 4424422"/>
              <a:gd name="connsiteX3039" fmla="*/ 6053960 w 6881721"/>
              <a:gd name="connsiteY3039" fmla="*/ 4412430 h 4424422"/>
              <a:gd name="connsiteX3040" fmla="*/ 6061973 w 6881721"/>
              <a:gd name="connsiteY3040" fmla="*/ 2520866 h 4424422"/>
              <a:gd name="connsiteX3041" fmla="*/ 6028539 w 6881721"/>
              <a:gd name="connsiteY3041" fmla="*/ 2601468 h 4424422"/>
              <a:gd name="connsiteX3042" fmla="*/ 5867160 w 6881721"/>
              <a:gd name="connsiteY3042" fmla="*/ 2601468 h 4424422"/>
              <a:gd name="connsiteX3043" fmla="*/ 5842085 w 6881721"/>
              <a:gd name="connsiteY3043" fmla="*/ 2477976 h 4424422"/>
              <a:gd name="connsiteX3044" fmla="*/ 5866342 w 6881721"/>
              <a:gd name="connsiteY3044" fmla="*/ 2441495 h 4424422"/>
              <a:gd name="connsiteX3045" fmla="*/ 5868197 w 6881721"/>
              <a:gd name="connsiteY3045" fmla="*/ 2440264 h 4424422"/>
              <a:gd name="connsiteX3046" fmla="*/ 5869016 w 6881721"/>
              <a:gd name="connsiteY3046" fmla="*/ 2439033 h 4424422"/>
              <a:gd name="connsiteX3047" fmla="*/ 5904913 w 6881721"/>
              <a:gd name="connsiteY3047" fmla="*/ 2415216 h 4424422"/>
              <a:gd name="connsiteX3048" fmla="*/ 6028539 w 6881721"/>
              <a:gd name="connsiteY3048" fmla="*/ 2440264 h 4424422"/>
              <a:gd name="connsiteX3049" fmla="*/ 6061973 w 6881721"/>
              <a:gd name="connsiteY3049" fmla="*/ 2520866 h 4424422"/>
              <a:gd name="connsiteX3050" fmla="*/ 6061973 w 6881721"/>
              <a:gd name="connsiteY3050" fmla="*/ 2198457 h 4424422"/>
              <a:gd name="connsiteX3051" fmla="*/ 6028539 w 6881721"/>
              <a:gd name="connsiteY3051" fmla="*/ 2279060 h 4424422"/>
              <a:gd name="connsiteX3052" fmla="*/ 5904913 w 6881721"/>
              <a:gd name="connsiteY3052" fmla="*/ 2304108 h 4424422"/>
              <a:gd name="connsiteX3053" fmla="*/ 5869016 w 6881721"/>
              <a:gd name="connsiteY3053" fmla="*/ 2280291 h 4424422"/>
              <a:gd name="connsiteX3054" fmla="*/ 5868197 w 6881721"/>
              <a:gd name="connsiteY3054" fmla="*/ 2279060 h 4424422"/>
              <a:gd name="connsiteX3055" fmla="*/ 5866342 w 6881721"/>
              <a:gd name="connsiteY3055" fmla="*/ 2277829 h 4424422"/>
              <a:gd name="connsiteX3056" fmla="*/ 5842085 w 6881721"/>
              <a:gd name="connsiteY3056" fmla="*/ 2241348 h 4424422"/>
              <a:gd name="connsiteX3057" fmla="*/ 5842085 w 6881721"/>
              <a:gd name="connsiteY3057" fmla="*/ 2155568 h 4424422"/>
              <a:gd name="connsiteX3058" fmla="*/ 5866342 w 6881721"/>
              <a:gd name="connsiteY3058" fmla="*/ 2119087 h 4424422"/>
              <a:gd name="connsiteX3059" fmla="*/ 5868197 w 6881721"/>
              <a:gd name="connsiteY3059" fmla="*/ 2117856 h 4424422"/>
              <a:gd name="connsiteX3060" fmla="*/ 5869016 w 6881721"/>
              <a:gd name="connsiteY3060" fmla="*/ 2116625 h 4424422"/>
              <a:gd name="connsiteX3061" fmla="*/ 5904913 w 6881721"/>
              <a:gd name="connsiteY3061" fmla="*/ 2092808 h 4424422"/>
              <a:gd name="connsiteX3062" fmla="*/ 6028539 w 6881721"/>
              <a:gd name="connsiteY3062" fmla="*/ 2117856 h 4424422"/>
              <a:gd name="connsiteX3063" fmla="*/ 6061973 w 6881721"/>
              <a:gd name="connsiteY3063" fmla="*/ 2198457 h 4424422"/>
              <a:gd name="connsiteX3064" fmla="*/ 6061973 w 6881721"/>
              <a:gd name="connsiteY3064" fmla="*/ 1876048 h 4424422"/>
              <a:gd name="connsiteX3065" fmla="*/ 6028539 w 6881721"/>
              <a:gd name="connsiteY3065" fmla="*/ 1956650 h 4424422"/>
              <a:gd name="connsiteX3066" fmla="*/ 5904913 w 6881721"/>
              <a:gd name="connsiteY3066" fmla="*/ 1981698 h 4424422"/>
              <a:gd name="connsiteX3067" fmla="*/ 5869016 w 6881721"/>
              <a:gd name="connsiteY3067" fmla="*/ 1957881 h 4424422"/>
              <a:gd name="connsiteX3068" fmla="*/ 5868197 w 6881721"/>
              <a:gd name="connsiteY3068" fmla="*/ 1956650 h 4424422"/>
              <a:gd name="connsiteX3069" fmla="*/ 5866342 w 6881721"/>
              <a:gd name="connsiteY3069" fmla="*/ 1955419 h 4424422"/>
              <a:gd name="connsiteX3070" fmla="*/ 5842085 w 6881721"/>
              <a:gd name="connsiteY3070" fmla="*/ 1918938 h 4424422"/>
              <a:gd name="connsiteX3071" fmla="*/ 5867160 w 6881721"/>
              <a:gd name="connsiteY3071" fmla="*/ 1795446 h 4424422"/>
              <a:gd name="connsiteX3072" fmla="*/ 6028539 w 6881721"/>
              <a:gd name="connsiteY3072" fmla="*/ 1795446 h 4424422"/>
              <a:gd name="connsiteX3073" fmla="*/ 6061973 w 6881721"/>
              <a:gd name="connsiteY3073" fmla="*/ 1876048 h 4424422"/>
              <a:gd name="connsiteX3074" fmla="*/ 6115795 w 6881721"/>
              <a:gd name="connsiteY3074" fmla="*/ 3665046 h 4424422"/>
              <a:gd name="connsiteX3075" fmla="*/ 6109056 w 6881721"/>
              <a:gd name="connsiteY3075" fmla="*/ 3681228 h 4424422"/>
              <a:gd name="connsiteX3076" fmla="*/ 6076918 w 6881721"/>
              <a:gd name="connsiteY3076" fmla="*/ 3681228 h 4424422"/>
              <a:gd name="connsiteX3077" fmla="*/ 6076918 w 6881721"/>
              <a:gd name="connsiteY3077" fmla="*/ 3649124 h 4424422"/>
              <a:gd name="connsiteX3078" fmla="*/ 6109056 w 6881721"/>
              <a:gd name="connsiteY3078" fmla="*/ 3649124 h 4424422"/>
              <a:gd name="connsiteX3079" fmla="*/ 6115795 w 6881721"/>
              <a:gd name="connsiteY3079" fmla="*/ 3665046 h 4424422"/>
              <a:gd name="connsiteX3080" fmla="*/ 6115795 w 6881721"/>
              <a:gd name="connsiteY3080" fmla="*/ 3342638 h 4424422"/>
              <a:gd name="connsiteX3081" fmla="*/ 6109056 w 6881721"/>
              <a:gd name="connsiteY3081" fmla="*/ 3358818 h 4424422"/>
              <a:gd name="connsiteX3082" fmla="*/ 6076918 w 6881721"/>
              <a:gd name="connsiteY3082" fmla="*/ 3358818 h 4424422"/>
              <a:gd name="connsiteX3083" fmla="*/ 6076918 w 6881721"/>
              <a:gd name="connsiteY3083" fmla="*/ 3326716 h 4424422"/>
              <a:gd name="connsiteX3084" fmla="*/ 6109056 w 6881721"/>
              <a:gd name="connsiteY3084" fmla="*/ 3326716 h 4424422"/>
              <a:gd name="connsiteX3085" fmla="*/ 6115795 w 6881721"/>
              <a:gd name="connsiteY3085" fmla="*/ 3342638 h 4424422"/>
              <a:gd name="connsiteX3086" fmla="*/ 6150271 w 6881721"/>
              <a:gd name="connsiteY3086" fmla="*/ 1083390 h 4424422"/>
              <a:gd name="connsiteX3087" fmla="*/ 6142230 w 6881721"/>
              <a:gd name="connsiteY3087" fmla="*/ 1102646 h 4424422"/>
              <a:gd name="connsiteX3088" fmla="*/ 6077610 w 6881721"/>
              <a:gd name="connsiteY3088" fmla="*/ 1102646 h 4424422"/>
              <a:gd name="connsiteX3089" fmla="*/ 6077610 w 6881721"/>
              <a:gd name="connsiteY3089" fmla="*/ 1038096 h 4424422"/>
              <a:gd name="connsiteX3090" fmla="*/ 6093236 w 6881721"/>
              <a:gd name="connsiteY3090" fmla="*/ 1031585 h 4424422"/>
              <a:gd name="connsiteX3091" fmla="*/ 6155017 w 6881721"/>
              <a:gd name="connsiteY3091" fmla="*/ 3004134 h 4424422"/>
              <a:gd name="connsiteX3092" fmla="*/ 6141540 w 6881721"/>
              <a:gd name="connsiteY3092" fmla="*/ 3036410 h 4424422"/>
              <a:gd name="connsiteX3093" fmla="*/ 6076918 w 6881721"/>
              <a:gd name="connsiteY3093" fmla="*/ 3036410 h 4424422"/>
              <a:gd name="connsiteX3094" fmla="*/ 6076918 w 6881721"/>
              <a:gd name="connsiteY3094" fmla="*/ 2971858 h 4424422"/>
              <a:gd name="connsiteX3095" fmla="*/ 6141540 w 6881721"/>
              <a:gd name="connsiteY3095" fmla="*/ 2971858 h 4424422"/>
              <a:gd name="connsiteX3096" fmla="*/ 6155017 w 6881721"/>
              <a:gd name="connsiteY3096" fmla="*/ 3004134 h 4424422"/>
              <a:gd name="connsiteX3097" fmla="*/ 6155017 w 6881721"/>
              <a:gd name="connsiteY3097" fmla="*/ 2681725 h 4424422"/>
              <a:gd name="connsiteX3098" fmla="*/ 6141540 w 6881721"/>
              <a:gd name="connsiteY3098" fmla="*/ 2714000 h 4424422"/>
              <a:gd name="connsiteX3099" fmla="*/ 6076918 w 6881721"/>
              <a:gd name="connsiteY3099" fmla="*/ 2714000 h 4424422"/>
              <a:gd name="connsiteX3100" fmla="*/ 6076918 w 6881721"/>
              <a:gd name="connsiteY3100" fmla="*/ 2649450 h 4424422"/>
              <a:gd name="connsiteX3101" fmla="*/ 6141540 w 6881721"/>
              <a:gd name="connsiteY3101" fmla="*/ 2649450 h 4424422"/>
              <a:gd name="connsiteX3102" fmla="*/ 6155017 w 6881721"/>
              <a:gd name="connsiteY3102" fmla="*/ 2681725 h 4424422"/>
              <a:gd name="connsiteX3103" fmla="*/ 6177392 w 6881721"/>
              <a:gd name="connsiteY3103" fmla="*/ 4293598 h 4424422"/>
              <a:gd name="connsiteX3104" fmla="*/ 6157435 w 6881721"/>
              <a:gd name="connsiteY3104" fmla="*/ 4341924 h 4424422"/>
              <a:gd name="connsiteX3105" fmla="*/ 6060677 w 6881721"/>
              <a:gd name="connsiteY3105" fmla="*/ 4341924 h 4424422"/>
              <a:gd name="connsiteX3106" fmla="*/ 6060677 w 6881721"/>
              <a:gd name="connsiteY3106" fmla="*/ 4245270 h 4424422"/>
              <a:gd name="connsiteX3107" fmla="*/ 6157435 w 6881721"/>
              <a:gd name="connsiteY3107" fmla="*/ 4245270 h 4424422"/>
              <a:gd name="connsiteX3108" fmla="*/ 6177392 w 6881721"/>
              <a:gd name="connsiteY3108" fmla="*/ 4293598 h 4424422"/>
              <a:gd name="connsiteX3109" fmla="*/ 6177392 w 6881721"/>
              <a:gd name="connsiteY3109" fmla="*/ 3971189 h 4424422"/>
              <a:gd name="connsiteX3110" fmla="*/ 6157435 w 6881721"/>
              <a:gd name="connsiteY3110" fmla="*/ 4019516 h 4424422"/>
              <a:gd name="connsiteX3111" fmla="*/ 6060677 w 6881721"/>
              <a:gd name="connsiteY3111" fmla="*/ 4019516 h 4424422"/>
              <a:gd name="connsiteX3112" fmla="*/ 6060677 w 6881721"/>
              <a:gd name="connsiteY3112" fmla="*/ 3922862 h 4424422"/>
              <a:gd name="connsiteX3113" fmla="*/ 6157435 w 6881721"/>
              <a:gd name="connsiteY3113" fmla="*/ 3922862 h 4424422"/>
              <a:gd name="connsiteX3114" fmla="*/ 6177392 w 6881721"/>
              <a:gd name="connsiteY3114" fmla="*/ 3971189 h 4424422"/>
              <a:gd name="connsiteX3115" fmla="*/ 6177737 w 6881721"/>
              <a:gd name="connsiteY3115" fmla="*/ 1715017 h 4424422"/>
              <a:gd name="connsiteX3116" fmla="*/ 6157781 w 6881721"/>
              <a:gd name="connsiteY3116" fmla="*/ 1763344 h 4424422"/>
              <a:gd name="connsiteX3117" fmla="*/ 6061023 w 6881721"/>
              <a:gd name="connsiteY3117" fmla="*/ 1763344 h 4424422"/>
              <a:gd name="connsiteX3118" fmla="*/ 6061023 w 6881721"/>
              <a:gd name="connsiteY3118" fmla="*/ 1666690 h 4424422"/>
              <a:gd name="connsiteX3119" fmla="*/ 6157781 w 6881721"/>
              <a:gd name="connsiteY3119" fmla="*/ 1666690 h 4424422"/>
              <a:gd name="connsiteX3120" fmla="*/ 6177737 w 6881721"/>
              <a:gd name="connsiteY3120" fmla="*/ 1715017 h 4424422"/>
              <a:gd name="connsiteX3121" fmla="*/ 6177737 w 6881721"/>
              <a:gd name="connsiteY3121" fmla="*/ 1392953 h 4424422"/>
              <a:gd name="connsiteX3122" fmla="*/ 6157781 w 6881721"/>
              <a:gd name="connsiteY3122" fmla="*/ 1441280 h 4424422"/>
              <a:gd name="connsiteX3123" fmla="*/ 6061023 w 6881721"/>
              <a:gd name="connsiteY3123" fmla="*/ 1441280 h 4424422"/>
              <a:gd name="connsiteX3124" fmla="*/ 6061023 w 6881721"/>
              <a:gd name="connsiteY3124" fmla="*/ 1344626 h 4424422"/>
              <a:gd name="connsiteX3125" fmla="*/ 6157781 w 6881721"/>
              <a:gd name="connsiteY3125" fmla="*/ 1344626 h 4424422"/>
              <a:gd name="connsiteX3126" fmla="*/ 6177737 w 6881721"/>
              <a:gd name="connsiteY3126" fmla="*/ 1392953 h 4424422"/>
              <a:gd name="connsiteX3127" fmla="*/ 6223353 w 6881721"/>
              <a:gd name="connsiteY3127" fmla="*/ 2359662 h 4424422"/>
              <a:gd name="connsiteX3128" fmla="*/ 6189919 w 6881721"/>
              <a:gd name="connsiteY3128" fmla="*/ 2440264 h 4424422"/>
              <a:gd name="connsiteX3129" fmla="*/ 6028539 w 6881721"/>
              <a:gd name="connsiteY3129" fmla="*/ 2440264 h 4424422"/>
              <a:gd name="connsiteX3130" fmla="*/ 6028539 w 6881721"/>
              <a:gd name="connsiteY3130" fmla="*/ 2279060 h 4424422"/>
              <a:gd name="connsiteX3131" fmla="*/ 6189919 w 6881721"/>
              <a:gd name="connsiteY3131" fmla="*/ 2279060 h 4424422"/>
              <a:gd name="connsiteX3132" fmla="*/ 6223353 w 6881721"/>
              <a:gd name="connsiteY3132" fmla="*/ 2359662 h 4424422"/>
              <a:gd name="connsiteX3133" fmla="*/ 6223353 w 6881721"/>
              <a:gd name="connsiteY3133" fmla="*/ 2037253 h 4424422"/>
              <a:gd name="connsiteX3134" fmla="*/ 6189919 w 6881721"/>
              <a:gd name="connsiteY3134" fmla="*/ 2117856 h 4424422"/>
              <a:gd name="connsiteX3135" fmla="*/ 6028539 w 6881721"/>
              <a:gd name="connsiteY3135" fmla="*/ 2117856 h 4424422"/>
              <a:gd name="connsiteX3136" fmla="*/ 6028539 w 6881721"/>
              <a:gd name="connsiteY3136" fmla="*/ 1956650 h 4424422"/>
              <a:gd name="connsiteX3137" fmla="*/ 6189919 w 6881721"/>
              <a:gd name="connsiteY3137" fmla="*/ 1956650 h 4424422"/>
              <a:gd name="connsiteX3138" fmla="*/ 6223353 w 6881721"/>
              <a:gd name="connsiteY3138" fmla="*/ 2037253 h 4424422"/>
              <a:gd name="connsiteX3139" fmla="*/ 6277174 w 6881721"/>
              <a:gd name="connsiteY3139" fmla="*/ 3503496 h 4424422"/>
              <a:gd name="connsiteX3140" fmla="*/ 6270436 w 6881721"/>
              <a:gd name="connsiteY3140" fmla="*/ 3519678 h 4424422"/>
              <a:gd name="connsiteX3141" fmla="*/ 6238298 w 6881721"/>
              <a:gd name="connsiteY3141" fmla="*/ 3519678 h 4424422"/>
              <a:gd name="connsiteX3142" fmla="*/ 6238298 w 6881721"/>
              <a:gd name="connsiteY3142" fmla="*/ 3487574 h 4424422"/>
              <a:gd name="connsiteX3143" fmla="*/ 6270436 w 6881721"/>
              <a:gd name="connsiteY3143" fmla="*/ 3487574 h 4424422"/>
              <a:gd name="connsiteX3144" fmla="*/ 6277174 w 6881721"/>
              <a:gd name="connsiteY3144" fmla="*/ 3503496 h 4424422"/>
              <a:gd name="connsiteX3145" fmla="*/ 6316396 w 6881721"/>
              <a:gd name="connsiteY3145" fmla="*/ 3165339 h 4424422"/>
              <a:gd name="connsiteX3146" fmla="*/ 6302919 w 6881721"/>
              <a:gd name="connsiteY3146" fmla="*/ 3197614 h 4424422"/>
              <a:gd name="connsiteX3147" fmla="*/ 6238298 w 6881721"/>
              <a:gd name="connsiteY3147" fmla="*/ 3197614 h 4424422"/>
              <a:gd name="connsiteX3148" fmla="*/ 6238298 w 6881721"/>
              <a:gd name="connsiteY3148" fmla="*/ 3133064 h 4424422"/>
              <a:gd name="connsiteX3149" fmla="*/ 6302919 w 6881721"/>
              <a:gd name="connsiteY3149" fmla="*/ 3133064 h 4424422"/>
              <a:gd name="connsiteX3150" fmla="*/ 6316396 w 6881721"/>
              <a:gd name="connsiteY3150" fmla="*/ 3165339 h 4424422"/>
              <a:gd name="connsiteX3151" fmla="*/ 6316396 w 6881721"/>
              <a:gd name="connsiteY3151" fmla="*/ 2842930 h 4424422"/>
              <a:gd name="connsiteX3152" fmla="*/ 6302919 w 6881721"/>
              <a:gd name="connsiteY3152" fmla="*/ 2875206 h 4424422"/>
              <a:gd name="connsiteX3153" fmla="*/ 6238298 w 6881721"/>
              <a:gd name="connsiteY3153" fmla="*/ 2875206 h 4424422"/>
              <a:gd name="connsiteX3154" fmla="*/ 6238298 w 6881721"/>
              <a:gd name="connsiteY3154" fmla="*/ 2810654 h 4424422"/>
              <a:gd name="connsiteX3155" fmla="*/ 6302919 w 6881721"/>
              <a:gd name="connsiteY3155" fmla="*/ 2810654 h 4424422"/>
              <a:gd name="connsiteX3156" fmla="*/ 6316396 w 6881721"/>
              <a:gd name="connsiteY3156" fmla="*/ 2842930 h 4424422"/>
              <a:gd name="connsiteX3157" fmla="*/ 6316396 w 6881721"/>
              <a:gd name="connsiteY3157" fmla="*/ 2520521 h 4424422"/>
              <a:gd name="connsiteX3158" fmla="*/ 6302919 w 6881721"/>
              <a:gd name="connsiteY3158" fmla="*/ 2552796 h 4424422"/>
              <a:gd name="connsiteX3159" fmla="*/ 6238298 w 6881721"/>
              <a:gd name="connsiteY3159" fmla="*/ 2552796 h 4424422"/>
              <a:gd name="connsiteX3160" fmla="*/ 6238298 w 6881721"/>
              <a:gd name="connsiteY3160" fmla="*/ 2488246 h 4424422"/>
              <a:gd name="connsiteX3161" fmla="*/ 6302919 w 6881721"/>
              <a:gd name="connsiteY3161" fmla="*/ 2488246 h 4424422"/>
              <a:gd name="connsiteX3162" fmla="*/ 6316396 w 6881721"/>
              <a:gd name="connsiteY3162" fmla="*/ 2520521 h 4424422"/>
              <a:gd name="connsiteX3163" fmla="*/ 6326248 w 6881721"/>
              <a:gd name="connsiteY3163" fmla="*/ 1262914 h 4424422"/>
              <a:gd name="connsiteX3164" fmla="*/ 6319160 w 6881721"/>
              <a:gd name="connsiteY3164" fmla="*/ 1280076 h 4424422"/>
              <a:gd name="connsiteX3165" fmla="*/ 6222402 w 6881721"/>
              <a:gd name="connsiteY3165" fmla="*/ 1280076 h 4424422"/>
              <a:gd name="connsiteX3166" fmla="*/ 6222402 w 6881721"/>
              <a:gd name="connsiteY3166" fmla="*/ 1183422 h 4424422"/>
              <a:gd name="connsiteX3167" fmla="*/ 6242105 w 6881721"/>
              <a:gd name="connsiteY3167" fmla="*/ 1170389 h 4424422"/>
              <a:gd name="connsiteX3168" fmla="*/ 6331175 w 6881721"/>
              <a:gd name="connsiteY3168" fmla="*/ 4424422 h 4424422"/>
              <a:gd name="connsiteX3169" fmla="*/ 6211078 w 6881721"/>
              <a:gd name="connsiteY3169" fmla="*/ 4424422 h 4424422"/>
              <a:gd name="connsiteX3170" fmla="*/ 6222747 w 6881721"/>
              <a:gd name="connsiteY3170" fmla="*/ 4406820 h 4424422"/>
              <a:gd name="connsiteX3171" fmla="*/ 6319506 w 6881721"/>
              <a:gd name="connsiteY3171" fmla="*/ 4406820 h 4424422"/>
              <a:gd name="connsiteX3172" fmla="*/ 6339463 w 6881721"/>
              <a:gd name="connsiteY3172" fmla="*/ 4132738 h 4424422"/>
              <a:gd name="connsiteX3173" fmla="*/ 6319506 w 6881721"/>
              <a:gd name="connsiteY3173" fmla="*/ 4181064 h 4424422"/>
              <a:gd name="connsiteX3174" fmla="*/ 6222747 w 6881721"/>
              <a:gd name="connsiteY3174" fmla="*/ 4181064 h 4424422"/>
              <a:gd name="connsiteX3175" fmla="*/ 6222747 w 6881721"/>
              <a:gd name="connsiteY3175" fmla="*/ 4084412 h 4424422"/>
              <a:gd name="connsiteX3176" fmla="*/ 6319506 w 6881721"/>
              <a:gd name="connsiteY3176" fmla="*/ 4084412 h 4424422"/>
              <a:gd name="connsiteX3177" fmla="*/ 6339463 w 6881721"/>
              <a:gd name="connsiteY3177" fmla="*/ 4132738 h 4424422"/>
              <a:gd name="connsiteX3178" fmla="*/ 6339463 w 6881721"/>
              <a:gd name="connsiteY3178" fmla="*/ 3810329 h 4424422"/>
              <a:gd name="connsiteX3179" fmla="*/ 6319506 w 6881721"/>
              <a:gd name="connsiteY3179" fmla="*/ 3858656 h 4424422"/>
              <a:gd name="connsiteX3180" fmla="*/ 6222747 w 6881721"/>
              <a:gd name="connsiteY3180" fmla="*/ 3858656 h 4424422"/>
              <a:gd name="connsiteX3181" fmla="*/ 6222747 w 6881721"/>
              <a:gd name="connsiteY3181" fmla="*/ 3762002 h 4424422"/>
              <a:gd name="connsiteX3182" fmla="*/ 6319506 w 6881721"/>
              <a:gd name="connsiteY3182" fmla="*/ 3762002 h 4424422"/>
              <a:gd name="connsiteX3183" fmla="*/ 6339463 w 6881721"/>
              <a:gd name="connsiteY3183" fmla="*/ 3810329 h 4424422"/>
              <a:gd name="connsiteX3184" fmla="*/ 6339463 w 6881721"/>
              <a:gd name="connsiteY3184" fmla="*/ 1877257 h 4424422"/>
              <a:gd name="connsiteX3185" fmla="*/ 6319506 w 6881721"/>
              <a:gd name="connsiteY3185" fmla="*/ 1925584 h 4424422"/>
              <a:gd name="connsiteX3186" fmla="*/ 6222747 w 6881721"/>
              <a:gd name="connsiteY3186" fmla="*/ 1925584 h 4424422"/>
              <a:gd name="connsiteX3187" fmla="*/ 6222747 w 6881721"/>
              <a:gd name="connsiteY3187" fmla="*/ 1828930 h 4424422"/>
              <a:gd name="connsiteX3188" fmla="*/ 6319506 w 6881721"/>
              <a:gd name="connsiteY3188" fmla="*/ 1828930 h 4424422"/>
              <a:gd name="connsiteX3189" fmla="*/ 6339463 w 6881721"/>
              <a:gd name="connsiteY3189" fmla="*/ 1877257 h 4424422"/>
              <a:gd name="connsiteX3190" fmla="*/ 6339463 w 6881721"/>
              <a:gd name="connsiteY3190" fmla="*/ 1554157 h 4424422"/>
              <a:gd name="connsiteX3191" fmla="*/ 6319506 w 6881721"/>
              <a:gd name="connsiteY3191" fmla="*/ 1602484 h 4424422"/>
              <a:gd name="connsiteX3192" fmla="*/ 6222747 w 6881721"/>
              <a:gd name="connsiteY3192" fmla="*/ 1602484 h 4424422"/>
              <a:gd name="connsiteX3193" fmla="*/ 6222747 w 6881721"/>
              <a:gd name="connsiteY3193" fmla="*/ 1505830 h 4424422"/>
              <a:gd name="connsiteX3194" fmla="*/ 6319506 w 6881721"/>
              <a:gd name="connsiteY3194" fmla="*/ 1505830 h 4424422"/>
              <a:gd name="connsiteX3195" fmla="*/ 6339463 w 6881721"/>
              <a:gd name="connsiteY3195" fmla="*/ 1554157 h 4424422"/>
              <a:gd name="connsiteX3196" fmla="*/ 6384732 w 6881721"/>
              <a:gd name="connsiteY3196" fmla="*/ 2198457 h 4424422"/>
              <a:gd name="connsiteX3197" fmla="*/ 6351298 w 6881721"/>
              <a:gd name="connsiteY3197" fmla="*/ 2279060 h 4424422"/>
              <a:gd name="connsiteX3198" fmla="*/ 6189919 w 6881721"/>
              <a:gd name="connsiteY3198" fmla="*/ 2279060 h 4424422"/>
              <a:gd name="connsiteX3199" fmla="*/ 6189919 w 6881721"/>
              <a:gd name="connsiteY3199" fmla="*/ 2117856 h 4424422"/>
              <a:gd name="connsiteX3200" fmla="*/ 6351298 w 6881721"/>
              <a:gd name="connsiteY3200" fmla="*/ 2117856 h 4424422"/>
              <a:gd name="connsiteX3201" fmla="*/ 6384732 w 6881721"/>
              <a:gd name="connsiteY3201" fmla="*/ 2198457 h 4424422"/>
              <a:gd name="connsiteX3202" fmla="*/ 6478466 w 6881721"/>
              <a:gd name="connsiteY3202" fmla="*/ 3327363 h 4424422"/>
              <a:gd name="connsiteX3203" fmla="*/ 6464989 w 6881721"/>
              <a:gd name="connsiteY3203" fmla="*/ 3359508 h 4424422"/>
              <a:gd name="connsiteX3204" fmla="*/ 6400368 w 6881721"/>
              <a:gd name="connsiteY3204" fmla="*/ 3359508 h 4424422"/>
              <a:gd name="connsiteX3205" fmla="*/ 6400368 w 6881721"/>
              <a:gd name="connsiteY3205" fmla="*/ 3294958 h 4424422"/>
              <a:gd name="connsiteX3206" fmla="*/ 6464989 w 6881721"/>
              <a:gd name="connsiteY3206" fmla="*/ 3294958 h 4424422"/>
              <a:gd name="connsiteX3207" fmla="*/ 6478466 w 6881721"/>
              <a:gd name="connsiteY3207" fmla="*/ 3327363 h 4424422"/>
              <a:gd name="connsiteX3208" fmla="*/ 6478466 w 6881721"/>
              <a:gd name="connsiteY3208" fmla="*/ 3004825 h 4424422"/>
              <a:gd name="connsiteX3209" fmla="*/ 6464989 w 6881721"/>
              <a:gd name="connsiteY3209" fmla="*/ 3037100 h 4424422"/>
              <a:gd name="connsiteX3210" fmla="*/ 6400368 w 6881721"/>
              <a:gd name="connsiteY3210" fmla="*/ 3037100 h 4424422"/>
              <a:gd name="connsiteX3211" fmla="*/ 6400368 w 6881721"/>
              <a:gd name="connsiteY3211" fmla="*/ 2972550 h 4424422"/>
              <a:gd name="connsiteX3212" fmla="*/ 6464989 w 6881721"/>
              <a:gd name="connsiteY3212" fmla="*/ 2972550 h 4424422"/>
              <a:gd name="connsiteX3213" fmla="*/ 6478466 w 6881721"/>
              <a:gd name="connsiteY3213" fmla="*/ 3004825 h 4424422"/>
              <a:gd name="connsiteX3214" fmla="*/ 6478466 w 6881721"/>
              <a:gd name="connsiteY3214" fmla="*/ 2682761 h 4424422"/>
              <a:gd name="connsiteX3215" fmla="*/ 6464989 w 6881721"/>
              <a:gd name="connsiteY3215" fmla="*/ 2715036 h 4424422"/>
              <a:gd name="connsiteX3216" fmla="*/ 6400368 w 6881721"/>
              <a:gd name="connsiteY3216" fmla="*/ 2715036 h 4424422"/>
              <a:gd name="connsiteX3217" fmla="*/ 6400368 w 6881721"/>
              <a:gd name="connsiteY3217" fmla="*/ 2650486 h 4424422"/>
              <a:gd name="connsiteX3218" fmla="*/ 6464989 w 6881721"/>
              <a:gd name="connsiteY3218" fmla="*/ 2650486 h 4424422"/>
              <a:gd name="connsiteX3219" fmla="*/ 6478466 w 6881721"/>
              <a:gd name="connsiteY3219" fmla="*/ 2682761 h 4424422"/>
              <a:gd name="connsiteX3220" fmla="*/ 6478466 w 6881721"/>
              <a:gd name="connsiteY3220" fmla="*/ 2360352 h 4424422"/>
              <a:gd name="connsiteX3221" fmla="*/ 6464989 w 6881721"/>
              <a:gd name="connsiteY3221" fmla="*/ 2392628 h 4424422"/>
              <a:gd name="connsiteX3222" fmla="*/ 6400368 w 6881721"/>
              <a:gd name="connsiteY3222" fmla="*/ 2392628 h 4424422"/>
              <a:gd name="connsiteX3223" fmla="*/ 6400368 w 6881721"/>
              <a:gd name="connsiteY3223" fmla="*/ 2328076 h 4424422"/>
              <a:gd name="connsiteX3224" fmla="*/ 6464989 w 6881721"/>
              <a:gd name="connsiteY3224" fmla="*/ 2328076 h 4424422"/>
              <a:gd name="connsiteX3225" fmla="*/ 6478466 w 6881721"/>
              <a:gd name="connsiteY3225" fmla="*/ 2360352 h 4424422"/>
              <a:gd name="connsiteX3226" fmla="*/ 6482862 w 6881721"/>
              <a:gd name="connsiteY3226" fmla="*/ 1436492 h 4424422"/>
              <a:gd name="connsiteX3227" fmla="*/ 6480885 w 6881721"/>
              <a:gd name="connsiteY3227" fmla="*/ 1441280 h 4424422"/>
              <a:gd name="connsiteX3228" fmla="*/ 6384127 w 6881721"/>
              <a:gd name="connsiteY3228" fmla="*/ 1441280 h 4424422"/>
              <a:gd name="connsiteX3229" fmla="*/ 6384127 w 6881721"/>
              <a:gd name="connsiteY3229" fmla="*/ 1344626 h 4424422"/>
              <a:gd name="connsiteX3230" fmla="*/ 6394387 w 6881721"/>
              <a:gd name="connsiteY3230" fmla="*/ 1337840 h 4424422"/>
              <a:gd name="connsiteX3231" fmla="*/ 6477105 w 6881721"/>
              <a:gd name="connsiteY3231" fmla="*/ 1428797 h 4424422"/>
              <a:gd name="connsiteX3232" fmla="*/ 6500842 w 6881721"/>
              <a:gd name="connsiteY3232" fmla="*/ 4294978 h 4424422"/>
              <a:gd name="connsiteX3233" fmla="*/ 6480885 w 6881721"/>
              <a:gd name="connsiteY3233" fmla="*/ 4343304 h 4424422"/>
              <a:gd name="connsiteX3234" fmla="*/ 6384127 w 6881721"/>
              <a:gd name="connsiteY3234" fmla="*/ 4343304 h 4424422"/>
              <a:gd name="connsiteX3235" fmla="*/ 6384127 w 6881721"/>
              <a:gd name="connsiteY3235" fmla="*/ 4246652 h 4424422"/>
              <a:gd name="connsiteX3236" fmla="*/ 6480885 w 6881721"/>
              <a:gd name="connsiteY3236" fmla="*/ 4246652 h 4424422"/>
              <a:gd name="connsiteX3237" fmla="*/ 6500842 w 6881721"/>
              <a:gd name="connsiteY3237" fmla="*/ 4294978 h 4424422"/>
              <a:gd name="connsiteX3238" fmla="*/ 6500842 w 6881721"/>
              <a:gd name="connsiteY3238" fmla="*/ 3972223 h 4424422"/>
              <a:gd name="connsiteX3239" fmla="*/ 6480885 w 6881721"/>
              <a:gd name="connsiteY3239" fmla="*/ 4020550 h 4424422"/>
              <a:gd name="connsiteX3240" fmla="*/ 6384127 w 6881721"/>
              <a:gd name="connsiteY3240" fmla="*/ 4020550 h 4424422"/>
              <a:gd name="connsiteX3241" fmla="*/ 6384127 w 6881721"/>
              <a:gd name="connsiteY3241" fmla="*/ 3923898 h 4424422"/>
              <a:gd name="connsiteX3242" fmla="*/ 6480885 w 6881721"/>
              <a:gd name="connsiteY3242" fmla="*/ 3923898 h 4424422"/>
              <a:gd name="connsiteX3243" fmla="*/ 6500842 w 6881721"/>
              <a:gd name="connsiteY3243" fmla="*/ 3972223 h 4424422"/>
              <a:gd name="connsiteX3244" fmla="*/ 6500842 w 6881721"/>
              <a:gd name="connsiteY3244" fmla="*/ 3650161 h 4424422"/>
              <a:gd name="connsiteX3245" fmla="*/ 6480885 w 6881721"/>
              <a:gd name="connsiteY3245" fmla="*/ 3698486 h 4424422"/>
              <a:gd name="connsiteX3246" fmla="*/ 6384127 w 6881721"/>
              <a:gd name="connsiteY3246" fmla="*/ 3698486 h 4424422"/>
              <a:gd name="connsiteX3247" fmla="*/ 6384127 w 6881721"/>
              <a:gd name="connsiteY3247" fmla="*/ 3601834 h 4424422"/>
              <a:gd name="connsiteX3248" fmla="*/ 6480885 w 6881721"/>
              <a:gd name="connsiteY3248" fmla="*/ 3601834 h 4424422"/>
              <a:gd name="connsiteX3249" fmla="*/ 6500842 w 6881721"/>
              <a:gd name="connsiteY3249" fmla="*/ 3650161 h 4424422"/>
              <a:gd name="connsiteX3250" fmla="*/ 6500842 w 6881721"/>
              <a:gd name="connsiteY3250" fmla="*/ 1715361 h 4424422"/>
              <a:gd name="connsiteX3251" fmla="*/ 6480885 w 6881721"/>
              <a:gd name="connsiteY3251" fmla="*/ 1763688 h 4424422"/>
              <a:gd name="connsiteX3252" fmla="*/ 6384127 w 6881721"/>
              <a:gd name="connsiteY3252" fmla="*/ 1763688 h 4424422"/>
              <a:gd name="connsiteX3253" fmla="*/ 6384127 w 6881721"/>
              <a:gd name="connsiteY3253" fmla="*/ 1667034 h 4424422"/>
              <a:gd name="connsiteX3254" fmla="*/ 6480885 w 6881721"/>
              <a:gd name="connsiteY3254" fmla="*/ 1667034 h 4424422"/>
              <a:gd name="connsiteX3255" fmla="*/ 6500842 w 6881721"/>
              <a:gd name="connsiteY3255" fmla="*/ 1715361 h 4424422"/>
              <a:gd name="connsiteX3256" fmla="*/ 6501187 w 6881721"/>
              <a:gd name="connsiteY3256" fmla="*/ 2038115 h 4424422"/>
              <a:gd name="connsiteX3257" fmla="*/ 6481231 w 6881721"/>
              <a:gd name="connsiteY3257" fmla="*/ 2086442 h 4424422"/>
              <a:gd name="connsiteX3258" fmla="*/ 6384472 w 6881721"/>
              <a:gd name="connsiteY3258" fmla="*/ 2086442 h 4424422"/>
              <a:gd name="connsiteX3259" fmla="*/ 6384472 w 6881721"/>
              <a:gd name="connsiteY3259" fmla="*/ 1989788 h 4424422"/>
              <a:gd name="connsiteX3260" fmla="*/ 6481231 w 6881721"/>
              <a:gd name="connsiteY3260" fmla="*/ 1989788 h 4424422"/>
              <a:gd name="connsiteX3261" fmla="*/ 6501187 w 6881721"/>
              <a:gd name="connsiteY3261" fmla="*/ 2038115 h 4424422"/>
              <a:gd name="connsiteX3262" fmla="*/ 6618201 w 6881721"/>
              <a:gd name="connsiteY3262" fmla="*/ 1617372 h 4424422"/>
              <a:gd name="connsiteX3263" fmla="*/ 6593886 w 6881721"/>
              <a:gd name="connsiteY3263" fmla="*/ 1622073 h 4424422"/>
              <a:gd name="connsiteX3264" fmla="*/ 6545506 w 6881721"/>
              <a:gd name="connsiteY3264" fmla="*/ 1602138 h 4424422"/>
              <a:gd name="connsiteX3265" fmla="*/ 6525550 w 6881721"/>
              <a:gd name="connsiteY3265" fmla="*/ 1553812 h 4424422"/>
              <a:gd name="connsiteX3266" fmla="*/ 6541587 w 6881721"/>
              <a:gd name="connsiteY3266" fmla="*/ 1514977 h 4424422"/>
              <a:gd name="connsiteX3267" fmla="*/ 6639846 w 6881721"/>
              <a:gd name="connsiteY3267" fmla="*/ 3166029 h 4424422"/>
              <a:gd name="connsiteX3268" fmla="*/ 6626369 w 6881721"/>
              <a:gd name="connsiteY3268" fmla="*/ 3198304 h 4424422"/>
              <a:gd name="connsiteX3269" fmla="*/ 6561748 w 6881721"/>
              <a:gd name="connsiteY3269" fmla="*/ 3198304 h 4424422"/>
              <a:gd name="connsiteX3270" fmla="*/ 6561748 w 6881721"/>
              <a:gd name="connsiteY3270" fmla="*/ 3133754 h 4424422"/>
              <a:gd name="connsiteX3271" fmla="*/ 6626369 w 6881721"/>
              <a:gd name="connsiteY3271" fmla="*/ 3133754 h 4424422"/>
              <a:gd name="connsiteX3272" fmla="*/ 6639846 w 6881721"/>
              <a:gd name="connsiteY3272" fmla="*/ 3166029 h 4424422"/>
              <a:gd name="connsiteX3273" fmla="*/ 6639846 w 6881721"/>
              <a:gd name="connsiteY3273" fmla="*/ 2843620 h 4424422"/>
              <a:gd name="connsiteX3274" fmla="*/ 6626369 w 6881721"/>
              <a:gd name="connsiteY3274" fmla="*/ 2875896 h 4424422"/>
              <a:gd name="connsiteX3275" fmla="*/ 6561748 w 6881721"/>
              <a:gd name="connsiteY3275" fmla="*/ 2875896 h 4424422"/>
              <a:gd name="connsiteX3276" fmla="*/ 6561748 w 6881721"/>
              <a:gd name="connsiteY3276" fmla="*/ 2811344 h 4424422"/>
              <a:gd name="connsiteX3277" fmla="*/ 6626369 w 6881721"/>
              <a:gd name="connsiteY3277" fmla="*/ 2811344 h 4424422"/>
              <a:gd name="connsiteX3278" fmla="*/ 6639846 w 6881721"/>
              <a:gd name="connsiteY3278" fmla="*/ 2843620 h 4424422"/>
              <a:gd name="connsiteX3279" fmla="*/ 6639846 w 6881721"/>
              <a:gd name="connsiteY3279" fmla="*/ 2521556 h 4424422"/>
              <a:gd name="connsiteX3280" fmla="*/ 6626369 w 6881721"/>
              <a:gd name="connsiteY3280" fmla="*/ 2553832 h 4424422"/>
              <a:gd name="connsiteX3281" fmla="*/ 6561748 w 6881721"/>
              <a:gd name="connsiteY3281" fmla="*/ 2553832 h 4424422"/>
              <a:gd name="connsiteX3282" fmla="*/ 6561748 w 6881721"/>
              <a:gd name="connsiteY3282" fmla="*/ 2489282 h 4424422"/>
              <a:gd name="connsiteX3283" fmla="*/ 6626369 w 6881721"/>
              <a:gd name="connsiteY3283" fmla="*/ 2489282 h 4424422"/>
              <a:gd name="connsiteX3284" fmla="*/ 6639846 w 6881721"/>
              <a:gd name="connsiteY3284" fmla="*/ 2521556 h 4424422"/>
              <a:gd name="connsiteX3285" fmla="*/ 6653246 w 6881721"/>
              <a:gd name="connsiteY3285" fmla="*/ 4424422 h 4424422"/>
              <a:gd name="connsiteX3286" fmla="*/ 6534524 w 6881721"/>
              <a:gd name="connsiteY3286" fmla="*/ 4424422 h 4424422"/>
              <a:gd name="connsiteX3287" fmla="*/ 6545506 w 6881721"/>
              <a:gd name="connsiteY3287" fmla="*/ 4407856 h 4424422"/>
              <a:gd name="connsiteX3288" fmla="*/ 6642264 w 6881721"/>
              <a:gd name="connsiteY3288" fmla="*/ 4407856 h 4424422"/>
              <a:gd name="connsiteX3289" fmla="*/ 6661530 w 6881721"/>
              <a:gd name="connsiteY3289" fmla="*/ 4133083 h 4424422"/>
              <a:gd name="connsiteX3290" fmla="*/ 6641574 w 6881721"/>
              <a:gd name="connsiteY3290" fmla="*/ 4181410 h 4424422"/>
              <a:gd name="connsiteX3291" fmla="*/ 6544815 w 6881721"/>
              <a:gd name="connsiteY3291" fmla="*/ 4181410 h 4424422"/>
              <a:gd name="connsiteX3292" fmla="*/ 6544815 w 6881721"/>
              <a:gd name="connsiteY3292" fmla="*/ 4084756 h 4424422"/>
              <a:gd name="connsiteX3293" fmla="*/ 6641574 w 6881721"/>
              <a:gd name="connsiteY3293" fmla="*/ 4084756 h 4424422"/>
              <a:gd name="connsiteX3294" fmla="*/ 6661530 w 6881721"/>
              <a:gd name="connsiteY3294" fmla="*/ 4133083 h 4424422"/>
              <a:gd name="connsiteX3295" fmla="*/ 6662221 w 6881721"/>
              <a:gd name="connsiteY3295" fmla="*/ 3811019 h 4424422"/>
              <a:gd name="connsiteX3296" fmla="*/ 6642264 w 6881721"/>
              <a:gd name="connsiteY3296" fmla="*/ 3859346 h 4424422"/>
              <a:gd name="connsiteX3297" fmla="*/ 6545506 w 6881721"/>
              <a:gd name="connsiteY3297" fmla="*/ 3859346 h 4424422"/>
              <a:gd name="connsiteX3298" fmla="*/ 6545506 w 6881721"/>
              <a:gd name="connsiteY3298" fmla="*/ 3762692 h 4424422"/>
              <a:gd name="connsiteX3299" fmla="*/ 6642264 w 6881721"/>
              <a:gd name="connsiteY3299" fmla="*/ 3762692 h 4424422"/>
              <a:gd name="connsiteX3300" fmla="*/ 6662221 w 6881721"/>
              <a:gd name="connsiteY3300" fmla="*/ 3811019 h 4424422"/>
              <a:gd name="connsiteX3301" fmla="*/ 6662221 w 6881721"/>
              <a:gd name="connsiteY3301" fmla="*/ 1876567 h 4424422"/>
              <a:gd name="connsiteX3302" fmla="*/ 6642264 w 6881721"/>
              <a:gd name="connsiteY3302" fmla="*/ 1924892 h 4424422"/>
              <a:gd name="connsiteX3303" fmla="*/ 6545506 w 6881721"/>
              <a:gd name="connsiteY3303" fmla="*/ 1924892 h 4424422"/>
              <a:gd name="connsiteX3304" fmla="*/ 6545506 w 6881721"/>
              <a:gd name="connsiteY3304" fmla="*/ 1828240 h 4424422"/>
              <a:gd name="connsiteX3305" fmla="*/ 6642264 w 6881721"/>
              <a:gd name="connsiteY3305" fmla="*/ 1828240 h 4424422"/>
              <a:gd name="connsiteX3306" fmla="*/ 6662221 w 6881721"/>
              <a:gd name="connsiteY3306" fmla="*/ 1876567 h 4424422"/>
              <a:gd name="connsiteX3307" fmla="*/ 6662567 w 6881721"/>
              <a:gd name="connsiteY3307" fmla="*/ 2198975 h 4424422"/>
              <a:gd name="connsiteX3308" fmla="*/ 6642610 w 6881721"/>
              <a:gd name="connsiteY3308" fmla="*/ 2247302 h 4424422"/>
              <a:gd name="connsiteX3309" fmla="*/ 6545852 w 6881721"/>
              <a:gd name="connsiteY3309" fmla="*/ 2247302 h 4424422"/>
              <a:gd name="connsiteX3310" fmla="*/ 6545852 w 6881721"/>
              <a:gd name="connsiteY3310" fmla="*/ 2150648 h 4424422"/>
              <a:gd name="connsiteX3311" fmla="*/ 6642610 w 6881721"/>
              <a:gd name="connsiteY3311" fmla="*/ 2150648 h 4424422"/>
              <a:gd name="connsiteX3312" fmla="*/ 6662567 w 6881721"/>
              <a:gd name="connsiteY3312" fmla="*/ 2198975 h 4424422"/>
              <a:gd name="connsiteX3313" fmla="*/ 6707491 w 6881721"/>
              <a:gd name="connsiteY3313" fmla="*/ 3487402 h 4424422"/>
              <a:gd name="connsiteX3314" fmla="*/ 6674057 w 6881721"/>
              <a:gd name="connsiteY3314" fmla="*/ 3568004 h 4424422"/>
              <a:gd name="connsiteX3315" fmla="*/ 6512677 w 6881721"/>
              <a:gd name="connsiteY3315" fmla="*/ 3568004 h 4424422"/>
              <a:gd name="connsiteX3316" fmla="*/ 6512677 w 6881721"/>
              <a:gd name="connsiteY3316" fmla="*/ 3406800 h 4424422"/>
              <a:gd name="connsiteX3317" fmla="*/ 6674057 w 6881721"/>
              <a:gd name="connsiteY3317" fmla="*/ 3406800 h 4424422"/>
              <a:gd name="connsiteX3318" fmla="*/ 6707491 w 6881721"/>
              <a:gd name="connsiteY3318" fmla="*/ 3487402 h 4424422"/>
              <a:gd name="connsiteX3319" fmla="*/ 6732583 w 6881721"/>
              <a:gd name="connsiteY3319" fmla="*/ 1779238 h 4424422"/>
              <a:gd name="connsiteX3320" fmla="*/ 6729488 w 6881721"/>
              <a:gd name="connsiteY3320" fmla="*/ 1778639 h 4424422"/>
              <a:gd name="connsiteX3321" fmla="*/ 6706886 w 6881721"/>
              <a:gd name="connsiteY3321" fmla="*/ 1763688 h 4424422"/>
              <a:gd name="connsiteX3322" fmla="*/ 6686930 w 6881721"/>
              <a:gd name="connsiteY3322" fmla="*/ 1715361 h 4424422"/>
              <a:gd name="connsiteX3323" fmla="*/ 6688562 w 6881721"/>
              <a:gd name="connsiteY3323" fmla="*/ 1711408 h 4424422"/>
              <a:gd name="connsiteX3324" fmla="*/ 6703434 w 6881721"/>
              <a:gd name="connsiteY3324" fmla="*/ 1731285 h 4424422"/>
              <a:gd name="connsiteX3325" fmla="*/ 6800880 w 6881721"/>
              <a:gd name="connsiteY3325" fmla="*/ 2682416 h 4424422"/>
              <a:gd name="connsiteX3326" fmla="*/ 6787403 w 6881721"/>
              <a:gd name="connsiteY3326" fmla="*/ 2714692 h 4424422"/>
              <a:gd name="connsiteX3327" fmla="*/ 6722781 w 6881721"/>
              <a:gd name="connsiteY3327" fmla="*/ 2714692 h 4424422"/>
              <a:gd name="connsiteX3328" fmla="*/ 6722781 w 6881721"/>
              <a:gd name="connsiteY3328" fmla="*/ 2650140 h 4424422"/>
              <a:gd name="connsiteX3329" fmla="*/ 6787403 w 6881721"/>
              <a:gd name="connsiteY3329" fmla="*/ 2650140 h 4424422"/>
              <a:gd name="connsiteX3330" fmla="*/ 6800880 w 6881721"/>
              <a:gd name="connsiteY3330" fmla="*/ 2682416 h 4424422"/>
              <a:gd name="connsiteX3331" fmla="*/ 6801226 w 6881721"/>
              <a:gd name="connsiteY3331" fmla="*/ 3004825 h 4424422"/>
              <a:gd name="connsiteX3332" fmla="*/ 6787748 w 6881721"/>
              <a:gd name="connsiteY3332" fmla="*/ 3037100 h 4424422"/>
              <a:gd name="connsiteX3333" fmla="*/ 6723127 w 6881721"/>
              <a:gd name="connsiteY3333" fmla="*/ 3037100 h 4424422"/>
              <a:gd name="connsiteX3334" fmla="*/ 6723127 w 6881721"/>
              <a:gd name="connsiteY3334" fmla="*/ 2972550 h 4424422"/>
              <a:gd name="connsiteX3335" fmla="*/ 6787748 w 6881721"/>
              <a:gd name="connsiteY3335" fmla="*/ 2972550 h 4424422"/>
              <a:gd name="connsiteX3336" fmla="*/ 6801226 w 6881721"/>
              <a:gd name="connsiteY3336" fmla="*/ 3004825 h 4424422"/>
              <a:gd name="connsiteX3337" fmla="*/ 6823255 w 6881721"/>
              <a:gd name="connsiteY3337" fmla="*/ 4293598 h 4424422"/>
              <a:gd name="connsiteX3338" fmla="*/ 6803298 w 6881721"/>
              <a:gd name="connsiteY3338" fmla="*/ 4341924 h 4424422"/>
              <a:gd name="connsiteX3339" fmla="*/ 6706540 w 6881721"/>
              <a:gd name="connsiteY3339" fmla="*/ 4341924 h 4424422"/>
              <a:gd name="connsiteX3340" fmla="*/ 6706540 w 6881721"/>
              <a:gd name="connsiteY3340" fmla="*/ 4245270 h 4424422"/>
              <a:gd name="connsiteX3341" fmla="*/ 6803298 w 6881721"/>
              <a:gd name="connsiteY3341" fmla="*/ 4245270 h 4424422"/>
              <a:gd name="connsiteX3342" fmla="*/ 6823255 w 6881721"/>
              <a:gd name="connsiteY3342" fmla="*/ 4293598 h 4424422"/>
              <a:gd name="connsiteX3343" fmla="*/ 6823255 w 6881721"/>
              <a:gd name="connsiteY3343" fmla="*/ 3971189 h 4424422"/>
              <a:gd name="connsiteX3344" fmla="*/ 6803298 w 6881721"/>
              <a:gd name="connsiteY3344" fmla="*/ 4019516 h 4424422"/>
              <a:gd name="connsiteX3345" fmla="*/ 6706540 w 6881721"/>
              <a:gd name="connsiteY3345" fmla="*/ 4019516 h 4424422"/>
              <a:gd name="connsiteX3346" fmla="*/ 6706540 w 6881721"/>
              <a:gd name="connsiteY3346" fmla="*/ 3922862 h 4424422"/>
              <a:gd name="connsiteX3347" fmla="*/ 6803298 w 6881721"/>
              <a:gd name="connsiteY3347" fmla="*/ 3922862 h 4424422"/>
              <a:gd name="connsiteX3348" fmla="*/ 6823255 w 6881721"/>
              <a:gd name="connsiteY3348" fmla="*/ 3971189 h 4424422"/>
              <a:gd name="connsiteX3349" fmla="*/ 6823946 w 6881721"/>
              <a:gd name="connsiteY3349" fmla="*/ 2359835 h 4424422"/>
              <a:gd name="connsiteX3350" fmla="*/ 6803990 w 6881721"/>
              <a:gd name="connsiteY3350" fmla="*/ 2408162 h 4424422"/>
              <a:gd name="connsiteX3351" fmla="*/ 6707231 w 6881721"/>
              <a:gd name="connsiteY3351" fmla="*/ 2408162 h 4424422"/>
              <a:gd name="connsiteX3352" fmla="*/ 6707231 w 6881721"/>
              <a:gd name="connsiteY3352" fmla="*/ 2311508 h 4424422"/>
              <a:gd name="connsiteX3353" fmla="*/ 6803990 w 6881721"/>
              <a:gd name="connsiteY3353" fmla="*/ 2311508 h 4424422"/>
              <a:gd name="connsiteX3354" fmla="*/ 6823946 w 6881721"/>
              <a:gd name="connsiteY3354" fmla="*/ 2359835 h 4424422"/>
              <a:gd name="connsiteX3355" fmla="*/ 6823946 w 6881721"/>
              <a:gd name="connsiteY3355" fmla="*/ 2037425 h 4424422"/>
              <a:gd name="connsiteX3356" fmla="*/ 6803990 w 6881721"/>
              <a:gd name="connsiteY3356" fmla="*/ 2085752 h 4424422"/>
              <a:gd name="connsiteX3357" fmla="*/ 6707231 w 6881721"/>
              <a:gd name="connsiteY3357" fmla="*/ 2085752 h 4424422"/>
              <a:gd name="connsiteX3358" fmla="*/ 6707231 w 6881721"/>
              <a:gd name="connsiteY3358" fmla="*/ 1989098 h 4424422"/>
              <a:gd name="connsiteX3359" fmla="*/ 6803990 w 6881721"/>
              <a:gd name="connsiteY3359" fmla="*/ 1989098 h 4424422"/>
              <a:gd name="connsiteX3360" fmla="*/ 6823946 w 6881721"/>
              <a:gd name="connsiteY3360" fmla="*/ 2037425 h 4424422"/>
              <a:gd name="connsiteX3361" fmla="*/ 6868870 w 6881721"/>
              <a:gd name="connsiteY3361" fmla="*/ 3648607 h 4424422"/>
              <a:gd name="connsiteX3362" fmla="*/ 6835436 w 6881721"/>
              <a:gd name="connsiteY3362" fmla="*/ 3729208 h 4424422"/>
              <a:gd name="connsiteX3363" fmla="*/ 6674057 w 6881721"/>
              <a:gd name="connsiteY3363" fmla="*/ 3729208 h 4424422"/>
              <a:gd name="connsiteX3364" fmla="*/ 6674057 w 6881721"/>
              <a:gd name="connsiteY3364" fmla="*/ 3568004 h 4424422"/>
              <a:gd name="connsiteX3365" fmla="*/ 6797683 w 6881721"/>
              <a:gd name="connsiteY3365" fmla="*/ 3542956 h 4424422"/>
              <a:gd name="connsiteX3366" fmla="*/ 6834204 w 6881721"/>
              <a:gd name="connsiteY3366" fmla="*/ 3567186 h 4424422"/>
              <a:gd name="connsiteX3367" fmla="*/ 6835436 w 6881721"/>
              <a:gd name="connsiteY3367" fmla="*/ 3569040 h 4424422"/>
              <a:gd name="connsiteX3368" fmla="*/ 6836669 w 6881721"/>
              <a:gd name="connsiteY3368" fmla="*/ 3569858 h 4424422"/>
              <a:gd name="connsiteX3369" fmla="*/ 6860512 w 6881721"/>
              <a:gd name="connsiteY3369" fmla="*/ 3605716 h 4424422"/>
              <a:gd name="connsiteX3370" fmla="*/ 6868870 w 6881721"/>
              <a:gd name="connsiteY3370" fmla="*/ 3648607 h 4424422"/>
              <a:gd name="connsiteX3371" fmla="*/ 6868870 w 6881721"/>
              <a:gd name="connsiteY3371" fmla="*/ 3326198 h 4424422"/>
              <a:gd name="connsiteX3372" fmla="*/ 6835436 w 6881721"/>
              <a:gd name="connsiteY3372" fmla="*/ 3406800 h 4424422"/>
              <a:gd name="connsiteX3373" fmla="*/ 6674057 w 6881721"/>
              <a:gd name="connsiteY3373" fmla="*/ 3406800 h 4424422"/>
              <a:gd name="connsiteX3374" fmla="*/ 6674057 w 6881721"/>
              <a:gd name="connsiteY3374" fmla="*/ 3245596 h 4424422"/>
              <a:gd name="connsiteX3375" fmla="*/ 6835436 w 6881721"/>
              <a:gd name="connsiteY3375" fmla="*/ 3245596 h 4424422"/>
              <a:gd name="connsiteX3376" fmla="*/ 6868870 w 6881721"/>
              <a:gd name="connsiteY3376" fmla="*/ 3326198 h 4424422"/>
              <a:gd name="connsiteX3377" fmla="*/ 6881721 w 6881721"/>
              <a:gd name="connsiteY3377" fmla="*/ 4348348 h 4424422"/>
              <a:gd name="connsiteX3378" fmla="*/ 6881721 w 6881721"/>
              <a:gd name="connsiteY3378" fmla="*/ 4424422 h 4424422"/>
              <a:gd name="connsiteX3379" fmla="*/ 6809752 w 6881721"/>
              <a:gd name="connsiteY3379" fmla="*/ 4424422 h 4424422"/>
              <a:gd name="connsiteX3380" fmla="*/ 6812089 w 6881721"/>
              <a:gd name="connsiteY3380" fmla="*/ 4412430 h 4424422"/>
              <a:gd name="connsiteX3381" fmla="*/ 6837164 w 6881721"/>
              <a:gd name="connsiteY3381" fmla="*/ 4374718 h 4424422"/>
              <a:gd name="connsiteX3382" fmla="*/ 6874917 w 6881721"/>
              <a:gd name="connsiteY3382" fmla="*/ 4349670 h 4424422"/>
              <a:gd name="connsiteX3383" fmla="*/ 6881721 w 6881721"/>
              <a:gd name="connsiteY3383" fmla="*/ 4074936 h 4424422"/>
              <a:gd name="connsiteX3384" fmla="*/ 6881721 w 6881721"/>
              <a:gd name="connsiteY3384" fmla="*/ 4189850 h 4424422"/>
              <a:gd name="connsiteX3385" fmla="*/ 6867919 w 6881721"/>
              <a:gd name="connsiteY3385" fmla="*/ 4180720 h 4424422"/>
              <a:gd name="connsiteX3386" fmla="*/ 6867919 w 6881721"/>
              <a:gd name="connsiteY3386" fmla="*/ 4084066 h 4424422"/>
              <a:gd name="connsiteX3387" fmla="*/ 6881721 w 6881721"/>
              <a:gd name="connsiteY3387" fmla="*/ 3702319 h 4424422"/>
              <a:gd name="connsiteX3388" fmla="*/ 6881721 w 6881721"/>
              <a:gd name="connsiteY3388" fmla="*/ 3917121 h 4424422"/>
              <a:gd name="connsiteX3389" fmla="*/ 6873189 w 6881721"/>
              <a:gd name="connsiteY3389" fmla="*/ 3915462 h 4424422"/>
              <a:gd name="connsiteX3390" fmla="*/ 6835436 w 6881721"/>
              <a:gd name="connsiteY3390" fmla="*/ 3890414 h 4424422"/>
              <a:gd name="connsiteX3391" fmla="*/ 6835436 w 6881721"/>
              <a:gd name="connsiteY3391" fmla="*/ 3729208 h 4424422"/>
              <a:gd name="connsiteX3392" fmla="*/ 6863063 w 6881721"/>
              <a:gd name="connsiteY3392" fmla="*/ 3708857 h 4424422"/>
              <a:gd name="connsiteX3393" fmla="*/ 6881721 w 6881721"/>
              <a:gd name="connsiteY3393" fmla="*/ 3381129 h 4424422"/>
              <a:gd name="connsiteX3394" fmla="*/ 6881721 w 6881721"/>
              <a:gd name="connsiteY3394" fmla="*/ 3596175 h 4424422"/>
              <a:gd name="connsiteX3395" fmla="*/ 6873189 w 6881721"/>
              <a:gd name="connsiteY3395" fmla="*/ 3594088 h 4424422"/>
              <a:gd name="connsiteX3396" fmla="*/ 6836669 w 6881721"/>
              <a:gd name="connsiteY3396" fmla="*/ 3569858 h 4424422"/>
              <a:gd name="connsiteX3397" fmla="*/ 6835436 w 6881721"/>
              <a:gd name="connsiteY3397" fmla="*/ 3568004 h 4424422"/>
              <a:gd name="connsiteX3398" fmla="*/ 6834204 w 6881721"/>
              <a:gd name="connsiteY3398" fmla="*/ 3567186 h 4424422"/>
              <a:gd name="connsiteX3399" fmla="*/ 6810361 w 6881721"/>
              <a:gd name="connsiteY3399" fmla="*/ 3531328 h 4424422"/>
              <a:gd name="connsiteX3400" fmla="*/ 6835436 w 6881721"/>
              <a:gd name="connsiteY3400" fmla="*/ 3407836 h 4424422"/>
              <a:gd name="connsiteX3401" fmla="*/ 6873189 w 6881721"/>
              <a:gd name="connsiteY3401" fmla="*/ 3382788 h 4424422"/>
              <a:gd name="connsiteX3402" fmla="*/ 6881721 w 6881721"/>
              <a:gd name="connsiteY3402" fmla="*/ 3057502 h 4424422"/>
              <a:gd name="connsiteX3403" fmla="*/ 6881721 w 6881721"/>
              <a:gd name="connsiteY3403" fmla="*/ 3272303 h 4424422"/>
              <a:gd name="connsiteX3404" fmla="*/ 6873189 w 6881721"/>
              <a:gd name="connsiteY3404" fmla="*/ 3270644 h 4424422"/>
              <a:gd name="connsiteX3405" fmla="*/ 6835436 w 6881721"/>
              <a:gd name="connsiteY3405" fmla="*/ 3245596 h 4424422"/>
              <a:gd name="connsiteX3406" fmla="*/ 6835436 w 6881721"/>
              <a:gd name="connsiteY3406" fmla="*/ 3084392 h 4424422"/>
              <a:gd name="connsiteX3407" fmla="*/ 6863063 w 6881721"/>
              <a:gd name="connsiteY3407" fmla="*/ 3064040 h 4424422"/>
              <a:gd name="connsiteX3408" fmla="*/ 6881721 w 6881721"/>
              <a:gd name="connsiteY3408" fmla="*/ 2817534 h 4424422"/>
              <a:gd name="connsiteX3409" fmla="*/ 6881721 w 6881721"/>
              <a:gd name="connsiteY3409" fmla="*/ 2870396 h 4424422"/>
              <a:gd name="connsiteX3410" fmla="*/ 6870684 w 6881721"/>
              <a:gd name="connsiteY3410" fmla="*/ 2843965 h 4424422"/>
              <a:gd name="connsiteX3411" fmla="*/ 6881721 w 6881721"/>
              <a:gd name="connsiteY3411" fmla="*/ 2463928 h 4424422"/>
              <a:gd name="connsiteX3412" fmla="*/ 6881721 w 6881721"/>
              <a:gd name="connsiteY3412" fmla="*/ 2578840 h 4424422"/>
              <a:gd name="connsiteX3413" fmla="*/ 6867919 w 6881721"/>
              <a:gd name="connsiteY3413" fmla="*/ 2569710 h 4424422"/>
              <a:gd name="connsiteX3414" fmla="*/ 6867919 w 6881721"/>
              <a:gd name="connsiteY3414" fmla="*/ 2473058 h 4424422"/>
              <a:gd name="connsiteX3415" fmla="*/ 6881721 w 6881721"/>
              <a:gd name="connsiteY3415" fmla="*/ 2142208 h 4424422"/>
              <a:gd name="connsiteX3416" fmla="*/ 6881721 w 6881721"/>
              <a:gd name="connsiteY3416" fmla="*/ 2257122 h 4424422"/>
              <a:gd name="connsiteX3417" fmla="*/ 6867919 w 6881721"/>
              <a:gd name="connsiteY3417" fmla="*/ 2247992 h 4424422"/>
              <a:gd name="connsiteX3418" fmla="*/ 6867919 w 6881721"/>
              <a:gd name="connsiteY3418" fmla="*/ 2151338 h 442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</a:cxnLst>
            <a:rect l="l" t="t" r="r" b="b"/>
            <a:pathLst>
              <a:path w="6881721" h="4424422">
                <a:moveTo>
                  <a:pt x="23638" y="3327233"/>
                </a:moveTo>
                <a:cubicBezTo>
                  <a:pt x="23638" y="3338883"/>
                  <a:pt x="19146" y="3350533"/>
                  <a:pt x="10161" y="3359507"/>
                </a:cubicBezTo>
                <a:lnTo>
                  <a:pt x="0" y="3363660"/>
                </a:lnTo>
                <a:lnTo>
                  <a:pt x="0" y="3290723"/>
                </a:lnTo>
                <a:lnTo>
                  <a:pt x="10161" y="3294957"/>
                </a:lnTo>
                <a:cubicBezTo>
                  <a:pt x="19146" y="3303933"/>
                  <a:pt x="23638" y="3315583"/>
                  <a:pt x="23638" y="3327233"/>
                </a:cubicBezTo>
                <a:close/>
                <a:moveTo>
                  <a:pt x="23638" y="3004825"/>
                </a:moveTo>
                <a:cubicBezTo>
                  <a:pt x="23638" y="3016475"/>
                  <a:pt x="19146" y="3028125"/>
                  <a:pt x="10161" y="3037099"/>
                </a:cubicBezTo>
                <a:lnTo>
                  <a:pt x="0" y="3041333"/>
                </a:lnTo>
                <a:lnTo>
                  <a:pt x="0" y="2968315"/>
                </a:lnTo>
                <a:lnTo>
                  <a:pt x="10161" y="2972549"/>
                </a:lnTo>
                <a:cubicBezTo>
                  <a:pt x="19146" y="2981525"/>
                  <a:pt x="23638" y="2993175"/>
                  <a:pt x="23638" y="3004825"/>
                </a:cubicBezTo>
                <a:close/>
                <a:moveTo>
                  <a:pt x="23638" y="2682071"/>
                </a:moveTo>
                <a:cubicBezTo>
                  <a:pt x="23638" y="2693721"/>
                  <a:pt x="19146" y="2705371"/>
                  <a:pt x="10161" y="2714345"/>
                </a:cubicBezTo>
                <a:lnTo>
                  <a:pt x="0" y="2718579"/>
                </a:lnTo>
                <a:lnTo>
                  <a:pt x="0" y="2645561"/>
                </a:lnTo>
                <a:lnTo>
                  <a:pt x="10161" y="2649795"/>
                </a:lnTo>
                <a:cubicBezTo>
                  <a:pt x="19146" y="2658771"/>
                  <a:pt x="23638" y="2670421"/>
                  <a:pt x="23638" y="2682071"/>
                </a:cubicBezTo>
                <a:close/>
                <a:moveTo>
                  <a:pt x="23638" y="2360007"/>
                </a:moveTo>
                <a:cubicBezTo>
                  <a:pt x="23638" y="2371657"/>
                  <a:pt x="19146" y="2383307"/>
                  <a:pt x="10161" y="2392281"/>
                </a:cubicBezTo>
                <a:lnTo>
                  <a:pt x="0" y="2396515"/>
                </a:lnTo>
                <a:lnTo>
                  <a:pt x="0" y="2323497"/>
                </a:lnTo>
                <a:lnTo>
                  <a:pt x="10161" y="2327731"/>
                </a:lnTo>
                <a:cubicBezTo>
                  <a:pt x="19146" y="2336707"/>
                  <a:pt x="23638" y="2348357"/>
                  <a:pt x="23638" y="2360007"/>
                </a:cubicBezTo>
                <a:close/>
                <a:moveTo>
                  <a:pt x="46013" y="4294633"/>
                </a:moveTo>
                <a:cubicBezTo>
                  <a:pt x="46013" y="4312151"/>
                  <a:pt x="39361" y="4329669"/>
                  <a:pt x="26057" y="4342959"/>
                </a:cubicBezTo>
                <a:cubicBezTo>
                  <a:pt x="19405" y="4349604"/>
                  <a:pt x="11695" y="4354588"/>
                  <a:pt x="3455" y="4357910"/>
                </a:cubicBezTo>
                <a:lnTo>
                  <a:pt x="0" y="4358578"/>
                </a:lnTo>
                <a:lnTo>
                  <a:pt x="0" y="4230686"/>
                </a:lnTo>
                <a:lnTo>
                  <a:pt x="3455" y="4231354"/>
                </a:lnTo>
                <a:cubicBezTo>
                  <a:pt x="11695" y="4234676"/>
                  <a:pt x="19405" y="4239660"/>
                  <a:pt x="26057" y="4246305"/>
                </a:cubicBezTo>
                <a:cubicBezTo>
                  <a:pt x="39361" y="4259595"/>
                  <a:pt x="46013" y="4277113"/>
                  <a:pt x="46013" y="4294633"/>
                </a:cubicBezTo>
                <a:close/>
                <a:moveTo>
                  <a:pt x="46359" y="3971879"/>
                </a:moveTo>
                <a:cubicBezTo>
                  <a:pt x="46359" y="3989397"/>
                  <a:pt x="39707" y="4006915"/>
                  <a:pt x="26403" y="4020205"/>
                </a:cubicBezTo>
                <a:cubicBezTo>
                  <a:pt x="19751" y="4026850"/>
                  <a:pt x="12040" y="4031834"/>
                  <a:pt x="3801" y="4035156"/>
                </a:cubicBezTo>
                <a:lnTo>
                  <a:pt x="0" y="4035891"/>
                </a:lnTo>
                <a:lnTo>
                  <a:pt x="0" y="3907865"/>
                </a:lnTo>
                <a:lnTo>
                  <a:pt x="3801" y="3908600"/>
                </a:lnTo>
                <a:cubicBezTo>
                  <a:pt x="12040" y="3911922"/>
                  <a:pt x="19751" y="3916906"/>
                  <a:pt x="26403" y="3923551"/>
                </a:cubicBezTo>
                <a:cubicBezTo>
                  <a:pt x="39707" y="3936841"/>
                  <a:pt x="46359" y="3954359"/>
                  <a:pt x="46359" y="3971879"/>
                </a:cubicBezTo>
                <a:close/>
                <a:moveTo>
                  <a:pt x="46359" y="3649469"/>
                </a:moveTo>
                <a:cubicBezTo>
                  <a:pt x="46359" y="3666987"/>
                  <a:pt x="39707" y="3684505"/>
                  <a:pt x="26403" y="3697795"/>
                </a:cubicBezTo>
                <a:cubicBezTo>
                  <a:pt x="19751" y="3704440"/>
                  <a:pt x="12040" y="3709424"/>
                  <a:pt x="3801" y="3712746"/>
                </a:cubicBezTo>
                <a:lnTo>
                  <a:pt x="0" y="3713481"/>
                </a:lnTo>
                <a:lnTo>
                  <a:pt x="0" y="3585456"/>
                </a:lnTo>
                <a:lnTo>
                  <a:pt x="3801" y="3586191"/>
                </a:lnTo>
                <a:cubicBezTo>
                  <a:pt x="12040" y="3589513"/>
                  <a:pt x="19751" y="3594496"/>
                  <a:pt x="26403" y="3601141"/>
                </a:cubicBezTo>
                <a:cubicBezTo>
                  <a:pt x="39707" y="3614431"/>
                  <a:pt x="46359" y="3631949"/>
                  <a:pt x="46359" y="3649469"/>
                </a:cubicBezTo>
                <a:close/>
                <a:moveTo>
                  <a:pt x="46359" y="2037771"/>
                </a:moveTo>
                <a:cubicBezTo>
                  <a:pt x="46359" y="2055289"/>
                  <a:pt x="39707" y="2072807"/>
                  <a:pt x="26403" y="2086097"/>
                </a:cubicBezTo>
                <a:cubicBezTo>
                  <a:pt x="19751" y="2092742"/>
                  <a:pt x="12040" y="2097726"/>
                  <a:pt x="3801" y="2101049"/>
                </a:cubicBezTo>
                <a:lnTo>
                  <a:pt x="0" y="2101784"/>
                </a:lnTo>
                <a:lnTo>
                  <a:pt x="0" y="2031184"/>
                </a:lnTo>
                <a:lnTo>
                  <a:pt x="25670" y="1988959"/>
                </a:lnTo>
                <a:lnTo>
                  <a:pt x="26403" y="1989443"/>
                </a:lnTo>
                <a:cubicBezTo>
                  <a:pt x="39707" y="2002733"/>
                  <a:pt x="46359" y="2020253"/>
                  <a:pt x="46359" y="2037771"/>
                </a:cubicBezTo>
                <a:close/>
                <a:moveTo>
                  <a:pt x="185018" y="2520521"/>
                </a:moveTo>
                <a:cubicBezTo>
                  <a:pt x="185017" y="2532171"/>
                  <a:pt x="180525" y="2543821"/>
                  <a:pt x="171541" y="2552795"/>
                </a:cubicBezTo>
                <a:cubicBezTo>
                  <a:pt x="153571" y="2570745"/>
                  <a:pt x="124889" y="2570745"/>
                  <a:pt x="106920" y="2552795"/>
                </a:cubicBezTo>
                <a:cubicBezTo>
                  <a:pt x="88950" y="2534845"/>
                  <a:pt x="88950" y="2506195"/>
                  <a:pt x="106920" y="2488245"/>
                </a:cubicBezTo>
                <a:cubicBezTo>
                  <a:pt x="124889" y="2470295"/>
                  <a:pt x="153571" y="2470295"/>
                  <a:pt x="171541" y="2488245"/>
                </a:cubicBezTo>
                <a:cubicBezTo>
                  <a:pt x="180525" y="2497221"/>
                  <a:pt x="185017" y="2508871"/>
                  <a:pt x="185018" y="2520521"/>
                </a:cubicBezTo>
                <a:close/>
                <a:moveTo>
                  <a:pt x="185363" y="3165683"/>
                </a:moveTo>
                <a:cubicBezTo>
                  <a:pt x="185363" y="3177333"/>
                  <a:pt x="180871" y="3188985"/>
                  <a:pt x="171886" y="3197959"/>
                </a:cubicBezTo>
                <a:cubicBezTo>
                  <a:pt x="153917" y="3215909"/>
                  <a:pt x="125235" y="3215909"/>
                  <a:pt x="107265" y="3197959"/>
                </a:cubicBezTo>
                <a:cubicBezTo>
                  <a:pt x="89296" y="3180009"/>
                  <a:pt x="89296" y="3151357"/>
                  <a:pt x="107265" y="3133407"/>
                </a:cubicBezTo>
                <a:cubicBezTo>
                  <a:pt x="125235" y="3115457"/>
                  <a:pt x="153917" y="3115457"/>
                  <a:pt x="171886" y="3133407"/>
                </a:cubicBezTo>
                <a:cubicBezTo>
                  <a:pt x="180871" y="3142383"/>
                  <a:pt x="185363" y="3154033"/>
                  <a:pt x="185363" y="3165683"/>
                </a:cubicBezTo>
                <a:close/>
                <a:moveTo>
                  <a:pt x="185363" y="2843405"/>
                </a:moveTo>
                <a:cubicBezTo>
                  <a:pt x="185363" y="2855097"/>
                  <a:pt x="180871" y="2866747"/>
                  <a:pt x="171886" y="2875549"/>
                </a:cubicBezTo>
                <a:cubicBezTo>
                  <a:pt x="153917" y="2893499"/>
                  <a:pt x="125235" y="2893499"/>
                  <a:pt x="107265" y="2875549"/>
                </a:cubicBezTo>
                <a:cubicBezTo>
                  <a:pt x="89296" y="2857599"/>
                  <a:pt x="89296" y="2828949"/>
                  <a:pt x="107265" y="2810999"/>
                </a:cubicBezTo>
                <a:cubicBezTo>
                  <a:pt x="125235" y="2793049"/>
                  <a:pt x="153917" y="2793049"/>
                  <a:pt x="171886" y="2810999"/>
                </a:cubicBezTo>
                <a:cubicBezTo>
                  <a:pt x="180871" y="2819975"/>
                  <a:pt x="185363" y="2831711"/>
                  <a:pt x="185363" y="2843405"/>
                </a:cubicBezTo>
                <a:close/>
                <a:moveTo>
                  <a:pt x="199106" y="4424421"/>
                </a:moveTo>
                <a:lnTo>
                  <a:pt x="79010" y="4424421"/>
                </a:lnTo>
                <a:lnTo>
                  <a:pt x="90678" y="4406819"/>
                </a:lnTo>
                <a:cubicBezTo>
                  <a:pt x="117287" y="4380239"/>
                  <a:pt x="160828" y="4380239"/>
                  <a:pt x="187437" y="4406819"/>
                </a:cubicBezTo>
                <a:close/>
                <a:moveTo>
                  <a:pt x="207393" y="3810329"/>
                </a:moveTo>
                <a:cubicBezTo>
                  <a:pt x="207393" y="3827847"/>
                  <a:pt x="200741" y="3845365"/>
                  <a:pt x="187437" y="3858655"/>
                </a:cubicBezTo>
                <a:cubicBezTo>
                  <a:pt x="160828" y="3885235"/>
                  <a:pt x="117287" y="3885235"/>
                  <a:pt x="90678" y="3858655"/>
                </a:cubicBezTo>
                <a:cubicBezTo>
                  <a:pt x="64070" y="3832075"/>
                  <a:pt x="64070" y="3788581"/>
                  <a:pt x="90678" y="3762001"/>
                </a:cubicBezTo>
                <a:cubicBezTo>
                  <a:pt x="117287" y="3735421"/>
                  <a:pt x="160828" y="3735421"/>
                  <a:pt x="187437" y="3762001"/>
                </a:cubicBezTo>
                <a:cubicBezTo>
                  <a:pt x="200741" y="3775291"/>
                  <a:pt x="207393" y="3792811"/>
                  <a:pt x="207393" y="3810329"/>
                </a:cubicBezTo>
                <a:close/>
                <a:moveTo>
                  <a:pt x="207739" y="4132737"/>
                </a:moveTo>
                <a:cubicBezTo>
                  <a:pt x="207739" y="4150255"/>
                  <a:pt x="201086" y="4167775"/>
                  <a:pt x="187782" y="4181063"/>
                </a:cubicBezTo>
                <a:cubicBezTo>
                  <a:pt x="161174" y="4207643"/>
                  <a:pt x="117632" y="4207643"/>
                  <a:pt x="91024" y="4181063"/>
                </a:cubicBezTo>
                <a:cubicBezTo>
                  <a:pt x="64415" y="4154485"/>
                  <a:pt x="64415" y="4110989"/>
                  <a:pt x="91024" y="4084411"/>
                </a:cubicBezTo>
                <a:cubicBezTo>
                  <a:pt x="117632" y="4057831"/>
                  <a:pt x="161174" y="4057831"/>
                  <a:pt x="187782" y="4084411"/>
                </a:cubicBezTo>
                <a:cubicBezTo>
                  <a:pt x="201086" y="4097701"/>
                  <a:pt x="207739" y="4115219"/>
                  <a:pt x="207739" y="4132737"/>
                </a:cubicBezTo>
                <a:close/>
                <a:moveTo>
                  <a:pt x="207739" y="2197939"/>
                </a:moveTo>
                <a:cubicBezTo>
                  <a:pt x="207739" y="2215457"/>
                  <a:pt x="201086" y="2232975"/>
                  <a:pt x="187782" y="2246265"/>
                </a:cubicBezTo>
                <a:cubicBezTo>
                  <a:pt x="161174" y="2272845"/>
                  <a:pt x="117632" y="2272845"/>
                  <a:pt x="91024" y="2246265"/>
                </a:cubicBezTo>
                <a:cubicBezTo>
                  <a:pt x="64415" y="2219685"/>
                  <a:pt x="64415" y="2176191"/>
                  <a:pt x="91024" y="2149611"/>
                </a:cubicBezTo>
                <a:cubicBezTo>
                  <a:pt x="117632" y="2123031"/>
                  <a:pt x="161174" y="2123031"/>
                  <a:pt x="187782" y="2149611"/>
                </a:cubicBezTo>
                <a:cubicBezTo>
                  <a:pt x="201086" y="2162901"/>
                  <a:pt x="207739" y="2180421"/>
                  <a:pt x="207739" y="2197939"/>
                </a:cubicBezTo>
                <a:close/>
                <a:moveTo>
                  <a:pt x="207739" y="1875531"/>
                </a:moveTo>
                <a:cubicBezTo>
                  <a:pt x="207739" y="1893049"/>
                  <a:pt x="201086" y="1910567"/>
                  <a:pt x="187782" y="1923857"/>
                </a:cubicBezTo>
                <a:cubicBezTo>
                  <a:pt x="161174" y="1950437"/>
                  <a:pt x="117632" y="1950437"/>
                  <a:pt x="91024" y="1923857"/>
                </a:cubicBezTo>
                <a:lnTo>
                  <a:pt x="80597" y="1898609"/>
                </a:lnTo>
                <a:lnTo>
                  <a:pt x="135691" y="1807987"/>
                </a:lnTo>
                <a:lnTo>
                  <a:pt x="139403" y="1807269"/>
                </a:lnTo>
                <a:cubicBezTo>
                  <a:pt x="156940" y="1807269"/>
                  <a:pt x="174478" y="1813913"/>
                  <a:pt x="187782" y="1827203"/>
                </a:cubicBezTo>
                <a:cubicBezTo>
                  <a:pt x="201086" y="1840493"/>
                  <a:pt x="207739" y="1858013"/>
                  <a:pt x="207739" y="1875531"/>
                </a:cubicBezTo>
                <a:close/>
                <a:moveTo>
                  <a:pt x="254390" y="3488093"/>
                </a:moveTo>
                <a:cubicBezTo>
                  <a:pt x="254390" y="3517261"/>
                  <a:pt x="243246" y="3546429"/>
                  <a:pt x="220957" y="3568693"/>
                </a:cubicBezTo>
                <a:cubicBezTo>
                  <a:pt x="176379" y="3613223"/>
                  <a:pt x="104155" y="3613223"/>
                  <a:pt x="59577" y="3568693"/>
                </a:cubicBezTo>
                <a:cubicBezTo>
                  <a:pt x="14999" y="3524165"/>
                  <a:pt x="14999" y="3452019"/>
                  <a:pt x="59577" y="3407489"/>
                </a:cubicBezTo>
                <a:cubicBezTo>
                  <a:pt x="104155" y="3362959"/>
                  <a:pt x="176379" y="3362959"/>
                  <a:pt x="220957" y="3407489"/>
                </a:cubicBezTo>
                <a:cubicBezTo>
                  <a:pt x="243246" y="3429755"/>
                  <a:pt x="254390" y="3458923"/>
                  <a:pt x="254390" y="3488093"/>
                </a:cubicBezTo>
                <a:close/>
                <a:moveTo>
                  <a:pt x="346397" y="2683105"/>
                </a:moveTo>
                <a:cubicBezTo>
                  <a:pt x="346397" y="2694757"/>
                  <a:pt x="341904" y="2706407"/>
                  <a:pt x="332920" y="2715381"/>
                </a:cubicBezTo>
                <a:cubicBezTo>
                  <a:pt x="314951" y="2733331"/>
                  <a:pt x="286269" y="2733331"/>
                  <a:pt x="268299" y="2715381"/>
                </a:cubicBezTo>
                <a:cubicBezTo>
                  <a:pt x="250330" y="2697431"/>
                  <a:pt x="250330" y="2668779"/>
                  <a:pt x="268299" y="2650829"/>
                </a:cubicBezTo>
                <a:cubicBezTo>
                  <a:pt x="286269" y="2632879"/>
                  <a:pt x="314951" y="2632879"/>
                  <a:pt x="332920" y="2650829"/>
                </a:cubicBezTo>
                <a:cubicBezTo>
                  <a:pt x="341904" y="2659805"/>
                  <a:pt x="346397" y="2671455"/>
                  <a:pt x="346397" y="2683105"/>
                </a:cubicBezTo>
                <a:close/>
                <a:moveTo>
                  <a:pt x="346742" y="3004479"/>
                </a:moveTo>
                <a:cubicBezTo>
                  <a:pt x="346742" y="3016129"/>
                  <a:pt x="342250" y="3027779"/>
                  <a:pt x="333266" y="3036753"/>
                </a:cubicBezTo>
                <a:cubicBezTo>
                  <a:pt x="315296" y="3054703"/>
                  <a:pt x="286614" y="3054703"/>
                  <a:pt x="268645" y="3036753"/>
                </a:cubicBezTo>
                <a:cubicBezTo>
                  <a:pt x="250675" y="3018803"/>
                  <a:pt x="250675" y="2990153"/>
                  <a:pt x="268645" y="2972203"/>
                </a:cubicBezTo>
                <a:cubicBezTo>
                  <a:pt x="286614" y="2954253"/>
                  <a:pt x="315296" y="2954253"/>
                  <a:pt x="333266" y="2972203"/>
                </a:cubicBezTo>
                <a:cubicBezTo>
                  <a:pt x="342250" y="2981179"/>
                  <a:pt x="346742" y="2992829"/>
                  <a:pt x="346742" y="3004479"/>
                </a:cubicBezTo>
                <a:close/>
                <a:moveTo>
                  <a:pt x="369118" y="4293943"/>
                </a:moveTo>
                <a:cubicBezTo>
                  <a:pt x="369118" y="4311461"/>
                  <a:pt x="362466" y="4328979"/>
                  <a:pt x="349162" y="4342269"/>
                </a:cubicBezTo>
                <a:cubicBezTo>
                  <a:pt x="322553" y="4368847"/>
                  <a:pt x="279012" y="4368847"/>
                  <a:pt x="252403" y="4342269"/>
                </a:cubicBezTo>
                <a:cubicBezTo>
                  <a:pt x="225794" y="4315689"/>
                  <a:pt x="225794" y="4272195"/>
                  <a:pt x="252403" y="4245615"/>
                </a:cubicBezTo>
                <a:cubicBezTo>
                  <a:pt x="279012" y="4219035"/>
                  <a:pt x="322553" y="4219035"/>
                  <a:pt x="349162" y="4245615"/>
                </a:cubicBezTo>
                <a:cubicBezTo>
                  <a:pt x="362466" y="4258905"/>
                  <a:pt x="369118" y="4276425"/>
                  <a:pt x="369118" y="4293943"/>
                </a:cubicBezTo>
                <a:close/>
                <a:moveTo>
                  <a:pt x="369118" y="3971533"/>
                </a:moveTo>
                <a:cubicBezTo>
                  <a:pt x="369118" y="3989051"/>
                  <a:pt x="362466" y="4006569"/>
                  <a:pt x="349162" y="4019859"/>
                </a:cubicBezTo>
                <a:cubicBezTo>
                  <a:pt x="322553" y="4046439"/>
                  <a:pt x="279012" y="4046439"/>
                  <a:pt x="252403" y="4019859"/>
                </a:cubicBezTo>
                <a:cubicBezTo>
                  <a:pt x="225794" y="3993279"/>
                  <a:pt x="225794" y="3949785"/>
                  <a:pt x="252403" y="3923205"/>
                </a:cubicBezTo>
                <a:cubicBezTo>
                  <a:pt x="279012" y="3896625"/>
                  <a:pt x="322553" y="3896625"/>
                  <a:pt x="349162" y="3923205"/>
                </a:cubicBezTo>
                <a:cubicBezTo>
                  <a:pt x="362466" y="3936495"/>
                  <a:pt x="369118" y="3954015"/>
                  <a:pt x="369118" y="3971533"/>
                </a:cubicBezTo>
                <a:close/>
                <a:moveTo>
                  <a:pt x="369118" y="2359489"/>
                </a:moveTo>
                <a:cubicBezTo>
                  <a:pt x="369118" y="2377007"/>
                  <a:pt x="362466" y="2394525"/>
                  <a:pt x="349162" y="2407815"/>
                </a:cubicBezTo>
                <a:cubicBezTo>
                  <a:pt x="322553" y="2434395"/>
                  <a:pt x="279012" y="2434395"/>
                  <a:pt x="252403" y="2407815"/>
                </a:cubicBezTo>
                <a:cubicBezTo>
                  <a:pt x="225794" y="2381235"/>
                  <a:pt x="225794" y="2337741"/>
                  <a:pt x="252403" y="2311161"/>
                </a:cubicBezTo>
                <a:cubicBezTo>
                  <a:pt x="279012" y="2284581"/>
                  <a:pt x="322553" y="2284581"/>
                  <a:pt x="349162" y="2311161"/>
                </a:cubicBezTo>
                <a:cubicBezTo>
                  <a:pt x="362466" y="2324451"/>
                  <a:pt x="369118" y="2341971"/>
                  <a:pt x="369118" y="2359489"/>
                </a:cubicBezTo>
                <a:close/>
                <a:moveTo>
                  <a:pt x="369118" y="2037081"/>
                </a:moveTo>
                <a:cubicBezTo>
                  <a:pt x="369118" y="2054599"/>
                  <a:pt x="362466" y="2072117"/>
                  <a:pt x="349162" y="2085405"/>
                </a:cubicBezTo>
                <a:cubicBezTo>
                  <a:pt x="322553" y="2111985"/>
                  <a:pt x="279012" y="2111985"/>
                  <a:pt x="252403" y="2085405"/>
                </a:cubicBezTo>
                <a:cubicBezTo>
                  <a:pt x="225794" y="2058827"/>
                  <a:pt x="225794" y="2015333"/>
                  <a:pt x="252403" y="1988753"/>
                </a:cubicBezTo>
                <a:cubicBezTo>
                  <a:pt x="279012" y="1962173"/>
                  <a:pt x="322553" y="1962173"/>
                  <a:pt x="349162" y="1988753"/>
                </a:cubicBezTo>
                <a:cubicBezTo>
                  <a:pt x="362466" y="2002043"/>
                  <a:pt x="369118" y="2019563"/>
                  <a:pt x="369118" y="2037081"/>
                </a:cubicBezTo>
                <a:close/>
                <a:moveTo>
                  <a:pt x="369118" y="1714671"/>
                </a:moveTo>
                <a:cubicBezTo>
                  <a:pt x="369118" y="1732189"/>
                  <a:pt x="362466" y="1749707"/>
                  <a:pt x="349162" y="1762997"/>
                </a:cubicBezTo>
                <a:cubicBezTo>
                  <a:pt x="322553" y="1789577"/>
                  <a:pt x="279012" y="1789577"/>
                  <a:pt x="252403" y="1762997"/>
                </a:cubicBezTo>
                <a:cubicBezTo>
                  <a:pt x="225794" y="1736417"/>
                  <a:pt x="225794" y="1692923"/>
                  <a:pt x="252403" y="1666343"/>
                </a:cubicBezTo>
                <a:cubicBezTo>
                  <a:pt x="279012" y="1639763"/>
                  <a:pt x="322553" y="1639763"/>
                  <a:pt x="349162" y="1666343"/>
                </a:cubicBezTo>
                <a:cubicBezTo>
                  <a:pt x="362466" y="1679633"/>
                  <a:pt x="369118" y="1697153"/>
                  <a:pt x="369118" y="1714671"/>
                </a:cubicBezTo>
                <a:close/>
                <a:moveTo>
                  <a:pt x="415769" y="3649297"/>
                </a:moveTo>
                <a:cubicBezTo>
                  <a:pt x="415769" y="3678465"/>
                  <a:pt x="404625" y="3707635"/>
                  <a:pt x="382336" y="3729899"/>
                </a:cubicBezTo>
                <a:cubicBezTo>
                  <a:pt x="337758" y="3774427"/>
                  <a:pt x="265535" y="3774427"/>
                  <a:pt x="220957" y="3729899"/>
                </a:cubicBezTo>
                <a:cubicBezTo>
                  <a:pt x="176379" y="3685369"/>
                  <a:pt x="176379" y="3613223"/>
                  <a:pt x="220957" y="3568693"/>
                </a:cubicBezTo>
                <a:cubicBezTo>
                  <a:pt x="265535" y="3524165"/>
                  <a:pt x="337758" y="3524165"/>
                  <a:pt x="382336" y="3568693"/>
                </a:cubicBezTo>
                <a:cubicBezTo>
                  <a:pt x="404625" y="3590959"/>
                  <a:pt x="415769" y="3620127"/>
                  <a:pt x="415769" y="3649297"/>
                </a:cubicBezTo>
                <a:close/>
                <a:moveTo>
                  <a:pt x="415769" y="3326887"/>
                </a:moveTo>
                <a:cubicBezTo>
                  <a:pt x="415769" y="3356055"/>
                  <a:pt x="404625" y="3385225"/>
                  <a:pt x="382336" y="3407489"/>
                </a:cubicBezTo>
                <a:cubicBezTo>
                  <a:pt x="337758" y="3452019"/>
                  <a:pt x="265535" y="3452019"/>
                  <a:pt x="220957" y="3407489"/>
                </a:cubicBezTo>
                <a:cubicBezTo>
                  <a:pt x="176379" y="3362959"/>
                  <a:pt x="176379" y="3290815"/>
                  <a:pt x="220957" y="3246285"/>
                </a:cubicBezTo>
                <a:cubicBezTo>
                  <a:pt x="265535" y="3201755"/>
                  <a:pt x="337758" y="3201755"/>
                  <a:pt x="382336" y="3246285"/>
                </a:cubicBezTo>
                <a:cubicBezTo>
                  <a:pt x="404625" y="3268551"/>
                  <a:pt x="415769" y="3297719"/>
                  <a:pt x="415769" y="3326887"/>
                </a:cubicBezTo>
                <a:close/>
                <a:moveTo>
                  <a:pt x="507776" y="2844439"/>
                </a:moveTo>
                <a:cubicBezTo>
                  <a:pt x="507776" y="2856133"/>
                  <a:pt x="503284" y="2867783"/>
                  <a:pt x="494299" y="2876585"/>
                </a:cubicBezTo>
                <a:cubicBezTo>
                  <a:pt x="476330" y="2894535"/>
                  <a:pt x="447648" y="2894535"/>
                  <a:pt x="429678" y="2876585"/>
                </a:cubicBezTo>
                <a:cubicBezTo>
                  <a:pt x="411709" y="2858635"/>
                  <a:pt x="411709" y="2829983"/>
                  <a:pt x="429678" y="2812035"/>
                </a:cubicBezTo>
                <a:cubicBezTo>
                  <a:pt x="447648" y="2794085"/>
                  <a:pt x="476330" y="2794085"/>
                  <a:pt x="494299" y="2812035"/>
                </a:cubicBezTo>
                <a:cubicBezTo>
                  <a:pt x="503284" y="2821009"/>
                  <a:pt x="507776" y="2832745"/>
                  <a:pt x="507776" y="2844439"/>
                </a:cubicBezTo>
                <a:close/>
                <a:moveTo>
                  <a:pt x="530497" y="4132737"/>
                </a:moveTo>
                <a:cubicBezTo>
                  <a:pt x="530498" y="4150255"/>
                  <a:pt x="523845" y="4167775"/>
                  <a:pt x="510541" y="4181063"/>
                </a:cubicBezTo>
                <a:cubicBezTo>
                  <a:pt x="483932" y="4207643"/>
                  <a:pt x="440391" y="4207643"/>
                  <a:pt x="413782" y="4181063"/>
                </a:cubicBezTo>
                <a:cubicBezTo>
                  <a:pt x="387174" y="4154485"/>
                  <a:pt x="387174" y="4110989"/>
                  <a:pt x="413782" y="4084411"/>
                </a:cubicBezTo>
                <a:cubicBezTo>
                  <a:pt x="440391" y="4057831"/>
                  <a:pt x="483932" y="4057831"/>
                  <a:pt x="510541" y="4084411"/>
                </a:cubicBezTo>
                <a:cubicBezTo>
                  <a:pt x="523845" y="4097701"/>
                  <a:pt x="530498" y="4115219"/>
                  <a:pt x="530497" y="4132737"/>
                </a:cubicBezTo>
                <a:close/>
                <a:moveTo>
                  <a:pt x="530497" y="2521729"/>
                </a:moveTo>
                <a:cubicBezTo>
                  <a:pt x="530498" y="2539247"/>
                  <a:pt x="523845" y="2556765"/>
                  <a:pt x="510541" y="2570055"/>
                </a:cubicBezTo>
                <a:cubicBezTo>
                  <a:pt x="483932" y="2596635"/>
                  <a:pt x="440391" y="2596635"/>
                  <a:pt x="413782" y="2570055"/>
                </a:cubicBezTo>
                <a:cubicBezTo>
                  <a:pt x="387174" y="2543475"/>
                  <a:pt x="387174" y="2499981"/>
                  <a:pt x="413782" y="2473401"/>
                </a:cubicBezTo>
                <a:cubicBezTo>
                  <a:pt x="440391" y="2446821"/>
                  <a:pt x="483932" y="2446821"/>
                  <a:pt x="510541" y="2473401"/>
                </a:cubicBezTo>
                <a:cubicBezTo>
                  <a:pt x="523845" y="2486691"/>
                  <a:pt x="530498" y="2504211"/>
                  <a:pt x="530497" y="2521729"/>
                </a:cubicBezTo>
                <a:close/>
                <a:moveTo>
                  <a:pt x="530497" y="2199665"/>
                </a:moveTo>
                <a:cubicBezTo>
                  <a:pt x="530498" y="2217183"/>
                  <a:pt x="523845" y="2234701"/>
                  <a:pt x="510541" y="2247991"/>
                </a:cubicBezTo>
                <a:cubicBezTo>
                  <a:pt x="483932" y="2274571"/>
                  <a:pt x="440391" y="2274571"/>
                  <a:pt x="413782" y="2247991"/>
                </a:cubicBezTo>
                <a:cubicBezTo>
                  <a:pt x="387174" y="2221411"/>
                  <a:pt x="387174" y="2177917"/>
                  <a:pt x="413782" y="2151337"/>
                </a:cubicBezTo>
                <a:cubicBezTo>
                  <a:pt x="440391" y="2124757"/>
                  <a:pt x="483932" y="2124757"/>
                  <a:pt x="510541" y="2151337"/>
                </a:cubicBezTo>
                <a:cubicBezTo>
                  <a:pt x="523845" y="2164627"/>
                  <a:pt x="530498" y="2182147"/>
                  <a:pt x="530497" y="2199665"/>
                </a:cubicBezTo>
                <a:close/>
                <a:moveTo>
                  <a:pt x="530497" y="1876911"/>
                </a:moveTo>
                <a:cubicBezTo>
                  <a:pt x="530498" y="1894429"/>
                  <a:pt x="523845" y="1911947"/>
                  <a:pt x="510541" y="1925237"/>
                </a:cubicBezTo>
                <a:cubicBezTo>
                  <a:pt x="483932" y="1951817"/>
                  <a:pt x="440391" y="1951817"/>
                  <a:pt x="413782" y="1925237"/>
                </a:cubicBezTo>
                <a:cubicBezTo>
                  <a:pt x="387174" y="1898657"/>
                  <a:pt x="387174" y="1855163"/>
                  <a:pt x="413782" y="1828583"/>
                </a:cubicBezTo>
                <a:cubicBezTo>
                  <a:pt x="440391" y="1802003"/>
                  <a:pt x="483932" y="1802003"/>
                  <a:pt x="510541" y="1828583"/>
                </a:cubicBezTo>
                <a:cubicBezTo>
                  <a:pt x="523845" y="1841873"/>
                  <a:pt x="530498" y="1859393"/>
                  <a:pt x="530497" y="1876911"/>
                </a:cubicBezTo>
                <a:close/>
                <a:moveTo>
                  <a:pt x="530497" y="1554503"/>
                </a:moveTo>
                <a:cubicBezTo>
                  <a:pt x="530498" y="1572021"/>
                  <a:pt x="523845" y="1589539"/>
                  <a:pt x="510541" y="1602829"/>
                </a:cubicBezTo>
                <a:cubicBezTo>
                  <a:pt x="483932" y="1629407"/>
                  <a:pt x="440391" y="1629407"/>
                  <a:pt x="413782" y="1602829"/>
                </a:cubicBezTo>
                <a:cubicBezTo>
                  <a:pt x="387174" y="1576249"/>
                  <a:pt x="387174" y="1532755"/>
                  <a:pt x="413782" y="1506175"/>
                </a:cubicBezTo>
                <a:cubicBezTo>
                  <a:pt x="440391" y="1479595"/>
                  <a:pt x="483932" y="1479595"/>
                  <a:pt x="510541" y="1506175"/>
                </a:cubicBezTo>
                <a:cubicBezTo>
                  <a:pt x="523845" y="1519465"/>
                  <a:pt x="530498" y="1536985"/>
                  <a:pt x="530497" y="1554503"/>
                </a:cubicBezTo>
                <a:close/>
                <a:moveTo>
                  <a:pt x="572510" y="4424421"/>
                </a:moveTo>
                <a:lnTo>
                  <a:pt x="356306" y="4424421"/>
                </a:lnTo>
                <a:lnTo>
                  <a:pt x="358643" y="4412429"/>
                </a:lnTo>
                <a:cubicBezTo>
                  <a:pt x="364215" y="4398709"/>
                  <a:pt x="372574" y="4385851"/>
                  <a:pt x="383718" y="4374717"/>
                </a:cubicBezTo>
                <a:cubicBezTo>
                  <a:pt x="417151" y="4341321"/>
                  <a:pt x="466135" y="4332971"/>
                  <a:pt x="507344" y="4349669"/>
                </a:cubicBezTo>
                <a:lnTo>
                  <a:pt x="541387" y="4372255"/>
                </a:lnTo>
                <a:lnTo>
                  <a:pt x="543024" y="4374717"/>
                </a:lnTo>
                <a:lnTo>
                  <a:pt x="546735" y="4377179"/>
                </a:lnTo>
                <a:lnTo>
                  <a:pt x="570173" y="4412429"/>
                </a:lnTo>
                <a:close/>
                <a:moveTo>
                  <a:pt x="577148" y="3810501"/>
                </a:moveTo>
                <a:cubicBezTo>
                  <a:pt x="577148" y="3839669"/>
                  <a:pt x="566004" y="3868839"/>
                  <a:pt x="543715" y="3891103"/>
                </a:cubicBezTo>
                <a:cubicBezTo>
                  <a:pt x="499137" y="3935633"/>
                  <a:pt x="426914" y="3935633"/>
                  <a:pt x="382336" y="3891103"/>
                </a:cubicBezTo>
                <a:cubicBezTo>
                  <a:pt x="337758" y="3846573"/>
                  <a:pt x="337758" y="3774427"/>
                  <a:pt x="382336" y="3729899"/>
                </a:cubicBezTo>
                <a:cubicBezTo>
                  <a:pt x="426914" y="3685369"/>
                  <a:pt x="499137" y="3685369"/>
                  <a:pt x="543715" y="3729899"/>
                </a:cubicBezTo>
                <a:cubicBezTo>
                  <a:pt x="566004" y="3752163"/>
                  <a:pt x="577148" y="3781331"/>
                  <a:pt x="577148" y="3810501"/>
                </a:cubicBezTo>
                <a:close/>
                <a:moveTo>
                  <a:pt x="577148" y="3488093"/>
                </a:moveTo>
                <a:cubicBezTo>
                  <a:pt x="577148" y="3517261"/>
                  <a:pt x="566004" y="3546429"/>
                  <a:pt x="543715" y="3568693"/>
                </a:cubicBezTo>
                <a:cubicBezTo>
                  <a:pt x="499137" y="3613223"/>
                  <a:pt x="426914" y="3613223"/>
                  <a:pt x="382336" y="3568693"/>
                </a:cubicBezTo>
                <a:cubicBezTo>
                  <a:pt x="337758" y="3524165"/>
                  <a:pt x="337758" y="3452019"/>
                  <a:pt x="382336" y="3407489"/>
                </a:cubicBezTo>
                <a:cubicBezTo>
                  <a:pt x="426914" y="3362959"/>
                  <a:pt x="499137" y="3362959"/>
                  <a:pt x="543715" y="3407489"/>
                </a:cubicBezTo>
                <a:cubicBezTo>
                  <a:pt x="566004" y="3429755"/>
                  <a:pt x="577148" y="3458923"/>
                  <a:pt x="577148" y="3488093"/>
                </a:cubicBezTo>
                <a:close/>
                <a:moveTo>
                  <a:pt x="577148" y="3165683"/>
                </a:moveTo>
                <a:cubicBezTo>
                  <a:pt x="577148" y="3194851"/>
                  <a:pt x="566004" y="3224021"/>
                  <a:pt x="543715" y="3246285"/>
                </a:cubicBezTo>
                <a:cubicBezTo>
                  <a:pt x="499137" y="3290815"/>
                  <a:pt x="426914" y="3290815"/>
                  <a:pt x="382336" y="3246285"/>
                </a:cubicBezTo>
                <a:cubicBezTo>
                  <a:pt x="337758" y="3201755"/>
                  <a:pt x="337758" y="3129611"/>
                  <a:pt x="382336" y="3085081"/>
                </a:cubicBezTo>
                <a:cubicBezTo>
                  <a:pt x="426914" y="3040551"/>
                  <a:pt x="499137" y="3040551"/>
                  <a:pt x="543715" y="3085081"/>
                </a:cubicBezTo>
                <a:cubicBezTo>
                  <a:pt x="566004" y="3107347"/>
                  <a:pt x="577148" y="3136515"/>
                  <a:pt x="577148" y="3165683"/>
                </a:cubicBezTo>
                <a:close/>
                <a:moveTo>
                  <a:pt x="691877" y="2682589"/>
                </a:moveTo>
                <a:cubicBezTo>
                  <a:pt x="691877" y="2700107"/>
                  <a:pt x="685224" y="2717625"/>
                  <a:pt x="671920" y="2730915"/>
                </a:cubicBezTo>
                <a:cubicBezTo>
                  <a:pt x="645312" y="2757493"/>
                  <a:pt x="601770" y="2757493"/>
                  <a:pt x="575162" y="2730915"/>
                </a:cubicBezTo>
                <a:cubicBezTo>
                  <a:pt x="548553" y="2704335"/>
                  <a:pt x="548553" y="2660841"/>
                  <a:pt x="575162" y="2634261"/>
                </a:cubicBezTo>
                <a:cubicBezTo>
                  <a:pt x="601770" y="2607681"/>
                  <a:pt x="645312" y="2607681"/>
                  <a:pt x="671920" y="2634261"/>
                </a:cubicBezTo>
                <a:cubicBezTo>
                  <a:pt x="685224" y="2647551"/>
                  <a:pt x="691877" y="2665071"/>
                  <a:pt x="691877" y="2682589"/>
                </a:cubicBezTo>
                <a:close/>
                <a:moveTo>
                  <a:pt x="691877" y="2360179"/>
                </a:moveTo>
                <a:cubicBezTo>
                  <a:pt x="691877" y="2377697"/>
                  <a:pt x="685224" y="2395215"/>
                  <a:pt x="671920" y="2408505"/>
                </a:cubicBezTo>
                <a:cubicBezTo>
                  <a:pt x="645312" y="2435085"/>
                  <a:pt x="601770" y="2435085"/>
                  <a:pt x="575162" y="2408505"/>
                </a:cubicBezTo>
                <a:cubicBezTo>
                  <a:pt x="548553" y="2381925"/>
                  <a:pt x="548553" y="2338431"/>
                  <a:pt x="575162" y="2311851"/>
                </a:cubicBezTo>
                <a:cubicBezTo>
                  <a:pt x="601770" y="2285271"/>
                  <a:pt x="645312" y="2285271"/>
                  <a:pt x="671920" y="2311851"/>
                </a:cubicBezTo>
                <a:cubicBezTo>
                  <a:pt x="685224" y="2325141"/>
                  <a:pt x="691877" y="2342661"/>
                  <a:pt x="691877" y="2360179"/>
                </a:cubicBezTo>
                <a:close/>
                <a:moveTo>
                  <a:pt x="691877" y="2037771"/>
                </a:moveTo>
                <a:cubicBezTo>
                  <a:pt x="691877" y="2055289"/>
                  <a:pt x="685224" y="2072807"/>
                  <a:pt x="671920" y="2086097"/>
                </a:cubicBezTo>
                <a:cubicBezTo>
                  <a:pt x="645312" y="2112677"/>
                  <a:pt x="601770" y="2112677"/>
                  <a:pt x="575162" y="2086097"/>
                </a:cubicBezTo>
                <a:cubicBezTo>
                  <a:pt x="548553" y="2059517"/>
                  <a:pt x="548553" y="2016023"/>
                  <a:pt x="575162" y="1989443"/>
                </a:cubicBezTo>
                <a:cubicBezTo>
                  <a:pt x="601770" y="1962863"/>
                  <a:pt x="645312" y="1962863"/>
                  <a:pt x="671920" y="1989443"/>
                </a:cubicBezTo>
                <a:cubicBezTo>
                  <a:pt x="685224" y="2002733"/>
                  <a:pt x="691877" y="2020253"/>
                  <a:pt x="691877" y="2037771"/>
                </a:cubicBezTo>
                <a:close/>
                <a:moveTo>
                  <a:pt x="691877" y="1715361"/>
                </a:moveTo>
                <a:cubicBezTo>
                  <a:pt x="691877" y="1732879"/>
                  <a:pt x="685224" y="1750397"/>
                  <a:pt x="671920" y="1763687"/>
                </a:cubicBezTo>
                <a:cubicBezTo>
                  <a:pt x="645312" y="1790267"/>
                  <a:pt x="601770" y="1790267"/>
                  <a:pt x="575162" y="1763687"/>
                </a:cubicBezTo>
                <a:cubicBezTo>
                  <a:pt x="548553" y="1737107"/>
                  <a:pt x="548553" y="1693613"/>
                  <a:pt x="575162" y="1667033"/>
                </a:cubicBezTo>
                <a:cubicBezTo>
                  <a:pt x="601770" y="1640455"/>
                  <a:pt x="645312" y="1640455"/>
                  <a:pt x="671920" y="1667033"/>
                </a:cubicBezTo>
                <a:cubicBezTo>
                  <a:pt x="685224" y="1680323"/>
                  <a:pt x="691877" y="1697843"/>
                  <a:pt x="691877" y="1715361"/>
                </a:cubicBezTo>
                <a:close/>
                <a:moveTo>
                  <a:pt x="701764" y="1114109"/>
                </a:moveTo>
                <a:lnTo>
                  <a:pt x="687816" y="1135093"/>
                </a:lnTo>
                <a:cubicBezTo>
                  <a:pt x="678917" y="1143983"/>
                  <a:pt x="668637" y="1150649"/>
                  <a:pt x="657665" y="1155093"/>
                </a:cubicBezTo>
                <a:lnTo>
                  <a:pt x="657646" y="1155097"/>
                </a:lnTo>
                <a:lnTo>
                  <a:pt x="662490" y="1149771"/>
                </a:lnTo>
                <a:close/>
                <a:moveTo>
                  <a:pt x="714856" y="1393773"/>
                </a:moveTo>
                <a:cubicBezTo>
                  <a:pt x="714856" y="1417117"/>
                  <a:pt x="705958" y="1440417"/>
                  <a:pt x="688162" y="1458193"/>
                </a:cubicBezTo>
                <a:cubicBezTo>
                  <a:pt x="652569" y="1493747"/>
                  <a:pt x="594859" y="1494093"/>
                  <a:pt x="559266" y="1458193"/>
                </a:cubicBezTo>
                <a:cubicBezTo>
                  <a:pt x="523672" y="1422293"/>
                  <a:pt x="523672" y="1364647"/>
                  <a:pt x="559266" y="1329091"/>
                </a:cubicBezTo>
                <a:cubicBezTo>
                  <a:pt x="594859" y="1293537"/>
                  <a:pt x="652569" y="1293537"/>
                  <a:pt x="688162" y="1329091"/>
                </a:cubicBezTo>
                <a:cubicBezTo>
                  <a:pt x="705958" y="1347041"/>
                  <a:pt x="714856" y="1370429"/>
                  <a:pt x="714856" y="1393773"/>
                </a:cubicBezTo>
                <a:close/>
                <a:moveTo>
                  <a:pt x="737837" y="4294115"/>
                </a:moveTo>
                <a:cubicBezTo>
                  <a:pt x="737837" y="4323283"/>
                  <a:pt x="726693" y="4352453"/>
                  <a:pt x="704404" y="4374717"/>
                </a:cubicBezTo>
                <a:cubicBezTo>
                  <a:pt x="670970" y="4408115"/>
                  <a:pt x="621985" y="4416465"/>
                  <a:pt x="580777" y="4399765"/>
                </a:cubicBezTo>
                <a:lnTo>
                  <a:pt x="546735" y="4377179"/>
                </a:lnTo>
                <a:lnTo>
                  <a:pt x="545098" y="4374717"/>
                </a:lnTo>
                <a:lnTo>
                  <a:pt x="541387" y="4372255"/>
                </a:lnTo>
                <a:lnTo>
                  <a:pt x="517949" y="4337005"/>
                </a:lnTo>
                <a:cubicBezTo>
                  <a:pt x="501232" y="4295841"/>
                  <a:pt x="509590" y="4246909"/>
                  <a:pt x="543024" y="4213511"/>
                </a:cubicBezTo>
                <a:cubicBezTo>
                  <a:pt x="587602" y="4168983"/>
                  <a:pt x="659825" y="4168983"/>
                  <a:pt x="704404" y="4213511"/>
                </a:cubicBezTo>
                <a:cubicBezTo>
                  <a:pt x="726693" y="4235777"/>
                  <a:pt x="737837" y="4264945"/>
                  <a:pt x="737837" y="4294115"/>
                </a:cubicBezTo>
                <a:close/>
                <a:moveTo>
                  <a:pt x="738528" y="3971705"/>
                </a:moveTo>
                <a:cubicBezTo>
                  <a:pt x="738528" y="4000875"/>
                  <a:pt x="727384" y="4030043"/>
                  <a:pt x="705095" y="4052307"/>
                </a:cubicBezTo>
                <a:cubicBezTo>
                  <a:pt x="660517" y="4096837"/>
                  <a:pt x="588293" y="4096837"/>
                  <a:pt x="543715" y="4052307"/>
                </a:cubicBezTo>
                <a:cubicBezTo>
                  <a:pt x="499137" y="4007777"/>
                  <a:pt x="499137" y="3935633"/>
                  <a:pt x="543715" y="3891103"/>
                </a:cubicBezTo>
                <a:cubicBezTo>
                  <a:pt x="588293" y="3846573"/>
                  <a:pt x="660517" y="3846573"/>
                  <a:pt x="705095" y="3891103"/>
                </a:cubicBezTo>
                <a:cubicBezTo>
                  <a:pt x="727384" y="3913369"/>
                  <a:pt x="738528" y="3942537"/>
                  <a:pt x="738528" y="3971705"/>
                </a:cubicBezTo>
                <a:close/>
                <a:moveTo>
                  <a:pt x="738528" y="3649297"/>
                </a:moveTo>
                <a:cubicBezTo>
                  <a:pt x="738528" y="3678465"/>
                  <a:pt x="727384" y="3707635"/>
                  <a:pt x="705095" y="3729899"/>
                </a:cubicBezTo>
                <a:cubicBezTo>
                  <a:pt x="660517" y="3774427"/>
                  <a:pt x="588293" y="3774427"/>
                  <a:pt x="543715" y="3729899"/>
                </a:cubicBezTo>
                <a:cubicBezTo>
                  <a:pt x="499137" y="3685369"/>
                  <a:pt x="499137" y="3613223"/>
                  <a:pt x="543715" y="3568693"/>
                </a:cubicBezTo>
                <a:cubicBezTo>
                  <a:pt x="588293" y="3524165"/>
                  <a:pt x="660517" y="3524165"/>
                  <a:pt x="705095" y="3568693"/>
                </a:cubicBezTo>
                <a:cubicBezTo>
                  <a:pt x="727384" y="3590959"/>
                  <a:pt x="738528" y="3620127"/>
                  <a:pt x="738528" y="3649297"/>
                </a:cubicBezTo>
                <a:close/>
                <a:moveTo>
                  <a:pt x="738528" y="3326887"/>
                </a:moveTo>
                <a:cubicBezTo>
                  <a:pt x="738528" y="3356055"/>
                  <a:pt x="727384" y="3385225"/>
                  <a:pt x="705095" y="3407489"/>
                </a:cubicBezTo>
                <a:cubicBezTo>
                  <a:pt x="660517" y="3452019"/>
                  <a:pt x="588293" y="3452019"/>
                  <a:pt x="543715" y="3407489"/>
                </a:cubicBezTo>
                <a:cubicBezTo>
                  <a:pt x="499137" y="3362959"/>
                  <a:pt x="499137" y="3290815"/>
                  <a:pt x="543715" y="3246285"/>
                </a:cubicBezTo>
                <a:cubicBezTo>
                  <a:pt x="588293" y="3201755"/>
                  <a:pt x="660517" y="3201755"/>
                  <a:pt x="705095" y="3246285"/>
                </a:cubicBezTo>
                <a:cubicBezTo>
                  <a:pt x="727384" y="3268551"/>
                  <a:pt x="738528" y="3297719"/>
                  <a:pt x="738528" y="3326887"/>
                </a:cubicBezTo>
                <a:close/>
                <a:moveTo>
                  <a:pt x="738528" y="3004479"/>
                </a:moveTo>
                <a:cubicBezTo>
                  <a:pt x="738528" y="3033647"/>
                  <a:pt x="727384" y="3062817"/>
                  <a:pt x="705095" y="3085081"/>
                </a:cubicBezTo>
                <a:cubicBezTo>
                  <a:pt x="660517" y="3129611"/>
                  <a:pt x="588293" y="3129611"/>
                  <a:pt x="543715" y="3085081"/>
                </a:cubicBezTo>
                <a:cubicBezTo>
                  <a:pt x="499137" y="3040551"/>
                  <a:pt x="499137" y="2968405"/>
                  <a:pt x="543715" y="2923877"/>
                </a:cubicBezTo>
                <a:cubicBezTo>
                  <a:pt x="588293" y="2879347"/>
                  <a:pt x="660517" y="2879347"/>
                  <a:pt x="705095" y="2923877"/>
                </a:cubicBezTo>
                <a:cubicBezTo>
                  <a:pt x="727384" y="2946141"/>
                  <a:pt x="738528" y="2975311"/>
                  <a:pt x="738528" y="3004479"/>
                </a:cubicBezTo>
                <a:close/>
                <a:moveTo>
                  <a:pt x="807554" y="4132435"/>
                </a:moveTo>
                <a:cubicBezTo>
                  <a:pt x="807554" y="4138261"/>
                  <a:pt x="805308" y="4144129"/>
                  <a:pt x="800816" y="4148615"/>
                </a:cubicBezTo>
                <a:cubicBezTo>
                  <a:pt x="792177" y="4157591"/>
                  <a:pt x="777663" y="4157591"/>
                  <a:pt x="768679" y="4148615"/>
                </a:cubicBezTo>
                <a:cubicBezTo>
                  <a:pt x="759694" y="4139987"/>
                  <a:pt x="759694" y="4125489"/>
                  <a:pt x="768679" y="4116513"/>
                </a:cubicBezTo>
                <a:cubicBezTo>
                  <a:pt x="777318" y="4107537"/>
                  <a:pt x="791832" y="4107537"/>
                  <a:pt x="800816" y="4116513"/>
                </a:cubicBezTo>
                <a:cubicBezTo>
                  <a:pt x="805308" y="4120829"/>
                  <a:pt x="807554" y="4126611"/>
                  <a:pt x="807554" y="4132435"/>
                </a:cubicBezTo>
                <a:close/>
                <a:moveTo>
                  <a:pt x="852565" y="2198975"/>
                </a:moveTo>
                <a:cubicBezTo>
                  <a:pt x="852565" y="2216493"/>
                  <a:pt x="845913" y="2234011"/>
                  <a:pt x="832609" y="2247301"/>
                </a:cubicBezTo>
                <a:cubicBezTo>
                  <a:pt x="806000" y="2273881"/>
                  <a:pt x="762459" y="2273881"/>
                  <a:pt x="735850" y="2247301"/>
                </a:cubicBezTo>
                <a:cubicBezTo>
                  <a:pt x="709241" y="2220721"/>
                  <a:pt x="709241" y="2177227"/>
                  <a:pt x="735850" y="2150647"/>
                </a:cubicBezTo>
                <a:cubicBezTo>
                  <a:pt x="762459" y="2124067"/>
                  <a:pt x="806000" y="2124067"/>
                  <a:pt x="832609" y="2150647"/>
                </a:cubicBezTo>
                <a:cubicBezTo>
                  <a:pt x="845913" y="2163937"/>
                  <a:pt x="852565" y="2181457"/>
                  <a:pt x="852565" y="2198975"/>
                </a:cubicBezTo>
                <a:close/>
                <a:moveTo>
                  <a:pt x="853256" y="2521729"/>
                </a:moveTo>
                <a:cubicBezTo>
                  <a:pt x="853256" y="2539247"/>
                  <a:pt x="846604" y="2556765"/>
                  <a:pt x="833300" y="2570055"/>
                </a:cubicBezTo>
                <a:cubicBezTo>
                  <a:pt x="806691" y="2596635"/>
                  <a:pt x="763150" y="2596635"/>
                  <a:pt x="736541" y="2570055"/>
                </a:cubicBezTo>
                <a:cubicBezTo>
                  <a:pt x="709933" y="2543475"/>
                  <a:pt x="709933" y="2499981"/>
                  <a:pt x="736541" y="2473401"/>
                </a:cubicBezTo>
                <a:cubicBezTo>
                  <a:pt x="763150" y="2446821"/>
                  <a:pt x="806691" y="2446821"/>
                  <a:pt x="833300" y="2473401"/>
                </a:cubicBezTo>
                <a:cubicBezTo>
                  <a:pt x="846604" y="2486691"/>
                  <a:pt x="853256" y="2504211"/>
                  <a:pt x="853256" y="2521729"/>
                </a:cubicBezTo>
                <a:close/>
                <a:moveTo>
                  <a:pt x="853256" y="1876567"/>
                </a:moveTo>
                <a:cubicBezTo>
                  <a:pt x="853256" y="1894085"/>
                  <a:pt x="846604" y="1911603"/>
                  <a:pt x="833300" y="1924891"/>
                </a:cubicBezTo>
                <a:cubicBezTo>
                  <a:pt x="806691" y="1951471"/>
                  <a:pt x="763150" y="1951471"/>
                  <a:pt x="736541" y="1924891"/>
                </a:cubicBezTo>
                <a:cubicBezTo>
                  <a:pt x="709933" y="1898313"/>
                  <a:pt x="709933" y="1854819"/>
                  <a:pt x="736541" y="1828239"/>
                </a:cubicBezTo>
                <a:cubicBezTo>
                  <a:pt x="763150" y="1801659"/>
                  <a:pt x="806691" y="1801659"/>
                  <a:pt x="833300" y="1828239"/>
                </a:cubicBezTo>
                <a:cubicBezTo>
                  <a:pt x="846604" y="1841529"/>
                  <a:pt x="853256" y="1859049"/>
                  <a:pt x="853256" y="1876567"/>
                </a:cubicBezTo>
                <a:close/>
                <a:moveTo>
                  <a:pt x="853256" y="1554157"/>
                </a:moveTo>
                <a:cubicBezTo>
                  <a:pt x="853256" y="1571675"/>
                  <a:pt x="846604" y="1589193"/>
                  <a:pt x="833300" y="1602483"/>
                </a:cubicBezTo>
                <a:cubicBezTo>
                  <a:pt x="806691" y="1629063"/>
                  <a:pt x="763150" y="1629063"/>
                  <a:pt x="736541" y="1602483"/>
                </a:cubicBezTo>
                <a:cubicBezTo>
                  <a:pt x="709933" y="1575903"/>
                  <a:pt x="709933" y="1532409"/>
                  <a:pt x="736541" y="1505829"/>
                </a:cubicBezTo>
                <a:cubicBezTo>
                  <a:pt x="763150" y="1479249"/>
                  <a:pt x="806691" y="1479249"/>
                  <a:pt x="833300" y="1505829"/>
                </a:cubicBezTo>
                <a:cubicBezTo>
                  <a:pt x="846604" y="1519119"/>
                  <a:pt x="853256" y="1536639"/>
                  <a:pt x="853256" y="1554157"/>
                </a:cubicBezTo>
                <a:close/>
                <a:moveTo>
                  <a:pt x="876236" y="1232223"/>
                </a:moveTo>
                <a:cubicBezTo>
                  <a:pt x="876236" y="1255567"/>
                  <a:pt x="867338" y="1278867"/>
                  <a:pt x="849541" y="1296643"/>
                </a:cubicBezTo>
                <a:cubicBezTo>
                  <a:pt x="813602" y="1332199"/>
                  <a:pt x="755893" y="1332199"/>
                  <a:pt x="720300" y="1296643"/>
                </a:cubicBezTo>
                <a:cubicBezTo>
                  <a:pt x="684706" y="1260743"/>
                  <a:pt x="684706" y="1203097"/>
                  <a:pt x="720300" y="1167541"/>
                </a:cubicBezTo>
                <a:cubicBezTo>
                  <a:pt x="756238" y="1131987"/>
                  <a:pt x="813948" y="1131987"/>
                  <a:pt x="849541" y="1167541"/>
                </a:cubicBezTo>
                <a:cubicBezTo>
                  <a:pt x="867338" y="1185491"/>
                  <a:pt x="876236" y="1208879"/>
                  <a:pt x="876236" y="1232223"/>
                </a:cubicBezTo>
                <a:close/>
                <a:moveTo>
                  <a:pt x="892782" y="4424421"/>
                </a:moveTo>
                <a:lnTo>
                  <a:pt x="676041" y="4424421"/>
                </a:lnTo>
                <a:lnTo>
                  <a:pt x="683685" y="4402659"/>
                </a:lnTo>
                <a:cubicBezTo>
                  <a:pt x="688909" y="4392731"/>
                  <a:pt x="695700" y="4383411"/>
                  <a:pt x="704058" y="4375061"/>
                </a:cubicBezTo>
                <a:cubicBezTo>
                  <a:pt x="748636" y="4330531"/>
                  <a:pt x="820859" y="4330531"/>
                  <a:pt x="865437" y="4375061"/>
                </a:cubicBezTo>
                <a:cubicBezTo>
                  <a:pt x="876582" y="4386195"/>
                  <a:pt x="884940" y="4399053"/>
                  <a:pt x="890512" y="4412775"/>
                </a:cubicBezTo>
                <a:close/>
                <a:moveTo>
                  <a:pt x="899907" y="3810501"/>
                </a:moveTo>
                <a:cubicBezTo>
                  <a:pt x="899907" y="3839669"/>
                  <a:pt x="888763" y="3868839"/>
                  <a:pt x="866474" y="3891103"/>
                </a:cubicBezTo>
                <a:cubicBezTo>
                  <a:pt x="821896" y="3935633"/>
                  <a:pt x="749673" y="3935633"/>
                  <a:pt x="705095" y="3891103"/>
                </a:cubicBezTo>
                <a:cubicBezTo>
                  <a:pt x="660517" y="3846573"/>
                  <a:pt x="660517" y="3774427"/>
                  <a:pt x="705095" y="3729899"/>
                </a:cubicBezTo>
                <a:cubicBezTo>
                  <a:pt x="749673" y="3685369"/>
                  <a:pt x="821896" y="3685369"/>
                  <a:pt x="866474" y="3729899"/>
                </a:cubicBezTo>
                <a:cubicBezTo>
                  <a:pt x="888763" y="3752163"/>
                  <a:pt x="899907" y="3781331"/>
                  <a:pt x="899907" y="3810501"/>
                </a:cubicBezTo>
                <a:close/>
                <a:moveTo>
                  <a:pt x="899907" y="3488093"/>
                </a:moveTo>
                <a:cubicBezTo>
                  <a:pt x="899907" y="3517261"/>
                  <a:pt x="888763" y="3546429"/>
                  <a:pt x="866474" y="3568693"/>
                </a:cubicBezTo>
                <a:cubicBezTo>
                  <a:pt x="821896" y="3613223"/>
                  <a:pt x="749673" y="3613223"/>
                  <a:pt x="705095" y="3568693"/>
                </a:cubicBezTo>
                <a:cubicBezTo>
                  <a:pt x="660517" y="3524165"/>
                  <a:pt x="660517" y="3452019"/>
                  <a:pt x="705095" y="3407489"/>
                </a:cubicBezTo>
                <a:cubicBezTo>
                  <a:pt x="749673" y="3362959"/>
                  <a:pt x="821896" y="3362959"/>
                  <a:pt x="866474" y="3407489"/>
                </a:cubicBezTo>
                <a:cubicBezTo>
                  <a:pt x="888763" y="3429755"/>
                  <a:pt x="899907" y="3458923"/>
                  <a:pt x="899907" y="3488093"/>
                </a:cubicBezTo>
                <a:close/>
                <a:moveTo>
                  <a:pt x="899907" y="3165683"/>
                </a:moveTo>
                <a:cubicBezTo>
                  <a:pt x="899907" y="3194851"/>
                  <a:pt x="888763" y="3224021"/>
                  <a:pt x="866474" y="3246285"/>
                </a:cubicBezTo>
                <a:cubicBezTo>
                  <a:pt x="821896" y="3290815"/>
                  <a:pt x="749673" y="3290815"/>
                  <a:pt x="705095" y="3246285"/>
                </a:cubicBezTo>
                <a:cubicBezTo>
                  <a:pt x="660517" y="3201755"/>
                  <a:pt x="660517" y="3129611"/>
                  <a:pt x="705095" y="3085081"/>
                </a:cubicBezTo>
                <a:cubicBezTo>
                  <a:pt x="749673" y="3040551"/>
                  <a:pt x="821896" y="3040551"/>
                  <a:pt x="866474" y="3085081"/>
                </a:cubicBezTo>
                <a:cubicBezTo>
                  <a:pt x="888763" y="3107347"/>
                  <a:pt x="899907" y="3136515"/>
                  <a:pt x="899907" y="3165683"/>
                </a:cubicBezTo>
                <a:close/>
                <a:moveTo>
                  <a:pt x="899907" y="2843275"/>
                </a:moveTo>
                <a:cubicBezTo>
                  <a:pt x="899907" y="2872443"/>
                  <a:pt x="888763" y="2901613"/>
                  <a:pt x="866474" y="2923877"/>
                </a:cubicBezTo>
                <a:cubicBezTo>
                  <a:pt x="821896" y="2968405"/>
                  <a:pt x="749673" y="2968405"/>
                  <a:pt x="705095" y="2923877"/>
                </a:cubicBezTo>
                <a:cubicBezTo>
                  <a:pt x="660517" y="2879347"/>
                  <a:pt x="660517" y="2807201"/>
                  <a:pt x="705095" y="2762671"/>
                </a:cubicBezTo>
                <a:cubicBezTo>
                  <a:pt x="749673" y="2718143"/>
                  <a:pt x="821896" y="2718143"/>
                  <a:pt x="866474" y="2762671"/>
                </a:cubicBezTo>
                <a:cubicBezTo>
                  <a:pt x="888763" y="2784937"/>
                  <a:pt x="899907" y="2814105"/>
                  <a:pt x="899907" y="2843275"/>
                </a:cubicBezTo>
                <a:close/>
                <a:moveTo>
                  <a:pt x="968935" y="4293985"/>
                </a:moveTo>
                <a:cubicBezTo>
                  <a:pt x="968935" y="4299811"/>
                  <a:pt x="966688" y="4305679"/>
                  <a:pt x="962196" y="4310165"/>
                </a:cubicBezTo>
                <a:cubicBezTo>
                  <a:pt x="953557" y="4319141"/>
                  <a:pt x="939043" y="4319141"/>
                  <a:pt x="930058" y="4310165"/>
                </a:cubicBezTo>
                <a:cubicBezTo>
                  <a:pt x="921074" y="4301535"/>
                  <a:pt x="921074" y="4287037"/>
                  <a:pt x="930058" y="4278063"/>
                </a:cubicBezTo>
                <a:cubicBezTo>
                  <a:pt x="938697" y="4269087"/>
                  <a:pt x="953211" y="4269087"/>
                  <a:pt x="962196" y="4278063"/>
                </a:cubicBezTo>
                <a:cubicBezTo>
                  <a:pt x="966688" y="4282379"/>
                  <a:pt x="968935" y="4288161"/>
                  <a:pt x="968935" y="4293985"/>
                </a:cubicBezTo>
                <a:close/>
                <a:moveTo>
                  <a:pt x="969280" y="3971231"/>
                </a:moveTo>
                <a:cubicBezTo>
                  <a:pt x="969280" y="3977057"/>
                  <a:pt x="967033" y="3982925"/>
                  <a:pt x="962541" y="3987411"/>
                </a:cubicBezTo>
                <a:cubicBezTo>
                  <a:pt x="953902" y="3996387"/>
                  <a:pt x="939388" y="3996387"/>
                  <a:pt x="930404" y="3987411"/>
                </a:cubicBezTo>
                <a:cubicBezTo>
                  <a:pt x="921419" y="3978781"/>
                  <a:pt x="921419" y="3964283"/>
                  <a:pt x="930404" y="3955309"/>
                </a:cubicBezTo>
                <a:cubicBezTo>
                  <a:pt x="939043" y="3946333"/>
                  <a:pt x="953557" y="3946333"/>
                  <a:pt x="962541" y="3955309"/>
                </a:cubicBezTo>
                <a:cubicBezTo>
                  <a:pt x="967033" y="3959625"/>
                  <a:pt x="969280" y="3965407"/>
                  <a:pt x="969280" y="3971231"/>
                </a:cubicBezTo>
                <a:close/>
                <a:moveTo>
                  <a:pt x="1013944" y="2360179"/>
                </a:moveTo>
                <a:cubicBezTo>
                  <a:pt x="1013944" y="2377697"/>
                  <a:pt x="1007292" y="2395215"/>
                  <a:pt x="993988" y="2408505"/>
                </a:cubicBezTo>
                <a:cubicBezTo>
                  <a:pt x="967379" y="2435085"/>
                  <a:pt x="923838" y="2435085"/>
                  <a:pt x="897229" y="2408505"/>
                </a:cubicBezTo>
                <a:cubicBezTo>
                  <a:pt x="870621" y="2381925"/>
                  <a:pt x="870621" y="2338431"/>
                  <a:pt x="897229" y="2311851"/>
                </a:cubicBezTo>
                <a:cubicBezTo>
                  <a:pt x="923838" y="2285271"/>
                  <a:pt x="967379" y="2285271"/>
                  <a:pt x="993988" y="2311851"/>
                </a:cubicBezTo>
                <a:cubicBezTo>
                  <a:pt x="1007292" y="2325141"/>
                  <a:pt x="1013944" y="2342661"/>
                  <a:pt x="1013944" y="2360179"/>
                </a:cubicBezTo>
                <a:close/>
                <a:moveTo>
                  <a:pt x="1013944" y="2037771"/>
                </a:moveTo>
                <a:cubicBezTo>
                  <a:pt x="1013944" y="2055289"/>
                  <a:pt x="1007292" y="2072807"/>
                  <a:pt x="993988" y="2086097"/>
                </a:cubicBezTo>
                <a:cubicBezTo>
                  <a:pt x="967379" y="2112677"/>
                  <a:pt x="923838" y="2112677"/>
                  <a:pt x="897229" y="2086097"/>
                </a:cubicBezTo>
                <a:cubicBezTo>
                  <a:pt x="870621" y="2059517"/>
                  <a:pt x="870621" y="2016023"/>
                  <a:pt x="897229" y="1989443"/>
                </a:cubicBezTo>
                <a:cubicBezTo>
                  <a:pt x="923838" y="1962863"/>
                  <a:pt x="967379" y="1962863"/>
                  <a:pt x="993988" y="1989443"/>
                </a:cubicBezTo>
                <a:cubicBezTo>
                  <a:pt x="1007292" y="2002733"/>
                  <a:pt x="1013944" y="2020253"/>
                  <a:pt x="1013944" y="2037771"/>
                </a:cubicBezTo>
                <a:close/>
                <a:moveTo>
                  <a:pt x="1013944" y="1715361"/>
                </a:moveTo>
                <a:cubicBezTo>
                  <a:pt x="1013944" y="1732879"/>
                  <a:pt x="1007292" y="1750397"/>
                  <a:pt x="993988" y="1763687"/>
                </a:cubicBezTo>
                <a:cubicBezTo>
                  <a:pt x="967379" y="1790267"/>
                  <a:pt x="923838" y="1790267"/>
                  <a:pt x="897229" y="1763687"/>
                </a:cubicBezTo>
                <a:cubicBezTo>
                  <a:pt x="870621" y="1737107"/>
                  <a:pt x="870621" y="1693613"/>
                  <a:pt x="897229" y="1667033"/>
                </a:cubicBezTo>
                <a:cubicBezTo>
                  <a:pt x="923838" y="1640455"/>
                  <a:pt x="967379" y="1640455"/>
                  <a:pt x="993988" y="1667033"/>
                </a:cubicBezTo>
                <a:cubicBezTo>
                  <a:pt x="1007292" y="1680323"/>
                  <a:pt x="1013944" y="1697843"/>
                  <a:pt x="1013944" y="1715361"/>
                </a:cubicBezTo>
                <a:close/>
                <a:moveTo>
                  <a:pt x="1013944" y="1392953"/>
                </a:moveTo>
                <a:cubicBezTo>
                  <a:pt x="1013944" y="1410471"/>
                  <a:pt x="1007292" y="1427989"/>
                  <a:pt x="993988" y="1441279"/>
                </a:cubicBezTo>
                <a:cubicBezTo>
                  <a:pt x="967379" y="1467859"/>
                  <a:pt x="923838" y="1467859"/>
                  <a:pt x="897229" y="1441279"/>
                </a:cubicBezTo>
                <a:cubicBezTo>
                  <a:pt x="870621" y="1414699"/>
                  <a:pt x="870621" y="1371205"/>
                  <a:pt x="897229" y="1344625"/>
                </a:cubicBezTo>
                <a:cubicBezTo>
                  <a:pt x="923838" y="1318045"/>
                  <a:pt x="967379" y="1318045"/>
                  <a:pt x="993988" y="1344625"/>
                </a:cubicBezTo>
                <a:cubicBezTo>
                  <a:pt x="1007292" y="1357915"/>
                  <a:pt x="1013944" y="1375435"/>
                  <a:pt x="1013944" y="1392953"/>
                </a:cubicBezTo>
                <a:close/>
                <a:moveTo>
                  <a:pt x="1036924" y="1071019"/>
                </a:moveTo>
                <a:cubicBezTo>
                  <a:pt x="1036924" y="1094363"/>
                  <a:pt x="1028026" y="1117663"/>
                  <a:pt x="1010229" y="1135439"/>
                </a:cubicBezTo>
                <a:cubicBezTo>
                  <a:pt x="974291" y="1170993"/>
                  <a:pt x="916581" y="1170993"/>
                  <a:pt x="880988" y="1135439"/>
                </a:cubicBezTo>
                <a:cubicBezTo>
                  <a:pt x="845395" y="1099539"/>
                  <a:pt x="845395" y="1041893"/>
                  <a:pt x="880988" y="1006337"/>
                </a:cubicBezTo>
                <a:cubicBezTo>
                  <a:pt x="916927" y="970783"/>
                  <a:pt x="974636" y="970783"/>
                  <a:pt x="1010229" y="1006337"/>
                </a:cubicBezTo>
                <a:cubicBezTo>
                  <a:pt x="1028026" y="1024287"/>
                  <a:pt x="1036924" y="1047675"/>
                  <a:pt x="1036924" y="1071019"/>
                </a:cubicBezTo>
                <a:close/>
                <a:moveTo>
                  <a:pt x="1061286" y="3649297"/>
                </a:moveTo>
                <a:cubicBezTo>
                  <a:pt x="1061286" y="3678465"/>
                  <a:pt x="1050142" y="3707635"/>
                  <a:pt x="1027853" y="3729899"/>
                </a:cubicBezTo>
                <a:cubicBezTo>
                  <a:pt x="983275" y="3774427"/>
                  <a:pt x="911052" y="3774427"/>
                  <a:pt x="866474" y="3729899"/>
                </a:cubicBezTo>
                <a:cubicBezTo>
                  <a:pt x="821896" y="3685369"/>
                  <a:pt x="821896" y="3613223"/>
                  <a:pt x="866474" y="3568693"/>
                </a:cubicBezTo>
                <a:cubicBezTo>
                  <a:pt x="899907" y="3535297"/>
                  <a:pt x="948891" y="3526949"/>
                  <a:pt x="990100" y="3543647"/>
                </a:cubicBezTo>
                <a:lnTo>
                  <a:pt x="1024968" y="3566779"/>
                </a:lnTo>
                <a:lnTo>
                  <a:pt x="1026471" y="3569039"/>
                </a:lnTo>
                <a:lnTo>
                  <a:pt x="1029355" y="3570953"/>
                </a:lnTo>
                <a:lnTo>
                  <a:pt x="1052928" y="3606405"/>
                </a:lnTo>
                <a:cubicBezTo>
                  <a:pt x="1058500" y="3620127"/>
                  <a:pt x="1061286" y="3634711"/>
                  <a:pt x="1061286" y="3649297"/>
                </a:cubicBezTo>
                <a:close/>
                <a:moveTo>
                  <a:pt x="1061286" y="3326887"/>
                </a:moveTo>
                <a:cubicBezTo>
                  <a:pt x="1061286" y="3341471"/>
                  <a:pt x="1058500" y="3356055"/>
                  <a:pt x="1052928" y="3369777"/>
                </a:cubicBezTo>
                <a:lnTo>
                  <a:pt x="1028532" y="3406467"/>
                </a:lnTo>
                <a:lnTo>
                  <a:pt x="1026471" y="3407835"/>
                </a:lnTo>
                <a:lnTo>
                  <a:pt x="1025792" y="3408857"/>
                </a:lnTo>
                <a:lnTo>
                  <a:pt x="990100" y="3432537"/>
                </a:lnTo>
                <a:cubicBezTo>
                  <a:pt x="948891" y="3449237"/>
                  <a:pt x="899907" y="3440887"/>
                  <a:pt x="866474" y="3407489"/>
                </a:cubicBezTo>
                <a:cubicBezTo>
                  <a:pt x="821896" y="3362959"/>
                  <a:pt x="821896" y="3290815"/>
                  <a:pt x="866474" y="3246285"/>
                </a:cubicBezTo>
                <a:cubicBezTo>
                  <a:pt x="911052" y="3201755"/>
                  <a:pt x="983275" y="3201755"/>
                  <a:pt x="1027853" y="3246285"/>
                </a:cubicBezTo>
                <a:cubicBezTo>
                  <a:pt x="1050142" y="3268551"/>
                  <a:pt x="1061286" y="3297719"/>
                  <a:pt x="1061286" y="3326887"/>
                </a:cubicBezTo>
                <a:close/>
                <a:moveTo>
                  <a:pt x="1061286" y="3004479"/>
                </a:moveTo>
                <a:cubicBezTo>
                  <a:pt x="1061286" y="3033647"/>
                  <a:pt x="1050142" y="3062817"/>
                  <a:pt x="1027853" y="3085081"/>
                </a:cubicBezTo>
                <a:cubicBezTo>
                  <a:pt x="983275" y="3129611"/>
                  <a:pt x="911052" y="3129611"/>
                  <a:pt x="866474" y="3085081"/>
                </a:cubicBezTo>
                <a:cubicBezTo>
                  <a:pt x="821896" y="3040551"/>
                  <a:pt x="821896" y="2968405"/>
                  <a:pt x="866474" y="2923877"/>
                </a:cubicBezTo>
                <a:cubicBezTo>
                  <a:pt x="911052" y="2879347"/>
                  <a:pt x="983275" y="2879347"/>
                  <a:pt x="1027853" y="2923877"/>
                </a:cubicBezTo>
                <a:cubicBezTo>
                  <a:pt x="1050142" y="2946141"/>
                  <a:pt x="1061286" y="2975311"/>
                  <a:pt x="1061286" y="3004479"/>
                </a:cubicBezTo>
                <a:close/>
                <a:moveTo>
                  <a:pt x="1061286" y="2682071"/>
                </a:moveTo>
                <a:cubicBezTo>
                  <a:pt x="1061286" y="2711239"/>
                  <a:pt x="1050142" y="2740407"/>
                  <a:pt x="1027853" y="2762671"/>
                </a:cubicBezTo>
                <a:cubicBezTo>
                  <a:pt x="983275" y="2807201"/>
                  <a:pt x="911052" y="2807201"/>
                  <a:pt x="866474" y="2762671"/>
                </a:cubicBezTo>
                <a:cubicBezTo>
                  <a:pt x="821896" y="2718143"/>
                  <a:pt x="821896" y="2645997"/>
                  <a:pt x="866474" y="2601467"/>
                </a:cubicBezTo>
                <a:cubicBezTo>
                  <a:pt x="911052" y="2556937"/>
                  <a:pt x="983275" y="2556937"/>
                  <a:pt x="1027853" y="2601467"/>
                </a:cubicBezTo>
                <a:cubicBezTo>
                  <a:pt x="1050142" y="2623733"/>
                  <a:pt x="1061286" y="2652901"/>
                  <a:pt x="1061286" y="2682071"/>
                </a:cubicBezTo>
                <a:close/>
                <a:moveTo>
                  <a:pt x="1130313" y="4132435"/>
                </a:moveTo>
                <a:cubicBezTo>
                  <a:pt x="1130313" y="4138261"/>
                  <a:pt x="1128067" y="4144129"/>
                  <a:pt x="1123575" y="4148615"/>
                </a:cubicBezTo>
                <a:cubicBezTo>
                  <a:pt x="1114936" y="4157591"/>
                  <a:pt x="1100422" y="4157591"/>
                  <a:pt x="1091438" y="4148615"/>
                </a:cubicBezTo>
                <a:cubicBezTo>
                  <a:pt x="1082453" y="4139987"/>
                  <a:pt x="1082453" y="4125489"/>
                  <a:pt x="1091438" y="4116513"/>
                </a:cubicBezTo>
                <a:cubicBezTo>
                  <a:pt x="1100077" y="4107537"/>
                  <a:pt x="1114590" y="4107537"/>
                  <a:pt x="1123575" y="4116513"/>
                </a:cubicBezTo>
                <a:cubicBezTo>
                  <a:pt x="1128067" y="4120829"/>
                  <a:pt x="1130313" y="4126611"/>
                  <a:pt x="1130313" y="4132435"/>
                </a:cubicBezTo>
                <a:close/>
                <a:moveTo>
                  <a:pt x="1130313" y="3810025"/>
                </a:moveTo>
                <a:cubicBezTo>
                  <a:pt x="1130313" y="3815851"/>
                  <a:pt x="1128067" y="3821719"/>
                  <a:pt x="1123575" y="3826207"/>
                </a:cubicBezTo>
                <a:cubicBezTo>
                  <a:pt x="1114936" y="3835181"/>
                  <a:pt x="1100422" y="3835181"/>
                  <a:pt x="1091438" y="3826207"/>
                </a:cubicBezTo>
                <a:cubicBezTo>
                  <a:pt x="1082453" y="3817577"/>
                  <a:pt x="1082453" y="3803079"/>
                  <a:pt x="1091438" y="3794103"/>
                </a:cubicBezTo>
                <a:cubicBezTo>
                  <a:pt x="1100077" y="3785129"/>
                  <a:pt x="1114590" y="3785129"/>
                  <a:pt x="1123575" y="3794103"/>
                </a:cubicBezTo>
                <a:cubicBezTo>
                  <a:pt x="1128067" y="3798419"/>
                  <a:pt x="1130313" y="3804201"/>
                  <a:pt x="1130313" y="3810025"/>
                </a:cubicBezTo>
                <a:close/>
                <a:moveTo>
                  <a:pt x="1176014" y="2199665"/>
                </a:moveTo>
                <a:cubicBezTo>
                  <a:pt x="1176015" y="2217183"/>
                  <a:pt x="1169362" y="2234701"/>
                  <a:pt x="1156058" y="2247991"/>
                </a:cubicBezTo>
                <a:cubicBezTo>
                  <a:pt x="1129450" y="2274571"/>
                  <a:pt x="1085909" y="2274571"/>
                  <a:pt x="1059300" y="2247991"/>
                </a:cubicBezTo>
                <a:cubicBezTo>
                  <a:pt x="1032691" y="2221411"/>
                  <a:pt x="1032691" y="2177917"/>
                  <a:pt x="1059300" y="2151337"/>
                </a:cubicBezTo>
                <a:cubicBezTo>
                  <a:pt x="1085909" y="2124757"/>
                  <a:pt x="1129450" y="2124757"/>
                  <a:pt x="1156058" y="2151337"/>
                </a:cubicBezTo>
                <a:cubicBezTo>
                  <a:pt x="1169362" y="2164627"/>
                  <a:pt x="1176015" y="2182147"/>
                  <a:pt x="1176014" y="2199665"/>
                </a:cubicBezTo>
                <a:close/>
                <a:moveTo>
                  <a:pt x="1176014" y="1877257"/>
                </a:moveTo>
                <a:cubicBezTo>
                  <a:pt x="1176015" y="1894775"/>
                  <a:pt x="1169362" y="1912293"/>
                  <a:pt x="1156058" y="1925583"/>
                </a:cubicBezTo>
                <a:cubicBezTo>
                  <a:pt x="1129450" y="1952161"/>
                  <a:pt x="1085909" y="1952161"/>
                  <a:pt x="1059300" y="1925583"/>
                </a:cubicBezTo>
                <a:cubicBezTo>
                  <a:pt x="1032691" y="1899003"/>
                  <a:pt x="1032691" y="1855509"/>
                  <a:pt x="1059300" y="1828929"/>
                </a:cubicBezTo>
                <a:cubicBezTo>
                  <a:pt x="1085909" y="1802349"/>
                  <a:pt x="1129450" y="1802349"/>
                  <a:pt x="1156058" y="1828929"/>
                </a:cubicBezTo>
                <a:cubicBezTo>
                  <a:pt x="1169362" y="1842219"/>
                  <a:pt x="1176015" y="1859739"/>
                  <a:pt x="1176014" y="1877257"/>
                </a:cubicBezTo>
                <a:close/>
                <a:moveTo>
                  <a:pt x="1176014" y="1554847"/>
                </a:moveTo>
                <a:cubicBezTo>
                  <a:pt x="1176015" y="1572365"/>
                  <a:pt x="1169362" y="1589883"/>
                  <a:pt x="1156058" y="1603173"/>
                </a:cubicBezTo>
                <a:cubicBezTo>
                  <a:pt x="1129450" y="1629753"/>
                  <a:pt x="1085909" y="1629753"/>
                  <a:pt x="1059300" y="1603173"/>
                </a:cubicBezTo>
                <a:cubicBezTo>
                  <a:pt x="1032691" y="1576593"/>
                  <a:pt x="1032691" y="1533099"/>
                  <a:pt x="1059300" y="1506519"/>
                </a:cubicBezTo>
                <a:cubicBezTo>
                  <a:pt x="1085909" y="1479941"/>
                  <a:pt x="1129450" y="1479941"/>
                  <a:pt x="1156058" y="1506519"/>
                </a:cubicBezTo>
                <a:cubicBezTo>
                  <a:pt x="1169362" y="1519809"/>
                  <a:pt x="1176015" y="1537329"/>
                  <a:pt x="1176014" y="1554847"/>
                </a:cubicBezTo>
                <a:close/>
                <a:moveTo>
                  <a:pt x="1176014" y="1232439"/>
                </a:moveTo>
                <a:cubicBezTo>
                  <a:pt x="1176015" y="1249957"/>
                  <a:pt x="1169362" y="1267475"/>
                  <a:pt x="1156058" y="1280765"/>
                </a:cubicBezTo>
                <a:cubicBezTo>
                  <a:pt x="1129450" y="1307345"/>
                  <a:pt x="1085909" y="1307345"/>
                  <a:pt x="1059300" y="1280765"/>
                </a:cubicBezTo>
                <a:cubicBezTo>
                  <a:pt x="1032691" y="1254185"/>
                  <a:pt x="1032691" y="1210691"/>
                  <a:pt x="1059300" y="1184111"/>
                </a:cubicBezTo>
                <a:cubicBezTo>
                  <a:pt x="1085909" y="1157531"/>
                  <a:pt x="1129450" y="1157531"/>
                  <a:pt x="1156058" y="1184111"/>
                </a:cubicBezTo>
                <a:cubicBezTo>
                  <a:pt x="1169362" y="1197401"/>
                  <a:pt x="1176015" y="1214921"/>
                  <a:pt x="1176014" y="1232439"/>
                </a:cubicBezTo>
                <a:close/>
                <a:moveTo>
                  <a:pt x="1198303" y="909511"/>
                </a:moveTo>
                <a:cubicBezTo>
                  <a:pt x="1198303" y="932813"/>
                  <a:pt x="1189405" y="956113"/>
                  <a:pt x="1171609" y="973889"/>
                </a:cubicBezTo>
                <a:cubicBezTo>
                  <a:pt x="1136016" y="1009443"/>
                  <a:pt x="1078306" y="1009443"/>
                  <a:pt x="1042713" y="973889"/>
                </a:cubicBezTo>
                <a:cubicBezTo>
                  <a:pt x="1007120" y="938335"/>
                  <a:pt x="1007120" y="880687"/>
                  <a:pt x="1042713" y="845133"/>
                </a:cubicBezTo>
                <a:cubicBezTo>
                  <a:pt x="1078306" y="809579"/>
                  <a:pt x="1136016" y="809579"/>
                  <a:pt x="1171609" y="845133"/>
                </a:cubicBezTo>
                <a:cubicBezTo>
                  <a:pt x="1189405" y="862911"/>
                  <a:pt x="1198303" y="886211"/>
                  <a:pt x="1198303" y="909511"/>
                </a:cubicBezTo>
                <a:close/>
                <a:moveTo>
                  <a:pt x="1221284" y="3488437"/>
                </a:moveTo>
                <a:cubicBezTo>
                  <a:pt x="1221284" y="3517605"/>
                  <a:pt x="1210139" y="3546775"/>
                  <a:pt x="1187851" y="3569039"/>
                </a:cubicBezTo>
                <a:cubicBezTo>
                  <a:pt x="1154417" y="3602437"/>
                  <a:pt x="1105433" y="3610787"/>
                  <a:pt x="1064224" y="3594087"/>
                </a:cubicBezTo>
                <a:lnTo>
                  <a:pt x="1029355" y="3570953"/>
                </a:lnTo>
                <a:lnTo>
                  <a:pt x="1027853" y="3568693"/>
                </a:lnTo>
                <a:lnTo>
                  <a:pt x="1024968" y="3566779"/>
                </a:lnTo>
                <a:lnTo>
                  <a:pt x="1001396" y="3531327"/>
                </a:lnTo>
                <a:cubicBezTo>
                  <a:pt x="990251" y="3503885"/>
                  <a:pt x="990251" y="3472991"/>
                  <a:pt x="1001396" y="3445547"/>
                </a:cubicBezTo>
                <a:lnTo>
                  <a:pt x="1025792" y="3408857"/>
                </a:lnTo>
                <a:lnTo>
                  <a:pt x="1027853" y="3407489"/>
                </a:lnTo>
                <a:lnTo>
                  <a:pt x="1028532" y="3406467"/>
                </a:lnTo>
                <a:lnTo>
                  <a:pt x="1064224" y="3382787"/>
                </a:lnTo>
                <a:cubicBezTo>
                  <a:pt x="1105433" y="3366089"/>
                  <a:pt x="1154417" y="3374439"/>
                  <a:pt x="1187851" y="3407835"/>
                </a:cubicBezTo>
                <a:cubicBezTo>
                  <a:pt x="1210139" y="3430101"/>
                  <a:pt x="1221284" y="3459269"/>
                  <a:pt x="1221284" y="3488437"/>
                </a:cubicBezTo>
                <a:close/>
                <a:moveTo>
                  <a:pt x="1222666" y="3165683"/>
                </a:moveTo>
                <a:cubicBezTo>
                  <a:pt x="1222666" y="3180267"/>
                  <a:pt x="1219880" y="3194851"/>
                  <a:pt x="1214308" y="3208573"/>
                </a:cubicBezTo>
                <a:lnTo>
                  <a:pt x="1190051" y="3245055"/>
                </a:lnTo>
                <a:lnTo>
                  <a:pt x="1188196" y="3246285"/>
                </a:lnTo>
                <a:lnTo>
                  <a:pt x="1187377" y="3247517"/>
                </a:lnTo>
                <a:lnTo>
                  <a:pt x="1151480" y="3271333"/>
                </a:lnTo>
                <a:cubicBezTo>
                  <a:pt x="1110271" y="3288033"/>
                  <a:pt x="1061286" y="3279683"/>
                  <a:pt x="1027853" y="3246285"/>
                </a:cubicBezTo>
                <a:cubicBezTo>
                  <a:pt x="983275" y="3201755"/>
                  <a:pt x="983275" y="3129611"/>
                  <a:pt x="1027853" y="3085081"/>
                </a:cubicBezTo>
                <a:cubicBezTo>
                  <a:pt x="1072431" y="3040551"/>
                  <a:pt x="1144655" y="3040551"/>
                  <a:pt x="1189233" y="3085081"/>
                </a:cubicBezTo>
                <a:cubicBezTo>
                  <a:pt x="1211522" y="3107347"/>
                  <a:pt x="1222666" y="3136515"/>
                  <a:pt x="1222666" y="3165683"/>
                </a:cubicBezTo>
                <a:close/>
                <a:moveTo>
                  <a:pt x="1222666" y="2843275"/>
                </a:moveTo>
                <a:cubicBezTo>
                  <a:pt x="1222666" y="2872443"/>
                  <a:pt x="1211522" y="2901613"/>
                  <a:pt x="1189233" y="2923877"/>
                </a:cubicBezTo>
                <a:cubicBezTo>
                  <a:pt x="1144655" y="2968405"/>
                  <a:pt x="1072431" y="2968405"/>
                  <a:pt x="1027853" y="2923877"/>
                </a:cubicBezTo>
                <a:cubicBezTo>
                  <a:pt x="983275" y="2879347"/>
                  <a:pt x="983275" y="2807201"/>
                  <a:pt x="1027853" y="2762671"/>
                </a:cubicBezTo>
                <a:cubicBezTo>
                  <a:pt x="1072431" y="2718143"/>
                  <a:pt x="1144655" y="2718143"/>
                  <a:pt x="1189233" y="2762671"/>
                </a:cubicBezTo>
                <a:cubicBezTo>
                  <a:pt x="1211522" y="2784937"/>
                  <a:pt x="1222666" y="2814105"/>
                  <a:pt x="1222666" y="2843275"/>
                </a:cubicBezTo>
                <a:close/>
                <a:moveTo>
                  <a:pt x="1222666" y="2520865"/>
                </a:moveTo>
                <a:cubicBezTo>
                  <a:pt x="1222666" y="2550033"/>
                  <a:pt x="1211522" y="2579203"/>
                  <a:pt x="1189233" y="2601467"/>
                </a:cubicBezTo>
                <a:cubicBezTo>
                  <a:pt x="1144655" y="2645997"/>
                  <a:pt x="1072431" y="2645997"/>
                  <a:pt x="1027853" y="2601467"/>
                </a:cubicBezTo>
                <a:cubicBezTo>
                  <a:pt x="983275" y="2556937"/>
                  <a:pt x="983275" y="2484793"/>
                  <a:pt x="1027853" y="2440263"/>
                </a:cubicBezTo>
                <a:cubicBezTo>
                  <a:pt x="1072431" y="2395733"/>
                  <a:pt x="1144655" y="2395733"/>
                  <a:pt x="1189233" y="2440263"/>
                </a:cubicBezTo>
                <a:cubicBezTo>
                  <a:pt x="1211522" y="2462529"/>
                  <a:pt x="1222666" y="2491697"/>
                  <a:pt x="1222666" y="2520865"/>
                </a:cubicBezTo>
                <a:close/>
                <a:moveTo>
                  <a:pt x="1291693" y="748177"/>
                </a:moveTo>
                <a:cubicBezTo>
                  <a:pt x="1291693" y="754003"/>
                  <a:pt x="1289447" y="759871"/>
                  <a:pt x="1284955" y="764359"/>
                </a:cubicBezTo>
                <a:cubicBezTo>
                  <a:pt x="1276315" y="773333"/>
                  <a:pt x="1261802" y="773333"/>
                  <a:pt x="1252817" y="764359"/>
                </a:cubicBezTo>
                <a:cubicBezTo>
                  <a:pt x="1243832" y="755729"/>
                  <a:pt x="1244178" y="741231"/>
                  <a:pt x="1252817" y="732255"/>
                </a:cubicBezTo>
                <a:cubicBezTo>
                  <a:pt x="1261456" y="723281"/>
                  <a:pt x="1275970" y="723281"/>
                  <a:pt x="1284955" y="732255"/>
                </a:cubicBezTo>
                <a:cubicBezTo>
                  <a:pt x="1289447" y="736571"/>
                  <a:pt x="1291693" y="742353"/>
                  <a:pt x="1291693" y="748177"/>
                </a:cubicBezTo>
                <a:close/>
                <a:moveTo>
                  <a:pt x="1292039" y="4293985"/>
                </a:moveTo>
                <a:cubicBezTo>
                  <a:pt x="1292039" y="4299811"/>
                  <a:pt x="1289792" y="4305679"/>
                  <a:pt x="1285300" y="4310165"/>
                </a:cubicBezTo>
                <a:cubicBezTo>
                  <a:pt x="1276661" y="4319141"/>
                  <a:pt x="1262147" y="4319141"/>
                  <a:pt x="1253163" y="4310165"/>
                </a:cubicBezTo>
                <a:cubicBezTo>
                  <a:pt x="1244178" y="4301535"/>
                  <a:pt x="1244178" y="4287037"/>
                  <a:pt x="1253163" y="4278063"/>
                </a:cubicBezTo>
                <a:cubicBezTo>
                  <a:pt x="1261802" y="4269087"/>
                  <a:pt x="1276315" y="4269087"/>
                  <a:pt x="1285300" y="4278063"/>
                </a:cubicBezTo>
                <a:cubicBezTo>
                  <a:pt x="1289792" y="4282379"/>
                  <a:pt x="1292039" y="4288161"/>
                  <a:pt x="1292039" y="4293985"/>
                </a:cubicBezTo>
                <a:close/>
                <a:moveTo>
                  <a:pt x="1292039" y="3971575"/>
                </a:moveTo>
                <a:cubicBezTo>
                  <a:pt x="1292039" y="3977401"/>
                  <a:pt x="1289792" y="3983269"/>
                  <a:pt x="1285300" y="3987757"/>
                </a:cubicBezTo>
                <a:cubicBezTo>
                  <a:pt x="1276661" y="3996731"/>
                  <a:pt x="1262147" y="3996731"/>
                  <a:pt x="1253163" y="3987757"/>
                </a:cubicBezTo>
                <a:cubicBezTo>
                  <a:pt x="1244178" y="3979127"/>
                  <a:pt x="1244178" y="3964629"/>
                  <a:pt x="1253163" y="3955653"/>
                </a:cubicBezTo>
                <a:cubicBezTo>
                  <a:pt x="1261802" y="3946679"/>
                  <a:pt x="1276315" y="3946679"/>
                  <a:pt x="1285300" y="3955653"/>
                </a:cubicBezTo>
                <a:cubicBezTo>
                  <a:pt x="1289792" y="3959969"/>
                  <a:pt x="1292039" y="3965751"/>
                  <a:pt x="1292039" y="3971575"/>
                </a:cubicBezTo>
                <a:close/>
                <a:moveTo>
                  <a:pt x="1292039" y="3649167"/>
                </a:moveTo>
                <a:cubicBezTo>
                  <a:pt x="1292039" y="3654993"/>
                  <a:pt x="1289792" y="3660861"/>
                  <a:pt x="1285300" y="3665347"/>
                </a:cubicBezTo>
                <a:cubicBezTo>
                  <a:pt x="1276661" y="3674323"/>
                  <a:pt x="1262147" y="3674323"/>
                  <a:pt x="1253163" y="3665347"/>
                </a:cubicBezTo>
                <a:cubicBezTo>
                  <a:pt x="1244178" y="3656717"/>
                  <a:pt x="1244178" y="3642219"/>
                  <a:pt x="1253163" y="3633245"/>
                </a:cubicBezTo>
                <a:cubicBezTo>
                  <a:pt x="1261802" y="3624269"/>
                  <a:pt x="1276315" y="3624269"/>
                  <a:pt x="1285300" y="3633245"/>
                </a:cubicBezTo>
                <a:cubicBezTo>
                  <a:pt x="1289792" y="3637561"/>
                  <a:pt x="1292039" y="3643343"/>
                  <a:pt x="1292039" y="3649167"/>
                </a:cubicBezTo>
                <a:close/>
                <a:moveTo>
                  <a:pt x="1337049" y="2037425"/>
                </a:moveTo>
                <a:cubicBezTo>
                  <a:pt x="1337049" y="2054943"/>
                  <a:pt x="1330396" y="2072461"/>
                  <a:pt x="1317092" y="2085751"/>
                </a:cubicBezTo>
                <a:cubicBezTo>
                  <a:pt x="1290484" y="2112331"/>
                  <a:pt x="1246942" y="2112331"/>
                  <a:pt x="1220334" y="2085751"/>
                </a:cubicBezTo>
                <a:cubicBezTo>
                  <a:pt x="1193725" y="2059171"/>
                  <a:pt x="1193725" y="2015677"/>
                  <a:pt x="1220334" y="1989097"/>
                </a:cubicBezTo>
                <a:cubicBezTo>
                  <a:pt x="1246942" y="1962517"/>
                  <a:pt x="1290484" y="1962517"/>
                  <a:pt x="1317092" y="1989097"/>
                </a:cubicBezTo>
                <a:cubicBezTo>
                  <a:pt x="1330396" y="2002387"/>
                  <a:pt x="1337049" y="2019907"/>
                  <a:pt x="1337049" y="2037425"/>
                </a:cubicBezTo>
                <a:close/>
                <a:moveTo>
                  <a:pt x="1337049" y="1715017"/>
                </a:moveTo>
                <a:cubicBezTo>
                  <a:pt x="1337049" y="1732535"/>
                  <a:pt x="1330396" y="1750053"/>
                  <a:pt x="1317092" y="1763343"/>
                </a:cubicBezTo>
                <a:cubicBezTo>
                  <a:pt x="1290484" y="1789923"/>
                  <a:pt x="1246942" y="1789923"/>
                  <a:pt x="1220334" y="1763343"/>
                </a:cubicBezTo>
                <a:cubicBezTo>
                  <a:pt x="1193725" y="1736763"/>
                  <a:pt x="1193725" y="1693269"/>
                  <a:pt x="1220334" y="1666689"/>
                </a:cubicBezTo>
                <a:cubicBezTo>
                  <a:pt x="1246942" y="1640109"/>
                  <a:pt x="1290484" y="1640109"/>
                  <a:pt x="1317092" y="1666689"/>
                </a:cubicBezTo>
                <a:cubicBezTo>
                  <a:pt x="1330396" y="1679979"/>
                  <a:pt x="1337049" y="1697499"/>
                  <a:pt x="1337049" y="1715017"/>
                </a:cubicBezTo>
                <a:close/>
                <a:moveTo>
                  <a:pt x="1337049" y="1070199"/>
                </a:moveTo>
                <a:cubicBezTo>
                  <a:pt x="1337049" y="1087717"/>
                  <a:pt x="1330396" y="1105235"/>
                  <a:pt x="1317092" y="1118525"/>
                </a:cubicBezTo>
                <a:cubicBezTo>
                  <a:pt x="1290484" y="1145105"/>
                  <a:pt x="1246942" y="1145105"/>
                  <a:pt x="1220334" y="1118525"/>
                </a:cubicBezTo>
                <a:cubicBezTo>
                  <a:pt x="1193725" y="1091945"/>
                  <a:pt x="1193725" y="1048451"/>
                  <a:pt x="1220334" y="1021871"/>
                </a:cubicBezTo>
                <a:cubicBezTo>
                  <a:pt x="1246942" y="995291"/>
                  <a:pt x="1290484" y="995291"/>
                  <a:pt x="1317092" y="1021871"/>
                </a:cubicBezTo>
                <a:cubicBezTo>
                  <a:pt x="1330396" y="1035161"/>
                  <a:pt x="1337049" y="1052681"/>
                  <a:pt x="1337049" y="1070199"/>
                </a:cubicBezTo>
                <a:close/>
                <a:moveTo>
                  <a:pt x="1337394" y="1392953"/>
                </a:moveTo>
                <a:cubicBezTo>
                  <a:pt x="1337394" y="1410471"/>
                  <a:pt x="1330742" y="1427989"/>
                  <a:pt x="1317438" y="1441279"/>
                </a:cubicBezTo>
                <a:cubicBezTo>
                  <a:pt x="1290829" y="1467859"/>
                  <a:pt x="1247288" y="1467859"/>
                  <a:pt x="1220679" y="1441279"/>
                </a:cubicBezTo>
                <a:cubicBezTo>
                  <a:pt x="1194071" y="1414699"/>
                  <a:pt x="1194071" y="1371205"/>
                  <a:pt x="1220679" y="1344625"/>
                </a:cubicBezTo>
                <a:cubicBezTo>
                  <a:pt x="1247288" y="1318045"/>
                  <a:pt x="1290829" y="1318045"/>
                  <a:pt x="1317438" y="1344625"/>
                </a:cubicBezTo>
                <a:cubicBezTo>
                  <a:pt x="1330742" y="1357915"/>
                  <a:pt x="1337394" y="1375435"/>
                  <a:pt x="1337394" y="1392953"/>
                </a:cubicBezTo>
                <a:close/>
                <a:moveTo>
                  <a:pt x="1383009" y="3326887"/>
                </a:moveTo>
                <a:cubicBezTo>
                  <a:pt x="1383008" y="3356055"/>
                  <a:pt x="1371864" y="3385225"/>
                  <a:pt x="1349576" y="3407489"/>
                </a:cubicBezTo>
                <a:cubicBezTo>
                  <a:pt x="1304997" y="3452019"/>
                  <a:pt x="1232774" y="3452019"/>
                  <a:pt x="1188196" y="3407489"/>
                </a:cubicBezTo>
                <a:cubicBezTo>
                  <a:pt x="1154762" y="3374091"/>
                  <a:pt x="1146404" y="3325161"/>
                  <a:pt x="1163121" y="3283997"/>
                </a:cubicBezTo>
                <a:lnTo>
                  <a:pt x="1187377" y="3247517"/>
                </a:lnTo>
                <a:lnTo>
                  <a:pt x="1189233" y="3246285"/>
                </a:lnTo>
                <a:lnTo>
                  <a:pt x="1190051" y="3245055"/>
                </a:lnTo>
                <a:lnTo>
                  <a:pt x="1225949" y="3221237"/>
                </a:lnTo>
                <a:cubicBezTo>
                  <a:pt x="1267157" y="3204539"/>
                  <a:pt x="1316141" y="3212887"/>
                  <a:pt x="1349576" y="3246285"/>
                </a:cubicBezTo>
                <a:cubicBezTo>
                  <a:pt x="1371864" y="3268551"/>
                  <a:pt x="1383008" y="3297719"/>
                  <a:pt x="1383009" y="3326887"/>
                </a:cubicBezTo>
                <a:close/>
                <a:moveTo>
                  <a:pt x="1384045" y="3004479"/>
                </a:moveTo>
                <a:cubicBezTo>
                  <a:pt x="1384045" y="3019063"/>
                  <a:pt x="1381259" y="3033647"/>
                  <a:pt x="1375687" y="3047369"/>
                </a:cubicBezTo>
                <a:lnTo>
                  <a:pt x="1351430" y="3083851"/>
                </a:lnTo>
                <a:lnTo>
                  <a:pt x="1349576" y="3085081"/>
                </a:lnTo>
                <a:lnTo>
                  <a:pt x="1348758" y="3086311"/>
                </a:lnTo>
                <a:lnTo>
                  <a:pt x="1312859" y="3110129"/>
                </a:lnTo>
                <a:cubicBezTo>
                  <a:pt x="1271650" y="3126829"/>
                  <a:pt x="1222666" y="3118479"/>
                  <a:pt x="1189233" y="3085081"/>
                </a:cubicBezTo>
                <a:cubicBezTo>
                  <a:pt x="1144655" y="3040551"/>
                  <a:pt x="1144655" y="2968405"/>
                  <a:pt x="1189233" y="2923877"/>
                </a:cubicBezTo>
                <a:cubicBezTo>
                  <a:pt x="1233811" y="2879347"/>
                  <a:pt x="1306034" y="2879347"/>
                  <a:pt x="1350612" y="2923877"/>
                </a:cubicBezTo>
                <a:cubicBezTo>
                  <a:pt x="1372901" y="2946141"/>
                  <a:pt x="1384045" y="2975311"/>
                  <a:pt x="1384045" y="3004479"/>
                </a:cubicBezTo>
                <a:close/>
                <a:moveTo>
                  <a:pt x="1384045" y="2682071"/>
                </a:moveTo>
                <a:cubicBezTo>
                  <a:pt x="1384045" y="2711239"/>
                  <a:pt x="1372901" y="2740407"/>
                  <a:pt x="1350612" y="2762671"/>
                </a:cubicBezTo>
                <a:cubicBezTo>
                  <a:pt x="1306034" y="2807201"/>
                  <a:pt x="1233811" y="2807201"/>
                  <a:pt x="1189233" y="2762671"/>
                </a:cubicBezTo>
                <a:cubicBezTo>
                  <a:pt x="1144655" y="2718143"/>
                  <a:pt x="1144655" y="2645997"/>
                  <a:pt x="1189233" y="2601467"/>
                </a:cubicBezTo>
                <a:cubicBezTo>
                  <a:pt x="1233811" y="2556937"/>
                  <a:pt x="1306034" y="2556937"/>
                  <a:pt x="1350612" y="2601467"/>
                </a:cubicBezTo>
                <a:cubicBezTo>
                  <a:pt x="1372901" y="2623733"/>
                  <a:pt x="1384045" y="2652901"/>
                  <a:pt x="1384045" y="2682071"/>
                </a:cubicBezTo>
                <a:close/>
                <a:moveTo>
                  <a:pt x="1384045" y="2359661"/>
                </a:moveTo>
                <a:cubicBezTo>
                  <a:pt x="1384045" y="2388829"/>
                  <a:pt x="1372901" y="2417999"/>
                  <a:pt x="1350612" y="2440263"/>
                </a:cubicBezTo>
                <a:cubicBezTo>
                  <a:pt x="1306034" y="2484793"/>
                  <a:pt x="1233811" y="2484793"/>
                  <a:pt x="1189233" y="2440263"/>
                </a:cubicBezTo>
                <a:cubicBezTo>
                  <a:pt x="1144655" y="2395733"/>
                  <a:pt x="1144655" y="2323589"/>
                  <a:pt x="1189233" y="2279059"/>
                </a:cubicBezTo>
                <a:cubicBezTo>
                  <a:pt x="1233811" y="2234529"/>
                  <a:pt x="1306034" y="2234529"/>
                  <a:pt x="1350612" y="2279059"/>
                </a:cubicBezTo>
                <a:cubicBezTo>
                  <a:pt x="1372901" y="2301325"/>
                  <a:pt x="1384045" y="2330493"/>
                  <a:pt x="1384045" y="2359661"/>
                </a:cubicBezTo>
                <a:close/>
                <a:moveTo>
                  <a:pt x="1452726" y="4133125"/>
                </a:moveTo>
                <a:cubicBezTo>
                  <a:pt x="1452726" y="4138951"/>
                  <a:pt x="1450480" y="4144819"/>
                  <a:pt x="1445988" y="4149307"/>
                </a:cubicBezTo>
                <a:cubicBezTo>
                  <a:pt x="1437349" y="4158281"/>
                  <a:pt x="1422835" y="4158281"/>
                  <a:pt x="1413851" y="4149307"/>
                </a:cubicBezTo>
                <a:cubicBezTo>
                  <a:pt x="1404866" y="4140677"/>
                  <a:pt x="1404866" y="4126179"/>
                  <a:pt x="1413851" y="4117203"/>
                </a:cubicBezTo>
                <a:cubicBezTo>
                  <a:pt x="1422490" y="4108229"/>
                  <a:pt x="1437004" y="4108229"/>
                  <a:pt x="1445988" y="4117203"/>
                </a:cubicBezTo>
                <a:cubicBezTo>
                  <a:pt x="1450480" y="4121519"/>
                  <a:pt x="1452726" y="4127301"/>
                  <a:pt x="1452726" y="4133125"/>
                </a:cubicBezTo>
                <a:close/>
                <a:moveTo>
                  <a:pt x="1452726" y="3810717"/>
                </a:moveTo>
                <a:cubicBezTo>
                  <a:pt x="1452726" y="3816543"/>
                  <a:pt x="1450480" y="3822411"/>
                  <a:pt x="1445988" y="3826897"/>
                </a:cubicBezTo>
                <a:cubicBezTo>
                  <a:pt x="1437349" y="3835873"/>
                  <a:pt x="1422835" y="3835873"/>
                  <a:pt x="1413851" y="3826897"/>
                </a:cubicBezTo>
                <a:cubicBezTo>
                  <a:pt x="1404866" y="3818267"/>
                  <a:pt x="1404866" y="3803769"/>
                  <a:pt x="1413851" y="3794795"/>
                </a:cubicBezTo>
                <a:cubicBezTo>
                  <a:pt x="1422490" y="3785819"/>
                  <a:pt x="1437004" y="3785819"/>
                  <a:pt x="1445988" y="3794795"/>
                </a:cubicBezTo>
                <a:cubicBezTo>
                  <a:pt x="1450480" y="3799111"/>
                  <a:pt x="1452726" y="3804893"/>
                  <a:pt x="1452726" y="3810717"/>
                </a:cubicBezTo>
                <a:close/>
                <a:moveTo>
                  <a:pt x="1452726" y="3488307"/>
                </a:moveTo>
                <a:cubicBezTo>
                  <a:pt x="1452726" y="3494133"/>
                  <a:pt x="1450480" y="3500001"/>
                  <a:pt x="1445988" y="3504489"/>
                </a:cubicBezTo>
                <a:cubicBezTo>
                  <a:pt x="1437349" y="3513463"/>
                  <a:pt x="1422835" y="3513463"/>
                  <a:pt x="1413851" y="3504489"/>
                </a:cubicBezTo>
                <a:cubicBezTo>
                  <a:pt x="1404866" y="3495859"/>
                  <a:pt x="1404866" y="3481361"/>
                  <a:pt x="1413851" y="3472385"/>
                </a:cubicBezTo>
                <a:cubicBezTo>
                  <a:pt x="1422490" y="3463411"/>
                  <a:pt x="1437004" y="3463411"/>
                  <a:pt x="1445988" y="3472385"/>
                </a:cubicBezTo>
                <a:cubicBezTo>
                  <a:pt x="1450480" y="3476701"/>
                  <a:pt x="1452726" y="3482483"/>
                  <a:pt x="1452726" y="3488307"/>
                </a:cubicBezTo>
                <a:close/>
                <a:moveTo>
                  <a:pt x="1453418" y="586973"/>
                </a:moveTo>
                <a:cubicBezTo>
                  <a:pt x="1453418" y="592799"/>
                  <a:pt x="1451171" y="598667"/>
                  <a:pt x="1446679" y="603154"/>
                </a:cubicBezTo>
                <a:cubicBezTo>
                  <a:pt x="1437695" y="612129"/>
                  <a:pt x="1423181" y="612129"/>
                  <a:pt x="1414196" y="603154"/>
                </a:cubicBezTo>
                <a:cubicBezTo>
                  <a:pt x="1405212" y="594524"/>
                  <a:pt x="1405212" y="580026"/>
                  <a:pt x="1414196" y="571051"/>
                </a:cubicBezTo>
                <a:cubicBezTo>
                  <a:pt x="1423181" y="562076"/>
                  <a:pt x="1437695" y="562076"/>
                  <a:pt x="1446679" y="571051"/>
                </a:cubicBezTo>
                <a:cubicBezTo>
                  <a:pt x="1451171" y="575366"/>
                  <a:pt x="1453418" y="581148"/>
                  <a:pt x="1453418" y="586973"/>
                </a:cubicBezTo>
                <a:close/>
                <a:moveTo>
                  <a:pt x="1475707" y="2198457"/>
                </a:moveTo>
                <a:cubicBezTo>
                  <a:pt x="1475707" y="2210107"/>
                  <a:pt x="1471214" y="2221757"/>
                  <a:pt x="1462230" y="2230731"/>
                </a:cubicBezTo>
                <a:cubicBezTo>
                  <a:pt x="1444261" y="2248337"/>
                  <a:pt x="1415579" y="2248337"/>
                  <a:pt x="1397609" y="2230731"/>
                </a:cubicBezTo>
                <a:cubicBezTo>
                  <a:pt x="1379985" y="2212781"/>
                  <a:pt x="1379985" y="2184131"/>
                  <a:pt x="1397609" y="2166181"/>
                </a:cubicBezTo>
                <a:cubicBezTo>
                  <a:pt x="1415579" y="2148231"/>
                  <a:pt x="1444261" y="2148231"/>
                  <a:pt x="1462230" y="2166181"/>
                </a:cubicBezTo>
                <a:cubicBezTo>
                  <a:pt x="1471214" y="2175157"/>
                  <a:pt x="1475707" y="2186807"/>
                  <a:pt x="1475707" y="2198457"/>
                </a:cubicBezTo>
                <a:close/>
                <a:moveTo>
                  <a:pt x="1498428" y="1875875"/>
                </a:moveTo>
                <a:cubicBezTo>
                  <a:pt x="1498428" y="1893393"/>
                  <a:pt x="1491776" y="1910911"/>
                  <a:pt x="1478472" y="1924201"/>
                </a:cubicBezTo>
                <a:cubicBezTo>
                  <a:pt x="1451863" y="1950781"/>
                  <a:pt x="1408322" y="1950781"/>
                  <a:pt x="1381713" y="1924201"/>
                </a:cubicBezTo>
                <a:cubicBezTo>
                  <a:pt x="1355105" y="1897621"/>
                  <a:pt x="1355105" y="1854127"/>
                  <a:pt x="1381713" y="1827547"/>
                </a:cubicBezTo>
                <a:cubicBezTo>
                  <a:pt x="1408322" y="1800969"/>
                  <a:pt x="1451863" y="1800969"/>
                  <a:pt x="1478472" y="1827547"/>
                </a:cubicBezTo>
                <a:cubicBezTo>
                  <a:pt x="1491776" y="1840837"/>
                  <a:pt x="1498428" y="1858357"/>
                  <a:pt x="1498428" y="1875875"/>
                </a:cubicBezTo>
                <a:close/>
                <a:moveTo>
                  <a:pt x="1498428" y="1553811"/>
                </a:moveTo>
                <a:cubicBezTo>
                  <a:pt x="1498428" y="1571331"/>
                  <a:pt x="1491776" y="1588849"/>
                  <a:pt x="1478472" y="1602137"/>
                </a:cubicBezTo>
                <a:cubicBezTo>
                  <a:pt x="1451863" y="1628717"/>
                  <a:pt x="1408322" y="1628717"/>
                  <a:pt x="1381713" y="1602137"/>
                </a:cubicBezTo>
                <a:cubicBezTo>
                  <a:pt x="1355105" y="1575559"/>
                  <a:pt x="1355105" y="1532063"/>
                  <a:pt x="1381713" y="1505485"/>
                </a:cubicBezTo>
                <a:cubicBezTo>
                  <a:pt x="1408322" y="1478905"/>
                  <a:pt x="1451863" y="1478905"/>
                  <a:pt x="1478472" y="1505485"/>
                </a:cubicBezTo>
                <a:cubicBezTo>
                  <a:pt x="1491776" y="1518775"/>
                  <a:pt x="1498428" y="1536293"/>
                  <a:pt x="1498428" y="1553811"/>
                </a:cubicBezTo>
                <a:close/>
                <a:moveTo>
                  <a:pt x="1498428" y="1231403"/>
                </a:moveTo>
                <a:cubicBezTo>
                  <a:pt x="1498428" y="1248921"/>
                  <a:pt x="1491776" y="1266439"/>
                  <a:pt x="1478472" y="1279729"/>
                </a:cubicBezTo>
                <a:cubicBezTo>
                  <a:pt x="1451863" y="1306309"/>
                  <a:pt x="1408322" y="1306309"/>
                  <a:pt x="1381713" y="1279729"/>
                </a:cubicBezTo>
                <a:cubicBezTo>
                  <a:pt x="1355105" y="1253149"/>
                  <a:pt x="1355105" y="1209655"/>
                  <a:pt x="1381713" y="1183075"/>
                </a:cubicBezTo>
                <a:cubicBezTo>
                  <a:pt x="1408322" y="1156495"/>
                  <a:pt x="1451863" y="1156495"/>
                  <a:pt x="1478472" y="1183075"/>
                </a:cubicBezTo>
                <a:cubicBezTo>
                  <a:pt x="1491776" y="1196365"/>
                  <a:pt x="1498428" y="1213885"/>
                  <a:pt x="1498428" y="1231403"/>
                </a:cubicBezTo>
                <a:close/>
                <a:moveTo>
                  <a:pt x="1521408" y="909123"/>
                </a:moveTo>
                <a:cubicBezTo>
                  <a:pt x="1521408" y="932467"/>
                  <a:pt x="1512510" y="955767"/>
                  <a:pt x="1494713" y="973545"/>
                </a:cubicBezTo>
                <a:cubicBezTo>
                  <a:pt x="1459120" y="1009099"/>
                  <a:pt x="1401410" y="1009099"/>
                  <a:pt x="1365817" y="973545"/>
                </a:cubicBezTo>
                <a:cubicBezTo>
                  <a:pt x="1330224" y="937645"/>
                  <a:pt x="1330224" y="879997"/>
                  <a:pt x="1365817" y="844443"/>
                </a:cubicBezTo>
                <a:cubicBezTo>
                  <a:pt x="1401410" y="808887"/>
                  <a:pt x="1459120" y="808887"/>
                  <a:pt x="1494713" y="844443"/>
                </a:cubicBezTo>
                <a:cubicBezTo>
                  <a:pt x="1512510" y="862393"/>
                  <a:pt x="1521408" y="885781"/>
                  <a:pt x="1521408" y="909123"/>
                </a:cubicBezTo>
                <a:close/>
                <a:moveTo>
                  <a:pt x="1544388" y="3165683"/>
                </a:moveTo>
                <a:cubicBezTo>
                  <a:pt x="1544388" y="3194851"/>
                  <a:pt x="1533244" y="3224021"/>
                  <a:pt x="1510955" y="3246285"/>
                </a:cubicBezTo>
                <a:cubicBezTo>
                  <a:pt x="1466377" y="3290815"/>
                  <a:pt x="1394153" y="3290815"/>
                  <a:pt x="1349576" y="3246285"/>
                </a:cubicBezTo>
                <a:cubicBezTo>
                  <a:pt x="1316141" y="3212887"/>
                  <a:pt x="1307783" y="3163957"/>
                  <a:pt x="1324500" y="3122793"/>
                </a:cubicBezTo>
                <a:lnTo>
                  <a:pt x="1348758" y="3086311"/>
                </a:lnTo>
                <a:lnTo>
                  <a:pt x="1350612" y="3085081"/>
                </a:lnTo>
                <a:lnTo>
                  <a:pt x="1351430" y="3083851"/>
                </a:lnTo>
                <a:lnTo>
                  <a:pt x="1387328" y="3060033"/>
                </a:lnTo>
                <a:cubicBezTo>
                  <a:pt x="1428537" y="3043335"/>
                  <a:pt x="1477521" y="3051685"/>
                  <a:pt x="1510955" y="3085081"/>
                </a:cubicBezTo>
                <a:cubicBezTo>
                  <a:pt x="1533244" y="3107347"/>
                  <a:pt x="1544388" y="3136515"/>
                  <a:pt x="1544388" y="3165683"/>
                </a:cubicBezTo>
                <a:close/>
                <a:moveTo>
                  <a:pt x="1545425" y="2843275"/>
                </a:moveTo>
                <a:cubicBezTo>
                  <a:pt x="1545425" y="2857859"/>
                  <a:pt x="1542639" y="2872443"/>
                  <a:pt x="1537067" y="2886165"/>
                </a:cubicBezTo>
                <a:lnTo>
                  <a:pt x="1512810" y="2922647"/>
                </a:lnTo>
                <a:lnTo>
                  <a:pt x="1510955" y="2923877"/>
                </a:lnTo>
                <a:lnTo>
                  <a:pt x="1510136" y="2925109"/>
                </a:lnTo>
                <a:lnTo>
                  <a:pt x="1474239" y="2948925"/>
                </a:lnTo>
                <a:cubicBezTo>
                  <a:pt x="1433030" y="2965623"/>
                  <a:pt x="1384045" y="2957273"/>
                  <a:pt x="1350612" y="2923877"/>
                </a:cubicBezTo>
                <a:cubicBezTo>
                  <a:pt x="1306034" y="2879347"/>
                  <a:pt x="1306034" y="2807201"/>
                  <a:pt x="1350612" y="2762671"/>
                </a:cubicBezTo>
                <a:cubicBezTo>
                  <a:pt x="1395190" y="2718143"/>
                  <a:pt x="1467414" y="2718143"/>
                  <a:pt x="1511992" y="2762671"/>
                </a:cubicBezTo>
                <a:cubicBezTo>
                  <a:pt x="1534281" y="2784937"/>
                  <a:pt x="1545425" y="2814105"/>
                  <a:pt x="1545425" y="2843275"/>
                </a:cubicBezTo>
                <a:close/>
                <a:moveTo>
                  <a:pt x="1545425" y="2520865"/>
                </a:moveTo>
                <a:cubicBezTo>
                  <a:pt x="1545425" y="2550033"/>
                  <a:pt x="1534281" y="2579203"/>
                  <a:pt x="1511992" y="2601467"/>
                </a:cubicBezTo>
                <a:cubicBezTo>
                  <a:pt x="1467414" y="2645997"/>
                  <a:pt x="1395190" y="2645997"/>
                  <a:pt x="1350612" y="2601467"/>
                </a:cubicBezTo>
                <a:cubicBezTo>
                  <a:pt x="1306034" y="2556937"/>
                  <a:pt x="1306034" y="2484793"/>
                  <a:pt x="1350612" y="2440263"/>
                </a:cubicBezTo>
                <a:cubicBezTo>
                  <a:pt x="1395190" y="2395733"/>
                  <a:pt x="1467414" y="2395733"/>
                  <a:pt x="1511992" y="2440263"/>
                </a:cubicBezTo>
                <a:cubicBezTo>
                  <a:pt x="1534281" y="2462529"/>
                  <a:pt x="1545425" y="2491697"/>
                  <a:pt x="1545425" y="2520865"/>
                </a:cubicBezTo>
                <a:close/>
                <a:moveTo>
                  <a:pt x="1613976" y="4293985"/>
                </a:moveTo>
                <a:cubicBezTo>
                  <a:pt x="1613933" y="4299811"/>
                  <a:pt x="1611687" y="4305679"/>
                  <a:pt x="1607368" y="4310165"/>
                </a:cubicBezTo>
                <a:cubicBezTo>
                  <a:pt x="1598728" y="4319141"/>
                  <a:pt x="1584215" y="4319141"/>
                  <a:pt x="1575230" y="4310165"/>
                </a:cubicBezTo>
                <a:cubicBezTo>
                  <a:pt x="1566245" y="4301535"/>
                  <a:pt x="1566245" y="4287037"/>
                  <a:pt x="1575230" y="4278063"/>
                </a:cubicBezTo>
                <a:cubicBezTo>
                  <a:pt x="1583869" y="4269087"/>
                  <a:pt x="1598383" y="4269087"/>
                  <a:pt x="1607368" y="4278063"/>
                </a:cubicBezTo>
                <a:cubicBezTo>
                  <a:pt x="1611860" y="4282379"/>
                  <a:pt x="1614019" y="4288161"/>
                  <a:pt x="1613976" y="4293985"/>
                </a:cubicBezTo>
                <a:close/>
                <a:moveTo>
                  <a:pt x="1614106" y="3971921"/>
                </a:moveTo>
                <a:cubicBezTo>
                  <a:pt x="1614106" y="3977747"/>
                  <a:pt x="1611860" y="3983615"/>
                  <a:pt x="1607368" y="3988101"/>
                </a:cubicBezTo>
                <a:cubicBezTo>
                  <a:pt x="1598728" y="3997077"/>
                  <a:pt x="1584215" y="3997077"/>
                  <a:pt x="1575230" y="3988101"/>
                </a:cubicBezTo>
                <a:cubicBezTo>
                  <a:pt x="1566245" y="3979471"/>
                  <a:pt x="1566245" y="3964973"/>
                  <a:pt x="1575230" y="3955999"/>
                </a:cubicBezTo>
                <a:cubicBezTo>
                  <a:pt x="1583869" y="3947023"/>
                  <a:pt x="1598383" y="3947023"/>
                  <a:pt x="1607368" y="3955999"/>
                </a:cubicBezTo>
                <a:cubicBezTo>
                  <a:pt x="1611860" y="3960315"/>
                  <a:pt x="1614106" y="3966097"/>
                  <a:pt x="1614106" y="3971921"/>
                </a:cubicBezTo>
                <a:close/>
                <a:moveTo>
                  <a:pt x="1614106" y="3649511"/>
                </a:moveTo>
                <a:cubicBezTo>
                  <a:pt x="1614106" y="3655337"/>
                  <a:pt x="1611860" y="3661205"/>
                  <a:pt x="1607368" y="3665693"/>
                </a:cubicBezTo>
                <a:cubicBezTo>
                  <a:pt x="1598728" y="3674667"/>
                  <a:pt x="1584215" y="3674667"/>
                  <a:pt x="1575230" y="3665693"/>
                </a:cubicBezTo>
                <a:cubicBezTo>
                  <a:pt x="1566245" y="3657063"/>
                  <a:pt x="1566245" y="3642565"/>
                  <a:pt x="1575230" y="3633591"/>
                </a:cubicBezTo>
                <a:cubicBezTo>
                  <a:pt x="1583869" y="3624615"/>
                  <a:pt x="1598383" y="3624615"/>
                  <a:pt x="1607368" y="3633591"/>
                </a:cubicBezTo>
                <a:cubicBezTo>
                  <a:pt x="1611860" y="3637905"/>
                  <a:pt x="1614106" y="3643687"/>
                  <a:pt x="1614106" y="3649511"/>
                </a:cubicBezTo>
                <a:close/>
                <a:moveTo>
                  <a:pt x="1614106" y="3327103"/>
                </a:moveTo>
                <a:cubicBezTo>
                  <a:pt x="1614106" y="3332929"/>
                  <a:pt x="1611860" y="3338797"/>
                  <a:pt x="1607368" y="3343283"/>
                </a:cubicBezTo>
                <a:cubicBezTo>
                  <a:pt x="1598728" y="3352259"/>
                  <a:pt x="1584215" y="3352259"/>
                  <a:pt x="1575230" y="3343283"/>
                </a:cubicBezTo>
                <a:cubicBezTo>
                  <a:pt x="1566245" y="3334655"/>
                  <a:pt x="1566245" y="3320157"/>
                  <a:pt x="1575230" y="3311181"/>
                </a:cubicBezTo>
                <a:cubicBezTo>
                  <a:pt x="1583869" y="3302205"/>
                  <a:pt x="1598383" y="3302551"/>
                  <a:pt x="1607368" y="3311181"/>
                </a:cubicBezTo>
                <a:cubicBezTo>
                  <a:pt x="1611860" y="3315497"/>
                  <a:pt x="1614106" y="3321279"/>
                  <a:pt x="1614106" y="3327103"/>
                </a:cubicBezTo>
                <a:close/>
                <a:moveTo>
                  <a:pt x="1636741" y="2359661"/>
                </a:moveTo>
                <a:cubicBezTo>
                  <a:pt x="1636741" y="2371311"/>
                  <a:pt x="1632248" y="2382963"/>
                  <a:pt x="1623264" y="2391937"/>
                </a:cubicBezTo>
                <a:cubicBezTo>
                  <a:pt x="1605294" y="2409885"/>
                  <a:pt x="1576612" y="2409885"/>
                  <a:pt x="1558643" y="2391937"/>
                </a:cubicBezTo>
                <a:cubicBezTo>
                  <a:pt x="1540673" y="2373987"/>
                  <a:pt x="1540673" y="2345335"/>
                  <a:pt x="1558643" y="2327385"/>
                </a:cubicBezTo>
                <a:cubicBezTo>
                  <a:pt x="1576612" y="2309435"/>
                  <a:pt x="1605294" y="2309435"/>
                  <a:pt x="1623264" y="2327385"/>
                </a:cubicBezTo>
                <a:cubicBezTo>
                  <a:pt x="1632248" y="2336361"/>
                  <a:pt x="1636741" y="2348011"/>
                  <a:pt x="1636741" y="2359661"/>
                </a:cubicBezTo>
                <a:close/>
                <a:moveTo>
                  <a:pt x="1636741" y="2037253"/>
                </a:moveTo>
                <a:cubicBezTo>
                  <a:pt x="1636741" y="2048903"/>
                  <a:pt x="1632248" y="2060553"/>
                  <a:pt x="1623264" y="2069527"/>
                </a:cubicBezTo>
                <a:cubicBezTo>
                  <a:pt x="1605294" y="2087477"/>
                  <a:pt x="1576612" y="2087477"/>
                  <a:pt x="1558643" y="2069527"/>
                </a:cubicBezTo>
                <a:cubicBezTo>
                  <a:pt x="1540673" y="2051577"/>
                  <a:pt x="1540673" y="2022927"/>
                  <a:pt x="1558643" y="2004977"/>
                </a:cubicBezTo>
                <a:cubicBezTo>
                  <a:pt x="1576612" y="1987027"/>
                  <a:pt x="1605294" y="1987027"/>
                  <a:pt x="1623264" y="2004977"/>
                </a:cubicBezTo>
                <a:cubicBezTo>
                  <a:pt x="1632248" y="2013953"/>
                  <a:pt x="1636741" y="2025603"/>
                  <a:pt x="1636741" y="2037253"/>
                </a:cubicBezTo>
                <a:close/>
                <a:moveTo>
                  <a:pt x="1659116" y="1715017"/>
                </a:moveTo>
                <a:cubicBezTo>
                  <a:pt x="1659116" y="1732535"/>
                  <a:pt x="1652464" y="1750053"/>
                  <a:pt x="1639160" y="1763343"/>
                </a:cubicBezTo>
                <a:cubicBezTo>
                  <a:pt x="1612551" y="1789923"/>
                  <a:pt x="1569010" y="1789923"/>
                  <a:pt x="1542401" y="1763343"/>
                </a:cubicBezTo>
                <a:cubicBezTo>
                  <a:pt x="1515793" y="1736763"/>
                  <a:pt x="1515793" y="1693269"/>
                  <a:pt x="1542401" y="1666689"/>
                </a:cubicBezTo>
                <a:cubicBezTo>
                  <a:pt x="1569010" y="1640109"/>
                  <a:pt x="1612551" y="1640109"/>
                  <a:pt x="1639160" y="1666689"/>
                </a:cubicBezTo>
                <a:cubicBezTo>
                  <a:pt x="1652464" y="1679979"/>
                  <a:pt x="1659116" y="1697499"/>
                  <a:pt x="1659116" y="1715017"/>
                </a:cubicBezTo>
                <a:close/>
                <a:moveTo>
                  <a:pt x="1659461" y="1392607"/>
                </a:moveTo>
                <a:cubicBezTo>
                  <a:pt x="1659461" y="1410125"/>
                  <a:pt x="1652809" y="1427643"/>
                  <a:pt x="1639505" y="1440933"/>
                </a:cubicBezTo>
                <a:cubicBezTo>
                  <a:pt x="1612897" y="1467513"/>
                  <a:pt x="1569355" y="1467513"/>
                  <a:pt x="1542747" y="1440933"/>
                </a:cubicBezTo>
                <a:cubicBezTo>
                  <a:pt x="1516138" y="1414353"/>
                  <a:pt x="1516138" y="1370859"/>
                  <a:pt x="1542747" y="1344279"/>
                </a:cubicBezTo>
                <a:cubicBezTo>
                  <a:pt x="1569355" y="1317701"/>
                  <a:pt x="1612897" y="1317701"/>
                  <a:pt x="1639505" y="1344279"/>
                </a:cubicBezTo>
                <a:cubicBezTo>
                  <a:pt x="1652809" y="1357569"/>
                  <a:pt x="1659461" y="1375089"/>
                  <a:pt x="1659461" y="1392607"/>
                </a:cubicBezTo>
                <a:close/>
                <a:moveTo>
                  <a:pt x="1682788" y="1070327"/>
                </a:moveTo>
                <a:cubicBezTo>
                  <a:pt x="1682788" y="1093671"/>
                  <a:pt x="1673889" y="1116971"/>
                  <a:pt x="1656093" y="1134749"/>
                </a:cubicBezTo>
                <a:cubicBezTo>
                  <a:pt x="1620499" y="1170303"/>
                  <a:pt x="1562790" y="1170303"/>
                  <a:pt x="1527196" y="1134749"/>
                </a:cubicBezTo>
                <a:cubicBezTo>
                  <a:pt x="1491603" y="1098849"/>
                  <a:pt x="1491603" y="1041201"/>
                  <a:pt x="1527196" y="1005647"/>
                </a:cubicBezTo>
                <a:cubicBezTo>
                  <a:pt x="1562790" y="970093"/>
                  <a:pt x="1620499" y="970093"/>
                  <a:pt x="1656093" y="1005647"/>
                </a:cubicBezTo>
                <a:cubicBezTo>
                  <a:pt x="1673889" y="1023597"/>
                  <a:pt x="1682788" y="1046985"/>
                  <a:pt x="1682788" y="1070327"/>
                </a:cubicBezTo>
                <a:close/>
                <a:moveTo>
                  <a:pt x="1682788" y="748265"/>
                </a:moveTo>
                <a:cubicBezTo>
                  <a:pt x="1682788" y="771609"/>
                  <a:pt x="1673889" y="794909"/>
                  <a:pt x="1656093" y="812685"/>
                </a:cubicBezTo>
                <a:cubicBezTo>
                  <a:pt x="1620499" y="848239"/>
                  <a:pt x="1562790" y="848239"/>
                  <a:pt x="1527196" y="812685"/>
                </a:cubicBezTo>
                <a:cubicBezTo>
                  <a:pt x="1491603" y="776785"/>
                  <a:pt x="1491603" y="719137"/>
                  <a:pt x="1527196" y="683583"/>
                </a:cubicBezTo>
                <a:cubicBezTo>
                  <a:pt x="1562790" y="648029"/>
                  <a:pt x="1620499" y="648029"/>
                  <a:pt x="1656093" y="683583"/>
                </a:cubicBezTo>
                <a:cubicBezTo>
                  <a:pt x="1673889" y="701533"/>
                  <a:pt x="1682788" y="724921"/>
                  <a:pt x="1682788" y="748265"/>
                </a:cubicBezTo>
                <a:close/>
                <a:moveTo>
                  <a:pt x="1705767" y="3004479"/>
                </a:moveTo>
                <a:cubicBezTo>
                  <a:pt x="1705767" y="3033647"/>
                  <a:pt x="1694623" y="3062817"/>
                  <a:pt x="1672334" y="3085081"/>
                </a:cubicBezTo>
                <a:cubicBezTo>
                  <a:pt x="1627756" y="3129611"/>
                  <a:pt x="1555533" y="3129611"/>
                  <a:pt x="1510955" y="3085081"/>
                </a:cubicBezTo>
                <a:cubicBezTo>
                  <a:pt x="1477521" y="3051685"/>
                  <a:pt x="1469163" y="3002753"/>
                  <a:pt x="1485880" y="2961589"/>
                </a:cubicBezTo>
                <a:lnTo>
                  <a:pt x="1510136" y="2925109"/>
                </a:lnTo>
                <a:lnTo>
                  <a:pt x="1511992" y="2923877"/>
                </a:lnTo>
                <a:lnTo>
                  <a:pt x="1512810" y="2922647"/>
                </a:lnTo>
                <a:lnTo>
                  <a:pt x="1548708" y="2898829"/>
                </a:lnTo>
                <a:cubicBezTo>
                  <a:pt x="1589916" y="2882131"/>
                  <a:pt x="1638900" y="2890481"/>
                  <a:pt x="1672334" y="2923877"/>
                </a:cubicBezTo>
                <a:cubicBezTo>
                  <a:pt x="1694623" y="2946141"/>
                  <a:pt x="1705767" y="2975311"/>
                  <a:pt x="1705767" y="3004479"/>
                </a:cubicBezTo>
                <a:close/>
                <a:moveTo>
                  <a:pt x="1706804" y="2682071"/>
                </a:moveTo>
                <a:cubicBezTo>
                  <a:pt x="1706804" y="2696655"/>
                  <a:pt x="1704018" y="2711239"/>
                  <a:pt x="1698446" y="2724961"/>
                </a:cubicBezTo>
                <a:lnTo>
                  <a:pt x="1674189" y="2761441"/>
                </a:lnTo>
                <a:lnTo>
                  <a:pt x="1672334" y="2762671"/>
                </a:lnTo>
                <a:lnTo>
                  <a:pt x="1671515" y="2763903"/>
                </a:lnTo>
                <a:lnTo>
                  <a:pt x="1635618" y="2787719"/>
                </a:lnTo>
                <a:cubicBezTo>
                  <a:pt x="1594409" y="2804419"/>
                  <a:pt x="1545425" y="2796069"/>
                  <a:pt x="1511992" y="2762671"/>
                </a:cubicBezTo>
                <a:cubicBezTo>
                  <a:pt x="1467414" y="2718143"/>
                  <a:pt x="1467414" y="2645997"/>
                  <a:pt x="1511992" y="2601467"/>
                </a:cubicBezTo>
                <a:cubicBezTo>
                  <a:pt x="1556570" y="2556937"/>
                  <a:pt x="1628793" y="2556937"/>
                  <a:pt x="1673371" y="2601467"/>
                </a:cubicBezTo>
                <a:cubicBezTo>
                  <a:pt x="1695660" y="2623733"/>
                  <a:pt x="1706804" y="2652901"/>
                  <a:pt x="1706804" y="2682071"/>
                </a:cubicBezTo>
                <a:close/>
                <a:moveTo>
                  <a:pt x="1775485" y="4132781"/>
                </a:moveTo>
                <a:cubicBezTo>
                  <a:pt x="1775485" y="4138607"/>
                  <a:pt x="1773239" y="4144475"/>
                  <a:pt x="1768747" y="4148961"/>
                </a:cubicBezTo>
                <a:cubicBezTo>
                  <a:pt x="1760108" y="4157935"/>
                  <a:pt x="1745594" y="4157935"/>
                  <a:pt x="1736610" y="4148961"/>
                </a:cubicBezTo>
                <a:cubicBezTo>
                  <a:pt x="1727625" y="4140331"/>
                  <a:pt x="1727625" y="4125833"/>
                  <a:pt x="1736610" y="4116859"/>
                </a:cubicBezTo>
                <a:cubicBezTo>
                  <a:pt x="1745249" y="4107883"/>
                  <a:pt x="1759762" y="4107883"/>
                  <a:pt x="1768747" y="4116859"/>
                </a:cubicBezTo>
                <a:cubicBezTo>
                  <a:pt x="1773239" y="4121175"/>
                  <a:pt x="1775485" y="4126957"/>
                  <a:pt x="1775485" y="4132781"/>
                </a:cubicBezTo>
                <a:close/>
                <a:moveTo>
                  <a:pt x="1775485" y="3810371"/>
                </a:moveTo>
                <a:cubicBezTo>
                  <a:pt x="1775485" y="3816197"/>
                  <a:pt x="1773239" y="3822065"/>
                  <a:pt x="1768747" y="3826551"/>
                </a:cubicBezTo>
                <a:cubicBezTo>
                  <a:pt x="1760108" y="3835527"/>
                  <a:pt x="1745594" y="3835527"/>
                  <a:pt x="1736610" y="3826551"/>
                </a:cubicBezTo>
                <a:cubicBezTo>
                  <a:pt x="1727625" y="3817923"/>
                  <a:pt x="1727625" y="3803425"/>
                  <a:pt x="1736610" y="3794449"/>
                </a:cubicBezTo>
                <a:cubicBezTo>
                  <a:pt x="1745249" y="3785475"/>
                  <a:pt x="1759762" y="3785475"/>
                  <a:pt x="1768747" y="3794449"/>
                </a:cubicBezTo>
                <a:cubicBezTo>
                  <a:pt x="1773239" y="3798765"/>
                  <a:pt x="1775485" y="3804547"/>
                  <a:pt x="1775485" y="3810371"/>
                </a:cubicBezTo>
                <a:close/>
                <a:moveTo>
                  <a:pt x="1775485" y="3487963"/>
                </a:moveTo>
                <a:cubicBezTo>
                  <a:pt x="1775485" y="3493789"/>
                  <a:pt x="1773239" y="3499657"/>
                  <a:pt x="1768747" y="3504143"/>
                </a:cubicBezTo>
                <a:cubicBezTo>
                  <a:pt x="1760108" y="3513119"/>
                  <a:pt x="1745594" y="3513119"/>
                  <a:pt x="1736610" y="3504143"/>
                </a:cubicBezTo>
                <a:cubicBezTo>
                  <a:pt x="1727625" y="3495513"/>
                  <a:pt x="1727625" y="3481015"/>
                  <a:pt x="1736610" y="3472041"/>
                </a:cubicBezTo>
                <a:cubicBezTo>
                  <a:pt x="1745249" y="3463065"/>
                  <a:pt x="1759762" y="3463065"/>
                  <a:pt x="1768747" y="3472041"/>
                </a:cubicBezTo>
                <a:cubicBezTo>
                  <a:pt x="1773239" y="3476357"/>
                  <a:pt x="1775485" y="3482139"/>
                  <a:pt x="1775485" y="3487963"/>
                </a:cubicBezTo>
                <a:close/>
                <a:moveTo>
                  <a:pt x="1775485" y="3165553"/>
                </a:moveTo>
                <a:cubicBezTo>
                  <a:pt x="1775485" y="3171379"/>
                  <a:pt x="1773239" y="3177247"/>
                  <a:pt x="1768747" y="3181735"/>
                </a:cubicBezTo>
                <a:cubicBezTo>
                  <a:pt x="1760108" y="3190709"/>
                  <a:pt x="1745594" y="3190709"/>
                  <a:pt x="1736610" y="3181735"/>
                </a:cubicBezTo>
                <a:cubicBezTo>
                  <a:pt x="1727625" y="3173105"/>
                  <a:pt x="1727625" y="3158607"/>
                  <a:pt x="1736610" y="3149631"/>
                </a:cubicBezTo>
                <a:cubicBezTo>
                  <a:pt x="1745249" y="3140657"/>
                  <a:pt x="1759762" y="3140657"/>
                  <a:pt x="1768747" y="3149631"/>
                </a:cubicBezTo>
                <a:cubicBezTo>
                  <a:pt x="1773239" y="3153947"/>
                  <a:pt x="1775485" y="3159729"/>
                  <a:pt x="1775485" y="3165553"/>
                </a:cubicBezTo>
                <a:close/>
                <a:moveTo>
                  <a:pt x="1797775" y="2520865"/>
                </a:moveTo>
                <a:cubicBezTo>
                  <a:pt x="1797775" y="2532517"/>
                  <a:pt x="1793282" y="2544167"/>
                  <a:pt x="1784298" y="2553141"/>
                </a:cubicBezTo>
                <a:cubicBezTo>
                  <a:pt x="1766328" y="2571091"/>
                  <a:pt x="1737646" y="2571091"/>
                  <a:pt x="1719677" y="2553141"/>
                </a:cubicBezTo>
                <a:cubicBezTo>
                  <a:pt x="1702053" y="2535191"/>
                  <a:pt x="1702053" y="2506539"/>
                  <a:pt x="1719677" y="2488589"/>
                </a:cubicBezTo>
                <a:cubicBezTo>
                  <a:pt x="1737646" y="2470639"/>
                  <a:pt x="1766328" y="2470639"/>
                  <a:pt x="1784298" y="2488589"/>
                </a:cubicBezTo>
                <a:cubicBezTo>
                  <a:pt x="1793282" y="2497565"/>
                  <a:pt x="1797775" y="2509215"/>
                  <a:pt x="1797775" y="2520865"/>
                </a:cubicBezTo>
                <a:close/>
                <a:moveTo>
                  <a:pt x="1797775" y="1876047"/>
                </a:moveTo>
                <a:cubicBezTo>
                  <a:pt x="1797775" y="1887699"/>
                  <a:pt x="1793282" y="1899349"/>
                  <a:pt x="1784298" y="1908323"/>
                </a:cubicBezTo>
                <a:cubicBezTo>
                  <a:pt x="1766328" y="1925927"/>
                  <a:pt x="1737646" y="1925927"/>
                  <a:pt x="1719677" y="1908323"/>
                </a:cubicBezTo>
                <a:cubicBezTo>
                  <a:pt x="1702053" y="1890373"/>
                  <a:pt x="1702053" y="1861721"/>
                  <a:pt x="1719677" y="1843771"/>
                </a:cubicBezTo>
                <a:cubicBezTo>
                  <a:pt x="1737646" y="1825823"/>
                  <a:pt x="1766328" y="1825823"/>
                  <a:pt x="1784298" y="1843771"/>
                </a:cubicBezTo>
                <a:cubicBezTo>
                  <a:pt x="1793282" y="1852747"/>
                  <a:pt x="1797775" y="1864397"/>
                  <a:pt x="1797775" y="1876047"/>
                </a:cubicBezTo>
                <a:close/>
                <a:moveTo>
                  <a:pt x="1798120" y="2198801"/>
                </a:moveTo>
                <a:cubicBezTo>
                  <a:pt x="1798120" y="2210453"/>
                  <a:pt x="1793628" y="2222103"/>
                  <a:pt x="1784643" y="2231077"/>
                </a:cubicBezTo>
                <a:cubicBezTo>
                  <a:pt x="1766674" y="2248681"/>
                  <a:pt x="1737992" y="2248681"/>
                  <a:pt x="1720022" y="2231077"/>
                </a:cubicBezTo>
                <a:cubicBezTo>
                  <a:pt x="1702398" y="2213127"/>
                  <a:pt x="1702398" y="2184475"/>
                  <a:pt x="1720022" y="2166527"/>
                </a:cubicBezTo>
                <a:cubicBezTo>
                  <a:pt x="1737992" y="2148577"/>
                  <a:pt x="1766674" y="2148577"/>
                  <a:pt x="1784643" y="2166527"/>
                </a:cubicBezTo>
                <a:cubicBezTo>
                  <a:pt x="1793628" y="2175501"/>
                  <a:pt x="1798120" y="2187151"/>
                  <a:pt x="1798120" y="2198801"/>
                </a:cubicBezTo>
                <a:close/>
                <a:moveTo>
                  <a:pt x="1812670" y="4424422"/>
                </a:moveTo>
                <a:lnTo>
                  <a:pt x="1693033" y="4424421"/>
                </a:lnTo>
                <a:lnTo>
                  <a:pt x="1704472" y="4407165"/>
                </a:lnTo>
                <a:cubicBezTo>
                  <a:pt x="1731080" y="4380585"/>
                  <a:pt x="1774622" y="4380585"/>
                  <a:pt x="1801230" y="4407165"/>
                </a:cubicBezTo>
                <a:close/>
                <a:moveTo>
                  <a:pt x="1820495" y="1553812"/>
                </a:moveTo>
                <a:cubicBezTo>
                  <a:pt x="1820495" y="1571332"/>
                  <a:pt x="1813843" y="1588850"/>
                  <a:pt x="1800539" y="1602137"/>
                </a:cubicBezTo>
                <a:cubicBezTo>
                  <a:pt x="1773930" y="1628717"/>
                  <a:pt x="1730389" y="1628717"/>
                  <a:pt x="1703781" y="1602137"/>
                </a:cubicBezTo>
                <a:cubicBezTo>
                  <a:pt x="1677172" y="1575559"/>
                  <a:pt x="1677172" y="1532063"/>
                  <a:pt x="1703781" y="1505485"/>
                </a:cubicBezTo>
                <a:cubicBezTo>
                  <a:pt x="1730389" y="1478905"/>
                  <a:pt x="1773930" y="1478905"/>
                  <a:pt x="1800539" y="1505485"/>
                </a:cubicBezTo>
                <a:cubicBezTo>
                  <a:pt x="1813843" y="1518776"/>
                  <a:pt x="1820495" y="1536294"/>
                  <a:pt x="1820495" y="1553812"/>
                </a:cubicBezTo>
                <a:close/>
                <a:moveTo>
                  <a:pt x="1843476" y="1231534"/>
                </a:moveTo>
                <a:cubicBezTo>
                  <a:pt x="1843476" y="1254878"/>
                  <a:pt x="1834577" y="1278178"/>
                  <a:pt x="1816781" y="1295954"/>
                </a:cubicBezTo>
                <a:cubicBezTo>
                  <a:pt x="1780842" y="1331507"/>
                  <a:pt x="1723132" y="1331507"/>
                  <a:pt x="1687539" y="1295953"/>
                </a:cubicBezTo>
                <a:cubicBezTo>
                  <a:pt x="1651946" y="1260053"/>
                  <a:pt x="1651946" y="1202407"/>
                  <a:pt x="1687539" y="1166851"/>
                </a:cubicBezTo>
                <a:cubicBezTo>
                  <a:pt x="1723478" y="1131297"/>
                  <a:pt x="1781188" y="1131297"/>
                  <a:pt x="1816781" y="1166852"/>
                </a:cubicBezTo>
                <a:cubicBezTo>
                  <a:pt x="1834577" y="1184802"/>
                  <a:pt x="1843476" y="1208190"/>
                  <a:pt x="1843476" y="1231534"/>
                </a:cubicBezTo>
                <a:close/>
                <a:moveTo>
                  <a:pt x="1843821" y="909470"/>
                </a:moveTo>
                <a:cubicBezTo>
                  <a:pt x="1843821" y="932814"/>
                  <a:pt x="1834923" y="956114"/>
                  <a:pt x="1817126" y="973890"/>
                </a:cubicBezTo>
                <a:cubicBezTo>
                  <a:pt x="1781188" y="1009443"/>
                  <a:pt x="1723478" y="1009789"/>
                  <a:pt x="1687885" y="973889"/>
                </a:cubicBezTo>
                <a:cubicBezTo>
                  <a:pt x="1652291" y="937989"/>
                  <a:pt x="1652291" y="880343"/>
                  <a:pt x="1687885" y="844787"/>
                </a:cubicBezTo>
                <a:cubicBezTo>
                  <a:pt x="1723823" y="809233"/>
                  <a:pt x="1781533" y="809233"/>
                  <a:pt x="1817126" y="844788"/>
                </a:cubicBezTo>
                <a:cubicBezTo>
                  <a:pt x="1834923" y="862738"/>
                  <a:pt x="1843821" y="886126"/>
                  <a:pt x="1843821" y="909470"/>
                </a:cubicBezTo>
                <a:close/>
                <a:moveTo>
                  <a:pt x="1843951" y="587060"/>
                </a:moveTo>
                <a:cubicBezTo>
                  <a:pt x="1843994" y="610403"/>
                  <a:pt x="1835095" y="633704"/>
                  <a:pt x="1817126" y="651482"/>
                </a:cubicBezTo>
                <a:cubicBezTo>
                  <a:pt x="1781188" y="687035"/>
                  <a:pt x="1723478" y="687381"/>
                  <a:pt x="1687885" y="651481"/>
                </a:cubicBezTo>
                <a:cubicBezTo>
                  <a:pt x="1652291" y="615581"/>
                  <a:pt x="1652291" y="557934"/>
                  <a:pt x="1687885" y="522379"/>
                </a:cubicBezTo>
                <a:cubicBezTo>
                  <a:pt x="1723823" y="486825"/>
                  <a:pt x="1781533" y="486825"/>
                  <a:pt x="1817126" y="522379"/>
                </a:cubicBezTo>
                <a:cubicBezTo>
                  <a:pt x="1834923" y="540329"/>
                  <a:pt x="1843907" y="563716"/>
                  <a:pt x="1843951" y="587060"/>
                </a:cubicBezTo>
                <a:close/>
                <a:moveTo>
                  <a:pt x="1867147" y="2843276"/>
                </a:moveTo>
                <a:cubicBezTo>
                  <a:pt x="1867147" y="2872444"/>
                  <a:pt x="1856003" y="2901614"/>
                  <a:pt x="1833714" y="2923878"/>
                </a:cubicBezTo>
                <a:cubicBezTo>
                  <a:pt x="1789135" y="2968405"/>
                  <a:pt x="1716912" y="2968405"/>
                  <a:pt x="1672334" y="2923877"/>
                </a:cubicBezTo>
                <a:cubicBezTo>
                  <a:pt x="1638900" y="2890481"/>
                  <a:pt x="1630542" y="2841549"/>
                  <a:pt x="1647259" y="2800385"/>
                </a:cubicBezTo>
                <a:lnTo>
                  <a:pt x="1671515" y="2763903"/>
                </a:lnTo>
                <a:lnTo>
                  <a:pt x="1673371" y="2762671"/>
                </a:lnTo>
                <a:lnTo>
                  <a:pt x="1674189" y="2761441"/>
                </a:lnTo>
                <a:lnTo>
                  <a:pt x="1710087" y="2737625"/>
                </a:lnTo>
                <a:cubicBezTo>
                  <a:pt x="1751295" y="2720927"/>
                  <a:pt x="1800280" y="2729275"/>
                  <a:pt x="1833714" y="2762672"/>
                </a:cubicBezTo>
                <a:cubicBezTo>
                  <a:pt x="1856003" y="2784938"/>
                  <a:pt x="1867147" y="2814106"/>
                  <a:pt x="1867147" y="2843276"/>
                </a:cubicBezTo>
                <a:close/>
                <a:moveTo>
                  <a:pt x="1936519" y="3649168"/>
                </a:moveTo>
                <a:cubicBezTo>
                  <a:pt x="1936519" y="3654994"/>
                  <a:pt x="1934273" y="3660862"/>
                  <a:pt x="1929781" y="3665348"/>
                </a:cubicBezTo>
                <a:cubicBezTo>
                  <a:pt x="1921142" y="3674324"/>
                  <a:pt x="1906628" y="3674324"/>
                  <a:pt x="1897643" y="3665348"/>
                </a:cubicBezTo>
                <a:cubicBezTo>
                  <a:pt x="1888658" y="3656718"/>
                  <a:pt x="1888658" y="3642220"/>
                  <a:pt x="1897643" y="3633246"/>
                </a:cubicBezTo>
                <a:cubicBezTo>
                  <a:pt x="1906282" y="3624270"/>
                  <a:pt x="1920796" y="3624270"/>
                  <a:pt x="1929781" y="3633246"/>
                </a:cubicBezTo>
                <a:cubicBezTo>
                  <a:pt x="1934273" y="3637562"/>
                  <a:pt x="1936519" y="3643344"/>
                  <a:pt x="1936519" y="3649168"/>
                </a:cubicBezTo>
                <a:close/>
                <a:moveTo>
                  <a:pt x="1936864" y="3971576"/>
                </a:moveTo>
                <a:cubicBezTo>
                  <a:pt x="1936864" y="3977402"/>
                  <a:pt x="1934618" y="3983270"/>
                  <a:pt x="1930126" y="3987758"/>
                </a:cubicBezTo>
                <a:cubicBezTo>
                  <a:pt x="1921487" y="3996732"/>
                  <a:pt x="1906974" y="3996732"/>
                  <a:pt x="1897989" y="3987758"/>
                </a:cubicBezTo>
                <a:cubicBezTo>
                  <a:pt x="1889004" y="3979128"/>
                  <a:pt x="1889004" y="3964630"/>
                  <a:pt x="1897989" y="3955654"/>
                </a:cubicBezTo>
                <a:cubicBezTo>
                  <a:pt x="1906628" y="3946680"/>
                  <a:pt x="1921142" y="3946680"/>
                  <a:pt x="1930126" y="3955654"/>
                </a:cubicBezTo>
                <a:cubicBezTo>
                  <a:pt x="1934618" y="3959970"/>
                  <a:pt x="1936864" y="3965752"/>
                  <a:pt x="1936864" y="3971576"/>
                </a:cubicBezTo>
                <a:close/>
                <a:moveTo>
                  <a:pt x="1936864" y="3327104"/>
                </a:moveTo>
                <a:cubicBezTo>
                  <a:pt x="1936864" y="3332930"/>
                  <a:pt x="1934618" y="3338798"/>
                  <a:pt x="1930126" y="3343284"/>
                </a:cubicBezTo>
                <a:cubicBezTo>
                  <a:pt x="1921487" y="3352260"/>
                  <a:pt x="1906974" y="3352260"/>
                  <a:pt x="1897989" y="3343284"/>
                </a:cubicBezTo>
                <a:cubicBezTo>
                  <a:pt x="1889004" y="3334656"/>
                  <a:pt x="1889004" y="3320158"/>
                  <a:pt x="1897989" y="3311182"/>
                </a:cubicBezTo>
                <a:cubicBezTo>
                  <a:pt x="1906628" y="3302206"/>
                  <a:pt x="1921142" y="3302206"/>
                  <a:pt x="1930126" y="3311182"/>
                </a:cubicBezTo>
                <a:cubicBezTo>
                  <a:pt x="1934618" y="3315498"/>
                  <a:pt x="1936864" y="3321280"/>
                  <a:pt x="1936864" y="3327104"/>
                </a:cubicBezTo>
                <a:close/>
                <a:moveTo>
                  <a:pt x="1936864" y="3004696"/>
                </a:moveTo>
                <a:cubicBezTo>
                  <a:pt x="1936864" y="3010522"/>
                  <a:pt x="1934618" y="3016390"/>
                  <a:pt x="1930126" y="3020876"/>
                </a:cubicBezTo>
                <a:cubicBezTo>
                  <a:pt x="1921487" y="3029850"/>
                  <a:pt x="1906974" y="3029850"/>
                  <a:pt x="1897989" y="3020876"/>
                </a:cubicBezTo>
                <a:cubicBezTo>
                  <a:pt x="1889004" y="3012246"/>
                  <a:pt x="1889004" y="2997748"/>
                  <a:pt x="1897989" y="2988774"/>
                </a:cubicBezTo>
                <a:cubicBezTo>
                  <a:pt x="1906628" y="2979798"/>
                  <a:pt x="1921142" y="2979798"/>
                  <a:pt x="1930126" y="2988774"/>
                </a:cubicBezTo>
                <a:cubicBezTo>
                  <a:pt x="1934618" y="2993090"/>
                  <a:pt x="1936864" y="2998872"/>
                  <a:pt x="1936864" y="3004696"/>
                </a:cubicBezTo>
                <a:close/>
                <a:moveTo>
                  <a:pt x="1959845" y="2682416"/>
                </a:moveTo>
                <a:cubicBezTo>
                  <a:pt x="1959845" y="2694068"/>
                  <a:pt x="1955352" y="2705718"/>
                  <a:pt x="1946368" y="2714692"/>
                </a:cubicBezTo>
                <a:cubicBezTo>
                  <a:pt x="1928399" y="2732642"/>
                  <a:pt x="1899717" y="2732642"/>
                  <a:pt x="1881747" y="2714692"/>
                </a:cubicBezTo>
                <a:cubicBezTo>
                  <a:pt x="1863778" y="2696742"/>
                  <a:pt x="1863778" y="2668090"/>
                  <a:pt x="1881747" y="2650140"/>
                </a:cubicBezTo>
                <a:cubicBezTo>
                  <a:pt x="1899717" y="2632190"/>
                  <a:pt x="1928399" y="2632190"/>
                  <a:pt x="1946368" y="2650140"/>
                </a:cubicBezTo>
                <a:cubicBezTo>
                  <a:pt x="1955352" y="2659116"/>
                  <a:pt x="1959845" y="2670766"/>
                  <a:pt x="1959845" y="2682416"/>
                </a:cubicBezTo>
                <a:close/>
                <a:moveTo>
                  <a:pt x="1959845" y="2360008"/>
                </a:moveTo>
                <a:cubicBezTo>
                  <a:pt x="1959845" y="2371658"/>
                  <a:pt x="1955352" y="2383308"/>
                  <a:pt x="1946368" y="2392282"/>
                </a:cubicBezTo>
                <a:cubicBezTo>
                  <a:pt x="1928399" y="2410232"/>
                  <a:pt x="1899717" y="2410232"/>
                  <a:pt x="1881747" y="2392282"/>
                </a:cubicBezTo>
                <a:cubicBezTo>
                  <a:pt x="1863778" y="2374332"/>
                  <a:pt x="1863778" y="2345682"/>
                  <a:pt x="1881747" y="2327732"/>
                </a:cubicBezTo>
                <a:cubicBezTo>
                  <a:pt x="1899717" y="2309782"/>
                  <a:pt x="1928399" y="2309782"/>
                  <a:pt x="1946368" y="2327732"/>
                </a:cubicBezTo>
                <a:cubicBezTo>
                  <a:pt x="1955352" y="2336708"/>
                  <a:pt x="1959845" y="2348358"/>
                  <a:pt x="1959845" y="2360008"/>
                </a:cubicBezTo>
                <a:close/>
                <a:moveTo>
                  <a:pt x="1959845" y="2037944"/>
                </a:moveTo>
                <a:cubicBezTo>
                  <a:pt x="1959845" y="2049594"/>
                  <a:pt x="1955352" y="2061244"/>
                  <a:pt x="1946368" y="2070218"/>
                </a:cubicBezTo>
                <a:cubicBezTo>
                  <a:pt x="1928399" y="2088168"/>
                  <a:pt x="1899717" y="2088168"/>
                  <a:pt x="1881747" y="2070218"/>
                </a:cubicBezTo>
                <a:cubicBezTo>
                  <a:pt x="1863778" y="2052268"/>
                  <a:pt x="1863778" y="2023618"/>
                  <a:pt x="1881747" y="2005668"/>
                </a:cubicBezTo>
                <a:cubicBezTo>
                  <a:pt x="1899717" y="1987718"/>
                  <a:pt x="1928399" y="1987718"/>
                  <a:pt x="1946368" y="2005668"/>
                </a:cubicBezTo>
                <a:cubicBezTo>
                  <a:pt x="1955352" y="2014644"/>
                  <a:pt x="1959845" y="2026294"/>
                  <a:pt x="1959845" y="2037944"/>
                </a:cubicBezTo>
                <a:close/>
                <a:moveTo>
                  <a:pt x="1959845" y="1715320"/>
                </a:moveTo>
                <a:cubicBezTo>
                  <a:pt x="1959845" y="1727012"/>
                  <a:pt x="1955352" y="1738662"/>
                  <a:pt x="1946368" y="1747464"/>
                </a:cubicBezTo>
                <a:cubicBezTo>
                  <a:pt x="1928399" y="1765414"/>
                  <a:pt x="1899717" y="1765414"/>
                  <a:pt x="1881747" y="1747464"/>
                </a:cubicBezTo>
                <a:cubicBezTo>
                  <a:pt x="1863778" y="1729514"/>
                  <a:pt x="1863778" y="1700864"/>
                  <a:pt x="1881747" y="1682914"/>
                </a:cubicBezTo>
                <a:cubicBezTo>
                  <a:pt x="1899717" y="1664964"/>
                  <a:pt x="1928399" y="1664964"/>
                  <a:pt x="1946368" y="1682914"/>
                </a:cubicBezTo>
                <a:cubicBezTo>
                  <a:pt x="1955352" y="1691890"/>
                  <a:pt x="1959845" y="1703626"/>
                  <a:pt x="1959845" y="1715320"/>
                </a:cubicBezTo>
                <a:close/>
                <a:moveTo>
                  <a:pt x="1982221" y="4294634"/>
                </a:moveTo>
                <a:cubicBezTo>
                  <a:pt x="1982221" y="4312152"/>
                  <a:pt x="1975568" y="4329670"/>
                  <a:pt x="1962264" y="4342960"/>
                </a:cubicBezTo>
                <a:cubicBezTo>
                  <a:pt x="1935655" y="4369540"/>
                  <a:pt x="1892114" y="4369540"/>
                  <a:pt x="1865506" y="4342960"/>
                </a:cubicBezTo>
                <a:cubicBezTo>
                  <a:pt x="1838897" y="4316380"/>
                  <a:pt x="1838897" y="4272886"/>
                  <a:pt x="1865506" y="4246306"/>
                </a:cubicBezTo>
                <a:cubicBezTo>
                  <a:pt x="1892114" y="4219726"/>
                  <a:pt x="1935655" y="4219726"/>
                  <a:pt x="1962264" y="4246306"/>
                </a:cubicBezTo>
                <a:cubicBezTo>
                  <a:pt x="1975568" y="4259596"/>
                  <a:pt x="1982221" y="4277114"/>
                  <a:pt x="1982221" y="4294634"/>
                </a:cubicBezTo>
                <a:close/>
                <a:moveTo>
                  <a:pt x="2005200" y="1392780"/>
                </a:moveTo>
                <a:cubicBezTo>
                  <a:pt x="2005200" y="1416082"/>
                  <a:pt x="1996302" y="1439382"/>
                  <a:pt x="1978506" y="1457158"/>
                </a:cubicBezTo>
                <a:cubicBezTo>
                  <a:pt x="1942913" y="1492714"/>
                  <a:pt x="1885203" y="1492714"/>
                  <a:pt x="1849610" y="1457158"/>
                </a:cubicBezTo>
                <a:cubicBezTo>
                  <a:pt x="1814016" y="1421604"/>
                  <a:pt x="1814016" y="1363956"/>
                  <a:pt x="1849610" y="1328402"/>
                </a:cubicBezTo>
                <a:cubicBezTo>
                  <a:pt x="1885203" y="1292848"/>
                  <a:pt x="1942913" y="1292848"/>
                  <a:pt x="1978506" y="1328402"/>
                </a:cubicBezTo>
                <a:cubicBezTo>
                  <a:pt x="1996302" y="1346180"/>
                  <a:pt x="2005200" y="1369480"/>
                  <a:pt x="2005200" y="1392780"/>
                </a:cubicBezTo>
                <a:close/>
                <a:moveTo>
                  <a:pt x="2005200" y="1070674"/>
                </a:moveTo>
                <a:cubicBezTo>
                  <a:pt x="2005200" y="1094018"/>
                  <a:pt x="1996302" y="1117318"/>
                  <a:pt x="1978506" y="1135094"/>
                </a:cubicBezTo>
                <a:cubicBezTo>
                  <a:pt x="1942913" y="1170650"/>
                  <a:pt x="1885203" y="1170650"/>
                  <a:pt x="1849610" y="1135094"/>
                </a:cubicBezTo>
                <a:cubicBezTo>
                  <a:pt x="1814016" y="1099194"/>
                  <a:pt x="1814016" y="1041548"/>
                  <a:pt x="1849610" y="1005994"/>
                </a:cubicBezTo>
                <a:cubicBezTo>
                  <a:pt x="1885203" y="970438"/>
                  <a:pt x="1942913" y="970438"/>
                  <a:pt x="1978506" y="1005994"/>
                </a:cubicBezTo>
                <a:cubicBezTo>
                  <a:pt x="1996302" y="1023944"/>
                  <a:pt x="2005200" y="1047332"/>
                  <a:pt x="2005200" y="1070674"/>
                </a:cubicBezTo>
                <a:close/>
                <a:moveTo>
                  <a:pt x="2005200" y="748266"/>
                </a:moveTo>
                <a:cubicBezTo>
                  <a:pt x="2005200" y="771610"/>
                  <a:pt x="1996302" y="794910"/>
                  <a:pt x="1978506" y="812686"/>
                </a:cubicBezTo>
                <a:cubicBezTo>
                  <a:pt x="1942913" y="848240"/>
                  <a:pt x="1885203" y="848586"/>
                  <a:pt x="1849610" y="812686"/>
                </a:cubicBezTo>
                <a:cubicBezTo>
                  <a:pt x="1814016" y="776786"/>
                  <a:pt x="1814016" y="719138"/>
                  <a:pt x="1849610" y="683584"/>
                </a:cubicBezTo>
                <a:cubicBezTo>
                  <a:pt x="1885203" y="648030"/>
                  <a:pt x="1942913" y="648030"/>
                  <a:pt x="1978506" y="683584"/>
                </a:cubicBezTo>
                <a:cubicBezTo>
                  <a:pt x="1996302" y="701534"/>
                  <a:pt x="2005200" y="724922"/>
                  <a:pt x="2005200" y="748266"/>
                </a:cubicBezTo>
                <a:close/>
                <a:moveTo>
                  <a:pt x="2005200" y="425511"/>
                </a:moveTo>
                <a:cubicBezTo>
                  <a:pt x="2005200" y="448854"/>
                  <a:pt x="1996302" y="472154"/>
                  <a:pt x="1978506" y="489931"/>
                </a:cubicBezTo>
                <a:cubicBezTo>
                  <a:pt x="1942913" y="525486"/>
                  <a:pt x="1885203" y="525486"/>
                  <a:pt x="1849610" y="489931"/>
                </a:cubicBezTo>
                <a:cubicBezTo>
                  <a:pt x="1814016" y="454031"/>
                  <a:pt x="1814016" y="396384"/>
                  <a:pt x="1849610" y="360830"/>
                </a:cubicBezTo>
                <a:cubicBezTo>
                  <a:pt x="1885203" y="325275"/>
                  <a:pt x="1942913" y="325275"/>
                  <a:pt x="1978506" y="360830"/>
                </a:cubicBezTo>
                <a:cubicBezTo>
                  <a:pt x="1996302" y="378780"/>
                  <a:pt x="2005200" y="402167"/>
                  <a:pt x="2005200" y="425511"/>
                </a:cubicBezTo>
                <a:close/>
                <a:moveTo>
                  <a:pt x="2098245" y="3810718"/>
                </a:moveTo>
                <a:cubicBezTo>
                  <a:pt x="2098245" y="3816544"/>
                  <a:pt x="2095998" y="3822412"/>
                  <a:pt x="2091506" y="3826898"/>
                </a:cubicBezTo>
                <a:cubicBezTo>
                  <a:pt x="2082867" y="3835874"/>
                  <a:pt x="2068353" y="3835874"/>
                  <a:pt x="2059368" y="3826898"/>
                </a:cubicBezTo>
                <a:cubicBezTo>
                  <a:pt x="2050383" y="3818268"/>
                  <a:pt x="2050383" y="3803770"/>
                  <a:pt x="2059368" y="3794796"/>
                </a:cubicBezTo>
                <a:cubicBezTo>
                  <a:pt x="2068007" y="3785820"/>
                  <a:pt x="2082521" y="3785820"/>
                  <a:pt x="2091506" y="3794796"/>
                </a:cubicBezTo>
                <a:cubicBezTo>
                  <a:pt x="2095998" y="3799112"/>
                  <a:pt x="2098245" y="3804894"/>
                  <a:pt x="2098245" y="3810718"/>
                </a:cubicBezTo>
                <a:close/>
                <a:moveTo>
                  <a:pt x="2098245" y="3487964"/>
                </a:moveTo>
                <a:cubicBezTo>
                  <a:pt x="2098245" y="3493790"/>
                  <a:pt x="2095998" y="3499658"/>
                  <a:pt x="2091506" y="3504144"/>
                </a:cubicBezTo>
                <a:cubicBezTo>
                  <a:pt x="2082867" y="3513120"/>
                  <a:pt x="2068353" y="3513120"/>
                  <a:pt x="2059368" y="3504144"/>
                </a:cubicBezTo>
                <a:cubicBezTo>
                  <a:pt x="2050383" y="3495514"/>
                  <a:pt x="2050383" y="3481016"/>
                  <a:pt x="2059368" y="3472042"/>
                </a:cubicBezTo>
                <a:cubicBezTo>
                  <a:pt x="2068007" y="3463066"/>
                  <a:pt x="2082521" y="3463066"/>
                  <a:pt x="2091506" y="3472042"/>
                </a:cubicBezTo>
                <a:cubicBezTo>
                  <a:pt x="2095998" y="3476358"/>
                  <a:pt x="2098245" y="3482140"/>
                  <a:pt x="2098245" y="3487964"/>
                </a:cubicBezTo>
                <a:close/>
                <a:moveTo>
                  <a:pt x="2098245" y="264349"/>
                </a:moveTo>
                <a:cubicBezTo>
                  <a:pt x="2098245" y="270131"/>
                  <a:pt x="2095998" y="275913"/>
                  <a:pt x="2091506" y="280400"/>
                </a:cubicBezTo>
                <a:cubicBezTo>
                  <a:pt x="2082867" y="289375"/>
                  <a:pt x="2068353" y="289375"/>
                  <a:pt x="2059368" y="280400"/>
                </a:cubicBezTo>
                <a:cubicBezTo>
                  <a:pt x="2054875" y="276085"/>
                  <a:pt x="2052629" y="270303"/>
                  <a:pt x="2052629" y="264478"/>
                </a:cubicBezTo>
                <a:lnTo>
                  <a:pt x="2058556" y="250247"/>
                </a:lnTo>
                <a:lnTo>
                  <a:pt x="2077881" y="242636"/>
                </a:lnTo>
                <a:lnTo>
                  <a:pt x="2091506" y="248297"/>
                </a:lnTo>
                <a:cubicBezTo>
                  <a:pt x="2095998" y="252785"/>
                  <a:pt x="2098245" y="258567"/>
                  <a:pt x="2098245" y="264349"/>
                </a:cubicBezTo>
                <a:close/>
                <a:moveTo>
                  <a:pt x="2098590" y="3165900"/>
                </a:moveTo>
                <a:cubicBezTo>
                  <a:pt x="2098590" y="3171726"/>
                  <a:pt x="2096343" y="3177594"/>
                  <a:pt x="2091851" y="3182080"/>
                </a:cubicBezTo>
                <a:cubicBezTo>
                  <a:pt x="2083212" y="3191056"/>
                  <a:pt x="2068699" y="3191056"/>
                  <a:pt x="2059714" y="3182080"/>
                </a:cubicBezTo>
                <a:cubicBezTo>
                  <a:pt x="2050729" y="3173450"/>
                  <a:pt x="2050729" y="3158952"/>
                  <a:pt x="2059714" y="3149978"/>
                </a:cubicBezTo>
                <a:cubicBezTo>
                  <a:pt x="2068353" y="3141002"/>
                  <a:pt x="2082867" y="3141002"/>
                  <a:pt x="2091851" y="3149978"/>
                </a:cubicBezTo>
                <a:cubicBezTo>
                  <a:pt x="2096343" y="3154294"/>
                  <a:pt x="2098590" y="3160076"/>
                  <a:pt x="2098590" y="3165900"/>
                </a:cubicBezTo>
                <a:close/>
                <a:moveTo>
                  <a:pt x="2121570" y="4132566"/>
                </a:moveTo>
                <a:cubicBezTo>
                  <a:pt x="2121569" y="4144216"/>
                  <a:pt x="2117077" y="4155866"/>
                  <a:pt x="2108093" y="4164840"/>
                </a:cubicBezTo>
                <a:cubicBezTo>
                  <a:pt x="2090123" y="4182790"/>
                  <a:pt x="2061441" y="4182790"/>
                  <a:pt x="2043472" y="4164840"/>
                </a:cubicBezTo>
                <a:cubicBezTo>
                  <a:pt x="2025503" y="4146890"/>
                  <a:pt x="2025503" y="4118240"/>
                  <a:pt x="2043472" y="4100290"/>
                </a:cubicBezTo>
                <a:cubicBezTo>
                  <a:pt x="2061441" y="4082340"/>
                  <a:pt x="2090123" y="4082340"/>
                  <a:pt x="2108093" y="4100290"/>
                </a:cubicBezTo>
                <a:cubicBezTo>
                  <a:pt x="2117077" y="4109266"/>
                  <a:pt x="2121569" y="4120916"/>
                  <a:pt x="2121570" y="4132566"/>
                </a:cubicBezTo>
                <a:close/>
                <a:moveTo>
                  <a:pt x="2121570" y="2198112"/>
                </a:moveTo>
                <a:cubicBezTo>
                  <a:pt x="2121569" y="2209764"/>
                  <a:pt x="2117077" y="2221414"/>
                  <a:pt x="2108093" y="2230388"/>
                </a:cubicBezTo>
                <a:cubicBezTo>
                  <a:pt x="2090123" y="2247992"/>
                  <a:pt x="2061441" y="2247992"/>
                  <a:pt x="2043472" y="2230388"/>
                </a:cubicBezTo>
                <a:cubicBezTo>
                  <a:pt x="2025503" y="2212438"/>
                  <a:pt x="2025503" y="2183786"/>
                  <a:pt x="2043472" y="2165836"/>
                </a:cubicBezTo>
                <a:cubicBezTo>
                  <a:pt x="2061441" y="2147886"/>
                  <a:pt x="2090123" y="2147886"/>
                  <a:pt x="2108093" y="2165836"/>
                </a:cubicBezTo>
                <a:cubicBezTo>
                  <a:pt x="2117077" y="2174812"/>
                  <a:pt x="2121569" y="2186462"/>
                  <a:pt x="2121570" y="2198112"/>
                </a:cubicBezTo>
                <a:close/>
                <a:moveTo>
                  <a:pt x="2121915" y="2520866"/>
                </a:moveTo>
                <a:cubicBezTo>
                  <a:pt x="2121915" y="2532518"/>
                  <a:pt x="2117423" y="2544168"/>
                  <a:pt x="2108438" y="2553142"/>
                </a:cubicBezTo>
                <a:cubicBezTo>
                  <a:pt x="2090469" y="2571092"/>
                  <a:pt x="2061787" y="2571092"/>
                  <a:pt x="2043818" y="2553142"/>
                </a:cubicBezTo>
                <a:cubicBezTo>
                  <a:pt x="2025848" y="2535192"/>
                  <a:pt x="2025848" y="2506540"/>
                  <a:pt x="2043818" y="2488590"/>
                </a:cubicBezTo>
                <a:cubicBezTo>
                  <a:pt x="2061787" y="2470640"/>
                  <a:pt x="2090469" y="2470640"/>
                  <a:pt x="2108438" y="2488590"/>
                </a:cubicBezTo>
                <a:cubicBezTo>
                  <a:pt x="2117423" y="2497566"/>
                  <a:pt x="2121915" y="2509216"/>
                  <a:pt x="2121915" y="2520866"/>
                </a:cubicBezTo>
                <a:close/>
                <a:moveTo>
                  <a:pt x="2121915" y="1876048"/>
                </a:moveTo>
                <a:cubicBezTo>
                  <a:pt x="2121915" y="1887700"/>
                  <a:pt x="2117423" y="1899350"/>
                  <a:pt x="2108438" y="1908324"/>
                </a:cubicBezTo>
                <a:cubicBezTo>
                  <a:pt x="2090469" y="1925928"/>
                  <a:pt x="2061787" y="1925928"/>
                  <a:pt x="2043818" y="1908324"/>
                </a:cubicBezTo>
                <a:cubicBezTo>
                  <a:pt x="2025848" y="1890374"/>
                  <a:pt x="2025848" y="1861722"/>
                  <a:pt x="2043818" y="1843772"/>
                </a:cubicBezTo>
                <a:cubicBezTo>
                  <a:pt x="2061787" y="1825824"/>
                  <a:pt x="2090469" y="1825824"/>
                  <a:pt x="2108438" y="1843772"/>
                </a:cubicBezTo>
                <a:cubicBezTo>
                  <a:pt x="2117423" y="1852748"/>
                  <a:pt x="2121915" y="1864398"/>
                  <a:pt x="2121915" y="1876048"/>
                </a:cubicBezTo>
                <a:close/>
                <a:moveTo>
                  <a:pt x="2136004" y="4424422"/>
                </a:moveTo>
                <a:lnTo>
                  <a:pt x="2015907" y="4424422"/>
                </a:lnTo>
                <a:lnTo>
                  <a:pt x="2027576" y="4406820"/>
                </a:lnTo>
                <a:cubicBezTo>
                  <a:pt x="2054185" y="4380240"/>
                  <a:pt x="2097726" y="4380240"/>
                  <a:pt x="2124335" y="4406820"/>
                </a:cubicBezTo>
                <a:close/>
                <a:moveTo>
                  <a:pt x="2143945" y="2843104"/>
                </a:moveTo>
                <a:cubicBezTo>
                  <a:pt x="2143946" y="2860622"/>
                  <a:pt x="2137293" y="2878140"/>
                  <a:pt x="2123989" y="2891430"/>
                </a:cubicBezTo>
                <a:cubicBezTo>
                  <a:pt x="2097380" y="2918008"/>
                  <a:pt x="2053839" y="2918008"/>
                  <a:pt x="2027230" y="2891430"/>
                </a:cubicBezTo>
                <a:cubicBezTo>
                  <a:pt x="2000622" y="2864850"/>
                  <a:pt x="2000622" y="2821356"/>
                  <a:pt x="2027230" y="2794776"/>
                </a:cubicBezTo>
                <a:cubicBezTo>
                  <a:pt x="2053839" y="2768196"/>
                  <a:pt x="2097380" y="2768196"/>
                  <a:pt x="2123989" y="2794776"/>
                </a:cubicBezTo>
                <a:cubicBezTo>
                  <a:pt x="2137293" y="2808066"/>
                  <a:pt x="2143946" y="2825586"/>
                  <a:pt x="2143945" y="2843104"/>
                </a:cubicBezTo>
                <a:close/>
                <a:moveTo>
                  <a:pt x="2166579" y="909470"/>
                </a:moveTo>
                <a:cubicBezTo>
                  <a:pt x="2166579" y="932814"/>
                  <a:pt x="2157681" y="956114"/>
                  <a:pt x="2139885" y="973890"/>
                </a:cubicBezTo>
                <a:cubicBezTo>
                  <a:pt x="2103946" y="1009444"/>
                  <a:pt x="2046237" y="1009790"/>
                  <a:pt x="2010643" y="973890"/>
                </a:cubicBezTo>
                <a:cubicBezTo>
                  <a:pt x="1975050" y="937990"/>
                  <a:pt x="1975050" y="880344"/>
                  <a:pt x="2010643" y="844788"/>
                </a:cubicBezTo>
                <a:cubicBezTo>
                  <a:pt x="2046582" y="809234"/>
                  <a:pt x="2104292" y="809234"/>
                  <a:pt x="2139885" y="844788"/>
                </a:cubicBezTo>
                <a:cubicBezTo>
                  <a:pt x="2157681" y="862738"/>
                  <a:pt x="2166579" y="886126"/>
                  <a:pt x="2166579" y="909470"/>
                </a:cubicBezTo>
                <a:close/>
                <a:moveTo>
                  <a:pt x="2166579" y="587060"/>
                </a:moveTo>
                <a:cubicBezTo>
                  <a:pt x="2166579" y="610403"/>
                  <a:pt x="2157681" y="633704"/>
                  <a:pt x="2139885" y="651482"/>
                </a:cubicBezTo>
                <a:cubicBezTo>
                  <a:pt x="2103946" y="687036"/>
                  <a:pt x="2046237" y="687036"/>
                  <a:pt x="2010643" y="651482"/>
                </a:cubicBezTo>
                <a:cubicBezTo>
                  <a:pt x="1975050" y="615581"/>
                  <a:pt x="1975050" y="557934"/>
                  <a:pt x="2010643" y="522379"/>
                </a:cubicBezTo>
                <a:cubicBezTo>
                  <a:pt x="2046582" y="486825"/>
                  <a:pt x="2104292" y="486825"/>
                  <a:pt x="2139885" y="522379"/>
                </a:cubicBezTo>
                <a:cubicBezTo>
                  <a:pt x="2157681" y="540329"/>
                  <a:pt x="2166579" y="563716"/>
                  <a:pt x="2166579" y="587060"/>
                </a:cubicBezTo>
                <a:close/>
                <a:moveTo>
                  <a:pt x="2166926" y="1231534"/>
                </a:moveTo>
                <a:cubicBezTo>
                  <a:pt x="2166926" y="1254878"/>
                  <a:pt x="2158027" y="1278178"/>
                  <a:pt x="2140231" y="1295954"/>
                </a:cubicBezTo>
                <a:cubicBezTo>
                  <a:pt x="2104292" y="1331508"/>
                  <a:pt x="2046582" y="1331508"/>
                  <a:pt x="2010989" y="1295954"/>
                </a:cubicBezTo>
                <a:cubicBezTo>
                  <a:pt x="1975396" y="1260054"/>
                  <a:pt x="1975396" y="1202408"/>
                  <a:pt x="2010989" y="1166852"/>
                </a:cubicBezTo>
                <a:cubicBezTo>
                  <a:pt x="2046928" y="1131298"/>
                  <a:pt x="2104637" y="1131298"/>
                  <a:pt x="2140231" y="1166852"/>
                </a:cubicBezTo>
                <a:cubicBezTo>
                  <a:pt x="2158027" y="1184802"/>
                  <a:pt x="2166926" y="1208190"/>
                  <a:pt x="2166926" y="1231534"/>
                </a:cubicBezTo>
                <a:close/>
                <a:moveTo>
                  <a:pt x="2189905" y="1553640"/>
                </a:moveTo>
                <a:cubicBezTo>
                  <a:pt x="2189905" y="1582808"/>
                  <a:pt x="2178761" y="1611978"/>
                  <a:pt x="2156472" y="1634242"/>
                </a:cubicBezTo>
                <a:cubicBezTo>
                  <a:pt x="2111894" y="1678772"/>
                  <a:pt x="2039671" y="1678772"/>
                  <a:pt x="1995093" y="1634242"/>
                </a:cubicBezTo>
                <a:cubicBezTo>
                  <a:pt x="1950515" y="1589712"/>
                  <a:pt x="1950515" y="1517566"/>
                  <a:pt x="1995093" y="1473038"/>
                </a:cubicBezTo>
                <a:cubicBezTo>
                  <a:pt x="2039671" y="1428508"/>
                  <a:pt x="2111894" y="1428508"/>
                  <a:pt x="2156472" y="1473038"/>
                </a:cubicBezTo>
                <a:cubicBezTo>
                  <a:pt x="2178761" y="1495302"/>
                  <a:pt x="2189905" y="1524472"/>
                  <a:pt x="2189905" y="1553640"/>
                </a:cubicBezTo>
                <a:close/>
                <a:moveTo>
                  <a:pt x="2259623" y="425769"/>
                </a:moveTo>
                <a:cubicBezTo>
                  <a:pt x="2259623" y="431595"/>
                  <a:pt x="2257377" y="437463"/>
                  <a:pt x="2252885" y="441950"/>
                </a:cubicBezTo>
                <a:cubicBezTo>
                  <a:pt x="2244246" y="450925"/>
                  <a:pt x="2229732" y="450925"/>
                  <a:pt x="2220747" y="441950"/>
                </a:cubicBezTo>
                <a:cubicBezTo>
                  <a:pt x="2211763" y="433320"/>
                  <a:pt x="2211763" y="418822"/>
                  <a:pt x="2220747" y="409847"/>
                </a:cubicBezTo>
                <a:cubicBezTo>
                  <a:pt x="2229387" y="400872"/>
                  <a:pt x="2243901" y="400872"/>
                  <a:pt x="2252885" y="409847"/>
                </a:cubicBezTo>
                <a:cubicBezTo>
                  <a:pt x="2257377" y="414162"/>
                  <a:pt x="2259623" y="419944"/>
                  <a:pt x="2259623" y="425769"/>
                </a:cubicBezTo>
                <a:close/>
                <a:moveTo>
                  <a:pt x="2259970" y="3649168"/>
                </a:moveTo>
                <a:cubicBezTo>
                  <a:pt x="2259970" y="3654994"/>
                  <a:pt x="2257723" y="3660862"/>
                  <a:pt x="2253231" y="3665348"/>
                </a:cubicBezTo>
                <a:cubicBezTo>
                  <a:pt x="2244592" y="3674324"/>
                  <a:pt x="2230078" y="3674324"/>
                  <a:pt x="2221093" y="3665348"/>
                </a:cubicBezTo>
                <a:cubicBezTo>
                  <a:pt x="2212108" y="3656718"/>
                  <a:pt x="2212108" y="3642220"/>
                  <a:pt x="2221093" y="3633246"/>
                </a:cubicBezTo>
                <a:cubicBezTo>
                  <a:pt x="2229732" y="3624270"/>
                  <a:pt x="2244246" y="3624270"/>
                  <a:pt x="2253231" y="3633246"/>
                </a:cubicBezTo>
                <a:cubicBezTo>
                  <a:pt x="2257723" y="3637562"/>
                  <a:pt x="2259970" y="3643344"/>
                  <a:pt x="2259970" y="3649168"/>
                </a:cubicBezTo>
                <a:close/>
                <a:moveTo>
                  <a:pt x="2259970" y="3326758"/>
                </a:moveTo>
                <a:cubicBezTo>
                  <a:pt x="2259970" y="3332584"/>
                  <a:pt x="2257723" y="3338452"/>
                  <a:pt x="2253231" y="3342940"/>
                </a:cubicBezTo>
                <a:cubicBezTo>
                  <a:pt x="2244592" y="3351914"/>
                  <a:pt x="2230078" y="3351914"/>
                  <a:pt x="2221093" y="3342940"/>
                </a:cubicBezTo>
                <a:cubicBezTo>
                  <a:pt x="2212108" y="3334310"/>
                  <a:pt x="2212108" y="3319812"/>
                  <a:pt x="2221093" y="3310836"/>
                </a:cubicBezTo>
                <a:cubicBezTo>
                  <a:pt x="2229732" y="3301862"/>
                  <a:pt x="2244246" y="3302206"/>
                  <a:pt x="2253231" y="3310836"/>
                </a:cubicBezTo>
                <a:cubicBezTo>
                  <a:pt x="2257723" y="3315152"/>
                  <a:pt x="2259970" y="3320934"/>
                  <a:pt x="2259970" y="3326758"/>
                </a:cubicBezTo>
                <a:close/>
                <a:moveTo>
                  <a:pt x="2282604" y="2359662"/>
                </a:moveTo>
                <a:cubicBezTo>
                  <a:pt x="2282603" y="2371312"/>
                  <a:pt x="2278111" y="2382964"/>
                  <a:pt x="2269127" y="2391938"/>
                </a:cubicBezTo>
                <a:cubicBezTo>
                  <a:pt x="2251157" y="2409886"/>
                  <a:pt x="2222475" y="2409886"/>
                  <a:pt x="2204506" y="2391938"/>
                </a:cubicBezTo>
                <a:cubicBezTo>
                  <a:pt x="2186536" y="2373988"/>
                  <a:pt x="2186536" y="2345336"/>
                  <a:pt x="2204506" y="2327386"/>
                </a:cubicBezTo>
                <a:cubicBezTo>
                  <a:pt x="2222475" y="2309436"/>
                  <a:pt x="2251157" y="2309436"/>
                  <a:pt x="2269127" y="2327386"/>
                </a:cubicBezTo>
                <a:cubicBezTo>
                  <a:pt x="2278111" y="2336362"/>
                  <a:pt x="2282603" y="2348012"/>
                  <a:pt x="2282604" y="2359662"/>
                </a:cubicBezTo>
                <a:close/>
                <a:moveTo>
                  <a:pt x="2282604" y="2037254"/>
                </a:moveTo>
                <a:cubicBezTo>
                  <a:pt x="2282603" y="2048904"/>
                  <a:pt x="2278111" y="2060554"/>
                  <a:pt x="2269127" y="2069528"/>
                </a:cubicBezTo>
                <a:cubicBezTo>
                  <a:pt x="2251157" y="2087478"/>
                  <a:pt x="2222475" y="2087478"/>
                  <a:pt x="2204506" y="2069528"/>
                </a:cubicBezTo>
                <a:cubicBezTo>
                  <a:pt x="2186536" y="2051578"/>
                  <a:pt x="2186536" y="2022928"/>
                  <a:pt x="2204506" y="2004978"/>
                </a:cubicBezTo>
                <a:cubicBezTo>
                  <a:pt x="2222475" y="1987028"/>
                  <a:pt x="2251157" y="1987028"/>
                  <a:pt x="2269127" y="2004978"/>
                </a:cubicBezTo>
                <a:cubicBezTo>
                  <a:pt x="2278111" y="2013954"/>
                  <a:pt x="2282603" y="2025604"/>
                  <a:pt x="2282604" y="2037254"/>
                </a:cubicBezTo>
                <a:close/>
                <a:moveTo>
                  <a:pt x="2282949" y="4293770"/>
                </a:moveTo>
                <a:cubicBezTo>
                  <a:pt x="2282949" y="4305420"/>
                  <a:pt x="2278457" y="4317070"/>
                  <a:pt x="2269472" y="4326044"/>
                </a:cubicBezTo>
                <a:cubicBezTo>
                  <a:pt x="2251503" y="4343996"/>
                  <a:pt x="2222821" y="4343996"/>
                  <a:pt x="2204851" y="4326044"/>
                </a:cubicBezTo>
                <a:cubicBezTo>
                  <a:pt x="2186882" y="4308096"/>
                  <a:pt x="2186882" y="4279444"/>
                  <a:pt x="2204851" y="4261494"/>
                </a:cubicBezTo>
                <a:cubicBezTo>
                  <a:pt x="2222821" y="4243890"/>
                  <a:pt x="2251503" y="4243890"/>
                  <a:pt x="2269472" y="4261494"/>
                </a:cubicBezTo>
                <a:cubicBezTo>
                  <a:pt x="2278457" y="4270470"/>
                  <a:pt x="2282949" y="4282120"/>
                  <a:pt x="2282949" y="4293770"/>
                </a:cubicBezTo>
                <a:close/>
                <a:moveTo>
                  <a:pt x="2282949" y="3971836"/>
                </a:moveTo>
                <a:cubicBezTo>
                  <a:pt x="2282949" y="3983528"/>
                  <a:pt x="2278457" y="3995180"/>
                  <a:pt x="2269472" y="4003982"/>
                </a:cubicBezTo>
                <a:cubicBezTo>
                  <a:pt x="2251503" y="4021932"/>
                  <a:pt x="2222821" y="4021932"/>
                  <a:pt x="2204851" y="4003982"/>
                </a:cubicBezTo>
                <a:cubicBezTo>
                  <a:pt x="2186882" y="3986032"/>
                  <a:pt x="2186882" y="3957036"/>
                  <a:pt x="2204851" y="3939430"/>
                </a:cubicBezTo>
                <a:cubicBezTo>
                  <a:pt x="2222821" y="3921480"/>
                  <a:pt x="2251503" y="3921480"/>
                  <a:pt x="2269472" y="3939430"/>
                </a:cubicBezTo>
                <a:cubicBezTo>
                  <a:pt x="2278457" y="3948406"/>
                  <a:pt x="2282949" y="3960142"/>
                  <a:pt x="2282949" y="3971836"/>
                </a:cubicBezTo>
                <a:close/>
                <a:moveTo>
                  <a:pt x="2305325" y="2682244"/>
                </a:moveTo>
                <a:cubicBezTo>
                  <a:pt x="2305325" y="2699762"/>
                  <a:pt x="2298672" y="2717280"/>
                  <a:pt x="2285368" y="2730570"/>
                </a:cubicBezTo>
                <a:cubicBezTo>
                  <a:pt x="2258760" y="2757150"/>
                  <a:pt x="2215219" y="2757150"/>
                  <a:pt x="2188610" y="2730570"/>
                </a:cubicBezTo>
                <a:cubicBezTo>
                  <a:pt x="2162001" y="2703990"/>
                  <a:pt x="2162001" y="2660496"/>
                  <a:pt x="2188610" y="2633916"/>
                </a:cubicBezTo>
                <a:cubicBezTo>
                  <a:pt x="2215219" y="2607336"/>
                  <a:pt x="2258760" y="2607336"/>
                  <a:pt x="2285368" y="2633916"/>
                </a:cubicBezTo>
                <a:cubicBezTo>
                  <a:pt x="2298672" y="2647206"/>
                  <a:pt x="2305325" y="2664724"/>
                  <a:pt x="2305325" y="2682244"/>
                </a:cubicBezTo>
                <a:close/>
                <a:moveTo>
                  <a:pt x="2305670" y="3004308"/>
                </a:moveTo>
                <a:cubicBezTo>
                  <a:pt x="2305670" y="3021826"/>
                  <a:pt x="2299018" y="3039344"/>
                  <a:pt x="2285714" y="3052634"/>
                </a:cubicBezTo>
                <a:cubicBezTo>
                  <a:pt x="2259105" y="3079214"/>
                  <a:pt x="2215564" y="3079214"/>
                  <a:pt x="2188955" y="3052634"/>
                </a:cubicBezTo>
                <a:cubicBezTo>
                  <a:pt x="2162347" y="3026054"/>
                  <a:pt x="2162347" y="2982560"/>
                  <a:pt x="2188955" y="2955980"/>
                </a:cubicBezTo>
                <a:cubicBezTo>
                  <a:pt x="2215564" y="2929400"/>
                  <a:pt x="2259105" y="2929400"/>
                  <a:pt x="2285714" y="2955980"/>
                </a:cubicBezTo>
                <a:cubicBezTo>
                  <a:pt x="2299018" y="2969270"/>
                  <a:pt x="2305670" y="2986790"/>
                  <a:pt x="2305670" y="3004308"/>
                </a:cubicBezTo>
                <a:close/>
                <a:moveTo>
                  <a:pt x="2327959" y="748266"/>
                </a:moveTo>
                <a:cubicBezTo>
                  <a:pt x="2327959" y="771610"/>
                  <a:pt x="2319061" y="794910"/>
                  <a:pt x="2301264" y="812686"/>
                </a:cubicBezTo>
                <a:cubicBezTo>
                  <a:pt x="2265671" y="848240"/>
                  <a:pt x="2207962" y="848586"/>
                  <a:pt x="2172368" y="812686"/>
                </a:cubicBezTo>
                <a:cubicBezTo>
                  <a:pt x="2136775" y="776786"/>
                  <a:pt x="2136775" y="719138"/>
                  <a:pt x="2172368" y="683584"/>
                </a:cubicBezTo>
                <a:cubicBezTo>
                  <a:pt x="2207962" y="648030"/>
                  <a:pt x="2265671" y="648030"/>
                  <a:pt x="2301264" y="683584"/>
                </a:cubicBezTo>
                <a:cubicBezTo>
                  <a:pt x="2319061" y="701534"/>
                  <a:pt x="2327959" y="724922"/>
                  <a:pt x="2327959" y="748266"/>
                </a:cubicBezTo>
                <a:close/>
                <a:moveTo>
                  <a:pt x="2328304" y="1070328"/>
                </a:moveTo>
                <a:cubicBezTo>
                  <a:pt x="2328304" y="1093672"/>
                  <a:pt x="2319406" y="1116972"/>
                  <a:pt x="2301610" y="1134750"/>
                </a:cubicBezTo>
                <a:cubicBezTo>
                  <a:pt x="2266017" y="1170304"/>
                  <a:pt x="2208307" y="1170304"/>
                  <a:pt x="2172714" y="1134750"/>
                </a:cubicBezTo>
                <a:cubicBezTo>
                  <a:pt x="2137120" y="1098850"/>
                  <a:pt x="2137120" y="1041202"/>
                  <a:pt x="2172714" y="1005648"/>
                </a:cubicBezTo>
                <a:cubicBezTo>
                  <a:pt x="2208307" y="970094"/>
                  <a:pt x="2266017" y="970094"/>
                  <a:pt x="2301610" y="1005648"/>
                </a:cubicBezTo>
                <a:cubicBezTo>
                  <a:pt x="2319406" y="1023598"/>
                  <a:pt x="2328304" y="1046986"/>
                  <a:pt x="2328304" y="1070328"/>
                </a:cubicBezTo>
                <a:close/>
                <a:moveTo>
                  <a:pt x="2350939" y="1715190"/>
                </a:moveTo>
                <a:cubicBezTo>
                  <a:pt x="2350939" y="1744358"/>
                  <a:pt x="2339795" y="1773528"/>
                  <a:pt x="2317506" y="1795792"/>
                </a:cubicBezTo>
                <a:cubicBezTo>
                  <a:pt x="2272928" y="1840322"/>
                  <a:pt x="2200705" y="1840322"/>
                  <a:pt x="2156127" y="1795792"/>
                </a:cubicBezTo>
                <a:cubicBezTo>
                  <a:pt x="2111549" y="1751262"/>
                  <a:pt x="2111549" y="1679116"/>
                  <a:pt x="2156127" y="1634586"/>
                </a:cubicBezTo>
                <a:cubicBezTo>
                  <a:pt x="2200705" y="1590058"/>
                  <a:pt x="2272928" y="1590058"/>
                  <a:pt x="2317506" y="1634586"/>
                </a:cubicBezTo>
                <a:cubicBezTo>
                  <a:pt x="2339795" y="1656852"/>
                  <a:pt x="2350939" y="1686020"/>
                  <a:pt x="2350939" y="1715190"/>
                </a:cubicBezTo>
                <a:close/>
                <a:moveTo>
                  <a:pt x="2351285" y="1392436"/>
                </a:moveTo>
                <a:cubicBezTo>
                  <a:pt x="2351285" y="1421604"/>
                  <a:pt x="2340141" y="1450774"/>
                  <a:pt x="2317852" y="1473038"/>
                </a:cubicBezTo>
                <a:cubicBezTo>
                  <a:pt x="2273274" y="1517566"/>
                  <a:pt x="2201050" y="1517566"/>
                  <a:pt x="2156472" y="1473038"/>
                </a:cubicBezTo>
                <a:cubicBezTo>
                  <a:pt x="2111894" y="1428508"/>
                  <a:pt x="2111894" y="1356362"/>
                  <a:pt x="2156472" y="1311832"/>
                </a:cubicBezTo>
                <a:cubicBezTo>
                  <a:pt x="2201050" y="1267304"/>
                  <a:pt x="2273274" y="1267304"/>
                  <a:pt x="2317852" y="1311832"/>
                </a:cubicBezTo>
                <a:cubicBezTo>
                  <a:pt x="2340141" y="1334098"/>
                  <a:pt x="2351285" y="1363266"/>
                  <a:pt x="2351285" y="1392436"/>
                </a:cubicBezTo>
                <a:close/>
                <a:moveTo>
                  <a:pt x="2404762" y="280443"/>
                </a:moveTo>
                <a:cubicBezTo>
                  <a:pt x="2404762" y="286269"/>
                  <a:pt x="2402515" y="292137"/>
                  <a:pt x="2398023" y="296624"/>
                </a:cubicBezTo>
                <a:cubicBezTo>
                  <a:pt x="2389384" y="305599"/>
                  <a:pt x="2374870" y="305599"/>
                  <a:pt x="2365885" y="296624"/>
                </a:cubicBezTo>
                <a:cubicBezTo>
                  <a:pt x="2356901" y="287994"/>
                  <a:pt x="2356901" y="273496"/>
                  <a:pt x="2365885" y="264521"/>
                </a:cubicBezTo>
                <a:cubicBezTo>
                  <a:pt x="2374524" y="255546"/>
                  <a:pt x="2389038" y="255546"/>
                  <a:pt x="2398023" y="264521"/>
                </a:cubicBezTo>
                <a:cubicBezTo>
                  <a:pt x="2402515" y="268836"/>
                  <a:pt x="2404762" y="274618"/>
                  <a:pt x="2404762" y="280443"/>
                </a:cubicBezTo>
                <a:close/>
                <a:moveTo>
                  <a:pt x="2421003" y="586628"/>
                </a:moveTo>
                <a:cubicBezTo>
                  <a:pt x="2421003" y="592454"/>
                  <a:pt x="2418757" y="598322"/>
                  <a:pt x="2414265" y="602809"/>
                </a:cubicBezTo>
                <a:cubicBezTo>
                  <a:pt x="2405625" y="611784"/>
                  <a:pt x="2391112" y="611784"/>
                  <a:pt x="2382127" y="602809"/>
                </a:cubicBezTo>
                <a:cubicBezTo>
                  <a:pt x="2373142" y="594179"/>
                  <a:pt x="2373142" y="579681"/>
                  <a:pt x="2382127" y="570706"/>
                </a:cubicBezTo>
                <a:cubicBezTo>
                  <a:pt x="2390766" y="561731"/>
                  <a:pt x="2405280" y="561731"/>
                  <a:pt x="2414265" y="570706"/>
                </a:cubicBezTo>
                <a:cubicBezTo>
                  <a:pt x="2418757" y="575021"/>
                  <a:pt x="2421003" y="580803"/>
                  <a:pt x="2421003" y="586628"/>
                </a:cubicBezTo>
                <a:close/>
                <a:moveTo>
                  <a:pt x="2421349" y="3488308"/>
                </a:moveTo>
                <a:cubicBezTo>
                  <a:pt x="2421349" y="3494134"/>
                  <a:pt x="2419102" y="3500002"/>
                  <a:pt x="2414610" y="3504490"/>
                </a:cubicBezTo>
                <a:cubicBezTo>
                  <a:pt x="2405971" y="3513464"/>
                  <a:pt x="2391457" y="3513464"/>
                  <a:pt x="2382472" y="3504490"/>
                </a:cubicBezTo>
                <a:cubicBezTo>
                  <a:pt x="2373488" y="3495860"/>
                  <a:pt x="2373488" y="3481362"/>
                  <a:pt x="2382472" y="3472386"/>
                </a:cubicBezTo>
                <a:cubicBezTo>
                  <a:pt x="2391112" y="3463412"/>
                  <a:pt x="2405625" y="3463412"/>
                  <a:pt x="2414610" y="3472386"/>
                </a:cubicBezTo>
                <a:cubicBezTo>
                  <a:pt x="2419102" y="3476702"/>
                  <a:pt x="2421349" y="3482484"/>
                  <a:pt x="2421349" y="3488308"/>
                </a:cubicBezTo>
                <a:close/>
                <a:moveTo>
                  <a:pt x="2431628" y="4424422"/>
                </a:moveTo>
                <a:lnTo>
                  <a:pt x="2366145" y="4424422"/>
                </a:lnTo>
                <a:lnTo>
                  <a:pt x="2366576" y="4423390"/>
                </a:lnTo>
                <a:cubicBezTo>
                  <a:pt x="2384546" y="4405440"/>
                  <a:pt x="2413228" y="4405440"/>
                  <a:pt x="2431197" y="4423390"/>
                </a:cubicBezTo>
                <a:close/>
                <a:moveTo>
                  <a:pt x="2443983" y="2198802"/>
                </a:moveTo>
                <a:cubicBezTo>
                  <a:pt x="2443983" y="2210454"/>
                  <a:pt x="2439491" y="2222104"/>
                  <a:pt x="2430506" y="2231078"/>
                </a:cubicBezTo>
                <a:cubicBezTo>
                  <a:pt x="2412537" y="2248682"/>
                  <a:pt x="2383855" y="2248682"/>
                  <a:pt x="2365885" y="2231078"/>
                </a:cubicBezTo>
                <a:cubicBezTo>
                  <a:pt x="2347916" y="2213128"/>
                  <a:pt x="2347916" y="2184476"/>
                  <a:pt x="2365885" y="2166528"/>
                </a:cubicBezTo>
                <a:cubicBezTo>
                  <a:pt x="2383855" y="2148578"/>
                  <a:pt x="2412537" y="2148578"/>
                  <a:pt x="2430506" y="2166528"/>
                </a:cubicBezTo>
                <a:cubicBezTo>
                  <a:pt x="2439491" y="2175502"/>
                  <a:pt x="2443983" y="2187152"/>
                  <a:pt x="2443983" y="2198802"/>
                </a:cubicBezTo>
                <a:close/>
                <a:moveTo>
                  <a:pt x="2444674" y="4133256"/>
                </a:moveTo>
                <a:cubicBezTo>
                  <a:pt x="2444674" y="4144908"/>
                  <a:pt x="2440182" y="4156558"/>
                  <a:pt x="2431197" y="4165532"/>
                </a:cubicBezTo>
                <a:cubicBezTo>
                  <a:pt x="2413228" y="4183482"/>
                  <a:pt x="2384546" y="4183482"/>
                  <a:pt x="2366576" y="4165532"/>
                </a:cubicBezTo>
                <a:cubicBezTo>
                  <a:pt x="2348607" y="4147582"/>
                  <a:pt x="2348607" y="4118930"/>
                  <a:pt x="2366576" y="4100980"/>
                </a:cubicBezTo>
                <a:cubicBezTo>
                  <a:pt x="2384546" y="4083030"/>
                  <a:pt x="2413228" y="4083030"/>
                  <a:pt x="2431197" y="4100980"/>
                </a:cubicBezTo>
                <a:cubicBezTo>
                  <a:pt x="2440182" y="4109956"/>
                  <a:pt x="2444674" y="4121606"/>
                  <a:pt x="2444674" y="4133256"/>
                </a:cubicBezTo>
                <a:close/>
                <a:moveTo>
                  <a:pt x="2444674" y="3810848"/>
                </a:moveTo>
                <a:cubicBezTo>
                  <a:pt x="2444674" y="3822498"/>
                  <a:pt x="2440182" y="3834148"/>
                  <a:pt x="2431197" y="3843122"/>
                </a:cubicBezTo>
                <a:cubicBezTo>
                  <a:pt x="2413228" y="3861072"/>
                  <a:pt x="2384546" y="3861072"/>
                  <a:pt x="2366576" y="3843122"/>
                </a:cubicBezTo>
                <a:cubicBezTo>
                  <a:pt x="2348607" y="3825172"/>
                  <a:pt x="2348607" y="3796522"/>
                  <a:pt x="2366576" y="3778572"/>
                </a:cubicBezTo>
                <a:cubicBezTo>
                  <a:pt x="2384546" y="3760622"/>
                  <a:pt x="2413228" y="3760622"/>
                  <a:pt x="2431197" y="3778572"/>
                </a:cubicBezTo>
                <a:cubicBezTo>
                  <a:pt x="2440182" y="3787548"/>
                  <a:pt x="2444674" y="3799198"/>
                  <a:pt x="2444674" y="3810848"/>
                </a:cubicBezTo>
                <a:close/>
                <a:moveTo>
                  <a:pt x="2466704" y="3165858"/>
                </a:moveTo>
                <a:cubicBezTo>
                  <a:pt x="2466704" y="3183376"/>
                  <a:pt x="2460052" y="3200894"/>
                  <a:pt x="2446748" y="3214184"/>
                </a:cubicBezTo>
                <a:cubicBezTo>
                  <a:pt x="2420139" y="3240762"/>
                  <a:pt x="2376598" y="3240762"/>
                  <a:pt x="2349989" y="3214184"/>
                </a:cubicBezTo>
                <a:cubicBezTo>
                  <a:pt x="2323381" y="3187604"/>
                  <a:pt x="2323381" y="3144110"/>
                  <a:pt x="2349989" y="3117530"/>
                </a:cubicBezTo>
                <a:cubicBezTo>
                  <a:pt x="2376598" y="3090950"/>
                  <a:pt x="2420139" y="3090950"/>
                  <a:pt x="2446748" y="3117530"/>
                </a:cubicBezTo>
                <a:cubicBezTo>
                  <a:pt x="2460052" y="3130820"/>
                  <a:pt x="2466704" y="3148338"/>
                  <a:pt x="2466704" y="3165858"/>
                </a:cubicBezTo>
                <a:close/>
                <a:moveTo>
                  <a:pt x="2466704" y="2843448"/>
                </a:moveTo>
                <a:cubicBezTo>
                  <a:pt x="2466704" y="2860966"/>
                  <a:pt x="2460052" y="2878484"/>
                  <a:pt x="2446748" y="2891774"/>
                </a:cubicBezTo>
                <a:cubicBezTo>
                  <a:pt x="2420139" y="2918354"/>
                  <a:pt x="2376598" y="2918354"/>
                  <a:pt x="2349989" y="2891774"/>
                </a:cubicBezTo>
                <a:cubicBezTo>
                  <a:pt x="2323381" y="2865194"/>
                  <a:pt x="2323381" y="2821700"/>
                  <a:pt x="2349989" y="2795120"/>
                </a:cubicBezTo>
                <a:cubicBezTo>
                  <a:pt x="2376598" y="2768540"/>
                  <a:pt x="2420139" y="2768540"/>
                  <a:pt x="2446748" y="2795120"/>
                </a:cubicBezTo>
                <a:cubicBezTo>
                  <a:pt x="2460052" y="2808410"/>
                  <a:pt x="2466704" y="2825928"/>
                  <a:pt x="2466704" y="2843448"/>
                </a:cubicBezTo>
                <a:close/>
                <a:moveTo>
                  <a:pt x="2466704" y="2521040"/>
                </a:moveTo>
                <a:cubicBezTo>
                  <a:pt x="2466704" y="2538558"/>
                  <a:pt x="2460052" y="2556076"/>
                  <a:pt x="2446748" y="2569366"/>
                </a:cubicBezTo>
                <a:cubicBezTo>
                  <a:pt x="2420139" y="2595946"/>
                  <a:pt x="2376598" y="2595946"/>
                  <a:pt x="2349989" y="2569366"/>
                </a:cubicBezTo>
                <a:cubicBezTo>
                  <a:pt x="2323381" y="2542786"/>
                  <a:pt x="2323381" y="2499292"/>
                  <a:pt x="2349989" y="2472712"/>
                </a:cubicBezTo>
                <a:cubicBezTo>
                  <a:pt x="2376598" y="2446132"/>
                  <a:pt x="2420139" y="2446132"/>
                  <a:pt x="2446748" y="2472712"/>
                </a:cubicBezTo>
                <a:cubicBezTo>
                  <a:pt x="2460052" y="2486002"/>
                  <a:pt x="2466704" y="2503520"/>
                  <a:pt x="2466704" y="2521040"/>
                </a:cubicBezTo>
                <a:close/>
                <a:moveTo>
                  <a:pt x="2489684" y="909124"/>
                </a:moveTo>
                <a:cubicBezTo>
                  <a:pt x="2489684" y="932468"/>
                  <a:pt x="2480786" y="955768"/>
                  <a:pt x="2462989" y="973546"/>
                </a:cubicBezTo>
                <a:cubicBezTo>
                  <a:pt x="2427050" y="1009100"/>
                  <a:pt x="2369341" y="1009444"/>
                  <a:pt x="2333748" y="973546"/>
                </a:cubicBezTo>
                <a:cubicBezTo>
                  <a:pt x="2298154" y="937646"/>
                  <a:pt x="2298154" y="879998"/>
                  <a:pt x="2333748" y="844444"/>
                </a:cubicBezTo>
                <a:cubicBezTo>
                  <a:pt x="2369687" y="808888"/>
                  <a:pt x="2427396" y="808888"/>
                  <a:pt x="2462989" y="844444"/>
                </a:cubicBezTo>
                <a:cubicBezTo>
                  <a:pt x="2480786" y="862394"/>
                  <a:pt x="2489684" y="885782"/>
                  <a:pt x="2489684" y="909124"/>
                </a:cubicBezTo>
                <a:close/>
                <a:moveTo>
                  <a:pt x="2512318" y="1876394"/>
                </a:moveTo>
                <a:cubicBezTo>
                  <a:pt x="2512318" y="1905564"/>
                  <a:pt x="2501174" y="1934732"/>
                  <a:pt x="2478885" y="1956996"/>
                </a:cubicBezTo>
                <a:cubicBezTo>
                  <a:pt x="2434307" y="2001526"/>
                  <a:pt x="2362084" y="2001526"/>
                  <a:pt x="2317506" y="1956996"/>
                </a:cubicBezTo>
                <a:cubicBezTo>
                  <a:pt x="2272928" y="1912466"/>
                  <a:pt x="2272928" y="1840322"/>
                  <a:pt x="2317506" y="1795792"/>
                </a:cubicBezTo>
                <a:cubicBezTo>
                  <a:pt x="2362084" y="1751262"/>
                  <a:pt x="2434307" y="1751262"/>
                  <a:pt x="2478885" y="1795792"/>
                </a:cubicBezTo>
                <a:cubicBezTo>
                  <a:pt x="2501174" y="1818058"/>
                  <a:pt x="2512318" y="1847226"/>
                  <a:pt x="2512318" y="1876394"/>
                </a:cubicBezTo>
                <a:close/>
                <a:moveTo>
                  <a:pt x="2512318" y="1553986"/>
                </a:moveTo>
                <a:cubicBezTo>
                  <a:pt x="2512318" y="1583154"/>
                  <a:pt x="2501174" y="1612322"/>
                  <a:pt x="2478885" y="1634586"/>
                </a:cubicBezTo>
                <a:cubicBezTo>
                  <a:pt x="2434307" y="1679116"/>
                  <a:pt x="2362084" y="1679116"/>
                  <a:pt x="2317506" y="1634586"/>
                </a:cubicBezTo>
                <a:cubicBezTo>
                  <a:pt x="2272928" y="1590058"/>
                  <a:pt x="2272928" y="1517912"/>
                  <a:pt x="2317506" y="1473382"/>
                </a:cubicBezTo>
                <a:cubicBezTo>
                  <a:pt x="2362084" y="1428852"/>
                  <a:pt x="2434307" y="1428852"/>
                  <a:pt x="2478885" y="1473382"/>
                </a:cubicBezTo>
                <a:cubicBezTo>
                  <a:pt x="2501174" y="1495648"/>
                  <a:pt x="2512318" y="1524816"/>
                  <a:pt x="2512318" y="1553986"/>
                </a:cubicBezTo>
                <a:close/>
                <a:moveTo>
                  <a:pt x="2512664" y="1231232"/>
                </a:moveTo>
                <a:cubicBezTo>
                  <a:pt x="2512664" y="1260400"/>
                  <a:pt x="2501520" y="1289568"/>
                  <a:pt x="2479231" y="1311832"/>
                </a:cubicBezTo>
                <a:cubicBezTo>
                  <a:pt x="2434653" y="1356362"/>
                  <a:pt x="2362430" y="1356362"/>
                  <a:pt x="2317852" y="1311832"/>
                </a:cubicBezTo>
                <a:cubicBezTo>
                  <a:pt x="2273274" y="1267304"/>
                  <a:pt x="2273274" y="1195158"/>
                  <a:pt x="2317852" y="1150628"/>
                </a:cubicBezTo>
                <a:cubicBezTo>
                  <a:pt x="2362430" y="1106098"/>
                  <a:pt x="2434653" y="1106098"/>
                  <a:pt x="2479231" y="1150628"/>
                </a:cubicBezTo>
                <a:cubicBezTo>
                  <a:pt x="2501520" y="1172894"/>
                  <a:pt x="2512664" y="1202062"/>
                  <a:pt x="2512664" y="1231232"/>
                </a:cubicBezTo>
                <a:close/>
                <a:moveTo>
                  <a:pt x="2566141" y="441648"/>
                </a:moveTo>
                <a:cubicBezTo>
                  <a:pt x="2566141" y="447473"/>
                  <a:pt x="2563894" y="453341"/>
                  <a:pt x="2559402" y="457828"/>
                </a:cubicBezTo>
                <a:cubicBezTo>
                  <a:pt x="2550763" y="466803"/>
                  <a:pt x="2536249" y="466803"/>
                  <a:pt x="2527265" y="457828"/>
                </a:cubicBezTo>
                <a:cubicBezTo>
                  <a:pt x="2518280" y="449199"/>
                  <a:pt x="2518280" y="434701"/>
                  <a:pt x="2527265" y="425726"/>
                </a:cubicBezTo>
                <a:cubicBezTo>
                  <a:pt x="2535904" y="416751"/>
                  <a:pt x="2550417" y="416751"/>
                  <a:pt x="2559402" y="425726"/>
                </a:cubicBezTo>
                <a:cubicBezTo>
                  <a:pt x="2563894" y="430041"/>
                  <a:pt x="2566141" y="435823"/>
                  <a:pt x="2566141" y="441648"/>
                </a:cubicBezTo>
                <a:close/>
                <a:moveTo>
                  <a:pt x="2566141" y="119239"/>
                </a:moveTo>
                <a:cubicBezTo>
                  <a:pt x="2566141" y="125065"/>
                  <a:pt x="2563894" y="130933"/>
                  <a:pt x="2559402" y="135420"/>
                </a:cubicBezTo>
                <a:cubicBezTo>
                  <a:pt x="2550763" y="144395"/>
                  <a:pt x="2536249" y="144395"/>
                  <a:pt x="2527265" y="135420"/>
                </a:cubicBezTo>
                <a:cubicBezTo>
                  <a:pt x="2522772" y="131105"/>
                  <a:pt x="2520526" y="125323"/>
                  <a:pt x="2520526" y="119498"/>
                </a:cubicBezTo>
                <a:lnTo>
                  <a:pt x="2525419" y="107749"/>
                </a:lnTo>
                <a:lnTo>
                  <a:pt x="2554135" y="101129"/>
                </a:lnTo>
                <a:lnTo>
                  <a:pt x="2559402" y="103317"/>
                </a:lnTo>
                <a:cubicBezTo>
                  <a:pt x="2563894" y="107632"/>
                  <a:pt x="2566141" y="113414"/>
                  <a:pt x="2566141" y="119239"/>
                </a:cubicBezTo>
                <a:close/>
                <a:moveTo>
                  <a:pt x="2582383" y="747834"/>
                </a:moveTo>
                <a:cubicBezTo>
                  <a:pt x="2582383" y="753658"/>
                  <a:pt x="2580136" y="759526"/>
                  <a:pt x="2575644" y="764014"/>
                </a:cubicBezTo>
                <a:cubicBezTo>
                  <a:pt x="2567005" y="772988"/>
                  <a:pt x="2552491" y="772988"/>
                  <a:pt x="2543506" y="764014"/>
                </a:cubicBezTo>
                <a:cubicBezTo>
                  <a:pt x="2534521" y="755384"/>
                  <a:pt x="2534521" y="740886"/>
                  <a:pt x="2543506" y="731912"/>
                </a:cubicBezTo>
                <a:cubicBezTo>
                  <a:pt x="2552145" y="722936"/>
                  <a:pt x="2566659" y="722936"/>
                  <a:pt x="2575644" y="731912"/>
                </a:cubicBezTo>
                <a:cubicBezTo>
                  <a:pt x="2580136" y="736226"/>
                  <a:pt x="2582383" y="742008"/>
                  <a:pt x="2582383" y="747834"/>
                </a:cubicBezTo>
                <a:close/>
                <a:moveTo>
                  <a:pt x="2605708" y="4294116"/>
                </a:moveTo>
                <a:cubicBezTo>
                  <a:pt x="2605708" y="4305766"/>
                  <a:pt x="2601216" y="4317416"/>
                  <a:pt x="2592231" y="4326390"/>
                </a:cubicBezTo>
                <a:cubicBezTo>
                  <a:pt x="2574262" y="4344340"/>
                  <a:pt x="2545580" y="4344340"/>
                  <a:pt x="2527610" y="4326390"/>
                </a:cubicBezTo>
                <a:cubicBezTo>
                  <a:pt x="2509641" y="4308440"/>
                  <a:pt x="2509641" y="4279790"/>
                  <a:pt x="2527610" y="4261840"/>
                </a:cubicBezTo>
                <a:cubicBezTo>
                  <a:pt x="2545580" y="4244234"/>
                  <a:pt x="2574262" y="4244234"/>
                  <a:pt x="2592231" y="4261840"/>
                </a:cubicBezTo>
                <a:cubicBezTo>
                  <a:pt x="2601216" y="4270816"/>
                  <a:pt x="2605708" y="4282466"/>
                  <a:pt x="2605708" y="4294116"/>
                </a:cubicBezTo>
                <a:close/>
                <a:moveTo>
                  <a:pt x="2605708" y="3972182"/>
                </a:moveTo>
                <a:cubicBezTo>
                  <a:pt x="2605708" y="3983874"/>
                  <a:pt x="2601216" y="3995524"/>
                  <a:pt x="2592231" y="4004326"/>
                </a:cubicBezTo>
                <a:cubicBezTo>
                  <a:pt x="2574262" y="4022276"/>
                  <a:pt x="2545580" y="4022276"/>
                  <a:pt x="2527610" y="4004326"/>
                </a:cubicBezTo>
                <a:cubicBezTo>
                  <a:pt x="2509641" y="3986376"/>
                  <a:pt x="2509641" y="3957380"/>
                  <a:pt x="2527610" y="3939776"/>
                </a:cubicBezTo>
                <a:cubicBezTo>
                  <a:pt x="2545580" y="3921826"/>
                  <a:pt x="2574262" y="3921826"/>
                  <a:pt x="2592231" y="3939776"/>
                </a:cubicBezTo>
                <a:cubicBezTo>
                  <a:pt x="2601216" y="3948752"/>
                  <a:pt x="2605708" y="3960488"/>
                  <a:pt x="2605708" y="3972182"/>
                </a:cubicBezTo>
                <a:close/>
                <a:moveTo>
                  <a:pt x="2605708" y="3649428"/>
                </a:moveTo>
                <a:cubicBezTo>
                  <a:pt x="2605708" y="3661120"/>
                  <a:pt x="2601216" y="3672770"/>
                  <a:pt x="2592231" y="3681572"/>
                </a:cubicBezTo>
                <a:cubicBezTo>
                  <a:pt x="2574262" y="3699522"/>
                  <a:pt x="2545580" y="3699522"/>
                  <a:pt x="2527610" y="3681572"/>
                </a:cubicBezTo>
                <a:cubicBezTo>
                  <a:pt x="2509641" y="3663622"/>
                  <a:pt x="2509641" y="3634972"/>
                  <a:pt x="2527610" y="3617022"/>
                </a:cubicBezTo>
                <a:cubicBezTo>
                  <a:pt x="2545580" y="3599072"/>
                  <a:pt x="2574262" y="3599072"/>
                  <a:pt x="2592231" y="3617022"/>
                </a:cubicBezTo>
                <a:cubicBezTo>
                  <a:pt x="2601216" y="3625998"/>
                  <a:pt x="2605708" y="3637734"/>
                  <a:pt x="2605708" y="3649428"/>
                </a:cubicBezTo>
                <a:close/>
                <a:moveTo>
                  <a:pt x="2628083" y="3004998"/>
                </a:moveTo>
                <a:cubicBezTo>
                  <a:pt x="2628084" y="3022516"/>
                  <a:pt x="2621431" y="3040034"/>
                  <a:pt x="2608127" y="3053324"/>
                </a:cubicBezTo>
                <a:cubicBezTo>
                  <a:pt x="2581518" y="3079904"/>
                  <a:pt x="2537977" y="3079904"/>
                  <a:pt x="2511369" y="3053324"/>
                </a:cubicBezTo>
                <a:cubicBezTo>
                  <a:pt x="2484760" y="3026744"/>
                  <a:pt x="2484760" y="2983250"/>
                  <a:pt x="2511369" y="2956670"/>
                </a:cubicBezTo>
                <a:cubicBezTo>
                  <a:pt x="2537977" y="2930090"/>
                  <a:pt x="2581518" y="2930090"/>
                  <a:pt x="2608127" y="2956670"/>
                </a:cubicBezTo>
                <a:cubicBezTo>
                  <a:pt x="2621431" y="2969960"/>
                  <a:pt x="2628084" y="2987478"/>
                  <a:pt x="2628083" y="3004998"/>
                </a:cubicBezTo>
                <a:close/>
                <a:moveTo>
                  <a:pt x="2628083" y="2682590"/>
                </a:moveTo>
                <a:cubicBezTo>
                  <a:pt x="2628084" y="2700108"/>
                  <a:pt x="2621431" y="2717626"/>
                  <a:pt x="2608127" y="2730916"/>
                </a:cubicBezTo>
                <a:cubicBezTo>
                  <a:pt x="2581518" y="2757494"/>
                  <a:pt x="2537977" y="2757494"/>
                  <a:pt x="2511369" y="2730916"/>
                </a:cubicBezTo>
                <a:cubicBezTo>
                  <a:pt x="2484760" y="2704336"/>
                  <a:pt x="2484760" y="2660842"/>
                  <a:pt x="2511369" y="2634262"/>
                </a:cubicBezTo>
                <a:cubicBezTo>
                  <a:pt x="2537977" y="2607682"/>
                  <a:pt x="2581518" y="2607682"/>
                  <a:pt x="2608127" y="2634262"/>
                </a:cubicBezTo>
                <a:cubicBezTo>
                  <a:pt x="2621431" y="2647552"/>
                  <a:pt x="2628084" y="2665072"/>
                  <a:pt x="2628083" y="2682590"/>
                </a:cubicBezTo>
                <a:close/>
                <a:moveTo>
                  <a:pt x="2628083" y="2360180"/>
                </a:moveTo>
                <a:cubicBezTo>
                  <a:pt x="2628084" y="2377698"/>
                  <a:pt x="2621431" y="2395216"/>
                  <a:pt x="2608127" y="2408506"/>
                </a:cubicBezTo>
                <a:cubicBezTo>
                  <a:pt x="2581518" y="2435086"/>
                  <a:pt x="2537977" y="2435086"/>
                  <a:pt x="2511369" y="2408506"/>
                </a:cubicBezTo>
                <a:cubicBezTo>
                  <a:pt x="2484760" y="2381926"/>
                  <a:pt x="2484760" y="2338432"/>
                  <a:pt x="2511369" y="2311852"/>
                </a:cubicBezTo>
                <a:cubicBezTo>
                  <a:pt x="2537977" y="2285272"/>
                  <a:pt x="2581518" y="2285272"/>
                  <a:pt x="2608127" y="2311852"/>
                </a:cubicBezTo>
                <a:cubicBezTo>
                  <a:pt x="2621431" y="2325142"/>
                  <a:pt x="2628084" y="2342662"/>
                  <a:pt x="2628083" y="2360180"/>
                </a:cubicBezTo>
                <a:close/>
                <a:moveTo>
                  <a:pt x="2628429" y="3327408"/>
                </a:moveTo>
                <a:cubicBezTo>
                  <a:pt x="2628429" y="3344926"/>
                  <a:pt x="2621777" y="3362444"/>
                  <a:pt x="2608473" y="3375732"/>
                </a:cubicBezTo>
                <a:cubicBezTo>
                  <a:pt x="2581864" y="3402312"/>
                  <a:pt x="2538323" y="3402312"/>
                  <a:pt x="2511714" y="3375732"/>
                </a:cubicBezTo>
                <a:cubicBezTo>
                  <a:pt x="2485106" y="3349154"/>
                  <a:pt x="2485106" y="3305660"/>
                  <a:pt x="2511714" y="3279080"/>
                </a:cubicBezTo>
                <a:cubicBezTo>
                  <a:pt x="2538323" y="3252500"/>
                  <a:pt x="2581864" y="3252500"/>
                  <a:pt x="2608473" y="3279080"/>
                </a:cubicBezTo>
                <a:cubicBezTo>
                  <a:pt x="2621777" y="3292370"/>
                  <a:pt x="2628429" y="3309888"/>
                  <a:pt x="2628429" y="3327408"/>
                </a:cubicBezTo>
                <a:close/>
                <a:moveTo>
                  <a:pt x="2673698" y="1715190"/>
                </a:moveTo>
                <a:cubicBezTo>
                  <a:pt x="2673698" y="1744358"/>
                  <a:pt x="2662554" y="1773528"/>
                  <a:pt x="2640265" y="1795792"/>
                </a:cubicBezTo>
                <a:cubicBezTo>
                  <a:pt x="2595687" y="1840322"/>
                  <a:pt x="2523463" y="1840322"/>
                  <a:pt x="2478885" y="1795792"/>
                </a:cubicBezTo>
                <a:cubicBezTo>
                  <a:pt x="2434307" y="1751262"/>
                  <a:pt x="2434307" y="1679116"/>
                  <a:pt x="2478885" y="1634586"/>
                </a:cubicBezTo>
                <a:cubicBezTo>
                  <a:pt x="2523463" y="1590058"/>
                  <a:pt x="2595687" y="1590058"/>
                  <a:pt x="2640265" y="1634586"/>
                </a:cubicBezTo>
                <a:cubicBezTo>
                  <a:pt x="2662554" y="1656852"/>
                  <a:pt x="2673698" y="1686020"/>
                  <a:pt x="2673698" y="1715190"/>
                </a:cubicBezTo>
                <a:close/>
                <a:moveTo>
                  <a:pt x="2673698" y="1392780"/>
                </a:moveTo>
                <a:cubicBezTo>
                  <a:pt x="2673698" y="1421950"/>
                  <a:pt x="2662554" y="1451118"/>
                  <a:pt x="2640265" y="1473382"/>
                </a:cubicBezTo>
                <a:cubicBezTo>
                  <a:pt x="2595687" y="1517912"/>
                  <a:pt x="2523463" y="1517912"/>
                  <a:pt x="2478885" y="1473382"/>
                </a:cubicBezTo>
                <a:cubicBezTo>
                  <a:pt x="2434307" y="1428852"/>
                  <a:pt x="2434307" y="1356708"/>
                  <a:pt x="2478885" y="1312178"/>
                </a:cubicBezTo>
                <a:cubicBezTo>
                  <a:pt x="2523463" y="1267648"/>
                  <a:pt x="2595687" y="1267648"/>
                  <a:pt x="2640265" y="1312178"/>
                </a:cubicBezTo>
                <a:cubicBezTo>
                  <a:pt x="2662554" y="1334444"/>
                  <a:pt x="2673698" y="1363612"/>
                  <a:pt x="2673698" y="1392780"/>
                </a:cubicBezTo>
                <a:close/>
                <a:moveTo>
                  <a:pt x="2674043" y="2037944"/>
                </a:moveTo>
                <a:cubicBezTo>
                  <a:pt x="2674043" y="2067112"/>
                  <a:pt x="2662899" y="2096282"/>
                  <a:pt x="2640610" y="2118546"/>
                </a:cubicBezTo>
                <a:cubicBezTo>
                  <a:pt x="2596032" y="2163076"/>
                  <a:pt x="2523809" y="2163076"/>
                  <a:pt x="2479231" y="2118546"/>
                </a:cubicBezTo>
                <a:cubicBezTo>
                  <a:pt x="2434653" y="2074016"/>
                  <a:pt x="2434653" y="2001870"/>
                  <a:pt x="2479231" y="1957340"/>
                </a:cubicBezTo>
                <a:cubicBezTo>
                  <a:pt x="2523809" y="1912812"/>
                  <a:pt x="2596032" y="1912812"/>
                  <a:pt x="2640610" y="1957340"/>
                </a:cubicBezTo>
                <a:cubicBezTo>
                  <a:pt x="2662899" y="1979606"/>
                  <a:pt x="2674043" y="2008774"/>
                  <a:pt x="2674043" y="2037944"/>
                </a:cubicBezTo>
                <a:close/>
                <a:moveTo>
                  <a:pt x="2674043" y="1070026"/>
                </a:moveTo>
                <a:cubicBezTo>
                  <a:pt x="2674043" y="1099196"/>
                  <a:pt x="2662899" y="1128364"/>
                  <a:pt x="2640610" y="1150628"/>
                </a:cubicBezTo>
                <a:cubicBezTo>
                  <a:pt x="2596032" y="1195158"/>
                  <a:pt x="2523809" y="1195158"/>
                  <a:pt x="2479231" y="1150628"/>
                </a:cubicBezTo>
                <a:cubicBezTo>
                  <a:pt x="2434653" y="1106098"/>
                  <a:pt x="2434653" y="1033954"/>
                  <a:pt x="2479231" y="989424"/>
                </a:cubicBezTo>
                <a:cubicBezTo>
                  <a:pt x="2523809" y="944894"/>
                  <a:pt x="2596032" y="944894"/>
                  <a:pt x="2640610" y="989424"/>
                </a:cubicBezTo>
                <a:cubicBezTo>
                  <a:pt x="2662899" y="1011690"/>
                  <a:pt x="2674043" y="1040858"/>
                  <a:pt x="2674043" y="1070026"/>
                </a:cubicBezTo>
                <a:close/>
                <a:moveTo>
                  <a:pt x="2727520" y="603543"/>
                </a:moveTo>
                <a:cubicBezTo>
                  <a:pt x="2727520" y="609368"/>
                  <a:pt x="2725274" y="615236"/>
                  <a:pt x="2720782" y="619723"/>
                </a:cubicBezTo>
                <a:cubicBezTo>
                  <a:pt x="2712142" y="628698"/>
                  <a:pt x="2697629" y="628698"/>
                  <a:pt x="2688644" y="619723"/>
                </a:cubicBezTo>
                <a:cubicBezTo>
                  <a:pt x="2679659" y="611093"/>
                  <a:pt x="2679659" y="596595"/>
                  <a:pt x="2688644" y="587620"/>
                </a:cubicBezTo>
                <a:cubicBezTo>
                  <a:pt x="2697283" y="578645"/>
                  <a:pt x="2711797" y="578645"/>
                  <a:pt x="2720782" y="587620"/>
                </a:cubicBezTo>
                <a:cubicBezTo>
                  <a:pt x="2725274" y="591935"/>
                  <a:pt x="2727520" y="597717"/>
                  <a:pt x="2727520" y="603543"/>
                </a:cubicBezTo>
                <a:close/>
                <a:moveTo>
                  <a:pt x="2727520" y="280443"/>
                </a:moveTo>
                <a:cubicBezTo>
                  <a:pt x="2727520" y="286269"/>
                  <a:pt x="2725274" y="292137"/>
                  <a:pt x="2720782" y="296624"/>
                </a:cubicBezTo>
                <a:cubicBezTo>
                  <a:pt x="2712142" y="305599"/>
                  <a:pt x="2697629" y="305599"/>
                  <a:pt x="2688644" y="296624"/>
                </a:cubicBezTo>
                <a:cubicBezTo>
                  <a:pt x="2679659" y="287994"/>
                  <a:pt x="2679659" y="273496"/>
                  <a:pt x="2688644" y="264521"/>
                </a:cubicBezTo>
                <a:cubicBezTo>
                  <a:pt x="2697283" y="255546"/>
                  <a:pt x="2711797" y="255546"/>
                  <a:pt x="2720782" y="264521"/>
                </a:cubicBezTo>
                <a:cubicBezTo>
                  <a:pt x="2725274" y="268836"/>
                  <a:pt x="2727520" y="274618"/>
                  <a:pt x="2727520" y="280443"/>
                </a:cubicBezTo>
                <a:close/>
                <a:moveTo>
                  <a:pt x="2743761" y="3487964"/>
                </a:moveTo>
                <a:cubicBezTo>
                  <a:pt x="2743761" y="3493790"/>
                  <a:pt x="2741515" y="3499658"/>
                  <a:pt x="2737023" y="3504144"/>
                </a:cubicBezTo>
                <a:cubicBezTo>
                  <a:pt x="2728384" y="3513120"/>
                  <a:pt x="2713870" y="3513120"/>
                  <a:pt x="2704886" y="3504144"/>
                </a:cubicBezTo>
                <a:cubicBezTo>
                  <a:pt x="2695901" y="3495514"/>
                  <a:pt x="2695901" y="3481016"/>
                  <a:pt x="2704886" y="3472042"/>
                </a:cubicBezTo>
                <a:cubicBezTo>
                  <a:pt x="2713525" y="3463066"/>
                  <a:pt x="2728038" y="3463066"/>
                  <a:pt x="2737023" y="3472042"/>
                </a:cubicBezTo>
                <a:cubicBezTo>
                  <a:pt x="2741515" y="3476358"/>
                  <a:pt x="2743761" y="3482140"/>
                  <a:pt x="2743761" y="3487964"/>
                </a:cubicBezTo>
                <a:close/>
                <a:moveTo>
                  <a:pt x="2753493" y="4424422"/>
                </a:moveTo>
                <a:lnTo>
                  <a:pt x="2687722" y="4424422"/>
                </a:lnTo>
                <a:lnTo>
                  <a:pt x="2688298" y="4423044"/>
                </a:lnTo>
                <a:cubicBezTo>
                  <a:pt x="2706267" y="4405094"/>
                  <a:pt x="2734949" y="4405094"/>
                  <a:pt x="2752918" y="4423044"/>
                </a:cubicBezTo>
                <a:close/>
                <a:moveTo>
                  <a:pt x="2766396" y="4132912"/>
                </a:moveTo>
                <a:cubicBezTo>
                  <a:pt x="2766396" y="4144562"/>
                  <a:pt x="2761903" y="4156212"/>
                  <a:pt x="2752918" y="4165186"/>
                </a:cubicBezTo>
                <a:cubicBezTo>
                  <a:pt x="2734949" y="4183136"/>
                  <a:pt x="2706267" y="4183136"/>
                  <a:pt x="2688298" y="4165186"/>
                </a:cubicBezTo>
                <a:cubicBezTo>
                  <a:pt x="2670329" y="4147236"/>
                  <a:pt x="2670329" y="4118586"/>
                  <a:pt x="2688298" y="4100636"/>
                </a:cubicBezTo>
                <a:cubicBezTo>
                  <a:pt x="2706267" y="4082686"/>
                  <a:pt x="2734949" y="4082686"/>
                  <a:pt x="2752918" y="4100636"/>
                </a:cubicBezTo>
                <a:cubicBezTo>
                  <a:pt x="2761903" y="4109612"/>
                  <a:pt x="2766396" y="4121262"/>
                  <a:pt x="2766396" y="4132912"/>
                </a:cubicBezTo>
                <a:close/>
                <a:moveTo>
                  <a:pt x="2766741" y="3810502"/>
                </a:moveTo>
                <a:cubicBezTo>
                  <a:pt x="2766741" y="3822152"/>
                  <a:pt x="2762249" y="3833802"/>
                  <a:pt x="2753264" y="3842778"/>
                </a:cubicBezTo>
                <a:cubicBezTo>
                  <a:pt x="2735294" y="3860726"/>
                  <a:pt x="2706613" y="3860726"/>
                  <a:pt x="2688643" y="3842778"/>
                </a:cubicBezTo>
                <a:cubicBezTo>
                  <a:pt x="2670675" y="3824826"/>
                  <a:pt x="2670675" y="3796176"/>
                  <a:pt x="2688643" y="3778226"/>
                </a:cubicBezTo>
                <a:cubicBezTo>
                  <a:pt x="2706613" y="3760276"/>
                  <a:pt x="2735294" y="3760276"/>
                  <a:pt x="2753264" y="3778226"/>
                </a:cubicBezTo>
                <a:cubicBezTo>
                  <a:pt x="2762249" y="3787202"/>
                  <a:pt x="2766741" y="3798852"/>
                  <a:pt x="2766741" y="3810502"/>
                </a:cubicBezTo>
                <a:close/>
                <a:moveTo>
                  <a:pt x="2767087" y="2198458"/>
                </a:moveTo>
                <a:cubicBezTo>
                  <a:pt x="2767087" y="2210108"/>
                  <a:pt x="2762595" y="2221758"/>
                  <a:pt x="2753611" y="2230732"/>
                </a:cubicBezTo>
                <a:cubicBezTo>
                  <a:pt x="2735641" y="2248338"/>
                  <a:pt x="2706959" y="2248338"/>
                  <a:pt x="2688990" y="2230732"/>
                </a:cubicBezTo>
                <a:cubicBezTo>
                  <a:pt x="2671020" y="2212782"/>
                  <a:pt x="2671020" y="2184132"/>
                  <a:pt x="2688990" y="2166182"/>
                </a:cubicBezTo>
                <a:cubicBezTo>
                  <a:pt x="2706959" y="2148232"/>
                  <a:pt x="2735641" y="2148232"/>
                  <a:pt x="2753611" y="2166182"/>
                </a:cubicBezTo>
                <a:cubicBezTo>
                  <a:pt x="2762595" y="2175158"/>
                  <a:pt x="2767087" y="2186808"/>
                  <a:pt x="2767087" y="2198458"/>
                </a:cubicBezTo>
                <a:close/>
                <a:moveTo>
                  <a:pt x="2789117" y="3165858"/>
                </a:moveTo>
                <a:cubicBezTo>
                  <a:pt x="2789117" y="3183376"/>
                  <a:pt x="2782465" y="3200894"/>
                  <a:pt x="2769161" y="3214184"/>
                </a:cubicBezTo>
                <a:cubicBezTo>
                  <a:pt x="2742552" y="3240762"/>
                  <a:pt x="2699011" y="3240762"/>
                  <a:pt x="2672402" y="3214184"/>
                </a:cubicBezTo>
                <a:cubicBezTo>
                  <a:pt x="2645794" y="3187604"/>
                  <a:pt x="2645794" y="3144110"/>
                  <a:pt x="2672402" y="3117530"/>
                </a:cubicBezTo>
                <a:cubicBezTo>
                  <a:pt x="2699011" y="3090950"/>
                  <a:pt x="2742552" y="3090950"/>
                  <a:pt x="2769161" y="3117530"/>
                </a:cubicBezTo>
                <a:cubicBezTo>
                  <a:pt x="2782465" y="3130820"/>
                  <a:pt x="2789117" y="3148338"/>
                  <a:pt x="2789117" y="3165858"/>
                </a:cubicBezTo>
                <a:close/>
                <a:moveTo>
                  <a:pt x="2789117" y="2843794"/>
                </a:moveTo>
                <a:cubicBezTo>
                  <a:pt x="2789117" y="2861312"/>
                  <a:pt x="2782465" y="2878830"/>
                  <a:pt x="2769161" y="2892120"/>
                </a:cubicBezTo>
                <a:cubicBezTo>
                  <a:pt x="2742552" y="2918700"/>
                  <a:pt x="2699011" y="2918700"/>
                  <a:pt x="2672402" y="2892120"/>
                </a:cubicBezTo>
                <a:cubicBezTo>
                  <a:pt x="2645794" y="2865540"/>
                  <a:pt x="2645794" y="2822046"/>
                  <a:pt x="2672402" y="2795466"/>
                </a:cubicBezTo>
                <a:cubicBezTo>
                  <a:pt x="2699011" y="2768886"/>
                  <a:pt x="2742552" y="2768886"/>
                  <a:pt x="2769161" y="2795466"/>
                </a:cubicBezTo>
                <a:cubicBezTo>
                  <a:pt x="2782465" y="2808756"/>
                  <a:pt x="2789117" y="2826276"/>
                  <a:pt x="2789117" y="2843794"/>
                </a:cubicBezTo>
                <a:close/>
                <a:moveTo>
                  <a:pt x="2789117" y="908996"/>
                </a:moveTo>
                <a:cubicBezTo>
                  <a:pt x="2789117" y="926514"/>
                  <a:pt x="2782465" y="944032"/>
                  <a:pt x="2769161" y="957322"/>
                </a:cubicBezTo>
                <a:cubicBezTo>
                  <a:pt x="2742552" y="983900"/>
                  <a:pt x="2699011" y="983900"/>
                  <a:pt x="2672402" y="957322"/>
                </a:cubicBezTo>
                <a:cubicBezTo>
                  <a:pt x="2645794" y="930742"/>
                  <a:pt x="2645794" y="887248"/>
                  <a:pt x="2672402" y="860668"/>
                </a:cubicBezTo>
                <a:cubicBezTo>
                  <a:pt x="2699011" y="834088"/>
                  <a:pt x="2742552" y="834088"/>
                  <a:pt x="2769161" y="860668"/>
                </a:cubicBezTo>
                <a:cubicBezTo>
                  <a:pt x="2782465" y="873958"/>
                  <a:pt x="2789117" y="891478"/>
                  <a:pt x="2789117" y="908996"/>
                </a:cubicBezTo>
                <a:close/>
                <a:moveTo>
                  <a:pt x="2789808" y="2520694"/>
                </a:moveTo>
                <a:cubicBezTo>
                  <a:pt x="2789808" y="2538212"/>
                  <a:pt x="2783156" y="2555730"/>
                  <a:pt x="2769852" y="2569020"/>
                </a:cubicBezTo>
                <a:cubicBezTo>
                  <a:pt x="2743243" y="2595600"/>
                  <a:pt x="2699702" y="2595600"/>
                  <a:pt x="2673094" y="2569020"/>
                </a:cubicBezTo>
                <a:cubicBezTo>
                  <a:pt x="2646485" y="2542440"/>
                  <a:pt x="2646485" y="2498946"/>
                  <a:pt x="2673094" y="2472366"/>
                </a:cubicBezTo>
                <a:cubicBezTo>
                  <a:pt x="2699702" y="2445786"/>
                  <a:pt x="2743243" y="2445786"/>
                  <a:pt x="2769852" y="2472366"/>
                </a:cubicBezTo>
                <a:cubicBezTo>
                  <a:pt x="2783156" y="2485656"/>
                  <a:pt x="2789808" y="2503174"/>
                  <a:pt x="2789808" y="2520694"/>
                </a:cubicBezTo>
                <a:close/>
                <a:moveTo>
                  <a:pt x="2835077" y="1553986"/>
                </a:moveTo>
                <a:cubicBezTo>
                  <a:pt x="2835077" y="1583154"/>
                  <a:pt x="2823933" y="1612322"/>
                  <a:pt x="2801644" y="1634586"/>
                </a:cubicBezTo>
                <a:cubicBezTo>
                  <a:pt x="2757066" y="1679116"/>
                  <a:pt x="2684843" y="1679116"/>
                  <a:pt x="2640265" y="1634586"/>
                </a:cubicBezTo>
                <a:cubicBezTo>
                  <a:pt x="2595687" y="1590058"/>
                  <a:pt x="2595687" y="1517912"/>
                  <a:pt x="2640265" y="1473382"/>
                </a:cubicBezTo>
                <a:cubicBezTo>
                  <a:pt x="2684843" y="1428852"/>
                  <a:pt x="2757066" y="1428852"/>
                  <a:pt x="2801644" y="1473382"/>
                </a:cubicBezTo>
                <a:cubicBezTo>
                  <a:pt x="2823933" y="1495648"/>
                  <a:pt x="2835077" y="1524816"/>
                  <a:pt x="2835077" y="1553986"/>
                </a:cubicBezTo>
                <a:close/>
                <a:moveTo>
                  <a:pt x="2835423" y="1876048"/>
                </a:moveTo>
                <a:cubicBezTo>
                  <a:pt x="2835423" y="1905218"/>
                  <a:pt x="2824279" y="1934386"/>
                  <a:pt x="2801990" y="1956650"/>
                </a:cubicBezTo>
                <a:cubicBezTo>
                  <a:pt x="2757412" y="2001180"/>
                  <a:pt x="2685188" y="2001180"/>
                  <a:pt x="2640610" y="1956650"/>
                </a:cubicBezTo>
                <a:cubicBezTo>
                  <a:pt x="2596032" y="1912120"/>
                  <a:pt x="2596032" y="1839976"/>
                  <a:pt x="2640610" y="1795446"/>
                </a:cubicBezTo>
                <a:cubicBezTo>
                  <a:pt x="2685188" y="1750916"/>
                  <a:pt x="2757412" y="1750916"/>
                  <a:pt x="2801990" y="1795446"/>
                </a:cubicBezTo>
                <a:cubicBezTo>
                  <a:pt x="2824279" y="1817712"/>
                  <a:pt x="2835423" y="1846880"/>
                  <a:pt x="2835423" y="1876048"/>
                </a:cubicBezTo>
                <a:close/>
                <a:moveTo>
                  <a:pt x="2835423" y="1231232"/>
                </a:moveTo>
                <a:cubicBezTo>
                  <a:pt x="2835423" y="1260400"/>
                  <a:pt x="2824279" y="1289568"/>
                  <a:pt x="2801990" y="1311832"/>
                </a:cubicBezTo>
                <a:cubicBezTo>
                  <a:pt x="2757412" y="1356362"/>
                  <a:pt x="2685188" y="1356362"/>
                  <a:pt x="2640610" y="1311832"/>
                </a:cubicBezTo>
                <a:cubicBezTo>
                  <a:pt x="2596032" y="1267304"/>
                  <a:pt x="2596032" y="1195158"/>
                  <a:pt x="2640610" y="1150628"/>
                </a:cubicBezTo>
                <a:cubicBezTo>
                  <a:pt x="2685188" y="1106098"/>
                  <a:pt x="2757412" y="1106098"/>
                  <a:pt x="2801990" y="1150628"/>
                </a:cubicBezTo>
                <a:cubicBezTo>
                  <a:pt x="2824279" y="1172894"/>
                  <a:pt x="2835423" y="1202062"/>
                  <a:pt x="2835423" y="1231232"/>
                </a:cubicBezTo>
                <a:close/>
                <a:moveTo>
                  <a:pt x="2889245" y="441648"/>
                </a:moveTo>
                <a:cubicBezTo>
                  <a:pt x="2889245" y="447473"/>
                  <a:pt x="2886999" y="453341"/>
                  <a:pt x="2882507" y="457828"/>
                </a:cubicBezTo>
                <a:cubicBezTo>
                  <a:pt x="2873867" y="466803"/>
                  <a:pt x="2859354" y="466803"/>
                  <a:pt x="2850369" y="457828"/>
                </a:cubicBezTo>
                <a:cubicBezTo>
                  <a:pt x="2841384" y="449199"/>
                  <a:pt x="2841384" y="434701"/>
                  <a:pt x="2850369" y="425726"/>
                </a:cubicBezTo>
                <a:cubicBezTo>
                  <a:pt x="2859008" y="416751"/>
                  <a:pt x="2873522" y="416751"/>
                  <a:pt x="2882507" y="425726"/>
                </a:cubicBezTo>
                <a:cubicBezTo>
                  <a:pt x="2886999" y="430041"/>
                  <a:pt x="2889245" y="435823"/>
                  <a:pt x="2889245" y="441648"/>
                </a:cubicBezTo>
                <a:close/>
                <a:moveTo>
                  <a:pt x="2889245" y="119239"/>
                </a:moveTo>
                <a:cubicBezTo>
                  <a:pt x="2889245" y="125065"/>
                  <a:pt x="2886999" y="130933"/>
                  <a:pt x="2882507" y="135420"/>
                </a:cubicBezTo>
                <a:cubicBezTo>
                  <a:pt x="2873867" y="144395"/>
                  <a:pt x="2859354" y="144395"/>
                  <a:pt x="2850369" y="135420"/>
                </a:cubicBezTo>
                <a:cubicBezTo>
                  <a:pt x="2841384" y="126790"/>
                  <a:pt x="2841384" y="112292"/>
                  <a:pt x="2850369" y="103317"/>
                </a:cubicBezTo>
                <a:cubicBezTo>
                  <a:pt x="2859008" y="94342"/>
                  <a:pt x="2873522" y="94342"/>
                  <a:pt x="2882507" y="103317"/>
                </a:cubicBezTo>
                <a:cubicBezTo>
                  <a:pt x="2886999" y="107632"/>
                  <a:pt x="2889245" y="113414"/>
                  <a:pt x="2889245" y="119239"/>
                </a:cubicBezTo>
                <a:close/>
                <a:moveTo>
                  <a:pt x="2905141" y="3327104"/>
                </a:moveTo>
                <a:cubicBezTo>
                  <a:pt x="2905141" y="3332930"/>
                  <a:pt x="2902895" y="3338798"/>
                  <a:pt x="2898403" y="3343284"/>
                </a:cubicBezTo>
                <a:cubicBezTo>
                  <a:pt x="2889763" y="3352260"/>
                  <a:pt x="2875250" y="3352260"/>
                  <a:pt x="2866265" y="3343284"/>
                </a:cubicBezTo>
                <a:cubicBezTo>
                  <a:pt x="2857280" y="3334656"/>
                  <a:pt x="2857280" y="3320158"/>
                  <a:pt x="2866265" y="3311182"/>
                </a:cubicBezTo>
                <a:cubicBezTo>
                  <a:pt x="2874904" y="3302206"/>
                  <a:pt x="2889418" y="3302206"/>
                  <a:pt x="2898403" y="3311182"/>
                </a:cubicBezTo>
                <a:cubicBezTo>
                  <a:pt x="2902895" y="3315498"/>
                  <a:pt x="2905141" y="3321280"/>
                  <a:pt x="2905141" y="3327104"/>
                </a:cubicBezTo>
                <a:close/>
                <a:moveTo>
                  <a:pt x="2905486" y="3649512"/>
                </a:moveTo>
                <a:cubicBezTo>
                  <a:pt x="2905486" y="3655338"/>
                  <a:pt x="2903240" y="3661206"/>
                  <a:pt x="2898747" y="3665694"/>
                </a:cubicBezTo>
                <a:cubicBezTo>
                  <a:pt x="2890108" y="3674668"/>
                  <a:pt x="2875594" y="3674668"/>
                  <a:pt x="2866610" y="3665694"/>
                </a:cubicBezTo>
                <a:cubicBezTo>
                  <a:pt x="2857625" y="3657064"/>
                  <a:pt x="2857625" y="3642566"/>
                  <a:pt x="2866611" y="3633592"/>
                </a:cubicBezTo>
                <a:cubicBezTo>
                  <a:pt x="2875250" y="3624616"/>
                  <a:pt x="2889763" y="3624616"/>
                  <a:pt x="2898748" y="3633592"/>
                </a:cubicBezTo>
                <a:cubicBezTo>
                  <a:pt x="2903240" y="3637906"/>
                  <a:pt x="2905486" y="3643688"/>
                  <a:pt x="2905486" y="3649512"/>
                </a:cubicBezTo>
                <a:close/>
                <a:moveTo>
                  <a:pt x="2928466" y="4294460"/>
                </a:moveTo>
                <a:cubicBezTo>
                  <a:pt x="2928466" y="4306110"/>
                  <a:pt x="2923974" y="4317762"/>
                  <a:pt x="2914989" y="4326736"/>
                </a:cubicBezTo>
                <a:cubicBezTo>
                  <a:pt x="2897019" y="4344686"/>
                  <a:pt x="2868337" y="4344686"/>
                  <a:pt x="2850368" y="4326736"/>
                </a:cubicBezTo>
                <a:cubicBezTo>
                  <a:pt x="2832399" y="4308786"/>
                  <a:pt x="2832399" y="4280134"/>
                  <a:pt x="2850368" y="4262184"/>
                </a:cubicBezTo>
                <a:cubicBezTo>
                  <a:pt x="2868337" y="4244580"/>
                  <a:pt x="2897019" y="4244580"/>
                  <a:pt x="2914989" y="4262184"/>
                </a:cubicBezTo>
                <a:cubicBezTo>
                  <a:pt x="2923974" y="4271160"/>
                  <a:pt x="2928466" y="4282810"/>
                  <a:pt x="2928466" y="4294460"/>
                </a:cubicBezTo>
                <a:close/>
                <a:moveTo>
                  <a:pt x="2928466" y="3972182"/>
                </a:moveTo>
                <a:cubicBezTo>
                  <a:pt x="2928466" y="3983874"/>
                  <a:pt x="2923974" y="3995524"/>
                  <a:pt x="2914989" y="4004326"/>
                </a:cubicBezTo>
                <a:cubicBezTo>
                  <a:pt x="2897019" y="4022276"/>
                  <a:pt x="2868337" y="4022276"/>
                  <a:pt x="2850368" y="4004326"/>
                </a:cubicBezTo>
                <a:cubicBezTo>
                  <a:pt x="2832399" y="3986376"/>
                  <a:pt x="2832399" y="3957380"/>
                  <a:pt x="2850368" y="3939776"/>
                </a:cubicBezTo>
                <a:cubicBezTo>
                  <a:pt x="2868337" y="3921826"/>
                  <a:pt x="2897019" y="3921826"/>
                  <a:pt x="2914989" y="3939776"/>
                </a:cubicBezTo>
                <a:cubicBezTo>
                  <a:pt x="2923974" y="3948752"/>
                  <a:pt x="2928466" y="3960488"/>
                  <a:pt x="2928466" y="3972182"/>
                </a:cubicBezTo>
                <a:close/>
                <a:moveTo>
                  <a:pt x="2928466" y="2360008"/>
                </a:moveTo>
                <a:cubicBezTo>
                  <a:pt x="2928466" y="2371658"/>
                  <a:pt x="2923974" y="2383308"/>
                  <a:pt x="2914990" y="2392282"/>
                </a:cubicBezTo>
                <a:cubicBezTo>
                  <a:pt x="2897020" y="2410232"/>
                  <a:pt x="2868338" y="2410232"/>
                  <a:pt x="2850369" y="2392282"/>
                </a:cubicBezTo>
                <a:cubicBezTo>
                  <a:pt x="2832400" y="2374332"/>
                  <a:pt x="2832400" y="2345682"/>
                  <a:pt x="2850369" y="2327732"/>
                </a:cubicBezTo>
                <a:cubicBezTo>
                  <a:pt x="2868338" y="2309782"/>
                  <a:pt x="2897020" y="2309782"/>
                  <a:pt x="2914990" y="2327732"/>
                </a:cubicBezTo>
                <a:cubicBezTo>
                  <a:pt x="2923974" y="2336708"/>
                  <a:pt x="2928466" y="2348358"/>
                  <a:pt x="2928466" y="2360008"/>
                </a:cubicBezTo>
                <a:close/>
                <a:moveTo>
                  <a:pt x="2928466" y="2037598"/>
                </a:moveTo>
                <a:cubicBezTo>
                  <a:pt x="2928466" y="2049250"/>
                  <a:pt x="2923974" y="2060900"/>
                  <a:pt x="2914990" y="2069874"/>
                </a:cubicBezTo>
                <a:cubicBezTo>
                  <a:pt x="2897020" y="2087824"/>
                  <a:pt x="2868338" y="2087824"/>
                  <a:pt x="2850369" y="2069874"/>
                </a:cubicBezTo>
                <a:cubicBezTo>
                  <a:pt x="2832400" y="2051924"/>
                  <a:pt x="2832400" y="2023272"/>
                  <a:pt x="2850369" y="2005322"/>
                </a:cubicBezTo>
                <a:cubicBezTo>
                  <a:pt x="2868338" y="1987372"/>
                  <a:pt x="2897020" y="1987372"/>
                  <a:pt x="2914990" y="2005322"/>
                </a:cubicBezTo>
                <a:cubicBezTo>
                  <a:pt x="2923974" y="2014298"/>
                  <a:pt x="2928466" y="2025948"/>
                  <a:pt x="2928466" y="2037598"/>
                </a:cubicBezTo>
                <a:close/>
                <a:moveTo>
                  <a:pt x="2950842" y="2682590"/>
                </a:moveTo>
                <a:cubicBezTo>
                  <a:pt x="2950842" y="2700108"/>
                  <a:pt x="2944190" y="2717626"/>
                  <a:pt x="2930886" y="2730916"/>
                </a:cubicBezTo>
                <a:cubicBezTo>
                  <a:pt x="2904277" y="2757494"/>
                  <a:pt x="2860736" y="2757494"/>
                  <a:pt x="2834127" y="2730916"/>
                </a:cubicBezTo>
                <a:cubicBezTo>
                  <a:pt x="2807519" y="2704336"/>
                  <a:pt x="2807519" y="2660842"/>
                  <a:pt x="2834127" y="2634262"/>
                </a:cubicBezTo>
                <a:cubicBezTo>
                  <a:pt x="2860736" y="2607682"/>
                  <a:pt x="2904277" y="2607682"/>
                  <a:pt x="2930886" y="2634262"/>
                </a:cubicBezTo>
                <a:cubicBezTo>
                  <a:pt x="2944190" y="2647552"/>
                  <a:pt x="2950842" y="2665072"/>
                  <a:pt x="2950842" y="2682590"/>
                </a:cubicBezTo>
                <a:close/>
                <a:moveTo>
                  <a:pt x="2950842" y="1070544"/>
                </a:moveTo>
                <a:cubicBezTo>
                  <a:pt x="2950842" y="1088064"/>
                  <a:pt x="2944190" y="1105582"/>
                  <a:pt x="2930886" y="1118870"/>
                </a:cubicBezTo>
                <a:cubicBezTo>
                  <a:pt x="2904277" y="1145450"/>
                  <a:pt x="2860736" y="1145450"/>
                  <a:pt x="2834127" y="1118870"/>
                </a:cubicBezTo>
                <a:cubicBezTo>
                  <a:pt x="2807519" y="1092292"/>
                  <a:pt x="2807519" y="1048796"/>
                  <a:pt x="2834127" y="1022218"/>
                </a:cubicBezTo>
                <a:cubicBezTo>
                  <a:pt x="2860736" y="995638"/>
                  <a:pt x="2904277" y="995638"/>
                  <a:pt x="2930886" y="1022218"/>
                </a:cubicBezTo>
                <a:cubicBezTo>
                  <a:pt x="2944190" y="1035508"/>
                  <a:pt x="2950842" y="1053026"/>
                  <a:pt x="2950842" y="1070544"/>
                </a:cubicBezTo>
                <a:close/>
                <a:moveTo>
                  <a:pt x="2950842" y="748136"/>
                </a:moveTo>
                <a:cubicBezTo>
                  <a:pt x="2950842" y="765654"/>
                  <a:pt x="2944190" y="783172"/>
                  <a:pt x="2930886" y="796462"/>
                </a:cubicBezTo>
                <a:cubicBezTo>
                  <a:pt x="2904277" y="823042"/>
                  <a:pt x="2860736" y="823042"/>
                  <a:pt x="2834127" y="796462"/>
                </a:cubicBezTo>
                <a:cubicBezTo>
                  <a:pt x="2807519" y="769882"/>
                  <a:pt x="2807519" y="726388"/>
                  <a:pt x="2834127" y="699808"/>
                </a:cubicBezTo>
                <a:cubicBezTo>
                  <a:pt x="2860736" y="673228"/>
                  <a:pt x="2904277" y="673228"/>
                  <a:pt x="2930886" y="699808"/>
                </a:cubicBezTo>
                <a:cubicBezTo>
                  <a:pt x="2944190" y="713098"/>
                  <a:pt x="2950842" y="730618"/>
                  <a:pt x="2950842" y="748136"/>
                </a:cubicBezTo>
                <a:close/>
                <a:moveTo>
                  <a:pt x="2951188" y="3004998"/>
                </a:moveTo>
                <a:cubicBezTo>
                  <a:pt x="2951188" y="3022516"/>
                  <a:pt x="2944536" y="3040034"/>
                  <a:pt x="2931232" y="3053324"/>
                </a:cubicBezTo>
                <a:cubicBezTo>
                  <a:pt x="2904623" y="3079904"/>
                  <a:pt x="2861082" y="3079904"/>
                  <a:pt x="2834473" y="3053324"/>
                </a:cubicBezTo>
                <a:cubicBezTo>
                  <a:pt x="2807864" y="3026744"/>
                  <a:pt x="2807864" y="2983250"/>
                  <a:pt x="2834473" y="2956670"/>
                </a:cubicBezTo>
                <a:cubicBezTo>
                  <a:pt x="2861082" y="2930090"/>
                  <a:pt x="2904623" y="2930090"/>
                  <a:pt x="2931232" y="2956670"/>
                </a:cubicBezTo>
                <a:cubicBezTo>
                  <a:pt x="2944536" y="2969960"/>
                  <a:pt x="2951188" y="2987478"/>
                  <a:pt x="2951188" y="3004998"/>
                </a:cubicBezTo>
                <a:close/>
                <a:moveTo>
                  <a:pt x="2996802" y="1714844"/>
                </a:moveTo>
                <a:cubicBezTo>
                  <a:pt x="2996802" y="1744014"/>
                  <a:pt x="2985658" y="1773182"/>
                  <a:pt x="2963369" y="1795446"/>
                </a:cubicBezTo>
                <a:cubicBezTo>
                  <a:pt x="2918791" y="1839976"/>
                  <a:pt x="2846568" y="1839976"/>
                  <a:pt x="2801990" y="1795446"/>
                </a:cubicBezTo>
                <a:cubicBezTo>
                  <a:pt x="2757412" y="1750916"/>
                  <a:pt x="2757412" y="1678772"/>
                  <a:pt x="2801990" y="1634242"/>
                </a:cubicBezTo>
                <a:cubicBezTo>
                  <a:pt x="2846568" y="1589712"/>
                  <a:pt x="2918791" y="1589712"/>
                  <a:pt x="2963369" y="1634242"/>
                </a:cubicBezTo>
                <a:cubicBezTo>
                  <a:pt x="2985658" y="1656508"/>
                  <a:pt x="2996802" y="1685676"/>
                  <a:pt x="2996802" y="1714844"/>
                </a:cubicBezTo>
                <a:close/>
                <a:moveTo>
                  <a:pt x="2996802" y="1392436"/>
                </a:moveTo>
                <a:cubicBezTo>
                  <a:pt x="2996802" y="1421604"/>
                  <a:pt x="2985658" y="1450774"/>
                  <a:pt x="2963369" y="1473038"/>
                </a:cubicBezTo>
                <a:cubicBezTo>
                  <a:pt x="2918791" y="1517566"/>
                  <a:pt x="2846568" y="1517566"/>
                  <a:pt x="2801990" y="1473038"/>
                </a:cubicBezTo>
                <a:cubicBezTo>
                  <a:pt x="2757412" y="1428508"/>
                  <a:pt x="2757412" y="1356362"/>
                  <a:pt x="2801990" y="1311832"/>
                </a:cubicBezTo>
                <a:cubicBezTo>
                  <a:pt x="2846568" y="1267304"/>
                  <a:pt x="2918791" y="1267304"/>
                  <a:pt x="2963369" y="1311832"/>
                </a:cubicBezTo>
                <a:cubicBezTo>
                  <a:pt x="2985658" y="1334098"/>
                  <a:pt x="2996802" y="1363266"/>
                  <a:pt x="2996802" y="1392436"/>
                </a:cubicBezTo>
                <a:close/>
                <a:moveTo>
                  <a:pt x="3050279" y="281134"/>
                </a:moveTo>
                <a:cubicBezTo>
                  <a:pt x="3050279" y="286959"/>
                  <a:pt x="3048033" y="292827"/>
                  <a:pt x="3043541" y="297314"/>
                </a:cubicBezTo>
                <a:cubicBezTo>
                  <a:pt x="3034901" y="306289"/>
                  <a:pt x="3020387" y="306289"/>
                  <a:pt x="3011403" y="297314"/>
                </a:cubicBezTo>
                <a:cubicBezTo>
                  <a:pt x="3002418" y="288685"/>
                  <a:pt x="3002418" y="274187"/>
                  <a:pt x="3011403" y="265212"/>
                </a:cubicBezTo>
                <a:cubicBezTo>
                  <a:pt x="3020042" y="256237"/>
                  <a:pt x="3034556" y="256237"/>
                  <a:pt x="3043541" y="265212"/>
                </a:cubicBezTo>
                <a:cubicBezTo>
                  <a:pt x="3048033" y="269527"/>
                  <a:pt x="3050279" y="275309"/>
                  <a:pt x="3050279" y="281134"/>
                </a:cubicBezTo>
                <a:close/>
                <a:moveTo>
                  <a:pt x="3066174" y="3810718"/>
                </a:moveTo>
                <a:cubicBezTo>
                  <a:pt x="3066174" y="3816544"/>
                  <a:pt x="3063928" y="3822412"/>
                  <a:pt x="3059436" y="3826898"/>
                </a:cubicBezTo>
                <a:cubicBezTo>
                  <a:pt x="3050796" y="3835874"/>
                  <a:pt x="3036283" y="3835874"/>
                  <a:pt x="3027298" y="3826898"/>
                </a:cubicBezTo>
                <a:cubicBezTo>
                  <a:pt x="3018313" y="3818268"/>
                  <a:pt x="3018313" y="3803770"/>
                  <a:pt x="3027298" y="3794796"/>
                </a:cubicBezTo>
                <a:cubicBezTo>
                  <a:pt x="3035937" y="3785820"/>
                  <a:pt x="3050451" y="3785820"/>
                  <a:pt x="3059436" y="3794796"/>
                </a:cubicBezTo>
                <a:cubicBezTo>
                  <a:pt x="3063928" y="3799112"/>
                  <a:pt x="3066174" y="3804894"/>
                  <a:pt x="3066174" y="3810718"/>
                </a:cubicBezTo>
                <a:close/>
                <a:moveTo>
                  <a:pt x="3066175" y="3488308"/>
                </a:moveTo>
                <a:cubicBezTo>
                  <a:pt x="3066175" y="3494134"/>
                  <a:pt x="3063929" y="3500002"/>
                  <a:pt x="3059437" y="3504490"/>
                </a:cubicBezTo>
                <a:cubicBezTo>
                  <a:pt x="3050797" y="3513464"/>
                  <a:pt x="3036284" y="3513464"/>
                  <a:pt x="3027299" y="3504490"/>
                </a:cubicBezTo>
                <a:cubicBezTo>
                  <a:pt x="3018314" y="3495860"/>
                  <a:pt x="3018314" y="3481362"/>
                  <a:pt x="3027299" y="3472386"/>
                </a:cubicBezTo>
                <a:cubicBezTo>
                  <a:pt x="3035938" y="3463412"/>
                  <a:pt x="3050452" y="3463412"/>
                  <a:pt x="3059437" y="3472386"/>
                </a:cubicBezTo>
                <a:cubicBezTo>
                  <a:pt x="3063929" y="3476702"/>
                  <a:pt x="3066175" y="3482484"/>
                  <a:pt x="3066175" y="3488308"/>
                </a:cubicBezTo>
                <a:close/>
                <a:moveTo>
                  <a:pt x="3066175" y="3165554"/>
                </a:moveTo>
                <a:cubicBezTo>
                  <a:pt x="3066175" y="3171380"/>
                  <a:pt x="3063929" y="3177248"/>
                  <a:pt x="3059437" y="3181736"/>
                </a:cubicBezTo>
                <a:cubicBezTo>
                  <a:pt x="3050797" y="3190710"/>
                  <a:pt x="3036284" y="3190710"/>
                  <a:pt x="3027299" y="3181736"/>
                </a:cubicBezTo>
                <a:cubicBezTo>
                  <a:pt x="3018314" y="3173106"/>
                  <a:pt x="3018314" y="3158608"/>
                  <a:pt x="3027299" y="3149632"/>
                </a:cubicBezTo>
                <a:cubicBezTo>
                  <a:pt x="3035938" y="3140658"/>
                  <a:pt x="3050452" y="3140658"/>
                  <a:pt x="3059437" y="3149632"/>
                </a:cubicBezTo>
                <a:cubicBezTo>
                  <a:pt x="3063929" y="3153948"/>
                  <a:pt x="3066175" y="3159730"/>
                  <a:pt x="3066175" y="3165554"/>
                </a:cubicBezTo>
                <a:close/>
                <a:moveTo>
                  <a:pt x="3089155" y="2520176"/>
                </a:moveTo>
                <a:cubicBezTo>
                  <a:pt x="3089155" y="2531828"/>
                  <a:pt x="3084663" y="2543478"/>
                  <a:pt x="3075678" y="2552452"/>
                </a:cubicBezTo>
                <a:cubicBezTo>
                  <a:pt x="3057709" y="2570402"/>
                  <a:pt x="3029027" y="2570402"/>
                  <a:pt x="3011057" y="2552452"/>
                </a:cubicBezTo>
                <a:cubicBezTo>
                  <a:pt x="2993088" y="2534502"/>
                  <a:pt x="2993088" y="2505850"/>
                  <a:pt x="3011057" y="2487900"/>
                </a:cubicBezTo>
                <a:cubicBezTo>
                  <a:pt x="3029027" y="2469950"/>
                  <a:pt x="3057709" y="2469950"/>
                  <a:pt x="3075678" y="2487900"/>
                </a:cubicBezTo>
                <a:cubicBezTo>
                  <a:pt x="3084663" y="2496876"/>
                  <a:pt x="3089155" y="2508526"/>
                  <a:pt x="3089155" y="2520176"/>
                </a:cubicBezTo>
                <a:close/>
                <a:moveTo>
                  <a:pt x="3089155" y="2197768"/>
                </a:moveTo>
                <a:cubicBezTo>
                  <a:pt x="3089155" y="2209418"/>
                  <a:pt x="3084663" y="2221068"/>
                  <a:pt x="3075678" y="2230042"/>
                </a:cubicBezTo>
                <a:cubicBezTo>
                  <a:pt x="3057709" y="2247648"/>
                  <a:pt x="3029027" y="2247648"/>
                  <a:pt x="3011057" y="2230042"/>
                </a:cubicBezTo>
                <a:cubicBezTo>
                  <a:pt x="2993088" y="2212092"/>
                  <a:pt x="2993088" y="2183442"/>
                  <a:pt x="3011057" y="2165492"/>
                </a:cubicBezTo>
                <a:cubicBezTo>
                  <a:pt x="3029027" y="2147542"/>
                  <a:pt x="3057709" y="2147542"/>
                  <a:pt x="3075678" y="2165492"/>
                </a:cubicBezTo>
                <a:cubicBezTo>
                  <a:pt x="3084663" y="2174468"/>
                  <a:pt x="3089155" y="2186118"/>
                  <a:pt x="3089155" y="2197768"/>
                </a:cubicBezTo>
                <a:close/>
                <a:moveTo>
                  <a:pt x="3089155" y="1875358"/>
                </a:moveTo>
                <a:cubicBezTo>
                  <a:pt x="3089155" y="1887010"/>
                  <a:pt x="3084663" y="1898660"/>
                  <a:pt x="3075678" y="1907634"/>
                </a:cubicBezTo>
                <a:cubicBezTo>
                  <a:pt x="3057709" y="1925238"/>
                  <a:pt x="3029027" y="1925238"/>
                  <a:pt x="3011057" y="1907634"/>
                </a:cubicBezTo>
                <a:cubicBezTo>
                  <a:pt x="2993088" y="1889684"/>
                  <a:pt x="2993088" y="1861032"/>
                  <a:pt x="3011057" y="1843082"/>
                </a:cubicBezTo>
                <a:cubicBezTo>
                  <a:pt x="3029027" y="1825132"/>
                  <a:pt x="3057709" y="1825132"/>
                  <a:pt x="3075678" y="1843082"/>
                </a:cubicBezTo>
                <a:cubicBezTo>
                  <a:pt x="3084663" y="1852058"/>
                  <a:pt x="3089155" y="1863708"/>
                  <a:pt x="3089155" y="1875358"/>
                </a:cubicBezTo>
                <a:close/>
                <a:moveTo>
                  <a:pt x="3089500" y="4132912"/>
                </a:moveTo>
                <a:cubicBezTo>
                  <a:pt x="3089500" y="4144562"/>
                  <a:pt x="3085008" y="4156212"/>
                  <a:pt x="3076023" y="4165186"/>
                </a:cubicBezTo>
                <a:cubicBezTo>
                  <a:pt x="3058053" y="4183136"/>
                  <a:pt x="3029371" y="4183136"/>
                  <a:pt x="3011402" y="4165186"/>
                </a:cubicBezTo>
                <a:cubicBezTo>
                  <a:pt x="2993432" y="4147236"/>
                  <a:pt x="2993432" y="4118586"/>
                  <a:pt x="3011402" y="4100636"/>
                </a:cubicBezTo>
                <a:cubicBezTo>
                  <a:pt x="3029371" y="4082686"/>
                  <a:pt x="3058053" y="4082686"/>
                  <a:pt x="3076023" y="4100636"/>
                </a:cubicBezTo>
                <a:cubicBezTo>
                  <a:pt x="3085008" y="4109612"/>
                  <a:pt x="3089500" y="4121262"/>
                  <a:pt x="3089500" y="4132912"/>
                </a:cubicBezTo>
                <a:close/>
                <a:moveTo>
                  <a:pt x="3103013" y="4424422"/>
                </a:moveTo>
                <a:lnTo>
                  <a:pt x="2983375" y="4424422"/>
                </a:lnTo>
                <a:lnTo>
                  <a:pt x="2994815" y="4407166"/>
                </a:lnTo>
                <a:cubicBezTo>
                  <a:pt x="3021423" y="4380586"/>
                  <a:pt x="3064964" y="4380586"/>
                  <a:pt x="3091573" y="4407166"/>
                </a:cubicBezTo>
                <a:close/>
                <a:moveTo>
                  <a:pt x="3111530" y="2842758"/>
                </a:moveTo>
                <a:cubicBezTo>
                  <a:pt x="3111530" y="2860276"/>
                  <a:pt x="3104878" y="2877794"/>
                  <a:pt x="3091574" y="2891084"/>
                </a:cubicBezTo>
                <a:cubicBezTo>
                  <a:pt x="3064965" y="2917664"/>
                  <a:pt x="3021424" y="2917664"/>
                  <a:pt x="2994816" y="2891084"/>
                </a:cubicBezTo>
                <a:cubicBezTo>
                  <a:pt x="2968207" y="2864504"/>
                  <a:pt x="2968207" y="2821010"/>
                  <a:pt x="2994816" y="2794430"/>
                </a:cubicBezTo>
                <a:cubicBezTo>
                  <a:pt x="3021424" y="2767850"/>
                  <a:pt x="3064965" y="2767850"/>
                  <a:pt x="3091574" y="2794430"/>
                </a:cubicBezTo>
                <a:cubicBezTo>
                  <a:pt x="3104878" y="2807720"/>
                  <a:pt x="3111530" y="2825238"/>
                  <a:pt x="3111530" y="2842758"/>
                </a:cubicBezTo>
                <a:close/>
                <a:moveTo>
                  <a:pt x="3111876" y="1232094"/>
                </a:moveTo>
                <a:cubicBezTo>
                  <a:pt x="3111876" y="1249612"/>
                  <a:pt x="3105224" y="1267130"/>
                  <a:pt x="3091920" y="1280420"/>
                </a:cubicBezTo>
                <a:cubicBezTo>
                  <a:pt x="3065311" y="1307000"/>
                  <a:pt x="3021770" y="1307000"/>
                  <a:pt x="2995161" y="1280420"/>
                </a:cubicBezTo>
                <a:cubicBezTo>
                  <a:pt x="2968553" y="1253840"/>
                  <a:pt x="2968553" y="1210346"/>
                  <a:pt x="2995161" y="1183766"/>
                </a:cubicBezTo>
                <a:cubicBezTo>
                  <a:pt x="3021770" y="1157188"/>
                  <a:pt x="3065311" y="1157188"/>
                  <a:pt x="3091920" y="1183766"/>
                </a:cubicBezTo>
                <a:cubicBezTo>
                  <a:pt x="3105224" y="1197056"/>
                  <a:pt x="3111876" y="1214576"/>
                  <a:pt x="3111876" y="1232094"/>
                </a:cubicBezTo>
                <a:close/>
                <a:moveTo>
                  <a:pt x="3111876" y="909686"/>
                </a:moveTo>
                <a:cubicBezTo>
                  <a:pt x="3111876" y="927204"/>
                  <a:pt x="3105224" y="944722"/>
                  <a:pt x="3091920" y="958012"/>
                </a:cubicBezTo>
                <a:cubicBezTo>
                  <a:pt x="3065311" y="984592"/>
                  <a:pt x="3021770" y="984592"/>
                  <a:pt x="2995161" y="958012"/>
                </a:cubicBezTo>
                <a:cubicBezTo>
                  <a:pt x="2968553" y="931432"/>
                  <a:pt x="2968553" y="887938"/>
                  <a:pt x="2995161" y="861358"/>
                </a:cubicBezTo>
                <a:cubicBezTo>
                  <a:pt x="3021770" y="834778"/>
                  <a:pt x="3065311" y="834778"/>
                  <a:pt x="3091920" y="861358"/>
                </a:cubicBezTo>
                <a:cubicBezTo>
                  <a:pt x="3105224" y="874648"/>
                  <a:pt x="3111876" y="892168"/>
                  <a:pt x="3111876" y="909686"/>
                </a:cubicBezTo>
                <a:close/>
                <a:moveTo>
                  <a:pt x="3111876" y="587275"/>
                </a:moveTo>
                <a:cubicBezTo>
                  <a:pt x="3111876" y="604794"/>
                  <a:pt x="3105224" y="622312"/>
                  <a:pt x="3091920" y="635602"/>
                </a:cubicBezTo>
                <a:cubicBezTo>
                  <a:pt x="3065311" y="662182"/>
                  <a:pt x="3021770" y="662182"/>
                  <a:pt x="2995161" y="635602"/>
                </a:cubicBezTo>
                <a:cubicBezTo>
                  <a:pt x="2968553" y="609022"/>
                  <a:pt x="2968553" y="565528"/>
                  <a:pt x="2995161" y="538948"/>
                </a:cubicBezTo>
                <a:cubicBezTo>
                  <a:pt x="3021770" y="512369"/>
                  <a:pt x="3065311" y="512369"/>
                  <a:pt x="3091920" y="538948"/>
                </a:cubicBezTo>
                <a:cubicBezTo>
                  <a:pt x="3105224" y="552238"/>
                  <a:pt x="3111876" y="569757"/>
                  <a:pt x="3111876" y="587275"/>
                </a:cubicBezTo>
                <a:close/>
                <a:moveTo>
                  <a:pt x="3158182" y="1553640"/>
                </a:moveTo>
                <a:cubicBezTo>
                  <a:pt x="3158182" y="1582808"/>
                  <a:pt x="3147038" y="1611978"/>
                  <a:pt x="3124749" y="1634242"/>
                </a:cubicBezTo>
                <a:cubicBezTo>
                  <a:pt x="3080170" y="1678772"/>
                  <a:pt x="3007947" y="1678772"/>
                  <a:pt x="2963369" y="1634242"/>
                </a:cubicBezTo>
                <a:cubicBezTo>
                  <a:pt x="2918791" y="1589712"/>
                  <a:pt x="2918791" y="1517566"/>
                  <a:pt x="2963369" y="1473038"/>
                </a:cubicBezTo>
                <a:cubicBezTo>
                  <a:pt x="3007947" y="1428508"/>
                  <a:pt x="3080170" y="1428508"/>
                  <a:pt x="3124749" y="1473038"/>
                </a:cubicBezTo>
                <a:cubicBezTo>
                  <a:pt x="3147038" y="1495302"/>
                  <a:pt x="3158182" y="1524472"/>
                  <a:pt x="3158182" y="1553640"/>
                </a:cubicBezTo>
                <a:close/>
                <a:moveTo>
                  <a:pt x="3227554" y="3971232"/>
                </a:moveTo>
                <a:cubicBezTo>
                  <a:pt x="3227554" y="3977058"/>
                  <a:pt x="3225308" y="3982926"/>
                  <a:pt x="3220815" y="3987412"/>
                </a:cubicBezTo>
                <a:cubicBezTo>
                  <a:pt x="3212176" y="3996388"/>
                  <a:pt x="3197662" y="3996388"/>
                  <a:pt x="3188677" y="3987412"/>
                </a:cubicBezTo>
                <a:cubicBezTo>
                  <a:pt x="3179692" y="3978782"/>
                  <a:pt x="3179692" y="3964284"/>
                  <a:pt x="3188677" y="3955310"/>
                </a:cubicBezTo>
                <a:cubicBezTo>
                  <a:pt x="3197316" y="3946334"/>
                  <a:pt x="3211830" y="3946334"/>
                  <a:pt x="3220815" y="3955310"/>
                </a:cubicBezTo>
                <a:cubicBezTo>
                  <a:pt x="3225308" y="3959626"/>
                  <a:pt x="3227554" y="3965408"/>
                  <a:pt x="3227554" y="3971232"/>
                </a:cubicBezTo>
                <a:close/>
                <a:moveTo>
                  <a:pt x="3227554" y="3648822"/>
                </a:moveTo>
                <a:cubicBezTo>
                  <a:pt x="3227554" y="3654648"/>
                  <a:pt x="3225308" y="3660516"/>
                  <a:pt x="3220815" y="3665004"/>
                </a:cubicBezTo>
                <a:cubicBezTo>
                  <a:pt x="3212176" y="3673978"/>
                  <a:pt x="3197662" y="3673978"/>
                  <a:pt x="3188677" y="3665004"/>
                </a:cubicBezTo>
                <a:cubicBezTo>
                  <a:pt x="3179692" y="3656374"/>
                  <a:pt x="3179692" y="3641876"/>
                  <a:pt x="3188678" y="3632900"/>
                </a:cubicBezTo>
                <a:cubicBezTo>
                  <a:pt x="3197317" y="3623926"/>
                  <a:pt x="3211830" y="3623926"/>
                  <a:pt x="3220815" y="3632900"/>
                </a:cubicBezTo>
                <a:cubicBezTo>
                  <a:pt x="3225308" y="3637216"/>
                  <a:pt x="3227554" y="3642998"/>
                  <a:pt x="3227554" y="3648822"/>
                </a:cubicBezTo>
                <a:close/>
                <a:moveTo>
                  <a:pt x="3227554" y="3326758"/>
                </a:moveTo>
                <a:cubicBezTo>
                  <a:pt x="3227554" y="3332584"/>
                  <a:pt x="3225308" y="3338452"/>
                  <a:pt x="3220815" y="3342940"/>
                </a:cubicBezTo>
                <a:cubicBezTo>
                  <a:pt x="3212177" y="3351914"/>
                  <a:pt x="3197663" y="3351914"/>
                  <a:pt x="3188678" y="3342940"/>
                </a:cubicBezTo>
                <a:cubicBezTo>
                  <a:pt x="3179693" y="3334310"/>
                  <a:pt x="3179693" y="3319812"/>
                  <a:pt x="3188678" y="3310836"/>
                </a:cubicBezTo>
                <a:cubicBezTo>
                  <a:pt x="3197317" y="3301862"/>
                  <a:pt x="3211830" y="3301862"/>
                  <a:pt x="3220815" y="3310836"/>
                </a:cubicBezTo>
                <a:cubicBezTo>
                  <a:pt x="3225308" y="3315152"/>
                  <a:pt x="3227554" y="3320934"/>
                  <a:pt x="3227554" y="3326758"/>
                </a:cubicBezTo>
                <a:close/>
                <a:moveTo>
                  <a:pt x="3227554" y="3004350"/>
                </a:moveTo>
                <a:cubicBezTo>
                  <a:pt x="3227554" y="3010176"/>
                  <a:pt x="3225308" y="3016044"/>
                  <a:pt x="3220815" y="3020530"/>
                </a:cubicBezTo>
                <a:cubicBezTo>
                  <a:pt x="3212177" y="3029506"/>
                  <a:pt x="3197663" y="3029506"/>
                  <a:pt x="3188678" y="3020530"/>
                </a:cubicBezTo>
                <a:cubicBezTo>
                  <a:pt x="3179693" y="3011902"/>
                  <a:pt x="3179693" y="2997404"/>
                  <a:pt x="3188678" y="2988428"/>
                </a:cubicBezTo>
                <a:cubicBezTo>
                  <a:pt x="3197317" y="2979452"/>
                  <a:pt x="3211830" y="2979452"/>
                  <a:pt x="3220815" y="2988428"/>
                </a:cubicBezTo>
                <a:cubicBezTo>
                  <a:pt x="3225308" y="2992744"/>
                  <a:pt x="3227554" y="2998526"/>
                  <a:pt x="3227554" y="3004350"/>
                </a:cubicBezTo>
                <a:close/>
                <a:moveTo>
                  <a:pt x="3250534" y="2682072"/>
                </a:moveTo>
                <a:cubicBezTo>
                  <a:pt x="3250534" y="2693722"/>
                  <a:pt x="3246042" y="2705372"/>
                  <a:pt x="3237057" y="2714346"/>
                </a:cubicBezTo>
                <a:cubicBezTo>
                  <a:pt x="3219088" y="2732296"/>
                  <a:pt x="3190406" y="2732296"/>
                  <a:pt x="3172437" y="2714346"/>
                </a:cubicBezTo>
                <a:cubicBezTo>
                  <a:pt x="3154467" y="2696396"/>
                  <a:pt x="3154467" y="2667746"/>
                  <a:pt x="3172437" y="2649796"/>
                </a:cubicBezTo>
                <a:cubicBezTo>
                  <a:pt x="3190406" y="2631846"/>
                  <a:pt x="3219088" y="2631846"/>
                  <a:pt x="3237057" y="2649796"/>
                </a:cubicBezTo>
                <a:cubicBezTo>
                  <a:pt x="3246042" y="2658772"/>
                  <a:pt x="3250534" y="2670422"/>
                  <a:pt x="3250534" y="2682072"/>
                </a:cubicBezTo>
                <a:close/>
                <a:moveTo>
                  <a:pt x="3250534" y="1715320"/>
                </a:moveTo>
                <a:cubicBezTo>
                  <a:pt x="3250534" y="1727012"/>
                  <a:pt x="3246042" y="1738662"/>
                  <a:pt x="3237057" y="1747464"/>
                </a:cubicBezTo>
                <a:cubicBezTo>
                  <a:pt x="3219088" y="1765414"/>
                  <a:pt x="3190406" y="1765414"/>
                  <a:pt x="3172437" y="1747464"/>
                </a:cubicBezTo>
                <a:cubicBezTo>
                  <a:pt x="3154467" y="1729514"/>
                  <a:pt x="3154467" y="1700864"/>
                  <a:pt x="3172437" y="1682914"/>
                </a:cubicBezTo>
                <a:cubicBezTo>
                  <a:pt x="3190406" y="1664964"/>
                  <a:pt x="3219088" y="1664964"/>
                  <a:pt x="3237057" y="1682914"/>
                </a:cubicBezTo>
                <a:cubicBezTo>
                  <a:pt x="3246042" y="1691890"/>
                  <a:pt x="3250534" y="1703626"/>
                  <a:pt x="3250534" y="1715320"/>
                </a:cubicBezTo>
                <a:close/>
                <a:moveTo>
                  <a:pt x="3250879" y="2037254"/>
                </a:moveTo>
                <a:cubicBezTo>
                  <a:pt x="3250879" y="2048904"/>
                  <a:pt x="3246387" y="2060554"/>
                  <a:pt x="3237402" y="2069528"/>
                </a:cubicBezTo>
                <a:cubicBezTo>
                  <a:pt x="3219433" y="2087478"/>
                  <a:pt x="3190752" y="2087478"/>
                  <a:pt x="3172782" y="2069528"/>
                </a:cubicBezTo>
                <a:cubicBezTo>
                  <a:pt x="3154813" y="2051578"/>
                  <a:pt x="3154813" y="2022928"/>
                  <a:pt x="3172782" y="2004978"/>
                </a:cubicBezTo>
                <a:cubicBezTo>
                  <a:pt x="3190752" y="1987028"/>
                  <a:pt x="3219433" y="1987028"/>
                  <a:pt x="3237402" y="2004978"/>
                </a:cubicBezTo>
                <a:cubicBezTo>
                  <a:pt x="3246387" y="2013954"/>
                  <a:pt x="3250879" y="2025604"/>
                  <a:pt x="3250879" y="2037254"/>
                </a:cubicBezTo>
                <a:close/>
                <a:moveTo>
                  <a:pt x="3250879" y="103835"/>
                </a:moveTo>
                <a:cubicBezTo>
                  <a:pt x="3250879" y="115485"/>
                  <a:pt x="3246387" y="127135"/>
                  <a:pt x="3237402" y="136110"/>
                </a:cubicBezTo>
                <a:cubicBezTo>
                  <a:pt x="3219433" y="154060"/>
                  <a:pt x="3190752" y="154060"/>
                  <a:pt x="3172782" y="136110"/>
                </a:cubicBezTo>
                <a:cubicBezTo>
                  <a:pt x="3154813" y="118160"/>
                  <a:pt x="3154813" y="89509"/>
                  <a:pt x="3172782" y="71559"/>
                </a:cubicBezTo>
                <a:cubicBezTo>
                  <a:pt x="3190752" y="53609"/>
                  <a:pt x="3219433" y="53609"/>
                  <a:pt x="3237402" y="71559"/>
                </a:cubicBezTo>
                <a:cubicBezTo>
                  <a:pt x="3246387" y="80534"/>
                  <a:pt x="3250879" y="92185"/>
                  <a:pt x="3250879" y="103835"/>
                </a:cubicBezTo>
                <a:close/>
                <a:moveTo>
                  <a:pt x="3251225" y="2359662"/>
                </a:moveTo>
                <a:cubicBezTo>
                  <a:pt x="3251225" y="2371312"/>
                  <a:pt x="3246733" y="2382964"/>
                  <a:pt x="3237749" y="2391938"/>
                </a:cubicBezTo>
                <a:cubicBezTo>
                  <a:pt x="3219778" y="2409886"/>
                  <a:pt x="3191097" y="2409886"/>
                  <a:pt x="3173128" y="2391938"/>
                </a:cubicBezTo>
                <a:cubicBezTo>
                  <a:pt x="3155158" y="2373988"/>
                  <a:pt x="3155158" y="2345336"/>
                  <a:pt x="3173128" y="2327386"/>
                </a:cubicBezTo>
                <a:cubicBezTo>
                  <a:pt x="3191097" y="2309436"/>
                  <a:pt x="3219778" y="2309436"/>
                  <a:pt x="3237749" y="2327386"/>
                </a:cubicBezTo>
                <a:cubicBezTo>
                  <a:pt x="3246733" y="2336362"/>
                  <a:pt x="3251225" y="2348012"/>
                  <a:pt x="3251225" y="2359662"/>
                </a:cubicBezTo>
                <a:close/>
                <a:moveTo>
                  <a:pt x="3273255" y="1391918"/>
                </a:moveTo>
                <a:cubicBezTo>
                  <a:pt x="3273255" y="1409436"/>
                  <a:pt x="3266603" y="1426954"/>
                  <a:pt x="3253299" y="1440244"/>
                </a:cubicBezTo>
                <a:cubicBezTo>
                  <a:pt x="3226690" y="1466824"/>
                  <a:pt x="3183149" y="1466824"/>
                  <a:pt x="3156541" y="1440244"/>
                </a:cubicBezTo>
                <a:cubicBezTo>
                  <a:pt x="3129932" y="1413664"/>
                  <a:pt x="3129932" y="1370170"/>
                  <a:pt x="3156541" y="1343590"/>
                </a:cubicBezTo>
                <a:cubicBezTo>
                  <a:pt x="3183149" y="1317010"/>
                  <a:pt x="3226690" y="1317010"/>
                  <a:pt x="3253299" y="1343590"/>
                </a:cubicBezTo>
                <a:cubicBezTo>
                  <a:pt x="3266603" y="1356880"/>
                  <a:pt x="3273255" y="1374400"/>
                  <a:pt x="3273255" y="1391918"/>
                </a:cubicBezTo>
                <a:close/>
                <a:moveTo>
                  <a:pt x="3273255" y="1069510"/>
                </a:moveTo>
                <a:cubicBezTo>
                  <a:pt x="3273255" y="1087028"/>
                  <a:pt x="3266603" y="1104546"/>
                  <a:pt x="3253299" y="1117836"/>
                </a:cubicBezTo>
                <a:cubicBezTo>
                  <a:pt x="3226690" y="1144414"/>
                  <a:pt x="3183149" y="1144414"/>
                  <a:pt x="3156541" y="1117836"/>
                </a:cubicBezTo>
                <a:cubicBezTo>
                  <a:pt x="3129932" y="1091256"/>
                  <a:pt x="3129932" y="1047762"/>
                  <a:pt x="3156541" y="1021182"/>
                </a:cubicBezTo>
                <a:cubicBezTo>
                  <a:pt x="3183149" y="994602"/>
                  <a:pt x="3226690" y="994602"/>
                  <a:pt x="3253299" y="1021182"/>
                </a:cubicBezTo>
                <a:cubicBezTo>
                  <a:pt x="3266603" y="1034472"/>
                  <a:pt x="3273255" y="1051992"/>
                  <a:pt x="3273255" y="1069510"/>
                </a:cubicBezTo>
                <a:close/>
                <a:moveTo>
                  <a:pt x="3273255" y="747100"/>
                </a:moveTo>
                <a:cubicBezTo>
                  <a:pt x="3273255" y="764618"/>
                  <a:pt x="3266603" y="782136"/>
                  <a:pt x="3253299" y="795426"/>
                </a:cubicBezTo>
                <a:cubicBezTo>
                  <a:pt x="3226690" y="822006"/>
                  <a:pt x="3183149" y="822006"/>
                  <a:pt x="3156541" y="795426"/>
                </a:cubicBezTo>
                <a:cubicBezTo>
                  <a:pt x="3129932" y="768846"/>
                  <a:pt x="3129932" y="725352"/>
                  <a:pt x="3156541" y="698772"/>
                </a:cubicBezTo>
                <a:cubicBezTo>
                  <a:pt x="3183149" y="672192"/>
                  <a:pt x="3226690" y="672192"/>
                  <a:pt x="3253299" y="698772"/>
                </a:cubicBezTo>
                <a:cubicBezTo>
                  <a:pt x="3266603" y="712062"/>
                  <a:pt x="3273255" y="729582"/>
                  <a:pt x="3273255" y="747100"/>
                </a:cubicBezTo>
                <a:close/>
                <a:moveTo>
                  <a:pt x="3273255" y="426071"/>
                </a:moveTo>
                <a:cubicBezTo>
                  <a:pt x="3273255" y="443590"/>
                  <a:pt x="3266603" y="461108"/>
                  <a:pt x="3253299" y="474398"/>
                </a:cubicBezTo>
                <a:cubicBezTo>
                  <a:pt x="3226690" y="500977"/>
                  <a:pt x="3183149" y="500977"/>
                  <a:pt x="3156541" y="474398"/>
                </a:cubicBezTo>
                <a:cubicBezTo>
                  <a:pt x="3129932" y="447818"/>
                  <a:pt x="3129932" y="404324"/>
                  <a:pt x="3156541" y="377744"/>
                </a:cubicBezTo>
                <a:cubicBezTo>
                  <a:pt x="3183149" y="351164"/>
                  <a:pt x="3226690" y="351164"/>
                  <a:pt x="3253299" y="377744"/>
                </a:cubicBezTo>
                <a:cubicBezTo>
                  <a:pt x="3266603" y="391034"/>
                  <a:pt x="3273255" y="408553"/>
                  <a:pt x="3273255" y="426071"/>
                </a:cubicBezTo>
                <a:close/>
                <a:moveTo>
                  <a:pt x="3273600" y="4293944"/>
                </a:moveTo>
                <a:cubicBezTo>
                  <a:pt x="3273600" y="4311462"/>
                  <a:pt x="3266948" y="4328980"/>
                  <a:pt x="3253644" y="4342270"/>
                </a:cubicBezTo>
                <a:cubicBezTo>
                  <a:pt x="3227035" y="4368848"/>
                  <a:pt x="3183494" y="4368848"/>
                  <a:pt x="3156885" y="4342270"/>
                </a:cubicBezTo>
                <a:cubicBezTo>
                  <a:pt x="3130276" y="4315690"/>
                  <a:pt x="3130276" y="4272196"/>
                  <a:pt x="3156885" y="4245616"/>
                </a:cubicBezTo>
                <a:cubicBezTo>
                  <a:pt x="3183494" y="4219036"/>
                  <a:pt x="3227035" y="4219036"/>
                  <a:pt x="3253644" y="4245616"/>
                </a:cubicBezTo>
                <a:cubicBezTo>
                  <a:pt x="3266948" y="4258906"/>
                  <a:pt x="3273600" y="4276426"/>
                  <a:pt x="3273600" y="4293944"/>
                </a:cubicBezTo>
                <a:close/>
                <a:moveTo>
                  <a:pt x="3388587" y="3809682"/>
                </a:moveTo>
                <a:cubicBezTo>
                  <a:pt x="3388587" y="3815508"/>
                  <a:pt x="3386341" y="3821376"/>
                  <a:pt x="3381849" y="3825862"/>
                </a:cubicBezTo>
                <a:cubicBezTo>
                  <a:pt x="3373210" y="3834838"/>
                  <a:pt x="3358696" y="3834838"/>
                  <a:pt x="3349711" y="3825862"/>
                </a:cubicBezTo>
                <a:cubicBezTo>
                  <a:pt x="3340726" y="3817232"/>
                  <a:pt x="3340726" y="3802734"/>
                  <a:pt x="3349711" y="3793760"/>
                </a:cubicBezTo>
                <a:cubicBezTo>
                  <a:pt x="3358350" y="3784784"/>
                  <a:pt x="3372864" y="3784784"/>
                  <a:pt x="3381849" y="3793760"/>
                </a:cubicBezTo>
                <a:cubicBezTo>
                  <a:pt x="3386341" y="3798076"/>
                  <a:pt x="3388587" y="3803858"/>
                  <a:pt x="3388587" y="3809682"/>
                </a:cubicBezTo>
                <a:close/>
                <a:moveTo>
                  <a:pt x="3389279" y="3487272"/>
                </a:moveTo>
                <a:cubicBezTo>
                  <a:pt x="3389279" y="3493098"/>
                  <a:pt x="3387033" y="3498966"/>
                  <a:pt x="3382541" y="3503454"/>
                </a:cubicBezTo>
                <a:cubicBezTo>
                  <a:pt x="3373902" y="3512428"/>
                  <a:pt x="3359387" y="3512428"/>
                  <a:pt x="3350402" y="3503454"/>
                </a:cubicBezTo>
                <a:cubicBezTo>
                  <a:pt x="3341417" y="3494824"/>
                  <a:pt x="3341417" y="3480326"/>
                  <a:pt x="3350402" y="3471350"/>
                </a:cubicBezTo>
                <a:cubicBezTo>
                  <a:pt x="3359042" y="3462376"/>
                  <a:pt x="3373555" y="3462376"/>
                  <a:pt x="3382541" y="3471350"/>
                </a:cubicBezTo>
                <a:cubicBezTo>
                  <a:pt x="3387033" y="3475666"/>
                  <a:pt x="3389279" y="3481448"/>
                  <a:pt x="3389279" y="3487272"/>
                </a:cubicBezTo>
                <a:close/>
                <a:moveTo>
                  <a:pt x="3389279" y="3164864"/>
                </a:moveTo>
                <a:cubicBezTo>
                  <a:pt x="3389279" y="3170690"/>
                  <a:pt x="3387033" y="3176558"/>
                  <a:pt x="3382541" y="3181044"/>
                </a:cubicBezTo>
                <a:cubicBezTo>
                  <a:pt x="3373902" y="3190020"/>
                  <a:pt x="3359387" y="3190020"/>
                  <a:pt x="3350402" y="3181044"/>
                </a:cubicBezTo>
                <a:cubicBezTo>
                  <a:pt x="3341417" y="3172416"/>
                  <a:pt x="3341417" y="3157916"/>
                  <a:pt x="3350402" y="3148942"/>
                </a:cubicBezTo>
                <a:cubicBezTo>
                  <a:pt x="3359042" y="3139968"/>
                  <a:pt x="3373555" y="3139968"/>
                  <a:pt x="3382541" y="3148942"/>
                </a:cubicBezTo>
                <a:cubicBezTo>
                  <a:pt x="3387033" y="3153258"/>
                  <a:pt x="3389279" y="3159040"/>
                  <a:pt x="3389279" y="3164864"/>
                </a:cubicBezTo>
                <a:close/>
                <a:moveTo>
                  <a:pt x="3411913" y="2520176"/>
                </a:moveTo>
                <a:cubicBezTo>
                  <a:pt x="3411913" y="2531828"/>
                  <a:pt x="3407421" y="2543478"/>
                  <a:pt x="3398436" y="2552452"/>
                </a:cubicBezTo>
                <a:cubicBezTo>
                  <a:pt x="3380467" y="2570402"/>
                  <a:pt x="3351784" y="2570402"/>
                  <a:pt x="3333815" y="2552452"/>
                </a:cubicBezTo>
                <a:cubicBezTo>
                  <a:pt x="3315846" y="2534502"/>
                  <a:pt x="3315846" y="2505850"/>
                  <a:pt x="3333815" y="2487900"/>
                </a:cubicBezTo>
                <a:cubicBezTo>
                  <a:pt x="3351784" y="2469950"/>
                  <a:pt x="3380467" y="2469950"/>
                  <a:pt x="3398436" y="2487900"/>
                </a:cubicBezTo>
                <a:cubicBezTo>
                  <a:pt x="3407421" y="2496876"/>
                  <a:pt x="3411913" y="2508526"/>
                  <a:pt x="3411913" y="2520176"/>
                </a:cubicBezTo>
                <a:close/>
                <a:moveTo>
                  <a:pt x="3411913" y="2197768"/>
                </a:moveTo>
                <a:cubicBezTo>
                  <a:pt x="3411913" y="2209418"/>
                  <a:pt x="3407421" y="2221068"/>
                  <a:pt x="3398436" y="2230042"/>
                </a:cubicBezTo>
                <a:cubicBezTo>
                  <a:pt x="3380467" y="2247648"/>
                  <a:pt x="3351784" y="2247648"/>
                  <a:pt x="3333815" y="2230042"/>
                </a:cubicBezTo>
                <a:cubicBezTo>
                  <a:pt x="3315846" y="2212092"/>
                  <a:pt x="3315846" y="2183442"/>
                  <a:pt x="3333815" y="2165492"/>
                </a:cubicBezTo>
                <a:cubicBezTo>
                  <a:pt x="3351784" y="2147542"/>
                  <a:pt x="3380467" y="2147542"/>
                  <a:pt x="3398436" y="2165492"/>
                </a:cubicBezTo>
                <a:cubicBezTo>
                  <a:pt x="3407421" y="2174468"/>
                  <a:pt x="3411913" y="2186118"/>
                  <a:pt x="3411913" y="2197768"/>
                </a:cubicBezTo>
                <a:close/>
                <a:moveTo>
                  <a:pt x="3411913" y="1875358"/>
                </a:moveTo>
                <a:cubicBezTo>
                  <a:pt x="3411913" y="1887010"/>
                  <a:pt x="3407421" y="1898660"/>
                  <a:pt x="3398436" y="1907634"/>
                </a:cubicBezTo>
                <a:cubicBezTo>
                  <a:pt x="3380467" y="1925238"/>
                  <a:pt x="3351784" y="1925238"/>
                  <a:pt x="3333815" y="1907634"/>
                </a:cubicBezTo>
                <a:cubicBezTo>
                  <a:pt x="3315846" y="1889684"/>
                  <a:pt x="3315846" y="1861032"/>
                  <a:pt x="3333815" y="1843082"/>
                </a:cubicBezTo>
                <a:cubicBezTo>
                  <a:pt x="3351784" y="1825132"/>
                  <a:pt x="3380467" y="1825132"/>
                  <a:pt x="3398436" y="1843082"/>
                </a:cubicBezTo>
                <a:cubicBezTo>
                  <a:pt x="3407421" y="1852058"/>
                  <a:pt x="3411913" y="1863708"/>
                  <a:pt x="3411913" y="1875358"/>
                </a:cubicBezTo>
                <a:close/>
                <a:moveTo>
                  <a:pt x="3426921" y="4424422"/>
                </a:moveTo>
                <a:lnTo>
                  <a:pt x="3306366" y="4424422"/>
                </a:lnTo>
                <a:lnTo>
                  <a:pt x="3318264" y="4406474"/>
                </a:lnTo>
                <a:cubicBezTo>
                  <a:pt x="3344873" y="4379896"/>
                  <a:pt x="3388414" y="4379896"/>
                  <a:pt x="3415023" y="4406474"/>
                </a:cubicBezTo>
                <a:close/>
                <a:moveTo>
                  <a:pt x="3434289" y="1231404"/>
                </a:moveTo>
                <a:cubicBezTo>
                  <a:pt x="3434289" y="1248922"/>
                  <a:pt x="3427637" y="1266440"/>
                  <a:pt x="3414333" y="1279730"/>
                </a:cubicBezTo>
                <a:cubicBezTo>
                  <a:pt x="3387723" y="1306310"/>
                  <a:pt x="3344182" y="1306310"/>
                  <a:pt x="3317573" y="1279730"/>
                </a:cubicBezTo>
                <a:cubicBezTo>
                  <a:pt x="3290966" y="1253150"/>
                  <a:pt x="3290966" y="1209656"/>
                  <a:pt x="3317573" y="1183076"/>
                </a:cubicBezTo>
                <a:cubicBezTo>
                  <a:pt x="3344182" y="1156496"/>
                  <a:pt x="3387723" y="1156496"/>
                  <a:pt x="3414333" y="1183076"/>
                </a:cubicBezTo>
                <a:cubicBezTo>
                  <a:pt x="3427637" y="1196366"/>
                  <a:pt x="3434289" y="1213886"/>
                  <a:pt x="3434289" y="1231404"/>
                </a:cubicBezTo>
                <a:close/>
                <a:moveTo>
                  <a:pt x="3434289" y="586585"/>
                </a:moveTo>
                <a:cubicBezTo>
                  <a:pt x="3434289" y="604104"/>
                  <a:pt x="3427637" y="621622"/>
                  <a:pt x="3414333" y="634912"/>
                </a:cubicBezTo>
                <a:cubicBezTo>
                  <a:pt x="3387723" y="661492"/>
                  <a:pt x="3344182" y="661492"/>
                  <a:pt x="3317573" y="634912"/>
                </a:cubicBezTo>
                <a:cubicBezTo>
                  <a:pt x="3290966" y="608332"/>
                  <a:pt x="3290966" y="564838"/>
                  <a:pt x="3317573" y="538258"/>
                </a:cubicBezTo>
                <a:cubicBezTo>
                  <a:pt x="3344182" y="511678"/>
                  <a:pt x="3387723" y="511678"/>
                  <a:pt x="3414333" y="538258"/>
                </a:cubicBezTo>
                <a:cubicBezTo>
                  <a:pt x="3427637" y="551548"/>
                  <a:pt x="3434289" y="569067"/>
                  <a:pt x="3434289" y="586585"/>
                </a:cubicBezTo>
                <a:close/>
                <a:moveTo>
                  <a:pt x="3434634" y="909340"/>
                </a:moveTo>
                <a:cubicBezTo>
                  <a:pt x="3434634" y="926858"/>
                  <a:pt x="3427982" y="944376"/>
                  <a:pt x="3414678" y="957666"/>
                </a:cubicBezTo>
                <a:cubicBezTo>
                  <a:pt x="3388070" y="984246"/>
                  <a:pt x="3344529" y="984246"/>
                  <a:pt x="3317920" y="957666"/>
                </a:cubicBezTo>
                <a:cubicBezTo>
                  <a:pt x="3291311" y="931086"/>
                  <a:pt x="3291311" y="887592"/>
                  <a:pt x="3317920" y="861012"/>
                </a:cubicBezTo>
                <a:cubicBezTo>
                  <a:pt x="3344529" y="834432"/>
                  <a:pt x="3388070" y="834432"/>
                  <a:pt x="3414678" y="861012"/>
                </a:cubicBezTo>
                <a:cubicBezTo>
                  <a:pt x="3427982" y="874302"/>
                  <a:pt x="3434634" y="891822"/>
                  <a:pt x="3434634" y="909340"/>
                </a:cubicBezTo>
                <a:close/>
                <a:moveTo>
                  <a:pt x="3457269" y="4132178"/>
                </a:moveTo>
                <a:cubicBezTo>
                  <a:pt x="3457269" y="4155520"/>
                  <a:pt x="3448370" y="4178822"/>
                  <a:pt x="3430573" y="4196598"/>
                </a:cubicBezTo>
                <a:cubicBezTo>
                  <a:pt x="3394980" y="4232154"/>
                  <a:pt x="3337271" y="4232154"/>
                  <a:pt x="3301677" y="4196598"/>
                </a:cubicBezTo>
                <a:cubicBezTo>
                  <a:pt x="3266084" y="4160698"/>
                  <a:pt x="3266084" y="4103052"/>
                  <a:pt x="3301677" y="4067496"/>
                </a:cubicBezTo>
                <a:cubicBezTo>
                  <a:pt x="3337271" y="4031942"/>
                  <a:pt x="3394980" y="4031942"/>
                  <a:pt x="3430573" y="4067496"/>
                </a:cubicBezTo>
                <a:cubicBezTo>
                  <a:pt x="3448370" y="4085446"/>
                  <a:pt x="3457269" y="4108834"/>
                  <a:pt x="3457269" y="4132178"/>
                </a:cubicBezTo>
                <a:close/>
                <a:moveTo>
                  <a:pt x="3480249" y="2842586"/>
                </a:moveTo>
                <a:cubicBezTo>
                  <a:pt x="3480249" y="2871754"/>
                  <a:pt x="3469104" y="2900922"/>
                  <a:pt x="3446815" y="2923186"/>
                </a:cubicBezTo>
                <a:cubicBezTo>
                  <a:pt x="3402237" y="2967716"/>
                  <a:pt x="3330014" y="2967716"/>
                  <a:pt x="3285436" y="2923186"/>
                </a:cubicBezTo>
                <a:cubicBezTo>
                  <a:pt x="3240858" y="2878658"/>
                  <a:pt x="3240858" y="2806512"/>
                  <a:pt x="3285436" y="2761982"/>
                </a:cubicBezTo>
                <a:cubicBezTo>
                  <a:pt x="3330014" y="2717452"/>
                  <a:pt x="3402237" y="2717452"/>
                  <a:pt x="3446815" y="2761982"/>
                </a:cubicBezTo>
                <a:cubicBezTo>
                  <a:pt x="3469104" y="2784248"/>
                  <a:pt x="3480249" y="2813416"/>
                  <a:pt x="3480249" y="2842586"/>
                </a:cubicBezTo>
                <a:close/>
                <a:moveTo>
                  <a:pt x="3480595" y="264694"/>
                </a:moveTo>
                <a:cubicBezTo>
                  <a:pt x="3480595" y="293863"/>
                  <a:pt x="3469451" y="323031"/>
                  <a:pt x="3447162" y="345296"/>
                </a:cubicBezTo>
                <a:cubicBezTo>
                  <a:pt x="3402583" y="389826"/>
                  <a:pt x="3330359" y="389826"/>
                  <a:pt x="3285781" y="345296"/>
                </a:cubicBezTo>
                <a:cubicBezTo>
                  <a:pt x="3241203" y="300766"/>
                  <a:pt x="3241203" y="228621"/>
                  <a:pt x="3285781" y="184092"/>
                </a:cubicBezTo>
                <a:cubicBezTo>
                  <a:pt x="3330359" y="139562"/>
                  <a:pt x="3402583" y="139562"/>
                  <a:pt x="3447162" y="184092"/>
                </a:cubicBezTo>
                <a:cubicBezTo>
                  <a:pt x="3469451" y="206357"/>
                  <a:pt x="3480595" y="235525"/>
                  <a:pt x="3480595" y="264694"/>
                </a:cubicBezTo>
                <a:close/>
                <a:moveTo>
                  <a:pt x="3480940" y="1553986"/>
                </a:moveTo>
                <a:cubicBezTo>
                  <a:pt x="3480940" y="1568570"/>
                  <a:pt x="3478154" y="1583154"/>
                  <a:pt x="3472582" y="1596876"/>
                </a:cubicBezTo>
                <a:lnTo>
                  <a:pt x="3448052" y="1633766"/>
                </a:lnTo>
                <a:lnTo>
                  <a:pt x="3446815" y="1634586"/>
                </a:lnTo>
                <a:lnTo>
                  <a:pt x="3446270" y="1635406"/>
                </a:lnTo>
                <a:lnTo>
                  <a:pt x="3409753" y="1659634"/>
                </a:lnTo>
                <a:cubicBezTo>
                  <a:pt x="3368545" y="1676334"/>
                  <a:pt x="3319561" y="1667984"/>
                  <a:pt x="3286128" y="1634586"/>
                </a:cubicBezTo>
                <a:cubicBezTo>
                  <a:pt x="3241550" y="1590058"/>
                  <a:pt x="3241550" y="1517912"/>
                  <a:pt x="3286128" y="1473382"/>
                </a:cubicBezTo>
                <a:cubicBezTo>
                  <a:pt x="3330706" y="1428852"/>
                  <a:pt x="3402928" y="1428852"/>
                  <a:pt x="3447507" y="1473382"/>
                </a:cubicBezTo>
                <a:cubicBezTo>
                  <a:pt x="3469796" y="1495648"/>
                  <a:pt x="3480940" y="1524816"/>
                  <a:pt x="3480940" y="1553986"/>
                </a:cubicBezTo>
                <a:close/>
                <a:moveTo>
                  <a:pt x="3550658" y="3648478"/>
                </a:moveTo>
                <a:cubicBezTo>
                  <a:pt x="3550658" y="3654304"/>
                  <a:pt x="3548412" y="3660172"/>
                  <a:pt x="3543919" y="3664658"/>
                </a:cubicBezTo>
                <a:cubicBezTo>
                  <a:pt x="3535280" y="3673634"/>
                  <a:pt x="3520766" y="3673634"/>
                  <a:pt x="3511781" y="3664658"/>
                </a:cubicBezTo>
                <a:cubicBezTo>
                  <a:pt x="3502797" y="3656028"/>
                  <a:pt x="3502797" y="3641530"/>
                  <a:pt x="3511781" y="3632556"/>
                </a:cubicBezTo>
                <a:cubicBezTo>
                  <a:pt x="3520421" y="3623580"/>
                  <a:pt x="3534936" y="3623580"/>
                  <a:pt x="3543919" y="3632556"/>
                </a:cubicBezTo>
                <a:cubicBezTo>
                  <a:pt x="3548412" y="3636872"/>
                  <a:pt x="3550658" y="3642654"/>
                  <a:pt x="3550658" y="3648478"/>
                </a:cubicBezTo>
                <a:close/>
                <a:moveTo>
                  <a:pt x="3550658" y="3326068"/>
                </a:moveTo>
                <a:cubicBezTo>
                  <a:pt x="3550658" y="3331894"/>
                  <a:pt x="3548412" y="3337762"/>
                  <a:pt x="3543919" y="3342250"/>
                </a:cubicBezTo>
                <a:cubicBezTo>
                  <a:pt x="3535281" y="3351224"/>
                  <a:pt x="3520766" y="3351224"/>
                  <a:pt x="3511781" y="3342250"/>
                </a:cubicBezTo>
                <a:cubicBezTo>
                  <a:pt x="3502797" y="3333620"/>
                  <a:pt x="3503142" y="3319122"/>
                  <a:pt x="3511781" y="3310146"/>
                </a:cubicBezTo>
                <a:cubicBezTo>
                  <a:pt x="3520421" y="3301172"/>
                  <a:pt x="3534936" y="3301172"/>
                  <a:pt x="3543919" y="3310146"/>
                </a:cubicBezTo>
                <a:cubicBezTo>
                  <a:pt x="3548412" y="3314462"/>
                  <a:pt x="3550658" y="3320244"/>
                  <a:pt x="3550658" y="3326068"/>
                </a:cubicBezTo>
                <a:close/>
                <a:moveTo>
                  <a:pt x="3573293" y="2358972"/>
                </a:moveTo>
                <a:cubicBezTo>
                  <a:pt x="3573293" y="2370622"/>
                  <a:pt x="3568800" y="2382272"/>
                  <a:pt x="3559815" y="2391246"/>
                </a:cubicBezTo>
                <a:cubicBezTo>
                  <a:pt x="3541846" y="2409196"/>
                  <a:pt x="3513164" y="2409196"/>
                  <a:pt x="3495194" y="2391246"/>
                </a:cubicBezTo>
                <a:cubicBezTo>
                  <a:pt x="3477225" y="2373296"/>
                  <a:pt x="3477225" y="2344646"/>
                  <a:pt x="3495194" y="2326696"/>
                </a:cubicBezTo>
                <a:cubicBezTo>
                  <a:pt x="3513164" y="2308746"/>
                  <a:pt x="3541846" y="2308746"/>
                  <a:pt x="3559815" y="2326696"/>
                </a:cubicBezTo>
                <a:cubicBezTo>
                  <a:pt x="3568800" y="2335672"/>
                  <a:pt x="3573293" y="2347322"/>
                  <a:pt x="3573293" y="2358972"/>
                </a:cubicBezTo>
                <a:close/>
                <a:moveTo>
                  <a:pt x="3573293" y="2036564"/>
                </a:moveTo>
                <a:cubicBezTo>
                  <a:pt x="3573293" y="2048214"/>
                  <a:pt x="3568800" y="2059864"/>
                  <a:pt x="3559815" y="2068838"/>
                </a:cubicBezTo>
                <a:cubicBezTo>
                  <a:pt x="3541846" y="2086788"/>
                  <a:pt x="3513164" y="2086788"/>
                  <a:pt x="3495194" y="2068838"/>
                </a:cubicBezTo>
                <a:cubicBezTo>
                  <a:pt x="3477225" y="2050888"/>
                  <a:pt x="3477225" y="2022238"/>
                  <a:pt x="3495194" y="2004286"/>
                </a:cubicBezTo>
                <a:cubicBezTo>
                  <a:pt x="3513164" y="1986338"/>
                  <a:pt x="3541846" y="1986338"/>
                  <a:pt x="3559815" y="2004286"/>
                </a:cubicBezTo>
                <a:cubicBezTo>
                  <a:pt x="3568800" y="2013262"/>
                  <a:pt x="3573293" y="2024914"/>
                  <a:pt x="3573293" y="2036564"/>
                </a:cubicBezTo>
                <a:close/>
                <a:moveTo>
                  <a:pt x="3596705" y="1070200"/>
                </a:moveTo>
                <a:cubicBezTo>
                  <a:pt x="3596705" y="1087718"/>
                  <a:pt x="3590053" y="1105236"/>
                  <a:pt x="3576748" y="1118526"/>
                </a:cubicBezTo>
                <a:cubicBezTo>
                  <a:pt x="3550139" y="1145106"/>
                  <a:pt x="3506598" y="1145106"/>
                  <a:pt x="3479989" y="1118526"/>
                </a:cubicBezTo>
                <a:cubicBezTo>
                  <a:pt x="3453381" y="1091946"/>
                  <a:pt x="3453381" y="1048452"/>
                  <a:pt x="3479989" y="1021872"/>
                </a:cubicBezTo>
                <a:cubicBezTo>
                  <a:pt x="3506598" y="995292"/>
                  <a:pt x="3550139" y="995292"/>
                  <a:pt x="3576748" y="1021872"/>
                </a:cubicBezTo>
                <a:cubicBezTo>
                  <a:pt x="3590053" y="1035162"/>
                  <a:pt x="3596705" y="1052682"/>
                  <a:pt x="3596705" y="1070200"/>
                </a:cubicBezTo>
                <a:close/>
                <a:moveTo>
                  <a:pt x="3596705" y="747790"/>
                </a:moveTo>
                <a:cubicBezTo>
                  <a:pt x="3596705" y="765308"/>
                  <a:pt x="3590053" y="782826"/>
                  <a:pt x="3576748" y="796116"/>
                </a:cubicBezTo>
                <a:cubicBezTo>
                  <a:pt x="3550139" y="822696"/>
                  <a:pt x="3506598" y="822696"/>
                  <a:pt x="3479989" y="796116"/>
                </a:cubicBezTo>
                <a:cubicBezTo>
                  <a:pt x="3453381" y="769536"/>
                  <a:pt x="3453381" y="726042"/>
                  <a:pt x="3479989" y="699462"/>
                </a:cubicBezTo>
                <a:cubicBezTo>
                  <a:pt x="3506598" y="672884"/>
                  <a:pt x="3550139" y="672884"/>
                  <a:pt x="3576748" y="699462"/>
                </a:cubicBezTo>
                <a:cubicBezTo>
                  <a:pt x="3590053" y="712752"/>
                  <a:pt x="3596705" y="730272"/>
                  <a:pt x="3596705" y="747790"/>
                </a:cubicBezTo>
                <a:close/>
                <a:moveTo>
                  <a:pt x="3618994" y="4293728"/>
                </a:moveTo>
                <a:cubicBezTo>
                  <a:pt x="3618994" y="4317072"/>
                  <a:pt x="3610095" y="4340372"/>
                  <a:pt x="3592298" y="4358148"/>
                </a:cubicBezTo>
                <a:cubicBezTo>
                  <a:pt x="3556359" y="4393702"/>
                  <a:pt x="3498650" y="4393702"/>
                  <a:pt x="3463057" y="4358148"/>
                </a:cubicBezTo>
                <a:cubicBezTo>
                  <a:pt x="3427463" y="4322248"/>
                  <a:pt x="3427463" y="4264600"/>
                  <a:pt x="3463057" y="4229046"/>
                </a:cubicBezTo>
                <a:cubicBezTo>
                  <a:pt x="3498996" y="4193492"/>
                  <a:pt x="3556705" y="4193492"/>
                  <a:pt x="3592298" y="4229046"/>
                </a:cubicBezTo>
                <a:cubicBezTo>
                  <a:pt x="3610095" y="4246996"/>
                  <a:pt x="3618994" y="4270384"/>
                  <a:pt x="3618994" y="4293728"/>
                </a:cubicBezTo>
                <a:close/>
                <a:moveTo>
                  <a:pt x="3619339" y="3970974"/>
                </a:moveTo>
                <a:cubicBezTo>
                  <a:pt x="3619339" y="3994318"/>
                  <a:pt x="3610441" y="4017618"/>
                  <a:pt x="3592644" y="4035394"/>
                </a:cubicBezTo>
                <a:cubicBezTo>
                  <a:pt x="3556705" y="4070948"/>
                  <a:pt x="3498996" y="4070948"/>
                  <a:pt x="3463402" y="4035394"/>
                </a:cubicBezTo>
                <a:cubicBezTo>
                  <a:pt x="3427809" y="3999494"/>
                  <a:pt x="3427809" y="3941848"/>
                  <a:pt x="3463402" y="3906292"/>
                </a:cubicBezTo>
                <a:cubicBezTo>
                  <a:pt x="3499341" y="3870738"/>
                  <a:pt x="3557051" y="3870738"/>
                  <a:pt x="3592644" y="3906292"/>
                </a:cubicBezTo>
                <a:cubicBezTo>
                  <a:pt x="3610441" y="3924242"/>
                  <a:pt x="3619339" y="3947630"/>
                  <a:pt x="3619339" y="3970974"/>
                </a:cubicBezTo>
                <a:close/>
                <a:moveTo>
                  <a:pt x="3641628" y="3003790"/>
                </a:moveTo>
                <a:cubicBezTo>
                  <a:pt x="3641628" y="3032958"/>
                  <a:pt x="3630483" y="3062128"/>
                  <a:pt x="3608195" y="3084392"/>
                </a:cubicBezTo>
                <a:cubicBezTo>
                  <a:pt x="3563617" y="3128920"/>
                  <a:pt x="3491393" y="3128920"/>
                  <a:pt x="3446815" y="3084392"/>
                </a:cubicBezTo>
                <a:cubicBezTo>
                  <a:pt x="3402237" y="3039862"/>
                  <a:pt x="3402237" y="2967716"/>
                  <a:pt x="3446815" y="2923186"/>
                </a:cubicBezTo>
                <a:cubicBezTo>
                  <a:pt x="3491393" y="2878658"/>
                  <a:pt x="3563617" y="2878658"/>
                  <a:pt x="3608195" y="2923186"/>
                </a:cubicBezTo>
                <a:cubicBezTo>
                  <a:pt x="3630483" y="2945452"/>
                  <a:pt x="3641628" y="2974620"/>
                  <a:pt x="3641628" y="3003790"/>
                </a:cubicBezTo>
                <a:close/>
                <a:moveTo>
                  <a:pt x="3641628" y="2681380"/>
                </a:moveTo>
                <a:cubicBezTo>
                  <a:pt x="3641628" y="2710550"/>
                  <a:pt x="3630483" y="2739718"/>
                  <a:pt x="3608195" y="2761982"/>
                </a:cubicBezTo>
                <a:cubicBezTo>
                  <a:pt x="3563617" y="2806512"/>
                  <a:pt x="3491393" y="2806512"/>
                  <a:pt x="3446815" y="2761982"/>
                </a:cubicBezTo>
                <a:cubicBezTo>
                  <a:pt x="3402237" y="2717452"/>
                  <a:pt x="3402237" y="2645308"/>
                  <a:pt x="3446815" y="2600778"/>
                </a:cubicBezTo>
                <a:cubicBezTo>
                  <a:pt x="3491393" y="2556248"/>
                  <a:pt x="3563617" y="2556248"/>
                  <a:pt x="3608195" y="2600778"/>
                </a:cubicBezTo>
                <a:cubicBezTo>
                  <a:pt x="3630483" y="2623044"/>
                  <a:pt x="3641628" y="2652212"/>
                  <a:pt x="3641628" y="2681380"/>
                </a:cubicBezTo>
                <a:close/>
                <a:moveTo>
                  <a:pt x="3641628" y="1715190"/>
                </a:moveTo>
                <a:cubicBezTo>
                  <a:pt x="3641628" y="1744358"/>
                  <a:pt x="3630483" y="1773528"/>
                  <a:pt x="3608195" y="1795792"/>
                </a:cubicBezTo>
                <a:cubicBezTo>
                  <a:pt x="3563617" y="1840322"/>
                  <a:pt x="3491393" y="1840322"/>
                  <a:pt x="3446815" y="1795792"/>
                </a:cubicBezTo>
                <a:cubicBezTo>
                  <a:pt x="3413382" y="1762396"/>
                  <a:pt x="3405024" y="1713464"/>
                  <a:pt x="3421740" y="1672300"/>
                </a:cubicBezTo>
                <a:lnTo>
                  <a:pt x="3446270" y="1635406"/>
                </a:lnTo>
                <a:lnTo>
                  <a:pt x="3447507" y="1634586"/>
                </a:lnTo>
                <a:lnTo>
                  <a:pt x="3448052" y="1633766"/>
                </a:lnTo>
                <a:lnTo>
                  <a:pt x="3484569" y="1609540"/>
                </a:lnTo>
                <a:cubicBezTo>
                  <a:pt x="3525777" y="1592842"/>
                  <a:pt x="3574761" y="1601190"/>
                  <a:pt x="3608195" y="1634586"/>
                </a:cubicBezTo>
                <a:cubicBezTo>
                  <a:pt x="3630483" y="1656852"/>
                  <a:pt x="3641628" y="1686020"/>
                  <a:pt x="3641628" y="1715190"/>
                </a:cubicBezTo>
                <a:close/>
                <a:moveTo>
                  <a:pt x="3641974" y="425899"/>
                </a:moveTo>
                <a:cubicBezTo>
                  <a:pt x="3641974" y="455067"/>
                  <a:pt x="3630829" y="484236"/>
                  <a:pt x="3608540" y="506500"/>
                </a:cubicBezTo>
                <a:cubicBezTo>
                  <a:pt x="3563962" y="551030"/>
                  <a:pt x="3491740" y="551030"/>
                  <a:pt x="3447162" y="506500"/>
                </a:cubicBezTo>
                <a:cubicBezTo>
                  <a:pt x="3402583" y="461971"/>
                  <a:pt x="3402583" y="389826"/>
                  <a:pt x="3447162" y="345296"/>
                </a:cubicBezTo>
                <a:cubicBezTo>
                  <a:pt x="3491740" y="300766"/>
                  <a:pt x="3563962" y="300766"/>
                  <a:pt x="3608540" y="345296"/>
                </a:cubicBezTo>
                <a:cubicBezTo>
                  <a:pt x="3630829" y="367561"/>
                  <a:pt x="3641974" y="396730"/>
                  <a:pt x="3641974" y="425899"/>
                </a:cubicBezTo>
                <a:close/>
                <a:moveTo>
                  <a:pt x="3641974" y="103490"/>
                </a:moveTo>
                <a:cubicBezTo>
                  <a:pt x="3641974" y="132659"/>
                  <a:pt x="3630829" y="161827"/>
                  <a:pt x="3608540" y="184092"/>
                </a:cubicBezTo>
                <a:cubicBezTo>
                  <a:pt x="3563962" y="228621"/>
                  <a:pt x="3491740" y="228621"/>
                  <a:pt x="3447162" y="184092"/>
                </a:cubicBezTo>
                <a:cubicBezTo>
                  <a:pt x="3402583" y="139562"/>
                  <a:pt x="3402583" y="67417"/>
                  <a:pt x="3447162" y="22887"/>
                </a:cubicBezTo>
                <a:lnTo>
                  <a:pt x="3481658" y="0"/>
                </a:lnTo>
                <a:lnTo>
                  <a:pt x="3577702" y="2427"/>
                </a:lnTo>
                <a:lnTo>
                  <a:pt x="3608540" y="22887"/>
                </a:lnTo>
                <a:cubicBezTo>
                  <a:pt x="3630829" y="45152"/>
                  <a:pt x="3641974" y="74321"/>
                  <a:pt x="3641974" y="103490"/>
                </a:cubicBezTo>
                <a:close/>
                <a:moveTo>
                  <a:pt x="3642320" y="1392780"/>
                </a:moveTo>
                <a:cubicBezTo>
                  <a:pt x="3642320" y="1407364"/>
                  <a:pt x="3639534" y="1421950"/>
                  <a:pt x="3633962" y="1435670"/>
                </a:cubicBezTo>
                <a:lnTo>
                  <a:pt x="3609433" y="1472560"/>
                </a:lnTo>
                <a:lnTo>
                  <a:pt x="3608195" y="1473382"/>
                </a:lnTo>
                <a:lnTo>
                  <a:pt x="3607648" y="1474204"/>
                </a:lnTo>
                <a:lnTo>
                  <a:pt x="3571133" y="1498430"/>
                </a:lnTo>
                <a:cubicBezTo>
                  <a:pt x="3529924" y="1515130"/>
                  <a:pt x="3480940" y="1506780"/>
                  <a:pt x="3447507" y="1473382"/>
                </a:cubicBezTo>
                <a:cubicBezTo>
                  <a:pt x="3402928" y="1428852"/>
                  <a:pt x="3402928" y="1356708"/>
                  <a:pt x="3447507" y="1312178"/>
                </a:cubicBezTo>
                <a:cubicBezTo>
                  <a:pt x="3492085" y="1267648"/>
                  <a:pt x="3564309" y="1267648"/>
                  <a:pt x="3608887" y="1312178"/>
                </a:cubicBezTo>
                <a:cubicBezTo>
                  <a:pt x="3631176" y="1334444"/>
                  <a:pt x="3642320" y="1363612"/>
                  <a:pt x="3642320" y="1392780"/>
                </a:cubicBezTo>
                <a:close/>
                <a:moveTo>
                  <a:pt x="3711692" y="3487272"/>
                </a:moveTo>
                <a:cubicBezTo>
                  <a:pt x="3711692" y="3493098"/>
                  <a:pt x="3709446" y="3498966"/>
                  <a:pt x="3704953" y="3503454"/>
                </a:cubicBezTo>
                <a:cubicBezTo>
                  <a:pt x="3696315" y="3512428"/>
                  <a:pt x="3681800" y="3512428"/>
                  <a:pt x="3672816" y="3503454"/>
                </a:cubicBezTo>
                <a:cubicBezTo>
                  <a:pt x="3663831" y="3494824"/>
                  <a:pt x="3663831" y="3480326"/>
                  <a:pt x="3672816" y="3471350"/>
                </a:cubicBezTo>
                <a:cubicBezTo>
                  <a:pt x="3681455" y="3462376"/>
                  <a:pt x="3695968" y="3462376"/>
                  <a:pt x="3704953" y="3471350"/>
                </a:cubicBezTo>
                <a:cubicBezTo>
                  <a:pt x="3709446" y="3475666"/>
                  <a:pt x="3711692" y="3481448"/>
                  <a:pt x="3711692" y="3487272"/>
                </a:cubicBezTo>
                <a:close/>
                <a:moveTo>
                  <a:pt x="3734672" y="2197768"/>
                </a:moveTo>
                <a:cubicBezTo>
                  <a:pt x="3734672" y="2209418"/>
                  <a:pt x="3730179" y="2221068"/>
                  <a:pt x="3721195" y="2230042"/>
                </a:cubicBezTo>
                <a:cubicBezTo>
                  <a:pt x="3703226" y="2247648"/>
                  <a:pt x="3674543" y="2247648"/>
                  <a:pt x="3656574" y="2230042"/>
                </a:cubicBezTo>
                <a:cubicBezTo>
                  <a:pt x="3638604" y="2212092"/>
                  <a:pt x="3638604" y="2183442"/>
                  <a:pt x="3656574" y="2165492"/>
                </a:cubicBezTo>
                <a:cubicBezTo>
                  <a:pt x="3674543" y="2147542"/>
                  <a:pt x="3703571" y="2147542"/>
                  <a:pt x="3721195" y="2165492"/>
                </a:cubicBezTo>
                <a:cubicBezTo>
                  <a:pt x="3730179" y="2174468"/>
                  <a:pt x="3734672" y="2186118"/>
                  <a:pt x="3734672" y="2197768"/>
                </a:cubicBezTo>
                <a:close/>
                <a:moveTo>
                  <a:pt x="3758084" y="908996"/>
                </a:moveTo>
                <a:cubicBezTo>
                  <a:pt x="3758084" y="926514"/>
                  <a:pt x="3751432" y="944032"/>
                  <a:pt x="3738127" y="957322"/>
                </a:cubicBezTo>
                <a:cubicBezTo>
                  <a:pt x="3711520" y="983900"/>
                  <a:pt x="3667977" y="983900"/>
                  <a:pt x="3641369" y="957322"/>
                </a:cubicBezTo>
                <a:cubicBezTo>
                  <a:pt x="3614760" y="930742"/>
                  <a:pt x="3614760" y="887248"/>
                  <a:pt x="3641369" y="860668"/>
                </a:cubicBezTo>
                <a:cubicBezTo>
                  <a:pt x="3667977" y="834088"/>
                  <a:pt x="3711520" y="834088"/>
                  <a:pt x="3738127" y="860668"/>
                </a:cubicBezTo>
                <a:cubicBezTo>
                  <a:pt x="3751432" y="873958"/>
                  <a:pt x="3758084" y="891478"/>
                  <a:pt x="3758084" y="908996"/>
                </a:cubicBezTo>
                <a:close/>
                <a:moveTo>
                  <a:pt x="3774794" y="4424422"/>
                </a:moveTo>
                <a:lnTo>
                  <a:pt x="3604318" y="4424422"/>
                </a:lnTo>
                <a:lnTo>
                  <a:pt x="3605106" y="4420374"/>
                </a:lnTo>
                <a:cubicBezTo>
                  <a:pt x="3609555" y="4409410"/>
                  <a:pt x="3616229" y="4399140"/>
                  <a:pt x="3625127" y="4390250"/>
                </a:cubicBezTo>
                <a:cubicBezTo>
                  <a:pt x="3660721" y="4354696"/>
                  <a:pt x="3718431" y="4354696"/>
                  <a:pt x="3754024" y="4390250"/>
                </a:cubicBezTo>
                <a:cubicBezTo>
                  <a:pt x="3762923" y="4399226"/>
                  <a:pt x="3769596" y="4409560"/>
                  <a:pt x="3774045" y="4420568"/>
                </a:cubicBezTo>
                <a:close/>
                <a:moveTo>
                  <a:pt x="3775810" y="14028"/>
                </a:moveTo>
                <a:lnTo>
                  <a:pt x="3769919" y="22887"/>
                </a:lnTo>
                <a:cubicBezTo>
                  <a:pt x="3725343" y="67417"/>
                  <a:pt x="3653118" y="67417"/>
                  <a:pt x="3608540" y="22887"/>
                </a:cubicBezTo>
                <a:lnTo>
                  <a:pt x="3595231" y="2870"/>
                </a:lnTo>
                <a:lnTo>
                  <a:pt x="3645766" y="4147"/>
                </a:lnTo>
                <a:close/>
                <a:moveTo>
                  <a:pt x="3780028" y="3809768"/>
                </a:moveTo>
                <a:cubicBezTo>
                  <a:pt x="3780028" y="3833112"/>
                  <a:pt x="3771129" y="3856412"/>
                  <a:pt x="3753332" y="3874190"/>
                </a:cubicBezTo>
                <a:cubicBezTo>
                  <a:pt x="3717739" y="3909744"/>
                  <a:pt x="3660029" y="3909744"/>
                  <a:pt x="3624436" y="3874190"/>
                </a:cubicBezTo>
                <a:cubicBezTo>
                  <a:pt x="3588843" y="3838290"/>
                  <a:pt x="3588843" y="3780642"/>
                  <a:pt x="3624436" y="3745088"/>
                </a:cubicBezTo>
                <a:cubicBezTo>
                  <a:pt x="3660029" y="3709534"/>
                  <a:pt x="3717739" y="3709534"/>
                  <a:pt x="3753332" y="3745088"/>
                </a:cubicBezTo>
                <a:cubicBezTo>
                  <a:pt x="3771129" y="3763038"/>
                  <a:pt x="3780028" y="3786426"/>
                  <a:pt x="3780028" y="3809768"/>
                </a:cubicBezTo>
                <a:close/>
                <a:moveTo>
                  <a:pt x="3780373" y="4132868"/>
                </a:moveTo>
                <a:cubicBezTo>
                  <a:pt x="3780373" y="4156212"/>
                  <a:pt x="3771475" y="4179512"/>
                  <a:pt x="3753679" y="4197288"/>
                </a:cubicBezTo>
                <a:cubicBezTo>
                  <a:pt x="3718084" y="4232844"/>
                  <a:pt x="3660375" y="4232844"/>
                  <a:pt x="3624782" y="4197288"/>
                </a:cubicBezTo>
                <a:cubicBezTo>
                  <a:pt x="3589188" y="4161390"/>
                  <a:pt x="3589188" y="4103742"/>
                  <a:pt x="3624782" y="4068188"/>
                </a:cubicBezTo>
                <a:cubicBezTo>
                  <a:pt x="3660375" y="4032632"/>
                  <a:pt x="3718084" y="4032632"/>
                  <a:pt x="3753679" y="4068188"/>
                </a:cubicBezTo>
                <a:cubicBezTo>
                  <a:pt x="3771475" y="4086138"/>
                  <a:pt x="3780373" y="4109526"/>
                  <a:pt x="3780373" y="4132868"/>
                </a:cubicBezTo>
                <a:close/>
                <a:moveTo>
                  <a:pt x="3803008" y="3164994"/>
                </a:moveTo>
                <a:cubicBezTo>
                  <a:pt x="3803008" y="3194162"/>
                  <a:pt x="3791863" y="3223332"/>
                  <a:pt x="3769574" y="3245596"/>
                </a:cubicBezTo>
                <a:cubicBezTo>
                  <a:pt x="3724996" y="3290126"/>
                  <a:pt x="3652772" y="3290126"/>
                  <a:pt x="3608195" y="3245596"/>
                </a:cubicBezTo>
                <a:cubicBezTo>
                  <a:pt x="3563617" y="3201066"/>
                  <a:pt x="3563617" y="3128920"/>
                  <a:pt x="3608195" y="3084392"/>
                </a:cubicBezTo>
                <a:cubicBezTo>
                  <a:pt x="3641628" y="3050994"/>
                  <a:pt x="3690612" y="3042646"/>
                  <a:pt x="3731821" y="3059344"/>
                </a:cubicBezTo>
                <a:lnTo>
                  <a:pt x="3768955" y="3083982"/>
                </a:lnTo>
                <a:lnTo>
                  <a:pt x="3769229" y="3084392"/>
                </a:lnTo>
                <a:lnTo>
                  <a:pt x="3769848" y="3084804"/>
                </a:lnTo>
                <a:lnTo>
                  <a:pt x="3794650" y="3122104"/>
                </a:lnTo>
                <a:cubicBezTo>
                  <a:pt x="3800222" y="3135826"/>
                  <a:pt x="3803008" y="3150410"/>
                  <a:pt x="3803008" y="3164994"/>
                </a:cubicBezTo>
                <a:close/>
                <a:moveTo>
                  <a:pt x="3803008" y="2842586"/>
                </a:moveTo>
                <a:cubicBezTo>
                  <a:pt x="3803008" y="2857170"/>
                  <a:pt x="3800222" y="2871754"/>
                  <a:pt x="3794650" y="2885476"/>
                </a:cubicBezTo>
                <a:lnTo>
                  <a:pt x="3769848" y="2922776"/>
                </a:lnTo>
                <a:lnTo>
                  <a:pt x="3769229" y="2923186"/>
                </a:lnTo>
                <a:lnTo>
                  <a:pt x="3768955" y="2923598"/>
                </a:lnTo>
                <a:lnTo>
                  <a:pt x="3731821" y="2948234"/>
                </a:lnTo>
                <a:cubicBezTo>
                  <a:pt x="3690612" y="2964934"/>
                  <a:pt x="3641628" y="2956584"/>
                  <a:pt x="3608195" y="2923186"/>
                </a:cubicBezTo>
                <a:cubicBezTo>
                  <a:pt x="3563617" y="2878658"/>
                  <a:pt x="3563617" y="2806512"/>
                  <a:pt x="3608195" y="2761982"/>
                </a:cubicBezTo>
                <a:cubicBezTo>
                  <a:pt x="3641628" y="2728584"/>
                  <a:pt x="3690612" y="2720236"/>
                  <a:pt x="3731821" y="2736934"/>
                </a:cubicBezTo>
                <a:lnTo>
                  <a:pt x="3768955" y="2761572"/>
                </a:lnTo>
                <a:lnTo>
                  <a:pt x="3769229" y="2761982"/>
                </a:lnTo>
                <a:lnTo>
                  <a:pt x="3769848" y="2762394"/>
                </a:lnTo>
                <a:lnTo>
                  <a:pt x="3794650" y="2799694"/>
                </a:lnTo>
                <a:cubicBezTo>
                  <a:pt x="3800222" y="2813416"/>
                  <a:pt x="3803008" y="2828000"/>
                  <a:pt x="3803008" y="2842586"/>
                </a:cubicBezTo>
                <a:close/>
                <a:moveTo>
                  <a:pt x="3803008" y="2520176"/>
                </a:moveTo>
                <a:cubicBezTo>
                  <a:pt x="3803008" y="2534760"/>
                  <a:pt x="3800222" y="2549344"/>
                  <a:pt x="3794650" y="2563066"/>
                </a:cubicBezTo>
                <a:lnTo>
                  <a:pt x="3769848" y="2600368"/>
                </a:lnTo>
                <a:lnTo>
                  <a:pt x="3769229" y="2600778"/>
                </a:lnTo>
                <a:lnTo>
                  <a:pt x="3768955" y="2601190"/>
                </a:lnTo>
                <a:lnTo>
                  <a:pt x="3731821" y="2625826"/>
                </a:lnTo>
                <a:cubicBezTo>
                  <a:pt x="3690612" y="2642526"/>
                  <a:pt x="3641628" y="2634176"/>
                  <a:pt x="3608195" y="2600778"/>
                </a:cubicBezTo>
                <a:cubicBezTo>
                  <a:pt x="3563617" y="2556248"/>
                  <a:pt x="3563617" y="2484104"/>
                  <a:pt x="3608195" y="2439574"/>
                </a:cubicBezTo>
                <a:cubicBezTo>
                  <a:pt x="3652772" y="2395044"/>
                  <a:pt x="3724996" y="2395044"/>
                  <a:pt x="3769574" y="2439574"/>
                </a:cubicBezTo>
                <a:cubicBezTo>
                  <a:pt x="3791863" y="2461840"/>
                  <a:pt x="3803008" y="2491008"/>
                  <a:pt x="3803008" y="2520176"/>
                </a:cubicBezTo>
                <a:close/>
                <a:moveTo>
                  <a:pt x="3803008" y="1876394"/>
                </a:moveTo>
                <a:cubicBezTo>
                  <a:pt x="3803008" y="1905564"/>
                  <a:pt x="3791863" y="1934732"/>
                  <a:pt x="3769574" y="1956996"/>
                </a:cubicBezTo>
                <a:cubicBezTo>
                  <a:pt x="3724996" y="2001526"/>
                  <a:pt x="3652772" y="2001526"/>
                  <a:pt x="3608195" y="1956996"/>
                </a:cubicBezTo>
                <a:cubicBezTo>
                  <a:pt x="3563617" y="1912466"/>
                  <a:pt x="3563617" y="1840322"/>
                  <a:pt x="3608195" y="1795792"/>
                </a:cubicBezTo>
                <a:cubicBezTo>
                  <a:pt x="3652772" y="1751262"/>
                  <a:pt x="3724996" y="1751262"/>
                  <a:pt x="3769574" y="1795792"/>
                </a:cubicBezTo>
                <a:cubicBezTo>
                  <a:pt x="3791863" y="1818058"/>
                  <a:pt x="3803008" y="1847226"/>
                  <a:pt x="3803008" y="1876394"/>
                </a:cubicBezTo>
                <a:close/>
                <a:moveTo>
                  <a:pt x="3803008" y="1553986"/>
                </a:moveTo>
                <a:cubicBezTo>
                  <a:pt x="3803008" y="1568570"/>
                  <a:pt x="3800222" y="1583154"/>
                  <a:pt x="3794650" y="1596876"/>
                </a:cubicBezTo>
                <a:lnTo>
                  <a:pt x="3770257" y="1633560"/>
                </a:lnTo>
                <a:lnTo>
                  <a:pt x="3769229" y="1634242"/>
                </a:lnTo>
                <a:lnTo>
                  <a:pt x="3768546" y="1635268"/>
                </a:lnTo>
                <a:lnTo>
                  <a:pt x="3731821" y="1659634"/>
                </a:lnTo>
                <a:cubicBezTo>
                  <a:pt x="3690612" y="1676334"/>
                  <a:pt x="3641628" y="1667984"/>
                  <a:pt x="3608195" y="1634586"/>
                </a:cubicBezTo>
                <a:cubicBezTo>
                  <a:pt x="3574761" y="1601190"/>
                  <a:pt x="3566403" y="1552260"/>
                  <a:pt x="3583119" y="1511096"/>
                </a:cubicBezTo>
                <a:lnTo>
                  <a:pt x="3607648" y="1474204"/>
                </a:lnTo>
                <a:lnTo>
                  <a:pt x="3608887" y="1473382"/>
                </a:lnTo>
                <a:lnTo>
                  <a:pt x="3609433" y="1472560"/>
                </a:lnTo>
                <a:lnTo>
                  <a:pt x="3645948" y="1448334"/>
                </a:lnTo>
                <a:cubicBezTo>
                  <a:pt x="3687157" y="1431636"/>
                  <a:pt x="3736141" y="1439986"/>
                  <a:pt x="3769574" y="1473382"/>
                </a:cubicBezTo>
                <a:cubicBezTo>
                  <a:pt x="3791863" y="1495648"/>
                  <a:pt x="3803008" y="1524816"/>
                  <a:pt x="3803008" y="1553986"/>
                </a:cubicBezTo>
                <a:close/>
                <a:moveTo>
                  <a:pt x="3803354" y="587103"/>
                </a:moveTo>
                <a:cubicBezTo>
                  <a:pt x="3803354" y="616272"/>
                  <a:pt x="3792209" y="645442"/>
                  <a:pt x="3769919" y="667706"/>
                </a:cubicBezTo>
                <a:cubicBezTo>
                  <a:pt x="3725343" y="712236"/>
                  <a:pt x="3653118" y="712236"/>
                  <a:pt x="3608540" y="667706"/>
                </a:cubicBezTo>
                <a:cubicBezTo>
                  <a:pt x="3563962" y="623176"/>
                  <a:pt x="3563962" y="551030"/>
                  <a:pt x="3608540" y="506500"/>
                </a:cubicBezTo>
                <a:cubicBezTo>
                  <a:pt x="3653118" y="461971"/>
                  <a:pt x="3725343" y="461971"/>
                  <a:pt x="3769919" y="506500"/>
                </a:cubicBezTo>
                <a:cubicBezTo>
                  <a:pt x="3792209" y="528765"/>
                  <a:pt x="3803354" y="557934"/>
                  <a:pt x="3803354" y="587103"/>
                </a:cubicBezTo>
                <a:close/>
                <a:moveTo>
                  <a:pt x="3803699" y="1231576"/>
                </a:moveTo>
                <a:cubicBezTo>
                  <a:pt x="3803699" y="1246160"/>
                  <a:pt x="3800913" y="1260746"/>
                  <a:pt x="3795341" y="1274466"/>
                </a:cubicBezTo>
                <a:lnTo>
                  <a:pt x="3770811" y="1311358"/>
                </a:lnTo>
                <a:lnTo>
                  <a:pt x="3769574" y="1312178"/>
                </a:lnTo>
                <a:lnTo>
                  <a:pt x="3769029" y="1313000"/>
                </a:lnTo>
                <a:lnTo>
                  <a:pt x="3732512" y="1337226"/>
                </a:lnTo>
                <a:cubicBezTo>
                  <a:pt x="3691304" y="1353926"/>
                  <a:pt x="3642320" y="1345576"/>
                  <a:pt x="3608887" y="1312178"/>
                </a:cubicBezTo>
                <a:cubicBezTo>
                  <a:pt x="3564309" y="1267648"/>
                  <a:pt x="3564309" y="1195504"/>
                  <a:pt x="3608887" y="1150974"/>
                </a:cubicBezTo>
                <a:cubicBezTo>
                  <a:pt x="3653464" y="1106444"/>
                  <a:pt x="3725688" y="1106444"/>
                  <a:pt x="3770266" y="1150974"/>
                </a:cubicBezTo>
                <a:cubicBezTo>
                  <a:pt x="3792555" y="1173240"/>
                  <a:pt x="3803699" y="1202408"/>
                  <a:pt x="3803699" y="1231576"/>
                </a:cubicBezTo>
                <a:close/>
                <a:moveTo>
                  <a:pt x="3803699" y="264694"/>
                </a:moveTo>
                <a:cubicBezTo>
                  <a:pt x="3803699" y="293863"/>
                  <a:pt x="3792555" y="323031"/>
                  <a:pt x="3770266" y="345296"/>
                </a:cubicBezTo>
                <a:cubicBezTo>
                  <a:pt x="3725688" y="389826"/>
                  <a:pt x="3653464" y="389826"/>
                  <a:pt x="3608887" y="345296"/>
                </a:cubicBezTo>
                <a:cubicBezTo>
                  <a:pt x="3564309" y="300766"/>
                  <a:pt x="3564309" y="228621"/>
                  <a:pt x="3608887" y="184092"/>
                </a:cubicBezTo>
                <a:cubicBezTo>
                  <a:pt x="3653464" y="139562"/>
                  <a:pt x="3725688" y="139562"/>
                  <a:pt x="3770266" y="184092"/>
                </a:cubicBezTo>
                <a:cubicBezTo>
                  <a:pt x="3792555" y="206357"/>
                  <a:pt x="3803699" y="235525"/>
                  <a:pt x="3803699" y="264694"/>
                </a:cubicBezTo>
                <a:close/>
                <a:moveTo>
                  <a:pt x="3941752" y="4293728"/>
                </a:moveTo>
                <a:cubicBezTo>
                  <a:pt x="3941752" y="4317072"/>
                  <a:pt x="3932854" y="4340372"/>
                  <a:pt x="3915058" y="4358148"/>
                </a:cubicBezTo>
                <a:cubicBezTo>
                  <a:pt x="3879118" y="4393702"/>
                  <a:pt x="3821409" y="4393702"/>
                  <a:pt x="3785816" y="4358148"/>
                </a:cubicBezTo>
                <a:cubicBezTo>
                  <a:pt x="3750223" y="4322248"/>
                  <a:pt x="3750223" y="4264600"/>
                  <a:pt x="3785816" y="4229046"/>
                </a:cubicBezTo>
                <a:cubicBezTo>
                  <a:pt x="3821754" y="4193492"/>
                  <a:pt x="3879465" y="4193492"/>
                  <a:pt x="3915058" y="4229046"/>
                </a:cubicBezTo>
                <a:cubicBezTo>
                  <a:pt x="3932854" y="4246996"/>
                  <a:pt x="3941752" y="4270384"/>
                  <a:pt x="3941752" y="4293728"/>
                </a:cubicBezTo>
                <a:close/>
                <a:moveTo>
                  <a:pt x="3942098" y="3971664"/>
                </a:moveTo>
                <a:cubicBezTo>
                  <a:pt x="3942098" y="3995006"/>
                  <a:pt x="3933200" y="4018308"/>
                  <a:pt x="3915403" y="4036084"/>
                </a:cubicBezTo>
                <a:cubicBezTo>
                  <a:pt x="3879465" y="4071640"/>
                  <a:pt x="3821754" y="4071640"/>
                  <a:pt x="3786161" y="4036084"/>
                </a:cubicBezTo>
                <a:cubicBezTo>
                  <a:pt x="3750568" y="4000184"/>
                  <a:pt x="3750568" y="3942538"/>
                  <a:pt x="3786161" y="3906982"/>
                </a:cubicBezTo>
                <a:cubicBezTo>
                  <a:pt x="3822101" y="3871428"/>
                  <a:pt x="3879810" y="3871428"/>
                  <a:pt x="3915403" y="3906982"/>
                </a:cubicBezTo>
                <a:cubicBezTo>
                  <a:pt x="3933200" y="3924932"/>
                  <a:pt x="3942098" y="3948320"/>
                  <a:pt x="3942098" y="3971664"/>
                </a:cubicBezTo>
                <a:close/>
                <a:moveTo>
                  <a:pt x="3942444" y="3649254"/>
                </a:moveTo>
                <a:cubicBezTo>
                  <a:pt x="3942444" y="3672598"/>
                  <a:pt x="3933545" y="3695898"/>
                  <a:pt x="3915748" y="3713676"/>
                </a:cubicBezTo>
                <a:cubicBezTo>
                  <a:pt x="3879810" y="3749230"/>
                  <a:pt x="3822101" y="3749230"/>
                  <a:pt x="3786506" y="3713676"/>
                </a:cubicBezTo>
                <a:cubicBezTo>
                  <a:pt x="3750913" y="3677776"/>
                  <a:pt x="3750913" y="3620128"/>
                  <a:pt x="3786506" y="3584574"/>
                </a:cubicBezTo>
                <a:cubicBezTo>
                  <a:pt x="3822446" y="3549018"/>
                  <a:pt x="3880155" y="3549018"/>
                  <a:pt x="3915748" y="3584574"/>
                </a:cubicBezTo>
                <a:cubicBezTo>
                  <a:pt x="3933545" y="3602524"/>
                  <a:pt x="3942444" y="3625910"/>
                  <a:pt x="3942444" y="3649254"/>
                </a:cubicBezTo>
                <a:close/>
                <a:moveTo>
                  <a:pt x="3964042" y="3003790"/>
                </a:moveTo>
                <a:cubicBezTo>
                  <a:pt x="3964042" y="3032958"/>
                  <a:pt x="3952897" y="3062128"/>
                  <a:pt x="3930608" y="3084392"/>
                </a:cubicBezTo>
                <a:cubicBezTo>
                  <a:pt x="3897175" y="3117788"/>
                  <a:pt x="3848191" y="3126138"/>
                  <a:pt x="3806982" y="3109440"/>
                </a:cubicBezTo>
                <a:lnTo>
                  <a:pt x="3769848" y="3084804"/>
                </a:lnTo>
                <a:lnTo>
                  <a:pt x="3769574" y="3084392"/>
                </a:lnTo>
                <a:lnTo>
                  <a:pt x="3768955" y="3083982"/>
                </a:lnTo>
                <a:lnTo>
                  <a:pt x="3744153" y="3046680"/>
                </a:lnTo>
                <a:cubicBezTo>
                  <a:pt x="3733009" y="3019236"/>
                  <a:pt x="3733009" y="2988342"/>
                  <a:pt x="3744153" y="2960898"/>
                </a:cubicBezTo>
                <a:lnTo>
                  <a:pt x="3768955" y="2923598"/>
                </a:lnTo>
                <a:lnTo>
                  <a:pt x="3769574" y="2923186"/>
                </a:lnTo>
                <a:lnTo>
                  <a:pt x="3769848" y="2922776"/>
                </a:lnTo>
                <a:lnTo>
                  <a:pt x="3806982" y="2898140"/>
                </a:lnTo>
                <a:cubicBezTo>
                  <a:pt x="3848191" y="2881442"/>
                  <a:pt x="3897175" y="2889790"/>
                  <a:pt x="3930608" y="2923186"/>
                </a:cubicBezTo>
                <a:cubicBezTo>
                  <a:pt x="3952897" y="2945452"/>
                  <a:pt x="3964042" y="2974620"/>
                  <a:pt x="3964042" y="3003790"/>
                </a:cubicBezTo>
                <a:close/>
                <a:moveTo>
                  <a:pt x="3964042" y="2681380"/>
                </a:moveTo>
                <a:cubicBezTo>
                  <a:pt x="3964042" y="2710550"/>
                  <a:pt x="3952897" y="2739718"/>
                  <a:pt x="3930608" y="2761982"/>
                </a:cubicBezTo>
                <a:cubicBezTo>
                  <a:pt x="3897175" y="2795380"/>
                  <a:pt x="3848191" y="2803730"/>
                  <a:pt x="3806982" y="2787030"/>
                </a:cubicBezTo>
                <a:lnTo>
                  <a:pt x="3769848" y="2762394"/>
                </a:lnTo>
                <a:lnTo>
                  <a:pt x="3769574" y="2761982"/>
                </a:lnTo>
                <a:lnTo>
                  <a:pt x="3768955" y="2761572"/>
                </a:lnTo>
                <a:lnTo>
                  <a:pt x="3744153" y="2724270"/>
                </a:lnTo>
                <a:cubicBezTo>
                  <a:pt x="3733009" y="2696828"/>
                  <a:pt x="3733009" y="2665934"/>
                  <a:pt x="3744153" y="2638490"/>
                </a:cubicBezTo>
                <a:lnTo>
                  <a:pt x="3768955" y="2601190"/>
                </a:lnTo>
                <a:lnTo>
                  <a:pt x="3769574" y="2600778"/>
                </a:lnTo>
                <a:lnTo>
                  <a:pt x="3769848" y="2600368"/>
                </a:lnTo>
                <a:lnTo>
                  <a:pt x="3806982" y="2575730"/>
                </a:lnTo>
                <a:cubicBezTo>
                  <a:pt x="3848191" y="2559032"/>
                  <a:pt x="3897175" y="2567380"/>
                  <a:pt x="3930608" y="2600778"/>
                </a:cubicBezTo>
                <a:cubicBezTo>
                  <a:pt x="3952897" y="2623044"/>
                  <a:pt x="3964042" y="2652212"/>
                  <a:pt x="3964042" y="2681380"/>
                </a:cubicBezTo>
                <a:close/>
                <a:moveTo>
                  <a:pt x="3964042" y="1714844"/>
                </a:moveTo>
                <a:cubicBezTo>
                  <a:pt x="3964042" y="1744014"/>
                  <a:pt x="3952897" y="1773182"/>
                  <a:pt x="3930608" y="1795446"/>
                </a:cubicBezTo>
                <a:cubicBezTo>
                  <a:pt x="3886030" y="1839976"/>
                  <a:pt x="3813807" y="1839976"/>
                  <a:pt x="3769229" y="1795446"/>
                </a:cubicBezTo>
                <a:cubicBezTo>
                  <a:pt x="3735795" y="1762050"/>
                  <a:pt x="3727437" y="1713118"/>
                  <a:pt x="3744153" y="1671954"/>
                </a:cubicBezTo>
                <a:lnTo>
                  <a:pt x="3768546" y="1635268"/>
                </a:lnTo>
                <a:lnTo>
                  <a:pt x="3769574" y="1634586"/>
                </a:lnTo>
                <a:lnTo>
                  <a:pt x="3770257" y="1633560"/>
                </a:lnTo>
                <a:lnTo>
                  <a:pt x="3806982" y="1609194"/>
                </a:lnTo>
                <a:cubicBezTo>
                  <a:pt x="3848191" y="1592496"/>
                  <a:pt x="3897175" y="1600846"/>
                  <a:pt x="3930608" y="1634242"/>
                </a:cubicBezTo>
                <a:cubicBezTo>
                  <a:pt x="3952897" y="1656508"/>
                  <a:pt x="3964042" y="1685676"/>
                  <a:pt x="3964042" y="1714844"/>
                </a:cubicBezTo>
                <a:close/>
                <a:moveTo>
                  <a:pt x="3964387" y="3326198"/>
                </a:moveTo>
                <a:cubicBezTo>
                  <a:pt x="3964387" y="3355368"/>
                  <a:pt x="3953242" y="3384536"/>
                  <a:pt x="3930953" y="3406800"/>
                </a:cubicBezTo>
                <a:cubicBezTo>
                  <a:pt x="3886375" y="3451330"/>
                  <a:pt x="3814152" y="3451330"/>
                  <a:pt x="3769574" y="3406800"/>
                </a:cubicBezTo>
                <a:cubicBezTo>
                  <a:pt x="3724996" y="3362270"/>
                  <a:pt x="3724996" y="3290126"/>
                  <a:pt x="3769574" y="3245596"/>
                </a:cubicBezTo>
                <a:cubicBezTo>
                  <a:pt x="3814152" y="3201066"/>
                  <a:pt x="3886375" y="3201066"/>
                  <a:pt x="3930953" y="3245596"/>
                </a:cubicBezTo>
                <a:cubicBezTo>
                  <a:pt x="3953242" y="3267862"/>
                  <a:pt x="3964387" y="3297030"/>
                  <a:pt x="3964387" y="3326198"/>
                </a:cubicBezTo>
                <a:close/>
                <a:moveTo>
                  <a:pt x="3964387" y="2358972"/>
                </a:moveTo>
                <a:cubicBezTo>
                  <a:pt x="3964387" y="2388140"/>
                  <a:pt x="3953242" y="2417310"/>
                  <a:pt x="3930953" y="2439574"/>
                </a:cubicBezTo>
                <a:cubicBezTo>
                  <a:pt x="3886375" y="2484104"/>
                  <a:pt x="3814152" y="2484104"/>
                  <a:pt x="3769574" y="2439574"/>
                </a:cubicBezTo>
                <a:cubicBezTo>
                  <a:pt x="3724996" y="2395044"/>
                  <a:pt x="3724996" y="2322898"/>
                  <a:pt x="3769574" y="2278370"/>
                </a:cubicBezTo>
                <a:cubicBezTo>
                  <a:pt x="3814152" y="2233840"/>
                  <a:pt x="3886375" y="2233840"/>
                  <a:pt x="3930953" y="2278370"/>
                </a:cubicBezTo>
                <a:cubicBezTo>
                  <a:pt x="3953242" y="2300634"/>
                  <a:pt x="3964387" y="2329804"/>
                  <a:pt x="3964387" y="2358972"/>
                </a:cubicBezTo>
                <a:close/>
                <a:moveTo>
                  <a:pt x="3964387" y="2037598"/>
                </a:moveTo>
                <a:cubicBezTo>
                  <a:pt x="3964387" y="2066768"/>
                  <a:pt x="3953242" y="2095936"/>
                  <a:pt x="3930953" y="2118200"/>
                </a:cubicBezTo>
                <a:cubicBezTo>
                  <a:pt x="3886375" y="2162730"/>
                  <a:pt x="3814152" y="2162730"/>
                  <a:pt x="3769574" y="2118200"/>
                </a:cubicBezTo>
                <a:cubicBezTo>
                  <a:pt x="3724996" y="2073670"/>
                  <a:pt x="3724996" y="2001526"/>
                  <a:pt x="3769574" y="1956996"/>
                </a:cubicBezTo>
                <a:cubicBezTo>
                  <a:pt x="3814152" y="1912466"/>
                  <a:pt x="3886375" y="1912466"/>
                  <a:pt x="3930953" y="1956996"/>
                </a:cubicBezTo>
                <a:cubicBezTo>
                  <a:pt x="3953242" y="1979262"/>
                  <a:pt x="3964387" y="2008430"/>
                  <a:pt x="3964387" y="2037598"/>
                </a:cubicBezTo>
                <a:close/>
                <a:moveTo>
                  <a:pt x="3964387" y="1392780"/>
                </a:moveTo>
                <a:cubicBezTo>
                  <a:pt x="3964387" y="1421950"/>
                  <a:pt x="3953242" y="1451118"/>
                  <a:pt x="3930953" y="1473382"/>
                </a:cubicBezTo>
                <a:cubicBezTo>
                  <a:pt x="3886375" y="1517912"/>
                  <a:pt x="3814152" y="1517912"/>
                  <a:pt x="3769574" y="1473382"/>
                </a:cubicBezTo>
                <a:cubicBezTo>
                  <a:pt x="3736141" y="1439986"/>
                  <a:pt x="3727783" y="1391054"/>
                  <a:pt x="3744499" y="1349890"/>
                </a:cubicBezTo>
                <a:lnTo>
                  <a:pt x="3769029" y="1313000"/>
                </a:lnTo>
                <a:lnTo>
                  <a:pt x="3770266" y="1312178"/>
                </a:lnTo>
                <a:lnTo>
                  <a:pt x="3770811" y="1311358"/>
                </a:lnTo>
                <a:lnTo>
                  <a:pt x="3807328" y="1287130"/>
                </a:lnTo>
                <a:cubicBezTo>
                  <a:pt x="3848536" y="1270432"/>
                  <a:pt x="3897520" y="1278782"/>
                  <a:pt x="3930953" y="1312178"/>
                </a:cubicBezTo>
                <a:cubicBezTo>
                  <a:pt x="3953242" y="1334444"/>
                  <a:pt x="3964387" y="1363612"/>
                  <a:pt x="3964387" y="1392780"/>
                </a:cubicBezTo>
                <a:close/>
                <a:moveTo>
                  <a:pt x="3964733" y="748308"/>
                </a:moveTo>
                <a:cubicBezTo>
                  <a:pt x="3964733" y="777478"/>
                  <a:pt x="3953589" y="806646"/>
                  <a:pt x="3931300" y="828910"/>
                </a:cubicBezTo>
                <a:cubicBezTo>
                  <a:pt x="3886722" y="873440"/>
                  <a:pt x="3814499" y="873440"/>
                  <a:pt x="3769919" y="828910"/>
                </a:cubicBezTo>
                <a:cubicBezTo>
                  <a:pt x="3725343" y="784380"/>
                  <a:pt x="3725343" y="712236"/>
                  <a:pt x="3769919" y="667706"/>
                </a:cubicBezTo>
                <a:cubicBezTo>
                  <a:pt x="3814499" y="623176"/>
                  <a:pt x="3886722" y="623176"/>
                  <a:pt x="3931300" y="667706"/>
                </a:cubicBezTo>
                <a:cubicBezTo>
                  <a:pt x="3953589" y="689972"/>
                  <a:pt x="3964733" y="719140"/>
                  <a:pt x="3964733" y="748308"/>
                </a:cubicBezTo>
                <a:close/>
                <a:moveTo>
                  <a:pt x="3965078" y="1070372"/>
                </a:moveTo>
                <a:cubicBezTo>
                  <a:pt x="3965078" y="1099540"/>
                  <a:pt x="3953934" y="1128710"/>
                  <a:pt x="3931645" y="1150974"/>
                </a:cubicBezTo>
                <a:cubicBezTo>
                  <a:pt x="3887067" y="1195504"/>
                  <a:pt x="3814844" y="1195504"/>
                  <a:pt x="3770266" y="1150974"/>
                </a:cubicBezTo>
                <a:cubicBezTo>
                  <a:pt x="3725688" y="1106444"/>
                  <a:pt x="3725688" y="1034298"/>
                  <a:pt x="3770266" y="989770"/>
                </a:cubicBezTo>
                <a:cubicBezTo>
                  <a:pt x="3814844" y="945240"/>
                  <a:pt x="3887067" y="945240"/>
                  <a:pt x="3931645" y="989770"/>
                </a:cubicBezTo>
                <a:cubicBezTo>
                  <a:pt x="3953934" y="1012034"/>
                  <a:pt x="3965078" y="1041204"/>
                  <a:pt x="3965078" y="1070372"/>
                </a:cubicBezTo>
                <a:close/>
                <a:moveTo>
                  <a:pt x="3965078" y="425899"/>
                </a:moveTo>
                <a:cubicBezTo>
                  <a:pt x="3965078" y="440483"/>
                  <a:pt x="3962292" y="455067"/>
                  <a:pt x="3956720" y="468789"/>
                </a:cubicBezTo>
                <a:lnTo>
                  <a:pt x="3931919" y="506090"/>
                </a:lnTo>
                <a:lnTo>
                  <a:pt x="3931300" y="506500"/>
                </a:lnTo>
                <a:lnTo>
                  <a:pt x="3931026" y="506911"/>
                </a:lnTo>
                <a:lnTo>
                  <a:pt x="3893892" y="531548"/>
                </a:lnTo>
                <a:cubicBezTo>
                  <a:pt x="3852683" y="548247"/>
                  <a:pt x="3803699" y="539898"/>
                  <a:pt x="3770266" y="506500"/>
                </a:cubicBezTo>
                <a:cubicBezTo>
                  <a:pt x="3725688" y="461971"/>
                  <a:pt x="3725688" y="389826"/>
                  <a:pt x="3770266" y="345296"/>
                </a:cubicBezTo>
                <a:cubicBezTo>
                  <a:pt x="3814844" y="300766"/>
                  <a:pt x="3887067" y="300766"/>
                  <a:pt x="3931645" y="345296"/>
                </a:cubicBezTo>
                <a:cubicBezTo>
                  <a:pt x="3953934" y="367561"/>
                  <a:pt x="3965078" y="396730"/>
                  <a:pt x="3965078" y="425899"/>
                </a:cubicBezTo>
                <a:close/>
                <a:moveTo>
                  <a:pt x="3965078" y="103490"/>
                </a:moveTo>
                <a:cubicBezTo>
                  <a:pt x="3965078" y="132659"/>
                  <a:pt x="3953934" y="161827"/>
                  <a:pt x="3931645" y="184092"/>
                </a:cubicBezTo>
                <a:cubicBezTo>
                  <a:pt x="3887067" y="228621"/>
                  <a:pt x="3814844" y="228621"/>
                  <a:pt x="3770266" y="184092"/>
                </a:cubicBezTo>
                <a:cubicBezTo>
                  <a:pt x="3725688" y="139562"/>
                  <a:pt x="3725688" y="67417"/>
                  <a:pt x="3770266" y="22887"/>
                </a:cubicBezTo>
                <a:lnTo>
                  <a:pt x="3782815" y="14561"/>
                </a:lnTo>
                <a:lnTo>
                  <a:pt x="3845410" y="19317"/>
                </a:lnTo>
                <a:lnTo>
                  <a:pt x="3937005" y="30948"/>
                </a:lnTo>
                <a:lnTo>
                  <a:pt x="3956720" y="60600"/>
                </a:lnTo>
                <a:cubicBezTo>
                  <a:pt x="3962292" y="74321"/>
                  <a:pt x="3965078" y="88905"/>
                  <a:pt x="3965078" y="103490"/>
                </a:cubicBezTo>
                <a:close/>
                <a:moveTo>
                  <a:pt x="4034450" y="3487272"/>
                </a:moveTo>
                <a:cubicBezTo>
                  <a:pt x="4034450" y="3493098"/>
                  <a:pt x="4032205" y="3498966"/>
                  <a:pt x="4027713" y="3503454"/>
                </a:cubicBezTo>
                <a:cubicBezTo>
                  <a:pt x="4019074" y="3512428"/>
                  <a:pt x="4004559" y="3512428"/>
                  <a:pt x="3995574" y="3503454"/>
                </a:cubicBezTo>
                <a:cubicBezTo>
                  <a:pt x="3986590" y="3494824"/>
                  <a:pt x="3986590" y="3480326"/>
                  <a:pt x="3995574" y="3471350"/>
                </a:cubicBezTo>
                <a:cubicBezTo>
                  <a:pt x="4004214" y="3462376"/>
                  <a:pt x="4018727" y="3462376"/>
                  <a:pt x="4027713" y="3471350"/>
                </a:cubicBezTo>
                <a:cubicBezTo>
                  <a:pt x="4032205" y="3475666"/>
                  <a:pt x="4034450" y="3481448"/>
                  <a:pt x="4034450" y="3487272"/>
                </a:cubicBezTo>
                <a:close/>
                <a:moveTo>
                  <a:pt x="4035142" y="909038"/>
                </a:moveTo>
                <a:cubicBezTo>
                  <a:pt x="4035142" y="914864"/>
                  <a:pt x="4032896" y="920732"/>
                  <a:pt x="4028403" y="925218"/>
                </a:cubicBezTo>
                <a:cubicBezTo>
                  <a:pt x="4019764" y="934194"/>
                  <a:pt x="4005251" y="934194"/>
                  <a:pt x="3996266" y="925218"/>
                </a:cubicBezTo>
                <a:cubicBezTo>
                  <a:pt x="3987282" y="916588"/>
                  <a:pt x="3987282" y="902090"/>
                  <a:pt x="3996266" y="893116"/>
                </a:cubicBezTo>
                <a:cubicBezTo>
                  <a:pt x="4004904" y="884140"/>
                  <a:pt x="4019419" y="884140"/>
                  <a:pt x="4028403" y="893116"/>
                </a:cubicBezTo>
                <a:cubicBezTo>
                  <a:pt x="4032896" y="897432"/>
                  <a:pt x="4035142" y="903214"/>
                  <a:pt x="4035142" y="909038"/>
                </a:cubicBezTo>
                <a:close/>
                <a:moveTo>
                  <a:pt x="4056808" y="46916"/>
                </a:moveTo>
                <a:lnTo>
                  <a:pt x="4055271" y="47935"/>
                </a:lnTo>
                <a:cubicBezTo>
                  <a:pt x="4027799" y="59068"/>
                  <a:pt x="3996870" y="59068"/>
                  <a:pt x="3969398" y="47935"/>
                </a:cubicBezTo>
                <a:lnTo>
                  <a:pt x="3945402" y="32015"/>
                </a:lnTo>
                <a:lnTo>
                  <a:pt x="4042153" y="44300"/>
                </a:lnTo>
                <a:close/>
                <a:moveTo>
                  <a:pt x="4097552" y="4424422"/>
                </a:moveTo>
                <a:lnTo>
                  <a:pt x="3926731" y="4424422"/>
                </a:lnTo>
                <a:lnTo>
                  <a:pt x="3927519" y="4420374"/>
                </a:lnTo>
                <a:cubicBezTo>
                  <a:pt x="3931968" y="4409410"/>
                  <a:pt x="3938642" y="4399140"/>
                  <a:pt x="3947540" y="4390250"/>
                </a:cubicBezTo>
                <a:cubicBezTo>
                  <a:pt x="3983479" y="4354696"/>
                  <a:pt x="4041189" y="4354696"/>
                  <a:pt x="4076782" y="4390250"/>
                </a:cubicBezTo>
                <a:cubicBezTo>
                  <a:pt x="4085681" y="4399226"/>
                  <a:pt x="4092354" y="4409560"/>
                  <a:pt x="4096803" y="4420568"/>
                </a:cubicBezTo>
                <a:close/>
                <a:moveTo>
                  <a:pt x="4102786" y="3809768"/>
                </a:moveTo>
                <a:cubicBezTo>
                  <a:pt x="4102786" y="3833112"/>
                  <a:pt x="4093888" y="3856412"/>
                  <a:pt x="4076091" y="3874190"/>
                </a:cubicBezTo>
                <a:cubicBezTo>
                  <a:pt x="4040152" y="3909744"/>
                  <a:pt x="3982442" y="3909744"/>
                  <a:pt x="3946850" y="3874190"/>
                </a:cubicBezTo>
                <a:cubicBezTo>
                  <a:pt x="3911257" y="3838290"/>
                  <a:pt x="3911257" y="3780642"/>
                  <a:pt x="3946850" y="3745088"/>
                </a:cubicBezTo>
                <a:cubicBezTo>
                  <a:pt x="3982788" y="3709534"/>
                  <a:pt x="4040499" y="3709534"/>
                  <a:pt x="4076091" y="3745088"/>
                </a:cubicBezTo>
                <a:cubicBezTo>
                  <a:pt x="4093888" y="3763038"/>
                  <a:pt x="4102786" y="3786426"/>
                  <a:pt x="4102786" y="3809768"/>
                </a:cubicBezTo>
                <a:close/>
                <a:moveTo>
                  <a:pt x="4103477" y="4132868"/>
                </a:moveTo>
                <a:cubicBezTo>
                  <a:pt x="4103477" y="4156212"/>
                  <a:pt x="4094579" y="4179512"/>
                  <a:pt x="4076782" y="4197288"/>
                </a:cubicBezTo>
                <a:cubicBezTo>
                  <a:pt x="4040844" y="4232844"/>
                  <a:pt x="3983134" y="4232844"/>
                  <a:pt x="3947540" y="4197288"/>
                </a:cubicBezTo>
                <a:cubicBezTo>
                  <a:pt x="3911947" y="4161390"/>
                  <a:pt x="3911947" y="4103742"/>
                  <a:pt x="3947540" y="4068188"/>
                </a:cubicBezTo>
                <a:cubicBezTo>
                  <a:pt x="3983479" y="4032632"/>
                  <a:pt x="4041189" y="4032632"/>
                  <a:pt x="4076782" y="4068188"/>
                </a:cubicBezTo>
                <a:cubicBezTo>
                  <a:pt x="4094579" y="4086138"/>
                  <a:pt x="4103477" y="4109526"/>
                  <a:pt x="4103477" y="4132868"/>
                </a:cubicBezTo>
                <a:close/>
                <a:moveTo>
                  <a:pt x="4103477" y="2198458"/>
                </a:moveTo>
                <a:cubicBezTo>
                  <a:pt x="4103477" y="2221758"/>
                  <a:pt x="4094579" y="2245058"/>
                  <a:pt x="4076782" y="2262836"/>
                </a:cubicBezTo>
                <a:cubicBezTo>
                  <a:pt x="4040844" y="2298390"/>
                  <a:pt x="3983134" y="2298390"/>
                  <a:pt x="3947540" y="2262836"/>
                </a:cubicBezTo>
                <a:cubicBezTo>
                  <a:pt x="3911947" y="2227280"/>
                  <a:pt x="3911947" y="2169634"/>
                  <a:pt x="3947540" y="2134080"/>
                </a:cubicBezTo>
                <a:cubicBezTo>
                  <a:pt x="3983479" y="2098524"/>
                  <a:pt x="4041189" y="2098524"/>
                  <a:pt x="4076782" y="2134080"/>
                </a:cubicBezTo>
                <a:cubicBezTo>
                  <a:pt x="4094579" y="2151858"/>
                  <a:pt x="4103477" y="2175158"/>
                  <a:pt x="4103477" y="2198458"/>
                </a:cubicBezTo>
                <a:close/>
                <a:moveTo>
                  <a:pt x="4125421" y="2842586"/>
                </a:moveTo>
                <a:cubicBezTo>
                  <a:pt x="4125421" y="2871754"/>
                  <a:pt x="4114276" y="2900922"/>
                  <a:pt x="4091987" y="2923186"/>
                </a:cubicBezTo>
                <a:cubicBezTo>
                  <a:pt x="4047410" y="2967716"/>
                  <a:pt x="3975186" y="2967716"/>
                  <a:pt x="3930608" y="2923186"/>
                </a:cubicBezTo>
                <a:cubicBezTo>
                  <a:pt x="3886030" y="2878658"/>
                  <a:pt x="3886030" y="2806512"/>
                  <a:pt x="3930608" y="2761982"/>
                </a:cubicBezTo>
                <a:cubicBezTo>
                  <a:pt x="3975186" y="2717452"/>
                  <a:pt x="4047410" y="2717452"/>
                  <a:pt x="4091987" y="2761982"/>
                </a:cubicBezTo>
                <a:cubicBezTo>
                  <a:pt x="4114276" y="2784248"/>
                  <a:pt x="4125421" y="2813416"/>
                  <a:pt x="4125421" y="2842586"/>
                </a:cubicBezTo>
                <a:close/>
                <a:moveTo>
                  <a:pt x="4125766" y="3164994"/>
                </a:moveTo>
                <a:cubicBezTo>
                  <a:pt x="4125766" y="3194162"/>
                  <a:pt x="4114622" y="3223332"/>
                  <a:pt x="4092333" y="3245596"/>
                </a:cubicBezTo>
                <a:cubicBezTo>
                  <a:pt x="4047755" y="3290126"/>
                  <a:pt x="3975531" y="3290126"/>
                  <a:pt x="3930953" y="3245596"/>
                </a:cubicBezTo>
                <a:cubicBezTo>
                  <a:pt x="3886375" y="3201066"/>
                  <a:pt x="3886375" y="3128920"/>
                  <a:pt x="3930953" y="3084392"/>
                </a:cubicBezTo>
                <a:cubicBezTo>
                  <a:pt x="3975531" y="3039862"/>
                  <a:pt x="4047755" y="3039862"/>
                  <a:pt x="4092333" y="3084392"/>
                </a:cubicBezTo>
                <a:cubicBezTo>
                  <a:pt x="4114622" y="3106656"/>
                  <a:pt x="4125766" y="3135826"/>
                  <a:pt x="4125766" y="3164994"/>
                </a:cubicBezTo>
                <a:close/>
                <a:moveTo>
                  <a:pt x="4125766" y="2520176"/>
                </a:moveTo>
                <a:cubicBezTo>
                  <a:pt x="4125766" y="2549344"/>
                  <a:pt x="4114622" y="2578514"/>
                  <a:pt x="4092333" y="2600778"/>
                </a:cubicBezTo>
                <a:cubicBezTo>
                  <a:pt x="4047755" y="2645308"/>
                  <a:pt x="3975531" y="2645308"/>
                  <a:pt x="3930953" y="2600778"/>
                </a:cubicBezTo>
                <a:cubicBezTo>
                  <a:pt x="3886375" y="2556248"/>
                  <a:pt x="3886375" y="2484104"/>
                  <a:pt x="3930953" y="2439574"/>
                </a:cubicBezTo>
                <a:cubicBezTo>
                  <a:pt x="3975531" y="2395044"/>
                  <a:pt x="4047755" y="2395044"/>
                  <a:pt x="4092333" y="2439574"/>
                </a:cubicBezTo>
                <a:cubicBezTo>
                  <a:pt x="4114622" y="2461840"/>
                  <a:pt x="4125766" y="2491008"/>
                  <a:pt x="4125766" y="2520176"/>
                </a:cubicBezTo>
                <a:close/>
                <a:moveTo>
                  <a:pt x="4125766" y="1876394"/>
                </a:moveTo>
                <a:cubicBezTo>
                  <a:pt x="4125766" y="1905564"/>
                  <a:pt x="4114622" y="1934732"/>
                  <a:pt x="4092333" y="1956996"/>
                </a:cubicBezTo>
                <a:cubicBezTo>
                  <a:pt x="4047755" y="2001526"/>
                  <a:pt x="3975531" y="2001526"/>
                  <a:pt x="3930953" y="1956996"/>
                </a:cubicBezTo>
                <a:cubicBezTo>
                  <a:pt x="3886375" y="1912466"/>
                  <a:pt x="3886375" y="1840322"/>
                  <a:pt x="3930953" y="1795792"/>
                </a:cubicBezTo>
                <a:cubicBezTo>
                  <a:pt x="3975531" y="1751262"/>
                  <a:pt x="4047755" y="1751262"/>
                  <a:pt x="4092333" y="1795792"/>
                </a:cubicBezTo>
                <a:cubicBezTo>
                  <a:pt x="4114622" y="1818058"/>
                  <a:pt x="4125766" y="1847226"/>
                  <a:pt x="4125766" y="1876394"/>
                </a:cubicBezTo>
                <a:close/>
                <a:moveTo>
                  <a:pt x="4126112" y="1553986"/>
                </a:moveTo>
                <a:cubicBezTo>
                  <a:pt x="4126112" y="1568570"/>
                  <a:pt x="4123326" y="1583154"/>
                  <a:pt x="4117754" y="1596876"/>
                </a:cubicBezTo>
                <a:lnTo>
                  <a:pt x="4092951" y="1634176"/>
                </a:lnTo>
                <a:lnTo>
                  <a:pt x="4092333" y="1634586"/>
                </a:lnTo>
                <a:lnTo>
                  <a:pt x="4092061" y="1634996"/>
                </a:lnTo>
                <a:lnTo>
                  <a:pt x="4054925" y="1659634"/>
                </a:lnTo>
                <a:cubicBezTo>
                  <a:pt x="4013717" y="1676334"/>
                  <a:pt x="3964733" y="1667984"/>
                  <a:pt x="3931300" y="1634586"/>
                </a:cubicBezTo>
                <a:cubicBezTo>
                  <a:pt x="3886722" y="1590058"/>
                  <a:pt x="3886722" y="1517912"/>
                  <a:pt x="3931300" y="1473382"/>
                </a:cubicBezTo>
                <a:cubicBezTo>
                  <a:pt x="3975878" y="1428852"/>
                  <a:pt x="4048100" y="1428852"/>
                  <a:pt x="4092678" y="1473382"/>
                </a:cubicBezTo>
                <a:cubicBezTo>
                  <a:pt x="4114967" y="1495648"/>
                  <a:pt x="4126112" y="1524816"/>
                  <a:pt x="4126112" y="1553986"/>
                </a:cubicBezTo>
                <a:close/>
                <a:moveTo>
                  <a:pt x="4126112" y="587103"/>
                </a:moveTo>
                <a:cubicBezTo>
                  <a:pt x="4126112" y="616272"/>
                  <a:pt x="4114967" y="645442"/>
                  <a:pt x="4092678" y="667706"/>
                </a:cubicBezTo>
                <a:cubicBezTo>
                  <a:pt x="4048100" y="712236"/>
                  <a:pt x="3975878" y="712236"/>
                  <a:pt x="3931300" y="667706"/>
                </a:cubicBezTo>
                <a:cubicBezTo>
                  <a:pt x="3897866" y="634310"/>
                  <a:pt x="3889508" y="585377"/>
                  <a:pt x="3906224" y="544213"/>
                </a:cubicBezTo>
                <a:lnTo>
                  <a:pt x="3931026" y="506911"/>
                </a:lnTo>
                <a:lnTo>
                  <a:pt x="3931645" y="506500"/>
                </a:lnTo>
                <a:lnTo>
                  <a:pt x="3931919" y="506090"/>
                </a:lnTo>
                <a:lnTo>
                  <a:pt x="3969052" y="481453"/>
                </a:lnTo>
                <a:cubicBezTo>
                  <a:pt x="4010261" y="464754"/>
                  <a:pt x="4059245" y="473104"/>
                  <a:pt x="4092678" y="506500"/>
                </a:cubicBezTo>
                <a:cubicBezTo>
                  <a:pt x="4114967" y="528765"/>
                  <a:pt x="4126112" y="557934"/>
                  <a:pt x="4126112" y="587103"/>
                </a:cubicBezTo>
                <a:close/>
                <a:moveTo>
                  <a:pt x="4126458" y="1231576"/>
                </a:moveTo>
                <a:cubicBezTo>
                  <a:pt x="4126458" y="1260746"/>
                  <a:pt x="4115313" y="1289914"/>
                  <a:pt x="4093025" y="1312178"/>
                </a:cubicBezTo>
                <a:cubicBezTo>
                  <a:pt x="4048447" y="1356708"/>
                  <a:pt x="3976223" y="1356708"/>
                  <a:pt x="3931645" y="1312178"/>
                </a:cubicBezTo>
                <a:cubicBezTo>
                  <a:pt x="3887067" y="1267648"/>
                  <a:pt x="3887067" y="1195504"/>
                  <a:pt x="3931645" y="1150974"/>
                </a:cubicBezTo>
                <a:cubicBezTo>
                  <a:pt x="3976223" y="1106444"/>
                  <a:pt x="4048447" y="1106444"/>
                  <a:pt x="4093025" y="1150974"/>
                </a:cubicBezTo>
                <a:cubicBezTo>
                  <a:pt x="4115313" y="1173240"/>
                  <a:pt x="4126458" y="1202408"/>
                  <a:pt x="4126458" y="1231576"/>
                </a:cubicBezTo>
                <a:close/>
                <a:moveTo>
                  <a:pt x="4126458" y="264694"/>
                </a:moveTo>
                <a:cubicBezTo>
                  <a:pt x="4126458" y="279278"/>
                  <a:pt x="4123672" y="293863"/>
                  <a:pt x="4118100" y="307584"/>
                </a:cubicBezTo>
                <a:lnTo>
                  <a:pt x="4093298" y="344885"/>
                </a:lnTo>
                <a:lnTo>
                  <a:pt x="4092678" y="345296"/>
                </a:lnTo>
                <a:lnTo>
                  <a:pt x="4092405" y="345707"/>
                </a:lnTo>
                <a:lnTo>
                  <a:pt x="4055271" y="370344"/>
                </a:lnTo>
                <a:cubicBezTo>
                  <a:pt x="4014062" y="387043"/>
                  <a:pt x="3965078" y="378694"/>
                  <a:pt x="3931645" y="345296"/>
                </a:cubicBezTo>
                <a:cubicBezTo>
                  <a:pt x="3887067" y="300766"/>
                  <a:pt x="3887067" y="228621"/>
                  <a:pt x="3931645" y="184092"/>
                </a:cubicBezTo>
                <a:cubicBezTo>
                  <a:pt x="3976223" y="139562"/>
                  <a:pt x="4048447" y="139562"/>
                  <a:pt x="4093025" y="184092"/>
                </a:cubicBezTo>
                <a:cubicBezTo>
                  <a:pt x="4115313" y="206357"/>
                  <a:pt x="4126458" y="235525"/>
                  <a:pt x="4126458" y="264694"/>
                </a:cubicBezTo>
                <a:close/>
                <a:moveTo>
                  <a:pt x="4195830" y="3648478"/>
                </a:moveTo>
                <a:cubicBezTo>
                  <a:pt x="4195830" y="3654304"/>
                  <a:pt x="4193584" y="3660172"/>
                  <a:pt x="4189091" y="3664658"/>
                </a:cubicBezTo>
                <a:cubicBezTo>
                  <a:pt x="4180453" y="3673634"/>
                  <a:pt x="4165938" y="3673634"/>
                  <a:pt x="4156954" y="3664658"/>
                </a:cubicBezTo>
                <a:cubicBezTo>
                  <a:pt x="4147969" y="3656028"/>
                  <a:pt x="4147969" y="3641530"/>
                  <a:pt x="4156954" y="3632556"/>
                </a:cubicBezTo>
                <a:cubicBezTo>
                  <a:pt x="4165593" y="3623580"/>
                  <a:pt x="4180106" y="3623580"/>
                  <a:pt x="4189091" y="3632556"/>
                </a:cubicBezTo>
                <a:cubicBezTo>
                  <a:pt x="4193584" y="3636872"/>
                  <a:pt x="4195830" y="3642654"/>
                  <a:pt x="4195830" y="3648478"/>
                </a:cubicBezTo>
                <a:close/>
                <a:moveTo>
                  <a:pt x="4196176" y="3326068"/>
                </a:moveTo>
                <a:cubicBezTo>
                  <a:pt x="4196176" y="3331894"/>
                  <a:pt x="4193930" y="3337762"/>
                  <a:pt x="4189438" y="3342250"/>
                </a:cubicBezTo>
                <a:cubicBezTo>
                  <a:pt x="4180798" y="3351224"/>
                  <a:pt x="4166285" y="3351224"/>
                  <a:pt x="4157299" y="3342250"/>
                </a:cubicBezTo>
                <a:cubicBezTo>
                  <a:pt x="4148314" y="3333620"/>
                  <a:pt x="4148314" y="3319122"/>
                  <a:pt x="4157299" y="3310146"/>
                </a:cubicBezTo>
                <a:cubicBezTo>
                  <a:pt x="4165938" y="3301172"/>
                  <a:pt x="4180453" y="3301172"/>
                  <a:pt x="4189438" y="3310146"/>
                </a:cubicBezTo>
                <a:cubicBezTo>
                  <a:pt x="4193930" y="3314462"/>
                  <a:pt x="4196176" y="3320244"/>
                  <a:pt x="4196176" y="3326068"/>
                </a:cubicBezTo>
                <a:close/>
                <a:moveTo>
                  <a:pt x="4196521" y="1070242"/>
                </a:moveTo>
                <a:cubicBezTo>
                  <a:pt x="4196521" y="1076068"/>
                  <a:pt x="4194275" y="1081936"/>
                  <a:pt x="4189783" y="1086422"/>
                </a:cubicBezTo>
                <a:cubicBezTo>
                  <a:pt x="4181143" y="1095398"/>
                  <a:pt x="4166630" y="1095398"/>
                  <a:pt x="4157646" y="1086422"/>
                </a:cubicBezTo>
                <a:cubicBezTo>
                  <a:pt x="4148661" y="1077792"/>
                  <a:pt x="4148661" y="1063294"/>
                  <a:pt x="4157646" y="1054320"/>
                </a:cubicBezTo>
                <a:cubicBezTo>
                  <a:pt x="4166285" y="1045344"/>
                  <a:pt x="4180798" y="1045344"/>
                  <a:pt x="4189783" y="1054320"/>
                </a:cubicBezTo>
                <a:cubicBezTo>
                  <a:pt x="4194275" y="1058636"/>
                  <a:pt x="4196521" y="1064418"/>
                  <a:pt x="4196521" y="1070242"/>
                </a:cubicBezTo>
                <a:close/>
                <a:moveTo>
                  <a:pt x="4196521" y="747834"/>
                </a:moveTo>
                <a:cubicBezTo>
                  <a:pt x="4196521" y="753658"/>
                  <a:pt x="4194275" y="759526"/>
                  <a:pt x="4189783" y="764014"/>
                </a:cubicBezTo>
                <a:cubicBezTo>
                  <a:pt x="4181143" y="772988"/>
                  <a:pt x="4166630" y="772988"/>
                  <a:pt x="4157646" y="764014"/>
                </a:cubicBezTo>
                <a:cubicBezTo>
                  <a:pt x="4148661" y="755384"/>
                  <a:pt x="4148661" y="740886"/>
                  <a:pt x="4157646" y="731912"/>
                </a:cubicBezTo>
                <a:cubicBezTo>
                  <a:pt x="4166285" y="722936"/>
                  <a:pt x="4180798" y="722936"/>
                  <a:pt x="4189783" y="731912"/>
                </a:cubicBezTo>
                <a:cubicBezTo>
                  <a:pt x="4194275" y="736226"/>
                  <a:pt x="4196521" y="742008"/>
                  <a:pt x="4196521" y="747834"/>
                </a:cubicBezTo>
                <a:close/>
                <a:moveTo>
                  <a:pt x="4264165" y="3970974"/>
                </a:moveTo>
                <a:cubicBezTo>
                  <a:pt x="4264165" y="3994318"/>
                  <a:pt x="4255267" y="4017618"/>
                  <a:pt x="4237470" y="4035394"/>
                </a:cubicBezTo>
                <a:cubicBezTo>
                  <a:pt x="4201877" y="4070948"/>
                  <a:pt x="4144168" y="4070948"/>
                  <a:pt x="4108574" y="4035394"/>
                </a:cubicBezTo>
                <a:cubicBezTo>
                  <a:pt x="4072981" y="3999494"/>
                  <a:pt x="4072981" y="3941848"/>
                  <a:pt x="4108574" y="3906292"/>
                </a:cubicBezTo>
                <a:cubicBezTo>
                  <a:pt x="4144168" y="3870738"/>
                  <a:pt x="4201877" y="3870738"/>
                  <a:pt x="4237470" y="3906292"/>
                </a:cubicBezTo>
                <a:cubicBezTo>
                  <a:pt x="4255267" y="3924242"/>
                  <a:pt x="4264165" y="3947630"/>
                  <a:pt x="4264165" y="3970974"/>
                </a:cubicBezTo>
                <a:close/>
                <a:moveTo>
                  <a:pt x="4264165" y="2359620"/>
                </a:moveTo>
                <a:cubicBezTo>
                  <a:pt x="4264165" y="2382964"/>
                  <a:pt x="4255267" y="2406264"/>
                  <a:pt x="4237470" y="2424040"/>
                </a:cubicBezTo>
                <a:cubicBezTo>
                  <a:pt x="4201877" y="2459594"/>
                  <a:pt x="4144168" y="2459594"/>
                  <a:pt x="4108574" y="2424040"/>
                </a:cubicBezTo>
                <a:cubicBezTo>
                  <a:pt x="4072981" y="2388140"/>
                  <a:pt x="4072981" y="2330494"/>
                  <a:pt x="4108574" y="2294938"/>
                </a:cubicBezTo>
                <a:cubicBezTo>
                  <a:pt x="4144168" y="2259384"/>
                  <a:pt x="4201877" y="2259038"/>
                  <a:pt x="4237470" y="2294938"/>
                </a:cubicBezTo>
                <a:cubicBezTo>
                  <a:pt x="4255267" y="2312888"/>
                  <a:pt x="4264165" y="2336276"/>
                  <a:pt x="4264165" y="2359620"/>
                </a:cubicBezTo>
                <a:close/>
                <a:moveTo>
                  <a:pt x="4264165" y="2037556"/>
                </a:moveTo>
                <a:cubicBezTo>
                  <a:pt x="4264165" y="2060900"/>
                  <a:pt x="4255267" y="2084200"/>
                  <a:pt x="4237470" y="2101976"/>
                </a:cubicBezTo>
                <a:cubicBezTo>
                  <a:pt x="4201877" y="2137530"/>
                  <a:pt x="4144168" y="2137530"/>
                  <a:pt x="4108574" y="2101976"/>
                </a:cubicBezTo>
                <a:cubicBezTo>
                  <a:pt x="4072981" y="2066422"/>
                  <a:pt x="4072981" y="2008430"/>
                  <a:pt x="4108574" y="1972874"/>
                </a:cubicBezTo>
                <a:cubicBezTo>
                  <a:pt x="4144168" y="1937320"/>
                  <a:pt x="4201877" y="1937320"/>
                  <a:pt x="4237470" y="1972874"/>
                </a:cubicBezTo>
                <a:cubicBezTo>
                  <a:pt x="4255267" y="1990824"/>
                  <a:pt x="4264165" y="2014212"/>
                  <a:pt x="4264165" y="2037556"/>
                </a:cubicBezTo>
                <a:close/>
                <a:moveTo>
                  <a:pt x="4264511" y="4293728"/>
                </a:moveTo>
                <a:cubicBezTo>
                  <a:pt x="4264511" y="4317072"/>
                  <a:pt x="4255613" y="4340372"/>
                  <a:pt x="4237817" y="4358148"/>
                </a:cubicBezTo>
                <a:cubicBezTo>
                  <a:pt x="4202222" y="4393702"/>
                  <a:pt x="4144513" y="4393702"/>
                  <a:pt x="4108920" y="4358148"/>
                </a:cubicBezTo>
                <a:cubicBezTo>
                  <a:pt x="4073326" y="4322248"/>
                  <a:pt x="4073326" y="4264600"/>
                  <a:pt x="4108920" y="4229046"/>
                </a:cubicBezTo>
                <a:cubicBezTo>
                  <a:pt x="4144513" y="4193492"/>
                  <a:pt x="4202222" y="4193492"/>
                  <a:pt x="4237817" y="4229046"/>
                </a:cubicBezTo>
                <a:cubicBezTo>
                  <a:pt x="4255613" y="4246996"/>
                  <a:pt x="4264511" y="4270384"/>
                  <a:pt x="4264511" y="4293728"/>
                </a:cubicBezTo>
                <a:close/>
                <a:moveTo>
                  <a:pt x="4287146" y="3003790"/>
                </a:moveTo>
                <a:cubicBezTo>
                  <a:pt x="4287146" y="3032958"/>
                  <a:pt x="4276001" y="3062128"/>
                  <a:pt x="4253712" y="3084392"/>
                </a:cubicBezTo>
                <a:cubicBezTo>
                  <a:pt x="4209134" y="3128920"/>
                  <a:pt x="4136910" y="3128920"/>
                  <a:pt x="4092333" y="3084392"/>
                </a:cubicBezTo>
                <a:cubicBezTo>
                  <a:pt x="4047755" y="3039862"/>
                  <a:pt x="4047755" y="2967716"/>
                  <a:pt x="4092333" y="2923186"/>
                </a:cubicBezTo>
                <a:cubicBezTo>
                  <a:pt x="4136910" y="2878658"/>
                  <a:pt x="4209134" y="2878658"/>
                  <a:pt x="4253712" y="2923186"/>
                </a:cubicBezTo>
                <a:cubicBezTo>
                  <a:pt x="4276001" y="2945452"/>
                  <a:pt x="4287146" y="2974620"/>
                  <a:pt x="4287146" y="3003790"/>
                </a:cubicBezTo>
                <a:close/>
                <a:moveTo>
                  <a:pt x="4287146" y="2681380"/>
                </a:moveTo>
                <a:cubicBezTo>
                  <a:pt x="4287146" y="2710550"/>
                  <a:pt x="4276001" y="2739718"/>
                  <a:pt x="4253712" y="2761982"/>
                </a:cubicBezTo>
                <a:cubicBezTo>
                  <a:pt x="4209134" y="2806512"/>
                  <a:pt x="4136910" y="2806512"/>
                  <a:pt x="4092333" y="2761982"/>
                </a:cubicBezTo>
                <a:cubicBezTo>
                  <a:pt x="4047755" y="2717452"/>
                  <a:pt x="4047755" y="2645308"/>
                  <a:pt x="4092333" y="2600778"/>
                </a:cubicBezTo>
                <a:cubicBezTo>
                  <a:pt x="4136910" y="2556248"/>
                  <a:pt x="4209134" y="2556248"/>
                  <a:pt x="4253712" y="2600778"/>
                </a:cubicBezTo>
                <a:cubicBezTo>
                  <a:pt x="4276001" y="2623044"/>
                  <a:pt x="4287146" y="2652212"/>
                  <a:pt x="4287146" y="2681380"/>
                </a:cubicBezTo>
                <a:close/>
                <a:moveTo>
                  <a:pt x="4287146" y="1715190"/>
                </a:moveTo>
                <a:cubicBezTo>
                  <a:pt x="4287146" y="1744358"/>
                  <a:pt x="4276001" y="1773528"/>
                  <a:pt x="4253712" y="1795792"/>
                </a:cubicBezTo>
                <a:cubicBezTo>
                  <a:pt x="4209134" y="1840322"/>
                  <a:pt x="4136910" y="1840322"/>
                  <a:pt x="4092333" y="1795792"/>
                </a:cubicBezTo>
                <a:cubicBezTo>
                  <a:pt x="4058900" y="1762396"/>
                  <a:pt x="4050542" y="1713464"/>
                  <a:pt x="4067258" y="1672300"/>
                </a:cubicBezTo>
                <a:lnTo>
                  <a:pt x="4092061" y="1634996"/>
                </a:lnTo>
                <a:lnTo>
                  <a:pt x="4092678" y="1634586"/>
                </a:lnTo>
                <a:lnTo>
                  <a:pt x="4092951" y="1634176"/>
                </a:lnTo>
                <a:lnTo>
                  <a:pt x="4130086" y="1609540"/>
                </a:lnTo>
                <a:cubicBezTo>
                  <a:pt x="4171295" y="1592842"/>
                  <a:pt x="4220279" y="1601190"/>
                  <a:pt x="4253712" y="1634586"/>
                </a:cubicBezTo>
                <a:cubicBezTo>
                  <a:pt x="4276001" y="1656852"/>
                  <a:pt x="4287146" y="1686020"/>
                  <a:pt x="4287146" y="1715190"/>
                </a:cubicBezTo>
                <a:close/>
                <a:moveTo>
                  <a:pt x="4287492" y="425899"/>
                </a:moveTo>
                <a:cubicBezTo>
                  <a:pt x="4287492" y="455067"/>
                  <a:pt x="4276347" y="484236"/>
                  <a:pt x="4254057" y="506500"/>
                </a:cubicBezTo>
                <a:cubicBezTo>
                  <a:pt x="4209479" y="551030"/>
                  <a:pt x="4137257" y="551030"/>
                  <a:pt x="4092678" y="506500"/>
                </a:cubicBezTo>
                <a:cubicBezTo>
                  <a:pt x="4059245" y="473104"/>
                  <a:pt x="4050887" y="424173"/>
                  <a:pt x="4067603" y="383009"/>
                </a:cubicBezTo>
                <a:lnTo>
                  <a:pt x="4092405" y="345707"/>
                </a:lnTo>
                <a:lnTo>
                  <a:pt x="4093025" y="345296"/>
                </a:lnTo>
                <a:lnTo>
                  <a:pt x="4093298" y="344885"/>
                </a:lnTo>
                <a:lnTo>
                  <a:pt x="4130432" y="320248"/>
                </a:lnTo>
                <a:cubicBezTo>
                  <a:pt x="4171640" y="303549"/>
                  <a:pt x="4220624" y="311899"/>
                  <a:pt x="4254057" y="345296"/>
                </a:cubicBezTo>
                <a:cubicBezTo>
                  <a:pt x="4276347" y="367561"/>
                  <a:pt x="4287492" y="396730"/>
                  <a:pt x="4287492" y="425899"/>
                </a:cubicBezTo>
                <a:close/>
                <a:moveTo>
                  <a:pt x="4287837" y="1392780"/>
                </a:moveTo>
                <a:cubicBezTo>
                  <a:pt x="4287837" y="1421950"/>
                  <a:pt x="4276693" y="1451118"/>
                  <a:pt x="4254404" y="1473382"/>
                </a:cubicBezTo>
                <a:cubicBezTo>
                  <a:pt x="4209826" y="1517912"/>
                  <a:pt x="4137602" y="1517912"/>
                  <a:pt x="4093025" y="1473382"/>
                </a:cubicBezTo>
                <a:cubicBezTo>
                  <a:pt x="4048447" y="1428852"/>
                  <a:pt x="4048447" y="1356708"/>
                  <a:pt x="4093025" y="1312178"/>
                </a:cubicBezTo>
                <a:cubicBezTo>
                  <a:pt x="4137602" y="1267648"/>
                  <a:pt x="4209826" y="1267648"/>
                  <a:pt x="4254404" y="1312178"/>
                </a:cubicBezTo>
                <a:cubicBezTo>
                  <a:pt x="4276693" y="1334444"/>
                  <a:pt x="4287837" y="1363612"/>
                  <a:pt x="4287837" y="1392780"/>
                </a:cubicBezTo>
                <a:close/>
                <a:moveTo>
                  <a:pt x="4287837" y="103490"/>
                </a:moveTo>
                <a:cubicBezTo>
                  <a:pt x="4287837" y="118074"/>
                  <a:pt x="4285051" y="132659"/>
                  <a:pt x="4279479" y="146380"/>
                </a:cubicBezTo>
                <a:lnTo>
                  <a:pt x="4254677" y="183681"/>
                </a:lnTo>
                <a:lnTo>
                  <a:pt x="4254057" y="184092"/>
                </a:lnTo>
                <a:lnTo>
                  <a:pt x="4253784" y="184503"/>
                </a:lnTo>
                <a:lnTo>
                  <a:pt x="4216650" y="209140"/>
                </a:lnTo>
                <a:cubicBezTo>
                  <a:pt x="4175442" y="225838"/>
                  <a:pt x="4126458" y="217489"/>
                  <a:pt x="4093025" y="184092"/>
                </a:cubicBezTo>
                <a:cubicBezTo>
                  <a:pt x="4059591" y="150695"/>
                  <a:pt x="4051233" y="101764"/>
                  <a:pt x="4067949" y="60600"/>
                </a:cubicBezTo>
                <a:lnTo>
                  <a:pt x="4074901" y="50145"/>
                </a:lnTo>
                <a:lnTo>
                  <a:pt x="4235747" y="78849"/>
                </a:lnTo>
                <a:lnTo>
                  <a:pt x="4285261" y="90269"/>
                </a:lnTo>
                <a:close/>
                <a:moveTo>
                  <a:pt x="4357080" y="3810026"/>
                </a:moveTo>
                <a:cubicBezTo>
                  <a:pt x="4357037" y="3815852"/>
                  <a:pt x="4354790" y="3821720"/>
                  <a:pt x="4350470" y="3826208"/>
                </a:cubicBezTo>
                <a:cubicBezTo>
                  <a:pt x="4341832" y="3835182"/>
                  <a:pt x="4327318" y="3835182"/>
                  <a:pt x="4318333" y="3826208"/>
                </a:cubicBezTo>
                <a:cubicBezTo>
                  <a:pt x="4309348" y="3817578"/>
                  <a:pt x="4309348" y="3803080"/>
                  <a:pt x="4318333" y="3794104"/>
                </a:cubicBezTo>
                <a:cubicBezTo>
                  <a:pt x="4326972" y="3785130"/>
                  <a:pt x="4341486" y="3785130"/>
                  <a:pt x="4350470" y="3794104"/>
                </a:cubicBezTo>
                <a:cubicBezTo>
                  <a:pt x="4354963" y="3798420"/>
                  <a:pt x="4357123" y="3804202"/>
                  <a:pt x="4357080" y="3810026"/>
                </a:cubicBezTo>
                <a:close/>
                <a:moveTo>
                  <a:pt x="4357080" y="3487272"/>
                </a:moveTo>
                <a:cubicBezTo>
                  <a:pt x="4357037" y="3493098"/>
                  <a:pt x="4354790" y="3498966"/>
                  <a:pt x="4350470" y="3503454"/>
                </a:cubicBezTo>
                <a:cubicBezTo>
                  <a:pt x="4341832" y="3512428"/>
                  <a:pt x="4327318" y="3512428"/>
                  <a:pt x="4318333" y="3503454"/>
                </a:cubicBezTo>
                <a:cubicBezTo>
                  <a:pt x="4309348" y="3494824"/>
                  <a:pt x="4309348" y="3480326"/>
                  <a:pt x="4318333" y="3471350"/>
                </a:cubicBezTo>
                <a:cubicBezTo>
                  <a:pt x="4326972" y="3462376"/>
                  <a:pt x="4341486" y="3462376"/>
                  <a:pt x="4350470" y="3471350"/>
                </a:cubicBezTo>
                <a:cubicBezTo>
                  <a:pt x="4354963" y="3475666"/>
                  <a:pt x="4357123" y="3481448"/>
                  <a:pt x="4357080" y="3487272"/>
                </a:cubicBezTo>
                <a:close/>
                <a:moveTo>
                  <a:pt x="4357209" y="3165554"/>
                </a:moveTo>
                <a:cubicBezTo>
                  <a:pt x="4357209" y="3171380"/>
                  <a:pt x="4354963" y="3177248"/>
                  <a:pt x="4350470" y="3181736"/>
                </a:cubicBezTo>
                <a:cubicBezTo>
                  <a:pt x="4341832" y="3190710"/>
                  <a:pt x="4327318" y="3190710"/>
                  <a:pt x="4318333" y="3181736"/>
                </a:cubicBezTo>
                <a:cubicBezTo>
                  <a:pt x="4309348" y="3173106"/>
                  <a:pt x="4309348" y="3158608"/>
                  <a:pt x="4318333" y="3149632"/>
                </a:cubicBezTo>
                <a:cubicBezTo>
                  <a:pt x="4326972" y="3140658"/>
                  <a:pt x="4341486" y="3140658"/>
                  <a:pt x="4350470" y="3149632"/>
                </a:cubicBezTo>
                <a:cubicBezTo>
                  <a:pt x="4354963" y="3153948"/>
                  <a:pt x="4357209" y="3159730"/>
                  <a:pt x="4357209" y="3165554"/>
                </a:cubicBezTo>
                <a:close/>
                <a:moveTo>
                  <a:pt x="4357426" y="1231792"/>
                </a:moveTo>
                <a:cubicBezTo>
                  <a:pt x="4357382" y="1237618"/>
                  <a:pt x="4355136" y="1243486"/>
                  <a:pt x="4350817" y="1247972"/>
                </a:cubicBezTo>
                <a:cubicBezTo>
                  <a:pt x="4342177" y="1256948"/>
                  <a:pt x="4327663" y="1256948"/>
                  <a:pt x="4318678" y="1247972"/>
                </a:cubicBezTo>
                <a:cubicBezTo>
                  <a:pt x="4309693" y="1239342"/>
                  <a:pt x="4309693" y="1224844"/>
                  <a:pt x="4318678" y="1215870"/>
                </a:cubicBezTo>
                <a:cubicBezTo>
                  <a:pt x="4327318" y="1206894"/>
                  <a:pt x="4341832" y="1207240"/>
                  <a:pt x="4350817" y="1215870"/>
                </a:cubicBezTo>
                <a:cubicBezTo>
                  <a:pt x="4355309" y="1220186"/>
                  <a:pt x="4357469" y="1225968"/>
                  <a:pt x="4357426" y="1231792"/>
                </a:cubicBezTo>
                <a:close/>
                <a:moveTo>
                  <a:pt x="4357555" y="586974"/>
                </a:moveTo>
                <a:cubicBezTo>
                  <a:pt x="4357555" y="592799"/>
                  <a:pt x="4355309" y="598667"/>
                  <a:pt x="4350817" y="603155"/>
                </a:cubicBezTo>
                <a:cubicBezTo>
                  <a:pt x="4342177" y="612129"/>
                  <a:pt x="4327663" y="612129"/>
                  <a:pt x="4318678" y="603154"/>
                </a:cubicBezTo>
                <a:cubicBezTo>
                  <a:pt x="4309693" y="594524"/>
                  <a:pt x="4309693" y="580026"/>
                  <a:pt x="4318678" y="571051"/>
                </a:cubicBezTo>
                <a:cubicBezTo>
                  <a:pt x="4327318" y="562076"/>
                  <a:pt x="4341832" y="562076"/>
                  <a:pt x="4350817" y="571052"/>
                </a:cubicBezTo>
                <a:cubicBezTo>
                  <a:pt x="4355309" y="575367"/>
                  <a:pt x="4357555" y="581149"/>
                  <a:pt x="4357555" y="586974"/>
                </a:cubicBezTo>
                <a:close/>
                <a:moveTo>
                  <a:pt x="4357771" y="909038"/>
                </a:moveTo>
                <a:cubicBezTo>
                  <a:pt x="4357728" y="914864"/>
                  <a:pt x="4355482" y="920732"/>
                  <a:pt x="4351162" y="925218"/>
                </a:cubicBezTo>
                <a:cubicBezTo>
                  <a:pt x="4342523" y="934194"/>
                  <a:pt x="4328008" y="934194"/>
                  <a:pt x="4319025" y="925218"/>
                </a:cubicBezTo>
                <a:cubicBezTo>
                  <a:pt x="4310040" y="916588"/>
                  <a:pt x="4310040" y="902090"/>
                  <a:pt x="4319025" y="893116"/>
                </a:cubicBezTo>
                <a:cubicBezTo>
                  <a:pt x="4327663" y="884140"/>
                  <a:pt x="4342177" y="884140"/>
                  <a:pt x="4351162" y="893116"/>
                </a:cubicBezTo>
                <a:cubicBezTo>
                  <a:pt x="4355654" y="897432"/>
                  <a:pt x="4357814" y="903214"/>
                  <a:pt x="4357771" y="909038"/>
                </a:cubicBezTo>
                <a:close/>
                <a:moveTo>
                  <a:pt x="4394852" y="4424422"/>
                </a:moveTo>
                <a:lnTo>
                  <a:pt x="4274298" y="4424422"/>
                </a:lnTo>
                <a:lnTo>
                  <a:pt x="4286196" y="4406474"/>
                </a:lnTo>
                <a:cubicBezTo>
                  <a:pt x="4312805" y="4379896"/>
                  <a:pt x="4356345" y="4379896"/>
                  <a:pt x="4382954" y="4406474"/>
                </a:cubicBezTo>
                <a:close/>
                <a:moveTo>
                  <a:pt x="4425545" y="2520478"/>
                </a:moveTo>
                <a:cubicBezTo>
                  <a:pt x="4425545" y="2543822"/>
                  <a:pt x="4416647" y="2567122"/>
                  <a:pt x="4398851" y="2584900"/>
                </a:cubicBezTo>
                <a:cubicBezTo>
                  <a:pt x="4362911" y="2620454"/>
                  <a:pt x="4305202" y="2620454"/>
                  <a:pt x="4269609" y="2584900"/>
                </a:cubicBezTo>
                <a:cubicBezTo>
                  <a:pt x="4234016" y="2549000"/>
                  <a:pt x="4234016" y="2491352"/>
                  <a:pt x="4269609" y="2455798"/>
                </a:cubicBezTo>
                <a:cubicBezTo>
                  <a:pt x="4305547" y="2420242"/>
                  <a:pt x="4363256" y="2420242"/>
                  <a:pt x="4398851" y="2455798"/>
                </a:cubicBezTo>
                <a:cubicBezTo>
                  <a:pt x="4416647" y="2473748"/>
                  <a:pt x="4425545" y="2497136"/>
                  <a:pt x="4425545" y="2520478"/>
                </a:cubicBezTo>
                <a:close/>
                <a:moveTo>
                  <a:pt x="4425891" y="4132524"/>
                </a:moveTo>
                <a:cubicBezTo>
                  <a:pt x="4425891" y="4155868"/>
                  <a:pt x="4416993" y="4179168"/>
                  <a:pt x="4399196" y="4196944"/>
                </a:cubicBezTo>
                <a:cubicBezTo>
                  <a:pt x="4363256" y="4232498"/>
                  <a:pt x="4305547" y="4232498"/>
                  <a:pt x="4269954" y="4196944"/>
                </a:cubicBezTo>
                <a:cubicBezTo>
                  <a:pt x="4234360" y="4161044"/>
                  <a:pt x="4234360" y="4103396"/>
                  <a:pt x="4269954" y="4067842"/>
                </a:cubicBezTo>
                <a:cubicBezTo>
                  <a:pt x="4305892" y="4032288"/>
                  <a:pt x="4363603" y="4032288"/>
                  <a:pt x="4399196" y="4067842"/>
                </a:cubicBezTo>
                <a:cubicBezTo>
                  <a:pt x="4416993" y="4085792"/>
                  <a:pt x="4425891" y="4109180"/>
                  <a:pt x="4425891" y="4132524"/>
                </a:cubicBezTo>
                <a:close/>
                <a:moveTo>
                  <a:pt x="4425891" y="1876352"/>
                </a:moveTo>
                <a:cubicBezTo>
                  <a:pt x="4425891" y="1899696"/>
                  <a:pt x="4416993" y="1922996"/>
                  <a:pt x="4399196" y="1940772"/>
                </a:cubicBezTo>
                <a:cubicBezTo>
                  <a:pt x="4363256" y="1976326"/>
                  <a:pt x="4305547" y="1976326"/>
                  <a:pt x="4269954" y="1940772"/>
                </a:cubicBezTo>
                <a:cubicBezTo>
                  <a:pt x="4234360" y="1904872"/>
                  <a:pt x="4234360" y="1847224"/>
                  <a:pt x="4269954" y="1811670"/>
                </a:cubicBezTo>
                <a:cubicBezTo>
                  <a:pt x="4305892" y="1776116"/>
                  <a:pt x="4363603" y="1776116"/>
                  <a:pt x="4399196" y="1811670"/>
                </a:cubicBezTo>
                <a:cubicBezTo>
                  <a:pt x="4416993" y="1829620"/>
                  <a:pt x="4425891" y="1853008"/>
                  <a:pt x="4425891" y="1876352"/>
                </a:cubicBezTo>
                <a:close/>
                <a:moveTo>
                  <a:pt x="4426927" y="2198112"/>
                </a:moveTo>
                <a:cubicBezTo>
                  <a:pt x="4426927" y="2221414"/>
                  <a:pt x="4418029" y="2244714"/>
                  <a:pt x="4400233" y="2262490"/>
                </a:cubicBezTo>
                <a:cubicBezTo>
                  <a:pt x="4364293" y="2298046"/>
                  <a:pt x="4306584" y="2298046"/>
                  <a:pt x="4270991" y="2262490"/>
                </a:cubicBezTo>
                <a:cubicBezTo>
                  <a:pt x="4235398" y="2226936"/>
                  <a:pt x="4235398" y="2169288"/>
                  <a:pt x="4270991" y="2133734"/>
                </a:cubicBezTo>
                <a:cubicBezTo>
                  <a:pt x="4306929" y="2098180"/>
                  <a:pt x="4364640" y="2098180"/>
                  <a:pt x="4400233" y="2133734"/>
                </a:cubicBezTo>
                <a:cubicBezTo>
                  <a:pt x="4418029" y="2151512"/>
                  <a:pt x="4426927" y="2174812"/>
                  <a:pt x="4426927" y="2198112"/>
                </a:cubicBezTo>
                <a:close/>
                <a:moveTo>
                  <a:pt x="4448525" y="2842586"/>
                </a:moveTo>
                <a:cubicBezTo>
                  <a:pt x="4448525" y="2871754"/>
                  <a:pt x="4437380" y="2900922"/>
                  <a:pt x="4415091" y="2923186"/>
                </a:cubicBezTo>
                <a:cubicBezTo>
                  <a:pt x="4370513" y="2967716"/>
                  <a:pt x="4298290" y="2967716"/>
                  <a:pt x="4253712" y="2923186"/>
                </a:cubicBezTo>
                <a:cubicBezTo>
                  <a:pt x="4209134" y="2878658"/>
                  <a:pt x="4209134" y="2806512"/>
                  <a:pt x="4253712" y="2761982"/>
                </a:cubicBezTo>
                <a:cubicBezTo>
                  <a:pt x="4298290" y="2717452"/>
                  <a:pt x="4370513" y="2717452"/>
                  <a:pt x="4415091" y="2761982"/>
                </a:cubicBezTo>
                <a:cubicBezTo>
                  <a:pt x="4437380" y="2784248"/>
                  <a:pt x="4448525" y="2813416"/>
                  <a:pt x="4448525" y="2842586"/>
                </a:cubicBezTo>
                <a:close/>
                <a:moveTo>
                  <a:pt x="4448871" y="264694"/>
                </a:moveTo>
                <a:cubicBezTo>
                  <a:pt x="4448871" y="293863"/>
                  <a:pt x="4437727" y="323032"/>
                  <a:pt x="4415438" y="345297"/>
                </a:cubicBezTo>
                <a:cubicBezTo>
                  <a:pt x="4370860" y="389827"/>
                  <a:pt x="4298637" y="389826"/>
                  <a:pt x="4254057" y="345296"/>
                </a:cubicBezTo>
                <a:cubicBezTo>
                  <a:pt x="4220624" y="311899"/>
                  <a:pt x="4212266" y="262968"/>
                  <a:pt x="4228982" y="221804"/>
                </a:cubicBezTo>
                <a:lnTo>
                  <a:pt x="4253784" y="184503"/>
                </a:lnTo>
                <a:lnTo>
                  <a:pt x="4254404" y="184092"/>
                </a:lnTo>
                <a:lnTo>
                  <a:pt x="4254677" y="183681"/>
                </a:lnTo>
                <a:lnTo>
                  <a:pt x="4291811" y="159044"/>
                </a:lnTo>
                <a:cubicBezTo>
                  <a:pt x="4333020" y="142345"/>
                  <a:pt x="4382004" y="150695"/>
                  <a:pt x="4415438" y="184093"/>
                </a:cubicBezTo>
                <a:cubicBezTo>
                  <a:pt x="4437727" y="206357"/>
                  <a:pt x="4448871" y="235526"/>
                  <a:pt x="4448871" y="264694"/>
                </a:cubicBezTo>
                <a:close/>
                <a:moveTo>
                  <a:pt x="4449216" y="1553986"/>
                </a:moveTo>
                <a:cubicBezTo>
                  <a:pt x="4449216" y="1583154"/>
                  <a:pt x="4438072" y="1612322"/>
                  <a:pt x="4415783" y="1634586"/>
                </a:cubicBezTo>
                <a:cubicBezTo>
                  <a:pt x="4371205" y="1679116"/>
                  <a:pt x="4298982" y="1679116"/>
                  <a:pt x="4254404" y="1634586"/>
                </a:cubicBezTo>
                <a:cubicBezTo>
                  <a:pt x="4209826" y="1590058"/>
                  <a:pt x="4209826" y="1517912"/>
                  <a:pt x="4254404" y="1473382"/>
                </a:cubicBezTo>
                <a:cubicBezTo>
                  <a:pt x="4298982" y="1428852"/>
                  <a:pt x="4371205" y="1428852"/>
                  <a:pt x="4415783" y="1473382"/>
                </a:cubicBezTo>
                <a:cubicBezTo>
                  <a:pt x="4438072" y="1495648"/>
                  <a:pt x="4449216" y="1524816"/>
                  <a:pt x="4449216" y="1553986"/>
                </a:cubicBezTo>
                <a:close/>
                <a:moveTo>
                  <a:pt x="4518588" y="3971232"/>
                </a:moveTo>
                <a:cubicBezTo>
                  <a:pt x="4518588" y="3977058"/>
                  <a:pt x="4516342" y="3982926"/>
                  <a:pt x="4511851" y="3987412"/>
                </a:cubicBezTo>
                <a:cubicBezTo>
                  <a:pt x="4503212" y="3996388"/>
                  <a:pt x="4488697" y="3996388"/>
                  <a:pt x="4479712" y="3987412"/>
                </a:cubicBezTo>
                <a:cubicBezTo>
                  <a:pt x="4470728" y="3978782"/>
                  <a:pt x="4470728" y="3964284"/>
                  <a:pt x="4479712" y="3955310"/>
                </a:cubicBezTo>
                <a:cubicBezTo>
                  <a:pt x="4488352" y="3946334"/>
                  <a:pt x="4502865" y="3946334"/>
                  <a:pt x="4511851" y="3955310"/>
                </a:cubicBezTo>
                <a:cubicBezTo>
                  <a:pt x="4516342" y="3959626"/>
                  <a:pt x="4518588" y="3965408"/>
                  <a:pt x="4518588" y="3971232"/>
                </a:cubicBezTo>
                <a:close/>
                <a:moveTo>
                  <a:pt x="4518588" y="3648822"/>
                </a:moveTo>
                <a:cubicBezTo>
                  <a:pt x="4518588" y="3654648"/>
                  <a:pt x="4516342" y="3660516"/>
                  <a:pt x="4511851" y="3665004"/>
                </a:cubicBezTo>
                <a:cubicBezTo>
                  <a:pt x="4503212" y="3673978"/>
                  <a:pt x="4488697" y="3673978"/>
                  <a:pt x="4479712" y="3665004"/>
                </a:cubicBezTo>
                <a:cubicBezTo>
                  <a:pt x="4470728" y="3656374"/>
                  <a:pt x="4470728" y="3641876"/>
                  <a:pt x="4479712" y="3632900"/>
                </a:cubicBezTo>
                <a:cubicBezTo>
                  <a:pt x="4488352" y="3623926"/>
                  <a:pt x="4502865" y="3623926"/>
                  <a:pt x="4511851" y="3632900"/>
                </a:cubicBezTo>
                <a:cubicBezTo>
                  <a:pt x="4516342" y="3637216"/>
                  <a:pt x="4518588" y="3642998"/>
                  <a:pt x="4518588" y="3648822"/>
                </a:cubicBezTo>
                <a:close/>
                <a:moveTo>
                  <a:pt x="4518588" y="3326068"/>
                </a:moveTo>
                <a:cubicBezTo>
                  <a:pt x="4518588" y="3331894"/>
                  <a:pt x="4516342" y="3337762"/>
                  <a:pt x="4511851" y="3342250"/>
                </a:cubicBezTo>
                <a:cubicBezTo>
                  <a:pt x="4503212" y="3351224"/>
                  <a:pt x="4488697" y="3351224"/>
                  <a:pt x="4479712" y="3342250"/>
                </a:cubicBezTo>
                <a:cubicBezTo>
                  <a:pt x="4470728" y="3333620"/>
                  <a:pt x="4470728" y="3319122"/>
                  <a:pt x="4479712" y="3310146"/>
                </a:cubicBezTo>
                <a:cubicBezTo>
                  <a:pt x="4488352" y="3301172"/>
                  <a:pt x="4502865" y="3301172"/>
                  <a:pt x="4511851" y="3310146"/>
                </a:cubicBezTo>
                <a:cubicBezTo>
                  <a:pt x="4516342" y="3314462"/>
                  <a:pt x="4518588" y="3320244"/>
                  <a:pt x="4518588" y="3326068"/>
                </a:cubicBezTo>
                <a:close/>
                <a:moveTo>
                  <a:pt x="4518588" y="3003660"/>
                </a:moveTo>
                <a:cubicBezTo>
                  <a:pt x="4518588" y="3009486"/>
                  <a:pt x="4516342" y="3015354"/>
                  <a:pt x="4511851" y="3019840"/>
                </a:cubicBezTo>
                <a:cubicBezTo>
                  <a:pt x="4503212" y="3028816"/>
                  <a:pt x="4488697" y="3028816"/>
                  <a:pt x="4479712" y="3019840"/>
                </a:cubicBezTo>
                <a:cubicBezTo>
                  <a:pt x="4470728" y="3011210"/>
                  <a:pt x="4470728" y="2996712"/>
                  <a:pt x="4479712" y="2987738"/>
                </a:cubicBezTo>
                <a:cubicBezTo>
                  <a:pt x="4488352" y="2978762"/>
                  <a:pt x="4502865" y="2978762"/>
                  <a:pt x="4511851" y="2987738"/>
                </a:cubicBezTo>
                <a:cubicBezTo>
                  <a:pt x="4516342" y="2992054"/>
                  <a:pt x="4518588" y="2997836"/>
                  <a:pt x="4518588" y="3003660"/>
                </a:cubicBezTo>
                <a:close/>
                <a:moveTo>
                  <a:pt x="4518934" y="1393126"/>
                </a:moveTo>
                <a:cubicBezTo>
                  <a:pt x="4518934" y="1398908"/>
                  <a:pt x="4516688" y="1404690"/>
                  <a:pt x="4512196" y="1409176"/>
                </a:cubicBezTo>
                <a:cubicBezTo>
                  <a:pt x="4503557" y="1418152"/>
                  <a:pt x="4489042" y="1418152"/>
                  <a:pt x="4480059" y="1409176"/>
                </a:cubicBezTo>
                <a:cubicBezTo>
                  <a:pt x="4471073" y="1400548"/>
                  <a:pt x="4471073" y="1386048"/>
                  <a:pt x="4480059" y="1377074"/>
                </a:cubicBezTo>
                <a:cubicBezTo>
                  <a:pt x="4488697" y="1368098"/>
                  <a:pt x="4503212" y="1368098"/>
                  <a:pt x="4512196" y="1377074"/>
                </a:cubicBezTo>
                <a:cubicBezTo>
                  <a:pt x="4516688" y="1381562"/>
                  <a:pt x="4518934" y="1387344"/>
                  <a:pt x="4518934" y="1393126"/>
                </a:cubicBezTo>
                <a:close/>
                <a:moveTo>
                  <a:pt x="4518934" y="1070588"/>
                </a:moveTo>
                <a:cubicBezTo>
                  <a:pt x="4518934" y="1076412"/>
                  <a:pt x="4516688" y="1082280"/>
                  <a:pt x="4512196" y="1086768"/>
                </a:cubicBezTo>
                <a:cubicBezTo>
                  <a:pt x="4503557" y="1095742"/>
                  <a:pt x="4489042" y="1095742"/>
                  <a:pt x="4480059" y="1086768"/>
                </a:cubicBezTo>
                <a:cubicBezTo>
                  <a:pt x="4471073" y="1078138"/>
                  <a:pt x="4471073" y="1063640"/>
                  <a:pt x="4480059" y="1054666"/>
                </a:cubicBezTo>
                <a:cubicBezTo>
                  <a:pt x="4488697" y="1045690"/>
                  <a:pt x="4503212" y="1045690"/>
                  <a:pt x="4512196" y="1054666"/>
                </a:cubicBezTo>
                <a:cubicBezTo>
                  <a:pt x="4516688" y="1058980"/>
                  <a:pt x="4518934" y="1064762"/>
                  <a:pt x="4518934" y="1070588"/>
                </a:cubicBezTo>
                <a:close/>
                <a:moveTo>
                  <a:pt x="4518934" y="748178"/>
                </a:moveTo>
                <a:cubicBezTo>
                  <a:pt x="4518934" y="754004"/>
                  <a:pt x="4516688" y="759872"/>
                  <a:pt x="4512196" y="764360"/>
                </a:cubicBezTo>
                <a:cubicBezTo>
                  <a:pt x="4503557" y="773334"/>
                  <a:pt x="4489042" y="773334"/>
                  <a:pt x="4480059" y="764360"/>
                </a:cubicBezTo>
                <a:cubicBezTo>
                  <a:pt x="4471073" y="755730"/>
                  <a:pt x="4471073" y="741232"/>
                  <a:pt x="4480059" y="732256"/>
                </a:cubicBezTo>
                <a:cubicBezTo>
                  <a:pt x="4488697" y="723282"/>
                  <a:pt x="4503212" y="723282"/>
                  <a:pt x="4512196" y="732256"/>
                </a:cubicBezTo>
                <a:cubicBezTo>
                  <a:pt x="4516688" y="736572"/>
                  <a:pt x="4518934" y="742354"/>
                  <a:pt x="4518934" y="748178"/>
                </a:cubicBezTo>
                <a:close/>
                <a:moveTo>
                  <a:pt x="4518934" y="425770"/>
                </a:moveTo>
                <a:cubicBezTo>
                  <a:pt x="4518934" y="431595"/>
                  <a:pt x="4516688" y="437463"/>
                  <a:pt x="4512196" y="441951"/>
                </a:cubicBezTo>
                <a:cubicBezTo>
                  <a:pt x="4503557" y="450926"/>
                  <a:pt x="4489042" y="450926"/>
                  <a:pt x="4480059" y="441951"/>
                </a:cubicBezTo>
                <a:cubicBezTo>
                  <a:pt x="4471073" y="433321"/>
                  <a:pt x="4471073" y="418823"/>
                  <a:pt x="4480059" y="409848"/>
                </a:cubicBezTo>
                <a:cubicBezTo>
                  <a:pt x="4488697" y="400873"/>
                  <a:pt x="4503212" y="400873"/>
                  <a:pt x="4512196" y="409848"/>
                </a:cubicBezTo>
                <a:cubicBezTo>
                  <a:pt x="4516688" y="414163"/>
                  <a:pt x="4518934" y="419945"/>
                  <a:pt x="4518934" y="425770"/>
                </a:cubicBezTo>
                <a:close/>
                <a:moveTo>
                  <a:pt x="4563944" y="4293598"/>
                </a:moveTo>
                <a:cubicBezTo>
                  <a:pt x="4563944" y="4311116"/>
                  <a:pt x="4557292" y="4328634"/>
                  <a:pt x="4543988" y="4341924"/>
                </a:cubicBezTo>
                <a:cubicBezTo>
                  <a:pt x="4517380" y="4368504"/>
                  <a:pt x="4473837" y="4368504"/>
                  <a:pt x="4447230" y="4341924"/>
                </a:cubicBezTo>
                <a:cubicBezTo>
                  <a:pt x="4420620" y="4315344"/>
                  <a:pt x="4420620" y="4271850"/>
                  <a:pt x="4447230" y="4245270"/>
                </a:cubicBezTo>
                <a:cubicBezTo>
                  <a:pt x="4473837" y="4218690"/>
                  <a:pt x="4517380" y="4218690"/>
                  <a:pt x="4543988" y="4245270"/>
                </a:cubicBezTo>
                <a:cubicBezTo>
                  <a:pt x="4557292" y="4258560"/>
                  <a:pt x="4563944" y="4276080"/>
                  <a:pt x="4563944" y="4293598"/>
                </a:cubicBezTo>
                <a:close/>
                <a:moveTo>
                  <a:pt x="4586924" y="2681682"/>
                </a:moveTo>
                <a:cubicBezTo>
                  <a:pt x="4586924" y="2705026"/>
                  <a:pt x="4578026" y="2728326"/>
                  <a:pt x="4560230" y="2746104"/>
                </a:cubicBezTo>
                <a:cubicBezTo>
                  <a:pt x="4524637" y="2781658"/>
                  <a:pt x="4466926" y="2781658"/>
                  <a:pt x="4431333" y="2746104"/>
                </a:cubicBezTo>
                <a:cubicBezTo>
                  <a:pt x="4395740" y="2710204"/>
                  <a:pt x="4395740" y="2652556"/>
                  <a:pt x="4431333" y="2617002"/>
                </a:cubicBezTo>
                <a:cubicBezTo>
                  <a:pt x="4466926" y="2581448"/>
                  <a:pt x="4524637" y="2581448"/>
                  <a:pt x="4560230" y="2617002"/>
                </a:cubicBezTo>
                <a:cubicBezTo>
                  <a:pt x="4578026" y="2634952"/>
                  <a:pt x="4586924" y="2658338"/>
                  <a:pt x="4586924" y="2681682"/>
                </a:cubicBezTo>
                <a:close/>
                <a:moveTo>
                  <a:pt x="4586924" y="2037556"/>
                </a:moveTo>
                <a:cubicBezTo>
                  <a:pt x="4586924" y="2060900"/>
                  <a:pt x="4578026" y="2084200"/>
                  <a:pt x="4560230" y="2101976"/>
                </a:cubicBezTo>
                <a:cubicBezTo>
                  <a:pt x="4524637" y="2137530"/>
                  <a:pt x="4466926" y="2137530"/>
                  <a:pt x="4431333" y="2101976"/>
                </a:cubicBezTo>
                <a:cubicBezTo>
                  <a:pt x="4395740" y="2066422"/>
                  <a:pt x="4395740" y="2008430"/>
                  <a:pt x="4431333" y="1972874"/>
                </a:cubicBezTo>
                <a:cubicBezTo>
                  <a:pt x="4466926" y="1937320"/>
                  <a:pt x="4524637" y="1937320"/>
                  <a:pt x="4560230" y="1972874"/>
                </a:cubicBezTo>
                <a:cubicBezTo>
                  <a:pt x="4578026" y="1990824"/>
                  <a:pt x="4586924" y="2014212"/>
                  <a:pt x="4586924" y="2037556"/>
                </a:cubicBezTo>
                <a:close/>
                <a:moveTo>
                  <a:pt x="4587199" y="168477"/>
                </a:moveTo>
                <a:lnTo>
                  <a:pt x="4576817" y="184093"/>
                </a:lnTo>
                <a:cubicBezTo>
                  <a:pt x="4532238" y="228622"/>
                  <a:pt x="4460016" y="228622"/>
                  <a:pt x="4415438" y="184093"/>
                </a:cubicBezTo>
                <a:cubicBezTo>
                  <a:pt x="4404293" y="172960"/>
                  <a:pt x="4395935" y="160102"/>
                  <a:pt x="4390362" y="146380"/>
                </a:cubicBezTo>
                <a:lnTo>
                  <a:pt x="4383859" y="113011"/>
                </a:lnTo>
                <a:lnTo>
                  <a:pt x="4425945" y="122717"/>
                </a:lnTo>
                <a:close/>
                <a:moveTo>
                  <a:pt x="4587270" y="1715534"/>
                </a:moveTo>
                <a:cubicBezTo>
                  <a:pt x="4587270" y="1738836"/>
                  <a:pt x="4578372" y="1762136"/>
                  <a:pt x="4560575" y="1779912"/>
                </a:cubicBezTo>
                <a:cubicBezTo>
                  <a:pt x="4524982" y="1815468"/>
                  <a:pt x="4467272" y="1815468"/>
                  <a:pt x="4431678" y="1779912"/>
                </a:cubicBezTo>
                <a:cubicBezTo>
                  <a:pt x="4396085" y="1744358"/>
                  <a:pt x="4396085" y="1686710"/>
                  <a:pt x="4431678" y="1651156"/>
                </a:cubicBezTo>
                <a:cubicBezTo>
                  <a:pt x="4467272" y="1615602"/>
                  <a:pt x="4524982" y="1615602"/>
                  <a:pt x="4560575" y="1651156"/>
                </a:cubicBezTo>
                <a:cubicBezTo>
                  <a:pt x="4578372" y="1668934"/>
                  <a:pt x="4587270" y="1692234"/>
                  <a:pt x="4587270" y="1715534"/>
                </a:cubicBezTo>
                <a:close/>
                <a:moveTo>
                  <a:pt x="4587615" y="2359620"/>
                </a:moveTo>
                <a:cubicBezTo>
                  <a:pt x="4587615" y="2382964"/>
                  <a:pt x="4578717" y="2406264"/>
                  <a:pt x="4560920" y="2424040"/>
                </a:cubicBezTo>
                <a:cubicBezTo>
                  <a:pt x="4525327" y="2459594"/>
                  <a:pt x="4467617" y="2459594"/>
                  <a:pt x="4432025" y="2424040"/>
                </a:cubicBezTo>
                <a:cubicBezTo>
                  <a:pt x="4396432" y="2388140"/>
                  <a:pt x="4396432" y="2330494"/>
                  <a:pt x="4432025" y="2294938"/>
                </a:cubicBezTo>
                <a:cubicBezTo>
                  <a:pt x="4467617" y="2259384"/>
                  <a:pt x="4525327" y="2259384"/>
                  <a:pt x="4560920" y="2294938"/>
                </a:cubicBezTo>
                <a:cubicBezTo>
                  <a:pt x="4578717" y="2312888"/>
                  <a:pt x="4587615" y="2336276"/>
                  <a:pt x="4587615" y="2359620"/>
                </a:cubicBezTo>
                <a:close/>
                <a:moveTo>
                  <a:pt x="4680313" y="3810026"/>
                </a:moveTo>
                <a:cubicBezTo>
                  <a:pt x="4680313" y="3815852"/>
                  <a:pt x="4678067" y="3821720"/>
                  <a:pt x="4673574" y="3826208"/>
                </a:cubicBezTo>
                <a:cubicBezTo>
                  <a:pt x="4664936" y="3835182"/>
                  <a:pt x="4650423" y="3835182"/>
                  <a:pt x="4641437" y="3826208"/>
                </a:cubicBezTo>
                <a:cubicBezTo>
                  <a:pt x="4632454" y="3817578"/>
                  <a:pt x="4632454" y="3803080"/>
                  <a:pt x="4641437" y="3794104"/>
                </a:cubicBezTo>
                <a:cubicBezTo>
                  <a:pt x="4650076" y="3785130"/>
                  <a:pt x="4664591" y="3785130"/>
                  <a:pt x="4673574" y="3794104"/>
                </a:cubicBezTo>
                <a:cubicBezTo>
                  <a:pt x="4678067" y="3798420"/>
                  <a:pt x="4680313" y="3804202"/>
                  <a:pt x="4680313" y="3810026"/>
                </a:cubicBezTo>
                <a:close/>
                <a:moveTo>
                  <a:pt x="4680313" y="3487618"/>
                </a:moveTo>
                <a:cubicBezTo>
                  <a:pt x="4680313" y="3493444"/>
                  <a:pt x="4678067" y="3499312"/>
                  <a:pt x="4673574" y="3503798"/>
                </a:cubicBezTo>
                <a:cubicBezTo>
                  <a:pt x="4664936" y="3512774"/>
                  <a:pt x="4650423" y="3512774"/>
                  <a:pt x="4641437" y="3503798"/>
                </a:cubicBezTo>
                <a:cubicBezTo>
                  <a:pt x="4632454" y="3495170"/>
                  <a:pt x="4632454" y="3480672"/>
                  <a:pt x="4641437" y="3471696"/>
                </a:cubicBezTo>
                <a:cubicBezTo>
                  <a:pt x="4650076" y="3462722"/>
                  <a:pt x="4664591" y="3462722"/>
                  <a:pt x="4673574" y="3471696"/>
                </a:cubicBezTo>
                <a:cubicBezTo>
                  <a:pt x="4678067" y="3476012"/>
                  <a:pt x="4680313" y="3481794"/>
                  <a:pt x="4680313" y="3487618"/>
                </a:cubicBezTo>
                <a:close/>
                <a:moveTo>
                  <a:pt x="4680313" y="1231792"/>
                </a:moveTo>
                <a:cubicBezTo>
                  <a:pt x="4680313" y="1237618"/>
                  <a:pt x="4678067" y="1243486"/>
                  <a:pt x="4673574" y="1247972"/>
                </a:cubicBezTo>
                <a:cubicBezTo>
                  <a:pt x="4664936" y="1256948"/>
                  <a:pt x="4650423" y="1256948"/>
                  <a:pt x="4641437" y="1247972"/>
                </a:cubicBezTo>
                <a:cubicBezTo>
                  <a:pt x="4632454" y="1239342"/>
                  <a:pt x="4632454" y="1224844"/>
                  <a:pt x="4641437" y="1215870"/>
                </a:cubicBezTo>
                <a:cubicBezTo>
                  <a:pt x="4650076" y="1206894"/>
                  <a:pt x="4664591" y="1206894"/>
                  <a:pt x="4673574" y="1215870"/>
                </a:cubicBezTo>
                <a:cubicBezTo>
                  <a:pt x="4678067" y="1220186"/>
                  <a:pt x="4680313" y="1225968"/>
                  <a:pt x="4680313" y="1231792"/>
                </a:cubicBezTo>
                <a:close/>
                <a:moveTo>
                  <a:pt x="4680313" y="909382"/>
                </a:moveTo>
                <a:cubicBezTo>
                  <a:pt x="4680313" y="915208"/>
                  <a:pt x="4678067" y="921076"/>
                  <a:pt x="4673574" y="925564"/>
                </a:cubicBezTo>
                <a:cubicBezTo>
                  <a:pt x="4664936" y="934538"/>
                  <a:pt x="4650423" y="934538"/>
                  <a:pt x="4641437" y="925564"/>
                </a:cubicBezTo>
                <a:cubicBezTo>
                  <a:pt x="4632454" y="916934"/>
                  <a:pt x="4632454" y="902436"/>
                  <a:pt x="4641437" y="893460"/>
                </a:cubicBezTo>
                <a:cubicBezTo>
                  <a:pt x="4650076" y="884486"/>
                  <a:pt x="4664591" y="884486"/>
                  <a:pt x="4673574" y="893460"/>
                </a:cubicBezTo>
                <a:cubicBezTo>
                  <a:pt x="4678067" y="897776"/>
                  <a:pt x="4680313" y="903558"/>
                  <a:pt x="4680313" y="909382"/>
                </a:cubicBezTo>
                <a:close/>
                <a:moveTo>
                  <a:pt x="4680313" y="586974"/>
                </a:moveTo>
                <a:cubicBezTo>
                  <a:pt x="4680313" y="592799"/>
                  <a:pt x="4678067" y="598667"/>
                  <a:pt x="4673574" y="603155"/>
                </a:cubicBezTo>
                <a:cubicBezTo>
                  <a:pt x="4664936" y="612130"/>
                  <a:pt x="4650423" y="612130"/>
                  <a:pt x="4641437" y="603155"/>
                </a:cubicBezTo>
                <a:cubicBezTo>
                  <a:pt x="4632454" y="594525"/>
                  <a:pt x="4632454" y="580027"/>
                  <a:pt x="4641437" y="571052"/>
                </a:cubicBezTo>
                <a:cubicBezTo>
                  <a:pt x="4650076" y="562077"/>
                  <a:pt x="4664591" y="562077"/>
                  <a:pt x="4673574" y="571052"/>
                </a:cubicBezTo>
                <a:cubicBezTo>
                  <a:pt x="4678067" y="575367"/>
                  <a:pt x="4680313" y="581149"/>
                  <a:pt x="4680313" y="586974"/>
                </a:cubicBezTo>
                <a:close/>
                <a:moveTo>
                  <a:pt x="4680313" y="264694"/>
                </a:moveTo>
                <a:cubicBezTo>
                  <a:pt x="4680313" y="270476"/>
                  <a:pt x="4678067" y="276258"/>
                  <a:pt x="4673574" y="280746"/>
                </a:cubicBezTo>
                <a:cubicBezTo>
                  <a:pt x="4664936" y="289721"/>
                  <a:pt x="4650423" y="289721"/>
                  <a:pt x="4641437" y="280746"/>
                </a:cubicBezTo>
                <a:cubicBezTo>
                  <a:pt x="4632454" y="272116"/>
                  <a:pt x="4632454" y="257618"/>
                  <a:pt x="4641437" y="248643"/>
                </a:cubicBezTo>
                <a:cubicBezTo>
                  <a:pt x="4650076" y="239668"/>
                  <a:pt x="4664591" y="239668"/>
                  <a:pt x="4673574" y="248643"/>
                </a:cubicBezTo>
                <a:cubicBezTo>
                  <a:pt x="4678067" y="253130"/>
                  <a:pt x="4680313" y="258912"/>
                  <a:pt x="4680313" y="264694"/>
                </a:cubicBezTo>
                <a:close/>
                <a:moveTo>
                  <a:pt x="4681005" y="3165210"/>
                </a:moveTo>
                <a:cubicBezTo>
                  <a:pt x="4681005" y="3171034"/>
                  <a:pt x="4678759" y="3176904"/>
                  <a:pt x="4674266" y="3181390"/>
                </a:cubicBezTo>
                <a:cubicBezTo>
                  <a:pt x="4665628" y="3190366"/>
                  <a:pt x="4651113" y="3190366"/>
                  <a:pt x="4642129" y="3181390"/>
                </a:cubicBezTo>
                <a:cubicBezTo>
                  <a:pt x="4633144" y="3172760"/>
                  <a:pt x="4633144" y="3158262"/>
                  <a:pt x="4642129" y="3149288"/>
                </a:cubicBezTo>
                <a:cubicBezTo>
                  <a:pt x="4650768" y="3140312"/>
                  <a:pt x="4665281" y="3140312"/>
                  <a:pt x="4674266" y="3149288"/>
                </a:cubicBezTo>
                <a:cubicBezTo>
                  <a:pt x="4678759" y="3153602"/>
                  <a:pt x="4681005" y="3159384"/>
                  <a:pt x="4681005" y="3165210"/>
                </a:cubicBezTo>
                <a:close/>
                <a:moveTo>
                  <a:pt x="4717494" y="4424422"/>
                </a:moveTo>
                <a:lnTo>
                  <a:pt x="4596483" y="4424422"/>
                </a:lnTo>
                <a:lnTo>
                  <a:pt x="4608608" y="4406130"/>
                </a:lnTo>
                <a:cubicBezTo>
                  <a:pt x="4635218" y="4379550"/>
                  <a:pt x="4678759" y="4379550"/>
                  <a:pt x="4705368" y="4406130"/>
                </a:cubicBezTo>
                <a:close/>
                <a:moveTo>
                  <a:pt x="4726014" y="1554158"/>
                </a:moveTo>
                <a:cubicBezTo>
                  <a:pt x="4726014" y="1571676"/>
                  <a:pt x="4719362" y="1589194"/>
                  <a:pt x="4706058" y="1602484"/>
                </a:cubicBezTo>
                <a:cubicBezTo>
                  <a:pt x="4679451" y="1629064"/>
                  <a:pt x="4635908" y="1629064"/>
                  <a:pt x="4609300" y="1602484"/>
                </a:cubicBezTo>
                <a:cubicBezTo>
                  <a:pt x="4582691" y="1575904"/>
                  <a:pt x="4582691" y="1532410"/>
                  <a:pt x="4609300" y="1505830"/>
                </a:cubicBezTo>
                <a:cubicBezTo>
                  <a:pt x="4635908" y="1479250"/>
                  <a:pt x="4679451" y="1479250"/>
                  <a:pt x="4706058" y="1505830"/>
                </a:cubicBezTo>
                <a:cubicBezTo>
                  <a:pt x="4719362" y="1519120"/>
                  <a:pt x="4726014" y="1536640"/>
                  <a:pt x="4726014" y="1554158"/>
                </a:cubicBezTo>
                <a:close/>
                <a:moveTo>
                  <a:pt x="4726361" y="2843104"/>
                </a:moveTo>
                <a:cubicBezTo>
                  <a:pt x="4726361" y="2860622"/>
                  <a:pt x="4719709" y="2878140"/>
                  <a:pt x="4706405" y="2891430"/>
                </a:cubicBezTo>
                <a:cubicBezTo>
                  <a:pt x="4679796" y="2918008"/>
                  <a:pt x="4636255" y="2918008"/>
                  <a:pt x="4609645" y="2891430"/>
                </a:cubicBezTo>
                <a:cubicBezTo>
                  <a:pt x="4583036" y="2864850"/>
                  <a:pt x="4583036" y="2821356"/>
                  <a:pt x="4609645" y="2794776"/>
                </a:cubicBezTo>
                <a:cubicBezTo>
                  <a:pt x="4636255" y="2768196"/>
                  <a:pt x="4679796" y="2768196"/>
                  <a:pt x="4706405" y="2794776"/>
                </a:cubicBezTo>
                <a:cubicBezTo>
                  <a:pt x="4719709" y="2808066"/>
                  <a:pt x="4726361" y="2825586"/>
                  <a:pt x="4726361" y="2843104"/>
                </a:cubicBezTo>
                <a:close/>
                <a:moveTo>
                  <a:pt x="4748304" y="4132178"/>
                </a:moveTo>
                <a:cubicBezTo>
                  <a:pt x="4748304" y="4155520"/>
                  <a:pt x="4739406" y="4178822"/>
                  <a:pt x="4721610" y="4196598"/>
                </a:cubicBezTo>
                <a:cubicBezTo>
                  <a:pt x="4686016" y="4232154"/>
                  <a:pt x="4628306" y="4232154"/>
                  <a:pt x="4592712" y="4196598"/>
                </a:cubicBezTo>
                <a:cubicBezTo>
                  <a:pt x="4557119" y="4160698"/>
                  <a:pt x="4557119" y="4103052"/>
                  <a:pt x="4592712" y="4067496"/>
                </a:cubicBezTo>
                <a:cubicBezTo>
                  <a:pt x="4628306" y="4031942"/>
                  <a:pt x="4686016" y="4031942"/>
                  <a:pt x="4721610" y="4067496"/>
                </a:cubicBezTo>
                <a:cubicBezTo>
                  <a:pt x="4739406" y="4085446"/>
                  <a:pt x="4748304" y="4108834"/>
                  <a:pt x="4748304" y="4132178"/>
                </a:cubicBezTo>
                <a:close/>
                <a:moveTo>
                  <a:pt x="4748649" y="2198458"/>
                </a:moveTo>
                <a:cubicBezTo>
                  <a:pt x="4748649" y="2221758"/>
                  <a:pt x="4739751" y="2245058"/>
                  <a:pt x="4721955" y="2262836"/>
                </a:cubicBezTo>
                <a:cubicBezTo>
                  <a:pt x="4686016" y="2298390"/>
                  <a:pt x="4628306" y="2298390"/>
                  <a:pt x="4592712" y="2262836"/>
                </a:cubicBezTo>
                <a:cubicBezTo>
                  <a:pt x="4557119" y="2227280"/>
                  <a:pt x="4557119" y="2169634"/>
                  <a:pt x="4592712" y="2134080"/>
                </a:cubicBezTo>
                <a:cubicBezTo>
                  <a:pt x="4628651" y="2098524"/>
                  <a:pt x="4686361" y="2098524"/>
                  <a:pt x="4721955" y="2134080"/>
                </a:cubicBezTo>
                <a:cubicBezTo>
                  <a:pt x="4739751" y="2151858"/>
                  <a:pt x="4748649" y="2175158"/>
                  <a:pt x="4748649" y="2198458"/>
                </a:cubicBezTo>
                <a:close/>
                <a:moveTo>
                  <a:pt x="4748995" y="2520824"/>
                </a:moveTo>
                <a:cubicBezTo>
                  <a:pt x="4748995" y="2544168"/>
                  <a:pt x="4740096" y="2567468"/>
                  <a:pt x="4722300" y="2585244"/>
                </a:cubicBezTo>
                <a:cubicBezTo>
                  <a:pt x="4686361" y="2620800"/>
                  <a:pt x="4628651" y="2620800"/>
                  <a:pt x="4593058" y="2585244"/>
                </a:cubicBezTo>
                <a:cubicBezTo>
                  <a:pt x="4557466" y="2549344"/>
                  <a:pt x="4557466" y="2491698"/>
                  <a:pt x="4593058" y="2456142"/>
                </a:cubicBezTo>
                <a:cubicBezTo>
                  <a:pt x="4628998" y="2420588"/>
                  <a:pt x="4686706" y="2420588"/>
                  <a:pt x="4722300" y="2456142"/>
                </a:cubicBezTo>
                <a:cubicBezTo>
                  <a:pt x="4740096" y="2474092"/>
                  <a:pt x="4748995" y="2497480"/>
                  <a:pt x="4748995" y="2520824"/>
                </a:cubicBezTo>
                <a:close/>
                <a:moveTo>
                  <a:pt x="4748995" y="1876696"/>
                </a:moveTo>
                <a:cubicBezTo>
                  <a:pt x="4748995" y="1900040"/>
                  <a:pt x="4740096" y="1923340"/>
                  <a:pt x="4722300" y="1941116"/>
                </a:cubicBezTo>
                <a:cubicBezTo>
                  <a:pt x="4686361" y="1976672"/>
                  <a:pt x="4628651" y="1976672"/>
                  <a:pt x="4593058" y="1941116"/>
                </a:cubicBezTo>
                <a:cubicBezTo>
                  <a:pt x="4557466" y="1905218"/>
                  <a:pt x="4557466" y="1847570"/>
                  <a:pt x="4593058" y="1812016"/>
                </a:cubicBezTo>
                <a:cubicBezTo>
                  <a:pt x="4628998" y="1776460"/>
                  <a:pt x="4686706" y="1776460"/>
                  <a:pt x="4722300" y="1812016"/>
                </a:cubicBezTo>
                <a:cubicBezTo>
                  <a:pt x="4740096" y="1829966"/>
                  <a:pt x="4748995" y="1853354"/>
                  <a:pt x="4748995" y="1876696"/>
                </a:cubicBezTo>
                <a:close/>
                <a:moveTo>
                  <a:pt x="4841347" y="1070242"/>
                </a:moveTo>
                <a:cubicBezTo>
                  <a:pt x="4841347" y="1076068"/>
                  <a:pt x="4839101" y="1081936"/>
                  <a:pt x="4834608" y="1086422"/>
                </a:cubicBezTo>
                <a:cubicBezTo>
                  <a:pt x="4825969" y="1095398"/>
                  <a:pt x="4811455" y="1095398"/>
                  <a:pt x="4802471" y="1086422"/>
                </a:cubicBezTo>
                <a:cubicBezTo>
                  <a:pt x="4793486" y="1077792"/>
                  <a:pt x="4793486" y="1063294"/>
                  <a:pt x="4802471" y="1054320"/>
                </a:cubicBezTo>
                <a:cubicBezTo>
                  <a:pt x="4811110" y="1045344"/>
                  <a:pt x="4825624" y="1045344"/>
                  <a:pt x="4834608" y="1054320"/>
                </a:cubicBezTo>
                <a:cubicBezTo>
                  <a:pt x="4839101" y="1058636"/>
                  <a:pt x="4841347" y="1064418"/>
                  <a:pt x="4841347" y="1070242"/>
                </a:cubicBezTo>
                <a:close/>
                <a:moveTo>
                  <a:pt x="4841347" y="747834"/>
                </a:moveTo>
                <a:cubicBezTo>
                  <a:pt x="4841347" y="753658"/>
                  <a:pt x="4839101" y="759526"/>
                  <a:pt x="4834608" y="764014"/>
                </a:cubicBezTo>
                <a:cubicBezTo>
                  <a:pt x="4825969" y="772988"/>
                  <a:pt x="4811455" y="772988"/>
                  <a:pt x="4802471" y="764014"/>
                </a:cubicBezTo>
                <a:cubicBezTo>
                  <a:pt x="4793486" y="755384"/>
                  <a:pt x="4793486" y="740886"/>
                  <a:pt x="4802471" y="731912"/>
                </a:cubicBezTo>
                <a:cubicBezTo>
                  <a:pt x="4811110" y="722936"/>
                  <a:pt x="4825624" y="722936"/>
                  <a:pt x="4834608" y="731912"/>
                </a:cubicBezTo>
                <a:cubicBezTo>
                  <a:pt x="4839101" y="736226"/>
                  <a:pt x="4841347" y="742008"/>
                  <a:pt x="4841347" y="747834"/>
                </a:cubicBezTo>
                <a:close/>
                <a:moveTo>
                  <a:pt x="4841347" y="425770"/>
                </a:moveTo>
                <a:cubicBezTo>
                  <a:pt x="4841347" y="431595"/>
                  <a:pt x="4839101" y="437463"/>
                  <a:pt x="4834608" y="441951"/>
                </a:cubicBezTo>
                <a:cubicBezTo>
                  <a:pt x="4825969" y="450926"/>
                  <a:pt x="4811455" y="450926"/>
                  <a:pt x="4802471" y="441951"/>
                </a:cubicBezTo>
                <a:cubicBezTo>
                  <a:pt x="4793486" y="433321"/>
                  <a:pt x="4793486" y="418823"/>
                  <a:pt x="4802471" y="409848"/>
                </a:cubicBezTo>
                <a:cubicBezTo>
                  <a:pt x="4811110" y="400873"/>
                  <a:pt x="4825624" y="400873"/>
                  <a:pt x="4834608" y="409848"/>
                </a:cubicBezTo>
                <a:cubicBezTo>
                  <a:pt x="4839101" y="414163"/>
                  <a:pt x="4841347" y="419945"/>
                  <a:pt x="4841347" y="425770"/>
                </a:cubicBezTo>
                <a:close/>
                <a:moveTo>
                  <a:pt x="4841693" y="3648822"/>
                </a:moveTo>
                <a:cubicBezTo>
                  <a:pt x="4841693" y="3654648"/>
                  <a:pt x="4839447" y="3660516"/>
                  <a:pt x="4834954" y="3665004"/>
                </a:cubicBezTo>
                <a:cubicBezTo>
                  <a:pt x="4826315" y="3673978"/>
                  <a:pt x="4811801" y="3673978"/>
                  <a:pt x="4802816" y="3665004"/>
                </a:cubicBezTo>
                <a:cubicBezTo>
                  <a:pt x="4793832" y="3656374"/>
                  <a:pt x="4793832" y="3641876"/>
                  <a:pt x="4802816" y="3632900"/>
                </a:cubicBezTo>
                <a:cubicBezTo>
                  <a:pt x="4811455" y="3623926"/>
                  <a:pt x="4825969" y="3623926"/>
                  <a:pt x="4834954" y="3632900"/>
                </a:cubicBezTo>
                <a:cubicBezTo>
                  <a:pt x="4839447" y="3637216"/>
                  <a:pt x="4841693" y="3642998"/>
                  <a:pt x="4841693" y="3648822"/>
                </a:cubicBezTo>
                <a:close/>
                <a:moveTo>
                  <a:pt x="4841693" y="3326414"/>
                </a:moveTo>
                <a:cubicBezTo>
                  <a:pt x="4841693" y="3332240"/>
                  <a:pt x="4839447" y="3338108"/>
                  <a:pt x="4834954" y="3342594"/>
                </a:cubicBezTo>
                <a:cubicBezTo>
                  <a:pt x="4826315" y="3351570"/>
                  <a:pt x="4811801" y="3351570"/>
                  <a:pt x="4802816" y="3342594"/>
                </a:cubicBezTo>
                <a:cubicBezTo>
                  <a:pt x="4793832" y="3333964"/>
                  <a:pt x="4793832" y="3319466"/>
                  <a:pt x="4802816" y="3310492"/>
                </a:cubicBezTo>
                <a:cubicBezTo>
                  <a:pt x="4811455" y="3301516"/>
                  <a:pt x="4825969" y="3301516"/>
                  <a:pt x="4834954" y="3310492"/>
                </a:cubicBezTo>
                <a:cubicBezTo>
                  <a:pt x="4839447" y="3314808"/>
                  <a:pt x="4841693" y="3320590"/>
                  <a:pt x="4841693" y="3326414"/>
                </a:cubicBezTo>
                <a:close/>
                <a:moveTo>
                  <a:pt x="4887048" y="3004308"/>
                </a:moveTo>
                <a:cubicBezTo>
                  <a:pt x="4887048" y="3021826"/>
                  <a:pt x="4880396" y="3039344"/>
                  <a:pt x="4867092" y="3052634"/>
                </a:cubicBezTo>
                <a:cubicBezTo>
                  <a:pt x="4840483" y="3079214"/>
                  <a:pt x="4796942" y="3079214"/>
                  <a:pt x="4770334" y="3052634"/>
                </a:cubicBezTo>
                <a:cubicBezTo>
                  <a:pt x="4743725" y="3026054"/>
                  <a:pt x="4743725" y="2982560"/>
                  <a:pt x="4770334" y="2955980"/>
                </a:cubicBezTo>
                <a:cubicBezTo>
                  <a:pt x="4796942" y="2929400"/>
                  <a:pt x="4840483" y="2929400"/>
                  <a:pt x="4867092" y="2955980"/>
                </a:cubicBezTo>
                <a:cubicBezTo>
                  <a:pt x="4880396" y="2969270"/>
                  <a:pt x="4887048" y="2986790"/>
                  <a:pt x="4887048" y="3004308"/>
                </a:cubicBezTo>
                <a:close/>
                <a:moveTo>
                  <a:pt x="4887048" y="2681898"/>
                </a:moveTo>
                <a:cubicBezTo>
                  <a:pt x="4887048" y="2699416"/>
                  <a:pt x="4880396" y="2716936"/>
                  <a:pt x="4867092" y="2730224"/>
                </a:cubicBezTo>
                <a:cubicBezTo>
                  <a:pt x="4840483" y="2756804"/>
                  <a:pt x="4796942" y="2756804"/>
                  <a:pt x="4770334" y="2730224"/>
                </a:cubicBezTo>
                <a:cubicBezTo>
                  <a:pt x="4743725" y="2703646"/>
                  <a:pt x="4743725" y="2660150"/>
                  <a:pt x="4770334" y="2633572"/>
                </a:cubicBezTo>
                <a:cubicBezTo>
                  <a:pt x="4796942" y="2606992"/>
                  <a:pt x="4840483" y="2606992"/>
                  <a:pt x="4867092" y="2633572"/>
                </a:cubicBezTo>
                <a:cubicBezTo>
                  <a:pt x="4880396" y="2646862"/>
                  <a:pt x="4887048" y="2664380"/>
                  <a:pt x="4887048" y="2681898"/>
                </a:cubicBezTo>
                <a:close/>
                <a:moveTo>
                  <a:pt x="4887048" y="1392954"/>
                </a:moveTo>
                <a:cubicBezTo>
                  <a:pt x="4887048" y="1410472"/>
                  <a:pt x="4880396" y="1427990"/>
                  <a:pt x="4867092" y="1441280"/>
                </a:cubicBezTo>
                <a:cubicBezTo>
                  <a:pt x="4840483" y="1467860"/>
                  <a:pt x="4796942" y="1467860"/>
                  <a:pt x="4770334" y="1441280"/>
                </a:cubicBezTo>
                <a:cubicBezTo>
                  <a:pt x="4743725" y="1414700"/>
                  <a:pt x="4743725" y="1371206"/>
                  <a:pt x="4770334" y="1344626"/>
                </a:cubicBezTo>
                <a:cubicBezTo>
                  <a:pt x="4796942" y="1318046"/>
                  <a:pt x="4840483" y="1318046"/>
                  <a:pt x="4867092" y="1344626"/>
                </a:cubicBezTo>
                <a:cubicBezTo>
                  <a:pt x="4880396" y="1357916"/>
                  <a:pt x="4887048" y="1375436"/>
                  <a:pt x="4887048" y="1392954"/>
                </a:cubicBezTo>
                <a:close/>
                <a:moveTo>
                  <a:pt x="4888085" y="1715018"/>
                </a:moveTo>
                <a:cubicBezTo>
                  <a:pt x="4888085" y="1732536"/>
                  <a:pt x="4881433" y="1750054"/>
                  <a:pt x="4868128" y="1763344"/>
                </a:cubicBezTo>
                <a:cubicBezTo>
                  <a:pt x="4841520" y="1789924"/>
                  <a:pt x="4797978" y="1789924"/>
                  <a:pt x="4771371" y="1763344"/>
                </a:cubicBezTo>
                <a:cubicBezTo>
                  <a:pt x="4744762" y="1736764"/>
                  <a:pt x="4744762" y="1693270"/>
                  <a:pt x="4771371" y="1666690"/>
                </a:cubicBezTo>
                <a:cubicBezTo>
                  <a:pt x="4797978" y="1640110"/>
                  <a:pt x="4841520" y="1640110"/>
                  <a:pt x="4868128" y="1666690"/>
                </a:cubicBezTo>
                <a:cubicBezTo>
                  <a:pt x="4881433" y="1679980"/>
                  <a:pt x="4888085" y="1697500"/>
                  <a:pt x="4888085" y="1715018"/>
                </a:cubicBezTo>
                <a:close/>
                <a:moveTo>
                  <a:pt x="4909337" y="4293728"/>
                </a:moveTo>
                <a:cubicBezTo>
                  <a:pt x="4909337" y="4317072"/>
                  <a:pt x="4900439" y="4340372"/>
                  <a:pt x="4882642" y="4358148"/>
                </a:cubicBezTo>
                <a:cubicBezTo>
                  <a:pt x="4846703" y="4393702"/>
                  <a:pt x="4788994" y="4393702"/>
                  <a:pt x="4753402" y="4358148"/>
                </a:cubicBezTo>
                <a:cubicBezTo>
                  <a:pt x="4717808" y="4322248"/>
                  <a:pt x="4717808" y="4264600"/>
                  <a:pt x="4753402" y="4229046"/>
                </a:cubicBezTo>
                <a:cubicBezTo>
                  <a:pt x="4789339" y="4193492"/>
                  <a:pt x="4847049" y="4193492"/>
                  <a:pt x="4882642" y="4229046"/>
                </a:cubicBezTo>
                <a:cubicBezTo>
                  <a:pt x="4900439" y="4246996"/>
                  <a:pt x="4909337" y="4270384"/>
                  <a:pt x="4909337" y="4293728"/>
                </a:cubicBezTo>
                <a:close/>
                <a:moveTo>
                  <a:pt x="4909683" y="2359964"/>
                </a:moveTo>
                <a:cubicBezTo>
                  <a:pt x="4909683" y="2383308"/>
                  <a:pt x="4900785" y="2406608"/>
                  <a:pt x="4882988" y="2424384"/>
                </a:cubicBezTo>
                <a:cubicBezTo>
                  <a:pt x="4847049" y="2459940"/>
                  <a:pt x="4789339" y="2459940"/>
                  <a:pt x="4753747" y="2424384"/>
                </a:cubicBezTo>
                <a:cubicBezTo>
                  <a:pt x="4718153" y="2388486"/>
                  <a:pt x="4718153" y="2330838"/>
                  <a:pt x="4753747" y="2295284"/>
                </a:cubicBezTo>
                <a:cubicBezTo>
                  <a:pt x="4789685" y="2259728"/>
                  <a:pt x="4847395" y="2259384"/>
                  <a:pt x="4882988" y="2295284"/>
                </a:cubicBezTo>
                <a:cubicBezTo>
                  <a:pt x="4900785" y="2313234"/>
                  <a:pt x="4909683" y="2336622"/>
                  <a:pt x="4909683" y="2359964"/>
                </a:cubicBezTo>
                <a:close/>
                <a:moveTo>
                  <a:pt x="4910029" y="2037900"/>
                </a:moveTo>
                <a:cubicBezTo>
                  <a:pt x="4910029" y="2061244"/>
                  <a:pt x="4901130" y="2084544"/>
                  <a:pt x="4883333" y="2102322"/>
                </a:cubicBezTo>
                <a:cubicBezTo>
                  <a:pt x="4847395" y="2137876"/>
                  <a:pt x="4789685" y="2137876"/>
                  <a:pt x="4754092" y="2102322"/>
                </a:cubicBezTo>
                <a:cubicBezTo>
                  <a:pt x="4718498" y="2066766"/>
                  <a:pt x="4718498" y="2008774"/>
                  <a:pt x="4754092" y="1973220"/>
                </a:cubicBezTo>
                <a:cubicBezTo>
                  <a:pt x="4790031" y="1937664"/>
                  <a:pt x="4847740" y="1937664"/>
                  <a:pt x="4883333" y="1973220"/>
                </a:cubicBezTo>
                <a:cubicBezTo>
                  <a:pt x="4901130" y="1991170"/>
                  <a:pt x="4910029" y="2014558"/>
                  <a:pt x="4910029" y="2037900"/>
                </a:cubicBezTo>
                <a:close/>
                <a:moveTo>
                  <a:pt x="4910374" y="3971318"/>
                </a:moveTo>
                <a:cubicBezTo>
                  <a:pt x="4910374" y="3994662"/>
                  <a:pt x="4901476" y="4017962"/>
                  <a:pt x="4883679" y="4035740"/>
                </a:cubicBezTo>
                <a:cubicBezTo>
                  <a:pt x="4847740" y="4071294"/>
                  <a:pt x="4790031" y="4071294"/>
                  <a:pt x="4754437" y="4035740"/>
                </a:cubicBezTo>
                <a:cubicBezTo>
                  <a:pt x="4718844" y="3999840"/>
                  <a:pt x="4718844" y="3942192"/>
                  <a:pt x="4754437" y="3906638"/>
                </a:cubicBezTo>
                <a:cubicBezTo>
                  <a:pt x="4790376" y="3871082"/>
                  <a:pt x="4848085" y="3871082"/>
                  <a:pt x="4883679" y="3906638"/>
                </a:cubicBezTo>
                <a:cubicBezTo>
                  <a:pt x="4901476" y="3924588"/>
                  <a:pt x="4910374" y="3947974"/>
                  <a:pt x="4910374" y="3971318"/>
                </a:cubicBezTo>
                <a:close/>
                <a:moveTo>
                  <a:pt x="5002381" y="3487618"/>
                </a:moveTo>
                <a:cubicBezTo>
                  <a:pt x="5002381" y="3493444"/>
                  <a:pt x="5000135" y="3499312"/>
                  <a:pt x="4995642" y="3503798"/>
                </a:cubicBezTo>
                <a:cubicBezTo>
                  <a:pt x="4987003" y="3512774"/>
                  <a:pt x="4972489" y="3512774"/>
                  <a:pt x="4963505" y="3503798"/>
                </a:cubicBezTo>
                <a:cubicBezTo>
                  <a:pt x="4954520" y="3495170"/>
                  <a:pt x="4954520" y="3480672"/>
                  <a:pt x="4963505" y="3471696"/>
                </a:cubicBezTo>
                <a:cubicBezTo>
                  <a:pt x="4972144" y="3462722"/>
                  <a:pt x="4986658" y="3462722"/>
                  <a:pt x="4995642" y="3471696"/>
                </a:cubicBezTo>
                <a:cubicBezTo>
                  <a:pt x="5000135" y="3476012"/>
                  <a:pt x="5002381" y="3481794"/>
                  <a:pt x="5002381" y="3487618"/>
                </a:cubicBezTo>
                <a:close/>
                <a:moveTo>
                  <a:pt x="5002727" y="909038"/>
                </a:moveTo>
                <a:cubicBezTo>
                  <a:pt x="5002727" y="914863"/>
                  <a:pt x="5000481" y="920731"/>
                  <a:pt x="4995988" y="925218"/>
                </a:cubicBezTo>
                <a:cubicBezTo>
                  <a:pt x="4987348" y="934194"/>
                  <a:pt x="4972835" y="934194"/>
                  <a:pt x="4963850" y="925218"/>
                </a:cubicBezTo>
                <a:cubicBezTo>
                  <a:pt x="4954866" y="916588"/>
                  <a:pt x="4954866" y="902090"/>
                  <a:pt x="4963850" y="893116"/>
                </a:cubicBezTo>
                <a:cubicBezTo>
                  <a:pt x="4972489" y="884140"/>
                  <a:pt x="4987003" y="884140"/>
                  <a:pt x="4995988" y="893116"/>
                </a:cubicBezTo>
                <a:cubicBezTo>
                  <a:pt x="5000481" y="897431"/>
                  <a:pt x="5002727" y="903213"/>
                  <a:pt x="5002727" y="909038"/>
                </a:cubicBezTo>
                <a:close/>
                <a:moveTo>
                  <a:pt x="5002727" y="586629"/>
                </a:moveTo>
                <a:cubicBezTo>
                  <a:pt x="5002727" y="592454"/>
                  <a:pt x="5000481" y="598322"/>
                  <a:pt x="4995988" y="602810"/>
                </a:cubicBezTo>
                <a:cubicBezTo>
                  <a:pt x="4987348" y="611785"/>
                  <a:pt x="4972835" y="611785"/>
                  <a:pt x="4963850" y="602810"/>
                </a:cubicBezTo>
                <a:cubicBezTo>
                  <a:pt x="4954866" y="594180"/>
                  <a:pt x="4954866" y="579682"/>
                  <a:pt x="4963850" y="570707"/>
                </a:cubicBezTo>
                <a:cubicBezTo>
                  <a:pt x="4972489" y="561732"/>
                  <a:pt x="4987003" y="561732"/>
                  <a:pt x="4995988" y="570707"/>
                </a:cubicBezTo>
                <a:cubicBezTo>
                  <a:pt x="5000481" y="575022"/>
                  <a:pt x="5002727" y="580804"/>
                  <a:pt x="5002727" y="586629"/>
                </a:cubicBezTo>
                <a:close/>
                <a:moveTo>
                  <a:pt x="5047736" y="3165166"/>
                </a:moveTo>
                <a:cubicBezTo>
                  <a:pt x="5047736" y="3182684"/>
                  <a:pt x="5041084" y="3200204"/>
                  <a:pt x="5027780" y="3213492"/>
                </a:cubicBezTo>
                <a:cubicBezTo>
                  <a:pt x="5001171" y="3240072"/>
                  <a:pt x="4957630" y="3240072"/>
                  <a:pt x="4931022" y="3213492"/>
                </a:cubicBezTo>
                <a:cubicBezTo>
                  <a:pt x="4904413" y="3186914"/>
                  <a:pt x="4904413" y="3143418"/>
                  <a:pt x="4931022" y="3116840"/>
                </a:cubicBezTo>
                <a:cubicBezTo>
                  <a:pt x="4957630" y="3090260"/>
                  <a:pt x="5001171" y="3090260"/>
                  <a:pt x="5027780" y="3116840"/>
                </a:cubicBezTo>
                <a:cubicBezTo>
                  <a:pt x="5041084" y="3130130"/>
                  <a:pt x="5047736" y="3147648"/>
                  <a:pt x="5047736" y="3165166"/>
                </a:cubicBezTo>
                <a:close/>
                <a:moveTo>
                  <a:pt x="5048082" y="2842758"/>
                </a:moveTo>
                <a:cubicBezTo>
                  <a:pt x="5048082" y="2860276"/>
                  <a:pt x="5041430" y="2877794"/>
                  <a:pt x="5028126" y="2891084"/>
                </a:cubicBezTo>
                <a:cubicBezTo>
                  <a:pt x="5001517" y="2917664"/>
                  <a:pt x="4957976" y="2917664"/>
                  <a:pt x="4931367" y="2891084"/>
                </a:cubicBezTo>
                <a:cubicBezTo>
                  <a:pt x="4904758" y="2864504"/>
                  <a:pt x="4904758" y="2821010"/>
                  <a:pt x="4931367" y="2794430"/>
                </a:cubicBezTo>
                <a:cubicBezTo>
                  <a:pt x="4957976" y="2767850"/>
                  <a:pt x="5001517" y="2767850"/>
                  <a:pt x="5028126" y="2794430"/>
                </a:cubicBezTo>
                <a:cubicBezTo>
                  <a:pt x="5041430" y="2807720"/>
                  <a:pt x="5048082" y="2825238"/>
                  <a:pt x="5048082" y="2842758"/>
                </a:cubicBezTo>
                <a:close/>
                <a:moveTo>
                  <a:pt x="5048428" y="2520350"/>
                </a:moveTo>
                <a:cubicBezTo>
                  <a:pt x="5048428" y="2537868"/>
                  <a:pt x="5041776" y="2555386"/>
                  <a:pt x="5028471" y="2568676"/>
                </a:cubicBezTo>
                <a:cubicBezTo>
                  <a:pt x="5001862" y="2595254"/>
                  <a:pt x="4958321" y="2595254"/>
                  <a:pt x="4931712" y="2568676"/>
                </a:cubicBezTo>
                <a:cubicBezTo>
                  <a:pt x="4905104" y="2542096"/>
                  <a:pt x="4905104" y="2498602"/>
                  <a:pt x="4931712" y="2472022"/>
                </a:cubicBezTo>
                <a:cubicBezTo>
                  <a:pt x="4958321" y="2445442"/>
                  <a:pt x="5001862" y="2445442"/>
                  <a:pt x="5028471" y="2472022"/>
                </a:cubicBezTo>
                <a:cubicBezTo>
                  <a:pt x="5041776" y="2485312"/>
                  <a:pt x="5048428" y="2502832"/>
                  <a:pt x="5048428" y="2520350"/>
                </a:cubicBezTo>
                <a:close/>
                <a:moveTo>
                  <a:pt x="5048428" y="1876222"/>
                </a:moveTo>
                <a:cubicBezTo>
                  <a:pt x="5048428" y="1893740"/>
                  <a:pt x="5041776" y="1911258"/>
                  <a:pt x="5028471" y="1924548"/>
                </a:cubicBezTo>
                <a:cubicBezTo>
                  <a:pt x="5001862" y="1951128"/>
                  <a:pt x="4958321" y="1951128"/>
                  <a:pt x="4931712" y="1924548"/>
                </a:cubicBezTo>
                <a:cubicBezTo>
                  <a:pt x="4905104" y="1897968"/>
                  <a:pt x="4905104" y="1854474"/>
                  <a:pt x="4931712" y="1827894"/>
                </a:cubicBezTo>
                <a:cubicBezTo>
                  <a:pt x="4958321" y="1801314"/>
                  <a:pt x="5001862" y="1801314"/>
                  <a:pt x="5028471" y="1827894"/>
                </a:cubicBezTo>
                <a:cubicBezTo>
                  <a:pt x="5041776" y="1841184"/>
                  <a:pt x="5048428" y="1858704"/>
                  <a:pt x="5048428" y="1876222"/>
                </a:cubicBezTo>
                <a:close/>
                <a:moveTo>
                  <a:pt x="5048428" y="1553812"/>
                </a:moveTo>
                <a:cubicBezTo>
                  <a:pt x="5048428" y="1571332"/>
                  <a:pt x="5041776" y="1588850"/>
                  <a:pt x="5028471" y="1602138"/>
                </a:cubicBezTo>
                <a:cubicBezTo>
                  <a:pt x="5001862" y="1628718"/>
                  <a:pt x="4958321" y="1628718"/>
                  <a:pt x="4931712" y="1602138"/>
                </a:cubicBezTo>
                <a:cubicBezTo>
                  <a:pt x="4905104" y="1575560"/>
                  <a:pt x="4905104" y="1532064"/>
                  <a:pt x="4931712" y="1505486"/>
                </a:cubicBezTo>
                <a:cubicBezTo>
                  <a:pt x="4958321" y="1478906"/>
                  <a:pt x="5001862" y="1478906"/>
                  <a:pt x="5028471" y="1505486"/>
                </a:cubicBezTo>
                <a:cubicBezTo>
                  <a:pt x="5041776" y="1518776"/>
                  <a:pt x="5048428" y="1536294"/>
                  <a:pt x="5048428" y="1553812"/>
                </a:cubicBezTo>
                <a:close/>
                <a:moveTo>
                  <a:pt x="5048428" y="1231404"/>
                </a:moveTo>
                <a:cubicBezTo>
                  <a:pt x="5048428" y="1248922"/>
                  <a:pt x="5041776" y="1266440"/>
                  <a:pt x="5028471" y="1279730"/>
                </a:cubicBezTo>
                <a:cubicBezTo>
                  <a:pt x="5001862" y="1306310"/>
                  <a:pt x="4958321" y="1306310"/>
                  <a:pt x="4931712" y="1279730"/>
                </a:cubicBezTo>
                <a:cubicBezTo>
                  <a:pt x="4905104" y="1253150"/>
                  <a:pt x="4905104" y="1209656"/>
                  <a:pt x="4931712" y="1183076"/>
                </a:cubicBezTo>
                <a:cubicBezTo>
                  <a:pt x="4958321" y="1156496"/>
                  <a:pt x="5001862" y="1156496"/>
                  <a:pt x="5028471" y="1183076"/>
                </a:cubicBezTo>
                <a:cubicBezTo>
                  <a:pt x="5041776" y="1196366"/>
                  <a:pt x="5048428" y="1213886"/>
                  <a:pt x="5048428" y="1231404"/>
                </a:cubicBezTo>
                <a:close/>
                <a:moveTo>
                  <a:pt x="5064791" y="4424422"/>
                </a:moveTo>
                <a:lnTo>
                  <a:pt x="4893971" y="4424422"/>
                </a:lnTo>
                <a:lnTo>
                  <a:pt x="4894759" y="4420374"/>
                </a:lnTo>
                <a:cubicBezTo>
                  <a:pt x="4899208" y="4409410"/>
                  <a:pt x="4905882" y="4399140"/>
                  <a:pt x="4914780" y="4390250"/>
                </a:cubicBezTo>
                <a:cubicBezTo>
                  <a:pt x="4950719" y="4354696"/>
                  <a:pt x="5008428" y="4354696"/>
                  <a:pt x="5044021" y="4390250"/>
                </a:cubicBezTo>
                <a:cubicBezTo>
                  <a:pt x="5052919" y="4399226"/>
                  <a:pt x="5059593" y="4409560"/>
                  <a:pt x="5064043" y="4420568"/>
                </a:cubicBezTo>
                <a:close/>
                <a:moveTo>
                  <a:pt x="5070717" y="3809768"/>
                </a:moveTo>
                <a:cubicBezTo>
                  <a:pt x="5070717" y="3833112"/>
                  <a:pt x="5061818" y="3856412"/>
                  <a:pt x="5044021" y="3874190"/>
                </a:cubicBezTo>
                <a:cubicBezTo>
                  <a:pt x="5008083" y="3909744"/>
                  <a:pt x="4950373" y="3909744"/>
                  <a:pt x="4914780" y="3874190"/>
                </a:cubicBezTo>
                <a:cubicBezTo>
                  <a:pt x="4879187" y="3838290"/>
                  <a:pt x="4879187" y="3780642"/>
                  <a:pt x="4914780" y="3745088"/>
                </a:cubicBezTo>
                <a:cubicBezTo>
                  <a:pt x="4950719" y="3709534"/>
                  <a:pt x="5008428" y="3709534"/>
                  <a:pt x="5044021" y="3745088"/>
                </a:cubicBezTo>
                <a:cubicBezTo>
                  <a:pt x="5061818" y="3763038"/>
                  <a:pt x="5070717" y="3786426"/>
                  <a:pt x="5070717" y="3809768"/>
                </a:cubicBezTo>
                <a:close/>
                <a:moveTo>
                  <a:pt x="5071062" y="4132178"/>
                </a:moveTo>
                <a:cubicBezTo>
                  <a:pt x="5071062" y="4155520"/>
                  <a:pt x="5062164" y="4178822"/>
                  <a:pt x="5044367" y="4196598"/>
                </a:cubicBezTo>
                <a:cubicBezTo>
                  <a:pt x="5008428" y="4232154"/>
                  <a:pt x="4950719" y="4232154"/>
                  <a:pt x="4915125" y="4196598"/>
                </a:cubicBezTo>
                <a:cubicBezTo>
                  <a:pt x="4879532" y="4160698"/>
                  <a:pt x="4879532" y="4103052"/>
                  <a:pt x="4915125" y="4067496"/>
                </a:cubicBezTo>
                <a:cubicBezTo>
                  <a:pt x="4951064" y="4031942"/>
                  <a:pt x="5008774" y="4031942"/>
                  <a:pt x="5044367" y="4067496"/>
                </a:cubicBezTo>
                <a:cubicBezTo>
                  <a:pt x="5062164" y="4085446"/>
                  <a:pt x="5071062" y="4108834"/>
                  <a:pt x="5071062" y="4132178"/>
                </a:cubicBezTo>
                <a:close/>
                <a:moveTo>
                  <a:pt x="5071408" y="2198458"/>
                </a:moveTo>
                <a:cubicBezTo>
                  <a:pt x="5071408" y="2221758"/>
                  <a:pt x="5062510" y="2245058"/>
                  <a:pt x="5044713" y="2262836"/>
                </a:cubicBezTo>
                <a:cubicBezTo>
                  <a:pt x="5008774" y="2298390"/>
                  <a:pt x="4951064" y="2298390"/>
                  <a:pt x="4915471" y="2262836"/>
                </a:cubicBezTo>
                <a:cubicBezTo>
                  <a:pt x="4879877" y="2227280"/>
                  <a:pt x="4879532" y="2169634"/>
                  <a:pt x="4915471" y="2134080"/>
                </a:cubicBezTo>
                <a:cubicBezTo>
                  <a:pt x="4951410" y="2098524"/>
                  <a:pt x="5009119" y="2098524"/>
                  <a:pt x="5044713" y="2134080"/>
                </a:cubicBezTo>
                <a:cubicBezTo>
                  <a:pt x="5062510" y="2151858"/>
                  <a:pt x="5071408" y="2175158"/>
                  <a:pt x="5071408" y="2198458"/>
                </a:cubicBezTo>
                <a:close/>
                <a:moveTo>
                  <a:pt x="5164797" y="747488"/>
                </a:moveTo>
                <a:cubicBezTo>
                  <a:pt x="5164797" y="753313"/>
                  <a:pt x="5162551" y="759181"/>
                  <a:pt x="5158058" y="763668"/>
                </a:cubicBezTo>
                <a:cubicBezTo>
                  <a:pt x="5149419" y="772644"/>
                  <a:pt x="5134905" y="772644"/>
                  <a:pt x="5125921" y="763668"/>
                </a:cubicBezTo>
                <a:cubicBezTo>
                  <a:pt x="5116936" y="755038"/>
                  <a:pt x="5116936" y="740540"/>
                  <a:pt x="5125921" y="731566"/>
                </a:cubicBezTo>
                <a:cubicBezTo>
                  <a:pt x="5134560" y="722590"/>
                  <a:pt x="5149074" y="722590"/>
                  <a:pt x="5158058" y="731566"/>
                </a:cubicBezTo>
                <a:cubicBezTo>
                  <a:pt x="5162551" y="735881"/>
                  <a:pt x="5164797" y="741663"/>
                  <a:pt x="5164797" y="747488"/>
                </a:cubicBezTo>
                <a:close/>
                <a:moveTo>
                  <a:pt x="5164797" y="425079"/>
                </a:moveTo>
                <a:cubicBezTo>
                  <a:pt x="5164797" y="430904"/>
                  <a:pt x="5162551" y="436772"/>
                  <a:pt x="5158058" y="441260"/>
                </a:cubicBezTo>
                <a:cubicBezTo>
                  <a:pt x="5149419" y="450235"/>
                  <a:pt x="5134905" y="450235"/>
                  <a:pt x="5125921" y="441260"/>
                </a:cubicBezTo>
                <a:cubicBezTo>
                  <a:pt x="5116936" y="432630"/>
                  <a:pt x="5116936" y="418132"/>
                  <a:pt x="5125921" y="409157"/>
                </a:cubicBezTo>
                <a:cubicBezTo>
                  <a:pt x="5134560" y="400182"/>
                  <a:pt x="5149074" y="400182"/>
                  <a:pt x="5158058" y="409157"/>
                </a:cubicBezTo>
                <a:cubicBezTo>
                  <a:pt x="5162551" y="413472"/>
                  <a:pt x="5164797" y="419254"/>
                  <a:pt x="5164797" y="425079"/>
                </a:cubicBezTo>
                <a:close/>
                <a:moveTo>
                  <a:pt x="5209462" y="3327062"/>
                </a:moveTo>
                <a:cubicBezTo>
                  <a:pt x="5209462" y="3344580"/>
                  <a:pt x="5202810" y="3362098"/>
                  <a:pt x="5189505" y="3375388"/>
                </a:cubicBezTo>
                <a:cubicBezTo>
                  <a:pt x="5162896" y="3401968"/>
                  <a:pt x="5119355" y="3401968"/>
                  <a:pt x="5092746" y="3375388"/>
                </a:cubicBezTo>
                <a:cubicBezTo>
                  <a:pt x="5066138" y="3348808"/>
                  <a:pt x="5066138" y="3305314"/>
                  <a:pt x="5092746" y="3278734"/>
                </a:cubicBezTo>
                <a:cubicBezTo>
                  <a:pt x="5119355" y="3252154"/>
                  <a:pt x="5162896" y="3252154"/>
                  <a:pt x="5189505" y="3278734"/>
                </a:cubicBezTo>
                <a:cubicBezTo>
                  <a:pt x="5202810" y="3292024"/>
                  <a:pt x="5209462" y="3309544"/>
                  <a:pt x="5209462" y="3327062"/>
                </a:cubicBezTo>
                <a:close/>
                <a:moveTo>
                  <a:pt x="5209462" y="3004652"/>
                </a:moveTo>
                <a:cubicBezTo>
                  <a:pt x="5209462" y="3022170"/>
                  <a:pt x="5202810" y="3039690"/>
                  <a:pt x="5189505" y="3052978"/>
                </a:cubicBezTo>
                <a:cubicBezTo>
                  <a:pt x="5162896" y="3079558"/>
                  <a:pt x="5119355" y="3079558"/>
                  <a:pt x="5092746" y="3052978"/>
                </a:cubicBezTo>
                <a:cubicBezTo>
                  <a:pt x="5066138" y="3026400"/>
                  <a:pt x="5066138" y="2982904"/>
                  <a:pt x="5092746" y="2956326"/>
                </a:cubicBezTo>
                <a:cubicBezTo>
                  <a:pt x="5119355" y="2929746"/>
                  <a:pt x="5162896" y="2929746"/>
                  <a:pt x="5189505" y="2956326"/>
                </a:cubicBezTo>
                <a:cubicBezTo>
                  <a:pt x="5202810" y="2969616"/>
                  <a:pt x="5209462" y="2987134"/>
                  <a:pt x="5209462" y="3004652"/>
                </a:cubicBezTo>
                <a:close/>
                <a:moveTo>
                  <a:pt x="5209462" y="2682244"/>
                </a:moveTo>
                <a:cubicBezTo>
                  <a:pt x="5209462" y="2699762"/>
                  <a:pt x="5202810" y="2717280"/>
                  <a:pt x="5189505" y="2730570"/>
                </a:cubicBezTo>
                <a:cubicBezTo>
                  <a:pt x="5162896" y="2757150"/>
                  <a:pt x="5119355" y="2757150"/>
                  <a:pt x="5092746" y="2730570"/>
                </a:cubicBezTo>
                <a:cubicBezTo>
                  <a:pt x="5066138" y="2703990"/>
                  <a:pt x="5066138" y="2660496"/>
                  <a:pt x="5092746" y="2633916"/>
                </a:cubicBezTo>
                <a:cubicBezTo>
                  <a:pt x="5119355" y="2607336"/>
                  <a:pt x="5162896" y="2607336"/>
                  <a:pt x="5189505" y="2633916"/>
                </a:cubicBezTo>
                <a:cubicBezTo>
                  <a:pt x="5202810" y="2647206"/>
                  <a:pt x="5209462" y="2664724"/>
                  <a:pt x="5209462" y="2682244"/>
                </a:cubicBezTo>
                <a:close/>
                <a:moveTo>
                  <a:pt x="5209462" y="2359836"/>
                </a:moveTo>
                <a:cubicBezTo>
                  <a:pt x="5209462" y="2377354"/>
                  <a:pt x="5202810" y="2394872"/>
                  <a:pt x="5189505" y="2408162"/>
                </a:cubicBezTo>
                <a:cubicBezTo>
                  <a:pt x="5162896" y="2434740"/>
                  <a:pt x="5119355" y="2434740"/>
                  <a:pt x="5092746" y="2408162"/>
                </a:cubicBezTo>
                <a:cubicBezTo>
                  <a:pt x="5066138" y="2381582"/>
                  <a:pt x="5066138" y="2338088"/>
                  <a:pt x="5092746" y="2311508"/>
                </a:cubicBezTo>
                <a:cubicBezTo>
                  <a:pt x="5119355" y="2284928"/>
                  <a:pt x="5162896" y="2284928"/>
                  <a:pt x="5189505" y="2311508"/>
                </a:cubicBezTo>
                <a:cubicBezTo>
                  <a:pt x="5202810" y="2324798"/>
                  <a:pt x="5209462" y="2342318"/>
                  <a:pt x="5209462" y="2359836"/>
                </a:cubicBezTo>
                <a:close/>
                <a:moveTo>
                  <a:pt x="5209462" y="2037426"/>
                </a:moveTo>
                <a:cubicBezTo>
                  <a:pt x="5209462" y="2054944"/>
                  <a:pt x="5202810" y="2072462"/>
                  <a:pt x="5189505" y="2085752"/>
                </a:cubicBezTo>
                <a:cubicBezTo>
                  <a:pt x="5162896" y="2112332"/>
                  <a:pt x="5119355" y="2112332"/>
                  <a:pt x="5092746" y="2085752"/>
                </a:cubicBezTo>
                <a:cubicBezTo>
                  <a:pt x="5066138" y="2059172"/>
                  <a:pt x="5066138" y="2015678"/>
                  <a:pt x="5092746" y="1989098"/>
                </a:cubicBezTo>
                <a:cubicBezTo>
                  <a:pt x="5119355" y="1962518"/>
                  <a:pt x="5162896" y="1962518"/>
                  <a:pt x="5189505" y="1989098"/>
                </a:cubicBezTo>
                <a:cubicBezTo>
                  <a:pt x="5202810" y="2002388"/>
                  <a:pt x="5209462" y="2019908"/>
                  <a:pt x="5209462" y="2037426"/>
                </a:cubicBezTo>
                <a:close/>
                <a:moveTo>
                  <a:pt x="5209462" y="1715362"/>
                </a:moveTo>
                <a:cubicBezTo>
                  <a:pt x="5209462" y="1732880"/>
                  <a:pt x="5202810" y="1750398"/>
                  <a:pt x="5189505" y="1763688"/>
                </a:cubicBezTo>
                <a:cubicBezTo>
                  <a:pt x="5162896" y="1790268"/>
                  <a:pt x="5119355" y="1790268"/>
                  <a:pt x="5092746" y="1763688"/>
                </a:cubicBezTo>
                <a:cubicBezTo>
                  <a:pt x="5066138" y="1737108"/>
                  <a:pt x="5066138" y="1693614"/>
                  <a:pt x="5092746" y="1667034"/>
                </a:cubicBezTo>
                <a:cubicBezTo>
                  <a:pt x="5119355" y="1640456"/>
                  <a:pt x="5162896" y="1640456"/>
                  <a:pt x="5189505" y="1667034"/>
                </a:cubicBezTo>
                <a:cubicBezTo>
                  <a:pt x="5202810" y="1680324"/>
                  <a:pt x="5209462" y="1697844"/>
                  <a:pt x="5209462" y="1715362"/>
                </a:cubicBezTo>
                <a:close/>
                <a:moveTo>
                  <a:pt x="5209462" y="1392954"/>
                </a:moveTo>
                <a:cubicBezTo>
                  <a:pt x="5209462" y="1410472"/>
                  <a:pt x="5202810" y="1427990"/>
                  <a:pt x="5189505" y="1441280"/>
                </a:cubicBezTo>
                <a:cubicBezTo>
                  <a:pt x="5162896" y="1467860"/>
                  <a:pt x="5119355" y="1467860"/>
                  <a:pt x="5092746" y="1441280"/>
                </a:cubicBezTo>
                <a:cubicBezTo>
                  <a:pt x="5066138" y="1414700"/>
                  <a:pt x="5066138" y="1371206"/>
                  <a:pt x="5092746" y="1344626"/>
                </a:cubicBezTo>
                <a:cubicBezTo>
                  <a:pt x="5119355" y="1318046"/>
                  <a:pt x="5162896" y="1318046"/>
                  <a:pt x="5189505" y="1344626"/>
                </a:cubicBezTo>
                <a:cubicBezTo>
                  <a:pt x="5202810" y="1357916"/>
                  <a:pt x="5209462" y="1375436"/>
                  <a:pt x="5209462" y="1392954"/>
                </a:cubicBezTo>
                <a:close/>
                <a:moveTo>
                  <a:pt x="5210498" y="1070200"/>
                </a:moveTo>
                <a:cubicBezTo>
                  <a:pt x="5210498" y="1087718"/>
                  <a:pt x="5203846" y="1105236"/>
                  <a:pt x="5190542" y="1118526"/>
                </a:cubicBezTo>
                <a:cubicBezTo>
                  <a:pt x="5163933" y="1145106"/>
                  <a:pt x="5120392" y="1145106"/>
                  <a:pt x="5093783" y="1118526"/>
                </a:cubicBezTo>
                <a:cubicBezTo>
                  <a:pt x="5067175" y="1091946"/>
                  <a:pt x="5067175" y="1048452"/>
                  <a:pt x="5093783" y="1021872"/>
                </a:cubicBezTo>
                <a:cubicBezTo>
                  <a:pt x="5120392" y="995292"/>
                  <a:pt x="5163933" y="995292"/>
                  <a:pt x="5190542" y="1021872"/>
                </a:cubicBezTo>
                <a:cubicBezTo>
                  <a:pt x="5203846" y="1035162"/>
                  <a:pt x="5210498" y="1052682"/>
                  <a:pt x="5210498" y="1070200"/>
                </a:cubicBezTo>
                <a:close/>
                <a:moveTo>
                  <a:pt x="5232442" y="4293382"/>
                </a:moveTo>
                <a:cubicBezTo>
                  <a:pt x="5232442" y="4316726"/>
                  <a:pt x="5223544" y="4340026"/>
                  <a:pt x="5205747" y="4357804"/>
                </a:cubicBezTo>
                <a:cubicBezTo>
                  <a:pt x="5169807" y="4393358"/>
                  <a:pt x="5112098" y="4393358"/>
                  <a:pt x="5076505" y="4357804"/>
                </a:cubicBezTo>
                <a:cubicBezTo>
                  <a:pt x="5040911" y="4321902"/>
                  <a:pt x="5040911" y="4264256"/>
                  <a:pt x="5076505" y="4228702"/>
                </a:cubicBezTo>
                <a:cubicBezTo>
                  <a:pt x="5112444" y="4193146"/>
                  <a:pt x="5170153" y="4193146"/>
                  <a:pt x="5205747" y="4228702"/>
                </a:cubicBezTo>
                <a:cubicBezTo>
                  <a:pt x="5223544" y="4246652"/>
                  <a:pt x="5232442" y="4270038"/>
                  <a:pt x="5232442" y="4293382"/>
                </a:cubicBezTo>
                <a:close/>
                <a:moveTo>
                  <a:pt x="5232442" y="3971318"/>
                </a:moveTo>
                <a:cubicBezTo>
                  <a:pt x="5232442" y="3994662"/>
                  <a:pt x="5223544" y="4017962"/>
                  <a:pt x="5205747" y="4035740"/>
                </a:cubicBezTo>
                <a:cubicBezTo>
                  <a:pt x="5169807" y="4071294"/>
                  <a:pt x="5112098" y="4071294"/>
                  <a:pt x="5076505" y="4035740"/>
                </a:cubicBezTo>
                <a:cubicBezTo>
                  <a:pt x="5040911" y="3999840"/>
                  <a:pt x="5040911" y="3942192"/>
                  <a:pt x="5076505" y="3906638"/>
                </a:cubicBezTo>
                <a:cubicBezTo>
                  <a:pt x="5112444" y="3871082"/>
                  <a:pt x="5170153" y="3871082"/>
                  <a:pt x="5205747" y="3906638"/>
                </a:cubicBezTo>
                <a:cubicBezTo>
                  <a:pt x="5223544" y="3924588"/>
                  <a:pt x="5232442" y="3947974"/>
                  <a:pt x="5232442" y="3971318"/>
                </a:cubicBezTo>
                <a:close/>
                <a:moveTo>
                  <a:pt x="5232442" y="3649254"/>
                </a:moveTo>
                <a:cubicBezTo>
                  <a:pt x="5232442" y="3672598"/>
                  <a:pt x="5223544" y="3695898"/>
                  <a:pt x="5205747" y="3713676"/>
                </a:cubicBezTo>
                <a:cubicBezTo>
                  <a:pt x="5169807" y="3749230"/>
                  <a:pt x="5112098" y="3749230"/>
                  <a:pt x="5076505" y="3713676"/>
                </a:cubicBezTo>
                <a:cubicBezTo>
                  <a:pt x="5040911" y="3677776"/>
                  <a:pt x="5040911" y="3620128"/>
                  <a:pt x="5076505" y="3584574"/>
                </a:cubicBezTo>
                <a:cubicBezTo>
                  <a:pt x="5112444" y="3549018"/>
                  <a:pt x="5170153" y="3549018"/>
                  <a:pt x="5205747" y="3584574"/>
                </a:cubicBezTo>
                <a:cubicBezTo>
                  <a:pt x="5223544" y="3602524"/>
                  <a:pt x="5232442" y="3625910"/>
                  <a:pt x="5232442" y="3649254"/>
                </a:cubicBezTo>
                <a:close/>
                <a:moveTo>
                  <a:pt x="5324794" y="3487272"/>
                </a:moveTo>
                <a:cubicBezTo>
                  <a:pt x="5324794" y="3493098"/>
                  <a:pt x="5322548" y="3498966"/>
                  <a:pt x="5318055" y="3503454"/>
                </a:cubicBezTo>
                <a:cubicBezTo>
                  <a:pt x="5309416" y="3512428"/>
                  <a:pt x="5294903" y="3512428"/>
                  <a:pt x="5285918" y="3503454"/>
                </a:cubicBezTo>
                <a:cubicBezTo>
                  <a:pt x="5276933" y="3494824"/>
                  <a:pt x="5276933" y="3480326"/>
                  <a:pt x="5285918" y="3471350"/>
                </a:cubicBezTo>
                <a:cubicBezTo>
                  <a:pt x="5294557" y="3462376"/>
                  <a:pt x="5309071" y="3462376"/>
                  <a:pt x="5318055" y="3471350"/>
                </a:cubicBezTo>
                <a:cubicBezTo>
                  <a:pt x="5322548" y="3475666"/>
                  <a:pt x="5324794" y="3481448"/>
                  <a:pt x="5324794" y="3487272"/>
                </a:cubicBezTo>
                <a:close/>
                <a:moveTo>
                  <a:pt x="5326177" y="586284"/>
                </a:moveTo>
                <a:cubicBezTo>
                  <a:pt x="5326177" y="592109"/>
                  <a:pt x="5323931" y="597977"/>
                  <a:pt x="5319438" y="602465"/>
                </a:cubicBezTo>
                <a:cubicBezTo>
                  <a:pt x="5310798" y="611440"/>
                  <a:pt x="5296285" y="611440"/>
                  <a:pt x="5287300" y="602465"/>
                </a:cubicBezTo>
                <a:cubicBezTo>
                  <a:pt x="5278315" y="593835"/>
                  <a:pt x="5278315" y="579337"/>
                  <a:pt x="5287300" y="570362"/>
                </a:cubicBezTo>
                <a:cubicBezTo>
                  <a:pt x="5295939" y="561387"/>
                  <a:pt x="5310453" y="561387"/>
                  <a:pt x="5319438" y="570362"/>
                </a:cubicBezTo>
                <a:cubicBezTo>
                  <a:pt x="5323931" y="574677"/>
                  <a:pt x="5326177" y="580459"/>
                  <a:pt x="5326177" y="586284"/>
                </a:cubicBezTo>
                <a:close/>
                <a:moveTo>
                  <a:pt x="5348465" y="909167"/>
                </a:moveTo>
                <a:cubicBezTo>
                  <a:pt x="5348465" y="920817"/>
                  <a:pt x="5343973" y="932467"/>
                  <a:pt x="5334988" y="941442"/>
                </a:cubicBezTo>
                <a:cubicBezTo>
                  <a:pt x="5317019" y="959392"/>
                  <a:pt x="5288337" y="959392"/>
                  <a:pt x="5270367" y="941442"/>
                </a:cubicBezTo>
                <a:cubicBezTo>
                  <a:pt x="5252398" y="923492"/>
                  <a:pt x="5252398" y="894842"/>
                  <a:pt x="5270367" y="876892"/>
                </a:cubicBezTo>
                <a:cubicBezTo>
                  <a:pt x="5288337" y="858942"/>
                  <a:pt x="5317019" y="858942"/>
                  <a:pt x="5334988" y="876892"/>
                </a:cubicBezTo>
                <a:cubicBezTo>
                  <a:pt x="5343973" y="885867"/>
                  <a:pt x="5348465" y="897517"/>
                  <a:pt x="5348465" y="909167"/>
                </a:cubicBezTo>
                <a:close/>
                <a:moveTo>
                  <a:pt x="5370495" y="3165166"/>
                </a:moveTo>
                <a:cubicBezTo>
                  <a:pt x="5370495" y="3182684"/>
                  <a:pt x="5363843" y="3200204"/>
                  <a:pt x="5350539" y="3213492"/>
                </a:cubicBezTo>
                <a:cubicBezTo>
                  <a:pt x="5323930" y="3240072"/>
                  <a:pt x="5280389" y="3240072"/>
                  <a:pt x="5253780" y="3213492"/>
                </a:cubicBezTo>
                <a:cubicBezTo>
                  <a:pt x="5227171" y="3186914"/>
                  <a:pt x="5227171" y="3143418"/>
                  <a:pt x="5253780" y="3116840"/>
                </a:cubicBezTo>
                <a:cubicBezTo>
                  <a:pt x="5280389" y="3090260"/>
                  <a:pt x="5323930" y="3090260"/>
                  <a:pt x="5350539" y="3116840"/>
                </a:cubicBezTo>
                <a:cubicBezTo>
                  <a:pt x="5363843" y="3130130"/>
                  <a:pt x="5370495" y="3147648"/>
                  <a:pt x="5370495" y="3165166"/>
                </a:cubicBezTo>
                <a:close/>
                <a:moveTo>
                  <a:pt x="5370495" y="2842758"/>
                </a:moveTo>
                <a:cubicBezTo>
                  <a:pt x="5370495" y="2860276"/>
                  <a:pt x="5363843" y="2877794"/>
                  <a:pt x="5350539" y="2891084"/>
                </a:cubicBezTo>
                <a:cubicBezTo>
                  <a:pt x="5323930" y="2917664"/>
                  <a:pt x="5280389" y="2917664"/>
                  <a:pt x="5253780" y="2891084"/>
                </a:cubicBezTo>
                <a:cubicBezTo>
                  <a:pt x="5227171" y="2864504"/>
                  <a:pt x="5227171" y="2821010"/>
                  <a:pt x="5253780" y="2794430"/>
                </a:cubicBezTo>
                <a:cubicBezTo>
                  <a:pt x="5280389" y="2767850"/>
                  <a:pt x="5323930" y="2767850"/>
                  <a:pt x="5350539" y="2794430"/>
                </a:cubicBezTo>
                <a:cubicBezTo>
                  <a:pt x="5363843" y="2807720"/>
                  <a:pt x="5370495" y="2825238"/>
                  <a:pt x="5370495" y="2842758"/>
                </a:cubicBezTo>
                <a:close/>
                <a:moveTo>
                  <a:pt x="5370495" y="2520350"/>
                </a:moveTo>
                <a:cubicBezTo>
                  <a:pt x="5370495" y="2537868"/>
                  <a:pt x="5363843" y="2555386"/>
                  <a:pt x="5350539" y="2568676"/>
                </a:cubicBezTo>
                <a:cubicBezTo>
                  <a:pt x="5323930" y="2595254"/>
                  <a:pt x="5280389" y="2595254"/>
                  <a:pt x="5253780" y="2568676"/>
                </a:cubicBezTo>
                <a:cubicBezTo>
                  <a:pt x="5227171" y="2542096"/>
                  <a:pt x="5227171" y="2498602"/>
                  <a:pt x="5253780" y="2472022"/>
                </a:cubicBezTo>
                <a:cubicBezTo>
                  <a:pt x="5280389" y="2445442"/>
                  <a:pt x="5323930" y="2445442"/>
                  <a:pt x="5350539" y="2472022"/>
                </a:cubicBezTo>
                <a:cubicBezTo>
                  <a:pt x="5363843" y="2485312"/>
                  <a:pt x="5370495" y="2502832"/>
                  <a:pt x="5370495" y="2520350"/>
                </a:cubicBezTo>
                <a:close/>
                <a:moveTo>
                  <a:pt x="5371186" y="1876567"/>
                </a:moveTo>
                <a:cubicBezTo>
                  <a:pt x="5371186" y="1894085"/>
                  <a:pt x="5364534" y="1911603"/>
                  <a:pt x="5351230" y="1924892"/>
                </a:cubicBezTo>
                <a:cubicBezTo>
                  <a:pt x="5324621" y="1951472"/>
                  <a:pt x="5281080" y="1951472"/>
                  <a:pt x="5254471" y="1924892"/>
                </a:cubicBezTo>
                <a:cubicBezTo>
                  <a:pt x="5227863" y="1898314"/>
                  <a:pt x="5227863" y="1854820"/>
                  <a:pt x="5254471" y="1828240"/>
                </a:cubicBezTo>
                <a:cubicBezTo>
                  <a:pt x="5281080" y="1801660"/>
                  <a:pt x="5324621" y="1801660"/>
                  <a:pt x="5351230" y="1828240"/>
                </a:cubicBezTo>
                <a:cubicBezTo>
                  <a:pt x="5364534" y="1841530"/>
                  <a:pt x="5371186" y="1859049"/>
                  <a:pt x="5371186" y="1876567"/>
                </a:cubicBezTo>
                <a:close/>
                <a:moveTo>
                  <a:pt x="5371186" y="1554157"/>
                </a:moveTo>
                <a:cubicBezTo>
                  <a:pt x="5371186" y="1571676"/>
                  <a:pt x="5364534" y="1589194"/>
                  <a:pt x="5351230" y="1602484"/>
                </a:cubicBezTo>
                <a:cubicBezTo>
                  <a:pt x="5324621" y="1629064"/>
                  <a:pt x="5281080" y="1629064"/>
                  <a:pt x="5254471" y="1602484"/>
                </a:cubicBezTo>
                <a:cubicBezTo>
                  <a:pt x="5227863" y="1575904"/>
                  <a:pt x="5227863" y="1532410"/>
                  <a:pt x="5254471" y="1505830"/>
                </a:cubicBezTo>
                <a:cubicBezTo>
                  <a:pt x="5281080" y="1479250"/>
                  <a:pt x="5324621" y="1479250"/>
                  <a:pt x="5351230" y="1505830"/>
                </a:cubicBezTo>
                <a:cubicBezTo>
                  <a:pt x="5364534" y="1519120"/>
                  <a:pt x="5371186" y="1536639"/>
                  <a:pt x="5371186" y="1554157"/>
                </a:cubicBezTo>
                <a:close/>
                <a:moveTo>
                  <a:pt x="5371186" y="1231749"/>
                </a:moveTo>
                <a:cubicBezTo>
                  <a:pt x="5371186" y="1249268"/>
                  <a:pt x="5364534" y="1266786"/>
                  <a:pt x="5351230" y="1280076"/>
                </a:cubicBezTo>
                <a:cubicBezTo>
                  <a:pt x="5324621" y="1306654"/>
                  <a:pt x="5281080" y="1306654"/>
                  <a:pt x="5254471" y="1280076"/>
                </a:cubicBezTo>
                <a:cubicBezTo>
                  <a:pt x="5227863" y="1253496"/>
                  <a:pt x="5227863" y="1210002"/>
                  <a:pt x="5254471" y="1183422"/>
                </a:cubicBezTo>
                <a:cubicBezTo>
                  <a:pt x="5281080" y="1156842"/>
                  <a:pt x="5324621" y="1156842"/>
                  <a:pt x="5351230" y="1183422"/>
                </a:cubicBezTo>
                <a:cubicBezTo>
                  <a:pt x="5364534" y="1196712"/>
                  <a:pt x="5371186" y="1214231"/>
                  <a:pt x="5371186" y="1231749"/>
                </a:cubicBezTo>
                <a:close/>
                <a:moveTo>
                  <a:pt x="5387829" y="4424422"/>
                </a:moveTo>
                <a:lnTo>
                  <a:pt x="5217488" y="4424422"/>
                </a:lnTo>
                <a:lnTo>
                  <a:pt x="5218209" y="4420720"/>
                </a:lnTo>
                <a:cubicBezTo>
                  <a:pt x="5222658" y="4409754"/>
                  <a:pt x="5229332" y="4399484"/>
                  <a:pt x="5238230" y="4390596"/>
                </a:cubicBezTo>
                <a:cubicBezTo>
                  <a:pt x="5273823" y="4355042"/>
                  <a:pt x="5331533" y="4355042"/>
                  <a:pt x="5367126" y="4390596"/>
                </a:cubicBezTo>
                <a:cubicBezTo>
                  <a:pt x="5376024" y="4399572"/>
                  <a:pt x="5382698" y="4409906"/>
                  <a:pt x="5387147" y="4420914"/>
                </a:cubicBezTo>
                <a:close/>
                <a:moveTo>
                  <a:pt x="5393130" y="3810114"/>
                </a:moveTo>
                <a:cubicBezTo>
                  <a:pt x="5393130" y="3833456"/>
                  <a:pt x="5384232" y="3856758"/>
                  <a:pt x="5366435" y="3874534"/>
                </a:cubicBezTo>
                <a:cubicBezTo>
                  <a:pt x="5330841" y="3910090"/>
                  <a:pt x="5273132" y="3910090"/>
                  <a:pt x="5237539" y="3874534"/>
                </a:cubicBezTo>
                <a:cubicBezTo>
                  <a:pt x="5201945" y="3838634"/>
                  <a:pt x="5201945" y="3780988"/>
                  <a:pt x="5237539" y="3745434"/>
                </a:cubicBezTo>
                <a:cubicBezTo>
                  <a:pt x="5273132" y="3709878"/>
                  <a:pt x="5330841" y="3709878"/>
                  <a:pt x="5366435" y="3745434"/>
                </a:cubicBezTo>
                <a:cubicBezTo>
                  <a:pt x="5384232" y="3763384"/>
                  <a:pt x="5393130" y="3786770"/>
                  <a:pt x="5393130" y="3810114"/>
                </a:cubicBezTo>
                <a:close/>
                <a:moveTo>
                  <a:pt x="5393821" y="4132178"/>
                </a:moveTo>
                <a:cubicBezTo>
                  <a:pt x="5393821" y="4155520"/>
                  <a:pt x="5384923" y="4178822"/>
                  <a:pt x="5367126" y="4196598"/>
                </a:cubicBezTo>
                <a:cubicBezTo>
                  <a:pt x="5331533" y="4232154"/>
                  <a:pt x="5273823" y="4232154"/>
                  <a:pt x="5238230" y="4196598"/>
                </a:cubicBezTo>
                <a:cubicBezTo>
                  <a:pt x="5202637" y="4160698"/>
                  <a:pt x="5202637" y="4103052"/>
                  <a:pt x="5238230" y="4067496"/>
                </a:cubicBezTo>
                <a:cubicBezTo>
                  <a:pt x="5273823" y="4031942"/>
                  <a:pt x="5331533" y="4031942"/>
                  <a:pt x="5367126" y="4067496"/>
                </a:cubicBezTo>
                <a:cubicBezTo>
                  <a:pt x="5384923" y="4085446"/>
                  <a:pt x="5393821" y="4108834"/>
                  <a:pt x="5393821" y="4132178"/>
                </a:cubicBezTo>
                <a:close/>
                <a:moveTo>
                  <a:pt x="5416456" y="2198458"/>
                </a:moveTo>
                <a:cubicBezTo>
                  <a:pt x="5416456" y="2227626"/>
                  <a:pt x="5405311" y="2256796"/>
                  <a:pt x="5383022" y="2279060"/>
                </a:cubicBezTo>
                <a:cubicBezTo>
                  <a:pt x="5338444" y="2323590"/>
                  <a:pt x="5266221" y="2323590"/>
                  <a:pt x="5221642" y="2279060"/>
                </a:cubicBezTo>
                <a:cubicBezTo>
                  <a:pt x="5177064" y="2234530"/>
                  <a:pt x="5177064" y="2162384"/>
                  <a:pt x="5221642" y="2117856"/>
                </a:cubicBezTo>
                <a:cubicBezTo>
                  <a:pt x="5266221" y="2073326"/>
                  <a:pt x="5338444" y="2073326"/>
                  <a:pt x="5383022" y="2117856"/>
                </a:cubicBezTo>
                <a:cubicBezTo>
                  <a:pt x="5405311" y="2140120"/>
                  <a:pt x="5416456" y="2169290"/>
                  <a:pt x="5416456" y="2198458"/>
                </a:cubicBezTo>
                <a:close/>
                <a:moveTo>
                  <a:pt x="5470278" y="3342638"/>
                </a:moveTo>
                <a:cubicBezTo>
                  <a:pt x="5470278" y="3348464"/>
                  <a:pt x="5468032" y="3354332"/>
                  <a:pt x="5463539" y="3358818"/>
                </a:cubicBezTo>
                <a:cubicBezTo>
                  <a:pt x="5454899" y="3367794"/>
                  <a:pt x="5440386" y="3367794"/>
                  <a:pt x="5431401" y="3358818"/>
                </a:cubicBezTo>
                <a:cubicBezTo>
                  <a:pt x="5422417" y="3350188"/>
                  <a:pt x="5422417" y="3335690"/>
                  <a:pt x="5431401" y="3326716"/>
                </a:cubicBezTo>
                <a:cubicBezTo>
                  <a:pt x="5440040" y="3317740"/>
                  <a:pt x="5454554" y="3317740"/>
                  <a:pt x="5463539" y="3326716"/>
                </a:cubicBezTo>
                <a:cubicBezTo>
                  <a:pt x="5468032" y="3331032"/>
                  <a:pt x="5470278" y="3336814"/>
                  <a:pt x="5470278" y="3342638"/>
                </a:cubicBezTo>
                <a:close/>
                <a:moveTo>
                  <a:pt x="5486519" y="3648822"/>
                </a:moveTo>
                <a:cubicBezTo>
                  <a:pt x="5486519" y="3654648"/>
                  <a:pt x="5484273" y="3660516"/>
                  <a:pt x="5479780" y="3665004"/>
                </a:cubicBezTo>
                <a:cubicBezTo>
                  <a:pt x="5471141" y="3673978"/>
                  <a:pt x="5456627" y="3673978"/>
                  <a:pt x="5447643" y="3665004"/>
                </a:cubicBezTo>
                <a:cubicBezTo>
                  <a:pt x="5438658" y="3656374"/>
                  <a:pt x="5438658" y="3641876"/>
                  <a:pt x="5447643" y="3632900"/>
                </a:cubicBezTo>
                <a:cubicBezTo>
                  <a:pt x="5456282" y="3623926"/>
                  <a:pt x="5470796" y="3623926"/>
                  <a:pt x="5479780" y="3632900"/>
                </a:cubicBezTo>
                <a:cubicBezTo>
                  <a:pt x="5484273" y="3637216"/>
                  <a:pt x="5486519" y="3642998"/>
                  <a:pt x="5486519" y="3648822"/>
                </a:cubicBezTo>
                <a:close/>
                <a:moveTo>
                  <a:pt x="5509499" y="747962"/>
                </a:moveTo>
                <a:cubicBezTo>
                  <a:pt x="5509499" y="759613"/>
                  <a:pt x="5505007" y="771263"/>
                  <a:pt x="5496022" y="780238"/>
                </a:cubicBezTo>
                <a:cubicBezTo>
                  <a:pt x="5478053" y="797842"/>
                  <a:pt x="5449371" y="797842"/>
                  <a:pt x="5431401" y="780238"/>
                </a:cubicBezTo>
                <a:cubicBezTo>
                  <a:pt x="5413432" y="762288"/>
                  <a:pt x="5413432" y="733636"/>
                  <a:pt x="5431401" y="715688"/>
                </a:cubicBezTo>
                <a:cubicBezTo>
                  <a:pt x="5449371" y="697738"/>
                  <a:pt x="5478053" y="697738"/>
                  <a:pt x="5496022" y="715688"/>
                </a:cubicBezTo>
                <a:cubicBezTo>
                  <a:pt x="5505007" y="724662"/>
                  <a:pt x="5509499" y="736312"/>
                  <a:pt x="5509499" y="747962"/>
                </a:cubicBezTo>
                <a:close/>
                <a:moveTo>
                  <a:pt x="5509845" y="1070026"/>
                </a:moveTo>
                <a:cubicBezTo>
                  <a:pt x="5509845" y="1081677"/>
                  <a:pt x="5505353" y="1093327"/>
                  <a:pt x="5496368" y="1102302"/>
                </a:cubicBezTo>
                <a:cubicBezTo>
                  <a:pt x="5478398" y="1120252"/>
                  <a:pt x="5449716" y="1120252"/>
                  <a:pt x="5431746" y="1102302"/>
                </a:cubicBezTo>
                <a:cubicBezTo>
                  <a:pt x="5413777" y="1084352"/>
                  <a:pt x="5413777" y="1055700"/>
                  <a:pt x="5431746" y="1037750"/>
                </a:cubicBezTo>
                <a:cubicBezTo>
                  <a:pt x="5449716" y="1019800"/>
                  <a:pt x="5478398" y="1019800"/>
                  <a:pt x="5496368" y="1037750"/>
                </a:cubicBezTo>
                <a:cubicBezTo>
                  <a:pt x="5505353" y="1046725"/>
                  <a:pt x="5509845" y="1058376"/>
                  <a:pt x="5509845" y="1070026"/>
                </a:cubicBezTo>
                <a:close/>
                <a:moveTo>
                  <a:pt x="5531875" y="3004308"/>
                </a:moveTo>
                <a:cubicBezTo>
                  <a:pt x="5531875" y="3021826"/>
                  <a:pt x="5525223" y="3039344"/>
                  <a:pt x="5511918" y="3052634"/>
                </a:cubicBezTo>
                <a:cubicBezTo>
                  <a:pt x="5485309" y="3079214"/>
                  <a:pt x="5441768" y="3079214"/>
                  <a:pt x="5415159" y="3052634"/>
                </a:cubicBezTo>
                <a:cubicBezTo>
                  <a:pt x="5388551" y="3026054"/>
                  <a:pt x="5388551" y="2982560"/>
                  <a:pt x="5415159" y="2955980"/>
                </a:cubicBezTo>
                <a:cubicBezTo>
                  <a:pt x="5441768" y="2929400"/>
                  <a:pt x="5485309" y="2929400"/>
                  <a:pt x="5511918" y="2955980"/>
                </a:cubicBezTo>
                <a:cubicBezTo>
                  <a:pt x="5525223" y="2969270"/>
                  <a:pt x="5531875" y="2986790"/>
                  <a:pt x="5531875" y="3004308"/>
                </a:cubicBezTo>
                <a:close/>
                <a:moveTo>
                  <a:pt x="5531875" y="2681898"/>
                </a:moveTo>
                <a:cubicBezTo>
                  <a:pt x="5531875" y="2699416"/>
                  <a:pt x="5525223" y="2716936"/>
                  <a:pt x="5511918" y="2730224"/>
                </a:cubicBezTo>
                <a:cubicBezTo>
                  <a:pt x="5485309" y="2756804"/>
                  <a:pt x="5441768" y="2756804"/>
                  <a:pt x="5415159" y="2730224"/>
                </a:cubicBezTo>
                <a:cubicBezTo>
                  <a:pt x="5388551" y="2703646"/>
                  <a:pt x="5388551" y="2660150"/>
                  <a:pt x="5415159" y="2633572"/>
                </a:cubicBezTo>
                <a:cubicBezTo>
                  <a:pt x="5441768" y="2606992"/>
                  <a:pt x="5485309" y="2606992"/>
                  <a:pt x="5511918" y="2633572"/>
                </a:cubicBezTo>
                <a:cubicBezTo>
                  <a:pt x="5525223" y="2646862"/>
                  <a:pt x="5531875" y="2664380"/>
                  <a:pt x="5531875" y="2681898"/>
                </a:cubicBezTo>
                <a:close/>
                <a:moveTo>
                  <a:pt x="5531875" y="1392263"/>
                </a:moveTo>
                <a:cubicBezTo>
                  <a:pt x="5531875" y="1409782"/>
                  <a:pt x="5525223" y="1427300"/>
                  <a:pt x="5511918" y="1440590"/>
                </a:cubicBezTo>
                <a:cubicBezTo>
                  <a:pt x="5485309" y="1467170"/>
                  <a:pt x="5441768" y="1467170"/>
                  <a:pt x="5415159" y="1440590"/>
                </a:cubicBezTo>
                <a:cubicBezTo>
                  <a:pt x="5388551" y="1414010"/>
                  <a:pt x="5388551" y="1370516"/>
                  <a:pt x="5415159" y="1343936"/>
                </a:cubicBezTo>
                <a:cubicBezTo>
                  <a:pt x="5441768" y="1317356"/>
                  <a:pt x="5485309" y="1317356"/>
                  <a:pt x="5511918" y="1343936"/>
                </a:cubicBezTo>
                <a:cubicBezTo>
                  <a:pt x="5525223" y="1357226"/>
                  <a:pt x="5531875" y="1374745"/>
                  <a:pt x="5531875" y="1392263"/>
                </a:cubicBezTo>
                <a:close/>
                <a:moveTo>
                  <a:pt x="5532220" y="1714671"/>
                </a:moveTo>
                <a:cubicBezTo>
                  <a:pt x="5532220" y="1732190"/>
                  <a:pt x="5525568" y="1749708"/>
                  <a:pt x="5512263" y="1762998"/>
                </a:cubicBezTo>
                <a:cubicBezTo>
                  <a:pt x="5485655" y="1789578"/>
                  <a:pt x="5442114" y="1789578"/>
                  <a:pt x="5415505" y="1762998"/>
                </a:cubicBezTo>
                <a:cubicBezTo>
                  <a:pt x="5388897" y="1736418"/>
                  <a:pt x="5388897" y="1692924"/>
                  <a:pt x="5415505" y="1666344"/>
                </a:cubicBezTo>
                <a:cubicBezTo>
                  <a:pt x="5442114" y="1639764"/>
                  <a:pt x="5485655" y="1639764"/>
                  <a:pt x="5512263" y="1666344"/>
                </a:cubicBezTo>
                <a:cubicBezTo>
                  <a:pt x="5525568" y="1679634"/>
                  <a:pt x="5532220" y="1697153"/>
                  <a:pt x="5532220" y="1714671"/>
                </a:cubicBezTo>
                <a:close/>
                <a:moveTo>
                  <a:pt x="5554855" y="3971318"/>
                </a:moveTo>
                <a:cubicBezTo>
                  <a:pt x="5554855" y="3994662"/>
                  <a:pt x="5545957" y="4017962"/>
                  <a:pt x="5528160" y="4035740"/>
                </a:cubicBezTo>
                <a:cubicBezTo>
                  <a:pt x="5492221" y="4071294"/>
                  <a:pt x="5434511" y="4071294"/>
                  <a:pt x="5398918" y="4035740"/>
                </a:cubicBezTo>
                <a:cubicBezTo>
                  <a:pt x="5363325" y="3999840"/>
                  <a:pt x="5363325" y="3942192"/>
                  <a:pt x="5398918" y="3906638"/>
                </a:cubicBezTo>
                <a:cubicBezTo>
                  <a:pt x="5434857" y="3871082"/>
                  <a:pt x="5492566" y="3871082"/>
                  <a:pt x="5528160" y="3906638"/>
                </a:cubicBezTo>
                <a:cubicBezTo>
                  <a:pt x="5545957" y="3924588"/>
                  <a:pt x="5554855" y="3947974"/>
                  <a:pt x="5554855" y="3971318"/>
                </a:cubicBezTo>
                <a:close/>
                <a:moveTo>
                  <a:pt x="5555200" y="4294072"/>
                </a:moveTo>
                <a:cubicBezTo>
                  <a:pt x="5555200" y="4317416"/>
                  <a:pt x="5546302" y="4340716"/>
                  <a:pt x="5528505" y="4358494"/>
                </a:cubicBezTo>
                <a:cubicBezTo>
                  <a:pt x="5492566" y="4394048"/>
                  <a:pt x="5434857" y="4394048"/>
                  <a:pt x="5399263" y="4358494"/>
                </a:cubicBezTo>
                <a:cubicBezTo>
                  <a:pt x="5363670" y="4322594"/>
                  <a:pt x="5363670" y="4264946"/>
                  <a:pt x="5399263" y="4229392"/>
                </a:cubicBezTo>
                <a:cubicBezTo>
                  <a:pt x="5435202" y="4193838"/>
                  <a:pt x="5492912" y="4193838"/>
                  <a:pt x="5528505" y="4229392"/>
                </a:cubicBezTo>
                <a:cubicBezTo>
                  <a:pt x="5546302" y="4247342"/>
                  <a:pt x="5555200" y="4270728"/>
                  <a:pt x="5555200" y="4294072"/>
                </a:cubicBezTo>
                <a:close/>
                <a:moveTo>
                  <a:pt x="5577835" y="2359662"/>
                </a:moveTo>
                <a:cubicBezTo>
                  <a:pt x="5577835" y="2388830"/>
                  <a:pt x="5566690" y="2418000"/>
                  <a:pt x="5544401" y="2440264"/>
                </a:cubicBezTo>
                <a:cubicBezTo>
                  <a:pt x="5499823" y="2484794"/>
                  <a:pt x="5427600" y="2484794"/>
                  <a:pt x="5383022" y="2440264"/>
                </a:cubicBezTo>
                <a:cubicBezTo>
                  <a:pt x="5338444" y="2395734"/>
                  <a:pt x="5338444" y="2323590"/>
                  <a:pt x="5383022" y="2279060"/>
                </a:cubicBezTo>
                <a:cubicBezTo>
                  <a:pt x="5427600" y="2234530"/>
                  <a:pt x="5499823" y="2234530"/>
                  <a:pt x="5544401" y="2279060"/>
                </a:cubicBezTo>
                <a:cubicBezTo>
                  <a:pt x="5566690" y="2301326"/>
                  <a:pt x="5577835" y="2330494"/>
                  <a:pt x="5577835" y="2359662"/>
                </a:cubicBezTo>
                <a:close/>
                <a:moveTo>
                  <a:pt x="5577835" y="2037253"/>
                </a:moveTo>
                <a:cubicBezTo>
                  <a:pt x="5577835" y="2066422"/>
                  <a:pt x="5566690" y="2095591"/>
                  <a:pt x="5544401" y="2117856"/>
                </a:cubicBezTo>
                <a:cubicBezTo>
                  <a:pt x="5499823" y="2162384"/>
                  <a:pt x="5427600" y="2162384"/>
                  <a:pt x="5383022" y="2117856"/>
                </a:cubicBezTo>
                <a:cubicBezTo>
                  <a:pt x="5338444" y="2073326"/>
                  <a:pt x="5338444" y="2001180"/>
                  <a:pt x="5383022" y="1956650"/>
                </a:cubicBezTo>
                <a:cubicBezTo>
                  <a:pt x="5427600" y="1912120"/>
                  <a:pt x="5499823" y="1912120"/>
                  <a:pt x="5544401" y="1956650"/>
                </a:cubicBezTo>
                <a:cubicBezTo>
                  <a:pt x="5566690" y="1978915"/>
                  <a:pt x="5577835" y="2008084"/>
                  <a:pt x="5577835" y="2037253"/>
                </a:cubicBezTo>
                <a:close/>
                <a:moveTo>
                  <a:pt x="5632002" y="3504188"/>
                </a:moveTo>
                <a:cubicBezTo>
                  <a:pt x="5632002" y="3510012"/>
                  <a:pt x="5629756" y="3515882"/>
                  <a:pt x="5625264" y="3520368"/>
                </a:cubicBezTo>
                <a:cubicBezTo>
                  <a:pt x="5616625" y="3529344"/>
                  <a:pt x="5602111" y="3529344"/>
                  <a:pt x="5593126" y="3520368"/>
                </a:cubicBezTo>
                <a:cubicBezTo>
                  <a:pt x="5584141" y="3511738"/>
                  <a:pt x="5584141" y="3497240"/>
                  <a:pt x="5593126" y="3488266"/>
                </a:cubicBezTo>
                <a:cubicBezTo>
                  <a:pt x="5601765" y="3479290"/>
                  <a:pt x="5616279" y="3479290"/>
                  <a:pt x="5625264" y="3488266"/>
                </a:cubicBezTo>
                <a:cubicBezTo>
                  <a:pt x="5629756" y="3492580"/>
                  <a:pt x="5632002" y="3498362"/>
                  <a:pt x="5632002" y="3504188"/>
                </a:cubicBezTo>
                <a:close/>
                <a:moveTo>
                  <a:pt x="5632002" y="3181778"/>
                </a:moveTo>
                <a:cubicBezTo>
                  <a:pt x="5632002" y="3187604"/>
                  <a:pt x="5629756" y="3193472"/>
                  <a:pt x="5625264" y="3197960"/>
                </a:cubicBezTo>
                <a:cubicBezTo>
                  <a:pt x="5616625" y="3206934"/>
                  <a:pt x="5602111" y="3206934"/>
                  <a:pt x="5593126" y="3197960"/>
                </a:cubicBezTo>
                <a:cubicBezTo>
                  <a:pt x="5584141" y="3189330"/>
                  <a:pt x="5584141" y="3174832"/>
                  <a:pt x="5593126" y="3165856"/>
                </a:cubicBezTo>
                <a:cubicBezTo>
                  <a:pt x="5601765" y="3156882"/>
                  <a:pt x="5616279" y="3156882"/>
                  <a:pt x="5625264" y="3165856"/>
                </a:cubicBezTo>
                <a:cubicBezTo>
                  <a:pt x="5629756" y="3170172"/>
                  <a:pt x="5632002" y="3175954"/>
                  <a:pt x="5632002" y="3181778"/>
                </a:cubicBezTo>
                <a:close/>
                <a:moveTo>
                  <a:pt x="5647899" y="3810718"/>
                </a:moveTo>
                <a:cubicBezTo>
                  <a:pt x="5647899" y="3816544"/>
                  <a:pt x="5645652" y="3822412"/>
                  <a:pt x="5641159" y="3826898"/>
                </a:cubicBezTo>
                <a:cubicBezTo>
                  <a:pt x="5632520" y="3835874"/>
                  <a:pt x="5618007" y="3835874"/>
                  <a:pt x="5609022" y="3826898"/>
                </a:cubicBezTo>
                <a:cubicBezTo>
                  <a:pt x="5600038" y="3818268"/>
                  <a:pt x="5600038" y="3803770"/>
                  <a:pt x="5609022" y="3794796"/>
                </a:cubicBezTo>
                <a:cubicBezTo>
                  <a:pt x="5617661" y="3785820"/>
                  <a:pt x="5632175" y="3785820"/>
                  <a:pt x="5641159" y="3794796"/>
                </a:cubicBezTo>
                <a:cubicBezTo>
                  <a:pt x="5645652" y="3799112"/>
                  <a:pt x="5647899" y="3804894"/>
                  <a:pt x="5647899" y="3810718"/>
                </a:cubicBezTo>
                <a:close/>
                <a:moveTo>
                  <a:pt x="5670879" y="1231231"/>
                </a:moveTo>
                <a:cubicBezTo>
                  <a:pt x="5670879" y="1242881"/>
                  <a:pt x="5666386" y="1254531"/>
                  <a:pt x="5657401" y="1263506"/>
                </a:cubicBezTo>
                <a:cubicBezTo>
                  <a:pt x="5639432" y="1281456"/>
                  <a:pt x="5610750" y="1281456"/>
                  <a:pt x="5592780" y="1263506"/>
                </a:cubicBezTo>
                <a:cubicBezTo>
                  <a:pt x="5574811" y="1245556"/>
                  <a:pt x="5574811" y="1216906"/>
                  <a:pt x="5592780" y="1198956"/>
                </a:cubicBezTo>
                <a:cubicBezTo>
                  <a:pt x="5610750" y="1181006"/>
                  <a:pt x="5639432" y="1181006"/>
                  <a:pt x="5657401" y="1198956"/>
                </a:cubicBezTo>
                <a:cubicBezTo>
                  <a:pt x="5666386" y="1207931"/>
                  <a:pt x="5670879" y="1219581"/>
                  <a:pt x="5670879" y="1231231"/>
                </a:cubicBezTo>
                <a:close/>
                <a:moveTo>
                  <a:pt x="5670879" y="908822"/>
                </a:moveTo>
                <a:cubicBezTo>
                  <a:pt x="5670879" y="920473"/>
                  <a:pt x="5666386" y="932123"/>
                  <a:pt x="5657401" y="941098"/>
                </a:cubicBezTo>
                <a:cubicBezTo>
                  <a:pt x="5639432" y="959048"/>
                  <a:pt x="5610750" y="959048"/>
                  <a:pt x="5592780" y="941098"/>
                </a:cubicBezTo>
                <a:cubicBezTo>
                  <a:pt x="5574811" y="923148"/>
                  <a:pt x="5574811" y="894496"/>
                  <a:pt x="5592780" y="876546"/>
                </a:cubicBezTo>
                <a:cubicBezTo>
                  <a:pt x="5610750" y="858596"/>
                  <a:pt x="5639432" y="858596"/>
                  <a:pt x="5657401" y="876546"/>
                </a:cubicBezTo>
                <a:cubicBezTo>
                  <a:pt x="5666386" y="885521"/>
                  <a:pt x="5670879" y="897172"/>
                  <a:pt x="5670879" y="908822"/>
                </a:cubicBezTo>
                <a:close/>
                <a:moveTo>
                  <a:pt x="5693254" y="1553467"/>
                </a:moveTo>
                <a:cubicBezTo>
                  <a:pt x="5693254" y="1570986"/>
                  <a:pt x="5686602" y="1588504"/>
                  <a:pt x="5673297" y="1601794"/>
                </a:cubicBezTo>
                <a:cubicBezTo>
                  <a:pt x="5646689" y="1628374"/>
                  <a:pt x="5603148" y="1628374"/>
                  <a:pt x="5576539" y="1601794"/>
                </a:cubicBezTo>
                <a:cubicBezTo>
                  <a:pt x="5549930" y="1575214"/>
                  <a:pt x="5549930" y="1531720"/>
                  <a:pt x="5576539" y="1505140"/>
                </a:cubicBezTo>
                <a:cubicBezTo>
                  <a:pt x="5603148" y="1478560"/>
                  <a:pt x="5646689" y="1478560"/>
                  <a:pt x="5673297" y="1505140"/>
                </a:cubicBezTo>
                <a:cubicBezTo>
                  <a:pt x="5686602" y="1518430"/>
                  <a:pt x="5693254" y="1535949"/>
                  <a:pt x="5693254" y="1553467"/>
                </a:cubicBezTo>
                <a:close/>
                <a:moveTo>
                  <a:pt x="5693599" y="2843448"/>
                </a:moveTo>
                <a:cubicBezTo>
                  <a:pt x="5693599" y="2860966"/>
                  <a:pt x="5686947" y="2878484"/>
                  <a:pt x="5673643" y="2891774"/>
                </a:cubicBezTo>
                <a:cubicBezTo>
                  <a:pt x="5647035" y="2918354"/>
                  <a:pt x="5603493" y="2918354"/>
                  <a:pt x="5576885" y="2891774"/>
                </a:cubicBezTo>
                <a:cubicBezTo>
                  <a:pt x="5550276" y="2865194"/>
                  <a:pt x="5550276" y="2821700"/>
                  <a:pt x="5576885" y="2795120"/>
                </a:cubicBezTo>
                <a:cubicBezTo>
                  <a:pt x="5603493" y="2768540"/>
                  <a:pt x="5647035" y="2768540"/>
                  <a:pt x="5673643" y="2795120"/>
                </a:cubicBezTo>
                <a:cubicBezTo>
                  <a:pt x="5686947" y="2808410"/>
                  <a:pt x="5693599" y="2825928"/>
                  <a:pt x="5693599" y="2843448"/>
                </a:cubicBezTo>
                <a:close/>
                <a:moveTo>
                  <a:pt x="5716580" y="4132868"/>
                </a:moveTo>
                <a:cubicBezTo>
                  <a:pt x="5716580" y="4156212"/>
                  <a:pt x="5707681" y="4179512"/>
                  <a:pt x="5689884" y="4197288"/>
                </a:cubicBezTo>
                <a:cubicBezTo>
                  <a:pt x="5654291" y="4232844"/>
                  <a:pt x="5596582" y="4232844"/>
                  <a:pt x="5560988" y="4197288"/>
                </a:cubicBezTo>
                <a:cubicBezTo>
                  <a:pt x="5525395" y="4161390"/>
                  <a:pt x="5525395" y="4103742"/>
                  <a:pt x="5560988" y="4068188"/>
                </a:cubicBezTo>
                <a:cubicBezTo>
                  <a:pt x="5596582" y="4032632"/>
                  <a:pt x="5654291" y="4032288"/>
                  <a:pt x="5689884" y="4068188"/>
                </a:cubicBezTo>
                <a:cubicBezTo>
                  <a:pt x="5707681" y="4086138"/>
                  <a:pt x="5716580" y="4109526"/>
                  <a:pt x="5716580" y="4132868"/>
                </a:cubicBezTo>
                <a:close/>
                <a:moveTo>
                  <a:pt x="5734576" y="4424422"/>
                </a:moveTo>
                <a:lnTo>
                  <a:pt x="5517646" y="4424422"/>
                </a:lnTo>
                <a:lnTo>
                  <a:pt x="5525410" y="4402316"/>
                </a:lnTo>
                <a:cubicBezTo>
                  <a:pt x="5530634" y="4392388"/>
                  <a:pt x="5537425" y="4383068"/>
                  <a:pt x="5545783" y="4374718"/>
                </a:cubicBezTo>
                <a:cubicBezTo>
                  <a:pt x="5579218" y="4341322"/>
                  <a:pt x="5628202" y="4332972"/>
                  <a:pt x="5669410" y="4349670"/>
                </a:cubicBezTo>
                <a:lnTo>
                  <a:pt x="5705308" y="4373488"/>
                </a:lnTo>
                <a:lnTo>
                  <a:pt x="5706126" y="4374718"/>
                </a:lnTo>
                <a:lnTo>
                  <a:pt x="5707982" y="4375950"/>
                </a:lnTo>
                <a:lnTo>
                  <a:pt x="5732239" y="4412430"/>
                </a:lnTo>
                <a:close/>
                <a:moveTo>
                  <a:pt x="5739214" y="2520866"/>
                </a:moveTo>
                <a:cubicBezTo>
                  <a:pt x="5739214" y="2550034"/>
                  <a:pt x="5728070" y="2579204"/>
                  <a:pt x="5705781" y="2601468"/>
                </a:cubicBezTo>
                <a:cubicBezTo>
                  <a:pt x="5661202" y="2645998"/>
                  <a:pt x="5588979" y="2645998"/>
                  <a:pt x="5544401" y="2601468"/>
                </a:cubicBezTo>
                <a:cubicBezTo>
                  <a:pt x="5499823" y="2556938"/>
                  <a:pt x="5499823" y="2484794"/>
                  <a:pt x="5544401" y="2440264"/>
                </a:cubicBezTo>
                <a:cubicBezTo>
                  <a:pt x="5588979" y="2395734"/>
                  <a:pt x="5661202" y="2395734"/>
                  <a:pt x="5705781" y="2440264"/>
                </a:cubicBezTo>
                <a:cubicBezTo>
                  <a:pt x="5728070" y="2462530"/>
                  <a:pt x="5739214" y="2491698"/>
                  <a:pt x="5739214" y="2520866"/>
                </a:cubicBezTo>
                <a:close/>
                <a:moveTo>
                  <a:pt x="5739214" y="2198458"/>
                </a:moveTo>
                <a:cubicBezTo>
                  <a:pt x="5739214" y="2227626"/>
                  <a:pt x="5728070" y="2256796"/>
                  <a:pt x="5705781" y="2279060"/>
                </a:cubicBezTo>
                <a:cubicBezTo>
                  <a:pt x="5661202" y="2323590"/>
                  <a:pt x="5588979" y="2323590"/>
                  <a:pt x="5544401" y="2279060"/>
                </a:cubicBezTo>
                <a:cubicBezTo>
                  <a:pt x="5499823" y="2234530"/>
                  <a:pt x="5499823" y="2162384"/>
                  <a:pt x="5544401" y="2117856"/>
                </a:cubicBezTo>
                <a:cubicBezTo>
                  <a:pt x="5588979" y="2073326"/>
                  <a:pt x="5661202" y="2073326"/>
                  <a:pt x="5705781" y="2117856"/>
                </a:cubicBezTo>
                <a:cubicBezTo>
                  <a:pt x="5728070" y="2140120"/>
                  <a:pt x="5739214" y="2169290"/>
                  <a:pt x="5739214" y="2198458"/>
                </a:cubicBezTo>
                <a:close/>
                <a:moveTo>
                  <a:pt x="5739214" y="1876048"/>
                </a:moveTo>
                <a:cubicBezTo>
                  <a:pt x="5739214" y="1905217"/>
                  <a:pt x="5728070" y="1934385"/>
                  <a:pt x="5705781" y="1956650"/>
                </a:cubicBezTo>
                <a:cubicBezTo>
                  <a:pt x="5661202" y="2001180"/>
                  <a:pt x="5588979" y="2001180"/>
                  <a:pt x="5544401" y="1956650"/>
                </a:cubicBezTo>
                <a:cubicBezTo>
                  <a:pt x="5499823" y="1912120"/>
                  <a:pt x="5499823" y="1839976"/>
                  <a:pt x="5544401" y="1795446"/>
                </a:cubicBezTo>
                <a:cubicBezTo>
                  <a:pt x="5588979" y="1750916"/>
                  <a:pt x="5661202" y="1750916"/>
                  <a:pt x="5705781" y="1795446"/>
                </a:cubicBezTo>
                <a:cubicBezTo>
                  <a:pt x="5728070" y="1817711"/>
                  <a:pt x="5739214" y="1846880"/>
                  <a:pt x="5739214" y="1876048"/>
                </a:cubicBezTo>
                <a:close/>
                <a:moveTo>
                  <a:pt x="5793382" y="3342982"/>
                </a:moveTo>
                <a:cubicBezTo>
                  <a:pt x="5793382" y="3348808"/>
                  <a:pt x="5791136" y="3354676"/>
                  <a:pt x="5786643" y="3359164"/>
                </a:cubicBezTo>
                <a:cubicBezTo>
                  <a:pt x="5778004" y="3368138"/>
                  <a:pt x="5763490" y="3368138"/>
                  <a:pt x="5754506" y="3359164"/>
                </a:cubicBezTo>
                <a:cubicBezTo>
                  <a:pt x="5745521" y="3350534"/>
                  <a:pt x="5745521" y="3336036"/>
                  <a:pt x="5754506" y="3327060"/>
                </a:cubicBezTo>
                <a:cubicBezTo>
                  <a:pt x="5763145" y="3318086"/>
                  <a:pt x="5777658" y="3318086"/>
                  <a:pt x="5786643" y="3327060"/>
                </a:cubicBezTo>
                <a:cubicBezTo>
                  <a:pt x="5791136" y="3331376"/>
                  <a:pt x="5793382" y="3337158"/>
                  <a:pt x="5793382" y="3342982"/>
                </a:cubicBezTo>
                <a:close/>
                <a:moveTo>
                  <a:pt x="5794073" y="3665736"/>
                </a:moveTo>
                <a:cubicBezTo>
                  <a:pt x="5794073" y="3671562"/>
                  <a:pt x="5791827" y="3677430"/>
                  <a:pt x="5787334" y="3681918"/>
                </a:cubicBezTo>
                <a:cubicBezTo>
                  <a:pt x="5778695" y="3690892"/>
                  <a:pt x="5764181" y="3690892"/>
                  <a:pt x="5755196" y="3681918"/>
                </a:cubicBezTo>
                <a:cubicBezTo>
                  <a:pt x="5746212" y="3673288"/>
                  <a:pt x="5746212" y="3658790"/>
                  <a:pt x="5755196" y="3649814"/>
                </a:cubicBezTo>
                <a:cubicBezTo>
                  <a:pt x="5763836" y="3640840"/>
                  <a:pt x="5778349" y="3640840"/>
                  <a:pt x="5787334" y="3649814"/>
                </a:cubicBezTo>
                <a:cubicBezTo>
                  <a:pt x="5791827" y="3654130"/>
                  <a:pt x="5794073" y="3659912"/>
                  <a:pt x="5794073" y="3665736"/>
                </a:cubicBezTo>
                <a:close/>
                <a:moveTo>
                  <a:pt x="5794073" y="3020228"/>
                </a:moveTo>
                <a:cubicBezTo>
                  <a:pt x="5794073" y="3026054"/>
                  <a:pt x="5791827" y="3031922"/>
                  <a:pt x="5787334" y="3036410"/>
                </a:cubicBezTo>
                <a:cubicBezTo>
                  <a:pt x="5778695" y="3045384"/>
                  <a:pt x="5764181" y="3045384"/>
                  <a:pt x="5755196" y="3036410"/>
                </a:cubicBezTo>
                <a:cubicBezTo>
                  <a:pt x="5746212" y="3027780"/>
                  <a:pt x="5746212" y="3013282"/>
                  <a:pt x="5755196" y="3004306"/>
                </a:cubicBezTo>
                <a:cubicBezTo>
                  <a:pt x="5763836" y="2995332"/>
                  <a:pt x="5778349" y="2995332"/>
                  <a:pt x="5787334" y="3004306"/>
                </a:cubicBezTo>
                <a:cubicBezTo>
                  <a:pt x="5791827" y="3008622"/>
                  <a:pt x="5794073" y="3014404"/>
                  <a:pt x="5794073" y="3020228"/>
                </a:cubicBezTo>
                <a:close/>
                <a:moveTo>
                  <a:pt x="5799957" y="788417"/>
                </a:moveTo>
                <a:lnTo>
                  <a:pt x="5786816" y="793787"/>
                </a:lnTo>
                <a:cubicBezTo>
                  <a:pt x="5775154" y="793787"/>
                  <a:pt x="5763491" y="789386"/>
                  <a:pt x="5754506" y="780584"/>
                </a:cubicBezTo>
                <a:cubicBezTo>
                  <a:pt x="5745521" y="771609"/>
                  <a:pt x="5741029" y="759959"/>
                  <a:pt x="5741029" y="748308"/>
                </a:cubicBezTo>
                <a:lnTo>
                  <a:pt x="5742279" y="745314"/>
                </a:lnTo>
                <a:close/>
                <a:moveTo>
                  <a:pt x="5809624" y="3971576"/>
                </a:moveTo>
                <a:cubicBezTo>
                  <a:pt x="5809623" y="3977402"/>
                  <a:pt x="5807377" y="3983270"/>
                  <a:pt x="5802885" y="3987758"/>
                </a:cubicBezTo>
                <a:cubicBezTo>
                  <a:pt x="5794246" y="3996732"/>
                  <a:pt x="5779732" y="3996732"/>
                  <a:pt x="5770747" y="3987758"/>
                </a:cubicBezTo>
                <a:cubicBezTo>
                  <a:pt x="5761762" y="3979128"/>
                  <a:pt x="5761762" y="3964630"/>
                  <a:pt x="5770747" y="3955654"/>
                </a:cubicBezTo>
                <a:cubicBezTo>
                  <a:pt x="5779386" y="3946680"/>
                  <a:pt x="5793900" y="3946680"/>
                  <a:pt x="5802885" y="3955654"/>
                </a:cubicBezTo>
                <a:cubicBezTo>
                  <a:pt x="5807377" y="3959970"/>
                  <a:pt x="5809623" y="3965752"/>
                  <a:pt x="5809624" y="3971576"/>
                </a:cubicBezTo>
                <a:close/>
                <a:moveTo>
                  <a:pt x="5832604" y="1392780"/>
                </a:moveTo>
                <a:cubicBezTo>
                  <a:pt x="5832604" y="1404431"/>
                  <a:pt x="5828111" y="1416081"/>
                  <a:pt x="5819126" y="1425056"/>
                </a:cubicBezTo>
                <a:cubicBezTo>
                  <a:pt x="5801157" y="1443006"/>
                  <a:pt x="5772475" y="1443006"/>
                  <a:pt x="5754506" y="1425056"/>
                </a:cubicBezTo>
                <a:cubicBezTo>
                  <a:pt x="5736536" y="1407106"/>
                  <a:pt x="5736536" y="1378110"/>
                  <a:pt x="5754506" y="1360504"/>
                </a:cubicBezTo>
                <a:cubicBezTo>
                  <a:pt x="5772475" y="1342554"/>
                  <a:pt x="5801157" y="1342554"/>
                  <a:pt x="5819126" y="1360504"/>
                </a:cubicBezTo>
                <a:cubicBezTo>
                  <a:pt x="5828111" y="1369479"/>
                  <a:pt x="5832604" y="1381130"/>
                  <a:pt x="5832604" y="1392780"/>
                </a:cubicBezTo>
                <a:close/>
                <a:moveTo>
                  <a:pt x="5832949" y="1070371"/>
                </a:moveTo>
                <a:cubicBezTo>
                  <a:pt x="5832949" y="1082021"/>
                  <a:pt x="5828457" y="1093671"/>
                  <a:pt x="5819472" y="1102646"/>
                </a:cubicBezTo>
                <a:cubicBezTo>
                  <a:pt x="5801503" y="1120596"/>
                  <a:pt x="5772821" y="1120596"/>
                  <a:pt x="5754851" y="1102646"/>
                </a:cubicBezTo>
                <a:cubicBezTo>
                  <a:pt x="5736881" y="1084696"/>
                  <a:pt x="5736881" y="1056046"/>
                  <a:pt x="5754851" y="1038096"/>
                </a:cubicBezTo>
                <a:cubicBezTo>
                  <a:pt x="5772821" y="1020146"/>
                  <a:pt x="5801503" y="1020146"/>
                  <a:pt x="5819472" y="1038096"/>
                </a:cubicBezTo>
                <a:cubicBezTo>
                  <a:pt x="5828457" y="1047071"/>
                  <a:pt x="5832949" y="1058721"/>
                  <a:pt x="5832949" y="1070371"/>
                </a:cubicBezTo>
                <a:close/>
                <a:moveTo>
                  <a:pt x="5900594" y="2682071"/>
                </a:moveTo>
                <a:cubicBezTo>
                  <a:pt x="5900594" y="2711239"/>
                  <a:pt x="5889449" y="2740408"/>
                  <a:pt x="5867160" y="2762672"/>
                </a:cubicBezTo>
                <a:cubicBezTo>
                  <a:pt x="5822582" y="2807202"/>
                  <a:pt x="5750358" y="2807202"/>
                  <a:pt x="5705781" y="2762672"/>
                </a:cubicBezTo>
                <a:cubicBezTo>
                  <a:pt x="5661202" y="2718144"/>
                  <a:pt x="5661202" y="2645998"/>
                  <a:pt x="5705781" y="2601468"/>
                </a:cubicBezTo>
                <a:cubicBezTo>
                  <a:pt x="5750358" y="2556938"/>
                  <a:pt x="5822582" y="2556938"/>
                  <a:pt x="5867160" y="2601468"/>
                </a:cubicBezTo>
                <a:cubicBezTo>
                  <a:pt x="5889449" y="2623733"/>
                  <a:pt x="5900594" y="2652902"/>
                  <a:pt x="5900594" y="2682071"/>
                </a:cubicBezTo>
                <a:close/>
                <a:moveTo>
                  <a:pt x="5900594" y="1714844"/>
                </a:moveTo>
                <a:cubicBezTo>
                  <a:pt x="5900594" y="1744013"/>
                  <a:pt x="5889449" y="1773181"/>
                  <a:pt x="5867160" y="1795446"/>
                </a:cubicBezTo>
                <a:cubicBezTo>
                  <a:pt x="5822582" y="1839976"/>
                  <a:pt x="5750358" y="1839976"/>
                  <a:pt x="5705781" y="1795446"/>
                </a:cubicBezTo>
                <a:cubicBezTo>
                  <a:pt x="5661202" y="1750916"/>
                  <a:pt x="5661202" y="1678772"/>
                  <a:pt x="5705781" y="1634242"/>
                </a:cubicBezTo>
                <a:cubicBezTo>
                  <a:pt x="5750358" y="1589712"/>
                  <a:pt x="5822582" y="1589712"/>
                  <a:pt x="5867160" y="1634242"/>
                </a:cubicBezTo>
                <a:cubicBezTo>
                  <a:pt x="5889449" y="1656507"/>
                  <a:pt x="5900594" y="1685676"/>
                  <a:pt x="5900594" y="1714844"/>
                </a:cubicBezTo>
                <a:close/>
                <a:moveTo>
                  <a:pt x="5900940" y="4294116"/>
                </a:moveTo>
                <a:cubicBezTo>
                  <a:pt x="5900940" y="4323284"/>
                  <a:pt x="5889795" y="4352454"/>
                  <a:pt x="5867505" y="4374718"/>
                </a:cubicBezTo>
                <a:cubicBezTo>
                  <a:pt x="5834073" y="4408116"/>
                  <a:pt x="5785089" y="4416466"/>
                  <a:pt x="5743880" y="4399766"/>
                </a:cubicBezTo>
                <a:lnTo>
                  <a:pt x="5707982" y="4375950"/>
                </a:lnTo>
                <a:lnTo>
                  <a:pt x="5707163" y="4374718"/>
                </a:lnTo>
                <a:lnTo>
                  <a:pt x="5705308" y="4373488"/>
                </a:lnTo>
                <a:lnTo>
                  <a:pt x="5681051" y="4337006"/>
                </a:lnTo>
                <a:cubicBezTo>
                  <a:pt x="5664335" y="4295842"/>
                  <a:pt x="5672693" y="4246910"/>
                  <a:pt x="5706126" y="4213512"/>
                </a:cubicBezTo>
                <a:cubicBezTo>
                  <a:pt x="5750704" y="4168984"/>
                  <a:pt x="5822928" y="4168984"/>
                  <a:pt x="5867505" y="4213512"/>
                </a:cubicBezTo>
                <a:cubicBezTo>
                  <a:pt x="5889795" y="4235778"/>
                  <a:pt x="5900940" y="4264946"/>
                  <a:pt x="5900940" y="4294116"/>
                </a:cubicBezTo>
                <a:close/>
                <a:moveTo>
                  <a:pt x="5901630" y="2359662"/>
                </a:moveTo>
                <a:cubicBezTo>
                  <a:pt x="5901630" y="2374246"/>
                  <a:pt x="5898844" y="2388830"/>
                  <a:pt x="5893272" y="2402552"/>
                </a:cubicBezTo>
                <a:lnTo>
                  <a:pt x="5869016" y="2439033"/>
                </a:lnTo>
                <a:lnTo>
                  <a:pt x="5867160" y="2440264"/>
                </a:lnTo>
                <a:lnTo>
                  <a:pt x="5866342" y="2441495"/>
                </a:lnTo>
                <a:lnTo>
                  <a:pt x="5830444" y="2465312"/>
                </a:lnTo>
                <a:cubicBezTo>
                  <a:pt x="5789235" y="2482012"/>
                  <a:pt x="5740251" y="2473662"/>
                  <a:pt x="5706817" y="2440264"/>
                </a:cubicBezTo>
                <a:cubicBezTo>
                  <a:pt x="5662239" y="2395734"/>
                  <a:pt x="5662239" y="2323590"/>
                  <a:pt x="5706817" y="2279060"/>
                </a:cubicBezTo>
                <a:cubicBezTo>
                  <a:pt x="5740251" y="2245664"/>
                  <a:pt x="5789235" y="2237314"/>
                  <a:pt x="5830444" y="2254012"/>
                </a:cubicBezTo>
                <a:lnTo>
                  <a:pt x="5866342" y="2277829"/>
                </a:lnTo>
                <a:lnTo>
                  <a:pt x="5867160" y="2279060"/>
                </a:lnTo>
                <a:lnTo>
                  <a:pt x="5869016" y="2280291"/>
                </a:lnTo>
                <a:lnTo>
                  <a:pt x="5893272" y="2316772"/>
                </a:lnTo>
                <a:cubicBezTo>
                  <a:pt x="5898844" y="2330494"/>
                  <a:pt x="5901630" y="2345078"/>
                  <a:pt x="5901630" y="2359662"/>
                </a:cubicBezTo>
                <a:close/>
                <a:moveTo>
                  <a:pt x="5901630" y="2037253"/>
                </a:moveTo>
                <a:cubicBezTo>
                  <a:pt x="5901630" y="2051838"/>
                  <a:pt x="5898844" y="2066422"/>
                  <a:pt x="5893272" y="2080144"/>
                </a:cubicBezTo>
                <a:lnTo>
                  <a:pt x="5869016" y="2116625"/>
                </a:lnTo>
                <a:lnTo>
                  <a:pt x="5867160" y="2117856"/>
                </a:lnTo>
                <a:lnTo>
                  <a:pt x="5866342" y="2119087"/>
                </a:lnTo>
                <a:lnTo>
                  <a:pt x="5830444" y="2142904"/>
                </a:lnTo>
                <a:cubicBezTo>
                  <a:pt x="5789235" y="2159602"/>
                  <a:pt x="5740251" y="2151252"/>
                  <a:pt x="5706817" y="2117856"/>
                </a:cubicBezTo>
                <a:cubicBezTo>
                  <a:pt x="5662239" y="2073326"/>
                  <a:pt x="5662239" y="2001180"/>
                  <a:pt x="5706817" y="1956650"/>
                </a:cubicBezTo>
                <a:cubicBezTo>
                  <a:pt x="5740251" y="1923253"/>
                  <a:pt x="5789235" y="1914903"/>
                  <a:pt x="5830444" y="1931602"/>
                </a:cubicBezTo>
                <a:lnTo>
                  <a:pt x="5866342" y="1955419"/>
                </a:lnTo>
                <a:lnTo>
                  <a:pt x="5867160" y="1956650"/>
                </a:lnTo>
                <a:lnTo>
                  <a:pt x="5869016" y="1957881"/>
                </a:lnTo>
                <a:lnTo>
                  <a:pt x="5893272" y="1994363"/>
                </a:lnTo>
                <a:cubicBezTo>
                  <a:pt x="5898844" y="2008084"/>
                  <a:pt x="5901630" y="2022669"/>
                  <a:pt x="5901630" y="2037253"/>
                </a:cubicBezTo>
                <a:close/>
                <a:moveTo>
                  <a:pt x="5954415" y="3826250"/>
                </a:moveTo>
                <a:cubicBezTo>
                  <a:pt x="5954415" y="3832075"/>
                  <a:pt x="5952169" y="3837944"/>
                  <a:pt x="5947677" y="3842432"/>
                </a:cubicBezTo>
                <a:cubicBezTo>
                  <a:pt x="5939038" y="3851406"/>
                  <a:pt x="5924524" y="3851406"/>
                  <a:pt x="5915539" y="3842432"/>
                </a:cubicBezTo>
                <a:cubicBezTo>
                  <a:pt x="5906554" y="3833802"/>
                  <a:pt x="5906554" y="3819304"/>
                  <a:pt x="5915539" y="3810328"/>
                </a:cubicBezTo>
                <a:cubicBezTo>
                  <a:pt x="5924178" y="3801354"/>
                  <a:pt x="5938692" y="3801354"/>
                  <a:pt x="5947677" y="3810328"/>
                </a:cubicBezTo>
                <a:cubicBezTo>
                  <a:pt x="5952169" y="3814643"/>
                  <a:pt x="5954415" y="3820425"/>
                  <a:pt x="5954415" y="3826250"/>
                </a:cubicBezTo>
                <a:close/>
                <a:moveTo>
                  <a:pt x="5954415" y="3503842"/>
                </a:moveTo>
                <a:cubicBezTo>
                  <a:pt x="5954415" y="3509668"/>
                  <a:pt x="5952169" y="3515536"/>
                  <a:pt x="5947677" y="3520024"/>
                </a:cubicBezTo>
                <a:cubicBezTo>
                  <a:pt x="5939038" y="3528998"/>
                  <a:pt x="5924524" y="3528998"/>
                  <a:pt x="5915539" y="3520024"/>
                </a:cubicBezTo>
                <a:cubicBezTo>
                  <a:pt x="5906554" y="3511394"/>
                  <a:pt x="5906554" y="3496894"/>
                  <a:pt x="5915539" y="3487920"/>
                </a:cubicBezTo>
                <a:cubicBezTo>
                  <a:pt x="5924178" y="3478946"/>
                  <a:pt x="5938692" y="3478946"/>
                  <a:pt x="5947677" y="3487920"/>
                </a:cubicBezTo>
                <a:cubicBezTo>
                  <a:pt x="5952169" y="3492235"/>
                  <a:pt x="5954415" y="3498017"/>
                  <a:pt x="5954415" y="3503842"/>
                </a:cubicBezTo>
                <a:close/>
                <a:moveTo>
                  <a:pt x="5954415" y="3181433"/>
                </a:moveTo>
                <a:cubicBezTo>
                  <a:pt x="5954415" y="3187258"/>
                  <a:pt x="5952169" y="3193126"/>
                  <a:pt x="5947677" y="3197614"/>
                </a:cubicBezTo>
                <a:cubicBezTo>
                  <a:pt x="5939038" y="3206590"/>
                  <a:pt x="5924524" y="3206590"/>
                  <a:pt x="5915539" y="3197614"/>
                </a:cubicBezTo>
                <a:cubicBezTo>
                  <a:pt x="5906554" y="3188984"/>
                  <a:pt x="5906554" y="3174486"/>
                  <a:pt x="5915539" y="3165512"/>
                </a:cubicBezTo>
                <a:cubicBezTo>
                  <a:pt x="5924178" y="3156536"/>
                  <a:pt x="5938692" y="3156536"/>
                  <a:pt x="5947677" y="3165512"/>
                </a:cubicBezTo>
                <a:cubicBezTo>
                  <a:pt x="5952169" y="3169826"/>
                  <a:pt x="5954415" y="3175608"/>
                  <a:pt x="5954415" y="3181433"/>
                </a:cubicBezTo>
                <a:close/>
                <a:moveTo>
                  <a:pt x="5984465" y="932789"/>
                </a:moveTo>
                <a:lnTo>
                  <a:pt x="5980851" y="941442"/>
                </a:lnTo>
                <a:cubicBezTo>
                  <a:pt x="5962882" y="959392"/>
                  <a:pt x="5934200" y="959392"/>
                  <a:pt x="5916230" y="941442"/>
                </a:cubicBezTo>
                <a:cubicBezTo>
                  <a:pt x="5898261" y="923492"/>
                  <a:pt x="5898261" y="894842"/>
                  <a:pt x="5916230" y="876892"/>
                </a:cubicBezTo>
                <a:lnTo>
                  <a:pt x="5917590" y="876325"/>
                </a:lnTo>
                <a:lnTo>
                  <a:pt x="5944163" y="896184"/>
                </a:lnTo>
                <a:close/>
                <a:moveTo>
                  <a:pt x="5993292" y="2843275"/>
                </a:moveTo>
                <a:cubicBezTo>
                  <a:pt x="5993292" y="2854925"/>
                  <a:pt x="5988799" y="2866575"/>
                  <a:pt x="5979814" y="2875550"/>
                </a:cubicBezTo>
                <a:cubicBezTo>
                  <a:pt x="5961845" y="2893500"/>
                  <a:pt x="5933163" y="2893500"/>
                  <a:pt x="5915194" y="2875550"/>
                </a:cubicBezTo>
                <a:cubicBezTo>
                  <a:pt x="5897224" y="2857600"/>
                  <a:pt x="5897224" y="2828950"/>
                  <a:pt x="5915194" y="2811000"/>
                </a:cubicBezTo>
                <a:cubicBezTo>
                  <a:pt x="5933163" y="2793394"/>
                  <a:pt x="5961845" y="2793394"/>
                  <a:pt x="5979814" y="2811000"/>
                </a:cubicBezTo>
                <a:cubicBezTo>
                  <a:pt x="5988799" y="2819975"/>
                  <a:pt x="5993292" y="2831625"/>
                  <a:pt x="5993292" y="2843275"/>
                </a:cubicBezTo>
                <a:close/>
                <a:moveTo>
                  <a:pt x="5994329" y="1231576"/>
                </a:moveTo>
                <a:cubicBezTo>
                  <a:pt x="5994329" y="1243227"/>
                  <a:pt x="5989836" y="1254877"/>
                  <a:pt x="5980851" y="1263852"/>
                </a:cubicBezTo>
                <a:cubicBezTo>
                  <a:pt x="5962882" y="1281802"/>
                  <a:pt x="5934200" y="1281802"/>
                  <a:pt x="5916230" y="1263852"/>
                </a:cubicBezTo>
                <a:cubicBezTo>
                  <a:pt x="5898261" y="1245902"/>
                  <a:pt x="5898261" y="1217250"/>
                  <a:pt x="5916230" y="1199300"/>
                </a:cubicBezTo>
                <a:cubicBezTo>
                  <a:pt x="5934200" y="1181350"/>
                  <a:pt x="5962882" y="1181350"/>
                  <a:pt x="5980851" y="1199300"/>
                </a:cubicBezTo>
                <a:cubicBezTo>
                  <a:pt x="5989836" y="1208275"/>
                  <a:pt x="5994329" y="1219926"/>
                  <a:pt x="5994329" y="1231576"/>
                </a:cubicBezTo>
                <a:close/>
                <a:moveTo>
                  <a:pt x="6016013" y="4132738"/>
                </a:moveTo>
                <a:cubicBezTo>
                  <a:pt x="6016013" y="4150256"/>
                  <a:pt x="6009361" y="4167775"/>
                  <a:pt x="5996056" y="4181064"/>
                </a:cubicBezTo>
                <a:cubicBezTo>
                  <a:pt x="5969447" y="4207644"/>
                  <a:pt x="5925906" y="4207644"/>
                  <a:pt x="5899297" y="4181064"/>
                </a:cubicBezTo>
                <a:cubicBezTo>
                  <a:pt x="5872689" y="4154486"/>
                  <a:pt x="5872689" y="4110990"/>
                  <a:pt x="5899297" y="4084412"/>
                </a:cubicBezTo>
                <a:cubicBezTo>
                  <a:pt x="5925906" y="4057832"/>
                  <a:pt x="5969447" y="4057832"/>
                  <a:pt x="5996056" y="4084412"/>
                </a:cubicBezTo>
                <a:cubicBezTo>
                  <a:pt x="6009361" y="4097701"/>
                  <a:pt x="6016013" y="4115219"/>
                  <a:pt x="6016013" y="4132738"/>
                </a:cubicBezTo>
                <a:close/>
                <a:moveTo>
                  <a:pt x="6016704" y="1553812"/>
                </a:moveTo>
                <a:cubicBezTo>
                  <a:pt x="6016704" y="1571331"/>
                  <a:pt x="6010052" y="1588849"/>
                  <a:pt x="5996747" y="1602138"/>
                </a:cubicBezTo>
                <a:cubicBezTo>
                  <a:pt x="5970139" y="1628718"/>
                  <a:pt x="5926597" y="1628718"/>
                  <a:pt x="5899989" y="1602138"/>
                </a:cubicBezTo>
                <a:cubicBezTo>
                  <a:pt x="5873380" y="1575560"/>
                  <a:pt x="5873380" y="1532064"/>
                  <a:pt x="5899989" y="1505486"/>
                </a:cubicBezTo>
                <a:cubicBezTo>
                  <a:pt x="5926597" y="1478906"/>
                  <a:pt x="5970139" y="1478906"/>
                  <a:pt x="5996747" y="1505486"/>
                </a:cubicBezTo>
                <a:cubicBezTo>
                  <a:pt x="6010052" y="1518775"/>
                  <a:pt x="6016704" y="1536294"/>
                  <a:pt x="6016704" y="1553812"/>
                </a:cubicBezTo>
                <a:close/>
                <a:moveTo>
                  <a:pt x="6056297" y="4424422"/>
                </a:moveTo>
                <a:lnTo>
                  <a:pt x="5839369" y="4424422"/>
                </a:lnTo>
                <a:lnTo>
                  <a:pt x="5847132" y="4402316"/>
                </a:lnTo>
                <a:cubicBezTo>
                  <a:pt x="5852356" y="4392388"/>
                  <a:pt x="5859147" y="4383068"/>
                  <a:pt x="5867505" y="4374718"/>
                </a:cubicBezTo>
                <a:cubicBezTo>
                  <a:pt x="5912084" y="4330188"/>
                  <a:pt x="5984307" y="4330188"/>
                  <a:pt x="6028885" y="4374718"/>
                </a:cubicBezTo>
                <a:cubicBezTo>
                  <a:pt x="6040029" y="4385852"/>
                  <a:pt x="6048388" y="4398710"/>
                  <a:pt x="6053960" y="4412430"/>
                </a:cubicBezTo>
                <a:close/>
                <a:moveTo>
                  <a:pt x="6061973" y="2520866"/>
                </a:moveTo>
                <a:cubicBezTo>
                  <a:pt x="6061973" y="2550034"/>
                  <a:pt x="6050828" y="2579203"/>
                  <a:pt x="6028539" y="2601468"/>
                </a:cubicBezTo>
                <a:cubicBezTo>
                  <a:pt x="5983961" y="2645998"/>
                  <a:pt x="5911738" y="2645998"/>
                  <a:pt x="5867160" y="2601468"/>
                </a:cubicBezTo>
                <a:cubicBezTo>
                  <a:pt x="5833727" y="2568072"/>
                  <a:pt x="5825369" y="2519140"/>
                  <a:pt x="5842085" y="2477976"/>
                </a:cubicBezTo>
                <a:lnTo>
                  <a:pt x="5866342" y="2441495"/>
                </a:lnTo>
                <a:lnTo>
                  <a:pt x="5868197" y="2440264"/>
                </a:lnTo>
                <a:lnTo>
                  <a:pt x="5869016" y="2439033"/>
                </a:lnTo>
                <a:lnTo>
                  <a:pt x="5904913" y="2415216"/>
                </a:lnTo>
                <a:cubicBezTo>
                  <a:pt x="5946122" y="2398517"/>
                  <a:pt x="5995106" y="2406866"/>
                  <a:pt x="6028539" y="2440264"/>
                </a:cubicBezTo>
                <a:cubicBezTo>
                  <a:pt x="6050828" y="2462529"/>
                  <a:pt x="6061973" y="2491697"/>
                  <a:pt x="6061973" y="2520866"/>
                </a:cubicBezTo>
                <a:close/>
                <a:moveTo>
                  <a:pt x="6061973" y="2198457"/>
                </a:moveTo>
                <a:cubicBezTo>
                  <a:pt x="6061973" y="2227626"/>
                  <a:pt x="6050828" y="2256795"/>
                  <a:pt x="6028539" y="2279060"/>
                </a:cubicBezTo>
                <a:cubicBezTo>
                  <a:pt x="5995106" y="2312458"/>
                  <a:pt x="5946122" y="2320807"/>
                  <a:pt x="5904913" y="2304108"/>
                </a:cubicBezTo>
                <a:lnTo>
                  <a:pt x="5869016" y="2280291"/>
                </a:lnTo>
                <a:lnTo>
                  <a:pt x="5868197" y="2279060"/>
                </a:lnTo>
                <a:lnTo>
                  <a:pt x="5866342" y="2277829"/>
                </a:lnTo>
                <a:lnTo>
                  <a:pt x="5842085" y="2241348"/>
                </a:lnTo>
                <a:cubicBezTo>
                  <a:pt x="5830941" y="2213906"/>
                  <a:pt x="5830941" y="2183010"/>
                  <a:pt x="5842085" y="2155568"/>
                </a:cubicBezTo>
                <a:lnTo>
                  <a:pt x="5866342" y="2119087"/>
                </a:lnTo>
                <a:lnTo>
                  <a:pt x="5868197" y="2117856"/>
                </a:lnTo>
                <a:lnTo>
                  <a:pt x="5869016" y="2116625"/>
                </a:lnTo>
                <a:lnTo>
                  <a:pt x="5904913" y="2092808"/>
                </a:lnTo>
                <a:cubicBezTo>
                  <a:pt x="5946122" y="2076109"/>
                  <a:pt x="5995106" y="2084459"/>
                  <a:pt x="6028539" y="2117856"/>
                </a:cubicBezTo>
                <a:cubicBezTo>
                  <a:pt x="6050828" y="2140120"/>
                  <a:pt x="6061973" y="2169289"/>
                  <a:pt x="6061973" y="2198457"/>
                </a:cubicBezTo>
                <a:close/>
                <a:moveTo>
                  <a:pt x="6061973" y="1876048"/>
                </a:moveTo>
                <a:cubicBezTo>
                  <a:pt x="6061973" y="1905217"/>
                  <a:pt x="6050828" y="1934385"/>
                  <a:pt x="6028539" y="1956650"/>
                </a:cubicBezTo>
                <a:cubicBezTo>
                  <a:pt x="5995106" y="1990048"/>
                  <a:pt x="5946122" y="1998397"/>
                  <a:pt x="5904913" y="1981698"/>
                </a:cubicBezTo>
                <a:lnTo>
                  <a:pt x="5869016" y="1957881"/>
                </a:lnTo>
                <a:lnTo>
                  <a:pt x="5868197" y="1956650"/>
                </a:lnTo>
                <a:lnTo>
                  <a:pt x="5866342" y="1955419"/>
                </a:lnTo>
                <a:lnTo>
                  <a:pt x="5842085" y="1918938"/>
                </a:lnTo>
                <a:cubicBezTo>
                  <a:pt x="5825369" y="1877774"/>
                  <a:pt x="5833727" y="1828844"/>
                  <a:pt x="5867160" y="1795446"/>
                </a:cubicBezTo>
                <a:cubicBezTo>
                  <a:pt x="5911738" y="1750916"/>
                  <a:pt x="5983961" y="1750916"/>
                  <a:pt x="6028539" y="1795446"/>
                </a:cubicBezTo>
                <a:cubicBezTo>
                  <a:pt x="6050828" y="1817711"/>
                  <a:pt x="6061973" y="1846880"/>
                  <a:pt x="6061973" y="1876048"/>
                </a:cubicBezTo>
                <a:close/>
                <a:moveTo>
                  <a:pt x="6115795" y="3665046"/>
                </a:moveTo>
                <a:cubicBezTo>
                  <a:pt x="6115795" y="3670871"/>
                  <a:pt x="6113549" y="3676740"/>
                  <a:pt x="6109056" y="3681228"/>
                </a:cubicBezTo>
                <a:cubicBezTo>
                  <a:pt x="6100417" y="3690202"/>
                  <a:pt x="6085903" y="3690202"/>
                  <a:pt x="6076918" y="3681228"/>
                </a:cubicBezTo>
                <a:cubicBezTo>
                  <a:pt x="6067934" y="3672598"/>
                  <a:pt x="6067934" y="3658100"/>
                  <a:pt x="6076918" y="3649124"/>
                </a:cubicBezTo>
                <a:cubicBezTo>
                  <a:pt x="6085557" y="3640150"/>
                  <a:pt x="6100072" y="3640150"/>
                  <a:pt x="6109056" y="3649124"/>
                </a:cubicBezTo>
                <a:cubicBezTo>
                  <a:pt x="6113549" y="3653439"/>
                  <a:pt x="6115795" y="3659221"/>
                  <a:pt x="6115795" y="3665046"/>
                </a:cubicBezTo>
                <a:close/>
                <a:moveTo>
                  <a:pt x="6115795" y="3342638"/>
                </a:moveTo>
                <a:cubicBezTo>
                  <a:pt x="6115795" y="3348463"/>
                  <a:pt x="6113549" y="3354331"/>
                  <a:pt x="6109056" y="3358818"/>
                </a:cubicBezTo>
                <a:cubicBezTo>
                  <a:pt x="6100417" y="3367794"/>
                  <a:pt x="6085903" y="3367794"/>
                  <a:pt x="6076918" y="3358818"/>
                </a:cubicBezTo>
                <a:cubicBezTo>
                  <a:pt x="6067934" y="3350188"/>
                  <a:pt x="6067934" y="3335690"/>
                  <a:pt x="6076918" y="3326716"/>
                </a:cubicBezTo>
                <a:cubicBezTo>
                  <a:pt x="6085557" y="3317740"/>
                  <a:pt x="6100072" y="3317740"/>
                  <a:pt x="6109056" y="3326716"/>
                </a:cubicBezTo>
                <a:cubicBezTo>
                  <a:pt x="6113549" y="3331031"/>
                  <a:pt x="6115795" y="3336813"/>
                  <a:pt x="6115795" y="3342638"/>
                </a:cubicBezTo>
                <a:close/>
                <a:moveTo>
                  <a:pt x="6150271" y="1083390"/>
                </a:moveTo>
                <a:lnTo>
                  <a:pt x="6142230" y="1102646"/>
                </a:lnTo>
                <a:cubicBezTo>
                  <a:pt x="6124261" y="1120596"/>
                  <a:pt x="6095579" y="1120596"/>
                  <a:pt x="6077610" y="1102646"/>
                </a:cubicBezTo>
                <a:cubicBezTo>
                  <a:pt x="6059640" y="1084696"/>
                  <a:pt x="6059640" y="1056046"/>
                  <a:pt x="6077610" y="1038096"/>
                </a:cubicBezTo>
                <a:lnTo>
                  <a:pt x="6093236" y="1031585"/>
                </a:lnTo>
                <a:close/>
                <a:moveTo>
                  <a:pt x="6155017" y="3004134"/>
                </a:moveTo>
                <a:cubicBezTo>
                  <a:pt x="6155017" y="3015784"/>
                  <a:pt x="6150525" y="3027435"/>
                  <a:pt x="6141540" y="3036410"/>
                </a:cubicBezTo>
                <a:cubicBezTo>
                  <a:pt x="6123570" y="3054014"/>
                  <a:pt x="6094888" y="3054014"/>
                  <a:pt x="6076918" y="3036410"/>
                </a:cubicBezTo>
                <a:cubicBezTo>
                  <a:pt x="6058949" y="3018460"/>
                  <a:pt x="6058949" y="2989808"/>
                  <a:pt x="6076918" y="2971858"/>
                </a:cubicBezTo>
                <a:cubicBezTo>
                  <a:pt x="6094888" y="2953908"/>
                  <a:pt x="6123570" y="2953908"/>
                  <a:pt x="6141540" y="2971858"/>
                </a:cubicBezTo>
                <a:cubicBezTo>
                  <a:pt x="6150525" y="2980833"/>
                  <a:pt x="6155017" y="2992483"/>
                  <a:pt x="6155017" y="3004134"/>
                </a:cubicBezTo>
                <a:close/>
                <a:moveTo>
                  <a:pt x="6155017" y="2681725"/>
                </a:moveTo>
                <a:cubicBezTo>
                  <a:pt x="6155017" y="2693375"/>
                  <a:pt x="6150525" y="2705025"/>
                  <a:pt x="6141540" y="2714000"/>
                </a:cubicBezTo>
                <a:cubicBezTo>
                  <a:pt x="6123570" y="2731606"/>
                  <a:pt x="6094888" y="2731606"/>
                  <a:pt x="6076918" y="2714000"/>
                </a:cubicBezTo>
                <a:cubicBezTo>
                  <a:pt x="6058949" y="2696050"/>
                  <a:pt x="6058949" y="2667400"/>
                  <a:pt x="6076918" y="2649450"/>
                </a:cubicBezTo>
                <a:cubicBezTo>
                  <a:pt x="6094888" y="2631500"/>
                  <a:pt x="6123570" y="2631500"/>
                  <a:pt x="6141540" y="2649450"/>
                </a:cubicBezTo>
                <a:cubicBezTo>
                  <a:pt x="6150525" y="2658425"/>
                  <a:pt x="6155017" y="2670075"/>
                  <a:pt x="6155017" y="2681725"/>
                </a:cubicBezTo>
                <a:close/>
                <a:moveTo>
                  <a:pt x="6177392" y="4293598"/>
                </a:moveTo>
                <a:cubicBezTo>
                  <a:pt x="6177392" y="4311116"/>
                  <a:pt x="6170740" y="4328634"/>
                  <a:pt x="6157435" y="4341924"/>
                </a:cubicBezTo>
                <a:cubicBezTo>
                  <a:pt x="6130827" y="4368504"/>
                  <a:pt x="6087285" y="4368504"/>
                  <a:pt x="6060677" y="4341924"/>
                </a:cubicBezTo>
                <a:cubicBezTo>
                  <a:pt x="6034068" y="4315344"/>
                  <a:pt x="6034068" y="4271850"/>
                  <a:pt x="6060677" y="4245270"/>
                </a:cubicBezTo>
                <a:cubicBezTo>
                  <a:pt x="6087285" y="4218690"/>
                  <a:pt x="6130827" y="4218690"/>
                  <a:pt x="6157435" y="4245270"/>
                </a:cubicBezTo>
                <a:cubicBezTo>
                  <a:pt x="6170740" y="4258560"/>
                  <a:pt x="6177392" y="4276080"/>
                  <a:pt x="6177392" y="4293598"/>
                </a:cubicBezTo>
                <a:close/>
                <a:moveTo>
                  <a:pt x="6177392" y="3971189"/>
                </a:moveTo>
                <a:cubicBezTo>
                  <a:pt x="6177392" y="3988708"/>
                  <a:pt x="6170740" y="4006226"/>
                  <a:pt x="6157435" y="4019516"/>
                </a:cubicBezTo>
                <a:cubicBezTo>
                  <a:pt x="6130827" y="4046094"/>
                  <a:pt x="6087285" y="4046094"/>
                  <a:pt x="6060677" y="4019516"/>
                </a:cubicBezTo>
                <a:cubicBezTo>
                  <a:pt x="6034068" y="3992936"/>
                  <a:pt x="6034068" y="3949442"/>
                  <a:pt x="6060677" y="3922862"/>
                </a:cubicBezTo>
                <a:cubicBezTo>
                  <a:pt x="6087285" y="3896282"/>
                  <a:pt x="6130827" y="3896282"/>
                  <a:pt x="6157435" y="3922862"/>
                </a:cubicBezTo>
                <a:cubicBezTo>
                  <a:pt x="6170740" y="3936152"/>
                  <a:pt x="6177392" y="3953671"/>
                  <a:pt x="6177392" y="3971189"/>
                </a:cubicBezTo>
                <a:close/>
                <a:moveTo>
                  <a:pt x="6177737" y="1715017"/>
                </a:moveTo>
                <a:cubicBezTo>
                  <a:pt x="6177737" y="1732536"/>
                  <a:pt x="6171085" y="1750054"/>
                  <a:pt x="6157781" y="1763344"/>
                </a:cubicBezTo>
                <a:cubicBezTo>
                  <a:pt x="6131172" y="1789924"/>
                  <a:pt x="6087631" y="1789924"/>
                  <a:pt x="6061023" y="1763344"/>
                </a:cubicBezTo>
                <a:cubicBezTo>
                  <a:pt x="6034414" y="1736764"/>
                  <a:pt x="6034414" y="1693270"/>
                  <a:pt x="6061023" y="1666690"/>
                </a:cubicBezTo>
                <a:cubicBezTo>
                  <a:pt x="6087631" y="1640110"/>
                  <a:pt x="6131172" y="1640110"/>
                  <a:pt x="6157781" y="1666690"/>
                </a:cubicBezTo>
                <a:cubicBezTo>
                  <a:pt x="6171085" y="1679980"/>
                  <a:pt x="6177737" y="1697499"/>
                  <a:pt x="6177737" y="1715017"/>
                </a:cubicBezTo>
                <a:close/>
                <a:moveTo>
                  <a:pt x="6177737" y="1392953"/>
                </a:moveTo>
                <a:cubicBezTo>
                  <a:pt x="6177737" y="1410472"/>
                  <a:pt x="6171085" y="1427990"/>
                  <a:pt x="6157781" y="1441280"/>
                </a:cubicBezTo>
                <a:cubicBezTo>
                  <a:pt x="6131172" y="1467860"/>
                  <a:pt x="6087631" y="1467860"/>
                  <a:pt x="6061023" y="1441280"/>
                </a:cubicBezTo>
                <a:cubicBezTo>
                  <a:pt x="6034414" y="1414700"/>
                  <a:pt x="6034414" y="1371206"/>
                  <a:pt x="6061023" y="1344626"/>
                </a:cubicBezTo>
                <a:cubicBezTo>
                  <a:pt x="6087631" y="1318046"/>
                  <a:pt x="6131172" y="1318046"/>
                  <a:pt x="6157781" y="1344626"/>
                </a:cubicBezTo>
                <a:cubicBezTo>
                  <a:pt x="6171085" y="1357916"/>
                  <a:pt x="6177737" y="1375435"/>
                  <a:pt x="6177737" y="1392953"/>
                </a:cubicBezTo>
                <a:close/>
                <a:moveTo>
                  <a:pt x="6223353" y="2359662"/>
                </a:moveTo>
                <a:cubicBezTo>
                  <a:pt x="6223353" y="2388830"/>
                  <a:pt x="6212208" y="2417999"/>
                  <a:pt x="6189919" y="2440264"/>
                </a:cubicBezTo>
                <a:cubicBezTo>
                  <a:pt x="6145341" y="2484794"/>
                  <a:pt x="6073117" y="2484794"/>
                  <a:pt x="6028539" y="2440264"/>
                </a:cubicBezTo>
                <a:cubicBezTo>
                  <a:pt x="5983961" y="2395734"/>
                  <a:pt x="5983961" y="2323590"/>
                  <a:pt x="6028539" y="2279060"/>
                </a:cubicBezTo>
                <a:cubicBezTo>
                  <a:pt x="6073117" y="2234530"/>
                  <a:pt x="6145341" y="2234530"/>
                  <a:pt x="6189919" y="2279060"/>
                </a:cubicBezTo>
                <a:cubicBezTo>
                  <a:pt x="6212208" y="2301325"/>
                  <a:pt x="6223353" y="2330494"/>
                  <a:pt x="6223353" y="2359662"/>
                </a:cubicBezTo>
                <a:close/>
                <a:moveTo>
                  <a:pt x="6223353" y="2037253"/>
                </a:moveTo>
                <a:cubicBezTo>
                  <a:pt x="6223353" y="2066422"/>
                  <a:pt x="6212208" y="2095591"/>
                  <a:pt x="6189919" y="2117856"/>
                </a:cubicBezTo>
                <a:cubicBezTo>
                  <a:pt x="6145341" y="2162384"/>
                  <a:pt x="6073117" y="2162384"/>
                  <a:pt x="6028539" y="2117856"/>
                </a:cubicBezTo>
                <a:cubicBezTo>
                  <a:pt x="5983961" y="2073326"/>
                  <a:pt x="5983961" y="2001180"/>
                  <a:pt x="6028539" y="1956650"/>
                </a:cubicBezTo>
                <a:cubicBezTo>
                  <a:pt x="6073117" y="1912120"/>
                  <a:pt x="6145341" y="1912120"/>
                  <a:pt x="6189919" y="1956650"/>
                </a:cubicBezTo>
                <a:cubicBezTo>
                  <a:pt x="6212208" y="1978915"/>
                  <a:pt x="6223353" y="2008084"/>
                  <a:pt x="6223353" y="2037253"/>
                </a:cubicBezTo>
                <a:close/>
                <a:moveTo>
                  <a:pt x="6277174" y="3503496"/>
                </a:moveTo>
                <a:cubicBezTo>
                  <a:pt x="6277174" y="3509322"/>
                  <a:pt x="6274928" y="3515190"/>
                  <a:pt x="6270436" y="3519678"/>
                </a:cubicBezTo>
                <a:cubicBezTo>
                  <a:pt x="6261796" y="3528652"/>
                  <a:pt x="6247283" y="3528652"/>
                  <a:pt x="6238298" y="3519678"/>
                </a:cubicBezTo>
                <a:cubicBezTo>
                  <a:pt x="6229313" y="3511048"/>
                  <a:pt x="6229313" y="3496550"/>
                  <a:pt x="6238298" y="3487574"/>
                </a:cubicBezTo>
                <a:cubicBezTo>
                  <a:pt x="6246937" y="3478600"/>
                  <a:pt x="6261451" y="3478600"/>
                  <a:pt x="6270436" y="3487574"/>
                </a:cubicBezTo>
                <a:cubicBezTo>
                  <a:pt x="6274928" y="3491889"/>
                  <a:pt x="6277174" y="3497671"/>
                  <a:pt x="6277174" y="3503496"/>
                </a:cubicBezTo>
                <a:close/>
                <a:moveTo>
                  <a:pt x="6316396" y="3165339"/>
                </a:moveTo>
                <a:cubicBezTo>
                  <a:pt x="6316396" y="3176989"/>
                  <a:pt x="6311904" y="3188639"/>
                  <a:pt x="6302919" y="3197614"/>
                </a:cubicBezTo>
                <a:cubicBezTo>
                  <a:pt x="6284949" y="3215564"/>
                  <a:pt x="6256267" y="3215564"/>
                  <a:pt x="6238298" y="3197614"/>
                </a:cubicBezTo>
                <a:cubicBezTo>
                  <a:pt x="6220329" y="3179664"/>
                  <a:pt x="6220329" y="3151014"/>
                  <a:pt x="6238298" y="3133064"/>
                </a:cubicBezTo>
                <a:cubicBezTo>
                  <a:pt x="6256267" y="3115114"/>
                  <a:pt x="6284949" y="3115114"/>
                  <a:pt x="6302919" y="3133064"/>
                </a:cubicBezTo>
                <a:cubicBezTo>
                  <a:pt x="6311904" y="3142039"/>
                  <a:pt x="6316396" y="3153689"/>
                  <a:pt x="6316396" y="3165339"/>
                </a:cubicBezTo>
                <a:close/>
                <a:moveTo>
                  <a:pt x="6316396" y="2842930"/>
                </a:moveTo>
                <a:cubicBezTo>
                  <a:pt x="6316396" y="2854581"/>
                  <a:pt x="6311904" y="2866231"/>
                  <a:pt x="6302919" y="2875206"/>
                </a:cubicBezTo>
                <a:cubicBezTo>
                  <a:pt x="6284949" y="2893156"/>
                  <a:pt x="6256267" y="2893156"/>
                  <a:pt x="6238298" y="2875206"/>
                </a:cubicBezTo>
                <a:cubicBezTo>
                  <a:pt x="6220329" y="2857256"/>
                  <a:pt x="6220329" y="2828604"/>
                  <a:pt x="6238298" y="2810654"/>
                </a:cubicBezTo>
                <a:cubicBezTo>
                  <a:pt x="6256267" y="2793050"/>
                  <a:pt x="6284949" y="2793050"/>
                  <a:pt x="6302919" y="2810654"/>
                </a:cubicBezTo>
                <a:cubicBezTo>
                  <a:pt x="6311904" y="2819629"/>
                  <a:pt x="6316396" y="2831279"/>
                  <a:pt x="6316396" y="2842930"/>
                </a:cubicBezTo>
                <a:close/>
                <a:moveTo>
                  <a:pt x="6316396" y="2520521"/>
                </a:moveTo>
                <a:cubicBezTo>
                  <a:pt x="6316396" y="2532171"/>
                  <a:pt x="6311904" y="2543821"/>
                  <a:pt x="6302919" y="2552796"/>
                </a:cubicBezTo>
                <a:cubicBezTo>
                  <a:pt x="6284949" y="2570746"/>
                  <a:pt x="6256267" y="2570746"/>
                  <a:pt x="6238298" y="2552796"/>
                </a:cubicBezTo>
                <a:cubicBezTo>
                  <a:pt x="6220329" y="2534846"/>
                  <a:pt x="6220329" y="2505850"/>
                  <a:pt x="6238298" y="2488246"/>
                </a:cubicBezTo>
                <a:cubicBezTo>
                  <a:pt x="6256267" y="2470296"/>
                  <a:pt x="6284949" y="2470296"/>
                  <a:pt x="6302919" y="2488246"/>
                </a:cubicBezTo>
                <a:cubicBezTo>
                  <a:pt x="6311904" y="2497221"/>
                  <a:pt x="6316396" y="2508871"/>
                  <a:pt x="6316396" y="2520521"/>
                </a:cubicBezTo>
                <a:close/>
                <a:moveTo>
                  <a:pt x="6326248" y="1262914"/>
                </a:moveTo>
                <a:lnTo>
                  <a:pt x="6319160" y="1280076"/>
                </a:lnTo>
                <a:cubicBezTo>
                  <a:pt x="6292552" y="1306654"/>
                  <a:pt x="6249011" y="1306654"/>
                  <a:pt x="6222402" y="1280076"/>
                </a:cubicBezTo>
                <a:cubicBezTo>
                  <a:pt x="6195793" y="1253496"/>
                  <a:pt x="6195793" y="1210002"/>
                  <a:pt x="6222402" y="1183422"/>
                </a:cubicBezTo>
                <a:lnTo>
                  <a:pt x="6242105" y="1170389"/>
                </a:lnTo>
                <a:close/>
                <a:moveTo>
                  <a:pt x="6331175" y="4424422"/>
                </a:moveTo>
                <a:lnTo>
                  <a:pt x="6211078" y="4424422"/>
                </a:lnTo>
                <a:lnTo>
                  <a:pt x="6222747" y="4406820"/>
                </a:lnTo>
                <a:cubicBezTo>
                  <a:pt x="6249356" y="4380240"/>
                  <a:pt x="6292897" y="4380240"/>
                  <a:pt x="6319506" y="4406820"/>
                </a:cubicBezTo>
                <a:close/>
                <a:moveTo>
                  <a:pt x="6339463" y="4132738"/>
                </a:moveTo>
                <a:cubicBezTo>
                  <a:pt x="6339463" y="4150256"/>
                  <a:pt x="6332811" y="4167775"/>
                  <a:pt x="6319506" y="4181064"/>
                </a:cubicBezTo>
                <a:cubicBezTo>
                  <a:pt x="6292897" y="4207644"/>
                  <a:pt x="6249356" y="4207644"/>
                  <a:pt x="6222747" y="4181064"/>
                </a:cubicBezTo>
                <a:cubicBezTo>
                  <a:pt x="6196139" y="4154486"/>
                  <a:pt x="6196139" y="4110990"/>
                  <a:pt x="6222747" y="4084412"/>
                </a:cubicBezTo>
                <a:cubicBezTo>
                  <a:pt x="6249356" y="4057832"/>
                  <a:pt x="6292897" y="4057832"/>
                  <a:pt x="6319506" y="4084412"/>
                </a:cubicBezTo>
                <a:cubicBezTo>
                  <a:pt x="6332811" y="4097701"/>
                  <a:pt x="6339463" y="4115219"/>
                  <a:pt x="6339463" y="4132738"/>
                </a:cubicBezTo>
                <a:close/>
                <a:moveTo>
                  <a:pt x="6339463" y="3810329"/>
                </a:moveTo>
                <a:cubicBezTo>
                  <a:pt x="6339463" y="3827847"/>
                  <a:pt x="6332811" y="3845366"/>
                  <a:pt x="6319506" y="3858656"/>
                </a:cubicBezTo>
                <a:cubicBezTo>
                  <a:pt x="6292897" y="3885236"/>
                  <a:pt x="6249356" y="3885236"/>
                  <a:pt x="6222747" y="3858656"/>
                </a:cubicBezTo>
                <a:cubicBezTo>
                  <a:pt x="6196139" y="3832076"/>
                  <a:pt x="6196139" y="3788582"/>
                  <a:pt x="6222747" y="3762002"/>
                </a:cubicBezTo>
                <a:cubicBezTo>
                  <a:pt x="6249356" y="3735422"/>
                  <a:pt x="6292897" y="3735422"/>
                  <a:pt x="6319506" y="3762002"/>
                </a:cubicBezTo>
                <a:cubicBezTo>
                  <a:pt x="6332811" y="3775292"/>
                  <a:pt x="6339463" y="3792811"/>
                  <a:pt x="6339463" y="3810329"/>
                </a:cubicBezTo>
                <a:close/>
                <a:moveTo>
                  <a:pt x="6339463" y="1877257"/>
                </a:moveTo>
                <a:cubicBezTo>
                  <a:pt x="6339463" y="1894776"/>
                  <a:pt x="6332811" y="1912294"/>
                  <a:pt x="6319506" y="1925584"/>
                </a:cubicBezTo>
                <a:cubicBezTo>
                  <a:pt x="6292897" y="1952162"/>
                  <a:pt x="6249356" y="1952162"/>
                  <a:pt x="6222747" y="1925584"/>
                </a:cubicBezTo>
                <a:cubicBezTo>
                  <a:pt x="6196139" y="1899004"/>
                  <a:pt x="6196139" y="1855510"/>
                  <a:pt x="6222747" y="1828930"/>
                </a:cubicBezTo>
                <a:cubicBezTo>
                  <a:pt x="6249356" y="1802350"/>
                  <a:pt x="6292897" y="1802350"/>
                  <a:pt x="6319506" y="1828930"/>
                </a:cubicBezTo>
                <a:cubicBezTo>
                  <a:pt x="6332811" y="1842220"/>
                  <a:pt x="6339463" y="1859739"/>
                  <a:pt x="6339463" y="1877257"/>
                </a:cubicBezTo>
                <a:close/>
                <a:moveTo>
                  <a:pt x="6339463" y="1554157"/>
                </a:moveTo>
                <a:cubicBezTo>
                  <a:pt x="6339463" y="1571676"/>
                  <a:pt x="6332811" y="1589194"/>
                  <a:pt x="6319506" y="1602484"/>
                </a:cubicBezTo>
                <a:cubicBezTo>
                  <a:pt x="6292897" y="1629064"/>
                  <a:pt x="6249356" y="1629064"/>
                  <a:pt x="6222747" y="1602484"/>
                </a:cubicBezTo>
                <a:cubicBezTo>
                  <a:pt x="6196139" y="1575904"/>
                  <a:pt x="6196139" y="1532410"/>
                  <a:pt x="6222747" y="1505830"/>
                </a:cubicBezTo>
                <a:cubicBezTo>
                  <a:pt x="6249356" y="1479250"/>
                  <a:pt x="6292897" y="1479250"/>
                  <a:pt x="6319506" y="1505830"/>
                </a:cubicBezTo>
                <a:cubicBezTo>
                  <a:pt x="6332811" y="1519120"/>
                  <a:pt x="6339463" y="1536639"/>
                  <a:pt x="6339463" y="1554157"/>
                </a:cubicBezTo>
                <a:close/>
                <a:moveTo>
                  <a:pt x="6384732" y="2198457"/>
                </a:moveTo>
                <a:cubicBezTo>
                  <a:pt x="6384732" y="2227626"/>
                  <a:pt x="6373587" y="2256795"/>
                  <a:pt x="6351298" y="2279060"/>
                </a:cubicBezTo>
                <a:cubicBezTo>
                  <a:pt x="6306720" y="2323590"/>
                  <a:pt x="6234497" y="2323590"/>
                  <a:pt x="6189919" y="2279060"/>
                </a:cubicBezTo>
                <a:cubicBezTo>
                  <a:pt x="6145341" y="2234530"/>
                  <a:pt x="6145341" y="2162384"/>
                  <a:pt x="6189919" y="2117856"/>
                </a:cubicBezTo>
                <a:cubicBezTo>
                  <a:pt x="6234497" y="2073326"/>
                  <a:pt x="6306720" y="2073326"/>
                  <a:pt x="6351298" y="2117856"/>
                </a:cubicBezTo>
                <a:cubicBezTo>
                  <a:pt x="6373587" y="2140120"/>
                  <a:pt x="6384732" y="2169289"/>
                  <a:pt x="6384732" y="2198457"/>
                </a:cubicBezTo>
                <a:close/>
                <a:moveTo>
                  <a:pt x="6478466" y="3327363"/>
                </a:moveTo>
                <a:cubicBezTo>
                  <a:pt x="6478466" y="3339056"/>
                  <a:pt x="6473974" y="3350706"/>
                  <a:pt x="6464989" y="3359508"/>
                </a:cubicBezTo>
                <a:cubicBezTo>
                  <a:pt x="6447020" y="3377458"/>
                  <a:pt x="6417992" y="3377458"/>
                  <a:pt x="6400368" y="3359508"/>
                </a:cubicBezTo>
                <a:cubicBezTo>
                  <a:pt x="6382399" y="3341558"/>
                  <a:pt x="6382399" y="3312562"/>
                  <a:pt x="6400368" y="3294958"/>
                </a:cubicBezTo>
                <a:cubicBezTo>
                  <a:pt x="6418338" y="3277008"/>
                  <a:pt x="6447020" y="3277008"/>
                  <a:pt x="6464989" y="3294958"/>
                </a:cubicBezTo>
                <a:cubicBezTo>
                  <a:pt x="6473974" y="3303933"/>
                  <a:pt x="6478466" y="3315670"/>
                  <a:pt x="6478466" y="3327363"/>
                </a:cubicBezTo>
                <a:close/>
                <a:moveTo>
                  <a:pt x="6478466" y="3004825"/>
                </a:moveTo>
                <a:cubicBezTo>
                  <a:pt x="6478466" y="3016475"/>
                  <a:pt x="6473974" y="3028125"/>
                  <a:pt x="6464989" y="3037100"/>
                </a:cubicBezTo>
                <a:cubicBezTo>
                  <a:pt x="6447020" y="3054704"/>
                  <a:pt x="6417992" y="3054704"/>
                  <a:pt x="6400368" y="3037100"/>
                </a:cubicBezTo>
                <a:cubicBezTo>
                  <a:pt x="6382399" y="3019150"/>
                  <a:pt x="6382399" y="2990500"/>
                  <a:pt x="6400368" y="2972550"/>
                </a:cubicBezTo>
                <a:cubicBezTo>
                  <a:pt x="6418338" y="2954600"/>
                  <a:pt x="6447020" y="2954600"/>
                  <a:pt x="6464989" y="2972550"/>
                </a:cubicBezTo>
                <a:cubicBezTo>
                  <a:pt x="6473974" y="2981525"/>
                  <a:pt x="6478466" y="2993175"/>
                  <a:pt x="6478466" y="3004825"/>
                </a:cubicBezTo>
                <a:close/>
                <a:moveTo>
                  <a:pt x="6478466" y="2682761"/>
                </a:moveTo>
                <a:cubicBezTo>
                  <a:pt x="6478466" y="2694411"/>
                  <a:pt x="6473974" y="2706061"/>
                  <a:pt x="6464989" y="2715036"/>
                </a:cubicBezTo>
                <a:cubicBezTo>
                  <a:pt x="6447020" y="2732642"/>
                  <a:pt x="6417992" y="2732642"/>
                  <a:pt x="6400368" y="2715036"/>
                </a:cubicBezTo>
                <a:cubicBezTo>
                  <a:pt x="6382399" y="2697086"/>
                  <a:pt x="6382399" y="2668436"/>
                  <a:pt x="6400368" y="2650486"/>
                </a:cubicBezTo>
                <a:cubicBezTo>
                  <a:pt x="6418338" y="2632536"/>
                  <a:pt x="6447020" y="2632536"/>
                  <a:pt x="6464989" y="2650486"/>
                </a:cubicBezTo>
                <a:cubicBezTo>
                  <a:pt x="6473974" y="2659461"/>
                  <a:pt x="6478466" y="2671111"/>
                  <a:pt x="6478466" y="2682761"/>
                </a:cubicBezTo>
                <a:close/>
                <a:moveTo>
                  <a:pt x="6478466" y="2360352"/>
                </a:moveTo>
                <a:cubicBezTo>
                  <a:pt x="6478466" y="2372003"/>
                  <a:pt x="6473974" y="2383653"/>
                  <a:pt x="6464989" y="2392628"/>
                </a:cubicBezTo>
                <a:cubicBezTo>
                  <a:pt x="6447020" y="2410578"/>
                  <a:pt x="6417992" y="2410578"/>
                  <a:pt x="6400368" y="2392628"/>
                </a:cubicBezTo>
                <a:cubicBezTo>
                  <a:pt x="6382399" y="2374678"/>
                  <a:pt x="6382399" y="2346026"/>
                  <a:pt x="6400368" y="2328076"/>
                </a:cubicBezTo>
                <a:cubicBezTo>
                  <a:pt x="6418338" y="2310126"/>
                  <a:pt x="6447020" y="2310126"/>
                  <a:pt x="6464989" y="2328076"/>
                </a:cubicBezTo>
                <a:cubicBezTo>
                  <a:pt x="6473974" y="2337051"/>
                  <a:pt x="6478466" y="2348702"/>
                  <a:pt x="6478466" y="2360352"/>
                </a:cubicBezTo>
                <a:close/>
                <a:moveTo>
                  <a:pt x="6482862" y="1436492"/>
                </a:moveTo>
                <a:lnTo>
                  <a:pt x="6480885" y="1441280"/>
                </a:lnTo>
                <a:cubicBezTo>
                  <a:pt x="6454277" y="1467860"/>
                  <a:pt x="6410735" y="1467860"/>
                  <a:pt x="6384127" y="1441280"/>
                </a:cubicBezTo>
                <a:cubicBezTo>
                  <a:pt x="6357518" y="1414700"/>
                  <a:pt x="6357518" y="1371206"/>
                  <a:pt x="6384127" y="1344626"/>
                </a:cubicBezTo>
                <a:lnTo>
                  <a:pt x="6394387" y="1337840"/>
                </a:lnTo>
                <a:lnTo>
                  <a:pt x="6477105" y="1428797"/>
                </a:lnTo>
                <a:close/>
                <a:moveTo>
                  <a:pt x="6500842" y="4294978"/>
                </a:moveTo>
                <a:cubicBezTo>
                  <a:pt x="6500842" y="4312498"/>
                  <a:pt x="6494190" y="4330016"/>
                  <a:pt x="6480885" y="4343304"/>
                </a:cubicBezTo>
                <a:cubicBezTo>
                  <a:pt x="6454277" y="4369884"/>
                  <a:pt x="6410735" y="4369884"/>
                  <a:pt x="6384127" y="4343304"/>
                </a:cubicBezTo>
                <a:cubicBezTo>
                  <a:pt x="6357518" y="4316726"/>
                  <a:pt x="6357518" y="4273230"/>
                  <a:pt x="6384127" y="4246652"/>
                </a:cubicBezTo>
                <a:cubicBezTo>
                  <a:pt x="6410735" y="4220072"/>
                  <a:pt x="6454277" y="4220072"/>
                  <a:pt x="6480885" y="4246652"/>
                </a:cubicBezTo>
                <a:cubicBezTo>
                  <a:pt x="6494190" y="4259942"/>
                  <a:pt x="6500842" y="4277460"/>
                  <a:pt x="6500842" y="4294978"/>
                </a:cubicBezTo>
                <a:close/>
                <a:moveTo>
                  <a:pt x="6500842" y="3972223"/>
                </a:moveTo>
                <a:cubicBezTo>
                  <a:pt x="6500842" y="3989741"/>
                  <a:pt x="6494190" y="4007260"/>
                  <a:pt x="6480885" y="4020550"/>
                </a:cubicBezTo>
                <a:cubicBezTo>
                  <a:pt x="6454277" y="4047130"/>
                  <a:pt x="6410735" y="4047130"/>
                  <a:pt x="6384127" y="4020550"/>
                </a:cubicBezTo>
                <a:cubicBezTo>
                  <a:pt x="6357518" y="3993970"/>
                  <a:pt x="6357518" y="3950476"/>
                  <a:pt x="6384127" y="3923898"/>
                </a:cubicBezTo>
                <a:cubicBezTo>
                  <a:pt x="6410735" y="3897318"/>
                  <a:pt x="6454277" y="3897318"/>
                  <a:pt x="6480885" y="3923898"/>
                </a:cubicBezTo>
                <a:cubicBezTo>
                  <a:pt x="6494190" y="3937187"/>
                  <a:pt x="6500842" y="3954705"/>
                  <a:pt x="6500842" y="3972223"/>
                </a:cubicBezTo>
                <a:close/>
                <a:moveTo>
                  <a:pt x="6500842" y="3650161"/>
                </a:moveTo>
                <a:cubicBezTo>
                  <a:pt x="6500842" y="3667679"/>
                  <a:pt x="6494190" y="3685197"/>
                  <a:pt x="6480885" y="3698486"/>
                </a:cubicBezTo>
                <a:cubicBezTo>
                  <a:pt x="6454277" y="3725066"/>
                  <a:pt x="6410735" y="3725066"/>
                  <a:pt x="6384127" y="3698486"/>
                </a:cubicBezTo>
                <a:cubicBezTo>
                  <a:pt x="6357518" y="3671908"/>
                  <a:pt x="6357518" y="3628414"/>
                  <a:pt x="6384127" y="3601834"/>
                </a:cubicBezTo>
                <a:cubicBezTo>
                  <a:pt x="6410735" y="3575254"/>
                  <a:pt x="6454277" y="3575254"/>
                  <a:pt x="6480885" y="3601834"/>
                </a:cubicBezTo>
                <a:cubicBezTo>
                  <a:pt x="6494190" y="3615124"/>
                  <a:pt x="6500842" y="3632642"/>
                  <a:pt x="6500842" y="3650161"/>
                </a:cubicBezTo>
                <a:close/>
                <a:moveTo>
                  <a:pt x="6500842" y="1715361"/>
                </a:moveTo>
                <a:cubicBezTo>
                  <a:pt x="6500842" y="1732880"/>
                  <a:pt x="6494190" y="1750398"/>
                  <a:pt x="6480885" y="1763688"/>
                </a:cubicBezTo>
                <a:cubicBezTo>
                  <a:pt x="6454277" y="1790268"/>
                  <a:pt x="6410735" y="1790268"/>
                  <a:pt x="6384127" y="1763688"/>
                </a:cubicBezTo>
                <a:cubicBezTo>
                  <a:pt x="6357518" y="1737108"/>
                  <a:pt x="6357518" y="1693614"/>
                  <a:pt x="6384127" y="1667034"/>
                </a:cubicBezTo>
                <a:cubicBezTo>
                  <a:pt x="6410735" y="1640456"/>
                  <a:pt x="6454277" y="1640456"/>
                  <a:pt x="6480885" y="1667034"/>
                </a:cubicBezTo>
                <a:cubicBezTo>
                  <a:pt x="6494190" y="1680324"/>
                  <a:pt x="6500842" y="1697843"/>
                  <a:pt x="6500842" y="1715361"/>
                </a:cubicBezTo>
                <a:close/>
                <a:moveTo>
                  <a:pt x="6501187" y="2038115"/>
                </a:moveTo>
                <a:cubicBezTo>
                  <a:pt x="6501187" y="2055634"/>
                  <a:pt x="6494535" y="2073152"/>
                  <a:pt x="6481231" y="2086442"/>
                </a:cubicBezTo>
                <a:cubicBezTo>
                  <a:pt x="6454622" y="2113022"/>
                  <a:pt x="6411081" y="2113022"/>
                  <a:pt x="6384472" y="2086442"/>
                </a:cubicBezTo>
                <a:cubicBezTo>
                  <a:pt x="6357864" y="2059862"/>
                  <a:pt x="6357864" y="2016368"/>
                  <a:pt x="6384472" y="1989788"/>
                </a:cubicBezTo>
                <a:cubicBezTo>
                  <a:pt x="6411081" y="1963210"/>
                  <a:pt x="6454622" y="1963210"/>
                  <a:pt x="6481231" y="1989788"/>
                </a:cubicBezTo>
                <a:cubicBezTo>
                  <a:pt x="6494535" y="2003078"/>
                  <a:pt x="6501187" y="2020597"/>
                  <a:pt x="6501187" y="2038115"/>
                </a:cubicBezTo>
                <a:close/>
                <a:moveTo>
                  <a:pt x="6618201" y="1617372"/>
                </a:moveTo>
                <a:lnTo>
                  <a:pt x="6593886" y="1622073"/>
                </a:lnTo>
                <a:cubicBezTo>
                  <a:pt x="6576348" y="1622073"/>
                  <a:pt x="6558811" y="1615428"/>
                  <a:pt x="6545506" y="1602138"/>
                </a:cubicBezTo>
                <a:cubicBezTo>
                  <a:pt x="6532202" y="1588849"/>
                  <a:pt x="6525550" y="1571331"/>
                  <a:pt x="6525550" y="1553812"/>
                </a:cubicBezTo>
                <a:lnTo>
                  <a:pt x="6541587" y="1514977"/>
                </a:lnTo>
                <a:close/>
                <a:moveTo>
                  <a:pt x="6639846" y="3166029"/>
                </a:moveTo>
                <a:cubicBezTo>
                  <a:pt x="6639846" y="3177679"/>
                  <a:pt x="6635354" y="3189329"/>
                  <a:pt x="6626369" y="3198304"/>
                </a:cubicBezTo>
                <a:cubicBezTo>
                  <a:pt x="6608399" y="3216254"/>
                  <a:pt x="6579717" y="3216254"/>
                  <a:pt x="6561748" y="3198304"/>
                </a:cubicBezTo>
                <a:cubicBezTo>
                  <a:pt x="6543778" y="3180354"/>
                  <a:pt x="6543778" y="3151704"/>
                  <a:pt x="6561748" y="3133754"/>
                </a:cubicBezTo>
                <a:cubicBezTo>
                  <a:pt x="6579717" y="3115804"/>
                  <a:pt x="6608399" y="3115804"/>
                  <a:pt x="6626369" y="3133754"/>
                </a:cubicBezTo>
                <a:cubicBezTo>
                  <a:pt x="6635354" y="3142729"/>
                  <a:pt x="6639846" y="3154379"/>
                  <a:pt x="6639846" y="3166029"/>
                </a:cubicBezTo>
                <a:close/>
                <a:moveTo>
                  <a:pt x="6639846" y="2843620"/>
                </a:moveTo>
                <a:cubicBezTo>
                  <a:pt x="6639846" y="2855271"/>
                  <a:pt x="6635354" y="2866921"/>
                  <a:pt x="6626369" y="2875896"/>
                </a:cubicBezTo>
                <a:cubicBezTo>
                  <a:pt x="6608399" y="2893846"/>
                  <a:pt x="6579717" y="2893846"/>
                  <a:pt x="6561748" y="2875896"/>
                </a:cubicBezTo>
                <a:cubicBezTo>
                  <a:pt x="6543778" y="2857946"/>
                  <a:pt x="6543778" y="2829294"/>
                  <a:pt x="6561748" y="2811344"/>
                </a:cubicBezTo>
                <a:cubicBezTo>
                  <a:pt x="6579717" y="2793740"/>
                  <a:pt x="6608399" y="2793740"/>
                  <a:pt x="6626369" y="2811344"/>
                </a:cubicBezTo>
                <a:cubicBezTo>
                  <a:pt x="6635354" y="2820319"/>
                  <a:pt x="6639846" y="2831970"/>
                  <a:pt x="6639846" y="2843620"/>
                </a:cubicBezTo>
                <a:close/>
                <a:moveTo>
                  <a:pt x="6639846" y="2521556"/>
                </a:moveTo>
                <a:cubicBezTo>
                  <a:pt x="6639846" y="2533206"/>
                  <a:pt x="6635354" y="2544857"/>
                  <a:pt x="6626369" y="2553832"/>
                </a:cubicBezTo>
                <a:cubicBezTo>
                  <a:pt x="6608399" y="2571782"/>
                  <a:pt x="6579717" y="2571782"/>
                  <a:pt x="6561748" y="2553832"/>
                </a:cubicBezTo>
                <a:cubicBezTo>
                  <a:pt x="6543778" y="2535882"/>
                  <a:pt x="6543778" y="2506886"/>
                  <a:pt x="6561748" y="2489282"/>
                </a:cubicBezTo>
                <a:cubicBezTo>
                  <a:pt x="6579717" y="2471332"/>
                  <a:pt x="6608399" y="2471332"/>
                  <a:pt x="6626369" y="2489282"/>
                </a:cubicBezTo>
                <a:cubicBezTo>
                  <a:pt x="6635354" y="2498256"/>
                  <a:pt x="6639846" y="2509906"/>
                  <a:pt x="6639846" y="2521556"/>
                </a:cubicBezTo>
                <a:close/>
                <a:moveTo>
                  <a:pt x="6653246" y="4424422"/>
                </a:moveTo>
                <a:lnTo>
                  <a:pt x="6534524" y="4424422"/>
                </a:lnTo>
                <a:lnTo>
                  <a:pt x="6545506" y="4407856"/>
                </a:lnTo>
                <a:cubicBezTo>
                  <a:pt x="6572115" y="4381276"/>
                  <a:pt x="6615656" y="4381276"/>
                  <a:pt x="6642264" y="4407856"/>
                </a:cubicBezTo>
                <a:close/>
                <a:moveTo>
                  <a:pt x="6661530" y="4133083"/>
                </a:moveTo>
                <a:cubicBezTo>
                  <a:pt x="6661530" y="4150601"/>
                  <a:pt x="6654878" y="4168120"/>
                  <a:pt x="6641574" y="4181410"/>
                </a:cubicBezTo>
                <a:cubicBezTo>
                  <a:pt x="6614965" y="4207990"/>
                  <a:pt x="6571424" y="4207990"/>
                  <a:pt x="6544815" y="4181410"/>
                </a:cubicBezTo>
                <a:cubicBezTo>
                  <a:pt x="6518206" y="4154830"/>
                  <a:pt x="6518206" y="4111336"/>
                  <a:pt x="6544815" y="4084756"/>
                </a:cubicBezTo>
                <a:cubicBezTo>
                  <a:pt x="6571424" y="4058176"/>
                  <a:pt x="6614965" y="4058176"/>
                  <a:pt x="6641574" y="4084756"/>
                </a:cubicBezTo>
                <a:cubicBezTo>
                  <a:pt x="6654878" y="4098046"/>
                  <a:pt x="6661530" y="4115564"/>
                  <a:pt x="6661530" y="4133083"/>
                </a:cubicBezTo>
                <a:close/>
                <a:moveTo>
                  <a:pt x="6662221" y="3811019"/>
                </a:moveTo>
                <a:cubicBezTo>
                  <a:pt x="6662221" y="3828538"/>
                  <a:pt x="6655569" y="3846056"/>
                  <a:pt x="6642264" y="3859346"/>
                </a:cubicBezTo>
                <a:cubicBezTo>
                  <a:pt x="6615656" y="3885926"/>
                  <a:pt x="6572115" y="3885926"/>
                  <a:pt x="6545506" y="3859346"/>
                </a:cubicBezTo>
                <a:cubicBezTo>
                  <a:pt x="6518898" y="3832766"/>
                  <a:pt x="6518898" y="3789272"/>
                  <a:pt x="6545506" y="3762692"/>
                </a:cubicBezTo>
                <a:cubicBezTo>
                  <a:pt x="6572115" y="3736112"/>
                  <a:pt x="6615656" y="3736112"/>
                  <a:pt x="6642264" y="3762692"/>
                </a:cubicBezTo>
                <a:cubicBezTo>
                  <a:pt x="6655569" y="3775982"/>
                  <a:pt x="6662221" y="3793501"/>
                  <a:pt x="6662221" y="3811019"/>
                </a:cubicBezTo>
                <a:close/>
                <a:moveTo>
                  <a:pt x="6662221" y="1876567"/>
                </a:moveTo>
                <a:cubicBezTo>
                  <a:pt x="6662221" y="1894085"/>
                  <a:pt x="6655569" y="1911603"/>
                  <a:pt x="6642264" y="1924892"/>
                </a:cubicBezTo>
                <a:cubicBezTo>
                  <a:pt x="6615656" y="1951472"/>
                  <a:pt x="6572115" y="1951472"/>
                  <a:pt x="6545506" y="1924892"/>
                </a:cubicBezTo>
                <a:cubicBezTo>
                  <a:pt x="6518898" y="1898314"/>
                  <a:pt x="6518898" y="1854820"/>
                  <a:pt x="6545506" y="1828240"/>
                </a:cubicBezTo>
                <a:cubicBezTo>
                  <a:pt x="6572115" y="1801660"/>
                  <a:pt x="6615656" y="1801660"/>
                  <a:pt x="6642264" y="1828240"/>
                </a:cubicBezTo>
                <a:cubicBezTo>
                  <a:pt x="6655569" y="1841530"/>
                  <a:pt x="6662221" y="1859049"/>
                  <a:pt x="6662221" y="1876567"/>
                </a:cubicBezTo>
                <a:close/>
                <a:moveTo>
                  <a:pt x="6662567" y="2198975"/>
                </a:moveTo>
                <a:cubicBezTo>
                  <a:pt x="6662567" y="2216494"/>
                  <a:pt x="6655915" y="2234012"/>
                  <a:pt x="6642610" y="2247302"/>
                </a:cubicBezTo>
                <a:cubicBezTo>
                  <a:pt x="6616002" y="2273882"/>
                  <a:pt x="6572460" y="2273882"/>
                  <a:pt x="6545852" y="2247302"/>
                </a:cubicBezTo>
                <a:cubicBezTo>
                  <a:pt x="6519243" y="2220722"/>
                  <a:pt x="6519243" y="2177228"/>
                  <a:pt x="6545852" y="2150648"/>
                </a:cubicBezTo>
                <a:cubicBezTo>
                  <a:pt x="6572460" y="2124068"/>
                  <a:pt x="6616002" y="2124068"/>
                  <a:pt x="6642610" y="2150648"/>
                </a:cubicBezTo>
                <a:cubicBezTo>
                  <a:pt x="6655915" y="2163938"/>
                  <a:pt x="6662567" y="2181457"/>
                  <a:pt x="6662567" y="2198975"/>
                </a:cubicBezTo>
                <a:close/>
                <a:moveTo>
                  <a:pt x="6707491" y="3487402"/>
                </a:moveTo>
                <a:cubicBezTo>
                  <a:pt x="6707491" y="3516570"/>
                  <a:pt x="6696346" y="3545739"/>
                  <a:pt x="6674057" y="3568004"/>
                </a:cubicBezTo>
                <a:cubicBezTo>
                  <a:pt x="6629479" y="3612534"/>
                  <a:pt x="6557255" y="3612534"/>
                  <a:pt x="6512677" y="3568004"/>
                </a:cubicBezTo>
                <a:cubicBezTo>
                  <a:pt x="6468099" y="3523474"/>
                  <a:pt x="6468099" y="3451330"/>
                  <a:pt x="6512677" y="3406800"/>
                </a:cubicBezTo>
                <a:cubicBezTo>
                  <a:pt x="6557255" y="3362270"/>
                  <a:pt x="6629479" y="3362270"/>
                  <a:pt x="6674057" y="3406800"/>
                </a:cubicBezTo>
                <a:cubicBezTo>
                  <a:pt x="6696346" y="3429065"/>
                  <a:pt x="6707491" y="3458234"/>
                  <a:pt x="6707491" y="3487402"/>
                </a:cubicBezTo>
                <a:close/>
                <a:moveTo>
                  <a:pt x="6732583" y="1779238"/>
                </a:moveTo>
                <a:lnTo>
                  <a:pt x="6729488" y="1778639"/>
                </a:lnTo>
                <a:cubicBezTo>
                  <a:pt x="6721249" y="1775317"/>
                  <a:pt x="6713538" y="1770333"/>
                  <a:pt x="6706886" y="1763688"/>
                </a:cubicBezTo>
                <a:cubicBezTo>
                  <a:pt x="6693582" y="1750398"/>
                  <a:pt x="6686930" y="1732880"/>
                  <a:pt x="6686930" y="1715361"/>
                </a:cubicBezTo>
                <a:lnTo>
                  <a:pt x="6688562" y="1711408"/>
                </a:lnTo>
                <a:lnTo>
                  <a:pt x="6703434" y="1731285"/>
                </a:lnTo>
                <a:close/>
                <a:moveTo>
                  <a:pt x="6800880" y="2682416"/>
                </a:moveTo>
                <a:cubicBezTo>
                  <a:pt x="6800880" y="2694067"/>
                  <a:pt x="6796388" y="2705717"/>
                  <a:pt x="6787403" y="2714692"/>
                </a:cubicBezTo>
                <a:cubicBezTo>
                  <a:pt x="6769433" y="2732296"/>
                  <a:pt x="6740751" y="2732296"/>
                  <a:pt x="6722781" y="2714692"/>
                </a:cubicBezTo>
                <a:cubicBezTo>
                  <a:pt x="6705158" y="2696742"/>
                  <a:pt x="6705158" y="2668090"/>
                  <a:pt x="6722781" y="2650140"/>
                </a:cubicBezTo>
                <a:cubicBezTo>
                  <a:pt x="6740751" y="2632190"/>
                  <a:pt x="6769433" y="2632190"/>
                  <a:pt x="6787403" y="2650140"/>
                </a:cubicBezTo>
                <a:cubicBezTo>
                  <a:pt x="6796388" y="2659115"/>
                  <a:pt x="6800880" y="2670765"/>
                  <a:pt x="6800880" y="2682416"/>
                </a:cubicBezTo>
                <a:close/>
                <a:moveTo>
                  <a:pt x="6801226" y="3004825"/>
                </a:moveTo>
                <a:cubicBezTo>
                  <a:pt x="6801226" y="3016475"/>
                  <a:pt x="6796733" y="3028125"/>
                  <a:pt x="6787748" y="3037100"/>
                </a:cubicBezTo>
                <a:cubicBezTo>
                  <a:pt x="6769778" y="3054704"/>
                  <a:pt x="6741096" y="3054704"/>
                  <a:pt x="6723127" y="3037100"/>
                </a:cubicBezTo>
                <a:cubicBezTo>
                  <a:pt x="6705503" y="3019150"/>
                  <a:pt x="6705503" y="2990500"/>
                  <a:pt x="6723127" y="2972550"/>
                </a:cubicBezTo>
                <a:cubicBezTo>
                  <a:pt x="6741096" y="2954600"/>
                  <a:pt x="6769778" y="2954600"/>
                  <a:pt x="6787748" y="2972550"/>
                </a:cubicBezTo>
                <a:cubicBezTo>
                  <a:pt x="6796733" y="2981525"/>
                  <a:pt x="6801226" y="2993175"/>
                  <a:pt x="6801226" y="3004825"/>
                </a:cubicBezTo>
                <a:close/>
                <a:moveTo>
                  <a:pt x="6823255" y="4293598"/>
                </a:moveTo>
                <a:cubicBezTo>
                  <a:pt x="6823255" y="4311116"/>
                  <a:pt x="6816603" y="4328634"/>
                  <a:pt x="6803298" y="4341924"/>
                </a:cubicBezTo>
                <a:cubicBezTo>
                  <a:pt x="6776690" y="4368504"/>
                  <a:pt x="6733148" y="4368504"/>
                  <a:pt x="6706540" y="4341924"/>
                </a:cubicBezTo>
                <a:cubicBezTo>
                  <a:pt x="6679932" y="4315344"/>
                  <a:pt x="6679932" y="4271850"/>
                  <a:pt x="6706540" y="4245270"/>
                </a:cubicBezTo>
                <a:cubicBezTo>
                  <a:pt x="6733148" y="4218690"/>
                  <a:pt x="6776690" y="4218690"/>
                  <a:pt x="6803298" y="4245270"/>
                </a:cubicBezTo>
                <a:cubicBezTo>
                  <a:pt x="6816603" y="4258560"/>
                  <a:pt x="6823255" y="4276080"/>
                  <a:pt x="6823255" y="4293598"/>
                </a:cubicBezTo>
                <a:close/>
                <a:moveTo>
                  <a:pt x="6823255" y="3971189"/>
                </a:moveTo>
                <a:cubicBezTo>
                  <a:pt x="6823255" y="3988708"/>
                  <a:pt x="6816603" y="4006226"/>
                  <a:pt x="6803298" y="4019516"/>
                </a:cubicBezTo>
                <a:cubicBezTo>
                  <a:pt x="6776690" y="4046094"/>
                  <a:pt x="6733148" y="4046094"/>
                  <a:pt x="6706540" y="4019516"/>
                </a:cubicBezTo>
                <a:cubicBezTo>
                  <a:pt x="6679932" y="3992936"/>
                  <a:pt x="6679932" y="3949442"/>
                  <a:pt x="6706540" y="3922862"/>
                </a:cubicBezTo>
                <a:cubicBezTo>
                  <a:pt x="6733148" y="3896282"/>
                  <a:pt x="6776690" y="3896282"/>
                  <a:pt x="6803298" y="3922862"/>
                </a:cubicBezTo>
                <a:cubicBezTo>
                  <a:pt x="6816603" y="3936152"/>
                  <a:pt x="6823255" y="3953671"/>
                  <a:pt x="6823255" y="3971189"/>
                </a:cubicBezTo>
                <a:close/>
                <a:moveTo>
                  <a:pt x="6823946" y="2359835"/>
                </a:moveTo>
                <a:cubicBezTo>
                  <a:pt x="6823946" y="2377354"/>
                  <a:pt x="6817294" y="2394872"/>
                  <a:pt x="6803990" y="2408162"/>
                </a:cubicBezTo>
                <a:cubicBezTo>
                  <a:pt x="6777381" y="2434740"/>
                  <a:pt x="6733840" y="2434740"/>
                  <a:pt x="6707231" y="2408162"/>
                </a:cubicBezTo>
                <a:cubicBezTo>
                  <a:pt x="6680622" y="2381582"/>
                  <a:pt x="6680622" y="2338088"/>
                  <a:pt x="6707231" y="2311508"/>
                </a:cubicBezTo>
                <a:cubicBezTo>
                  <a:pt x="6733840" y="2284928"/>
                  <a:pt x="6777381" y="2284928"/>
                  <a:pt x="6803990" y="2311508"/>
                </a:cubicBezTo>
                <a:cubicBezTo>
                  <a:pt x="6817294" y="2324798"/>
                  <a:pt x="6823946" y="2342317"/>
                  <a:pt x="6823946" y="2359835"/>
                </a:cubicBezTo>
                <a:close/>
                <a:moveTo>
                  <a:pt x="6823946" y="2037425"/>
                </a:moveTo>
                <a:cubicBezTo>
                  <a:pt x="6823946" y="2054944"/>
                  <a:pt x="6817294" y="2072462"/>
                  <a:pt x="6803990" y="2085752"/>
                </a:cubicBezTo>
                <a:cubicBezTo>
                  <a:pt x="6777381" y="2112332"/>
                  <a:pt x="6733840" y="2112332"/>
                  <a:pt x="6707231" y="2085752"/>
                </a:cubicBezTo>
                <a:cubicBezTo>
                  <a:pt x="6680622" y="2059172"/>
                  <a:pt x="6680622" y="2015678"/>
                  <a:pt x="6707231" y="1989098"/>
                </a:cubicBezTo>
                <a:cubicBezTo>
                  <a:pt x="6733840" y="1962518"/>
                  <a:pt x="6777381" y="1962518"/>
                  <a:pt x="6803990" y="1989098"/>
                </a:cubicBezTo>
                <a:cubicBezTo>
                  <a:pt x="6817294" y="2002388"/>
                  <a:pt x="6823946" y="2019907"/>
                  <a:pt x="6823946" y="2037425"/>
                </a:cubicBezTo>
                <a:close/>
                <a:moveTo>
                  <a:pt x="6868870" y="3648607"/>
                </a:moveTo>
                <a:cubicBezTo>
                  <a:pt x="6868870" y="3677775"/>
                  <a:pt x="6857725" y="3706944"/>
                  <a:pt x="6835436" y="3729208"/>
                </a:cubicBezTo>
                <a:cubicBezTo>
                  <a:pt x="6790858" y="3773738"/>
                  <a:pt x="6718635" y="3773738"/>
                  <a:pt x="6674057" y="3729208"/>
                </a:cubicBezTo>
                <a:cubicBezTo>
                  <a:pt x="6629479" y="3684680"/>
                  <a:pt x="6629479" y="3612534"/>
                  <a:pt x="6674057" y="3568004"/>
                </a:cubicBezTo>
                <a:cubicBezTo>
                  <a:pt x="6707491" y="3534606"/>
                  <a:pt x="6756475" y="3526257"/>
                  <a:pt x="6797683" y="3542956"/>
                </a:cubicBezTo>
                <a:lnTo>
                  <a:pt x="6834204" y="3567186"/>
                </a:lnTo>
                <a:lnTo>
                  <a:pt x="6835436" y="3569040"/>
                </a:lnTo>
                <a:lnTo>
                  <a:pt x="6836669" y="3569858"/>
                </a:lnTo>
                <a:lnTo>
                  <a:pt x="6860512" y="3605716"/>
                </a:lnTo>
                <a:cubicBezTo>
                  <a:pt x="6866084" y="3619438"/>
                  <a:pt x="6868870" y="3634022"/>
                  <a:pt x="6868870" y="3648607"/>
                </a:cubicBezTo>
                <a:close/>
                <a:moveTo>
                  <a:pt x="6868870" y="3326198"/>
                </a:moveTo>
                <a:cubicBezTo>
                  <a:pt x="6868870" y="3355367"/>
                  <a:pt x="6857725" y="3384535"/>
                  <a:pt x="6835436" y="3406800"/>
                </a:cubicBezTo>
                <a:cubicBezTo>
                  <a:pt x="6790858" y="3451330"/>
                  <a:pt x="6718635" y="3451330"/>
                  <a:pt x="6674057" y="3406800"/>
                </a:cubicBezTo>
                <a:cubicBezTo>
                  <a:pt x="6629479" y="3362270"/>
                  <a:pt x="6629479" y="3290126"/>
                  <a:pt x="6674057" y="3245596"/>
                </a:cubicBezTo>
                <a:cubicBezTo>
                  <a:pt x="6718635" y="3201066"/>
                  <a:pt x="6790858" y="3201066"/>
                  <a:pt x="6835436" y="3245596"/>
                </a:cubicBezTo>
                <a:cubicBezTo>
                  <a:pt x="6857725" y="3267861"/>
                  <a:pt x="6868870" y="3297030"/>
                  <a:pt x="6868870" y="3326198"/>
                </a:cubicBezTo>
                <a:close/>
                <a:moveTo>
                  <a:pt x="6881721" y="4348348"/>
                </a:moveTo>
                <a:lnTo>
                  <a:pt x="6881721" y="4424422"/>
                </a:lnTo>
                <a:lnTo>
                  <a:pt x="6809752" y="4424422"/>
                </a:lnTo>
                <a:lnTo>
                  <a:pt x="6812089" y="4412430"/>
                </a:lnTo>
                <a:cubicBezTo>
                  <a:pt x="6817661" y="4398710"/>
                  <a:pt x="6826019" y="4385852"/>
                  <a:pt x="6837164" y="4374718"/>
                </a:cubicBezTo>
                <a:cubicBezTo>
                  <a:pt x="6848308" y="4363586"/>
                  <a:pt x="6861181" y="4355236"/>
                  <a:pt x="6874917" y="4349670"/>
                </a:cubicBezTo>
                <a:close/>
                <a:moveTo>
                  <a:pt x="6881721" y="4074936"/>
                </a:moveTo>
                <a:lnTo>
                  <a:pt x="6881721" y="4189850"/>
                </a:lnTo>
                <a:lnTo>
                  <a:pt x="6867919" y="4180720"/>
                </a:lnTo>
                <a:cubicBezTo>
                  <a:pt x="6841311" y="4154140"/>
                  <a:pt x="6841311" y="4110646"/>
                  <a:pt x="6867919" y="4084066"/>
                </a:cubicBezTo>
                <a:close/>
                <a:moveTo>
                  <a:pt x="6881721" y="3702319"/>
                </a:moveTo>
                <a:lnTo>
                  <a:pt x="6881721" y="3917121"/>
                </a:lnTo>
                <a:lnTo>
                  <a:pt x="6873189" y="3915462"/>
                </a:lnTo>
                <a:cubicBezTo>
                  <a:pt x="6859453" y="3909896"/>
                  <a:pt x="6846580" y="3901546"/>
                  <a:pt x="6835436" y="3890414"/>
                </a:cubicBezTo>
                <a:cubicBezTo>
                  <a:pt x="6790858" y="3845884"/>
                  <a:pt x="6790858" y="3773738"/>
                  <a:pt x="6835436" y="3729208"/>
                </a:cubicBezTo>
                <a:cubicBezTo>
                  <a:pt x="6843794" y="3720859"/>
                  <a:pt x="6853125" y="3714075"/>
                  <a:pt x="6863063" y="3708857"/>
                </a:cubicBezTo>
                <a:close/>
                <a:moveTo>
                  <a:pt x="6881721" y="3381129"/>
                </a:moveTo>
                <a:lnTo>
                  <a:pt x="6881721" y="3596175"/>
                </a:lnTo>
                <a:lnTo>
                  <a:pt x="6873189" y="3594088"/>
                </a:lnTo>
                <a:lnTo>
                  <a:pt x="6836669" y="3569858"/>
                </a:lnTo>
                <a:lnTo>
                  <a:pt x="6835436" y="3568004"/>
                </a:lnTo>
                <a:lnTo>
                  <a:pt x="6834204" y="3567186"/>
                </a:lnTo>
                <a:lnTo>
                  <a:pt x="6810361" y="3531328"/>
                </a:lnTo>
                <a:cubicBezTo>
                  <a:pt x="6793644" y="3490164"/>
                  <a:pt x="6802003" y="3441234"/>
                  <a:pt x="6835436" y="3407836"/>
                </a:cubicBezTo>
                <a:cubicBezTo>
                  <a:pt x="6846580" y="3396704"/>
                  <a:pt x="6859453" y="3388354"/>
                  <a:pt x="6873189" y="3382788"/>
                </a:cubicBezTo>
                <a:close/>
                <a:moveTo>
                  <a:pt x="6881721" y="3057502"/>
                </a:moveTo>
                <a:lnTo>
                  <a:pt x="6881721" y="3272303"/>
                </a:lnTo>
                <a:lnTo>
                  <a:pt x="6873189" y="3270644"/>
                </a:lnTo>
                <a:cubicBezTo>
                  <a:pt x="6859453" y="3265078"/>
                  <a:pt x="6846580" y="3256729"/>
                  <a:pt x="6835436" y="3245596"/>
                </a:cubicBezTo>
                <a:cubicBezTo>
                  <a:pt x="6790858" y="3201066"/>
                  <a:pt x="6790858" y="3128920"/>
                  <a:pt x="6835436" y="3084392"/>
                </a:cubicBezTo>
                <a:cubicBezTo>
                  <a:pt x="6843794" y="3076042"/>
                  <a:pt x="6853125" y="3069259"/>
                  <a:pt x="6863063" y="3064040"/>
                </a:cubicBezTo>
                <a:close/>
                <a:moveTo>
                  <a:pt x="6881721" y="2817534"/>
                </a:moveTo>
                <a:lnTo>
                  <a:pt x="6881721" y="2870396"/>
                </a:lnTo>
                <a:lnTo>
                  <a:pt x="6870684" y="2843965"/>
                </a:lnTo>
                <a:close/>
                <a:moveTo>
                  <a:pt x="6881721" y="2463928"/>
                </a:moveTo>
                <a:lnTo>
                  <a:pt x="6881721" y="2578840"/>
                </a:lnTo>
                <a:lnTo>
                  <a:pt x="6867919" y="2569710"/>
                </a:lnTo>
                <a:cubicBezTo>
                  <a:pt x="6841311" y="2543130"/>
                  <a:pt x="6841311" y="2499636"/>
                  <a:pt x="6867919" y="2473058"/>
                </a:cubicBezTo>
                <a:close/>
                <a:moveTo>
                  <a:pt x="6881721" y="2142208"/>
                </a:moveTo>
                <a:lnTo>
                  <a:pt x="6881721" y="2257122"/>
                </a:lnTo>
                <a:lnTo>
                  <a:pt x="6867919" y="2247992"/>
                </a:lnTo>
                <a:cubicBezTo>
                  <a:pt x="6841311" y="2221412"/>
                  <a:pt x="6841311" y="2177918"/>
                  <a:pt x="6867919" y="2151338"/>
                </a:cubicBez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E738BC7-B428-AE45-0402-7B49BF2185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66611" y="0"/>
            <a:ext cx="4445703" cy="6858000"/>
          </a:xfrm>
          <a:custGeom>
            <a:avLst/>
            <a:gdLst>
              <a:gd name="connsiteX0" fmla="*/ 2020057 w 4445703"/>
              <a:gd name="connsiteY0" fmla="*/ 0 h 6858000"/>
              <a:gd name="connsiteX1" fmla="*/ 4445703 w 4445703"/>
              <a:gd name="connsiteY1" fmla="*/ 0 h 6858000"/>
              <a:gd name="connsiteX2" fmla="*/ 4445703 w 4445703"/>
              <a:gd name="connsiteY2" fmla="*/ 6858000 h 6858000"/>
              <a:gd name="connsiteX3" fmla="*/ 2020058 w 4445703"/>
              <a:gd name="connsiteY3" fmla="*/ 6858000 h 6858000"/>
              <a:gd name="connsiteX4" fmla="*/ 1729246 w 4445703"/>
              <a:gd name="connsiteY4" fmla="*/ 6681327 h 6858000"/>
              <a:gd name="connsiteX5" fmla="*/ 0 w 4445703"/>
              <a:gd name="connsiteY5" fmla="*/ 3429000 h 6858000"/>
              <a:gd name="connsiteX6" fmla="*/ 1729246 w 4445703"/>
              <a:gd name="connsiteY6" fmla="*/ 176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5703" h="6858000">
                <a:moveTo>
                  <a:pt x="2020057" y="0"/>
                </a:moveTo>
                <a:lnTo>
                  <a:pt x="4445703" y="0"/>
                </a:lnTo>
                <a:lnTo>
                  <a:pt x="4445703" y="6858000"/>
                </a:lnTo>
                <a:lnTo>
                  <a:pt x="2020058" y="6858000"/>
                </a:lnTo>
                <a:lnTo>
                  <a:pt x="1729246" y="6681327"/>
                </a:lnTo>
                <a:cubicBezTo>
                  <a:pt x="685941" y="5976483"/>
                  <a:pt x="0" y="4782844"/>
                  <a:pt x="0" y="3429000"/>
                </a:cubicBezTo>
                <a:cubicBezTo>
                  <a:pt x="0" y="2075157"/>
                  <a:pt x="685941" y="881518"/>
                  <a:pt x="1729246" y="176673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6B6D8C-68FE-8341-EFCA-D916B5F97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1519799"/>
            <a:ext cx="6521470" cy="2917722"/>
          </a:xfrm>
          <a:prstGeom prst="rect">
            <a:avLst/>
          </a:prstGeom>
        </p:spPr>
        <p:txBody>
          <a:bodyPr wrap="square" lIns="0" rIns="0" anchor="b">
            <a:spAutoFit/>
          </a:bodyPr>
          <a:lstStyle>
            <a:lvl1pPr>
              <a:defRPr sz="5400" b="1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"</a:t>
            </a:r>
            <a:r>
              <a:rPr lang="en-GB" dirty="0" err="1"/>
              <a:t>Deze</a:t>
            </a:r>
            <a:r>
              <a:rPr lang="en-GB" dirty="0"/>
              <a:t> slide is perfect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citaten</a:t>
            </a:r>
            <a:r>
              <a:rPr lang="en-GB" dirty="0"/>
              <a:t> of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korte</a:t>
            </a:r>
            <a:r>
              <a:rPr lang="en-GB" dirty="0"/>
              <a:t> </a:t>
            </a:r>
            <a:r>
              <a:rPr lang="en-GB" dirty="0" err="1"/>
              <a:t>teksten</a:t>
            </a:r>
            <a:r>
              <a:rPr lang="en-GB" dirty="0"/>
              <a:t>."</a:t>
            </a:r>
            <a:endParaRPr lang="en-BE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7A3037-54B7-5A6F-BAF7-44538A99940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5938" y="4610323"/>
            <a:ext cx="6521471" cy="338554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algn="l">
              <a:defRPr sz="1600" b="0" i="1"/>
            </a:lvl1pPr>
          </a:lstStyle>
          <a:p>
            <a:pPr lvl="0"/>
            <a:r>
              <a:rPr lang="nl-NL" noProof="0" dirty="0"/>
              <a:t>- </a:t>
            </a:r>
            <a:r>
              <a:rPr lang="nl-NL" noProof="0" dirty="0" err="1"/>
              <a:t>Lorem</a:t>
            </a:r>
            <a:r>
              <a:rPr lang="nl-NL" noProof="0" dirty="0"/>
              <a:t> </a:t>
            </a:r>
            <a:r>
              <a:rPr lang="nl-NL" noProof="0" dirty="0" err="1"/>
              <a:t>ipsum</a:t>
            </a:r>
            <a:endParaRPr lang="nl-NL" noProof="0" dirty="0"/>
          </a:p>
        </p:txBody>
      </p: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E6189C85-14E7-C9FC-35C7-61C92902C801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A53B1B17-E477-4E7A-A8CE-D638C440834D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BE48AB95-66C0-371F-0413-597CD017F7E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811AE42-7B23-7402-64C7-8C2B4CDD0BA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47060340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>
            <a:extLst>
              <a:ext uri="{FF2B5EF4-FFF2-40B4-BE49-F238E27FC236}">
                <a16:creationId xmlns:a16="http://schemas.microsoft.com/office/drawing/2014/main" id="{FA0940CF-E127-A84F-1479-318EFBA0FD74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4468213" y="-3"/>
            <a:ext cx="7723786" cy="5568246"/>
          </a:xfrm>
          <a:custGeom>
            <a:avLst/>
            <a:gdLst>
              <a:gd name="connsiteX0" fmla="*/ 2569614 w 7723786"/>
              <a:gd name="connsiteY0" fmla="*/ 147306 h 5568246"/>
              <a:gd name="connsiteX1" fmla="*/ 2483036 w 7723786"/>
              <a:gd name="connsiteY1" fmla="*/ 97430 h 5568246"/>
              <a:gd name="connsiteX2" fmla="*/ 2496356 w 7723786"/>
              <a:gd name="connsiteY2" fmla="*/ 74399 h 5568246"/>
              <a:gd name="connsiteX3" fmla="*/ 2624698 w 7723786"/>
              <a:gd name="connsiteY3" fmla="*/ 51506 h 5568246"/>
              <a:gd name="connsiteX4" fmla="*/ 3037997 w 7723786"/>
              <a:gd name="connsiteY4" fmla="*/ 147306 h 5568246"/>
              <a:gd name="connsiteX5" fmla="*/ 2951418 w 7723786"/>
              <a:gd name="connsiteY5" fmla="*/ 97430 h 5568246"/>
              <a:gd name="connsiteX6" fmla="*/ 3002617 w 7723786"/>
              <a:gd name="connsiteY6" fmla="*/ 8909 h 5568246"/>
              <a:gd name="connsiteX7" fmla="*/ 3095475 w 7723786"/>
              <a:gd name="connsiteY7" fmla="*/ 1856 h 5568246"/>
              <a:gd name="connsiteX8" fmla="*/ 3122014 w 7723786"/>
              <a:gd name="connsiteY8" fmla="*/ 1186 h 5568246"/>
              <a:gd name="connsiteX9" fmla="*/ 3506379 w 7723786"/>
              <a:gd name="connsiteY9" fmla="*/ 147306 h 5568246"/>
              <a:gd name="connsiteX10" fmla="*/ 3419801 w 7723786"/>
              <a:gd name="connsiteY10" fmla="*/ 97430 h 5568246"/>
              <a:gd name="connsiteX11" fmla="*/ 3476152 w 7723786"/>
              <a:gd name="connsiteY11" fmla="*/ 0 h 5568246"/>
              <a:gd name="connsiteX12" fmla="*/ 3549624 w 7723786"/>
              <a:gd name="connsiteY12" fmla="*/ 1856 h 5568246"/>
              <a:gd name="connsiteX13" fmla="*/ 3588165 w 7723786"/>
              <a:gd name="connsiteY13" fmla="*/ 4785 h 5568246"/>
              <a:gd name="connsiteX14" fmla="*/ 3974762 w 7723786"/>
              <a:gd name="connsiteY14" fmla="*/ 147306 h 5568246"/>
              <a:gd name="connsiteX15" fmla="*/ 3888184 w 7723786"/>
              <a:gd name="connsiteY15" fmla="*/ 97430 h 5568246"/>
              <a:gd name="connsiteX16" fmla="*/ 3922671 w 7723786"/>
              <a:gd name="connsiteY16" fmla="*/ 37803 h 5568246"/>
              <a:gd name="connsiteX17" fmla="*/ 3994433 w 7723786"/>
              <a:gd name="connsiteY17" fmla="*/ 46915 h 5568246"/>
              <a:gd name="connsiteX18" fmla="*/ 4029234 w 7723786"/>
              <a:gd name="connsiteY18" fmla="*/ 53126 h 5568246"/>
              <a:gd name="connsiteX19" fmla="*/ 4442755 w 7723786"/>
              <a:gd name="connsiteY19" fmla="*/ 147306 h 5568246"/>
              <a:gd name="connsiteX20" fmla="*/ 4418835 w 7723786"/>
              <a:gd name="connsiteY20" fmla="*/ 133464 h 5568246"/>
              <a:gd name="connsiteX21" fmla="*/ 4425109 w 7723786"/>
              <a:gd name="connsiteY21" fmla="*/ 134911 h 5568246"/>
              <a:gd name="connsiteX22" fmla="*/ 4446426 w 7723786"/>
              <a:gd name="connsiteY22" fmla="*/ 140960 h 5568246"/>
              <a:gd name="connsiteX23" fmla="*/ 1076718 w 7723786"/>
              <a:gd name="connsiteY23" fmla="*/ 696726 h 5568246"/>
              <a:gd name="connsiteX24" fmla="*/ 1003009 w 7723786"/>
              <a:gd name="connsiteY24" fmla="*/ 654264 h 5568246"/>
              <a:gd name="connsiteX25" fmla="*/ 1034060 w 7723786"/>
              <a:gd name="connsiteY25" fmla="*/ 634376 h 5568246"/>
              <a:gd name="connsiteX26" fmla="*/ 1151945 w 7723786"/>
              <a:gd name="connsiteY26" fmla="*/ 566660 h 5568246"/>
              <a:gd name="connsiteX27" fmla="*/ 1545100 w 7723786"/>
              <a:gd name="connsiteY27" fmla="*/ 696726 h 5568246"/>
              <a:gd name="connsiteX28" fmla="*/ 1458521 w 7723786"/>
              <a:gd name="connsiteY28" fmla="*/ 646849 h 5568246"/>
              <a:gd name="connsiteX29" fmla="*/ 1458911 w 7723786"/>
              <a:gd name="connsiteY29" fmla="*/ 646849 h 5568246"/>
              <a:gd name="connsiteX30" fmla="*/ 1643826 w 7723786"/>
              <a:gd name="connsiteY30" fmla="*/ 327135 h 5568246"/>
              <a:gd name="connsiteX31" fmla="*/ 1678853 w 7723786"/>
              <a:gd name="connsiteY31" fmla="*/ 313339 h 5568246"/>
              <a:gd name="connsiteX32" fmla="*/ 1744777 w 7723786"/>
              <a:gd name="connsiteY32" fmla="*/ 351488 h 5568246"/>
              <a:gd name="connsiteX33" fmla="*/ 2013483 w 7723786"/>
              <a:gd name="connsiteY33" fmla="*/ 696726 h 5568246"/>
              <a:gd name="connsiteX34" fmla="*/ 1926904 w 7723786"/>
              <a:gd name="connsiteY34" fmla="*/ 646849 h 5568246"/>
              <a:gd name="connsiteX35" fmla="*/ 1927294 w 7723786"/>
              <a:gd name="connsiteY35" fmla="*/ 646849 h 5568246"/>
              <a:gd name="connsiteX36" fmla="*/ 2126971 w 7723786"/>
              <a:gd name="connsiteY36" fmla="*/ 301611 h 5568246"/>
              <a:gd name="connsiteX37" fmla="*/ 2213160 w 7723786"/>
              <a:gd name="connsiteY37" fmla="*/ 351488 h 5568246"/>
              <a:gd name="connsiteX38" fmla="*/ 2481476 w 7723786"/>
              <a:gd name="connsiteY38" fmla="*/ 696726 h 5568246"/>
              <a:gd name="connsiteX39" fmla="*/ 2395287 w 7723786"/>
              <a:gd name="connsiteY39" fmla="*/ 646849 h 5568246"/>
              <a:gd name="connsiteX40" fmla="*/ 2394897 w 7723786"/>
              <a:gd name="connsiteY40" fmla="*/ 646849 h 5568246"/>
              <a:gd name="connsiteX41" fmla="*/ 2594574 w 7723786"/>
              <a:gd name="connsiteY41" fmla="*/ 301611 h 5568246"/>
              <a:gd name="connsiteX42" fmla="*/ 2681153 w 7723786"/>
              <a:gd name="connsiteY42" fmla="*/ 351488 h 5568246"/>
              <a:gd name="connsiteX43" fmla="*/ 2949858 w 7723786"/>
              <a:gd name="connsiteY43" fmla="*/ 696726 h 5568246"/>
              <a:gd name="connsiteX44" fmla="*/ 2863669 w 7723786"/>
              <a:gd name="connsiteY44" fmla="*/ 646849 h 5568246"/>
              <a:gd name="connsiteX45" fmla="*/ 3063346 w 7723786"/>
              <a:gd name="connsiteY45" fmla="*/ 301611 h 5568246"/>
              <a:gd name="connsiteX46" fmla="*/ 3149535 w 7723786"/>
              <a:gd name="connsiteY46" fmla="*/ 351488 h 5568246"/>
              <a:gd name="connsiteX47" fmla="*/ 3418631 w 7723786"/>
              <a:gd name="connsiteY47" fmla="*/ 696726 h 5568246"/>
              <a:gd name="connsiteX48" fmla="*/ 3332052 w 7723786"/>
              <a:gd name="connsiteY48" fmla="*/ 646849 h 5568246"/>
              <a:gd name="connsiteX49" fmla="*/ 3531729 w 7723786"/>
              <a:gd name="connsiteY49" fmla="*/ 301611 h 5568246"/>
              <a:gd name="connsiteX50" fmla="*/ 3618308 w 7723786"/>
              <a:gd name="connsiteY50" fmla="*/ 351488 h 5568246"/>
              <a:gd name="connsiteX51" fmla="*/ 3887014 w 7723786"/>
              <a:gd name="connsiteY51" fmla="*/ 696726 h 5568246"/>
              <a:gd name="connsiteX52" fmla="*/ 3800435 w 7723786"/>
              <a:gd name="connsiteY52" fmla="*/ 646849 h 5568246"/>
              <a:gd name="connsiteX53" fmla="*/ 4000112 w 7723786"/>
              <a:gd name="connsiteY53" fmla="*/ 301611 h 5568246"/>
              <a:gd name="connsiteX54" fmla="*/ 4086690 w 7723786"/>
              <a:gd name="connsiteY54" fmla="*/ 351488 h 5568246"/>
              <a:gd name="connsiteX55" fmla="*/ 4355006 w 7723786"/>
              <a:gd name="connsiteY55" fmla="*/ 696726 h 5568246"/>
              <a:gd name="connsiteX56" fmla="*/ 4268817 w 7723786"/>
              <a:gd name="connsiteY56" fmla="*/ 646849 h 5568246"/>
              <a:gd name="connsiteX57" fmla="*/ 4268428 w 7723786"/>
              <a:gd name="connsiteY57" fmla="*/ 646849 h 5568246"/>
              <a:gd name="connsiteX58" fmla="*/ 4468104 w 7723786"/>
              <a:gd name="connsiteY58" fmla="*/ 301611 h 5568246"/>
              <a:gd name="connsiteX59" fmla="*/ 4554683 w 7723786"/>
              <a:gd name="connsiteY59" fmla="*/ 351488 h 5568246"/>
              <a:gd name="connsiteX60" fmla="*/ 4823779 w 7723786"/>
              <a:gd name="connsiteY60" fmla="*/ 696726 h 5568246"/>
              <a:gd name="connsiteX61" fmla="*/ 4737200 w 7723786"/>
              <a:gd name="connsiteY61" fmla="*/ 646849 h 5568246"/>
              <a:gd name="connsiteX62" fmla="*/ 4936683 w 7723786"/>
              <a:gd name="connsiteY62" fmla="*/ 301947 h 5568246"/>
              <a:gd name="connsiteX63" fmla="*/ 4939143 w 7723786"/>
              <a:gd name="connsiteY63" fmla="*/ 302917 h 5568246"/>
              <a:gd name="connsiteX64" fmla="*/ 5023456 w 7723786"/>
              <a:gd name="connsiteY64" fmla="*/ 351488 h 5568246"/>
              <a:gd name="connsiteX65" fmla="*/ 5292161 w 7723786"/>
              <a:gd name="connsiteY65" fmla="*/ 696726 h 5568246"/>
              <a:gd name="connsiteX66" fmla="*/ 5205583 w 7723786"/>
              <a:gd name="connsiteY66" fmla="*/ 646849 h 5568246"/>
              <a:gd name="connsiteX67" fmla="*/ 5308736 w 7723786"/>
              <a:gd name="connsiteY67" fmla="*/ 468498 h 5568246"/>
              <a:gd name="connsiteX68" fmla="*/ 5397798 w 7723786"/>
              <a:gd name="connsiteY68" fmla="*/ 514082 h 5568246"/>
              <a:gd name="connsiteX69" fmla="*/ 529166 w 7723786"/>
              <a:gd name="connsiteY69" fmla="*/ 1246145 h 5568246"/>
              <a:gd name="connsiteX70" fmla="*/ 442977 w 7723786"/>
              <a:gd name="connsiteY70" fmla="*/ 1196269 h 5568246"/>
              <a:gd name="connsiteX71" fmla="*/ 442587 w 7723786"/>
              <a:gd name="connsiteY71" fmla="*/ 1196269 h 5568246"/>
              <a:gd name="connsiteX72" fmla="*/ 587025 w 7723786"/>
              <a:gd name="connsiteY72" fmla="*/ 946539 h 5568246"/>
              <a:gd name="connsiteX73" fmla="*/ 680566 w 7723786"/>
              <a:gd name="connsiteY73" fmla="*/ 873096 h 5568246"/>
              <a:gd name="connsiteX74" fmla="*/ 728843 w 7723786"/>
              <a:gd name="connsiteY74" fmla="*/ 900907 h 5568246"/>
              <a:gd name="connsiteX75" fmla="*/ 997939 w 7723786"/>
              <a:gd name="connsiteY75" fmla="*/ 1246145 h 5568246"/>
              <a:gd name="connsiteX76" fmla="*/ 911360 w 7723786"/>
              <a:gd name="connsiteY76" fmla="*/ 1196269 h 5568246"/>
              <a:gd name="connsiteX77" fmla="*/ 1111037 w 7723786"/>
              <a:gd name="connsiteY77" fmla="*/ 851031 h 5568246"/>
              <a:gd name="connsiteX78" fmla="*/ 1197616 w 7723786"/>
              <a:gd name="connsiteY78" fmla="*/ 900907 h 5568246"/>
              <a:gd name="connsiteX79" fmla="*/ 1465931 w 7723786"/>
              <a:gd name="connsiteY79" fmla="*/ 1246145 h 5568246"/>
              <a:gd name="connsiteX80" fmla="*/ 1379743 w 7723786"/>
              <a:gd name="connsiteY80" fmla="*/ 1196269 h 5568246"/>
              <a:gd name="connsiteX81" fmla="*/ 1379353 w 7723786"/>
              <a:gd name="connsiteY81" fmla="*/ 1196269 h 5568246"/>
              <a:gd name="connsiteX82" fmla="*/ 1579030 w 7723786"/>
              <a:gd name="connsiteY82" fmla="*/ 851031 h 5568246"/>
              <a:gd name="connsiteX83" fmla="*/ 1665608 w 7723786"/>
              <a:gd name="connsiteY83" fmla="*/ 900907 h 5568246"/>
              <a:gd name="connsiteX84" fmla="*/ 1934704 w 7723786"/>
              <a:gd name="connsiteY84" fmla="*/ 1246145 h 5568246"/>
              <a:gd name="connsiteX85" fmla="*/ 1848126 w 7723786"/>
              <a:gd name="connsiteY85" fmla="*/ 1196269 h 5568246"/>
              <a:gd name="connsiteX86" fmla="*/ 2047802 w 7723786"/>
              <a:gd name="connsiteY86" fmla="*/ 851031 h 5568246"/>
              <a:gd name="connsiteX87" fmla="*/ 2134381 w 7723786"/>
              <a:gd name="connsiteY87" fmla="*/ 900907 h 5568246"/>
              <a:gd name="connsiteX88" fmla="*/ 2403087 w 7723786"/>
              <a:gd name="connsiteY88" fmla="*/ 1246145 h 5568246"/>
              <a:gd name="connsiteX89" fmla="*/ 2316508 w 7723786"/>
              <a:gd name="connsiteY89" fmla="*/ 1196269 h 5568246"/>
              <a:gd name="connsiteX90" fmla="*/ 2516185 w 7723786"/>
              <a:gd name="connsiteY90" fmla="*/ 851031 h 5568246"/>
              <a:gd name="connsiteX91" fmla="*/ 2602764 w 7723786"/>
              <a:gd name="connsiteY91" fmla="*/ 900907 h 5568246"/>
              <a:gd name="connsiteX92" fmla="*/ 2871469 w 7723786"/>
              <a:gd name="connsiteY92" fmla="*/ 1246145 h 5568246"/>
              <a:gd name="connsiteX93" fmla="*/ 2784891 w 7723786"/>
              <a:gd name="connsiteY93" fmla="*/ 1196269 h 5568246"/>
              <a:gd name="connsiteX94" fmla="*/ 2984568 w 7723786"/>
              <a:gd name="connsiteY94" fmla="*/ 851031 h 5568246"/>
              <a:gd name="connsiteX95" fmla="*/ 3071146 w 7723786"/>
              <a:gd name="connsiteY95" fmla="*/ 900907 h 5568246"/>
              <a:gd name="connsiteX96" fmla="*/ 3339852 w 7723786"/>
              <a:gd name="connsiteY96" fmla="*/ 1246145 h 5568246"/>
              <a:gd name="connsiteX97" fmla="*/ 3253274 w 7723786"/>
              <a:gd name="connsiteY97" fmla="*/ 1196269 h 5568246"/>
              <a:gd name="connsiteX98" fmla="*/ 3452950 w 7723786"/>
              <a:gd name="connsiteY98" fmla="*/ 851031 h 5568246"/>
              <a:gd name="connsiteX99" fmla="*/ 3539529 w 7723786"/>
              <a:gd name="connsiteY99" fmla="*/ 900907 h 5568246"/>
              <a:gd name="connsiteX100" fmla="*/ 3808235 w 7723786"/>
              <a:gd name="connsiteY100" fmla="*/ 1246145 h 5568246"/>
              <a:gd name="connsiteX101" fmla="*/ 3721656 w 7723786"/>
              <a:gd name="connsiteY101" fmla="*/ 1196269 h 5568246"/>
              <a:gd name="connsiteX102" fmla="*/ 3921333 w 7723786"/>
              <a:gd name="connsiteY102" fmla="*/ 851031 h 5568246"/>
              <a:gd name="connsiteX103" fmla="*/ 4007911 w 7723786"/>
              <a:gd name="connsiteY103" fmla="*/ 900907 h 5568246"/>
              <a:gd name="connsiteX104" fmla="*/ 4276618 w 7723786"/>
              <a:gd name="connsiteY104" fmla="*/ 1246145 h 5568246"/>
              <a:gd name="connsiteX105" fmla="*/ 4190039 w 7723786"/>
              <a:gd name="connsiteY105" fmla="*/ 1196269 h 5568246"/>
              <a:gd name="connsiteX106" fmla="*/ 4190429 w 7723786"/>
              <a:gd name="connsiteY106" fmla="*/ 1196269 h 5568246"/>
              <a:gd name="connsiteX107" fmla="*/ 4390105 w 7723786"/>
              <a:gd name="connsiteY107" fmla="*/ 851031 h 5568246"/>
              <a:gd name="connsiteX108" fmla="*/ 4476294 w 7723786"/>
              <a:gd name="connsiteY108" fmla="*/ 900907 h 5568246"/>
              <a:gd name="connsiteX109" fmla="*/ 4745000 w 7723786"/>
              <a:gd name="connsiteY109" fmla="*/ 1246145 h 5568246"/>
              <a:gd name="connsiteX110" fmla="*/ 4658421 w 7723786"/>
              <a:gd name="connsiteY110" fmla="*/ 1196269 h 5568246"/>
              <a:gd name="connsiteX111" fmla="*/ 4858098 w 7723786"/>
              <a:gd name="connsiteY111" fmla="*/ 851031 h 5568246"/>
              <a:gd name="connsiteX112" fmla="*/ 4944677 w 7723786"/>
              <a:gd name="connsiteY112" fmla="*/ 900907 h 5568246"/>
              <a:gd name="connsiteX113" fmla="*/ 5213383 w 7723786"/>
              <a:gd name="connsiteY113" fmla="*/ 1246145 h 5568246"/>
              <a:gd name="connsiteX114" fmla="*/ 5126804 w 7723786"/>
              <a:gd name="connsiteY114" fmla="*/ 1196269 h 5568246"/>
              <a:gd name="connsiteX115" fmla="*/ 5127194 w 7723786"/>
              <a:gd name="connsiteY115" fmla="*/ 1196269 h 5568246"/>
              <a:gd name="connsiteX116" fmla="*/ 5326871 w 7723786"/>
              <a:gd name="connsiteY116" fmla="*/ 851031 h 5568246"/>
              <a:gd name="connsiteX117" fmla="*/ 5413060 w 7723786"/>
              <a:gd name="connsiteY117" fmla="*/ 900907 h 5568246"/>
              <a:gd name="connsiteX118" fmla="*/ 5681375 w 7723786"/>
              <a:gd name="connsiteY118" fmla="*/ 1246145 h 5568246"/>
              <a:gd name="connsiteX119" fmla="*/ 5595187 w 7723786"/>
              <a:gd name="connsiteY119" fmla="*/ 1196269 h 5568246"/>
              <a:gd name="connsiteX120" fmla="*/ 5594796 w 7723786"/>
              <a:gd name="connsiteY120" fmla="*/ 1196269 h 5568246"/>
              <a:gd name="connsiteX121" fmla="*/ 5794474 w 7723786"/>
              <a:gd name="connsiteY121" fmla="*/ 851031 h 5568246"/>
              <a:gd name="connsiteX122" fmla="*/ 5881052 w 7723786"/>
              <a:gd name="connsiteY122" fmla="*/ 900907 h 5568246"/>
              <a:gd name="connsiteX123" fmla="*/ 6149758 w 7723786"/>
              <a:gd name="connsiteY123" fmla="*/ 1246145 h 5568246"/>
              <a:gd name="connsiteX124" fmla="*/ 6063569 w 7723786"/>
              <a:gd name="connsiteY124" fmla="*/ 1196269 h 5568246"/>
              <a:gd name="connsiteX125" fmla="*/ 6063180 w 7723786"/>
              <a:gd name="connsiteY125" fmla="*/ 1196269 h 5568246"/>
              <a:gd name="connsiteX126" fmla="*/ 6159610 w 7723786"/>
              <a:gd name="connsiteY126" fmla="*/ 1029543 h 5568246"/>
              <a:gd name="connsiteX127" fmla="*/ 6236525 w 7723786"/>
              <a:gd name="connsiteY127" fmla="*/ 1096126 h 5568246"/>
              <a:gd name="connsiteX128" fmla="*/ 0 w 7723786"/>
              <a:gd name="connsiteY128" fmla="*/ 1748942 h 5568246"/>
              <a:gd name="connsiteX129" fmla="*/ 0 w 7723786"/>
              <a:gd name="connsiteY129" fmla="*/ 1550047 h 5568246"/>
              <a:gd name="connsiteX130" fmla="*/ 64541 w 7723786"/>
              <a:gd name="connsiteY130" fmla="*/ 1438457 h 5568246"/>
              <a:gd name="connsiteX131" fmla="*/ 94771 w 7723786"/>
              <a:gd name="connsiteY131" fmla="*/ 1405223 h 5568246"/>
              <a:gd name="connsiteX132" fmla="*/ 172712 w 7723786"/>
              <a:gd name="connsiteY132" fmla="*/ 1450326 h 5568246"/>
              <a:gd name="connsiteX133" fmla="*/ 441417 w 7723786"/>
              <a:gd name="connsiteY133" fmla="*/ 1795564 h 5568246"/>
              <a:gd name="connsiteX134" fmla="*/ 354839 w 7723786"/>
              <a:gd name="connsiteY134" fmla="*/ 1745688 h 5568246"/>
              <a:gd name="connsiteX135" fmla="*/ 554516 w 7723786"/>
              <a:gd name="connsiteY135" fmla="*/ 1400450 h 5568246"/>
              <a:gd name="connsiteX136" fmla="*/ 641094 w 7723786"/>
              <a:gd name="connsiteY136" fmla="*/ 1450326 h 5568246"/>
              <a:gd name="connsiteX137" fmla="*/ 909410 w 7723786"/>
              <a:gd name="connsiteY137" fmla="*/ 1795564 h 5568246"/>
              <a:gd name="connsiteX138" fmla="*/ 823222 w 7723786"/>
              <a:gd name="connsiteY138" fmla="*/ 1745688 h 5568246"/>
              <a:gd name="connsiteX139" fmla="*/ 1022898 w 7723786"/>
              <a:gd name="connsiteY139" fmla="*/ 1400450 h 5568246"/>
              <a:gd name="connsiteX140" fmla="*/ 1109087 w 7723786"/>
              <a:gd name="connsiteY140" fmla="*/ 1450326 h 5568246"/>
              <a:gd name="connsiteX141" fmla="*/ 1377793 w 7723786"/>
              <a:gd name="connsiteY141" fmla="*/ 1795564 h 5568246"/>
              <a:gd name="connsiteX142" fmla="*/ 1291604 w 7723786"/>
              <a:gd name="connsiteY142" fmla="*/ 1745688 h 5568246"/>
              <a:gd name="connsiteX143" fmla="*/ 1491281 w 7723786"/>
              <a:gd name="connsiteY143" fmla="*/ 1400450 h 5568246"/>
              <a:gd name="connsiteX144" fmla="*/ 1577470 w 7723786"/>
              <a:gd name="connsiteY144" fmla="*/ 1450326 h 5568246"/>
              <a:gd name="connsiteX145" fmla="*/ 1846175 w 7723786"/>
              <a:gd name="connsiteY145" fmla="*/ 1795564 h 5568246"/>
              <a:gd name="connsiteX146" fmla="*/ 1759987 w 7723786"/>
              <a:gd name="connsiteY146" fmla="*/ 1745688 h 5568246"/>
              <a:gd name="connsiteX147" fmla="*/ 1759597 w 7723786"/>
              <a:gd name="connsiteY147" fmla="*/ 1745688 h 5568246"/>
              <a:gd name="connsiteX148" fmla="*/ 1959274 w 7723786"/>
              <a:gd name="connsiteY148" fmla="*/ 1400450 h 5568246"/>
              <a:gd name="connsiteX149" fmla="*/ 2045852 w 7723786"/>
              <a:gd name="connsiteY149" fmla="*/ 1450326 h 5568246"/>
              <a:gd name="connsiteX150" fmla="*/ 2314558 w 7723786"/>
              <a:gd name="connsiteY150" fmla="*/ 1795564 h 5568246"/>
              <a:gd name="connsiteX151" fmla="*/ 2228370 w 7723786"/>
              <a:gd name="connsiteY151" fmla="*/ 1745688 h 5568246"/>
              <a:gd name="connsiteX152" fmla="*/ 2227979 w 7723786"/>
              <a:gd name="connsiteY152" fmla="*/ 1745688 h 5568246"/>
              <a:gd name="connsiteX153" fmla="*/ 2427656 w 7723786"/>
              <a:gd name="connsiteY153" fmla="*/ 1400450 h 5568246"/>
              <a:gd name="connsiteX154" fmla="*/ 2514235 w 7723786"/>
              <a:gd name="connsiteY154" fmla="*/ 1450326 h 5568246"/>
              <a:gd name="connsiteX155" fmla="*/ 2782941 w 7723786"/>
              <a:gd name="connsiteY155" fmla="*/ 1795564 h 5568246"/>
              <a:gd name="connsiteX156" fmla="*/ 2696752 w 7723786"/>
              <a:gd name="connsiteY156" fmla="*/ 1745688 h 5568246"/>
              <a:gd name="connsiteX157" fmla="*/ 2696362 w 7723786"/>
              <a:gd name="connsiteY157" fmla="*/ 1745688 h 5568246"/>
              <a:gd name="connsiteX158" fmla="*/ 2896039 w 7723786"/>
              <a:gd name="connsiteY158" fmla="*/ 1400450 h 5568246"/>
              <a:gd name="connsiteX159" fmla="*/ 2982618 w 7723786"/>
              <a:gd name="connsiteY159" fmla="*/ 1450326 h 5568246"/>
              <a:gd name="connsiteX160" fmla="*/ 3251714 w 7723786"/>
              <a:gd name="connsiteY160" fmla="*/ 1795564 h 5568246"/>
              <a:gd name="connsiteX161" fmla="*/ 3165135 w 7723786"/>
              <a:gd name="connsiteY161" fmla="*/ 1745688 h 5568246"/>
              <a:gd name="connsiteX162" fmla="*/ 3364812 w 7723786"/>
              <a:gd name="connsiteY162" fmla="*/ 1400450 h 5568246"/>
              <a:gd name="connsiteX163" fmla="*/ 3451390 w 7723786"/>
              <a:gd name="connsiteY163" fmla="*/ 1450326 h 5568246"/>
              <a:gd name="connsiteX164" fmla="*/ 3720096 w 7723786"/>
              <a:gd name="connsiteY164" fmla="*/ 1795564 h 5568246"/>
              <a:gd name="connsiteX165" fmla="*/ 3633518 w 7723786"/>
              <a:gd name="connsiteY165" fmla="*/ 1745688 h 5568246"/>
              <a:gd name="connsiteX166" fmla="*/ 3833194 w 7723786"/>
              <a:gd name="connsiteY166" fmla="*/ 1400450 h 5568246"/>
              <a:gd name="connsiteX167" fmla="*/ 3919773 w 7723786"/>
              <a:gd name="connsiteY167" fmla="*/ 1450326 h 5568246"/>
              <a:gd name="connsiteX168" fmla="*/ 4188479 w 7723786"/>
              <a:gd name="connsiteY168" fmla="*/ 1795564 h 5568246"/>
              <a:gd name="connsiteX169" fmla="*/ 4101900 w 7723786"/>
              <a:gd name="connsiteY169" fmla="*/ 1745688 h 5568246"/>
              <a:gd name="connsiteX170" fmla="*/ 4301577 w 7723786"/>
              <a:gd name="connsiteY170" fmla="*/ 1400450 h 5568246"/>
              <a:gd name="connsiteX171" fmla="*/ 4388155 w 7723786"/>
              <a:gd name="connsiteY171" fmla="*/ 1450326 h 5568246"/>
              <a:gd name="connsiteX172" fmla="*/ 4656862 w 7723786"/>
              <a:gd name="connsiteY172" fmla="*/ 1795564 h 5568246"/>
              <a:gd name="connsiteX173" fmla="*/ 4570283 w 7723786"/>
              <a:gd name="connsiteY173" fmla="*/ 1745688 h 5568246"/>
              <a:gd name="connsiteX174" fmla="*/ 4570673 w 7723786"/>
              <a:gd name="connsiteY174" fmla="*/ 1745688 h 5568246"/>
              <a:gd name="connsiteX175" fmla="*/ 4770349 w 7723786"/>
              <a:gd name="connsiteY175" fmla="*/ 1400450 h 5568246"/>
              <a:gd name="connsiteX176" fmla="*/ 4856538 w 7723786"/>
              <a:gd name="connsiteY176" fmla="*/ 1450326 h 5568246"/>
              <a:gd name="connsiteX177" fmla="*/ 5125244 w 7723786"/>
              <a:gd name="connsiteY177" fmla="*/ 1795564 h 5568246"/>
              <a:gd name="connsiteX178" fmla="*/ 5038665 w 7723786"/>
              <a:gd name="connsiteY178" fmla="*/ 1745688 h 5568246"/>
              <a:gd name="connsiteX179" fmla="*/ 5238342 w 7723786"/>
              <a:gd name="connsiteY179" fmla="*/ 1400450 h 5568246"/>
              <a:gd name="connsiteX180" fmla="*/ 5324921 w 7723786"/>
              <a:gd name="connsiteY180" fmla="*/ 1450326 h 5568246"/>
              <a:gd name="connsiteX181" fmla="*/ 5593627 w 7723786"/>
              <a:gd name="connsiteY181" fmla="*/ 1795564 h 5568246"/>
              <a:gd name="connsiteX182" fmla="*/ 5507048 w 7723786"/>
              <a:gd name="connsiteY182" fmla="*/ 1745688 h 5568246"/>
              <a:gd name="connsiteX183" fmla="*/ 5507438 w 7723786"/>
              <a:gd name="connsiteY183" fmla="*/ 1745688 h 5568246"/>
              <a:gd name="connsiteX184" fmla="*/ 5707115 w 7723786"/>
              <a:gd name="connsiteY184" fmla="*/ 1400450 h 5568246"/>
              <a:gd name="connsiteX185" fmla="*/ 5793304 w 7723786"/>
              <a:gd name="connsiteY185" fmla="*/ 1450326 h 5568246"/>
              <a:gd name="connsiteX186" fmla="*/ 6061619 w 7723786"/>
              <a:gd name="connsiteY186" fmla="*/ 1795564 h 5568246"/>
              <a:gd name="connsiteX187" fmla="*/ 5975431 w 7723786"/>
              <a:gd name="connsiteY187" fmla="*/ 1745688 h 5568246"/>
              <a:gd name="connsiteX188" fmla="*/ 6175108 w 7723786"/>
              <a:gd name="connsiteY188" fmla="*/ 1400450 h 5568246"/>
              <a:gd name="connsiteX189" fmla="*/ 6261296 w 7723786"/>
              <a:gd name="connsiteY189" fmla="*/ 1450326 h 5568246"/>
              <a:gd name="connsiteX190" fmla="*/ 6530392 w 7723786"/>
              <a:gd name="connsiteY190" fmla="*/ 1795564 h 5568246"/>
              <a:gd name="connsiteX191" fmla="*/ 6443813 w 7723786"/>
              <a:gd name="connsiteY191" fmla="*/ 1745688 h 5568246"/>
              <a:gd name="connsiteX192" fmla="*/ 6444203 w 7723786"/>
              <a:gd name="connsiteY192" fmla="*/ 1745688 h 5568246"/>
              <a:gd name="connsiteX193" fmla="*/ 6605391 w 7723786"/>
              <a:gd name="connsiteY193" fmla="*/ 1466998 h 5568246"/>
              <a:gd name="connsiteX194" fmla="*/ 6675706 w 7723786"/>
              <a:gd name="connsiteY194" fmla="*/ 1544317 h 5568246"/>
              <a:gd name="connsiteX195" fmla="*/ 0 w 7723786"/>
              <a:gd name="connsiteY195" fmla="*/ 2162439 h 5568246"/>
              <a:gd name="connsiteX196" fmla="*/ 0 w 7723786"/>
              <a:gd name="connsiteY196" fmla="*/ 1963544 h 5568246"/>
              <a:gd name="connsiteX197" fmla="*/ 8134 w 7723786"/>
              <a:gd name="connsiteY197" fmla="*/ 1949480 h 5568246"/>
              <a:gd name="connsiteX198" fmla="*/ 94323 w 7723786"/>
              <a:gd name="connsiteY198" fmla="*/ 1999356 h 5568246"/>
              <a:gd name="connsiteX199" fmla="*/ 362639 w 7723786"/>
              <a:gd name="connsiteY199" fmla="*/ 2344594 h 5568246"/>
              <a:gd name="connsiteX200" fmla="*/ 276450 w 7723786"/>
              <a:gd name="connsiteY200" fmla="*/ 2294718 h 5568246"/>
              <a:gd name="connsiteX201" fmla="*/ 276060 w 7723786"/>
              <a:gd name="connsiteY201" fmla="*/ 2294718 h 5568246"/>
              <a:gd name="connsiteX202" fmla="*/ 475737 w 7723786"/>
              <a:gd name="connsiteY202" fmla="*/ 1949480 h 5568246"/>
              <a:gd name="connsiteX203" fmla="*/ 562316 w 7723786"/>
              <a:gd name="connsiteY203" fmla="*/ 1999356 h 5568246"/>
              <a:gd name="connsiteX204" fmla="*/ 831411 w 7723786"/>
              <a:gd name="connsiteY204" fmla="*/ 2344594 h 5568246"/>
              <a:gd name="connsiteX205" fmla="*/ 744833 w 7723786"/>
              <a:gd name="connsiteY205" fmla="*/ 2294718 h 5568246"/>
              <a:gd name="connsiteX206" fmla="*/ 944510 w 7723786"/>
              <a:gd name="connsiteY206" fmla="*/ 1949480 h 5568246"/>
              <a:gd name="connsiteX207" fmla="*/ 1031088 w 7723786"/>
              <a:gd name="connsiteY207" fmla="*/ 1999356 h 5568246"/>
              <a:gd name="connsiteX208" fmla="*/ 1299404 w 7723786"/>
              <a:gd name="connsiteY208" fmla="*/ 2344594 h 5568246"/>
              <a:gd name="connsiteX209" fmla="*/ 1213215 w 7723786"/>
              <a:gd name="connsiteY209" fmla="*/ 2294718 h 5568246"/>
              <a:gd name="connsiteX210" fmla="*/ 1212825 w 7723786"/>
              <a:gd name="connsiteY210" fmla="*/ 2294718 h 5568246"/>
              <a:gd name="connsiteX211" fmla="*/ 1412502 w 7723786"/>
              <a:gd name="connsiteY211" fmla="*/ 1949480 h 5568246"/>
              <a:gd name="connsiteX212" fmla="*/ 1499081 w 7723786"/>
              <a:gd name="connsiteY212" fmla="*/ 1999356 h 5568246"/>
              <a:gd name="connsiteX213" fmla="*/ 1768177 w 7723786"/>
              <a:gd name="connsiteY213" fmla="*/ 2344594 h 5568246"/>
              <a:gd name="connsiteX214" fmla="*/ 1681598 w 7723786"/>
              <a:gd name="connsiteY214" fmla="*/ 2294718 h 5568246"/>
              <a:gd name="connsiteX215" fmla="*/ 1881275 w 7723786"/>
              <a:gd name="connsiteY215" fmla="*/ 1949480 h 5568246"/>
              <a:gd name="connsiteX216" fmla="*/ 1967854 w 7723786"/>
              <a:gd name="connsiteY216" fmla="*/ 1999356 h 5568246"/>
              <a:gd name="connsiteX217" fmla="*/ 2236559 w 7723786"/>
              <a:gd name="connsiteY217" fmla="*/ 2344594 h 5568246"/>
              <a:gd name="connsiteX218" fmla="*/ 2149981 w 7723786"/>
              <a:gd name="connsiteY218" fmla="*/ 2294718 h 5568246"/>
              <a:gd name="connsiteX219" fmla="*/ 2349658 w 7723786"/>
              <a:gd name="connsiteY219" fmla="*/ 1949480 h 5568246"/>
              <a:gd name="connsiteX220" fmla="*/ 2436236 w 7723786"/>
              <a:gd name="connsiteY220" fmla="*/ 1999356 h 5568246"/>
              <a:gd name="connsiteX221" fmla="*/ 2704942 w 7723786"/>
              <a:gd name="connsiteY221" fmla="*/ 2344594 h 5568246"/>
              <a:gd name="connsiteX222" fmla="*/ 2618364 w 7723786"/>
              <a:gd name="connsiteY222" fmla="*/ 2294718 h 5568246"/>
              <a:gd name="connsiteX223" fmla="*/ 2818040 w 7723786"/>
              <a:gd name="connsiteY223" fmla="*/ 1949480 h 5568246"/>
              <a:gd name="connsiteX224" fmla="*/ 2904619 w 7723786"/>
              <a:gd name="connsiteY224" fmla="*/ 1999356 h 5568246"/>
              <a:gd name="connsiteX225" fmla="*/ 3173325 w 7723786"/>
              <a:gd name="connsiteY225" fmla="*/ 2344594 h 5568246"/>
              <a:gd name="connsiteX226" fmla="*/ 3086746 w 7723786"/>
              <a:gd name="connsiteY226" fmla="*/ 2294718 h 5568246"/>
              <a:gd name="connsiteX227" fmla="*/ 3286423 w 7723786"/>
              <a:gd name="connsiteY227" fmla="*/ 1949480 h 5568246"/>
              <a:gd name="connsiteX228" fmla="*/ 3373002 w 7723786"/>
              <a:gd name="connsiteY228" fmla="*/ 1999356 h 5568246"/>
              <a:gd name="connsiteX229" fmla="*/ 3641707 w 7723786"/>
              <a:gd name="connsiteY229" fmla="*/ 2344594 h 5568246"/>
              <a:gd name="connsiteX230" fmla="*/ 3555129 w 7723786"/>
              <a:gd name="connsiteY230" fmla="*/ 2294718 h 5568246"/>
              <a:gd name="connsiteX231" fmla="*/ 3754806 w 7723786"/>
              <a:gd name="connsiteY231" fmla="*/ 1949480 h 5568246"/>
              <a:gd name="connsiteX232" fmla="*/ 3841384 w 7723786"/>
              <a:gd name="connsiteY232" fmla="*/ 1999356 h 5568246"/>
              <a:gd name="connsiteX233" fmla="*/ 4110090 w 7723786"/>
              <a:gd name="connsiteY233" fmla="*/ 2344594 h 5568246"/>
              <a:gd name="connsiteX234" fmla="*/ 4023511 w 7723786"/>
              <a:gd name="connsiteY234" fmla="*/ 2294718 h 5568246"/>
              <a:gd name="connsiteX235" fmla="*/ 4223188 w 7723786"/>
              <a:gd name="connsiteY235" fmla="*/ 1949480 h 5568246"/>
              <a:gd name="connsiteX236" fmla="*/ 4309767 w 7723786"/>
              <a:gd name="connsiteY236" fmla="*/ 1999356 h 5568246"/>
              <a:gd name="connsiteX237" fmla="*/ 4578473 w 7723786"/>
              <a:gd name="connsiteY237" fmla="*/ 2344594 h 5568246"/>
              <a:gd name="connsiteX238" fmla="*/ 4491894 w 7723786"/>
              <a:gd name="connsiteY238" fmla="*/ 2294718 h 5568246"/>
              <a:gd name="connsiteX239" fmla="*/ 4691571 w 7723786"/>
              <a:gd name="connsiteY239" fmla="*/ 1949480 h 5568246"/>
              <a:gd name="connsiteX240" fmla="*/ 4778149 w 7723786"/>
              <a:gd name="connsiteY240" fmla="*/ 1999356 h 5568246"/>
              <a:gd name="connsiteX241" fmla="*/ 5046856 w 7723786"/>
              <a:gd name="connsiteY241" fmla="*/ 2344594 h 5568246"/>
              <a:gd name="connsiteX242" fmla="*/ 4960277 w 7723786"/>
              <a:gd name="connsiteY242" fmla="*/ 2294718 h 5568246"/>
              <a:gd name="connsiteX243" fmla="*/ 4960667 w 7723786"/>
              <a:gd name="connsiteY243" fmla="*/ 2294718 h 5568246"/>
              <a:gd name="connsiteX244" fmla="*/ 5160343 w 7723786"/>
              <a:gd name="connsiteY244" fmla="*/ 1949480 h 5568246"/>
              <a:gd name="connsiteX245" fmla="*/ 5246532 w 7723786"/>
              <a:gd name="connsiteY245" fmla="*/ 1999356 h 5568246"/>
              <a:gd name="connsiteX246" fmla="*/ 5515238 w 7723786"/>
              <a:gd name="connsiteY246" fmla="*/ 2344594 h 5568246"/>
              <a:gd name="connsiteX247" fmla="*/ 5428659 w 7723786"/>
              <a:gd name="connsiteY247" fmla="*/ 2294718 h 5568246"/>
              <a:gd name="connsiteX248" fmla="*/ 5429049 w 7723786"/>
              <a:gd name="connsiteY248" fmla="*/ 2294718 h 5568246"/>
              <a:gd name="connsiteX249" fmla="*/ 5628726 w 7723786"/>
              <a:gd name="connsiteY249" fmla="*/ 1949480 h 5568246"/>
              <a:gd name="connsiteX250" fmla="*/ 5714915 w 7723786"/>
              <a:gd name="connsiteY250" fmla="*/ 1999356 h 5568246"/>
              <a:gd name="connsiteX251" fmla="*/ 5983231 w 7723786"/>
              <a:gd name="connsiteY251" fmla="*/ 2344594 h 5568246"/>
              <a:gd name="connsiteX252" fmla="*/ 5897042 w 7723786"/>
              <a:gd name="connsiteY252" fmla="*/ 2294718 h 5568246"/>
              <a:gd name="connsiteX253" fmla="*/ 5896652 w 7723786"/>
              <a:gd name="connsiteY253" fmla="*/ 2294718 h 5568246"/>
              <a:gd name="connsiteX254" fmla="*/ 6096329 w 7723786"/>
              <a:gd name="connsiteY254" fmla="*/ 1949480 h 5568246"/>
              <a:gd name="connsiteX255" fmla="*/ 6182907 w 7723786"/>
              <a:gd name="connsiteY255" fmla="*/ 1999356 h 5568246"/>
              <a:gd name="connsiteX256" fmla="*/ 6451613 w 7723786"/>
              <a:gd name="connsiteY256" fmla="*/ 2344594 h 5568246"/>
              <a:gd name="connsiteX257" fmla="*/ 6365425 w 7723786"/>
              <a:gd name="connsiteY257" fmla="*/ 2294718 h 5568246"/>
              <a:gd name="connsiteX258" fmla="*/ 6365034 w 7723786"/>
              <a:gd name="connsiteY258" fmla="*/ 2294718 h 5568246"/>
              <a:gd name="connsiteX259" fmla="*/ 6564712 w 7723786"/>
              <a:gd name="connsiteY259" fmla="*/ 1949480 h 5568246"/>
              <a:gd name="connsiteX260" fmla="*/ 6651290 w 7723786"/>
              <a:gd name="connsiteY260" fmla="*/ 1999356 h 5568246"/>
              <a:gd name="connsiteX261" fmla="*/ 6920386 w 7723786"/>
              <a:gd name="connsiteY261" fmla="*/ 2344594 h 5568246"/>
              <a:gd name="connsiteX262" fmla="*/ 6833807 w 7723786"/>
              <a:gd name="connsiteY262" fmla="*/ 2294718 h 5568246"/>
              <a:gd name="connsiteX263" fmla="*/ 7010619 w 7723786"/>
              <a:gd name="connsiteY263" fmla="*/ 1989013 h 5568246"/>
              <a:gd name="connsiteX264" fmla="*/ 7069767 w 7723786"/>
              <a:gd name="connsiteY264" fmla="*/ 2086317 h 5568246"/>
              <a:gd name="connsiteX265" fmla="*/ 0 w 7723786"/>
              <a:gd name="connsiteY265" fmla="*/ 2573628 h 5568246"/>
              <a:gd name="connsiteX266" fmla="*/ 0 w 7723786"/>
              <a:gd name="connsiteY266" fmla="*/ 2540495 h 5568246"/>
              <a:gd name="connsiteX267" fmla="*/ 14374 w 7723786"/>
              <a:gd name="connsiteY267" fmla="*/ 2548775 h 5568246"/>
              <a:gd name="connsiteX268" fmla="*/ 283080 w 7723786"/>
              <a:gd name="connsiteY268" fmla="*/ 2894013 h 5568246"/>
              <a:gd name="connsiteX269" fmla="*/ 196501 w 7723786"/>
              <a:gd name="connsiteY269" fmla="*/ 2844137 h 5568246"/>
              <a:gd name="connsiteX270" fmla="*/ 396178 w 7723786"/>
              <a:gd name="connsiteY270" fmla="*/ 2498899 h 5568246"/>
              <a:gd name="connsiteX271" fmla="*/ 482757 w 7723786"/>
              <a:gd name="connsiteY271" fmla="*/ 2548775 h 5568246"/>
              <a:gd name="connsiteX272" fmla="*/ 751463 w 7723786"/>
              <a:gd name="connsiteY272" fmla="*/ 2894013 h 5568246"/>
              <a:gd name="connsiteX273" fmla="*/ 664884 w 7723786"/>
              <a:gd name="connsiteY273" fmla="*/ 2844137 h 5568246"/>
              <a:gd name="connsiteX274" fmla="*/ 864561 w 7723786"/>
              <a:gd name="connsiteY274" fmla="*/ 2498899 h 5568246"/>
              <a:gd name="connsiteX275" fmla="*/ 951139 w 7723786"/>
              <a:gd name="connsiteY275" fmla="*/ 2548775 h 5568246"/>
              <a:gd name="connsiteX276" fmla="*/ 1219845 w 7723786"/>
              <a:gd name="connsiteY276" fmla="*/ 2894013 h 5568246"/>
              <a:gd name="connsiteX277" fmla="*/ 1133267 w 7723786"/>
              <a:gd name="connsiteY277" fmla="*/ 2844137 h 5568246"/>
              <a:gd name="connsiteX278" fmla="*/ 1332943 w 7723786"/>
              <a:gd name="connsiteY278" fmla="*/ 2498899 h 5568246"/>
              <a:gd name="connsiteX279" fmla="*/ 1419522 w 7723786"/>
              <a:gd name="connsiteY279" fmla="*/ 2548775 h 5568246"/>
              <a:gd name="connsiteX280" fmla="*/ 1688228 w 7723786"/>
              <a:gd name="connsiteY280" fmla="*/ 2894013 h 5568246"/>
              <a:gd name="connsiteX281" fmla="*/ 1601649 w 7723786"/>
              <a:gd name="connsiteY281" fmla="*/ 2844137 h 5568246"/>
              <a:gd name="connsiteX282" fmla="*/ 1801326 w 7723786"/>
              <a:gd name="connsiteY282" fmla="*/ 2498899 h 5568246"/>
              <a:gd name="connsiteX283" fmla="*/ 1887905 w 7723786"/>
              <a:gd name="connsiteY283" fmla="*/ 2548775 h 5568246"/>
              <a:gd name="connsiteX284" fmla="*/ 2156611 w 7723786"/>
              <a:gd name="connsiteY284" fmla="*/ 2894013 h 5568246"/>
              <a:gd name="connsiteX285" fmla="*/ 2070032 w 7723786"/>
              <a:gd name="connsiteY285" fmla="*/ 2844137 h 5568246"/>
              <a:gd name="connsiteX286" fmla="*/ 2269709 w 7723786"/>
              <a:gd name="connsiteY286" fmla="*/ 2498899 h 5568246"/>
              <a:gd name="connsiteX287" fmla="*/ 2356287 w 7723786"/>
              <a:gd name="connsiteY287" fmla="*/ 2548775 h 5568246"/>
              <a:gd name="connsiteX288" fmla="*/ 2624993 w 7723786"/>
              <a:gd name="connsiteY288" fmla="*/ 2894013 h 5568246"/>
              <a:gd name="connsiteX289" fmla="*/ 2538415 w 7723786"/>
              <a:gd name="connsiteY289" fmla="*/ 2844137 h 5568246"/>
              <a:gd name="connsiteX290" fmla="*/ 2738092 w 7723786"/>
              <a:gd name="connsiteY290" fmla="*/ 2498899 h 5568246"/>
              <a:gd name="connsiteX291" fmla="*/ 2824670 w 7723786"/>
              <a:gd name="connsiteY291" fmla="*/ 2548775 h 5568246"/>
              <a:gd name="connsiteX292" fmla="*/ 3093376 w 7723786"/>
              <a:gd name="connsiteY292" fmla="*/ 2894013 h 5568246"/>
              <a:gd name="connsiteX293" fmla="*/ 3006797 w 7723786"/>
              <a:gd name="connsiteY293" fmla="*/ 2844137 h 5568246"/>
              <a:gd name="connsiteX294" fmla="*/ 3206474 w 7723786"/>
              <a:gd name="connsiteY294" fmla="*/ 2498899 h 5568246"/>
              <a:gd name="connsiteX295" fmla="*/ 3293053 w 7723786"/>
              <a:gd name="connsiteY295" fmla="*/ 2548775 h 5568246"/>
              <a:gd name="connsiteX296" fmla="*/ 3561759 w 7723786"/>
              <a:gd name="connsiteY296" fmla="*/ 2894013 h 5568246"/>
              <a:gd name="connsiteX297" fmla="*/ 3475180 w 7723786"/>
              <a:gd name="connsiteY297" fmla="*/ 2844137 h 5568246"/>
              <a:gd name="connsiteX298" fmla="*/ 3674857 w 7723786"/>
              <a:gd name="connsiteY298" fmla="*/ 2498899 h 5568246"/>
              <a:gd name="connsiteX299" fmla="*/ 3761435 w 7723786"/>
              <a:gd name="connsiteY299" fmla="*/ 2548775 h 5568246"/>
              <a:gd name="connsiteX300" fmla="*/ 4029751 w 7723786"/>
              <a:gd name="connsiteY300" fmla="*/ 2894013 h 5568246"/>
              <a:gd name="connsiteX301" fmla="*/ 3943563 w 7723786"/>
              <a:gd name="connsiteY301" fmla="*/ 2844137 h 5568246"/>
              <a:gd name="connsiteX302" fmla="*/ 4143239 w 7723786"/>
              <a:gd name="connsiteY302" fmla="*/ 2498899 h 5568246"/>
              <a:gd name="connsiteX303" fmla="*/ 4229428 w 7723786"/>
              <a:gd name="connsiteY303" fmla="*/ 2548775 h 5568246"/>
              <a:gd name="connsiteX304" fmla="*/ 4498134 w 7723786"/>
              <a:gd name="connsiteY304" fmla="*/ 2894013 h 5568246"/>
              <a:gd name="connsiteX305" fmla="*/ 4411945 w 7723786"/>
              <a:gd name="connsiteY305" fmla="*/ 2844137 h 5568246"/>
              <a:gd name="connsiteX306" fmla="*/ 4411555 w 7723786"/>
              <a:gd name="connsiteY306" fmla="*/ 2844137 h 5568246"/>
              <a:gd name="connsiteX307" fmla="*/ 4611232 w 7723786"/>
              <a:gd name="connsiteY307" fmla="*/ 2498899 h 5568246"/>
              <a:gd name="connsiteX308" fmla="*/ 4697811 w 7723786"/>
              <a:gd name="connsiteY308" fmla="*/ 2548775 h 5568246"/>
              <a:gd name="connsiteX309" fmla="*/ 4966907 w 7723786"/>
              <a:gd name="connsiteY309" fmla="*/ 2894013 h 5568246"/>
              <a:gd name="connsiteX310" fmla="*/ 4880328 w 7723786"/>
              <a:gd name="connsiteY310" fmla="*/ 2844137 h 5568246"/>
              <a:gd name="connsiteX311" fmla="*/ 5080005 w 7723786"/>
              <a:gd name="connsiteY311" fmla="*/ 2498899 h 5568246"/>
              <a:gd name="connsiteX312" fmla="*/ 5166583 w 7723786"/>
              <a:gd name="connsiteY312" fmla="*/ 2548775 h 5568246"/>
              <a:gd name="connsiteX313" fmla="*/ 5435289 w 7723786"/>
              <a:gd name="connsiteY313" fmla="*/ 2894013 h 5568246"/>
              <a:gd name="connsiteX314" fmla="*/ 5348710 w 7723786"/>
              <a:gd name="connsiteY314" fmla="*/ 2844137 h 5568246"/>
              <a:gd name="connsiteX315" fmla="*/ 5548387 w 7723786"/>
              <a:gd name="connsiteY315" fmla="*/ 2498899 h 5568246"/>
              <a:gd name="connsiteX316" fmla="*/ 5634966 w 7723786"/>
              <a:gd name="connsiteY316" fmla="*/ 2548775 h 5568246"/>
              <a:gd name="connsiteX317" fmla="*/ 5903672 w 7723786"/>
              <a:gd name="connsiteY317" fmla="*/ 2894013 h 5568246"/>
              <a:gd name="connsiteX318" fmla="*/ 5817093 w 7723786"/>
              <a:gd name="connsiteY318" fmla="*/ 2844137 h 5568246"/>
              <a:gd name="connsiteX319" fmla="*/ 6016770 w 7723786"/>
              <a:gd name="connsiteY319" fmla="*/ 2498899 h 5568246"/>
              <a:gd name="connsiteX320" fmla="*/ 6103349 w 7723786"/>
              <a:gd name="connsiteY320" fmla="*/ 2548775 h 5568246"/>
              <a:gd name="connsiteX321" fmla="*/ 6372055 w 7723786"/>
              <a:gd name="connsiteY321" fmla="*/ 2894013 h 5568246"/>
              <a:gd name="connsiteX322" fmla="*/ 6285476 w 7723786"/>
              <a:gd name="connsiteY322" fmla="*/ 2844137 h 5568246"/>
              <a:gd name="connsiteX323" fmla="*/ 6485153 w 7723786"/>
              <a:gd name="connsiteY323" fmla="*/ 2498899 h 5568246"/>
              <a:gd name="connsiteX324" fmla="*/ 6571731 w 7723786"/>
              <a:gd name="connsiteY324" fmla="*/ 2548775 h 5568246"/>
              <a:gd name="connsiteX325" fmla="*/ 6840437 w 7723786"/>
              <a:gd name="connsiteY325" fmla="*/ 2894013 h 5568246"/>
              <a:gd name="connsiteX326" fmla="*/ 6753858 w 7723786"/>
              <a:gd name="connsiteY326" fmla="*/ 2844137 h 5568246"/>
              <a:gd name="connsiteX327" fmla="*/ 6953535 w 7723786"/>
              <a:gd name="connsiteY327" fmla="*/ 2498899 h 5568246"/>
              <a:gd name="connsiteX328" fmla="*/ 7040113 w 7723786"/>
              <a:gd name="connsiteY328" fmla="*/ 2548775 h 5568246"/>
              <a:gd name="connsiteX329" fmla="*/ 7308820 w 7723786"/>
              <a:gd name="connsiteY329" fmla="*/ 2894013 h 5568246"/>
              <a:gd name="connsiteX330" fmla="*/ 7222241 w 7723786"/>
              <a:gd name="connsiteY330" fmla="*/ 2844137 h 5568246"/>
              <a:gd name="connsiteX331" fmla="*/ 7353219 w 7723786"/>
              <a:gd name="connsiteY331" fmla="*/ 2617679 h 5568246"/>
              <a:gd name="connsiteX332" fmla="*/ 7387590 w 7723786"/>
              <a:gd name="connsiteY332" fmla="*/ 2688989 h 5568246"/>
              <a:gd name="connsiteX333" fmla="*/ 7403024 w 7723786"/>
              <a:gd name="connsiteY333" fmla="*/ 2731136 h 5568246"/>
              <a:gd name="connsiteX334" fmla="*/ 7614415 w 7723786"/>
              <a:gd name="connsiteY334" fmla="*/ 3399141 h 5568246"/>
              <a:gd name="connsiteX335" fmla="*/ 7604045 w 7723786"/>
              <a:gd name="connsiteY335" fmla="*/ 3393167 h 5568246"/>
              <a:gd name="connsiteX336" fmla="*/ 7610159 w 7723786"/>
              <a:gd name="connsiteY336" fmla="*/ 3382596 h 5568246"/>
              <a:gd name="connsiteX337" fmla="*/ 196501 w 7723786"/>
              <a:gd name="connsiteY337" fmla="*/ 3443043 h 5568246"/>
              <a:gd name="connsiteX338" fmla="*/ 109923 w 7723786"/>
              <a:gd name="connsiteY338" fmla="*/ 3393167 h 5568246"/>
              <a:gd name="connsiteX339" fmla="*/ 309599 w 7723786"/>
              <a:gd name="connsiteY339" fmla="*/ 3047929 h 5568246"/>
              <a:gd name="connsiteX340" fmla="*/ 396178 w 7723786"/>
              <a:gd name="connsiteY340" fmla="*/ 3097805 h 5568246"/>
              <a:gd name="connsiteX341" fmla="*/ 664884 w 7723786"/>
              <a:gd name="connsiteY341" fmla="*/ 3443043 h 5568246"/>
              <a:gd name="connsiteX342" fmla="*/ 578305 w 7723786"/>
              <a:gd name="connsiteY342" fmla="*/ 3393167 h 5568246"/>
              <a:gd name="connsiteX343" fmla="*/ 777982 w 7723786"/>
              <a:gd name="connsiteY343" fmla="*/ 3047929 h 5568246"/>
              <a:gd name="connsiteX344" fmla="*/ 864561 w 7723786"/>
              <a:gd name="connsiteY344" fmla="*/ 3097805 h 5568246"/>
              <a:gd name="connsiteX345" fmla="*/ 1133267 w 7723786"/>
              <a:gd name="connsiteY345" fmla="*/ 3443043 h 5568246"/>
              <a:gd name="connsiteX346" fmla="*/ 1046688 w 7723786"/>
              <a:gd name="connsiteY346" fmla="*/ 3393167 h 5568246"/>
              <a:gd name="connsiteX347" fmla="*/ 1246365 w 7723786"/>
              <a:gd name="connsiteY347" fmla="*/ 3047929 h 5568246"/>
              <a:gd name="connsiteX348" fmla="*/ 1332943 w 7723786"/>
              <a:gd name="connsiteY348" fmla="*/ 3097805 h 5568246"/>
              <a:gd name="connsiteX349" fmla="*/ 1601649 w 7723786"/>
              <a:gd name="connsiteY349" fmla="*/ 3443043 h 5568246"/>
              <a:gd name="connsiteX350" fmla="*/ 1515071 w 7723786"/>
              <a:gd name="connsiteY350" fmla="*/ 3393167 h 5568246"/>
              <a:gd name="connsiteX351" fmla="*/ 1714747 w 7723786"/>
              <a:gd name="connsiteY351" fmla="*/ 3047929 h 5568246"/>
              <a:gd name="connsiteX352" fmla="*/ 1801326 w 7723786"/>
              <a:gd name="connsiteY352" fmla="*/ 3097805 h 5568246"/>
              <a:gd name="connsiteX353" fmla="*/ 2070032 w 7723786"/>
              <a:gd name="connsiteY353" fmla="*/ 3443043 h 5568246"/>
              <a:gd name="connsiteX354" fmla="*/ 1983453 w 7723786"/>
              <a:gd name="connsiteY354" fmla="*/ 3393167 h 5568246"/>
              <a:gd name="connsiteX355" fmla="*/ 2183130 w 7723786"/>
              <a:gd name="connsiteY355" fmla="*/ 3047929 h 5568246"/>
              <a:gd name="connsiteX356" fmla="*/ 2269709 w 7723786"/>
              <a:gd name="connsiteY356" fmla="*/ 3097805 h 5568246"/>
              <a:gd name="connsiteX357" fmla="*/ 2538415 w 7723786"/>
              <a:gd name="connsiteY357" fmla="*/ 3443043 h 5568246"/>
              <a:gd name="connsiteX358" fmla="*/ 2451836 w 7723786"/>
              <a:gd name="connsiteY358" fmla="*/ 3393167 h 5568246"/>
              <a:gd name="connsiteX359" fmla="*/ 2651513 w 7723786"/>
              <a:gd name="connsiteY359" fmla="*/ 3047929 h 5568246"/>
              <a:gd name="connsiteX360" fmla="*/ 2738092 w 7723786"/>
              <a:gd name="connsiteY360" fmla="*/ 3097805 h 5568246"/>
              <a:gd name="connsiteX361" fmla="*/ 3006797 w 7723786"/>
              <a:gd name="connsiteY361" fmla="*/ 3443043 h 5568246"/>
              <a:gd name="connsiteX362" fmla="*/ 2920219 w 7723786"/>
              <a:gd name="connsiteY362" fmla="*/ 3393167 h 5568246"/>
              <a:gd name="connsiteX363" fmla="*/ 2920609 w 7723786"/>
              <a:gd name="connsiteY363" fmla="*/ 3393167 h 5568246"/>
              <a:gd name="connsiteX364" fmla="*/ 3120285 w 7723786"/>
              <a:gd name="connsiteY364" fmla="*/ 3047929 h 5568246"/>
              <a:gd name="connsiteX365" fmla="*/ 3206474 w 7723786"/>
              <a:gd name="connsiteY365" fmla="*/ 3097805 h 5568246"/>
              <a:gd name="connsiteX366" fmla="*/ 3474790 w 7723786"/>
              <a:gd name="connsiteY366" fmla="*/ 3443043 h 5568246"/>
              <a:gd name="connsiteX367" fmla="*/ 3388601 w 7723786"/>
              <a:gd name="connsiteY367" fmla="*/ 3393167 h 5568246"/>
              <a:gd name="connsiteX368" fmla="*/ 3588278 w 7723786"/>
              <a:gd name="connsiteY368" fmla="*/ 3047929 h 5568246"/>
              <a:gd name="connsiteX369" fmla="*/ 3674467 w 7723786"/>
              <a:gd name="connsiteY369" fmla="*/ 3097805 h 5568246"/>
              <a:gd name="connsiteX370" fmla="*/ 3943563 w 7723786"/>
              <a:gd name="connsiteY370" fmla="*/ 3443043 h 5568246"/>
              <a:gd name="connsiteX371" fmla="*/ 3856984 w 7723786"/>
              <a:gd name="connsiteY371" fmla="*/ 3393167 h 5568246"/>
              <a:gd name="connsiteX372" fmla="*/ 4056661 w 7723786"/>
              <a:gd name="connsiteY372" fmla="*/ 3047929 h 5568246"/>
              <a:gd name="connsiteX373" fmla="*/ 4143239 w 7723786"/>
              <a:gd name="connsiteY373" fmla="*/ 3097805 h 5568246"/>
              <a:gd name="connsiteX374" fmla="*/ 4411945 w 7723786"/>
              <a:gd name="connsiteY374" fmla="*/ 3443043 h 5568246"/>
              <a:gd name="connsiteX375" fmla="*/ 4325367 w 7723786"/>
              <a:gd name="connsiteY375" fmla="*/ 3393167 h 5568246"/>
              <a:gd name="connsiteX376" fmla="*/ 4525044 w 7723786"/>
              <a:gd name="connsiteY376" fmla="*/ 3047929 h 5568246"/>
              <a:gd name="connsiteX377" fmla="*/ 4611622 w 7723786"/>
              <a:gd name="connsiteY377" fmla="*/ 3097805 h 5568246"/>
              <a:gd name="connsiteX378" fmla="*/ 4880328 w 7723786"/>
              <a:gd name="connsiteY378" fmla="*/ 3443043 h 5568246"/>
              <a:gd name="connsiteX379" fmla="*/ 4793749 w 7723786"/>
              <a:gd name="connsiteY379" fmla="*/ 3393167 h 5568246"/>
              <a:gd name="connsiteX380" fmla="*/ 4993426 w 7723786"/>
              <a:gd name="connsiteY380" fmla="*/ 3047929 h 5568246"/>
              <a:gd name="connsiteX381" fmla="*/ 5080005 w 7723786"/>
              <a:gd name="connsiteY381" fmla="*/ 3097805 h 5568246"/>
              <a:gd name="connsiteX382" fmla="*/ 5348321 w 7723786"/>
              <a:gd name="connsiteY382" fmla="*/ 3443043 h 5568246"/>
              <a:gd name="connsiteX383" fmla="*/ 5262132 w 7723786"/>
              <a:gd name="connsiteY383" fmla="*/ 3393167 h 5568246"/>
              <a:gd name="connsiteX384" fmla="*/ 5261742 w 7723786"/>
              <a:gd name="connsiteY384" fmla="*/ 3393167 h 5568246"/>
              <a:gd name="connsiteX385" fmla="*/ 5461419 w 7723786"/>
              <a:gd name="connsiteY385" fmla="*/ 3047929 h 5568246"/>
              <a:gd name="connsiteX386" fmla="*/ 5547997 w 7723786"/>
              <a:gd name="connsiteY386" fmla="*/ 3097805 h 5568246"/>
              <a:gd name="connsiteX387" fmla="*/ 5817093 w 7723786"/>
              <a:gd name="connsiteY387" fmla="*/ 3443043 h 5568246"/>
              <a:gd name="connsiteX388" fmla="*/ 5730515 w 7723786"/>
              <a:gd name="connsiteY388" fmla="*/ 3393167 h 5568246"/>
              <a:gd name="connsiteX389" fmla="*/ 5930191 w 7723786"/>
              <a:gd name="connsiteY389" fmla="*/ 3047929 h 5568246"/>
              <a:gd name="connsiteX390" fmla="*/ 6016770 w 7723786"/>
              <a:gd name="connsiteY390" fmla="*/ 3097805 h 5568246"/>
              <a:gd name="connsiteX391" fmla="*/ 6285476 w 7723786"/>
              <a:gd name="connsiteY391" fmla="*/ 3443043 h 5568246"/>
              <a:gd name="connsiteX392" fmla="*/ 6198897 w 7723786"/>
              <a:gd name="connsiteY392" fmla="*/ 3393167 h 5568246"/>
              <a:gd name="connsiteX393" fmla="*/ 6398574 w 7723786"/>
              <a:gd name="connsiteY393" fmla="*/ 3047929 h 5568246"/>
              <a:gd name="connsiteX394" fmla="*/ 6485153 w 7723786"/>
              <a:gd name="connsiteY394" fmla="*/ 3097805 h 5568246"/>
              <a:gd name="connsiteX395" fmla="*/ 6753858 w 7723786"/>
              <a:gd name="connsiteY395" fmla="*/ 3443043 h 5568246"/>
              <a:gd name="connsiteX396" fmla="*/ 6667279 w 7723786"/>
              <a:gd name="connsiteY396" fmla="*/ 3393167 h 5568246"/>
              <a:gd name="connsiteX397" fmla="*/ 6866957 w 7723786"/>
              <a:gd name="connsiteY397" fmla="*/ 3047929 h 5568246"/>
              <a:gd name="connsiteX398" fmla="*/ 6953535 w 7723786"/>
              <a:gd name="connsiteY398" fmla="*/ 3097805 h 5568246"/>
              <a:gd name="connsiteX399" fmla="*/ 7222241 w 7723786"/>
              <a:gd name="connsiteY399" fmla="*/ 3443043 h 5568246"/>
              <a:gd name="connsiteX400" fmla="*/ 7135662 w 7723786"/>
              <a:gd name="connsiteY400" fmla="*/ 3393167 h 5568246"/>
              <a:gd name="connsiteX401" fmla="*/ 7335339 w 7723786"/>
              <a:gd name="connsiteY401" fmla="*/ 3047929 h 5568246"/>
              <a:gd name="connsiteX402" fmla="*/ 7421918 w 7723786"/>
              <a:gd name="connsiteY402" fmla="*/ 3097805 h 5568246"/>
              <a:gd name="connsiteX403" fmla="*/ 111483 w 7723786"/>
              <a:gd name="connsiteY403" fmla="*/ 3992463 h 5568246"/>
              <a:gd name="connsiteX404" fmla="*/ 24904 w 7723786"/>
              <a:gd name="connsiteY404" fmla="*/ 3942586 h 5568246"/>
              <a:gd name="connsiteX405" fmla="*/ 224581 w 7723786"/>
              <a:gd name="connsiteY405" fmla="*/ 3597348 h 5568246"/>
              <a:gd name="connsiteX406" fmla="*/ 311159 w 7723786"/>
              <a:gd name="connsiteY406" fmla="*/ 3647224 h 5568246"/>
              <a:gd name="connsiteX407" fmla="*/ 579865 w 7723786"/>
              <a:gd name="connsiteY407" fmla="*/ 3992463 h 5568246"/>
              <a:gd name="connsiteX408" fmla="*/ 493287 w 7723786"/>
              <a:gd name="connsiteY408" fmla="*/ 3942586 h 5568246"/>
              <a:gd name="connsiteX409" fmla="*/ 692964 w 7723786"/>
              <a:gd name="connsiteY409" fmla="*/ 3597348 h 5568246"/>
              <a:gd name="connsiteX410" fmla="*/ 779542 w 7723786"/>
              <a:gd name="connsiteY410" fmla="*/ 3647224 h 5568246"/>
              <a:gd name="connsiteX411" fmla="*/ 1048248 w 7723786"/>
              <a:gd name="connsiteY411" fmla="*/ 3992463 h 5568246"/>
              <a:gd name="connsiteX412" fmla="*/ 961669 w 7723786"/>
              <a:gd name="connsiteY412" fmla="*/ 3942586 h 5568246"/>
              <a:gd name="connsiteX413" fmla="*/ 1161346 w 7723786"/>
              <a:gd name="connsiteY413" fmla="*/ 3597348 h 5568246"/>
              <a:gd name="connsiteX414" fmla="*/ 1247925 w 7723786"/>
              <a:gd name="connsiteY414" fmla="*/ 3647224 h 5568246"/>
              <a:gd name="connsiteX415" fmla="*/ 1516631 w 7723786"/>
              <a:gd name="connsiteY415" fmla="*/ 3992463 h 5568246"/>
              <a:gd name="connsiteX416" fmla="*/ 1430052 w 7723786"/>
              <a:gd name="connsiteY416" fmla="*/ 3942586 h 5568246"/>
              <a:gd name="connsiteX417" fmla="*/ 1629729 w 7723786"/>
              <a:gd name="connsiteY417" fmla="*/ 3597348 h 5568246"/>
              <a:gd name="connsiteX418" fmla="*/ 1716307 w 7723786"/>
              <a:gd name="connsiteY418" fmla="*/ 3647224 h 5568246"/>
              <a:gd name="connsiteX419" fmla="*/ 1985013 w 7723786"/>
              <a:gd name="connsiteY419" fmla="*/ 3992463 h 5568246"/>
              <a:gd name="connsiteX420" fmla="*/ 1898434 w 7723786"/>
              <a:gd name="connsiteY420" fmla="*/ 3942586 h 5568246"/>
              <a:gd name="connsiteX421" fmla="*/ 1898825 w 7723786"/>
              <a:gd name="connsiteY421" fmla="*/ 3942586 h 5568246"/>
              <a:gd name="connsiteX422" fmla="*/ 2098502 w 7723786"/>
              <a:gd name="connsiteY422" fmla="*/ 3597348 h 5568246"/>
              <a:gd name="connsiteX423" fmla="*/ 2184690 w 7723786"/>
              <a:gd name="connsiteY423" fmla="*/ 3647224 h 5568246"/>
              <a:gd name="connsiteX424" fmla="*/ 2453006 w 7723786"/>
              <a:gd name="connsiteY424" fmla="*/ 3992463 h 5568246"/>
              <a:gd name="connsiteX425" fmla="*/ 2366817 w 7723786"/>
              <a:gd name="connsiteY425" fmla="*/ 3942586 h 5568246"/>
              <a:gd name="connsiteX426" fmla="*/ 2366427 w 7723786"/>
              <a:gd name="connsiteY426" fmla="*/ 3942586 h 5568246"/>
              <a:gd name="connsiteX427" fmla="*/ 2566104 w 7723786"/>
              <a:gd name="connsiteY427" fmla="*/ 3597348 h 5568246"/>
              <a:gd name="connsiteX428" fmla="*/ 2652683 w 7723786"/>
              <a:gd name="connsiteY428" fmla="*/ 3647224 h 5568246"/>
              <a:gd name="connsiteX429" fmla="*/ 2921389 w 7723786"/>
              <a:gd name="connsiteY429" fmla="*/ 3992463 h 5568246"/>
              <a:gd name="connsiteX430" fmla="*/ 2835200 w 7723786"/>
              <a:gd name="connsiteY430" fmla="*/ 3942586 h 5568246"/>
              <a:gd name="connsiteX431" fmla="*/ 3034877 w 7723786"/>
              <a:gd name="connsiteY431" fmla="*/ 3597348 h 5568246"/>
              <a:gd name="connsiteX432" fmla="*/ 3121066 w 7723786"/>
              <a:gd name="connsiteY432" fmla="*/ 3647224 h 5568246"/>
              <a:gd name="connsiteX433" fmla="*/ 3390161 w 7723786"/>
              <a:gd name="connsiteY433" fmla="*/ 3992463 h 5568246"/>
              <a:gd name="connsiteX434" fmla="*/ 3303583 w 7723786"/>
              <a:gd name="connsiteY434" fmla="*/ 3942586 h 5568246"/>
              <a:gd name="connsiteX435" fmla="*/ 3503259 w 7723786"/>
              <a:gd name="connsiteY435" fmla="*/ 3597348 h 5568246"/>
              <a:gd name="connsiteX436" fmla="*/ 3589838 w 7723786"/>
              <a:gd name="connsiteY436" fmla="*/ 3647224 h 5568246"/>
              <a:gd name="connsiteX437" fmla="*/ 3858154 w 7723786"/>
              <a:gd name="connsiteY437" fmla="*/ 3992463 h 5568246"/>
              <a:gd name="connsiteX438" fmla="*/ 3771965 w 7723786"/>
              <a:gd name="connsiteY438" fmla="*/ 3942586 h 5568246"/>
              <a:gd name="connsiteX439" fmla="*/ 3771575 w 7723786"/>
              <a:gd name="connsiteY439" fmla="*/ 3942586 h 5568246"/>
              <a:gd name="connsiteX440" fmla="*/ 3971252 w 7723786"/>
              <a:gd name="connsiteY440" fmla="*/ 3597348 h 5568246"/>
              <a:gd name="connsiteX441" fmla="*/ 4057831 w 7723786"/>
              <a:gd name="connsiteY441" fmla="*/ 3647224 h 5568246"/>
              <a:gd name="connsiteX442" fmla="*/ 4326927 w 7723786"/>
              <a:gd name="connsiteY442" fmla="*/ 3992463 h 5568246"/>
              <a:gd name="connsiteX443" fmla="*/ 4240348 w 7723786"/>
              <a:gd name="connsiteY443" fmla="*/ 3942586 h 5568246"/>
              <a:gd name="connsiteX444" fmla="*/ 4440025 w 7723786"/>
              <a:gd name="connsiteY444" fmla="*/ 3597348 h 5568246"/>
              <a:gd name="connsiteX445" fmla="*/ 4526603 w 7723786"/>
              <a:gd name="connsiteY445" fmla="*/ 3647224 h 5568246"/>
              <a:gd name="connsiteX446" fmla="*/ 4795309 w 7723786"/>
              <a:gd name="connsiteY446" fmla="*/ 3992463 h 5568246"/>
              <a:gd name="connsiteX447" fmla="*/ 4708730 w 7723786"/>
              <a:gd name="connsiteY447" fmla="*/ 3942586 h 5568246"/>
              <a:gd name="connsiteX448" fmla="*/ 4908408 w 7723786"/>
              <a:gd name="connsiteY448" fmla="*/ 3597348 h 5568246"/>
              <a:gd name="connsiteX449" fmla="*/ 4994986 w 7723786"/>
              <a:gd name="connsiteY449" fmla="*/ 3647224 h 5568246"/>
              <a:gd name="connsiteX450" fmla="*/ 5263692 w 7723786"/>
              <a:gd name="connsiteY450" fmla="*/ 3992463 h 5568246"/>
              <a:gd name="connsiteX451" fmla="*/ 5177113 w 7723786"/>
              <a:gd name="connsiteY451" fmla="*/ 3942586 h 5568246"/>
              <a:gd name="connsiteX452" fmla="*/ 5376790 w 7723786"/>
              <a:gd name="connsiteY452" fmla="*/ 3597348 h 5568246"/>
              <a:gd name="connsiteX453" fmla="*/ 5463369 w 7723786"/>
              <a:gd name="connsiteY453" fmla="*/ 3647224 h 5568246"/>
              <a:gd name="connsiteX454" fmla="*/ 5732075 w 7723786"/>
              <a:gd name="connsiteY454" fmla="*/ 3992463 h 5568246"/>
              <a:gd name="connsiteX455" fmla="*/ 5645496 w 7723786"/>
              <a:gd name="connsiteY455" fmla="*/ 3942586 h 5568246"/>
              <a:gd name="connsiteX456" fmla="*/ 5845172 w 7723786"/>
              <a:gd name="connsiteY456" fmla="*/ 3597348 h 5568246"/>
              <a:gd name="connsiteX457" fmla="*/ 5931751 w 7723786"/>
              <a:gd name="connsiteY457" fmla="*/ 3647224 h 5568246"/>
              <a:gd name="connsiteX458" fmla="*/ 6200457 w 7723786"/>
              <a:gd name="connsiteY458" fmla="*/ 3992463 h 5568246"/>
              <a:gd name="connsiteX459" fmla="*/ 6113878 w 7723786"/>
              <a:gd name="connsiteY459" fmla="*/ 3942586 h 5568246"/>
              <a:gd name="connsiteX460" fmla="*/ 6313556 w 7723786"/>
              <a:gd name="connsiteY460" fmla="*/ 3597348 h 5568246"/>
              <a:gd name="connsiteX461" fmla="*/ 6400134 w 7723786"/>
              <a:gd name="connsiteY461" fmla="*/ 3647224 h 5568246"/>
              <a:gd name="connsiteX462" fmla="*/ 6668840 w 7723786"/>
              <a:gd name="connsiteY462" fmla="*/ 3992463 h 5568246"/>
              <a:gd name="connsiteX463" fmla="*/ 6582261 w 7723786"/>
              <a:gd name="connsiteY463" fmla="*/ 3942586 h 5568246"/>
              <a:gd name="connsiteX464" fmla="*/ 6781938 w 7723786"/>
              <a:gd name="connsiteY464" fmla="*/ 3597348 h 5568246"/>
              <a:gd name="connsiteX465" fmla="*/ 6868516 w 7723786"/>
              <a:gd name="connsiteY465" fmla="*/ 3647224 h 5568246"/>
              <a:gd name="connsiteX466" fmla="*/ 7137222 w 7723786"/>
              <a:gd name="connsiteY466" fmla="*/ 3992463 h 5568246"/>
              <a:gd name="connsiteX467" fmla="*/ 7050643 w 7723786"/>
              <a:gd name="connsiteY467" fmla="*/ 3942586 h 5568246"/>
              <a:gd name="connsiteX468" fmla="*/ 7250321 w 7723786"/>
              <a:gd name="connsiteY468" fmla="*/ 3597348 h 5568246"/>
              <a:gd name="connsiteX469" fmla="*/ 7336899 w 7723786"/>
              <a:gd name="connsiteY469" fmla="*/ 3647224 h 5568246"/>
              <a:gd name="connsiteX470" fmla="*/ 7605605 w 7723786"/>
              <a:gd name="connsiteY470" fmla="*/ 3992463 h 5568246"/>
              <a:gd name="connsiteX471" fmla="*/ 7519026 w 7723786"/>
              <a:gd name="connsiteY471" fmla="*/ 3942586 h 5568246"/>
              <a:gd name="connsiteX472" fmla="*/ 7519416 w 7723786"/>
              <a:gd name="connsiteY472" fmla="*/ 3942586 h 5568246"/>
              <a:gd name="connsiteX473" fmla="*/ 7669950 w 7723786"/>
              <a:gd name="connsiteY473" fmla="*/ 3682316 h 5568246"/>
              <a:gd name="connsiteX474" fmla="*/ 7693976 w 7723786"/>
              <a:gd name="connsiteY474" fmla="*/ 3839671 h 5568246"/>
              <a:gd name="connsiteX475" fmla="*/ 29974 w 7723786"/>
              <a:gd name="connsiteY475" fmla="*/ 4541882 h 5568246"/>
              <a:gd name="connsiteX476" fmla="*/ 0 w 7723786"/>
              <a:gd name="connsiteY476" fmla="*/ 4524536 h 5568246"/>
              <a:gd name="connsiteX477" fmla="*/ 0 w 7723786"/>
              <a:gd name="connsiteY477" fmla="*/ 4394136 h 5568246"/>
              <a:gd name="connsiteX478" fmla="*/ 143072 w 7723786"/>
              <a:gd name="connsiteY478" fmla="*/ 4146767 h 5568246"/>
              <a:gd name="connsiteX479" fmla="*/ 229651 w 7723786"/>
              <a:gd name="connsiteY479" fmla="*/ 4196644 h 5568246"/>
              <a:gd name="connsiteX480" fmla="*/ 498747 w 7723786"/>
              <a:gd name="connsiteY480" fmla="*/ 4541882 h 5568246"/>
              <a:gd name="connsiteX481" fmla="*/ 412168 w 7723786"/>
              <a:gd name="connsiteY481" fmla="*/ 4492005 h 5568246"/>
              <a:gd name="connsiteX482" fmla="*/ 611845 w 7723786"/>
              <a:gd name="connsiteY482" fmla="*/ 4146767 h 5568246"/>
              <a:gd name="connsiteX483" fmla="*/ 698423 w 7723786"/>
              <a:gd name="connsiteY483" fmla="*/ 4196644 h 5568246"/>
              <a:gd name="connsiteX484" fmla="*/ 967129 w 7723786"/>
              <a:gd name="connsiteY484" fmla="*/ 4541882 h 5568246"/>
              <a:gd name="connsiteX485" fmla="*/ 880551 w 7723786"/>
              <a:gd name="connsiteY485" fmla="*/ 4492005 h 5568246"/>
              <a:gd name="connsiteX486" fmla="*/ 1080227 w 7723786"/>
              <a:gd name="connsiteY486" fmla="*/ 4146767 h 5568246"/>
              <a:gd name="connsiteX487" fmla="*/ 1166806 w 7723786"/>
              <a:gd name="connsiteY487" fmla="*/ 4196644 h 5568246"/>
              <a:gd name="connsiteX488" fmla="*/ 1435512 w 7723786"/>
              <a:gd name="connsiteY488" fmla="*/ 4541882 h 5568246"/>
              <a:gd name="connsiteX489" fmla="*/ 1348933 w 7723786"/>
              <a:gd name="connsiteY489" fmla="*/ 4492005 h 5568246"/>
              <a:gd name="connsiteX490" fmla="*/ 1548610 w 7723786"/>
              <a:gd name="connsiteY490" fmla="*/ 4146767 h 5568246"/>
              <a:gd name="connsiteX491" fmla="*/ 1635189 w 7723786"/>
              <a:gd name="connsiteY491" fmla="*/ 4196644 h 5568246"/>
              <a:gd name="connsiteX492" fmla="*/ 1903895 w 7723786"/>
              <a:gd name="connsiteY492" fmla="*/ 4541882 h 5568246"/>
              <a:gd name="connsiteX493" fmla="*/ 1817316 w 7723786"/>
              <a:gd name="connsiteY493" fmla="*/ 4492005 h 5568246"/>
              <a:gd name="connsiteX494" fmla="*/ 2016993 w 7723786"/>
              <a:gd name="connsiteY494" fmla="*/ 4146767 h 5568246"/>
              <a:gd name="connsiteX495" fmla="*/ 2103571 w 7723786"/>
              <a:gd name="connsiteY495" fmla="*/ 4196644 h 5568246"/>
              <a:gd name="connsiteX496" fmla="*/ 2372277 w 7723786"/>
              <a:gd name="connsiteY496" fmla="*/ 4541882 h 5568246"/>
              <a:gd name="connsiteX497" fmla="*/ 2285698 w 7723786"/>
              <a:gd name="connsiteY497" fmla="*/ 4492005 h 5568246"/>
              <a:gd name="connsiteX498" fmla="*/ 2485375 w 7723786"/>
              <a:gd name="connsiteY498" fmla="*/ 4146767 h 5568246"/>
              <a:gd name="connsiteX499" fmla="*/ 2571954 w 7723786"/>
              <a:gd name="connsiteY499" fmla="*/ 4196644 h 5568246"/>
              <a:gd name="connsiteX500" fmla="*/ 2840660 w 7723786"/>
              <a:gd name="connsiteY500" fmla="*/ 4541882 h 5568246"/>
              <a:gd name="connsiteX501" fmla="*/ 2754081 w 7723786"/>
              <a:gd name="connsiteY501" fmla="*/ 4492005 h 5568246"/>
              <a:gd name="connsiteX502" fmla="*/ 2953758 w 7723786"/>
              <a:gd name="connsiteY502" fmla="*/ 4146767 h 5568246"/>
              <a:gd name="connsiteX503" fmla="*/ 3040337 w 7723786"/>
              <a:gd name="connsiteY503" fmla="*/ 4196644 h 5568246"/>
              <a:gd name="connsiteX504" fmla="*/ 3309043 w 7723786"/>
              <a:gd name="connsiteY504" fmla="*/ 4541882 h 5568246"/>
              <a:gd name="connsiteX505" fmla="*/ 3222464 w 7723786"/>
              <a:gd name="connsiteY505" fmla="*/ 4492005 h 5568246"/>
              <a:gd name="connsiteX506" fmla="*/ 3222854 w 7723786"/>
              <a:gd name="connsiteY506" fmla="*/ 4492005 h 5568246"/>
              <a:gd name="connsiteX507" fmla="*/ 3422531 w 7723786"/>
              <a:gd name="connsiteY507" fmla="*/ 4146767 h 5568246"/>
              <a:gd name="connsiteX508" fmla="*/ 3508719 w 7723786"/>
              <a:gd name="connsiteY508" fmla="*/ 4196644 h 5568246"/>
              <a:gd name="connsiteX509" fmla="*/ 3777425 w 7723786"/>
              <a:gd name="connsiteY509" fmla="*/ 4541882 h 5568246"/>
              <a:gd name="connsiteX510" fmla="*/ 3690847 w 7723786"/>
              <a:gd name="connsiteY510" fmla="*/ 4492005 h 5568246"/>
              <a:gd name="connsiteX511" fmla="*/ 3691236 w 7723786"/>
              <a:gd name="connsiteY511" fmla="*/ 4492005 h 5568246"/>
              <a:gd name="connsiteX512" fmla="*/ 3890913 w 7723786"/>
              <a:gd name="connsiteY512" fmla="*/ 4146767 h 5568246"/>
              <a:gd name="connsiteX513" fmla="*/ 3977102 w 7723786"/>
              <a:gd name="connsiteY513" fmla="*/ 4196644 h 5568246"/>
              <a:gd name="connsiteX514" fmla="*/ 4245808 w 7723786"/>
              <a:gd name="connsiteY514" fmla="*/ 4541882 h 5568246"/>
              <a:gd name="connsiteX515" fmla="*/ 4159229 w 7723786"/>
              <a:gd name="connsiteY515" fmla="*/ 4492005 h 5568246"/>
              <a:gd name="connsiteX516" fmla="*/ 4159620 w 7723786"/>
              <a:gd name="connsiteY516" fmla="*/ 4492005 h 5568246"/>
              <a:gd name="connsiteX517" fmla="*/ 4359296 w 7723786"/>
              <a:gd name="connsiteY517" fmla="*/ 4146767 h 5568246"/>
              <a:gd name="connsiteX518" fmla="*/ 4445484 w 7723786"/>
              <a:gd name="connsiteY518" fmla="*/ 4196644 h 5568246"/>
              <a:gd name="connsiteX519" fmla="*/ 4713800 w 7723786"/>
              <a:gd name="connsiteY519" fmla="*/ 4541882 h 5568246"/>
              <a:gd name="connsiteX520" fmla="*/ 4627612 w 7723786"/>
              <a:gd name="connsiteY520" fmla="*/ 4492005 h 5568246"/>
              <a:gd name="connsiteX521" fmla="*/ 4827289 w 7723786"/>
              <a:gd name="connsiteY521" fmla="*/ 4146767 h 5568246"/>
              <a:gd name="connsiteX522" fmla="*/ 4913477 w 7723786"/>
              <a:gd name="connsiteY522" fmla="*/ 4196644 h 5568246"/>
              <a:gd name="connsiteX523" fmla="*/ 5182183 w 7723786"/>
              <a:gd name="connsiteY523" fmla="*/ 4541882 h 5568246"/>
              <a:gd name="connsiteX524" fmla="*/ 5095995 w 7723786"/>
              <a:gd name="connsiteY524" fmla="*/ 4492005 h 5568246"/>
              <a:gd name="connsiteX525" fmla="*/ 5095605 w 7723786"/>
              <a:gd name="connsiteY525" fmla="*/ 4492005 h 5568246"/>
              <a:gd name="connsiteX526" fmla="*/ 5295281 w 7723786"/>
              <a:gd name="connsiteY526" fmla="*/ 4146767 h 5568246"/>
              <a:gd name="connsiteX527" fmla="*/ 5381860 w 7723786"/>
              <a:gd name="connsiteY527" fmla="*/ 4196644 h 5568246"/>
              <a:gd name="connsiteX528" fmla="*/ 5650956 w 7723786"/>
              <a:gd name="connsiteY528" fmla="*/ 4541882 h 5568246"/>
              <a:gd name="connsiteX529" fmla="*/ 5564377 w 7723786"/>
              <a:gd name="connsiteY529" fmla="*/ 4492005 h 5568246"/>
              <a:gd name="connsiteX530" fmla="*/ 5764054 w 7723786"/>
              <a:gd name="connsiteY530" fmla="*/ 4146767 h 5568246"/>
              <a:gd name="connsiteX531" fmla="*/ 5850632 w 7723786"/>
              <a:gd name="connsiteY531" fmla="*/ 4196644 h 5568246"/>
              <a:gd name="connsiteX532" fmla="*/ 6118948 w 7723786"/>
              <a:gd name="connsiteY532" fmla="*/ 4541882 h 5568246"/>
              <a:gd name="connsiteX533" fmla="*/ 6032760 w 7723786"/>
              <a:gd name="connsiteY533" fmla="*/ 4492005 h 5568246"/>
              <a:gd name="connsiteX534" fmla="*/ 6032370 w 7723786"/>
              <a:gd name="connsiteY534" fmla="*/ 4492005 h 5568246"/>
              <a:gd name="connsiteX535" fmla="*/ 6232047 w 7723786"/>
              <a:gd name="connsiteY535" fmla="*/ 4146767 h 5568246"/>
              <a:gd name="connsiteX536" fmla="*/ 6318625 w 7723786"/>
              <a:gd name="connsiteY536" fmla="*/ 4196644 h 5568246"/>
              <a:gd name="connsiteX537" fmla="*/ 6587721 w 7723786"/>
              <a:gd name="connsiteY537" fmla="*/ 4541882 h 5568246"/>
              <a:gd name="connsiteX538" fmla="*/ 6501142 w 7723786"/>
              <a:gd name="connsiteY538" fmla="*/ 4492005 h 5568246"/>
              <a:gd name="connsiteX539" fmla="*/ 6700819 w 7723786"/>
              <a:gd name="connsiteY539" fmla="*/ 4146767 h 5568246"/>
              <a:gd name="connsiteX540" fmla="*/ 6787398 w 7723786"/>
              <a:gd name="connsiteY540" fmla="*/ 4196644 h 5568246"/>
              <a:gd name="connsiteX541" fmla="*/ 7056103 w 7723786"/>
              <a:gd name="connsiteY541" fmla="*/ 4541882 h 5568246"/>
              <a:gd name="connsiteX542" fmla="*/ 6969525 w 7723786"/>
              <a:gd name="connsiteY542" fmla="*/ 4492005 h 5568246"/>
              <a:gd name="connsiteX543" fmla="*/ 7169202 w 7723786"/>
              <a:gd name="connsiteY543" fmla="*/ 4146767 h 5568246"/>
              <a:gd name="connsiteX544" fmla="*/ 7255781 w 7723786"/>
              <a:gd name="connsiteY544" fmla="*/ 4196644 h 5568246"/>
              <a:gd name="connsiteX545" fmla="*/ 7524486 w 7723786"/>
              <a:gd name="connsiteY545" fmla="*/ 4541882 h 5568246"/>
              <a:gd name="connsiteX546" fmla="*/ 7437908 w 7723786"/>
              <a:gd name="connsiteY546" fmla="*/ 4492005 h 5568246"/>
              <a:gd name="connsiteX547" fmla="*/ 7637584 w 7723786"/>
              <a:gd name="connsiteY547" fmla="*/ 4146767 h 5568246"/>
              <a:gd name="connsiteX548" fmla="*/ 7723741 w 7723786"/>
              <a:gd name="connsiteY548" fmla="*/ 4196401 h 5568246"/>
              <a:gd name="connsiteX549" fmla="*/ 7723786 w 7723786"/>
              <a:gd name="connsiteY549" fmla="*/ 4197296 h 5568246"/>
              <a:gd name="connsiteX550" fmla="*/ 0 w 7723786"/>
              <a:gd name="connsiteY550" fmla="*/ 4999112 h 5568246"/>
              <a:gd name="connsiteX551" fmla="*/ 0 w 7723786"/>
              <a:gd name="connsiteY551" fmla="*/ 4799542 h 5568246"/>
              <a:gd name="connsiteX552" fmla="*/ 60003 w 7723786"/>
              <a:gd name="connsiteY552" fmla="*/ 4695797 h 5568246"/>
              <a:gd name="connsiteX553" fmla="*/ 146582 w 7723786"/>
              <a:gd name="connsiteY553" fmla="*/ 4745674 h 5568246"/>
              <a:gd name="connsiteX554" fmla="*/ 415288 w 7723786"/>
              <a:gd name="connsiteY554" fmla="*/ 5090912 h 5568246"/>
              <a:gd name="connsiteX555" fmla="*/ 328709 w 7723786"/>
              <a:gd name="connsiteY555" fmla="*/ 5041035 h 5568246"/>
              <a:gd name="connsiteX556" fmla="*/ 528386 w 7723786"/>
              <a:gd name="connsiteY556" fmla="*/ 4695797 h 5568246"/>
              <a:gd name="connsiteX557" fmla="*/ 614965 w 7723786"/>
              <a:gd name="connsiteY557" fmla="*/ 4745674 h 5568246"/>
              <a:gd name="connsiteX558" fmla="*/ 883671 w 7723786"/>
              <a:gd name="connsiteY558" fmla="*/ 5090912 h 5568246"/>
              <a:gd name="connsiteX559" fmla="*/ 797092 w 7723786"/>
              <a:gd name="connsiteY559" fmla="*/ 5041035 h 5568246"/>
              <a:gd name="connsiteX560" fmla="*/ 996769 w 7723786"/>
              <a:gd name="connsiteY560" fmla="*/ 4695797 h 5568246"/>
              <a:gd name="connsiteX561" fmla="*/ 1083347 w 7723786"/>
              <a:gd name="connsiteY561" fmla="*/ 4745674 h 5568246"/>
              <a:gd name="connsiteX562" fmla="*/ 1352053 w 7723786"/>
              <a:gd name="connsiteY562" fmla="*/ 5090912 h 5568246"/>
              <a:gd name="connsiteX563" fmla="*/ 1265475 w 7723786"/>
              <a:gd name="connsiteY563" fmla="*/ 5041035 h 5568246"/>
              <a:gd name="connsiteX564" fmla="*/ 1265864 w 7723786"/>
              <a:gd name="connsiteY564" fmla="*/ 5041035 h 5568246"/>
              <a:gd name="connsiteX565" fmla="*/ 1465541 w 7723786"/>
              <a:gd name="connsiteY565" fmla="*/ 4695797 h 5568246"/>
              <a:gd name="connsiteX566" fmla="*/ 1551730 w 7723786"/>
              <a:gd name="connsiteY566" fmla="*/ 4745674 h 5568246"/>
              <a:gd name="connsiteX567" fmla="*/ 1820436 w 7723786"/>
              <a:gd name="connsiteY567" fmla="*/ 5090912 h 5568246"/>
              <a:gd name="connsiteX568" fmla="*/ 1733857 w 7723786"/>
              <a:gd name="connsiteY568" fmla="*/ 5041035 h 5568246"/>
              <a:gd name="connsiteX569" fmla="*/ 1734247 w 7723786"/>
              <a:gd name="connsiteY569" fmla="*/ 5041035 h 5568246"/>
              <a:gd name="connsiteX570" fmla="*/ 1933924 w 7723786"/>
              <a:gd name="connsiteY570" fmla="*/ 4695797 h 5568246"/>
              <a:gd name="connsiteX571" fmla="*/ 2020113 w 7723786"/>
              <a:gd name="connsiteY571" fmla="*/ 4745674 h 5568246"/>
              <a:gd name="connsiteX572" fmla="*/ 2288818 w 7723786"/>
              <a:gd name="connsiteY572" fmla="*/ 5090912 h 5568246"/>
              <a:gd name="connsiteX573" fmla="*/ 2202240 w 7723786"/>
              <a:gd name="connsiteY573" fmla="*/ 5041035 h 5568246"/>
              <a:gd name="connsiteX574" fmla="*/ 2401917 w 7723786"/>
              <a:gd name="connsiteY574" fmla="*/ 4695797 h 5568246"/>
              <a:gd name="connsiteX575" fmla="*/ 2488496 w 7723786"/>
              <a:gd name="connsiteY575" fmla="*/ 4745674 h 5568246"/>
              <a:gd name="connsiteX576" fmla="*/ 2756811 w 7723786"/>
              <a:gd name="connsiteY576" fmla="*/ 5090912 h 5568246"/>
              <a:gd name="connsiteX577" fmla="*/ 2670623 w 7723786"/>
              <a:gd name="connsiteY577" fmla="*/ 5041035 h 5568246"/>
              <a:gd name="connsiteX578" fmla="*/ 2870300 w 7723786"/>
              <a:gd name="connsiteY578" fmla="*/ 4695797 h 5568246"/>
              <a:gd name="connsiteX579" fmla="*/ 2956488 w 7723786"/>
              <a:gd name="connsiteY579" fmla="*/ 4745674 h 5568246"/>
              <a:gd name="connsiteX580" fmla="*/ 3225584 w 7723786"/>
              <a:gd name="connsiteY580" fmla="*/ 5090912 h 5568246"/>
              <a:gd name="connsiteX581" fmla="*/ 3139005 w 7723786"/>
              <a:gd name="connsiteY581" fmla="*/ 5041035 h 5568246"/>
              <a:gd name="connsiteX582" fmla="*/ 3338682 w 7723786"/>
              <a:gd name="connsiteY582" fmla="*/ 4695797 h 5568246"/>
              <a:gd name="connsiteX583" fmla="*/ 3425261 w 7723786"/>
              <a:gd name="connsiteY583" fmla="*/ 4745674 h 5568246"/>
              <a:gd name="connsiteX584" fmla="*/ 3693577 w 7723786"/>
              <a:gd name="connsiteY584" fmla="*/ 5090912 h 5568246"/>
              <a:gd name="connsiteX585" fmla="*/ 3607388 w 7723786"/>
              <a:gd name="connsiteY585" fmla="*/ 5041035 h 5568246"/>
              <a:gd name="connsiteX586" fmla="*/ 3606998 w 7723786"/>
              <a:gd name="connsiteY586" fmla="*/ 5041035 h 5568246"/>
              <a:gd name="connsiteX587" fmla="*/ 3806675 w 7723786"/>
              <a:gd name="connsiteY587" fmla="*/ 4695797 h 5568246"/>
              <a:gd name="connsiteX588" fmla="*/ 3893254 w 7723786"/>
              <a:gd name="connsiteY588" fmla="*/ 4745674 h 5568246"/>
              <a:gd name="connsiteX589" fmla="*/ 4161959 w 7723786"/>
              <a:gd name="connsiteY589" fmla="*/ 5090912 h 5568246"/>
              <a:gd name="connsiteX590" fmla="*/ 4075770 w 7723786"/>
              <a:gd name="connsiteY590" fmla="*/ 5041035 h 5568246"/>
              <a:gd name="connsiteX591" fmla="*/ 4075381 w 7723786"/>
              <a:gd name="connsiteY591" fmla="*/ 5041035 h 5568246"/>
              <a:gd name="connsiteX592" fmla="*/ 4275057 w 7723786"/>
              <a:gd name="connsiteY592" fmla="*/ 4695797 h 5568246"/>
              <a:gd name="connsiteX593" fmla="*/ 4361636 w 7723786"/>
              <a:gd name="connsiteY593" fmla="*/ 4745674 h 5568246"/>
              <a:gd name="connsiteX594" fmla="*/ 4630732 w 7723786"/>
              <a:gd name="connsiteY594" fmla="*/ 5090912 h 5568246"/>
              <a:gd name="connsiteX595" fmla="*/ 4544153 w 7723786"/>
              <a:gd name="connsiteY595" fmla="*/ 5041035 h 5568246"/>
              <a:gd name="connsiteX596" fmla="*/ 4743830 w 7723786"/>
              <a:gd name="connsiteY596" fmla="*/ 4695797 h 5568246"/>
              <a:gd name="connsiteX597" fmla="*/ 4830409 w 7723786"/>
              <a:gd name="connsiteY597" fmla="*/ 4745674 h 5568246"/>
              <a:gd name="connsiteX598" fmla="*/ 5099115 w 7723786"/>
              <a:gd name="connsiteY598" fmla="*/ 5090912 h 5568246"/>
              <a:gd name="connsiteX599" fmla="*/ 5012536 w 7723786"/>
              <a:gd name="connsiteY599" fmla="*/ 5041035 h 5568246"/>
              <a:gd name="connsiteX600" fmla="*/ 5212213 w 7723786"/>
              <a:gd name="connsiteY600" fmla="*/ 4695797 h 5568246"/>
              <a:gd name="connsiteX601" fmla="*/ 5298791 w 7723786"/>
              <a:gd name="connsiteY601" fmla="*/ 4745674 h 5568246"/>
              <a:gd name="connsiteX602" fmla="*/ 5567497 w 7723786"/>
              <a:gd name="connsiteY602" fmla="*/ 5090912 h 5568246"/>
              <a:gd name="connsiteX603" fmla="*/ 5480918 w 7723786"/>
              <a:gd name="connsiteY603" fmla="*/ 5041035 h 5568246"/>
              <a:gd name="connsiteX604" fmla="*/ 5680596 w 7723786"/>
              <a:gd name="connsiteY604" fmla="*/ 4695797 h 5568246"/>
              <a:gd name="connsiteX605" fmla="*/ 5767174 w 7723786"/>
              <a:gd name="connsiteY605" fmla="*/ 4745674 h 5568246"/>
              <a:gd name="connsiteX606" fmla="*/ 6035879 w 7723786"/>
              <a:gd name="connsiteY606" fmla="*/ 5090912 h 5568246"/>
              <a:gd name="connsiteX607" fmla="*/ 5949301 w 7723786"/>
              <a:gd name="connsiteY607" fmla="*/ 5041035 h 5568246"/>
              <a:gd name="connsiteX608" fmla="*/ 6148978 w 7723786"/>
              <a:gd name="connsiteY608" fmla="*/ 4695797 h 5568246"/>
              <a:gd name="connsiteX609" fmla="*/ 6235557 w 7723786"/>
              <a:gd name="connsiteY609" fmla="*/ 4745674 h 5568246"/>
              <a:gd name="connsiteX610" fmla="*/ 6504262 w 7723786"/>
              <a:gd name="connsiteY610" fmla="*/ 5090912 h 5568246"/>
              <a:gd name="connsiteX611" fmla="*/ 6417684 w 7723786"/>
              <a:gd name="connsiteY611" fmla="*/ 5041035 h 5568246"/>
              <a:gd name="connsiteX612" fmla="*/ 6418074 w 7723786"/>
              <a:gd name="connsiteY612" fmla="*/ 5041035 h 5568246"/>
              <a:gd name="connsiteX613" fmla="*/ 6617751 w 7723786"/>
              <a:gd name="connsiteY613" fmla="*/ 4695797 h 5568246"/>
              <a:gd name="connsiteX614" fmla="*/ 6703939 w 7723786"/>
              <a:gd name="connsiteY614" fmla="*/ 4745674 h 5568246"/>
              <a:gd name="connsiteX615" fmla="*/ 6972645 w 7723786"/>
              <a:gd name="connsiteY615" fmla="*/ 5090912 h 5568246"/>
              <a:gd name="connsiteX616" fmla="*/ 6886066 w 7723786"/>
              <a:gd name="connsiteY616" fmla="*/ 5041035 h 5568246"/>
              <a:gd name="connsiteX617" fmla="*/ 7085743 w 7723786"/>
              <a:gd name="connsiteY617" fmla="*/ 4695797 h 5568246"/>
              <a:gd name="connsiteX618" fmla="*/ 7172322 w 7723786"/>
              <a:gd name="connsiteY618" fmla="*/ 4745674 h 5568246"/>
              <a:gd name="connsiteX619" fmla="*/ 7441028 w 7723786"/>
              <a:gd name="connsiteY619" fmla="*/ 5090912 h 5568246"/>
              <a:gd name="connsiteX620" fmla="*/ 7354449 w 7723786"/>
              <a:gd name="connsiteY620" fmla="*/ 5041035 h 5568246"/>
              <a:gd name="connsiteX621" fmla="*/ 7354839 w 7723786"/>
              <a:gd name="connsiteY621" fmla="*/ 5041035 h 5568246"/>
              <a:gd name="connsiteX622" fmla="*/ 7554515 w 7723786"/>
              <a:gd name="connsiteY622" fmla="*/ 4695797 h 5568246"/>
              <a:gd name="connsiteX623" fmla="*/ 7640704 w 7723786"/>
              <a:gd name="connsiteY623" fmla="*/ 4745674 h 5568246"/>
              <a:gd name="connsiteX624" fmla="*/ 0 w 7723786"/>
              <a:gd name="connsiteY624" fmla="*/ 5402883 h 5568246"/>
              <a:gd name="connsiteX625" fmla="*/ 0 w 7723786"/>
              <a:gd name="connsiteY625" fmla="*/ 5259015 h 5568246"/>
              <a:gd name="connsiteX626" fmla="*/ 62343 w 7723786"/>
              <a:gd name="connsiteY626" fmla="*/ 5295093 h 5568246"/>
              <a:gd name="connsiteX627" fmla="*/ 372741 w 7723786"/>
              <a:gd name="connsiteY627" fmla="*/ 5568246 h 5568246"/>
              <a:gd name="connsiteX628" fmla="*/ 257705 w 7723786"/>
              <a:gd name="connsiteY628" fmla="*/ 5568246 h 5568246"/>
              <a:gd name="connsiteX629" fmla="*/ 444537 w 7723786"/>
              <a:gd name="connsiteY629" fmla="*/ 5245216 h 5568246"/>
              <a:gd name="connsiteX630" fmla="*/ 530726 w 7723786"/>
              <a:gd name="connsiteY630" fmla="*/ 5295093 h 5568246"/>
              <a:gd name="connsiteX631" fmla="*/ 841124 w 7723786"/>
              <a:gd name="connsiteY631" fmla="*/ 5568246 h 5568246"/>
              <a:gd name="connsiteX632" fmla="*/ 726088 w 7723786"/>
              <a:gd name="connsiteY632" fmla="*/ 5568246 h 5568246"/>
              <a:gd name="connsiteX633" fmla="*/ 912920 w 7723786"/>
              <a:gd name="connsiteY633" fmla="*/ 5245216 h 5568246"/>
              <a:gd name="connsiteX634" fmla="*/ 999109 w 7723786"/>
              <a:gd name="connsiteY634" fmla="*/ 5295093 h 5568246"/>
              <a:gd name="connsiteX635" fmla="*/ 1309117 w 7723786"/>
              <a:gd name="connsiteY635" fmla="*/ 5568246 h 5568246"/>
              <a:gd name="connsiteX636" fmla="*/ 1193691 w 7723786"/>
              <a:gd name="connsiteY636" fmla="*/ 5568246 h 5568246"/>
              <a:gd name="connsiteX637" fmla="*/ 1380523 w 7723786"/>
              <a:gd name="connsiteY637" fmla="*/ 5245216 h 5568246"/>
              <a:gd name="connsiteX638" fmla="*/ 1467101 w 7723786"/>
              <a:gd name="connsiteY638" fmla="*/ 5295093 h 5568246"/>
              <a:gd name="connsiteX639" fmla="*/ 1777499 w 7723786"/>
              <a:gd name="connsiteY639" fmla="*/ 5568246 h 5568246"/>
              <a:gd name="connsiteX640" fmla="*/ 1662073 w 7723786"/>
              <a:gd name="connsiteY640" fmla="*/ 5568246 h 5568246"/>
              <a:gd name="connsiteX641" fmla="*/ 1848905 w 7723786"/>
              <a:gd name="connsiteY641" fmla="*/ 5245216 h 5568246"/>
              <a:gd name="connsiteX642" fmla="*/ 1935484 w 7723786"/>
              <a:gd name="connsiteY642" fmla="*/ 5295093 h 5568246"/>
              <a:gd name="connsiteX643" fmla="*/ 2246272 w 7723786"/>
              <a:gd name="connsiteY643" fmla="*/ 5568246 h 5568246"/>
              <a:gd name="connsiteX644" fmla="*/ 2130846 w 7723786"/>
              <a:gd name="connsiteY644" fmla="*/ 5568246 h 5568246"/>
              <a:gd name="connsiteX645" fmla="*/ 2317678 w 7723786"/>
              <a:gd name="connsiteY645" fmla="*/ 5245216 h 5568246"/>
              <a:gd name="connsiteX646" fmla="*/ 2404257 w 7723786"/>
              <a:gd name="connsiteY646" fmla="*/ 5295093 h 5568246"/>
              <a:gd name="connsiteX647" fmla="*/ 2714265 w 7723786"/>
              <a:gd name="connsiteY647" fmla="*/ 5568246 h 5568246"/>
              <a:gd name="connsiteX648" fmla="*/ 2598839 w 7723786"/>
              <a:gd name="connsiteY648" fmla="*/ 5568246 h 5568246"/>
              <a:gd name="connsiteX649" fmla="*/ 2785671 w 7723786"/>
              <a:gd name="connsiteY649" fmla="*/ 5245216 h 5568246"/>
              <a:gd name="connsiteX650" fmla="*/ 2872249 w 7723786"/>
              <a:gd name="connsiteY650" fmla="*/ 5295093 h 5568246"/>
              <a:gd name="connsiteX651" fmla="*/ 3183037 w 7723786"/>
              <a:gd name="connsiteY651" fmla="*/ 5568246 h 5568246"/>
              <a:gd name="connsiteX652" fmla="*/ 3067611 w 7723786"/>
              <a:gd name="connsiteY652" fmla="*/ 5568246 h 5568246"/>
              <a:gd name="connsiteX653" fmla="*/ 3254443 w 7723786"/>
              <a:gd name="connsiteY653" fmla="*/ 5245216 h 5568246"/>
              <a:gd name="connsiteX654" fmla="*/ 3341022 w 7723786"/>
              <a:gd name="connsiteY654" fmla="*/ 5295093 h 5568246"/>
              <a:gd name="connsiteX655" fmla="*/ 3651420 w 7723786"/>
              <a:gd name="connsiteY655" fmla="*/ 5568246 h 5568246"/>
              <a:gd name="connsiteX656" fmla="*/ 3535993 w 7723786"/>
              <a:gd name="connsiteY656" fmla="*/ 5568246 h 5568246"/>
              <a:gd name="connsiteX657" fmla="*/ 3722826 w 7723786"/>
              <a:gd name="connsiteY657" fmla="*/ 5245216 h 5568246"/>
              <a:gd name="connsiteX658" fmla="*/ 3809405 w 7723786"/>
              <a:gd name="connsiteY658" fmla="*/ 5295093 h 5568246"/>
              <a:gd name="connsiteX659" fmla="*/ 4119802 w 7723786"/>
              <a:gd name="connsiteY659" fmla="*/ 5568246 h 5568246"/>
              <a:gd name="connsiteX660" fmla="*/ 4004377 w 7723786"/>
              <a:gd name="connsiteY660" fmla="*/ 5568246 h 5568246"/>
              <a:gd name="connsiteX661" fmla="*/ 4191209 w 7723786"/>
              <a:gd name="connsiteY661" fmla="*/ 5245216 h 5568246"/>
              <a:gd name="connsiteX662" fmla="*/ 4277788 w 7723786"/>
              <a:gd name="connsiteY662" fmla="*/ 5295093 h 5568246"/>
              <a:gd name="connsiteX663" fmla="*/ 4588185 w 7723786"/>
              <a:gd name="connsiteY663" fmla="*/ 5568246 h 5568246"/>
              <a:gd name="connsiteX664" fmla="*/ 4472760 w 7723786"/>
              <a:gd name="connsiteY664" fmla="*/ 5568246 h 5568246"/>
              <a:gd name="connsiteX665" fmla="*/ 4659591 w 7723786"/>
              <a:gd name="connsiteY665" fmla="*/ 5245216 h 5568246"/>
              <a:gd name="connsiteX666" fmla="*/ 4746170 w 7723786"/>
              <a:gd name="connsiteY666" fmla="*/ 5295093 h 5568246"/>
              <a:gd name="connsiteX667" fmla="*/ 5056568 w 7723786"/>
              <a:gd name="connsiteY667" fmla="*/ 5568246 h 5568246"/>
              <a:gd name="connsiteX668" fmla="*/ 4941142 w 7723786"/>
              <a:gd name="connsiteY668" fmla="*/ 5568246 h 5568246"/>
              <a:gd name="connsiteX669" fmla="*/ 5127974 w 7723786"/>
              <a:gd name="connsiteY669" fmla="*/ 5245216 h 5568246"/>
              <a:gd name="connsiteX670" fmla="*/ 5214552 w 7723786"/>
              <a:gd name="connsiteY670" fmla="*/ 5295093 h 5568246"/>
              <a:gd name="connsiteX671" fmla="*/ 5524950 w 7723786"/>
              <a:gd name="connsiteY671" fmla="*/ 5568246 h 5568246"/>
              <a:gd name="connsiteX672" fmla="*/ 5409915 w 7723786"/>
              <a:gd name="connsiteY672" fmla="*/ 5568246 h 5568246"/>
              <a:gd name="connsiteX673" fmla="*/ 5596747 w 7723786"/>
              <a:gd name="connsiteY673" fmla="*/ 5245216 h 5568246"/>
              <a:gd name="connsiteX674" fmla="*/ 5682935 w 7723786"/>
              <a:gd name="connsiteY674" fmla="*/ 5295093 h 5568246"/>
              <a:gd name="connsiteX675" fmla="*/ 5993333 w 7723786"/>
              <a:gd name="connsiteY675" fmla="*/ 5568246 h 5568246"/>
              <a:gd name="connsiteX676" fmla="*/ 5877908 w 7723786"/>
              <a:gd name="connsiteY676" fmla="*/ 5568246 h 5568246"/>
              <a:gd name="connsiteX677" fmla="*/ 6064739 w 7723786"/>
              <a:gd name="connsiteY677" fmla="*/ 5245216 h 5568246"/>
              <a:gd name="connsiteX678" fmla="*/ 6151318 w 7723786"/>
              <a:gd name="connsiteY678" fmla="*/ 5295093 h 5568246"/>
              <a:gd name="connsiteX679" fmla="*/ 6461716 w 7723786"/>
              <a:gd name="connsiteY679" fmla="*/ 5568246 h 5568246"/>
              <a:gd name="connsiteX680" fmla="*/ 6346680 w 7723786"/>
              <a:gd name="connsiteY680" fmla="*/ 5568246 h 5568246"/>
              <a:gd name="connsiteX681" fmla="*/ 6533512 w 7723786"/>
              <a:gd name="connsiteY681" fmla="*/ 5245216 h 5568246"/>
              <a:gd name="connsiteX682" fmla="*/ 6619700 w 7723786"/>
              <a:gd name="connsiteY682" fmla="*/ 5295093 h 5568246"/>
              <a:gd name="connsiteX683" fmla="*/ 6929708 w 7723786"/>
              <a:gd name="connsiteY683" fmla="*/ 5568246 h 5568246"/>
              <a:gd name="connsiteX684" fmla="*/ 6814673 w 7723786"/>
              <a:gd name="connsiteY684" fmla="*/ 5568246 h 5568246"/>
              <a:gd name="connsiteX685" fmla="*/ 7001504 w 7723786"/>
              <a:gd name="connsiteY685" fmla="*/ 5245216 h 5568246"/>
              <a:gd name="connsiteX686" fmla="*/ 7087693 w 7723786"/>
              <a:gd name="connsiteY686" fmla="*/ 5295093 h 5568246"/>
              <a:gd name="connsiteX687" fmla="*/ 7398091 w 7723786"/>
              <a:gd name="connsiteY687" fmla="*/ 5568246 h 5568246"/>
              <a:gd name="connsiteX688" fmla="*/ 7282665 w 7723786"/>
              <a:gd name="connsiteY688" fmla="*/ 5568246 h 5568246"/>
              <a:gd name="connsiteX689" fmla="*/ 7469497 w 7723786"/>
              <a:gd name="connsiteY689" fmla="*/ 5245216 h 5568246"/>
              <a:gd name="connsiteX690" fmla="*/ 7556076 w 7723786"/>
              <a:gd name="connsiteY690" fmla="*/ 5295093 h 556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7723786" h="5568246">
                <a:moveTo>
                  <a:pt x="2569614" y="147306"/>
                </a:moveTo>
                <a:lnTo>
                  <a:pt x="2483036" y="97430"/>
                </a:lnTo>
                <a:lnTo>
                  <a:pt x="2496356" y="74399"/>
                </a:lnTo>
                <a:lnTo>
                  <a:pt x="2624698" y="51506"/>
                </a:lnTo>
                <a:close/>
                <a:moveTo>
                  <a:pt x="3037997" y="147306"/>
                </a:moveTo>
                <a:lnTo>
                  <a:pt x="2951418" y="97430"/>
                </a:lnTo>
                <a:lnTo>
                  <a:pt x="3002617" y="8909"/>
                </a:lnTo>
                <a:lnTo>
                  <a:pt x="3095475" y="1856"/>
                </a:lnTo>
                <a:lnTo>
                  <a:pt x="3122014" y="1186"/>
                </a:lnTo>
                <a:close/>
                <a:moveTo>
                  <a:pt x="3506379" y="147306"/>
                </a:moveTo>
                <a:lnTo>
                  <a:pt x="3419801" y="97430"/>
                </a:lnTo>
                <a:lnTo>
                  <a:pt x="3476152" y="0"/>
                </a:lnTo>
                <a:lnTo>
                  <a:pt x="3549624" y="1856"/>
                </a:lnTo>
                <a:lnTo>
                  <a:pt x="3588165" y="4785"/>
                </a:lnTo>
                <a:close/>
                <a:moveTo>
                  <a:pt x="3974762" y="147306"/>
                </a:moveTo>
                <a:lnTo>
                  <a:pt x="3888184" y="97430"/>
                </a:lnTo>
                <a:lnTo>
                  <a:pt x="3922671" y="37803"/>
                </a:lnTo>
                <a:lnTo>
                  <a:pt x="3994433" y="46915"/>
                </a:lnTo>
                <a:lnTo>
                  <a:pt x="4029234" y="53126"/>
                </a:lnTo>
                <a:close/>
                <a:moveTo>
                  <a:pt x="4442755" y="147306"/>
                </a:moveTo>
                <a:lnTo>
                  <a:pt x="4418835" y="133464"/>
                </a:lnTo>
                <a:lnTo>
                  <a:pt x="4425109" y="134911"/>
                </a:lnTo>
                <a:lnTo>
                  <a:pt x="4446426" y="140960"/>
                </a:lnTo>
                <a:close/>
                <a:moveTo>
                  <a:pt x="1076718" y="696726"/>
                </a:moveTo>
                <a:lnTo>
                  <a:pt x="1003009" y="654264"/>
                </a:lnTo>
                <a:lnTo>
                  <a:pt x="1034060" y="634376"/>
                </a:lnTo>
                <a:lnTo>
                  <a:pt x="1151945" y="566660"/>
                </a:lnTo>
                <a:close/>
                <a:moveTo>
                  <a:pt x="1545100" y="696726"/>
                </a:moveTo>
                <a:lnTo>
                  <a:pt x="1458521" y="646849"/>
                </a:lnTo>
                <a:lnTo>
                  <a:pt x="1458911" y="646849"/>
                </a:lnTo>
                <a:lnTo>
                  <a:pt x="1643826" y="327135"/>
                </a:lnTo>
                <a:lnTo>
                  <a:pt x="1678853" y="313339"/>
                </a:lnTo>
                <a:lnTo>
                  <a:pt x="1744777" y="351488"/>
                </a:lnTo>
                <a:close/>
                <a:moveTo>
                  <a:pt x="2013483" y="696726"/>
                </a:moveTo>
                <a:lnTo>
                  <a:pt x="1926904" y="646849"/>
                </a:lnTo>
                <a:lnTo>
                  <a:pt x="1927294" y="646849"/>
                </a:lnTo>
                <a:lnTo>
                  <a:pt x="2126971" y="301611"/>
                </a:lnTo>
                <a:lnTo>
                  <a:pt x="2213160" y="351488"/>
                </a:lnTo>
                <a:close/>
                <a:moveTo>
                  <a:pt x="2481476" y="696726"/>
                </a:moveTo>
                <a:lnTo>
                  <a:pt x="2395287" y="646849"/>
                </a:lnTo>
                <a:lnTo>
                  <a:pt x="2394897" y="646849"/>
                </a:lnTo>
                <a:lnTo>
                  <a:pt x="2594574" y="301611"/>
                </a:lnTo>
                <a:lnTo>
                  <a:pt x="2681153" y="351488"/>
                </a:lnTo>
                <a:close/>
                <a:moveTo>
                  <a:pt x="2949858" y="696726"/>
                </a:moveTo>
                <a:lnTo>
                  <a:pt x="2863669" y="646849"/>
                </a:lnTo>
                <a:lnTo>
                  <a:pt x="3063346" y="301611"/>
                </a:lnTo>
                <a:lnTo>
                  <a:pt x="3149535" y="351488"/>
                </a:lnTo>
                <a:close/>
                <a:moveTo>
                  <a:pt x="3418631" y="696726"/>
                </a:moveTo>
                <a:lnTo>
                  <a:pt x="3332052" y="646849"/>
                </a:lnTo>
                <a:lnTo>
                  <a:pt x="3531729" y="301611"/>
                </a:lnTo>
                <a:lnTo>
                  <a:pt x="3618308" y="351488"/>
                </a:lnTo>
                <a:close/>
                <a:moveTo>
                  <a:pt x="3887014" y="696726"/>
                </a:moveTo>
                <a:lnTo>
                  <a:pt x="3800435" y="646849"/>
                </a:lnTo>
                <a:lnTo>
                  <a:pt x="4000112" y="301611"/>
                </a:lnTo>
                <a:lnTo>
                  <a:pt x="4086690" y="351488"/>
                </a:lnTo>
                <a:close/>
                <a:moveTo>
                  <a:pt x="4355006" y="696726"/>
                </a:moveTo>
                <a:lnTo>
                  <a:pt x="4268817" y="646849"/>
                </a:lnTo>
                <a:lnTo>
                  <a:pt x="4268428" y="646849"/>
                </a:lnTo>
                <a:lnTo>
                  <a:pt x="4468104" y="301611"/>
                </a:lnTo>
                <a:lnTo>
                  <a:pt x="4554683" y="351488"/>
                </a:lnTo>
                <a:close/>
                <a:moveTo>
                  <a:pt x="4823779" y="696726"/>
                </a:moveTo>
                <a:lnTo>
                  <a:pt x="4737200" y="646849"/>
                </a:lnTo>
                <a:lnTo>
                  <a:pt x="4936683" y="301947"/>
                </a:lnTo>
                <a:lnTo>
                  <a:pt x="4939143" y="302917"/>
                </a:lnTo>
                <a:lnTo>
                  <a:pt x="5023456" y="351488"/>
                </a:lnTo>
                <a:close/>
                <a:moveTo>
                  <a:pt x="5292161" y="696726"/>
                </a:moveTo>
                <a:lnTo>
                  <a:pt x="5205583" y="646849"/>
                </a:lnTo>
                <a:lnTo>
                  <a:pt x="5308736" y="468498"/>
                </a:lnTo>
                <a:lnTo>
                  <a:pt x="5397798" y="514082"/>
                </a:lnTo>
                <a:close/>
                <a:moveTo>
                  <a:pt x="529166" y="1246145"/>
                </a:moveTo>
                <a:lnTo>
                  <a:pt x="442977" y="1196269"/>
                </a:lnTo>
                <a:lnTo>
                  <a:pt x="442587" y="1196269"/>
                </a:lnTo>
                <a:lnTo>
                  <a:pt x="587025" y="946539"/>
                </a:lnTo>
                <a:lnTo>
                  <a:pt x="680566" y="873096"/>
                </a:lnTo>
                <a:lnTo>
                  <a:pt x="728843" y="900907"/>
                </a:lnTo>
                <a:close/>
                <a:moveTo>
                  <a:pt x="997939" y="1246145"/>
                </a:moveTo>
                <a:lnTo>
                  <a:pt x="911360" y="1196269"/>
                </a:lnTo>
                <a:lnTo>
                  <a:pt x="1111037" y="851031"/>
                </a:lnTo>
                <a:lnTo>
                  <a:pt x="1197616" y="900907"/>
                </a:lnTo>
                <a:close/>
                <a:moveTo>
                  <a:pt x="1465931" y="1246145"/>
                </a:moveTo>
                <a:lnTo>
                  <a:pt x="1379743" y="1196269"/>
                </a:lnTo>
                <a:lnTo>
                  <a:pt x="1379353" y="1196269"/>
                </a:lnTo>
                <a:lnTo>
                  <a:pt x="1579030" y="851031"/>
                </a:lnTo>
                <a:lnTo>
                  <a:pt x="1665608" y="900907"/>
                </a:lnTo>
                <a:close/>
                <a:moveTo>
                  <a:pt x="1934704" y="1246145"/>
                </a:moveTo>
                <a:lnTo>
                  <a:pt x="1848126" y="1196269"/>
                </a:lnTo>
                <a:lnTo>
                  <a:pt x="2047802" y="851031"/>
                </a:lnTo>
                <a:lnTo>
                  <a:pt x="2134381" y="900907"/>
                </a:lnTo>
                <a:close/>
                <a:moveTo>
                  <a:pt x="2403087" y="1246145"/>
                </a:moveTo>
                <a:lnTo>
                  <a:pt x="2316508" y="1196269"/>
                </a:lnTo>
                <a:lnTo>
                  <a:pt x="2516185" y="851031"/>
                </a:lnTo>
                <a:lnTo>
                  <a:pt x="2602764" y="900907"/>
                </a:lnTo>
                <a:close/>
                <a:moveTo>
                  <a:pt x="2871469" y="1246145"/>
                </a:moveTo>
                <a:lnTo>
                  <a:pt x="2784891" y="1196269"/>
                </a:lnTo>
                <a:lnTo>
                  <a:pt x="2984568" y="851031"/>
                </a:lnTo>
                <a:lnTo>
                  <a:pt x="3071146" y="900907"/>
                </a:lnTo>
                <a:close/>
                <a:moveTo>
                  <a:pt x="3339852" y="1246145"/>
                </a:moveTo>
                <a:lnTo>
                  <a:pt x="3253274" y="1196269"/>
                </a:lnTo>
                <a:lnTo>
                  <a:pt x="3452950" y="851031"/>
                </a:lnTo>
                <a:lnTo>
                  <a:pt x="3539529" y="900907"/>
                </a:lnTo>
                <a:close/>
                <a:moveTo>
                  <a:pt x="3808235" y="1246145"/>
                </a:moveTo>
                <a:lnTo>
                  <a:pt x="3721656" y="1196269"/>
                </a:lnTo>
                <a:lnTo>
                  <a:pt x="3921333" y="851031"/>
                </a:lnTo>
                <a:lnTo>
                  <a:pt x="4007911" y="900907"/>
                </a:lnTo>
                <a:close/>
                <a:moveTo>
                  <a:pt x="4276618" y="1246145"/>
                </a:moveTo>
                <a:lnTo>
                  <a:pt x="4190039" y="1196269"/>
                </a:lnTo>
                <a:lnTo>
                  <a:pt x="4190429" y="1196269"/>
                </a:lnTo>
                <a:lnTo>
                  <a:pt x="4390105" y="851031"/>
                </a:lnTo>
                <a:lnTo>
                  <a:pt x="4476294" y="900907"/>
                </a:lnTo>
                <a:close/>
                <a:moveTo>
                  <a:pt x="4745000" y="1246145"/>
                </a:moveTo>
                <a:lnTo>
                  <a:pt x="4658421" y="1196269"/>
                </a:lnTo>
                <a:lnTo>
                  <a:pt x="4858098" y="851031"/>
                </a:lnTo>
                <a:lnTo>
                  <a:pt x="4944677" y="900907"/>
                </a:lnTo>
                <a:close/>
                <a:moveTo>
                  <a:pt x="5213383" y="1246145"/>
                </a:moveTo>
                <a:lnTo>
                  <a:pt x="5126804" y="1196269"/>
                </a:lnTo>
                <a:lnTo>
                  <a:pt x="5127194" y="1196269"/>
                </a:lnTo>
                <a:lnTo>
                  <a:pt x="5326871" y="851031"/>
                </a:lnTo>
                <a:lnTo>
                  <a:pt x="5413060" y="900907"/>
                </a:lnTo>
                <a:close/>
                <a:moveTo>
                  <a:pt x="5681375" y="1246145"/>
                </a:moveTo>
                <a:lnTo>
                  <a:pt x="5595187" y="1196269"/>
                </a:lnTo>
                <a:lnTo>
                  <a:pt x="5594796" y="1196269"/>
                </a:lnTo>
                <a:lnTo>
                  <a:pt x="5794474" y="851031"/>
                </a:lnTo>
                <a:lnTo>
                  <a:pt x="5881052" y="900907"/>
                </a:lnTo>
                <a:close/>
                <a:moveTo>
                  <a:pt x="6149758" y="1246145"/>
                </a:moveTo>
                <a:lnTo>
                  <a:pt x="6063569" y="1196269"/>
                </a:lnTo>
                <a:lnTo>
                  <a:pt x="6063180" y="1196269"/>
                </a:lnTo>
                <a:lnTo>
                  <a:pt x="6159610" y="1029543"/>
                </a:lnTo>
                <a:lnTo>
                  <a:pt x="6236525" y="1096126"/>
                </a:lnTo>
                <a:close/>
                <a:moveTo>
                  <a:pt x="0" y="1748942"/>
                </a:moveTo>
                <a:lnTo>
                  <a:pt x="0" y="1550047"/>
                </a:lnTo>
                <a:lnTo>
                  <a:pt x="64541" y="1438457"/>
                </a:lnTo>
                <a:lnTo>
                  <a:pt x="94771" y="1405223"/>
                </a:lnTo>
                <a:lnTo>
                  <a:pt x="172712" y="1450326"/>
                </a:lnTo>
                <a:close/>
                <a:moveTo>
                  <a:pt x="441417" y="1795564"/>
                </a:moveTo>
                <a:lnTo>
                  <a:pt x="354839" y="1745688"/>
                </a:lnTo>
                <a:lnTo>
                  <a:pt x="554516" y="1400450"/>
                </a:lnTo>
                <a:lnTo>
                  <a:pt x="641094" y="1450326"/>
                </a:lnTo>
                <a:close/>
                <a:moveTo>
                  <a:pt x="909410" y="1795564"/>
                </a:moveTo>
                <a:lnTo>
                  <a:pt x="823222" y="1745688"/>
                </a:lnTo>
                <a:lnTo>
                  <a:pt x="1022898" y="1400450"/>
                </a:lnTo>
                <a:lnTo>
                  <a:pt x="1109087" y="1450326"/>
                </a:lnTo>
                <a:close/>
                <a:moveTo>
                  <a:pt x="1377793" y="1795564"/>
                </a:moveTo>
                <a:lnTo>
                  <a:pt x="1291604" y="1745688"/>
                </a:lnTo>
                <a:lnTo>
                  <a:pt x="1491281" y="1400450"/>
                </a:lnTo>
                <a:lnTo>
                  <a:pt x="1577470" y="1450326"/>
                </a:lnTo>
                <a:close/>
                <a:moveTo>
                  <a:pt x="1846175" y="1795564"/>
                </a:moveTo>
                <a:lnTo>
                  <a:pt x="1759987" y="1745688"/>
                </a:lnTo>
                <a:lnTo>
                  <a:pt x="1759597" y="1745688"/>
                </a:lnTo>
                <a:lnTo>
                  <a:pt x="1959274" y="1400450"/>
                </a:lnTo>
                <a:lnTo>
                  <a:pt x="2045852" y="1450326"/>
                </a:lnTo>
                <a:close/>
                <a:moveTo>
                  <a:pt x="2314558" y="1795564"/>
                </a:moveTo>
                <a:lnTo>
                  <a:pt x="2228370" y="1745688"/>
                </a:lnTo>
                <a:lnTo>
                  <a:pt x="2227979" y="1745688"/>
                </a:lnTo>
                <a:lnTo>
                  <a:pt x="2427656" y="1400450"/>
                </a:lnTo>
                <a:lnTo>
                  <a:pt x="2514235" y="1450326"/>
                </a:lnTo>
                <a:close/>
                <a:moveTo>
                  <a:pt x="2782941" y="1795564"/>
                </a:moveTo>
                <a:lnTo>
                  <a:pt x="2696752" y="1745688"/>
                </a:lnTo>
                <a:lnTo>
                  <a:pt x="2696362" y="1745688"/>
                </a:lnTo>
                <a:lnTo>
                  <a:pt x="2896039" y="1400450"/>
                </a:lnTo>
                <a:lnTo>
                  <a:pt x="2982618" y="1450326"/>
                </a:lnTo>
                <a:close/>
                <a:moveTo>
                  <a:pt x="3251714" y="1795564"/>
                </a:moveTo>
                <a:lnTo>
                  <a:pt x="3165135" y="1745688"/>
                </a:lnTo>
                <a:lnTo>
                  <a:pt x="3364812" y="1400450"/>
                </a:lnTo>
                <a:lnTo>
                  <a:pt x="3451390" y="1450326"/>
                </a:lnTo>
                <a:close/>
                <a:moveTo>
                  <a:pt x="3720096" y="1795564"/>
                </a:moveTo>
                <a:lnTo>
                  <a:pt x="3633518" y="1745688"/>
                </a:lnTo>
                <a:lnTo>
                  <a:pt x="3833194" y="1400450"/>
                </a:lnTo>
                <a:lnTo>
                  <a:pt x="3919773" y="1450326"/>
                </a:lnTo>
                <a:close/>
                <a:moveTo>
                  <a:pt x="4188479" y="1795564"/>
                </a:moveTo>
                <a:lnTo>
                  <a:pt x="4101900" y="1745688"/>
                </a:lnTo>
                <a:lnTo>
                  <a:pt x="4301577" y="1400450"/>
                </a:lnTo>
                <a:lnTo>
                  <a:pt x="4388155" y="1450326"/>
                </a:lnTo>
                <a:close/>
                <a:moveTo>
                  <a:pt x="4656862" y="1795564"/>
                </a:moveTo>
                <a:lnTo>
                  <a:pt x="4570283" y="1745688"/>
                </a:lnTo>
                <a:lnTo>
                  <a:pt x="4570673" y="1745688"/>
                </a:lnTo>
                <a:lnTo>
                  <a:pt x="4770349" y="1400450"/>
                </a:lnTo>
                <a:lnTo>
                  <a:pt x="4856538" y="1450326"/>
                </a:lnTo>
                <a:close/>
                <a:moveTo>
                  <a:pt x="5125244" y="1795564"/>
                </a:moveTo>
                <a:lnTo>
                  <a:pt x="5038665" y="1745688"/>
                </a:lnTo>
                <a:lnTo>
                  <a:pt x="5238342" y="1400450"/>
                </a:lnTo>
                <a:lnTo>
                  <a:pt x="5324921" y="1450326"/>
                </a:lnTo>
                <a:close/>
                <a:moveTo>
                  <a:pt x="5593627" y="1795564"/>
                </a:moveTo>
                <a:lnTo>
                  <a:pt x="5507048" y="1745688"/>
                </a:lnTo>
                <a:lnTo>
                  <a:pt x="5507438" y="1745688"/>
                </a:lnTo>
                <a:lnTo>
                  <a:pt x="5707115" y="1400450"/>
                </a:lnTo>
                <a:lnTo>
                  <a:pt x="5793304" y="1450326"/>
                </a:lnTo>
                <a:close/>
                <a:moveTo>
                  <a:pt x="6061619" y="1795564"/>
                </a:moveTo>
                <a:lnTo>
                  <a:pt x="5975431" y="1745688"/>
                </a:lnTo>
                <a:lnTo>
                  <a:pt x="6175108" y="1400450"/>
                </a:lnTo>
                <a:lnTo>
                  <a:pt x="6261296" y="1450326"/>
                </a:lnTo>
                <a:close/>
                <a:moveTo>
                  <a:pt x="6530392" y="1795564"/>
                </a:moveTo>
                <a:lnTo>
                  <a:pt x="6443813" y="1745688"/>
                </a:lnTo>
                <a:lnTo>
                  <a:pt x="6444203" y="1745688"/>
                </a:lnTo>
                <a:lnTo>
                  <a:pt x="6605391" y="1466998"/>
                </a:lnTo>
                <a:lnTo>
                  <a:pt x="6675706" y="1544317"/>
                </a:lnTo>
                <a:close/>
                <a:moveTo>
                  <a:pt x="0" y="2162439"/>
                </a:moveTo>
                <a:lnTo>
                  <a:pt x="0" y="1963544"/>
                </a:lnTo>
                <a:lnTo>
                  <a:pt x="8134" y="1949480"/>
                </a:lnTo>
                <a:lnTo>
                  <a:pt x="94323" y="1999356"/>
                </a:lnTo>
                <a:close/>
                <a:moveTo>
                  <a:pt x="362639" y="2344594"/>
                </a:moveTo>
                <a:lnTo>
                  <a:pt x="276450" y="2294718"/>
                </a:lnTo>
                <a:lnTo>
                  <a:pt x="276060" y="2294718"/>
                </a:lnTo>
                <a:lnTo>
                  <a:pt x="475737" y="1949480"/>
                </a:lnTo>
                <a:lnTo>
                  <a:pt x="562316" y="1999356"/>
                </a:lnTo>
                <a:close/>
                <a:moveTo>
                  <a:pt x="831411" y="2344594"/>
                </a:moveTo>
                <a:lnTo>
                  <a:pt x="744833" y="2294718"/>
                </a:lnTo>
                <a:lnTo>
                  <a:pt x="944510" y="1949480"/>
                </a:lnTo>
                <a:lnTo>
                  <a:pt x="1031088" y="1999356"/>
                </a:lnTo>
                <a:close/>
                <a:moveTo>
                  <a:pt x="1299404" y="2344594"/>
                </a:moveTo>
                <a:lnTo>
                  <a:pt x="1213215" y="2294718"/>
                </a:lnTo>
                <a:lnTo>
                  <a:pt x="1212825" y="2294718"/>
                </a:lnTo>
                <a:lnTo>
                  <a:pt x="1412502" y="1949480"/>
                </a:lnTo>
                <a:lnTo>
                  <a:pt x="1499081" y="1999356"/>
                </a:lnTo>
                <a:close/>
                <a:moveTo>
                  <a:pt x="1768177" y="2344594"/>
                </a:moveTo>
                <a:lnTo>
                  <a:pt x="1681598" y="2294718"/>
                </a:lnTo>
                <a:lnTo>
                  <a:pt x="1881275" y="1949480"/>
                </a:lnTo>
                <a:lnTo>
                  <a:pt x="1967854" y="1999356"/>
                </a:lnTo>
                <a:close/>
                <a:moveTo>
                  <a:pt x="2236559" y="2344594"/>
                </a:moveTo>
                <a:lnTo>
                  <a:pt x="2149981" y="2294718"/>
                </a:lnTo>
                <a:lnTo>
                  <a:pt x="2349658" y="1949480"/>
                </a:lnTo>
                <a:lnTo>
                  <a:pt x="2436236" y="1999356"/>
                </a:lnTo>
                <a:close/>
                <a:moveTo>
                  <a:pt x="2704942" y="2344594"/>
                </a:moveTo>
                <a:lnTo>
                  <a:pt x="2618364" y="2294718"/>
                </a:lnTo>
                <a:lnTo>
                  <a:pt x="2818040" y="1949480"/>
                </a:lnTo>
                <a:lnTo>
                  <a:pt x="2904619" y="1999356"/>
                </a:lnTo>
                <a:close/>
                <a:moveTo>
                  <a:pt x="3173325" y="2344594"/>
                </a:moveTo>
                <a:lnTo>
                  <a:pt x="3086746" y="2294718"/>
                </a:lnTo>
                <a:lnTo>
                  <a:pt x="3286423" y="1949480"/>
                </a:lnTo>
                <a:lnTo>
                  <a:pt x="3373002" y="1999356"/>
                </a:lnTo>
                <a:close/>
                <a:moveTo>
                  <a:pt x="3641707" y="2344594"/>
                </a:moveTo>
                <a:lnTo>
                  <a:pt x="3555129" y="2294718"/>
                </a:lnTo>
                <a:lnTo>
                  <a:pt x="3754806" y="1949480"/>
                </a:lnTo>
                <a:lnTo>
                  <a:pt x="3841384" y="1999356"/>
                </a:lnTo>
                <a:close/>
                <a:moveTo>
                  <a:pt x="4110090" y="2344594"/>
                </a:moveTo>
                <a:lnTo>
                  <a:pt x="4023511" y="2294718"/>
                </a:lnTo>
                <a:lnTo>
                  <a:pt x="4223188" y="1949480"/>
                </a:lnTo>
                <a:lnTo>
                  <a:pt x="4309767" y="1999356"/>
                </a:lnTo>
                <a:close/>
                <a:moveTo>
                  <a:pt x="4578473" y="2344594"/>
                </a:moveTo>
                <a:lnTo>
                  <a:pt x="4491894" y="2294718"/>
                </a:lnTo>
                <a:lnTo>
                  <a:pt x="4691571" y="1949480"/>
                </a:lnTo>
                <a:lnTo>
                  <a:pt x="4778149" y="1999356"/>
                </a:lnTo>
                <a:close/>
                <a:moveTo>
                  <a:pt x="5046856" y="2344594"/>
                </a:moveTo>
                <a:lnTo>
                  <a:pt x="4960277" y="2294718"/>
                </a:lnTo>
                <a:lnTo>
                  <a:pt x="4960667" y="2294718"/>
                </a:lnTo>
                <a:lnTo>
                  <a:pt x="5160343" y="1949480"/>
                </a:lnTo>
                <a:lnTo>
                  <a:pt x="5246532" y="1999356"/>
                </a:lnTo>
                <a:close/>
                <a:moveTo>
                  <a:pt x="5515238" y="2344594"/>
                </a:moveTo>
                <a:lnTo>
                  <a:pt x="5428659" y="2294718"/>
                </a:lnTo>
                <a:lnTo>
                  <a:pt x="5429049" y="2294718"/>
                </a:lnTo>
                <a:lnTo>
                  <a:pt x="5628726" y="1949480"/>
                </a:lnTo>
                <a:lnTo>
                  <a:pt x="5714915" y="1999356"/>
                </a:lnTo>
                <a:close/>
                <a:moveTo>
                  <a:pt x="5983231" y="2344594"/>
                </a:moveTo>
                <a:lnTo>
                  <a:pt x="5897042" y="2294718"/>
                </a:lnTo>
                <a:lnTo>
                  <a:pt x="5896652" y="2294718"/>
                </a:lnTo>
                <a:lnTo>
                  <a:pt x="6096329" y="1949480"/>
                </a:lnTo>
                <a:lnTo>
                  <a:pt x="6182907" y="1999356"/>
                </a:lnTo>
                <a:close/>
                <a:moveTo>
                  <a:pt x="6451613" y="2344594"/>
                </a:moveTo>
                <a:lnTo>
                  <a:pt x="6365425" y="2294718"/>
                </a:lnTo>
                <a:lnTo>
                  <a:pt x="6365034" y="2294718"/>
                </a:lnTo>
                <a:lnTo>
                  <a:pt x="6564712" y="1949480"/>
                </a:lnTo>
                <a:lnTo>
                  <a:pt x="6651290" y="1999356"/>
                </a:lnTo>
                <a:close/>
                <a:moveTo>
                  <a:pt x="6920386" y="2344594"/>
                </a:moveTo>
                <a:lnTo>
                  <a:pt x="6833807" y="2294718"/>
                </a:lnTo>
                <a:lnTo>
                  <a:pt x="7010619" y="1989013"/>
                </a:lnTo>
                <a:lnTo>
                  <a:pt x="7069767" y="2086317"/>
                </a:lnTo>
                <a:close/>
                <a:moveTo>
                  <a:pt x="0" y="2573628"/>
                </a:moveTo>
                <a:lnTo>
                  <a:pt x="0" y="2540495"/>
                </a:lnTo>
                <a:lnTo>
                  <a:pt x="14374" y="2548775"/>
                </a:lnTo>
                <a:close/>
                <a:moveTo>
                  <a:pt x="283080" y="2894013"/>
                </a:moveTo>
                <a:lnTo>
                  <a:pt x="196501" y="2844137"/>
                </a:lnTo>
                <a:lnTo>
                  <a:pt x="396178" y="2498899"/>
                </a:lnTo>
                <a:lnTo>
                  <a:pt x="482757" y="2548775"/>
                </a:lnTo>
                <a:close/>
                <a:moveTo>
                  <a:pt x="751463" y="2894013"/>
                </a:moveTo>
                <a:lnTo>
                  <a:pt x="664884" y="2844137"/>
                </a:lnTo>
                <a:lnTo>
                  <a:pt x="864561" y="2498899"/>
                </a:lnTo>
                <a:lnTo>
                  <a:pt x="951139" y="2548775"/>
                </a:lnTo>
                <a:close/>
                <a:moveTo>
                  <a:pt x="1219845" y="2894013"/>
                </a:moveTo>
                <a:lnTo>
                  <a:pt x="1133267" y="2844137"/>
                </a:lnTo>
                <a:lnTo>
                  <a:pt x="1332943" y="2498899"/>
                </a:lnTo>
                <a:lnTo>
                  <a:pt x="1419522" y="2548775"/>
                </a:lnTo>
                <a:close/>
                <a:moveTo>
                  <a:pt x="1688228" y="2894013"/>
                </a:moveTo>
                <a:lnTo>
                  <a:pt x="1601649" y="2844137"/>
                </a:lnTo>
                <a:lnTo>
                  <a:pt x="1801326" y="2498899"/>
                </a:lnTo>
                <a:lnTo>
                  <a:pt x="1887905" y="2548775"/>
                </a:lnTo>
                <a:close/>
                <a:moveTo>
                  <a:pt x="2156611" y="2894013"/>
                </a:moveTo>
                <a:lnTo>
                  <a:pt x="2070032" y="2844137"/>
                </a:lnTo>
                <a:lnTo>
                  <a:pt x="2269709" y="2498899"/>
                </a:lnTo>
                <a:lnTo>
                  <a:pt x="2356287" y="2548775"/>
                </a:lnTo>
                <a:close/>
                <a:moveTo>
                  <a:pt x="2624993" y="2894013"/>
                </a:moveTo>
                <a:lnTo>
                  <a:pt x="2538415" y="2844137"/>
                </a:lnTo>
                <a:lnTo>
                  <a:pt x="2738092" y="2498899"/>
                </a:lnTo>
                <a:lnTo>
                  <a:pt x="2824670" y="2548775"/>
                </a:lnTo>
                <a:close/>
                <a:moveTo>
                  <a:pt x="3093376" y="2894013"/>
                </a:moveTo>
                <a:lnTo>
                  <a:pt x="3006797" y="2844137"/>
                </a:lnTo>
                <a:lnTo>
                  <a:pt x="3206474" y="2498899"/>
                </a:lnTo>
                <a:lnTo>
                  <a:pt x="3293053" y="2548775"/>
                </a:lnTo>
                <a:close/>
                <a:moveTo>
                  <a:pt x="3561759" y="2894013"/>
                </a:moveTo>
                <a:lnTo>
                  <a:pt x="3475180" y="2844137"/>
                </a:lnTo>
                <a:lnTo>
                  <a:pt x="3674857" y="2498899"/>
                </a:lnTo>
                <a:lnTo>
                  <a:pt x="3761435" y="2548775"/>
                </a:lnTo>
                <a:close/>
                <a:moveTo>
                  <a:pt x="4029751" y="2894013"/>
                </a:moveTo>
                <a:lnTo>
                  <a:pt x="3943563" y="2844137"/>
                </a:lnTo>
                <a:lnTo>
                  <a:pt x="4143239" y="2498899"/>
                </a:lnTo>
                <a:lnTo>
                  <a:pt x="4229428" y="2548775"/>
                </a:lnTo>
                <a:close/>
                <a:moveTo>
                  <a:pt x="4498134" y="2894013"/>
                </a:moveTo>
                <a:lnTo>
                  <a:pt x="4411945" y="2844137"/>
                </a:lnTo>
                <a:lnTo>
                  <a:pt x="4411555" y="2844137"/>
                </a:lnTo>
                <a:lnTo>
                  <a:pt x="4611232" y="2498899"/>
                </a:lnTo>
                <a:lnTo>
                  <a:pt x="4697811" y="2548775"/>
                </a:lnTo>
                <a:close/>
                <a:moveTo>
                  <a:pt x="4966907" y="2894013"/>
                </a:moveTo>
                <a:lnTo>
                  <a:pt x="4880328" y="2844137"/>
                </a:lnTo>
                <a:lnTo>
                  <a:pt x="5080005" y="2498899"/>
                </a:lnTo>
                <a:lnTo>
                  <a:pt x="5166583" y="2548775"/>
                </a:lnTo>
                <a:close/>
                <a:moveTo>
                  <a:pt x="5435289" y="2894013"/>
                </a:moveTo>
                <a:lnTo>
                  <a:pt x="5348710" y="2844137"/>
                </a:lnTo>
                <a:lnTo>
                  <a:pt x="5548387" y="2498899"/>
                </a:lnTo>
                <a:lnTo>
                  <a:pt x="5634966" y="2548775"/>
                </a:lnTo>
                <a:close/>
                <a:moveTo>
                  <a:pt x="5903672" y="2894013"/>
                </a:moveTo>
                <a:lnTo>
                  <a:pt x="5817093" y="2844137"/>
                </a:lnTo>
                <a:lnTo>
                  <a:pt x="6016770" y="2498899"/>
                </a:lnTo>
                <a:lnTo>
                  <a:pt x="6103349" y="2548775"/>
                </a:lnTo>
                <a:close/>
                <a:moveTo>
                  <a:pt x="6372055" y="2894013"/>
                </a:moveTo>
                <a:lnTo>
                  <a:pt x="6285476" y="2844137"/>
                </a:lnTo>
                <a:lnTo>
                  <a:pt x="6485153" y="2498899"/>
                </a:lnTo>
                <a:lnTo>
                  <a:pt x="6571731" y="2548775"/>
                </a:lnTo>
                <a:close/>
                <a:moveTo>
                  <a:pt x="6840437" y="2894013"/>
                </a:moveTo>
                <a:lnTo>
                  <a:pt x="6753858" y="2844137"/>
                </a:lnTo>
                <a:lnTo>
                  <a:pt x="6953535" y="2498899"/>
                </a:lnTo>
                <a:lnTo>
                  <a:pt x="7040113" y="2548775"/>
                </a:lnTo>
                <a:close/>
                <a:moveTo>
                  <a:pt x="7308820" y="2894013"/>
                </a:moveTo>
                <a:lnTo>
                  <a:pt x="7222241" y="2844137"/>
                </a:lnTo>
                <a:lnTo>
                  <a:pt x="7353219" y="2617679"/>
                </a:lnTo>
                <a:lnTo>
                  <a:pt x="7387590" y="2688989"/>
                </a:lnTo>
                <a:lnTo>
                  <a:pt x="7403024" y="2731136"/>
                </a:lnTo>
                <a:close/>
                <a:moveTo>
                  <a:pt x="7614415" y="3399141"/>
                </a:moveTo>
                <a:lnTo>
                  <a:pt x="7604045" y="3393167"/>
                </a:lnTo>
                <a:lnTo>
                  <a:pt x="7610159" y="3382596"/>
                </a:lnTo>
                <a:close/>
                <a:moveTo>
                  <a:pt x="196501" y="3443043"/>
                </a:moveTo>
                <a:lnTo>
                  <a:pt x="109923" y="3393167"/>
                </a:lnTo>
                <a:lnTo>
                  <a:pt x="309599" y="3047929"/>
                </a:lnTo>
                <a:lnTo>
                  <a:pt x="396178" y="3097805"/>
                </a:lnTo>
                <a:close/>
                <a:moveTo>
                  <a:pt x="664884" y="3443043"/>
                </a:moveTo>
                <a:lnTo>
                  <a:pt x="578305" y="3393167"/>
                </a:lnTo>
                <a:lnTo>
                  <a:pt x="777982" y="3047929"/>
                </a:lnTo>
                <a:lnTo>
                  <a:pt x="864561" y="3097805"/>
                </a:lnTo>
                <a:close/>
                <a:moveTo>
                  <a:pt x="1133267" y="3443043"/>
                </a:moveTo>
                <a:lnTo>
                  <a:pt x="1046688" y="3393167"/>
                </a:lnTo>
                <a:lnTo>
                  <a:pt x="1246365" y="3047929"/>
                </a:lnTo>
                <a:lnTo>
                  <a:pt x="1332943" y="3097805"/>
                </a:lnTo>
                <a:close/>
                <a:moveTo>
                  <a:pt x="1601649" y="3443043"/>
                </a:moveTo>
                <a:lnTo>
                  <a:pt x="1515071" y="3393167"/>
                </a:lnTo>
                <a:lnTo>
                  <a:pt x="1714747" y="3047929"/>
                </a:lnTo>
                <a:lnTo>
                  <a:pt x="1801326" y="3097805"/>
                </a:lnTo>
                <a:close/>
                <a:moveTo>
                  <a:pt x="2070032" y="3443043"/>
                </a:moveTo>
                <a:lnTo>
                  <a:pt x="1983453" y="3393167"/>
                </a:lnTo>
                <a:lnTo>
                  <a:pt x="2183130" y="3047929"/>
                </a:lnTo>
                <a:lnTo>
                  <a:pt x="2269709" y="3097805"/>
                </a:lnTo>
                <a:close/>
                <a:moveTo>
                  <a:pt x="2538415" y="3443043"/>
                </a:moveTo>
                <a:lnTo>
                  <a:pt x="2451836" y="3393167"/>
                </a:lnTo>
                <a:lnTo>
                  <a:pt x="2651513" y="3047929"/>
                </a:lnTo>
                <a:lnTo>
                  <a:pt x="2738092" y="3097805"/>
                </a:lnTo>
                <a:close/>
                <a:moveTo>
                  <a:pt x="3006797" y="3443043"/>
                </a:moveTo>
                <a:lnTo>
                  <a:pt x="2920219" y="3393167"/>
                </a:lnTo>
                <a:lnTo>
                  <a:pt x="2920609" y="3393167"/>
                </a:lnTo>
                <a:lnTo>
                  <a:pt x="3120285" y="3047929"/>
                </a:lnTo>
                <a:lnTo>
                  <a:pt x="3206474" y="3097805"/>
                </a:lnTo>
                <a:close/>
                <a:moveTo>
                  <a:pt x="3474790" y="3443043"/>
                </a:moveTo>
                <a:lnTo>
                  <a:pt x="3388601" y="3393167"/>
                </a:lnTo>
                <a:lnTo>
                  <a:pt x="3588278" y="3047929"/>
                </a:lnTo>
                <a:lnTo>
                  <a:pt x="3674467" y="3097805"/>
                </a:lnTo>
                <a:close/>
                <a:moveTo>
                  <a:pt x="3943563" y="3443043"/>
                </a:moveTo>
                <a:lnTo>
                  <a:pt x="3856984" y="3393167"/>
                </a:lnTo>
                <a:lnTo>
                  <a:pt x="4056661" y="3047929"/>
                </a:lnTo>
                <a:lnTo>
                  <a:pt x="4143239" y="3097805"/>
                </a:lnTo>
                <a:close/>
                <a:moveTo>
                  <a:pt x="4411945" y="3443043"/>
                </a:moveTo>
                <a:lnTo>
                  <a:pt x="4325367" y="3393167"/>
                </a:lnTo>
                <a:lnTo>
                  <a:pt x="4525044" y="3047929"/>
                </a:lnTo>
                <a:lnTo>
                  <a:pt x="4611622" y="3097805"/>
                </a:lnTo>
                <a:close/>
                <a:moveTo>
                  <a:pt x="4880328" y="3443043"/>
                </a:moveTo>
                <a:lnTo>
                  <a:pt x="4793749" y="3393167"/>
                </a:lnTo>
                <a:lnTo>
                  <a:pt x="4993426" y="3047929"/>
                </a:lnTo>
                <a:lnTo>
                  <a:pt x="5080005" y="3097805"/>
                </a:lnTo>
                <a:close/>
                <a:moveTo>
                  <a:pt x="5348321" y="3443043"/>
                </a:moveTo>
                <a:lnTo>
                  <a:pt x="5262132" y="3393167"/>
                </a:lnTo>
                <a:lnTo>
                  <a:pt x="5261742" y="3393167"/>
                </a:lnTo>
                <a:lnTo>
                  <a:pt x="5461419" y="3047929"/>
                </a:lnTo>
                <a:lnTo>
                  <a:pt x="5547997" y="3097805"/>
                </a:lnTo>
                <a:close/>
                <a:moveTo>
                  <a:pt x="5817093" y="3443043"/>
                </a:moveTo>
                <a:lnTo>
                  <a:pt x="5730515" y="3393167"/>
                </a:lnTo>
                <a:lnTo>
                  <a:pt x="5930191" y="3047929"/>
                </a:lnTo>
                <a:lnTo>
                  <a:pt x="6016770" y="3097805"/>
                </a:lnTo>
                <a:close/>
                <a:moveTo>
                  <a:pt x="6285476" y="3443043"/>
                </a:moveTo>
                <a:lnTo>
                  <a:pt x="6198897" y="3393167"/>
                </a:lnTo>
                <a:lnTo>
                  <a:pt x="6398574" y="3047929"/>
                </a:lnTo>
                <a:lnTo>
                  <a:pt x="6485153" y="3097805"/>
                </a:lnTo>
                <a:close/>
                <a:moveTo>
                  <a:pt x="6753858" y="3443043"/>
                </a:moveTo>
                <a:lnTo>
                  <a:pt x="6667279" y="3393167"/>
                </a:lnTo>
                <a:lnTo>
                  <a:pt x="6866957" y="3047929"/>
                </a:lnTo>
                <a:lnTo>
                  <a:pt x="6953535" y="3097805"/>
                </a:lnTo>
                <a:close/>
                <a:moveTo>
                  <a:pt x="7222241" y="3443043"/>
                </a:moveTo>
                <a:lnTo>
                  <a:pt x="7135662" y="3393167"/>
                </a:lnTo>
                <a:lnTo>
                  <a:pt x="7335339" y="3047929"/>
                </a:lnTo>
                <a:lnTo>
                  <a:pt x="7421918" y="3097805"/>
                </a:lnTo>
                <a:close/>
                <a:moveTo>
                  <a:pt x="111483" y="3992463"/>
                </a:moveTo>
                <a:lnTo>
                  <a:pt x="24904" y="3942586"/>
                </a:lnTo>
                <a:lnTo>
                  <a:pt x="224581" y="3597348"/>
                </a:lnTo>
                <a:lnTo>
                  <a:pt x="311159" y="3647224"/>
                </a:lnTo>
                <a:close/>
                <a:moveTo>
                  <a:pt x="579865" y="3992463"/>
                </a:moveTo>
                <a:lnTo>
                  <a:pt x="493287" y="3942586"/>
                </a:lnTo>
                <a:lnTo>
                  <a:pt x="692964" y="3597348"/>
                </a:lnTo>
                <a:lnTo>
                  <a:pt x="779542" y="3647224"/>
                </a:lnTo>
                <a:close/>
                <a:moveTo>
                  <a:pt x="1048248" y="3992463"/>
                </a:moveTo>
                <a:lnTo>
                  <a:pt x="961669" y="3942586"/>
                </a:lnTo>
                <a:lnTo>
                  <a:pt x="1161346" y="3597348"/>
                </a:lnTo>
                <a:lnTo>
                  <a:pt x="1247925" y="3647224"/>
                </a:lnTo>
                <a:close/>
                <a:moveTo>
                  <a:pt x="1516631" y="3992463"/>
                </a:moveTo>
                <a:lnTo>
                  <a:pt x="1430052" y="3942586"/>
                </a:lnTo>
                <a:lnTo>
                  <a:pt x="1629729" y="3597348"/>
                </a:lnTo>
                <a:lnTo>
                  <a:pt x="1716307" y="3647224"/>
                </a:lnTo>
                <a:close/>
                <a:moveTo>
                  <a:pt x="1985013" y="3992463"/>
                </a:moveTo>
                <a:lnTo>
                  <a:pt x="1898434" y="3942586"/>
                </a:lnTo>
                <a:lnTo>
                  <a:pt x="1898825" y="3942586"/>
                </a:lnTo>
                <a:lnTo>
                  <a:pt x="2098502" y="3597348"/>
                </a:lnTo>
                <a:lnTo>
                  <a:pt x="2184690" y="3647224"/>
                </a:lnTo>
                <a:close/>
                <a:moveTo>
                  <a:pt x="2453006" y="3992463"/>
                </a:moveTo>
                <a:lnTo>
                  <a:pt x="2366817" y="3942586"/>
                </a:lnTo>
                <a:lnTo>
                  <a:pt x="2366427" y="3942586"/>
                </a:lnTo>
                <a:lnTo>
                  <a:pt x="2566104" y="3597348"/>
                </a:lnTo>
                <a:lnTo>
                  <a:pt x="2652683" y="3647224"/>
                </a:lnTo>
                <a:close/>
                <a:moveTo>
                  <a:pt x="2921389" y="3992463"/>
                </a:moveTo>
                <a:lnTo>
                  <a:pt x="2835200" y="3942586"/>
                </a:lnTo>
                <a:lnTo>
                  <a:pt x="3034877" y="3597348"/>
                </a:lnTo>
                <a:lnTo>
                  <a:pt x="3121066" y="3647224"/>
                </a:lnTo>
                <a:close/>
                <a:moveTo>
                  <a:pt x="3390161" y="3992463"/>
                </a:moveTo>
                <a:lnTo>
                  <a:pt x="3303583" y="3942586"/>
                </a:lnTo>
                <a:lnTo>
                  <a:pt x="3503259" y="3597348"/>
                </a:lnTo>
                <a:lnTo>
                  <a:pt x="3589838" y="3647224"/>
                </a:lnTo>
                <a:close/>
                <a:moveTo>
                  <a:pt x="3858154" y="3992463"/>
                </a:moveTo>
                <a:lnTo>
                  <a:pt x="3771965" y="3942586"/>
                </a:lnTo>
                <a:lnTo>
                  <a:pt x="3771575" y="3942586"/>
                </a:lnTo>
                <a:lnTo>
                  <a:pt x="3971252" y="3597348"/>
                </a:lnTo>
                <a:lnTo>
                  <a:pt x="4057831" y="3647224"/>
                </a:lnTo>
                <a:close/>
                <a:moveTo>
                  <a:pt x="4326927" y="3992463"/>
                </a:moveTo>
                <a:lnTo>
                  <a:pt x="4240348" y="3942586"/>
                </a:lnTo>
                <a:lnTo>
                  <a:pt x="4440025" y="3597348"/>
                </a:lnTo>
                <a:lnTo>
                  <a:pt x="4526603" y="3647224"/>
                </a:lnTo>
                <a:close/>
                <a:moveTo>
                  <a:pt x="4795309" y="3992463"/>
                </a:moveTo>
                <a:lnTo>
                  <a:pt x="4708730" y="3942586"/>
                </a:lnTo>
                <a:lnTo>
                  <a:pt x="4908408" y="3597348"/>
                </a:lnTo>
                <a:lnTo>
                  <a:pt x="4994986" y="3647224"/>
                </a:lnTo>
                <a:close/>
                <a:moveTo>
                  <a:pt x="5263692" y="3992463"/>
                </a:moveTo>
                <a:lnTo>
                  <a:pt x="5177113" y="3942586"/>
                </a:lnTo>
                <a:lnTo>
                  <a:pt x="5376790" y="3597348"/>
                </a:lnTo>
                <a:lnTo>
                  <a:pt x="5463369" y="3647224"/>
                </a:lnTo>
                <a:close/>
                <a:moveTo>
                  <a:pt x="5732075" y="3992463"/>
                </a:moveTo>
                <a:lnTo>
                  <a:pt x="5645496" y="3942586"/>
                </a:lnTo>
                <a:lnTo>
                  <a:pt x="5845172" y="3597348"/>
                </a:lnTo>
                <a:lnTo>
                  <a:pt x="5931751" y="3647224"/>
                </a:lnTo>
                <a:close/>
                <a:moveTo>
                  <a:pt x="6200457" y="3992463"/>
                </a:moveTo>
                <a:lnTo>
                  <a:pt x="6113878" y="3942586"/>
                </a:lnTo>
                <a:lnTo>
                  <a:pt x="6313556" y="3597348"/>
                </a:lnTo>
                <a:lnTo>
                  <a:pt x="6400134" y="3647224"/>
                </a:lnTo>
                <a:close/>
                <a:moveTo>
                  <a:pt x="6668840" y="3992463"/>
                </a:moveTo>
                <a:lnTo>
                  <a:pt x="6582261" y="3942586"/>
                </a:lnTo>
                <a:lnTo>
                  <a:pt x="6781938" y="3597348"/>
                </a:lnTo>
                <a:lnTo>
                  <a:pt x="6868516" y="3647224"/>
                </a:lnTo>
                <a:close/>
                <a:moveTo>
                  <a:pt x="7137222" y="3992463"/>
                </a:moveTo>
                <a:lnTo>
                  <a:pt x="7050643" y="3942586"/>
                </a:lnTo>
                <a:lnTo>
                  <a:pt x="7250321" y="3597348"/>
                </a:lnTo>
                <a:lnTo>
                  <a:pt x="7336899" y="3647224"/>
                </a:lnTo>
                <a:close/>
                <a:moveTo>
                  <a:pt x="7605605" y="3992463"/>
                </a:moveTo>
                <a:lnTo>
                  <a:pt x="7519026" y="3942586"/>
                </a:lnTo>
                <a:lnTo>
                  <a:pt x="7519416" y="3942586"/>
                </a:lnTo>
                <a:lnTo>
                  <a:pt x="7669950" y="3682316"/>
                </a:lnTo>
                <a:lnTo>
                  <a:pt x="7693976" y="3839671"/>
                </a:lnTo>
                <a:close/>
                <a:moveTo>
                  <a:pt x="29974" y="4541882"/>
                </a:moveTo>
                <a:lnTo>
                  <a:pt x="0" y="4524536"/>
                </a:lnTo>
                <a:lnTo>
                  <a:pt x="0" y="4394136"/>
                </a:lnTo>
                <a:lnTo>
                  <a:pt x="143072" y="4146767"/>
                </a:lnTo>
                <a:lnTo>
                  <a:pt x="229651" y="4196644"/>
                </a:lnTo>
                <a:close/>
                <a:moveTo>
                  <a:pt x="498747" y="4541882"/>
                </a:moveTo>
                <a:lnTo>
                  <a:pt x="412168" y="4492005"/>
                </a:lnTo>
                <a:lnTo>
                  <a:pt x="611845" y="4146767"/>
                </a:lnTo>
                <a:lnTo>
                  <a:pt x="698423" y="4196644"/>
                </a:lnTo>
                <a:close/>
                <a:moveTo>
                  <a:pt x="967129" y="4541882"/>
                </a:moveTo>
                <a:lnTo>
                  <a:pt x="880551" y="4492005"/>
                </a:lnTo>
                <a:lnTo>
                  <a:pt x="1080227" y="4146767"/>
                </a:lnTo>
                <a:lnTo>
                  <a:pt x="1166806" y="4196644"/>
                </a:lnTo>
                <a:close/>
                <a:moveTo>
                  <a:pt x="1435512" y="4541882"/>
                </a:moveTo>
                <a:lnTo>
                  <a:pt x="1348933" y="4492005"/>
                </a:lnTo>
                <a:lnTo>
                  <a:pt x="1548610" y="4146767"/>
                </a:lnTo>
                <a:lnTo>
                  <a:pt x="1635189" y="4196644"/>
                </a:lnTo>
                <a:close/>
                <a:moveTo>
                  <a:pt x="1903895" y="4541882"/>
                </a:moveTo>
                <a:lnTo>
                  <a:pt x="1817316" y="4492005"/>
                </a:lnTo>
                <a:lnTo>
                  <a:pt x="2016993" y="4146767"/>
                </a:lnTo>
                <a:lnTo>
                  <a:pt x="2103571" y="4196644"/>
                </a:lnTo>
                <a:close/>
                <a:moveTo>
                  <a:pt x="2372277" y="4541882"/>
                </a:moveTo>
                <a:lnTo>
                  <a:pt x="2285698" y="4492005"/>
                </a:lnTo>
                <a:lnTo>
                  <a:pt x="2485375" y="4146767"/>
                </a:lnTo>
                <a:lnTo>
                  <a:pt x="2571954" y="4196644"/>
                </a:lnTo>
                <a:close/>
                <a:moveTo>
                  <a:pt x="2840660" y="4541882"/>
                </a:moveTo>
                <a:lnTo>
                  <a:pt x="2754081" y="4492005"/>
                </a:lnTo>
                <a:lnTo>
                  <a:pt x="2953758" y="4146767"/>
                </a:lnTo>
                <a:lnTo>
                  <a:pt x="3040337" y="4196644"/>
                </a:lnTo>
                <a:close/>
                <a:moveTo>
                  <a:pt x="3309043" y="4541882"/>
                </a:moveTo>
                <a:lnTo>
                  <a:pt x="3222464" y="4492005"/>
                </a:lnTo>
                <a:lnTo>
                  <a:pt x="3222854" y="4492005"/>
                </a:lnTo>
                <a:lnTo>
                  <a:pt x="3422531" y="4146767"/>
                </a:lnTo>
                <a:lnTo>
                  <a:pt x="3508719" y="4196644"/>
                </a:lnTo>
                <a:close/>
                <a:moveTo>
                  <a:pt x="3777425" y="4541882"/>
                </a:moveTo>
                <a:lnTo>
                  <a:pt x="3690847" y="4492005"/>
                </a:lnTo>
                <a:lnTo>
                  <a:pt x="3691236" y="4492005"/>
                </a:lnTo>
                <a:lnTo>
                  <a:pt x="3890913" y="4146767"/>
                </a:lnTo>
                <a:lnTo>
                  <a:pt x="3977102" y="4196644"/>
                </a:lnTo>
                <a:close/>
                <a:moveTo>
                  <a:pt x="4245808" y="4541882"/>
                </a:moveTo>
                <a:lnTo>
                  <a:pt x="4159229" y="4492005"/>
                </a:lnTo>
                <a:lnTo>
                  <a:pt x="4159620" y="4492005"/>
                </a:lnTo>
                <a:lnTo>
                  <a:pt x="4359296" y="4146767"/>
                </a:lnTo>
                <a:lnTo>
                  <a:pt x="4445484" y="4196644"/>
                </a:lnTo>
                <a:close/>
                <a:moveTo>
                  <a:pt x="4713800" y="4541882"/>
                </a:moveTo>
                <a:lnTo>
                  <a:pt x="4627612" y="4492005"/>
                </a:lnTo>
                <a:lnTo>
                  <a:pt x="4827289" y="4146767"/>
                </a:lnTo>
                <a:lnTo>
                  <a:pt x="4913477" y="4196644"/>
                </a:lnTo>
                <a:close/>
                <a:moveTo>
                  <a:pt x="5182183" y="4541882"/>
                </a:moveTo>
                <a:lnTo>
                  <a:pt x="5095995" y="4492005"/>
                </a:lnTo>
                <a:lnTo>
                  <a:pt x="5095605" y="4492005"/>
                </a:lnTo>
                <a:lnTo>
                  <a:pt x="5295281" y="4146767"/>
                </a:lnTo>
                <a:lnTo>
                  <a:pt x="5381860" y="4196644"/>
                </a:lnTo>
                <a:close/>
                <a:moveTo>
                  <a:pt x="5650956" y="4541882"/>
                </a:moveTo>
                <a:lnTo>
                  <a:pt x="5564377" y="4492005"/>
                </a:lnTo>
                <a:lnTo>
                  <a:pt x="5764054" y="4146767"/>
                </a:lnTo>
                <a:lnTo>
                  <a:pt x="5850632" y="4196644"/>
                </a:lnTo>
                <a:close/>
                <a:moveTo>
                  <a:pt x="6118948" y="4541882"/>
                </a:moveTo>
                <a:lnTo>
                  <a:pt x="6032760" y="4492005"/>
                </a:lnTo>
                <a:lnTo>
                  <a:pt x="6032370" y="4492005"/>
                </a:lnTo>
                <a:lnTo>
                  <a:pt x="6232047" y="4146767"/>
                </a:lnTo>
                <a:lnTo>
                  <a:pt x="6318625" y="4196644"/>
                </a:lnTo>
                <a:close/>
                <a:moveTo>
                  <a:pt x="6587721" y="4541882"/>
                </a:moveTo>
                <a:lnTo>
                  <a:pt x="6501142" y="4492005"/>
                </a:lnTo>
                <a:lnTo>
                  <a:pt x="6700819" y="4146767"/>
                </a:lnTo>
                <a:lnTo>
                  <a:pt x="6787398" y="4196644"/>
                </a:lnTo>
                <a:close/>
                <a:moveTo>
                  <a:pt x="7056103" y="4541882"/>
                </a:moveTo>
                <a:lnTo>
                  <a:pt x="6969525" y="4492005"/>
                </a:lnTo>
                <a:lnTo>
                  <a:pt x="7169202" y="4146767"/>
                </a:lnTo>
                <a:lnTo>
                  <a:pt x="7255781" y="4196644"/>
                </a:lnTo>
                <a:close/>
                <a:moveTo>
                  <a:pt x="7524486" y="4541882"/>
                </a:moveTo>
                <a:lnTo>
                  <a:pt x="7437908" y="4492005"/>
                </a:lnTo>
                <a:lnTo>
                  <a:pt x="7637584" y="4146767"/>
                </a:lnTo>
                <a:lnTo>
                  <a:pt x="7723741" y="4196401"/>
                </a:lnTo>
                <a:lnTo>
                  <a:pt x="7723786" y="4197296"/>
                </a:lnTo>
                <a:close/>
                <a:moveTo>
                  <a:pt x="0" y="4999112"/>
                </a:moveTo>
                <a:lnTo>
                  <a:pt x="0" y="4799542"/>
                </a:lnTo>
                <a:lnTo>
                  <a:pt x="60003" y="4695797"/>
                </a:lnTo>
                <a:lnTo>
                  <a:pt x="146582" y="4745674"/>
                </a:lnTo>
                <a:close/>
                <a:moveTo>
                  <a:pt x="415288" y="5090912"/>
                </a:moveTo>
                <a:lnTo>
                  <a:pt x="328709" y="5041035"/>
                </a:lnTo>
                <a:lnTo>
                  <a:pt x="528386" y="4695797"/>
                </a:lnTo>
                <a:lnTo>
                  <a:pt x="614965" y="4745674"/>
                </a:lnTo>
                <a:close/>
                <a:moveTo>
                  <a:pt x="883671" y="5090912"/>
                </a:moveTo>
                <a:lnTo>
                  <a:pt x="797092" y="5041035"/>
                </a:lnTo>
                <a:lnTo>
                  <a:pt x="996769" y="4695797"/>
                </a:lnTo>
                <a:lnTo>
                  <a:pt x="1083347" y="4745674"/>
                </a:lnTo>
                <a:close/>
                <a:moveTo>
                  <a:pt x="1352053" y="5090912"/>
                </a:moveTo>
                <a:lnTo>
                  <a:pt x="1265475" y="5041035"/>
                </a:lnTo>
                <a:lnTo>
                  <a:pt x="1265864" y="5041035"/>
                </a:lnTo>
                <a:lnTo>
                  <a:pt x="1465541" y="4695797"/>
                </a:lnTo>
                <a:lnTo>
                  <a:pt x="1551730" y="4745674"/>
                </a:lnTo>
                <a:close/>
                <a:moveTo>
                  <a:pt x="1820436" y="5090912"/>
                </a:moveTo>
                <a:lnTo>
                  <a:pt x="1733857" y="5041035"/>
                </a:lnTo>
                <a:lnTo>
                  <a:pt x="1734247" y="5041035"/>
                </a:lnTo>
                <a:lnTo>
                  <a:pt x="1933924" y="4695797"/>
                </a:lnTo>
                <a:lnTo>
                  <a:pt x="2020113" y="4745674"/>
                </a:lnTo>
                <a:close/>
                <a:moveTo>
                  <a:pt x="2288818" y="5090912"/>
                </a:moveTo>
                <a:lnTo>
                  <a:pt x="2202240" y="5041035"/>
                </a:lnTo>
                <a:lnTo>
                  <a:pt x="2401917" y="4695797"/>
                </a:lnTo>
                <a:lnTo>
                  <a:pt x="2488496" y="4745674"/>
                </a:lnTo>
                <a:close/>
                <a:moveTo>
                  <a:pt x="2756811" y="5090912"/>
                </a:moveTo>
                <a:lnTo>
                  <a:pt x="2670623" y="5041035"/>
                </a:lnTo>
                <a:lnTo>
                  <a:pt x="2870300" y="4695797"/>
                </a:lnTo>
                <a:lnTo>
                  <a:pt x="2956488" y="4745674"/>
                </a:lnTo>
                <a:close/>
                <a:moveTo>
                  <a:pt x="3225584" y="5090912"/>
                </a:moveTo>
                <a:lnTo>
                  <a:pt x="3139005" y="5041035"/>
                </a:lnTo>
                <a:lnTo>
                  <a:pt x="3338682" y="4695797"/>
                </a:lnTo>
                <a:lnTo>
                  <a:pt x="3425261" y="4745674"/>
                </a:lnTo>
                <a:close/>
                <a:moveTo>
                  <a:pt x="3693577" y="5090912"/>
                </a:moveTo>
                <a:lnTo>
                  <a:pt x="3607388" y="5041035"/>
                </a:lnTo>
                <a:lnTo>
                  <a:pt x="3606998" y="5041035"/>
                </a:lnTo>
                <a:lnTo>
                  <a:pt x="3806675" y="4695797"/>
                </a:lnTo>
                <a:lnTo>
                  <a:pt x="3893254" y="4745674"/>
                </a:lnTo>
                <a:close/>
                <a:moveTo>
                  <a:pt x="4161959" y="5090912"/>
                </a:moveTo>
                <a:lnTo>
                  <a:pt x="4075770" y="5041035"/>
                </a:lnTo>
                <a:lnTo>
                  <a:pt x="4075381" y="5041035"/>
                </a:lnTo>
                <a:lnTo>
                  <a:pt x="4275057" y="4695797"/>
                </a:lnTo>
                <a:lnTo>
                  <a:pt x="4361636" y="4745674"/>
                </a:lnTo>
                <a:close/>
                <a:moveTo>
                  <a:pt x="4630732" y="5090912"/>
                </a:moveTo>
                <a:lnTo>
                  <a:pt x="4544153" y="5041035"/>
                </a:lnTo>
                <a:lnTo>
                  <a:pt x="4743830" y="4695797"/>
                </a:lnTo>
                <a:lnTo>
                  <a:pt x="4830409" y="4745674"/>
                </a:lnTo>
                <a:close/>
                <a:moveTo>
                  <a:pt x="5099115" y="5090912"/>
                </a:moveTo>
                <a:lnTo>
                  <a:pt x="5012536" y="5041035"/>
                </a:lnTo>
                <a:lnTo>
                  <a:pt x="5212213" y="4695797"/>
                </a:lnTo>
                <a:lnTo>
                  <a:pt x="5298791" y="4745674"/>
                </a:lnTo>
                <a:close/>
                <a:moveTo>
                  <a:pt x="5567497" y="5090912"/>
                </a:moveTo>
                <a:lnTo>
                  <a:pt x="5480918" y="5041035"/>
                </a:lnTo>
                <a:lnTo>
                  <a:pt x="5680596" y="4695797"/>
                </a:lnTo>
                <a:lnTo>
                  <a:pt x="5767174" y="4745674"/>
                </a:lnTo>
                <a:close/>
                <a:moveTo>
                  <a:pt x="6035879" y="5090912"/>
                </a:moveTo>
                <a:lnTo>
                  <a:pt x="5949301" y="5041035"/>
                </a:lnTo>
                <a:lnTo>
                  <a:pt x="6148978" y="4695797"/>
                </a:lnTo>
                <a:lnTo>
                  <a:pt x="6235557" y="4745674"/>
                </a:lnTo>
                <a:close/>
                <a:moveTo>
                  <a:pt x="6504262" y="5090912"/>
                </a:moveTo>
                <a:lnTo>
                  <a:pt x="6417684" y="5041035"/>
                </a:lnTo>
                <a:lnTo>
                  <a:pt x="6418074" y="5041035"/>
                </a:lnTo>
                <a:lnTo>
                  <a:pt x="6617751" y="4695797"/>
                </a:lnTo>
                <a:lnTo>
                  <a:pt x="6703939" y="4745674"/>
                </a:lnTo>
                <a:close/>
                <a:moveTo>
                  <a:pt x="6972645" y="5090912"/>
                </a:moveTo>
                <a:lnTo>
                  <a:pt x="6886066" y="5041035"/>
                </a:lnTo>
                <a:lnTo>
                  <a:pt x="7085743" y="4695797"/>
                </a:lnTo>
                <a:lnTo>
                  <a:pt x="7172322" y="4745674"/>
                </a:lnTo>
                <a:close/>
                <a:moveTo>
                  <a:pt x="7441028" y="5090912"/>
                </a:moveTo>
                <a:lnTo>
                  <a:pt x="7354449" y="5041035"/>
                </a:lnTo>
                <a:lnTo>
                  <a:pt x="7354839" y="5041035"/>
                </a:lnTo>
                <a:lnTo>
                  <a:pt x="7554515" y="4695797"/>
                </a:lnTo>
                <a:lnTo>
                  <a:pt x="7640704" y="4745674"/>
                </a:lnTo>
                <a:close/>
                <a:moveTo>
                  <a:pt x="0" y="5402883"/>
                </a:moveTo>
                <a:lnTo>
                  <a:pt x="0" y="5259015"/>
                </a:lnTo>
                <a:lnTo>
                  <a:pt x="62343" y="5295093"/>
                </a:lnTo>
                <a:close/>
                <a:moveTo>
                  <a:pt x="372741" y="5568246"/>
                </a:moveTo>
                <a:lnTo>
                  <a:pt x="257705" y="5568246"/>
                </a:lnTo>
                <a:lnTo>
                  <a:pt x="444537" y="5245216"/>
                </a:lnTo>
                <a:lnTo>
                  <a:pt x="530726" y="5295093"/>
                </a:lnTo>
                <a:close/>
                <a:moveTo>
                  <a:pt x="841124" y="5568246"/>
                </a:moveTo>
                <a:lnTo>
                  <a:pt x="726088" y="5568246"/>
                </a:lnTo>
                <a:lnTo>
                  <a:pt x="912920" y="5245216"/>
                </a:lnTo>
                <a:lnTo>
                  <a:pt x="999109" y="5295093"/>
                </a:lnTo>
                <a:close/>
                <a:moveTo>
                  <a:pt x="1309117" y="5568246"/>
                </a:moveTo>
                <a:lnTo>
                  <a:pt x="1193691" y="5568246"/>
                </a:lnTo>
                <a:lnTo>
                  <a:pt x="1380523" y="5245216"/>
                </a:lnTo>
                <a:lnTo>
                  <a:pt x="1467101" y="5295093"/>
                </a:lnTo>
                <a:close/>
                <a:moveTo>
                  <a:pt x="1777499" y="5568246"/>
                </a:moveTo>
                <a:lnTo>
                  <a:pt x="1662073" y="5568246"/>
                </a:lnTo>
                <a:lnTo>
                  <a:pt x="1848905" y="5245216"/>
                </a:lnTo>
                <a:lnTo>
                  <a:pt x="1935484" y="5295093"/>
                </a:lnTo>
                <a:close/>
                <a:moveTo>
                  <a:pt x="2246272" y="5568246"/>
                </a:moveTo>
                <a:lnTo>
                  <a:pt x="2130846" y="5568246"/>
                </a:lnTo>
                <a:lnTo>
                  <a:pt x="2317678" y="5245216"/>
                </a:lnTo>
                <a:lnTo>
                  <a:pt x="2404257" y="5295093"/>
                </a:lnTo>
                <a:close/>
                <a:moveTo>
                  <a:pt x="2714265" y="5568246"/>
                </a:moveTo>
                <a:lnTo>
                  <a:pt x="2598839" y="5568246"/>
                </a:lnTo>
                <a:lnTo>
                  <a:pt x="2785671" y="5245216"/>
                </a:lnTo>
                <a:lnTo>
                  <a:pt x="2872249" y="5295093"/>
                </a:lnTo>
                <a:close/>
                <a:moveTo>
                  <a:pt x="3183037" y="5568246"/>
                </a:moveTo>
                <a:lnTo>
                  <a:pt x="3067611" y="5568246"/>
                </a:lnTo>
                <a:lnTo>
                  <a:pt x="3254443" y="5245216"/>
                </a:lnTo>
                <a:lnTo>
                  <a:pt x="3341022" y="5295093"/>
                </a:lnTo>
                <a:close/>
                <a:moveTo>
                  <a:pt x="3651420" y="5568246"/>
                </a:moveTo>
                <a:lnTo>
                  <a:pt x="3535993" y="5568246"/>
                </a:lnTo>
                <a:lnTo>
                  <a:pt x="3722826" y="5245216"/>
                </a:lnTo>
                <a:lnTo>
                  <a:pt x="3809405" y="5295093"/>
                </a:lnTo>
                <a:close/>
                <a:moveTo>
                  <a:pt x="4119802" y="5568246"/>
                </a:moveTo>
                <a:lnTo>
                  <a:pt x="4004377" y="5568246"/>
                </a:lnTo>
                <a:lnTo>
                  <a:pt x="4191209" y="5245216"/>
                </a:lnTo>
                <a:lnTo>
                  <a:pt x="4277788" y="5295093"/>
                </a:lnTo>
                <a:close/>
                <a:moveTo>
                  <a:pt x="4588185" y="5568246"/>
                </a:moveTo>
                <a:lnTo>
                  <a:pt x="4472760" y="5568246"/>
                </a:lnTo>
                <a:lnTo>
                  <a:pt x="4659591" y="5245216"/>
                </a:lnTo>
                <a:lnTo>
                  <a:pt x="4746170" y="5295093"/>
                </a:lnTo>
                <a:close/>
                <a:moveTo>
                  <a:pt x="5056568" y="5568246"/>
                </a:moveTo>
                <a:lnTo>
                  <a:pt x="4941142" y="5568246"/>
                </a:lnTo>
                <a:lnTo>
                  <a:pt x="5127974" y="5245216"/>
                </a:lnTo>
                <a:lnTo>
                  <a:pt x="5214552" y="5295093"/>
                </a:lnTo>
                <a:close/>
                <a:moveTo>
                  <a:pt x="5524950" y="5568246"/>
                </a:moveTo>
                <a:lnTo>
                  <a:pt x="5409915" y="5568246"/>
                </a:lnTo>
                <a:lnTo>
                  <a:pt x="5596747" y="5245216"/>
                </a:lnTo>
                <a:lnTo>
                  <a:pt x="5682935" y="5295093"/>
                </a:lnTo>
                <a:close/>
                <a:moveTo>
                  <a:pt x="5993333" y="5568246"/>
                </a:moveTo>
                <a:lnTo>
                  <a:pt x="5877908" y="5568246"/>
                </a:lnTo>
                <a:lnTo>
                  <a:pt x="6064739" y="5245216"/>
                </a:lnTo>
                <a:lnTo>
                  <a:pt x="6151318" y="5295093"/>
                </a:lnTo>
                <a:close/>
                <a:moveTo>
                  <a:pt x="6461716" y="5568246"/>
                </a:moveTo>
                <a:lnTo>
                  <a:pt x="6346680" y="5568246"/>
                </a:lnTo>
                <a:lnTo>
                  <a:pt x="6533512" y="5245216"/>
                </a:lnTo>
                <a:lnTo>
                  <a:pt x="6619700" y="5295093"/>
                </a:lnTo>
                <a:close/>
                <a:moveTo>
                  <a:pt x="6929708" y="5568246"/>
                </a:moveTo>
                <a:lnTo>
                  <a:pt x="6814673" y="5568246"/>
                </a:lnTo>
                <a:lnTo>
                  <a:pt x="7001504" y="5245216"/>
                </a:lnTo>
                <a:lnTo>
                  <a:pt x="7087693" y="5295093"/>
                </a:lnTo>
                <a:close/>
                <a:moveTo>
                  <a:pt x="7398091" y="5568246"/>
                </a:moveTo>
                <a:lnTo>
                  <a:pt x="7282665" y="5568246"/>
                </a:lnTo>
                <a:lnTo>
                  <a:pt x="7469497" y="5245216"/>
                </a:lnTo>
                <a:lnTo>
                  <a:pt x="7556076" y="5295093"/>
                </a:ln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8" name="Picture Placeholder 13" hidden="1">
            <a:extLst>
              <a:ext uri="{FF2B5EF4-FFF2-40B4-BE49-F238E27FC236}">
                <a16:creationId xmlns:a16="http://schemas.microsoft.com/office/drawing/2014/main" id="{CC392A90-F02F-6724-7C36-F731DC3770D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57699" y="1085"/>
            <a:ext cx="7734301" cy="5572125"/>
          </a:xfrm>
          <a:custGeom>
            <a:avLst/>
            <a:gdLst>
              <a:gd name="connsiteX0" fmla="*/ 143693 w 7734301"/>
              <a:gd name="connsiteY0" fmla="*/ 0 h 5572125"/>
              <a:gd name="connsiteX1" fmla="*/ 7734301 w 7734301"/>
              <a:gd name="connsiteY1" fmla="*/ 0 h 5572125"/>
              <a:gd name="connsiteX2" fmla="*/ 7734301 w 7734301"/>
              <a:gd name="connsiteY2" fmla="*/ 4113568 h 5572125"/>
              <a:gd name="connsiteX3" fmla="*/ 7592641 w 7734301"/>
              <a:gd name="connsiteY3" fmla="*/ 4269434 h 5572125"/>
              <a:gd name="connsiteX4" fmla="*/ 4447666 w 7734301"/>
              <a:gd name="connsiteY4" fmla="*/ 5572125 h 5572125"/>
              <a:gd name="connsiteX5" fmla="*/ 0 w 7734301"/>
              <a:gd name="connsiteY5" fmla="*/ 1124459 h 5572125"/>
              <a:gd name="connsiteX6" fmla="*/ 140025 w 7734301"/>
              <a:gd name="connsiteY6" fmla="*/ 12918 h 557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34301" h="5572125">
                <a:moveTo>
                  <a:pt x="143693" y="0"/>
                </a:moveTo>
                <a:lnTo>
                  <a:pt x="7734301" y="0"/>
                </a:lnTo>
                <a:lnTo>
                  <a:pt x="7734301" y="4113568"/>
                </a:lnTo>
                <a:lnTo>
                  <a:pt x="7592641" y="4269434"/>
                </a:lnTo>
                <a:cubicBezTo>
                  <a:pt x="6787772" y="5074303"/>
                  <a:pt x="5675855" y="5572125"/>
                  <a:pt x="4447666" y="5572125"/>
                </a:cubicBezTo>
                <a:cubicBezTo>
                  <a:pt x="1991288" y="5572125"/>
                  <a:pt x="0" y="3580837"/>
                  <a:pt x="0" y="1124459"/>
                </a:cubicBezTo>
                <a:cubicBezTo>
                  <a:pt x="0" y="740650"/>
                  <a:pt x="48616" y="368196"/>
                  <a:pt x="140025" y="12918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288C2A4-B0E2-3C19-29AE-FC770C9A127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61238F3-95B0-4B76-B017-24192539AFA2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C97681C-148C-C73B-1BC7-050D5FA842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4B7FF66-B68F-9F0D-D8D0-7E96B74C48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 dirty="0"/>
          </a:p>
        </p:txBody>
      </p:sp>
      <p:sp>
        <p:nvSpPr>
          <p:cNvPr id="3" name="Title 20">
            <a:extLst>
              <a:ext uri="{FF2B5EF4-FFF2-40B4-BE49-F238E27FC236}">
                <a16:creationId xmlns:a16="http://schemas.microsoft.com/office/drawing/2014/main" id="{D4337BEE-BE6F-5048-BD50-D5D00D9E5F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429000"/>
            <a:ext cx="4190533" cy="798680"/>
          </a:xfrm>
        </p:spPr>
        <p:txBody>
          <a:bodyPr wrap="square" lIns="0" rIns="0" anchor="b">
            <a:spAutoFit/>
          </a:bodyPr>
          <a:lstStyle>
            <a:lvl1pPr>
              <a:defRPr sz="5400" b="1">
                <a:solidFill>
                  <a:schemeClr val="bg2"/>
                </a:solidFill>
              </a:defRPr>
            </a:lvl1pPr>
          </a:lstStyle>
          <a:p>
            <a:r>
              <a:rPr lang="en-GB" dirty="0" err="1"/>
              <a:t>Bedankt</a:t>
            </a:r>
            <a:r>
              <a:rPr lang="en-GB" dirty="0"/>
              <a:t>!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246D7-FC38-0AB7-DF87-ED3F00907E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5938" y="4449360"/>
            <a:ext cx="4198872" cy="2492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800" b="0" i="0">
                <a:solidFill>
                  <a:srgbClr val="000000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Contact</a:t>
            </a:r>
          </a:p>
        </p:txBody>
      </p:sp>
      <p:sp>
        <p:nvSpPr>
          <p:cNvPr id="5" name="Graphic 1">
            <a:extLst>
              <a:ext uri="{FF2B5EF4-FFF2-40B4-BE49-F238E27FC236}">
                <a16:creationId xmlns:a16="http://schemas.microsoft.com/office/drawing/2014/main" id="{2041A70C-B4C6-CC04-E962-6BDDE73444A5}"/>
              </a:ext>
            </a:extLst>
          </p:cNvPr>
          <p:cNvSpPr/>
          <p:nvPr/>
        </p:nvSpPr>
        <p:spPr>
          <a:xfrm>
            <a:off x="515938" y="512763"/>
            <a:ext cx="1274342" cy="508595"/>
          </a:xfrm>
          <a:custGeom>
            <a:avLst/>
            <a:gdLst>
              <a:gd name="connsiteX0" fmla="*/ 355254 w 1274342"/>
              <a:gd name="connsiteY0" fmla="*/ 169715 h 508595"/>
              <a:gd name="connsiteX1" fmla="*/ 355254 w 1274342"/>
              <a:gd name="connsiteY1" fmla="*/ 500753 h 508595"/>
              <a:gd name="connsiteX2" fmla="*/ 351876 w 1274342"/>
              <a:gd name="connsiteY2" fmla="*/ 504131 h 508595"/>
              <a:gd name="connsiteX3" fmla="*/ 291074 w 1274342"/>
              <a:gd name="connsiteY3" fmla="*/ 504131 h 508595"/>
              <a:gd name="connsiteX4" fmla="*/ 287696 w 1274342"/>
              <a:gd name="connsiteY4" fmla="*/ 500753 h 508595"/>
              <a:gd name="connsiteX5" fmla="*/ 287696 w 1274342"/>
              <a:gd name="connsiteY5" fmla="*/ 272082 h 508595"/>
              <a:gd name="connsiteX6" fmla="*/ 196475 w 1274342"/>
              <a:gd name="connsiteY6" fmla="*/ 447834 h 508595"/>
              <a:gd name="connsiteX7" fmla="*/ 158289 w 1274342"/>
              <a:gd name="connsiteY7" fmla="*/ 447834 h 508595"/>
              <a:gd name="connsiteX8" fmla="*/ 67558 w 1274342"/>
              <a:gd name="connsiteY8" fmla="*/ 272082 h 508595"/>
              <a:gd name="connsiteX9" fmla="*/ 67558 w 1274342"/>
              <a:gd name="connsiteY9" fmla="*/ 500753 h 508595"/>
              <a:gd name="connsiteX10" fmla="*/ 64181 w 1274342"/>
              <a:gd name="connsiteY10" fmla="*/ 504131 h 508595"/>
              <a:gd name="connsiteX11" fmla="*/ 3378 w 1274342"/>
              <a:gd name="connsiteY11" fmla="*/ 504131 h 508595"/>
              <a:gd name="connsiteX12" fmla="*/ 0 w 1274342"/>
              <a:gd name="connsiteY12" fmla="*/ 500753 h 508595"/>
              <a:gd name="connsiteX13" fmla="*/ 0 w 1274342"/>
              <a:gd name="connsiteY13" fmla="*/ 169715 h 508595"/>
              <a:gd name="connsiteX14" fmla="*/ 3378 w 1274342"/>
              <a:gd name="connsiteY14" fmla="*/ 166336 h 508595"/>
              <a:gd name="connsiteX15" fmla="*/ 81113 w 1274342"/>
              <a:gd name="connsiteY15" fmla="*/ 166336 h 508595"/>
              <a:gd name="connsiteX16" fmla="*/ 85618 w 1274342"/>
              <a:gd name="connsiteY16" fmla="*/ 169085 h 508595"/>
              <a:gd name="connsiteX17" fmla="*/ 177872 w 1274342"/>
              <a:gd name="connsiteY17" fmla="*/ 348391 h 508595"/>
              <a:gd name="connsiteX18" fmla="*/ 270613 w 1274342"/>
              <a:gd name="connsiteY18" fmla="*/ 169076 h 508595"/>
              <a:gd name="connsiteX19" fmla="*/ 275114 w 1274342"/>
              <a:gd name="connsiteY19" fmla="*/ 166336 h 508595"/>
              <a:gd name="connsiteX20" fmla="*/ 351876 w 1274342"/>
              <a:gd name="connsiteY20" fmla="*/ 166336 h 508595"/>
              <a:gd name="connsiteX21" fmla="*/ 355254 w 1274342"/>
              <a:gd name="connsiteY21" fmla="*/ 169715 h 508595"/>
              <a:gd name="connsiteX22" fmla="*/ 1123189 w 1274342"/>
              <a:gd name="connsiteY22" fmla="*/ 229980 h 508595"/>
              <a:gd name="connsiteX23" fmla="*/ 1123189 w 1274342"/>
              <a:gd name="connsiteY23" fmla="*/ 229980 h 508595"/>
              <a:gd name="connsiteX24" fmla="*/ 1270963 w 1274342"/>
              <a:gd name="connsiteY24" fmla="*/ 229980 h 508595"/>
              <a:gd name="connsiteX25" fmla="*/ 1274343 w 1274342"/>
              <a:gd name="connsiteY25" fmla="*/ 226603 h 508595"/>
              <a:gd name="connsiteX26" fmla="*/ 1274343 w 1274342"/>
              <a:gd name="connsiteY26" fmla="*/ 169714 h 508595"/>
              <a:gd name="connsiteX27" fmla="*/ 1270963 w 1274342"/>
              <a:gd name="connsiteY27" fmla="*/ 166336 h 508595"/>
              <a:gd name="connsiteX28" fmla="*/ 1123189 w 1274342"/>
              <a:gd name="connsiteY28" fmla="*/ 166336 h 508595"/>
              <a:gd name="connsiteX29" fmla="*/ 1039720 w 1274342"/>
              <a:gd name="connsiteY29" fmla="*/ 249806 h 508595"/>
              <a:gd name="connsiteX30" fmla="*/ 1039720 w 1274342"/>
              <a:gd name="connsiteY30" fmla="*/ 420662 h 508595"/>
              <a:gd name="connsiteX31" fmla="*/ 1123189 w 1274342"/>
              <a:gd name="connsiteY31" fmla="*/ 504131 h 508595"/>
              <a:gd name="connsiteX32" fmla="*/ 1270963 w 1274342"/>
              <a:gd name="connsiteY32" fmla="*/ 504131 h 508595"/>
              <a:gd name="connsiteX33" fmla="*/ 1274343 w 1274342"/>
              <a:gd name="connsiteY33" fmla="*/ 500753 h 508595"/>
              <a:gd name="connsiteX34" fmla="*/ 1274343 w 1274342"/>
              <a:gd name="connsiteY34" fmla="*/ 443866 h 508595"/>
              <a:gd name="connsiteX35" fmla="*/ 1270963 w 1274342"/>
              <a:gd name="connsiteY35" fmla="*/ 440488 h 508595"/>
              <a:gd name="connsiteX36" fmla="*/ 1123189 w 1274342"/>
              <a:gd name="connsiteY36" fmla="*/ 440488 h 508595"/>
              <a:gd name="connsiteX37" fmla="*/ 1107278 w 1274342"/>
              <a:gd name="connsiteY37" fmla="*/ 424577 h 508595"/>
              <a:gd name="connsiteX38" fmla="*/ 1107278 w 1274342"/>
              <a:gd name="connsiteY38" fmla="*/ 366077 h 508595"/>
              <a:gd name="connsiteX39" fmla="*/ 1255052 w 1274342"/>
              <a:gd name="connsiteY39" fmla="*/ 366077 h 508595"/>
              <a:gd name="connsiteX40" fmla="*/ 1258431 w 1274342"/>
              <a:gd name="connsiteY40" fmla="*/ 362699 h 508595"/>
              <a:gd name="connsiteX41" fmla="*/ 1258431 w 1274342"/>
              <a:gd name="connsiteY41" fmla="*/ 305811 h 508595"/>
              <a:gd name="connsiteX42" fmla="*/ 1255052 w 1274342"/>
              <a:gd name="connsiteY42" fmla="*/ 302434 h 508595"/>
              <a:gd name="connsiteX43" fmla="*/ 1107278 w 1274342"/>
              <a:gd name="connsiteY43" fmla="*/ 302434 h 508595"/>
              <a:gd name="connsiteX44" fmla="*/ 1107278 w 1274342"/>
              <a:gd name="connsiteY44" fmla="*/ 245891 h 508595"/>
              <a:gd name="connsiteX45" fmla="*/ 1123189 w 1274342"/>
              <a:gd name="connsiteY45" fmla="*/ 229980 h 508595"/>
              <a:gd name="connsiteX46" fmla="*/ 93319 w 1274342"/>
              <a:gd name="connsiteY46" fmla="*/ 26091 h 508595"/>
              <a:gd name="connsiteX47" fmla="*/ 93319 w 1274342"/>
              <a:gd name="connsiteY47" fmla="*/ 3341 h 508595"/>
              <a:gd name="connsiteX48" fmla="*/ 92055 w 1274342"/>
              <a:gd name="connsiteY48" fmla="*/ 2077 h 508595"/>
              <a:gd name="connsiteX49" fmla="*/ 1264 w 1274342"/>
              <a:gd name="connsiteY49" fmla="*/ 2077 h 508595"/>
              <a:gd name="connsiteX50" fmla="*/ 0 w 1274342"/>
              <a:gd name="connsiteY50" fmla="*/ 3341 h 508595"/>
              <a:gd name="connsiteX51" fmla="*/ 0 w 1274342"/>
              <a:gd name="connsiteY51" fmla="*/ 26091 h 508595"/>
              <a:gd name="connsiteX52" fmla="*/ 1264 w 1274342"/>
              <a:gd name="connsiteY52" fmla="*/ 27355 h 508595"/>
              <a:gd name="connsiteX53" fmla="*/ 33242 w 1274342"/>
              <a:gd name="connsiteY53" fmla="*/ 27355 h 508595"/>
              <a:gd name="connsiteX54" fmla="*/ 33242 w 1274342"/>
              <a:gd name="connsiteY54" fmla="*/ 120275 h 508595"/>
              <a:gd name="connsiteX55" fmla="*/ 34506 w 1274342"/>
              <a:gd name="connsiteY55" fmla="*/ 121539 h 508595"/>
              <a:gd name="connsiteX56" fmla="*/ 58813 w 1274342"/>
              <a:gd name="connsiteY56" fmla="*/ 121539 h 508595"/>
              <a:gd name="connsiteX57" fmla="*/ 60077 w 1274342"/>
              <a:gd name="connsiteY57" fmla="*/ 120275 h 508595"/>
              <a:gd name="connsiteX58" fmla="*/ 60077 w 1274342"/>
              <a:gd name="connsiteY58" fmla="*/ 27355 h 508595"/>
              <a:gd name="connsiteX59" fmla="*/ 92054 w 1274342"/>
              <a:gd name="connsiteY59" fmla="*/ 27355 h 508595"/>
              <a:gd name="connsiteX60" fmla="*/ 93319 w 1274342"/>
              <a:gd name="connsiteY60" fmla="*/ 26091 h 508595"/>
              <a:gd name="connsiteX61" fmla="*/ 205967 w 1274342"/>
              <a:gd name="connsiteY61" fmla="*/ 2077 h 508595"/>
              <a:gd name="connsiteX62" fmla="*/ 181660 w 1274342"/>
              <a:gd name="connsiteY62" fmla="*/ 2077 h 508595"/>
              <a:gd name="connsiteX63" fmla="*/ 180397 w 1274342"/>
              <a:gd name="connsiteY63" fmla="*/ 3341 h 508595"/>
              <a:gd name="connsiteX64" fmla="*/ 180397 w 1274342"/>
              <a:gd name="connsiteY64" fmla="*/ 48823 h 508595"/>
              <a:gd name="connsiteX65" fmla="*/ 132439 w 1274342"/>
              <a:gd name="connsiteY65" fmla="*/ 48823 h 508595"/>
              <a:gd name="connsiteX66" fmla="*/ 132439 w 1274342"/>
              <a:gd name="connsiteY66" fmla="*/ 3341 h 508595"/>
              <a:gd name="connsiteX67" fmla="*/ 131175 w 1274342"/>
              <a:gd name="connsiteY67" fmla="*/ 2077 h 508595"/>
              <a:gd name="connsiteX68" fmla="*/ 106868 w 1274342"/>
              <a:gd name="connsiteY68" fmla="*/ 2077 h 508595"/>
              <a:gd name="connsiteX69" fmla="*/ 105604 w 1274342"/>
              <a:gd name="connsiteY69" fmla="*/ 3341 h 508595"/>
              <a:gd name="connsiteX70" fmla="*/ 105604 w 1274342"/>
              <a:gd name="connsiteY70" fmla="*/ 120275 h 508595"/>
              <a:gd name="connsiteX71" fmla="*/ 106868 w 1274342"/>
              <a:gd name="connsiteY71" fmla="*/ 121539 h 508595"/>
              <a:gd name="connsiteX72" fmla="*/ 131175 w 1274342"/>
              <a:gd name="connsiteY72" fmla="*/ 121539 h 508595"/>
              <a:gd name="connsiteX73" fmla="*/ 132439 w 1274342"/>
              <a:gd name="connsiteY73" fmla="*/ 120275 h 508595"/>
              <a:gd name="connsiteX74" fmla="*/ 132439 w 1274342"/>
              <a:gd name="connsiteY74" fmla="*/ 74100 h 508595"/>
              <a:gd name="connsiteX75" fmla="*/ 180397 w 1274342"/>
              <a:gd name="connsiteY75" fmla="*/ 74100 h 508595"/>
              <a:gd name="connsiteX76" fmla="*/ 180397 w 1274342"/>
              <a:gd name="connsiteY76" fmla="*/ 120275 h 508595"/>
              <a:gd name="connsiteX77" fmla="*/ 181660 w 1274342"/>
              <a:gd name="connsiteY77" fmla="*/ 121539 h 508595"/>
              <a:gd name="connsiteX78" fmla="*/ 205967 w 1274342"/>
              <a:gd name="connsiteY78" fmla="*/ 121539 h 508595"/>
              <a:gd name="connsiteX79" fmla="*/ 207233 w 1274342"/>
              <a:gd name="connsiteY79" fmla="*/ 120275 h 508595"/>
              <a:gd name="connsiteX80" fmla="*/ 207233 w 1274342"/>
              <a:gd name="connsiteY80" fmla="*/ 3341 h 508595"/>
              <a:gd name="connsiteX81" fmla="*/ 205967 w 1274342"/>
              <a:gd name="connsiteY81" fmla="*/ 2077 h 508595"/>
              <a:gd name="connsiteX82" fmla="*/ 283922 w 1274342"/>
              <a:gd name="connsiteY82" fmla="*/ 123616 h 508595"/>
              <a:gd name="connsiteX83" fmla="*/ 347115 w 1274342"/>
              <a:gd name="connsiteY83" fmla="*/ 61808 h 508595"/>
              <a:gd name="connsiteX84" fmla="*/ 283922 w 1274342"/>
              <a:gd name="connsiteY84" fmla="*/ 0 h 508595"/>
              <a:gd name="connsiteX85" fmla="*/ 220728 w 1274342"/>
              <a:gd name="connsiteY85" fmla="*/ 61808 h 508595"/>
              <a:gd name="connsiteX86" fmla="*/ 283922 w 1274342"/>
              <a:gd name="connsiteY86" fmla="*/ 123616 h 508595"/>
              <a:gd name="connsiteX87" fmla="*/ 283922 w 1274342"/>
              <a:gd name="connsiteY87" fmla="*/ 97820 h 508595"/>
              <a:gd name="connsiteX88" fmla="*/ 248256 w 1274342"/>
              <a:gd name="connsiteY88" fmla="*/ 61808 h 508595"/>
              <a:gd name="connsiteX89" fmla="*/ 283922 w 1274342"/>
              <a:gd name="connsiteY89" fmla="*/ 25797 h 508595"/>
              <a:gd name="connsiteX90" fmla="*/ 319587 w 1274342"/>
              <a:gd name="connsiteY90" fmla="*/ 61808 h 508595"/>
              <a:gd name="connsiteX91" fmla="*/ 283922 w 1274342"/>
              <a:gd name="connsiteY91" fmla="*/ 97820 h 508595"/>
              <a:gd name="connsiteX92" fmla="*/ 488329 w 1274342"/>
              <a:gd name="connsiteY92" fmla="*/ 2077 h 508595"/>
              <a:gd name="connsiteX93" fmla="*/ 458383 w 1274342"/>
              <a:gd name="connsiteY93" fmla="*/ 2077 h 508595"/>
              <a:gd name="connsiteX94" fmla="*/ 456156 w 1274342"/>
              <a:gd name="connsiteY94" fmla="*/ 3410 h 508595"/>
              <a:gd name="connsiteX95" fmla="*/ 425188 w 1274342"/>
              <a:gd name="connsiteY95" fmla="*/ 61115 h 508595"/>
              <a:gd name="connsiteX96" fmla="*/ 394392 w 1274342"/>
              <a:gd name="connsiteY96" fmla="*/ 3415 h 508595"/>
              <a:gd name="connsiteX97" fmla="*/ 392163 w 1274342"/>
              <a:gd name="connsiteY97" fmla="*/ 2077 h 508595"/>
              <a:gd name="connsiteX98" fmla="*/ 361701 w 1274342"/>
              <a:gd name="connsiteY98" fmla="*/ 2077 h 508595"/>
              <a:gd name="connsiteX99" fmla="*/ 360438 w 1274342"/>
              <a:gd name="connsiteY99" fmla="*/ 3341 h 508595"/>
              <a:gd name="connsiteX100" fmla="*/ 360438 w 1274342"/>
              <a:gd name="connsiteY100" fmla="*/ 120275 h 508595"/>
              <a:gd name="connsiteX101" fmla="*/ 361701 w 1274342"/>
              <a:gd name="connsiteY101" fmla="*/ 121539 h 508595"/>
              <a:gd name="connsiteX102" fmla="*/ 386008 w 1274342"/>
              <a:gd name="connsiteY102" fmla="*/ 121539 h 508595"/>
              <a:gd name="connsiteX103" fmla="*/ 387272 w 1274342"/>
              <a:gd name="connsiteY103" fmla="*/ 120275 h 508595"/>
              <a:gd name="connsiteX104" fmla="*/ 387272 w 1274342"/>
              <a:gd name="connsiteY104" fmla="*/ 44841 h 508595"/>
              <a:gd name="connsiteX105" fmla="*/ 417397 w 1274342"/>
              <a:gd name="connsiteY105" fmla="*/ 101455 h 508595"/>
              <a:gd name="connsiteX106" fmla="*/ 432633 w 1274342"/>
              <a:gd name="connsiteY106" fmla="*/ 101455 h 508595"/>
              <a:gd name="connsiteX107" fmla="*/ 462758 w 1274342"/>
              <a:gd name="connsiteY107" fmla="*/ 44841 h 508595"/>
              <a:gd name="connsiteX108" fmla="*/ 462758 w 1274342"/>
              <a:gd name="connsiteY108" fmla="*/ 120275 h 508595"/>
              <a:gd name="connsiteX109" fmla="*/ 464022 w 1274342"/>
              <a:gd name="connsiteY109" fmla="*/ 121539 h 508595"/>
              <a:gd name="connsiteX110" fmla="*/ 488329 w 1274342"/>
              <a:gd name="connsiteY110" fmla="*/ 121539 h 508595"/>
              <a:gd name="connsiteX111" fmla="*/ 489594 w 1274342"/>
              <a:gd name="connsiteY111" fmla="*/ 120275 h 508595"/>
              <a:gd name="connsiteX112" fmla="*/ 489594 w 1274342"/>
              <a:gd name="connsiteY112" fmla="*/ 3341 h 508595"/>
              <a:gd name="connsiteX113" fmla="*/ 488329 w 1274342"/>
              <a:gd name="connsiteY113" fmla="*/ 2077 h 508595"/>
              <a:gd name="connsiteX114" fmla="*/ 590441 w 1274342"/>
              <a:gd name="connsiteY114" fmla="*/ 119857 h 508595"/>
              <a:gd name="connsiteX115" fmla="*/ 592824 w 1274342"/>
              <a:gd name="connsiteY115" fmla="*/ 121539 h 508595"/>
              <a:gd name="connsiteX116" fmla="*/ 618645 w 1274342"/>
              <a:gd name="connsiteY116" fmla="*/ 121539 h 508595"/>
              <a:gd name="connsiteX117" fmla="*/ 619828 w 1274342"/>
              <a:gd name="connsiteY117" fmla="*/ 119829 h 508595"/>
              <a:gd name="connsiteX118" fmla="*/ 576074 w 1274342"/>
              <a:gd name="connsiteY118" fmla="*/ 3714 h 508595"/>
              <a:gd name="connsiteX119" fmla="*/ 573708 w 1274342"/>
              <a:gd name="connsiteY119" fmla="*/ 2077 h 508595"/>
              <a:gd name="connsiteX120" fmla="*/ 545526 w 1274342"/>
              <a:gd name="connsiteY120" fmla="*/ 2077 h 508595"/>
              <a:gd name="connsiteX121" fmla="*/ 543159 w 1274342"/>
              <a:gd name="connsiteY121" fmla="*/ 3717 h 508595"/>
              <a:gd name="connsiteX122" fmla="*/ 499574 w 1274342"/>
              <a:gd name="connsiteY122" fmla="*/ 119830 h 508595"/>
              <a:gd name="connsiteX123" fmla="*/ 500757 w 1274342"/>
              <a:gd name="connsiteY123" fmla="*/ 121539 h 508595"/>
              <a:gd name="connsiteX124" fmla="*/ 525887 w 1274342"/>
              <a:gd name="connsiteY124" fmla="*/ 121539 h 508595"/>
              <a:gd name="connsiteX125" fmla="*/ 528270 w 1274342"/>
              <a:gd name="connsiteY125" fmla="*/ 119857 h 508595"/>
              <a:gd name="connsiteX126" fmla="*/ 535117 w 1274342"/>
              <a:gd name="connsiteY126" fmla="*/ 100590 h 508595"/>
              <a:gd name="connsiteX127" fmla="*/ 583594 w 1274342"/>
              <a:gd name="connsiteY127" fmla="*/ 100590 h 508595"/>
              <a:gd name="connsiteX128" fmla="*/ 590441 w 1274342"/>
              <a:gd name="connsiteY128" fmla="*/ 119857 h 508595"/>
              <a:gd name="connsiteX129" fmla="*/ 543773 w 1274342"/>
              <a:gd name="connsiteY129" fmla="*/ 75831 h 508595"/>
              <a:gd name="connsiteX130" fmla="*/ 559356 w 1274342"/>
              <a:gd name="connsiteY130" fmla="*/ 31683 h 508595"/>
              <a:gd name="connsiteX131" fmla="*/ 574938 w 1274342"/>
              <a:gd name="connsiteY131" fmla="*/ 75831 h 508595"/>
              <a:gd name="connsiteX132" fmla="*/ 543773 w 1274342"/>
              <a:gd name="connsiteY132" fmla="*/ 75831 h 508595"/>
              <a:gd name="connsiteX133" fmla="*/ 619698 w 1274342"/>
              <a:gd name="connsiteY133" fmla="*/ 105665 h 508595"/>
              <a:gd name="connsiteX134" fmla="*/ 669583 w 1274342"/>
              <a:gd name="connsiteY134" fmla="*/ 123616 h 508595"/>
              <a:gd name="connsiteX135" fmla="*/ 716847 w 1274342"/>
              <a:gd name="connsiteY135" fmla="*/ 86739 h 508595"/>
              <a:gd name="connsiteX136" fmla="*/ 672872 w 1274342"/>
              <a:gd name="connsiteY136" fmla="*/ 48303 h 508595"/>
              <a:gd name="connsiteX137" fmla="*/ 651058 w 1274342"/>
              <a:gd name="connsiteY137" fmla="*/ 34626 h 508595"/>
              <a:gd name="connsiteX138" fmla="*/ 669409 w 1274342"/>
              <a:gd name="connsiteY138" fmla="*/ 23892 h 508595"/>
              <a:gd name="connsiteX139" fmla="*/ 698254 w 1274342"/>
              <a:gd name="connsiteY139" fmla="*/ 34146 h 508595"/>
              <a:gd name="connsiteX140" fmla="*/ 700144 w 1274342"/>
              <a:gd name="connsiteY140" fmla="*/ 33863 h 508595"/>
              <a:gd name="connsiteX141" fmla="*/ 711277 w 1274342"/>
              <a:gd name="connsiteY141" fmla="*/ 15619 h 508595"/>
              <a:gd name="connsiteX142" fmla="*/ 711065 w 1274342"/>
              <a:gd name="connsiteY142" fmla="*/ 14003 h 508595"/>
              <a:gd name="connsiteX143" fmla="*/ 669583 w 1274342"/>
              <a:gd name="connsiteY143" fmla="*/ 0 h 508595"/>
              <a:gd name="connsiteX144" fmla="*/ 623529 w 1274342"/>
              <a:gd name="connsiteY144" fmla="*/ 35665 h 508595"/>
              <a:gd name="connsiteX145" fmla="*/ 665255 w 1274342"/>
              <a:gd name="connsiteY145" fmla="*/ 73754 h 508595"/>
              <a:gd name="connsiteX146" fmla="*/ 689319 w 1274342"/>
              <a:gd name="connsiteY146" fmla="*/ 87951 h 508595"/>
              <a:gd name="connsiteX147" fmla="*/ 669409 w 1274342"/>
              <a:gd name="connsiteY147" fmla="*/ 99724 h 508595"/>
              <a:gd name="connsiteX148" fmla="*/ 633758 w 1274342"/>
              <a:gd name="connsiteY148" fmla="*/ 85439 h 508595"/>
              <a:gd name="connsiteX149" fmla="*/ 631905 w 1274342"/>
              <a:gd name="connsiteY149" fmla="*/ 85669 h 508595"/>
              <a:gd name="connsiteX150" fmla="*/ 619491 w 1274342"/>
              <a:gd name="connsiteY150" fmla="*/ 103977 h 508595"/>
              <a:gd name="connsiteX151" fmla="*/ 619698 w 1274342"/>
              <a:gd name="connsiteY151" fmla="*/ 105665 h 508595"/>
              <a:gd name="connsiteX152" fmla="*/ 1020054 w 1274342"/>
              <a:gd name="connsiteY152" fmla="*/ 504131 h 508595"/>
              <a:gd name="connsiteX153" fmla="*/ 955369 w 1274342"/>
              <a:gd name="connsiteY153" fmla="*/ 504131 h 508595"/>
              <a:gd name="connsiteX154" fmla="*/ 951064 w 1274342"/>
              <a:gd name="connsiteY154" fmla="*/ 501740 h 508595"/>
              <a:gd name="connsiteX155" fmla="*/ 884290 w 1274342"/>
              <a:gd name="connsiteY155" fmla="*/ 394320 h 508595"/>
              <a:gd name="connsiteX156" fmla="*/ 818185 w 1274342"/>
              <a:gd name="connsiteY156" fmla="*/ 394018 h 508595"/>
              <a:gd name="connsiteX157" fmla="*/ 818185 w 1274342"/>
              <a:gd name="connsiteY157" fmla="*/ 500753 h 508595"/>
              <a:gd name="connsiteX158" fmla="*/ 814807 w 1274342"/>
              <a:gd name="connsiteY158" fmla="*/ 504131 h 508595"/>
              <a:gd name="connsiteX159" fmla="*/ 754004 w 1274342"/>
              <a:gd name="connsiteY159" fmla="*/ 504131 h 508595"/>
              <a:gd name="connsiteX160" fmla="*/ 750627 w 1274342"/>
              <a:gd name="connsiteY160" fmla="*/ 500753 h 508595"/>
              <a:gd name="connsiteX161" fmla="*/ 750627 w 1274342"/>
              <a:gd name="connsiteY161" fmla="*/ 169715 h 508595"/>
              <a:gd name="connsiteX162" fmla="*/ 754004 w 1274342"/>
              <a:gd name="connsiteY162" fmla="*/ 166336 h 508595"/>
              <a:gd name="connsiteX163" fmla="*/ 901064 w 1274342"/>
              <a:gd name="connsiteY163" fmla="*/ 166336 h 508595"/>
              <a:gd name="connsiteX164" fmla="*/ 1017252 w 1274342"/>
              <a:gd name="connsiteY164" fmla="*/ 278632 h 508595"/>
              <a:gd name="connsiteX165" fmla="*/ 951159 w 1274342"/>
              <a:gd name="connsiteY165" fmla="*/ 383525 h 508595"/>
              <a:gd name="connsiteX166" fmla="*/ 1022923 w 1274342"/>
              <a:gd name="connsiteY166" fmla="*/ 498970 h 508595"/>
              <a:gd name="connsiteX167" fmla="*/ 1020054 w 1274342"/>
              <a:gd name="connsiteY167" fmla="*/ 504131 h 508595"/>
              <a:gd name="connsiteX168" fmla="*/ 953620 w 1274342"/>
              <a:gd name="connsiteY168" fmla="*/ 280178 h 508595"/>
              <a:gd name="connsiteX169" fmla="*/ 903422 w 1274342"/>
              <a:gd name="connsiteY169" fmla="*/ 229980 h 508595"/>
              <a:gd name="connsiteX170" fmla="*/ 818185 w 1274342"/>
              <a:gd name="connsiteY170" fmla="*/ 229980 h 508595"/>
              <a:gd name="connsiteX171" fmla="*/ 818185 w 1274342"/>
              <a:gd name="connsiteY171" fmla="*/ 330375 h 508595"/>
              <a:gd name="connsiteX172" fmla="*/ 903422 w 1274342"/>
              <a:gd name="connsiteY172" fmla="*/ 330375 h 508595"/>
              <a:gd name="connsiteX173" fmla="*/ 953620 w 1274342"/>
              <a:gd name="connsiteY173" fmla="*/ 280178 h 508595"/>
              <a:gd name="connsiteX174" fmla="*/ 445982 w 1274342"/>
              <a:gd name="connsiteY174" fmla="*/ 359121 h 508595"/>
              <a:gd name="connsiteX175" fmla="*/ 443342 w 1274342"/>
              <a:gd name="connsiteY175" fmla="*/ 335234 h 508595"/>
              <a:gd name="connsiteX176" fmla="*/ 552940 w 1274342"/>
              <a:gd name="connsiteY176" fmla="*/ 225634 h 508595"/>
              <a:gd name="connsiteX177" fmla="*/ 662541 w 1274342"/>
              <a:gd name="connsiteY177" fmla="*/ 335234 h 508595"/>
              <a:gd name="connsiteX178" fmla="*/ 659898 w 1274342"/>
              <a:gd name="connsiteY178" fmla="*/ 359121 h 508595"/>
              <a:gd name="connsiteX179" fmla="*/ 724656 w 1274342"/>
              <a:gd name="connsiteY179" fmla="*/ 359121 h 508595"/>
              <a:gd name="connsiteX180" fmla="*/ 726302 w 1274342"/>
              <a:gd name="connsiteY180" fmla="*/ 335234 h 508595"/>
              <a:gd name="connsiteX181" fmla="*/ 552940 w 1274342"/>
              <a:gd name="connsiteY181" fmla="*/ 161873 h 508595"/>
              <a:gd name="connsiteX182" fmla="*/ 379579 w 1274342"/>
              <a:gd name="connsiteY182" fmla="*/ 335234 h 508595"/>
              <a:gd name="connsiteX183" fmla="*/ 381225 w 1274342"/>
              <a:gd name="connsiteY183" fmla="*/ 359121 h 508595"/>
              <a:gd name="connsiteX184" fmla="*/ 445982 w 1274342"/>
              <a:gd name="connsiteY184" fmla="*/ 359121 h 508595"/>
              <a:gd name="connsiteX185" fmla="*/ 395041 w 1274342"/>
              <a:gd name="connsiteY185" fmla="*/ 406893 h 508595"/>
              <a:gd name="connsiteX186" fmla="*/ 552940 w 1274342"/>
              <a:gd name="connsiteY186" fmla="*/ 508596 h 508595"/>
              <a:gd name="connsiteX187" fmla="*/ 710840 w 1274342"/>
              <a:gd name="connsiteY187" fmla="*/ 406893 h 508595"/>
              <a:gd name="connsiteX188" fmla="*/ 395041 w 1274342"/>
              <a:gd name="connsiteY188" fmla="*/ 406893 h 50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274342" h="508595">
                <a:moveTo>
                  <a:pt x="355254" y="169715"/>
                </a:moveTo>
                <a:lnTo>
                  <a:pt x="355254" y="500753"/>
                </a:lnTo>
                <a:cubicBezTo>
                  <a:pt x="355254" y="502619"/>
                  <a:pt x="353742" y="504131"/>
                  <a:pt x="351876" y="504131"/>
                </a:cubicBezTo>
                <a:lnTo>
                  <a:pt x="291074" y="504131"/>
                </a:lnTo>
                <a:cubicBezTo>
                  <a:pt x="289208" y="504131"/>
                  <a:pt x="287696" y="502619"/>
                  <a:pt x="287696" y="500753"/>
                </a:cubicBezTo>
                <a:lnTo>
                  <a:pt x="287696" y="272082"/>
                </a:lnTo>
                <a:lnTo>
                  <a:pt x="196475" y="447834"/>
                </a:lnTo>
                <a:lnTo>
                  <a:pt x="158289" y="447834"/>
                </a:lnTo>
                <a:lnTo>
                  <a:pt x="67558" y="272082"/>
                </a:lnTo>
                <a:lnTo>
                  <a:pt x="67558" y="500753"/>
                </a:lnTo>
                <a:cubicBezTo>
                  <a:pt x="67558" y="502619"/>
                  <a:pt x="66046" y="504131"/>
                  <a:pt x="64181" y="504131"/>
                </a:cubicBezTo>
                <a:lnTo>
                  <a:pt x="3378" y="504131"/>
                </a:lnTo>
                <a:cubicBezTo>
                  <a:pt x="1512" y="504131"/>
                  <a:pt x="0" y="502619"/>
                  <a:pt x="0" y="500753"/>
                </a:cubicBezTo>
                <a:lnTo>
                  <a:pt x="0" y="169715"/>
                </a:lnTo>
                <a:cubicBezTo>
                  <a:pt x="0" y="167849"/>
                  <a:pt x="1512" y="166336"/>
                  <a:pt x="3378" y="166336"/>
                </a:cubicBezTo>
                <a:lnTo>
                  <a:pt x="81113" y="166336"/>
                </a:lnTo>
                <a:cubicBezTo>
                  <a:pt x="83011" y="166336"/>
                  <a:pt x="84750" y="167398"/>
                  <a:pt x="85618" y="169085"/>
                </a:cubicBezTo>
                <a:lnTo>
                  <a:pt x="177872" y="348391"/>
                </a:lnTo>
                <a:lnTo>
                  <a:pt x="270613" y="169076"/>
                </a:lnTo>
                <a:cubicBezTo>
                  <a:pt x="271485" y="167393"/>
                  <a:pt x="273220" y="166336"/>
                  <a:pt x="275114" y="166336"/>
                </a:cubicBezTo>
                <a:lnTo>
                  <a:pt x="351876" y="166336"/>
                </a:lnTo>
                <a:cubicBezTo>
                  <a:pt x="353742" y="166336"/>
                  <a:pt x="355254" y="167849"/>
                  <a:pt x="355254" y="169715"/>
                </a:cubicBezTo>
                <a:close/>
                <a:moveTo>
                  <a:pt x="1123189" y="229980"/>
                </a:moveTo>
                <a:lnTo>
                  <a:pt x="1123189" y="229980"/>
                </a:lnTo>
                <a:lnTo>
                  <a:pt x="1270963" y="229980"/>
                </a:lnTo>
                <a:cubicBezTo>
                  <a:pt x="1272829" y="229980"/>
                  <a:pt x="1274343" y="228467"/>
                  <a:pt x="1274343" y="226603"/>
                </a:cubicBezTo>
                <a:lnTo>
                  <a:pt x="1274343" y="169714"/>
                </a:lnTo>
                <a:cubicBezTo>
                  <a:pt x="1274343" y="167849"/>
                  <a:pt x="1272829" y="166336"/>
                  <a:pt x="1270963" y="166336"/>
                </a:cubicBezTo>
                <a:lnTo>
                  <a:pt x="1123189" y="166336"/>
                </a:lnTo>
                <a:cubicBezTo>
                  <a:pt x="1077089" y="166336"/>
                  <a:pt x="1039720" y="203706"/>
                  <a:pt x="1039720" y="249806"/>
                </a:cubicBezTo>
                <a:lnTo>
                  <a:pt x="1039720" y="420662"/>
                </a:lnTo>
                <a:cubicBezTo>
                  <a:pt x="1039720" y="466762"/>
                  <a:pt x="1077089" y="504131"/>
                  <a:pt x="1123189" y="504131"/>
                </a:cubicBezTo>
                <a:lnTo>
                  <a:pt x="1270963" y="504131"/>
                </a:lnTo>
                <a:cubicBezTo>
                  <a:pt x="1272829" y="504131"/>
                  <a:pt x="1274343" y="502619"/>
                  <a:pt x="1274343" y="500753"/>
                </a:cubicBezTo>
                <a:lnTo>
                  <a:pt x="1274343" y="443866"/>
                </a:lnTo>
                <a:cubicBezTo>
                  <a:pt x="1274343" y="442000"/>
                  <a:pt x="1272829" y="440488"/>
                  <a:pt x="1270963" y="440488"/>
                </a:cubicBezTo>
                <a:lnTo>
                  <a:pt x="1123189" y="440488"/>
                </a:lnTo>
                <a:cubicBezTo>
                  <a:pt x="1114401" y="440488"/>
                  <a:pt x="1107278" y="433365"/>
                  <a:pt x="1107278" y="424577"/>
                </a:cubicBezTo>
                <a:lnTo>
                  <a:pt x="1107278" y="366077"/>
                </a:lnTo>
                <a:lnTo>
                  <a:pt x="1255052" y="366077"/>
                </a:lnTo>
                <a:cubicBezTo>
                  <a:pt x="1256918" y="366077"/>
                  <a:pt x="1258431" y="364565"/>
                  <a:pt x="1258431" y="362699"/>
                </a:cubicBezTo>
                <a:lnTo>
                  <a:pt x="1258431" y="305811"/>
                </a:lnTo>
                <a:cubicBezTo>
                  <a:pt x="1258431" y="303946"/>
                  <a:pt x="1256918" y="302434"/>
                  <a:pt x="1255052" y="302434"/>
                </a:cubicBezTo>
                <a:lnTo>
                  <a:pt x="1107278" y="302434"/>
                </a:lnTo>
                <a:lnTo>
                  <a:pt x="1107278" y="245891"/>
                </a:lnTo>
                <a:cubicBezTo>
                  <a:pt x="1107278" y="237103"/>
                  <a:pt x="1114401" y="229980"/>
                  <a:pt x="1123189" y="229980"/>
                </a:cubicBezTo>
                <a:close/>
                <a:moveTo>
                  <a:pt x="93319" y="26091"/>
                </a:moveTo>
                <a:lnTo>
                  <a:pt x="93319" y="3341"/>
                </a:lnTo>
                <a:cubicBezTo>
                  <a:pt x="93319" y="2643"/>
                  <a:pt x="92753" y="2077"/>
                  <a:pt x="92055" y="2077"/>
                </a:cubicBezTo>
                <a:lnTo>
                  <a:pt x="1264" y="2077"/>
                </a:lnTo>
                <a:cubicBezTo>
                  <a:pt x="566" y="2077"/>
                  <a:pt x="0" y="2643"/>
                  <a:pt x="0" y="3341"/>
                </a:cubicBezTo>
                <a:lnTo>
                  <a:pt x="0" y="26091"/>
                </a:lnTo>
                <a:cubicBezTo>
                  <a:pt x="0" y="26789"/>
                  <a:pt x="566" y="27355"/>
                  <a:pt x="1264" y="27355"/>
                </a:cubicBezTo>
                <a:lnTo>
                  <a:pt x="33242" y="27355"/>
                </a:lnTo>
                <a:lnTo>
                  <a:pt x="33242" y="120275"/>
                </a:lnTo>
                <a:cubicBezTo>
                  <a:pt x="33242" y="120973"/>
                  <a:pt x="33808" y="121539"/>
                  <a:pt x="34506" y="121539"/>
                </a:cubicBezTo>
                <a:lnTo>
                  <a:pt x="58813" y="121539"/>
                </a:lnTo>
                <a:cubicBezTo>
                  <a:pt x="59511" y="121539"/>
                  <a:pt x="60077" y="120973"/>
                  <a:pt x="60077" y="120275"/>
                </a:cubicBezTo>
                <a:lnTo>
                  <a:pt x="60077" y="27355"/>
                </a:lnTo>
                <a:lnTo>
                  <a:pt x="92054" y="27355"/>
                </a:lnTo>
                <a:cubicBezTo>
                  <a:pt x="92753" y="27355"/>
                  <a:pt x="93319" y="26789"/>
                  <a:pt x="93319" y="26091"/>
                </a:cubicBezTo>
                <a:close/>
                <a:moveTo>
                  <a:pt x="205967" y="2077"/>
                </a:moveTo>
                <a:lnTo>
                  <a:pt x="181660" y="2077"/>
                </a:lnTo>
                <a:cubicBezTo>
                  <a:pt x="180963" y="2077"/>
                  <a:pt x="180397" y="2643"/>
                  <a:pt x="180397" y="3341"/>
                </a:cubicBezTo>
                <a:lnTo>
                  <a:pt x="180397" y="48823"/>
                </a:lnTo>
                <a:lnTo>
                  <a:pt x="132439" y="48823"/>
                </a:lnTo>
                <a:lnTo>
                  <a:pt x="132439" y="3341"/>
                </a:lnTo>
                <a:cubicBezTo>
                  <a:pt x="132439" y="2643"/>
                  <a:pt x="131873" y="2077"/>
                  <a:pt x="131175" y="2077"/>
                </a:cubicBezTo>
                <a:lnTo>
                  <a:pt x="106868" y="2077"/>
                </a:lnTo>
                <a:cubicBezTo>
                  <a:pt x="106170" y="2077"/>
                  <a:pt x="105604" y="2643"/>
                  <a:pt x="105604" y="3341"/>
                </a:cubicBezTo>
                <a:lnTo>
                  <a:pt x="105604" y="120275"/>
                </a:lnTo>
                <a:cubicBezTo>
                  <a:pt x="105604" y="120973"/>
                  <a:pt x="106170" y="121539"/>
                  <a:pt x="106868" y="121539"/>
                </a:cubicBezTo>
                <a:lnTo>
                  <a:pt x="131175" y="121539"/>
                </a:lnTo>
                <a:cubicBezTo>
                  <a:pt x="131873" y="121539"/>
                  <a:pt x="132439" y="120973"/>
                  <a:pt x="132439" y="120275"/>
                </a:cubicBezTo>
                <a:lnTo>
                  <a:pt x="132439" y="74100"/>
                </a:lnTo>
                <a:lnTo>
                  <a:pt x="180397" y="74100"/>
                </a:lnTo>
                <a:lnTo>
                  <a:pt x="180397" y="120275"/>
                </a:lnTo>
                <a:cubicBezTo>
                  <a:pt x="180397" y="120973"/>
                  <a:pt x="180963" y="121539"/>
                  <a:pt x="181660" y="121539"/>
                </a:cubicBezTo>
                <a:lnTo>
                  <a:pt x="205967" y="121539"/>
                </a:lnTo>
                <a:cubicBezTo>
                  <a:pt x="206667" y="121539"/>
                  <a:pt x="207233" y="120973"/>
                  <a:pt x="207233" y="120275"/>
                </a:cubicBezTo>
                <a:lnTo>
                  <a:pt x="207233" y="3341"/>
                </a:lnTo>
                <a:cubicBezTo>
                  <a:pt x="207233" y="2643"/>
                  <a:pt x="206667" y="2077"/>
                  <a:pt x="205967" y="2077"/>
                </a:cubicBezTo>
                <a:close/>
                <a:moveTo>
                  <a:pt x="283922" y="123616"/>
                </a:moveTo>
                <a:cubicBezTo>
                  <a:pt x="319759" y="123616"/>
                  <a:pt x="347115" y="96954"/>
                  <a:pt x="347115" y="61808"/>
                </a:cubicBezTo>
                <a:cubicBezTo>
                  <a:pt x="347115" y="26662"/>
                  <a:pt x="319759" y="0"/>
                  <a:pt x="283922" y="0"/>
                </a:cubicBezTo>
                <a:cubicBezTo>
                  <a:pt x="247909" y="0"/>
                  <a:pt x="220728" y="26662"/>
                  <a:pt x="220728" y="61808"/>
                </a:cubicBezTo>
                <a:cubicBezTo>
                  <a:pt x="220728" y="96954"/>
                  <a:pt x="247909" y="123616"/>
                  <a:pt x="283922" y="123616"/>
                </a:cubicBezTo>
                <a:close/>
                <a:moveTo>
                  <a:pt x="283922" y="97820"/>
                </a:moveTo>
                <a:cubicBezTo>
                  <a:pt x="263664" y="97820"/>
                  <a:pt x="248256" y="82410"/>
                  <a:pt x="248256" y="61808"/>
                </a:cubicBezTo>
                <a:cubicBezTo>
                  <a:pt x="248256" y="41206"/>
                  <a:pt x="263664" y="25797"/>
                  <a:pt x="283922" y="25797"/>
                </a:cubicBezTo>
                <a:cubicBezTo>
                  <a:pt x="304179" y="25797"/>
                  <a:pt x="319587" y="41205"/>
                  <a:pt x="319587" y="61808"/>
                </a:cubicBezTo>
                <a:cubicBezTo>
                  <a:pt x="319587" y="82411"/>
                  <a:pt x="304177" y="97820"/>
                  <a:pt x="283922" y="97820"/>
                </a:cubicBezTo>
                <a:close/>
                <a:moveTo>
                  <a:pt x="488329" y="2077"/>
                </a:moveTo>
                <a:lnTo>
                  <a:pt x="458383" y="2077"/>
                </a:lnTo>
                <a:cubicBezTo>
                  <a:pt x="457452" y="2077"/>
                  <a:pt x="456596" y="2589"/>
                  <a:pt x="456156" y="3410"/>
                </a:cubicBezTo>
                <a:lnTo>
                  <a:pt x="425188" y="61115"/>
                </a:lnTo>
                <a:lnTo>
                  <a:pt x="394392" y="3415"/>
                </a:lnTo>
                <a:cubicBezTo>
                  <a:pt x="393953" y="2591"/>
                  <a:pt x="393096" y="2077"/>
                  <a:pt x="392163" y="2077"/>
                </a:cubicBezTo>
                <a:lnTo>
                  <a:pt x="361701" y="2077"/>
                </a:lnTo>
                <a:cubicBezTo>
                  <a:pt x="361004" y="2077"/>
                  <a:pt x="360438" y="2643"/>
                  <a:pt x="360438" y="3341"/>
                </a:cubicBezTo>
                <a:lnTo>
                  <a:pt x="360438" y="120275"/>
                </a:lnTo>
                <a:cubicBezTo>
                  <a:pt x="360438" y="120973"/>
                  <a:pt x="361004" y="121539"/>
                  <a:pt x="361701" y="121539"/>
                </a:cubicBezTo>
                <a:lnTo>
                  <a:pt x="386008" y="121539"/>
                </a:lnTo>
                <a:cubicBezTo>
                  <a:pt x="386708" y="121539"/>
                  <a:pt x="387272" y="120973"/>
                  <a:pt x="387272" y="120275"/>
                </a:cubicBezTo>
                <a:lnTo>
                  <a:pt x="387272" y="44841"/>
                </a:lnTo>
                <a:lnTo>
                  <a:pt x="417397" y="101455"/>
                </a:lnTo>
                <a:lnTo>
                  <a:pt x="432633" y="101455"/>
                </a:lnTo>
                <a:lnTo>
                  <a:pt x="462758" y="44841"/>
                </a:lnTo>
                <a:lnTo>
                  <a:pt x="462758" y="120275"/>
                </a:lnTo>
                <a:cubicBezTo>
                  <a:pt x="462758" y="120973"/>
                  <a:pt x="463324" y="121539"/>
                  <a:pt x="464022" y="121539"/>
                </a:cubicBezTo>
                <a:lnTo>
                  <a:pt x="488329" y="121539"/>
                </a:lnTo>
                <a:cubicBezTo>
                  <a:pt x="489028" y="121539"/>
                  <a:pt x="489594" y="120973"/>
                  <a:pt x="489594" y="120275"/>
                </a:cubicBezTo>
                <a:lnTo>
                  <a:pt x="489594" y="3341"/>
                </a:lnTo>
                <a:cubicBezTo>
                  <a:pt x="489594" y="2643"/>
                  <a:pt x="489028" y="2077"/>
                  <a:pt x="488329" y="2077"/>
                </a:cubicBezTo>
                <a:close/>
                <a:moveTo>
                  <a:pt x="590441" y="119857"/>
                </a:moveTo>
                <a:cubicBezTo>
                  <a:pt x="590800" y="120865"/>
                  <a:pt x="591753" y="121539"/>
                  <a:pt x="592824" y="121539"/>
                </a:cubicBezTo>
                <a:lnTo>
                  <a:pt x="618645" y="121539"/>
                </a:lnTo>
                <a:cubicBezTo>
                  <a:pt x="619527" y="121539"/>
                  <a:pt x="620139" y="120656"/>
                  <a:pt x="619828" y="119829"/>
                </a:cubicBezTo>
                <a:lnTo>
                  <a:pt x="576074" y="3714"/>
                </a:lnTo>
                <a:cubicBezTo>
                  <a:pt x="575703" y="2729"/>
                  <a:pt x="574760" y="2077"/>
                  <a:pt x="573708" y="2077"/>
                </a:cubicBezTo>
                <a:lnTo>
                  <a:pt x="545526" y="2077"/>
                </a:lnTo>
                <a:cubicBezTo>
                  <a:pt x="544471" y="2077"/>
                  <a:pt x="543529" y="2730"/>
                  <a:pt x="543159" y="3717"/>
                </a:cubicBezTo>
                <a:lnTo>
                  <a:pt x="499574" y="119830"/>
                </a:lnTo>
                <a:cubicBezTo>
                  <a:pt x="499263" y="120657"/>
                  <a:pt x="499874" y="121539"/>
                  <a:pt x="500757" y="121539"/>
                </a:cubicBezTo>
                <a:lnTo>
                  <a:pt x="525887" y="121539"/>
                </a:lnTo>
                <a:cubicBezTo>
                  <a:pt x="526958" y="121539"/>
                  <a:pt x="527911" y="120865"/>
                  <a:pt x="528270" y="119857"/>
                </a:cubicBezTo>
                <a:lnTo>
                  <a:pt x="535117" y="100590"/>
                </a:lnTo>
                <a:lnTo>
                  <a:pt x="583594" y="100590"/>
                </a:lnTo>
                <a:lnTo>
                  <a:pt x="590441" y="119857"/>
                </a:lnTo>
                <a:close/>
                <a:moveTo>
                  <a:pt x="543773" y="75831"/>
                </a:moveTo>
                <a:lnTo>
                  <a:pt x="559356" y="31683"/>
                </a:lnTo>
                <a:lnTo>
                  <a:pt x="574938" y="75831"/>
                </a:lnTo>
                <a:lnTo>
                  <a:pt x="543773" y="75831"/>
                </a:lnTo>
                <a:close/>
                <a:moveTo>
                  <a:pt x="619698" y="105665"/>
                </a:moveTo>
                <a:cubicBezTo>
                  <a:pt x="632199" y="116500"/>
                  <a:pt x="651470" y="123616"/>
                  <a:pt x="669583" y="123616"/>
                </a:cubicBezTo>
                <a:cubicBezTo>
                  <a:pt x="696245" y="123616"/>
                  <a:pt x="716847" y="108727"/>
                  <a:pt x="716847" y="86739"/>
                </a:cubicBezTo>
                <a:cubicBezTo>
                  <a:pt x="716847" y="58865"/>
                  <a:pt x="683433" y="50555"/>
                  <a:pt x="672872" y="48303"/>
                </a:cubicBezTo>
                <a:cubicBezTo>
                  <a:pt x="661965" y="46053"/>
                  <a:pt x="651058" y="42417"/>
                  <a:pt x="651058" y="34626"/>
                </a:cubicBezTo>
                <a:cubicBezTo>
                  <a:pt x="651058" y="28393"/>
                  <a:pt x="658674" y="23892"/>
                  <a:pt x="669409" y="23892"/>
                </a:cubicBezTo>
                <a:cubicBezTo>
                  <a:pt x="680084" y="23892"/>
                  <a:pt x="691226" y="28098"/>
                  <a:pt x="698254" y="34146"/>
                </a:cubicBezTo>
                <a:cubicBezTo>
                  <a:pt x="698849" y="34657"/>
                  <a:pt x="699735" y="34533"/>
                  <a:pt x="700144" y="33863"/>
                </a:cubicBezTo>
                <a:lnTo>
                  <a:pt x="711277" y="15619"/>
                </a:lnTo>
                <a:cubicBezTo>
                  <a:pt x="711595" y="15096"/>
                  <a:pt x="711518" y="14415"/>
                  <a:pt x="711065" y="14003"/>
                </a:cubicBezTo>
                <a:cubicBezTo>
                  <a:pt x="702144" y="5886"/>
                  <a:pt x="687417" y="0"/>
                  <a:pt x="669583" y="0"/>
                </a:cubicBezTo>
                <a:cubicBezTo>
                  <a:pt x="642055" y="0"/>
                  <a:pt x="623529" y="14196"/>
                  <a:pt x="623529" y="35665"/>
                </a:cubicBezTo>
                <a:cubicBezTo>
                  <a:pt x="623529" y="56787"/>
                  <a:pt x="641361" y="68041"/>
                  <a:pt x="665255" y="73754"/>
                </a:cubicBezTo>
                <a:cubicBezTo>
                  <a:pt x="677893" y="76870"/>
                  <a:pt x="689319" y="79640"/>
                  <a:pt x="689319" y="87951"/>
                </a:cubicBezTo>
                <a:cubicBezTo>
                  <a:pt x="689319" y="95050"/>
                  <a:pt x="680143" y="99724"/>
                  <a:pt x="669409" y="99724"/>
                </a:cubicBezTo>
                <a:cubicBezTo>
                  <a:pt x="657220" y="99724"/>
                  <a:pt x="643421" y="93927"/>
                  <a:pt x="633758" y="85439"/>
                </a:cubicBezTo>
                <a:cubicBezTo>
                  <a:pt x="633188" y="84939"/>
                  <a:pt x="632331" y="85041"/>
                  <a:pt x="631905" y="85669"/>
                </a:cubicBezTo>
                <a:lnTo>
                  <a:pt x="619491" y="103977"/>
                </a:lnTo>
                <a:cubicBezTo>
                  <a:pt x="619130" y="104512"/>
                  <a:pt x="619211" y="105241"/>
                  <a:pt x="619698" y="105665"/>
                </a:cubicBezTo>
                <a:close/>
                <a:moveTo>
                  <a:pt x="1020054" y="504131"/>
                </a:moveTo>
                <a:lnTo>
                  <a:pt x="955369" y="504131"/>
                </a:lnTo>
                <a:cubicBezTo>
                  <a:pt x="953616" y="504131"/>
                  <a:pt x="951989" y="503227"/>
                  <a:pt x="951064" y="501740"/>
                </a:cubicBezTo>
                <a:lnTo>
                  <a:pt x="884290" y="394320"/>
                </a:lnTo>
                <a:lnTo>
                  <a:pt x="818185" y="394018"/>
                </a:lnTo>
                <a:lnTo>
                  <a:pt x="818185" y="500753"/>
                </a:lnTo>
                <a:cubicBezTo>
                  <a:pt x="818185" y="502619"/>
                  <a:pt x="816673" y="504131"/>
                  <a:pt x="814807" y="504131"/>
                </a:cubicBezTo>
                <a:lnTo>
                  <a:pt x="754004" y="504131"/>
                </a:lnTo>
                <a:cubicBezTo>
                  <a:pt x="752139" y="504131"/>
                  <a:pt x="750627" y="502619"/>
                  <a:pt x="750627" y="500753"/>
                </a:cubicBezTo>
                <a:lnTo>
                  <a:pt x="750627" y="169715"/>
                </a:lnTo>
                <a:cubicBezTo>
                  <a:pt x="750627" y="167849"/>
                  <a:pt x="752139" y="166336"/>
                  <a:pt x="754004" y="166336"/>
                </a:cubicBezTo>
                <a:lnTo>
                  <a:pt x="901064" y="166336"/>
                </a:lnTo>
                <a:cubicBezTo>
                  <a:pt x="963727" y="166336"/>
                  <a:pt x="1016419" y="215972"/>
                  <a:pt x="1017252" y="278632"/>
                </a:cubicBezTo>
                <a:cubicBezTo>
                  <a:pt x="1017870" y="325109"/>
                  <a:pt x="990617" y="365266"/>
                  <a:pt x="951159" y="383525"/>
                </a:cubicBezTo>
                <a:lnTo>
                  <a:pt x="1022923" y="498970"/>
                </a:lnTo>
                <a:cubicBezTo>
                  <a:pt x="1024321" y="501221"/>
                  <a:pt x="1022703" y="504131"/>
                  <a:pt x="1020054" y="504131"/>
                </a:cubicBezTo>
                <a:close/>
                <a:moveTo>
                  <a:pt x="953620" y="280178"/>
                </a:moveTo>
                <a:cubicBezTo>
                  <a:pt x="953620" y="252454"/>
                  <a:pt x="931144" y="229980"/>
                  <a:pt x="903422" y="229980"/>
                </a:cubicBezTo>
                <a:lnTo>
                  <a:pt x="818185" y="229980"/>
                </a:lnTo>
                <a:lnTo>
                  <a:pt x="818185" y="330375"/>
                </a:lnTo>
                <a:lnTo>
                  <a:pt x="903422" y="330375"/>
                </a:lnTo>
                <a:cubicBezTo>
                  <a:pt x="931144" y="330375"/>
                  <a:pt x="953620" y="307900"/>
                  <a:pt x="953620" y="280178"/>
                </a:cubicBezTo>
                <a:close/>
                <a:moveTo>
                  <a:pt x="445982" y="359121"/>
                </a:moveTo>
                <a:cubicBezTo>
                  <a:pt x="444273" y="351427"/>
                  <a:pt x="443342" y="343441"/>
                  <a:pt x="443342" y="335234"/>
                </a:cubicBezTo>
                <a:cubicBezTo>
                  <a:pt x="443342" y="274704"/>
                  <a:pt x="492411" y="225634"/>
                  <a:pt x="552940" y="225634"/>
                </a:cubicBezTo>
                <a:cubicBezTo>
                  <a:pt x="613472" y="225634"/>
                  <a:pt x="662541" y="274704"/>
                  <a:pt x="662541" y="335234"/>
                </a:cubicBezTo>
                <a:cubicBezTo>
                  <a:pt x="662541" y="343441"/>
                  <a:pt x="661610" y="351427"/>
                  <a:pt x="659898" y="359121"/>
                </a:cubicBezTo>
                <a:lnTo>
                  <a:pt x="724656" y="359121"/>
                </a:lnTo>
                <a:cubicBezTo>
                  <a:pt x="725732" y="351311"/>
                  <a:pt x="726302" y="343339"/>
                  <a:pt x="726302" y="335234"/>
                </a:cubicBezTo>
                <a:cubicBezTo>
                  <a:pt x="726302" y="239489"/>
                  <a:pt x="648686" y="161873"/>
                  <a:pt x="552940" y="161873"/>
                </a:cubicBezTo>
                <a:cubicBezTo>
                  <a:pt x="457197" y="161873"/>
                  <a:pt x="379579" y="239489"/>
                  <a:pt x="379579" y="335234"/>
                </a:cubicBezTo>
                <a:cubicBezTo>
                  <a:pt x="379579" y="343339"/>
                  <a:pt x="380149" y="351311"/>
                  <a:pt x="381225" y="359121"/>
                </a:cubicBezTo>
                <a:lnTo>
                  <a:pt x="445982" y="359121"/>
                </a:lnTo>
                <a:close/>
                <a:moveTo>
                  <a:pt x="395041" y="406893"/>
                </a:moveTo>
                <a:cubicBezTo>
                  <a:pt x="422308" y="466882"/>
                  <a:pt x="482751" y="508596"/>
                  <a:pt x="552940" y="508596"/>
                </a:cubicBezTo>
                <a:cubicBezTo>
                  <a:pt x="623129" y="508596"/>
                  <a:pt x="683573" y="466882"/>
                  <a:pt x="710840" y="406893"/>
                </a:cubicBezTo>
                <a:lnTo>
                  <a:pt x="395041" y="406893"/>
                </a:lnTo>
                <a:close/>
              </a:path>
            </a:pathLst>
          </a:custGeom>
          <a:solidFill>
            <a:schemeClr val="bg2"/>
          </a:solidFill>
          <a:ln w="1787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728683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93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E3A3DB3-3F3E-9E1D-4D82-D3A61E6966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4238293" y="2126818"/>
            <a:ext cx="6903349" cy="2609803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17836F46-0818-6D94-A02D-96FEDE21A4D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189" r="5189"/>
          <a:stretch/>
        </p:blipFill>
        <p:spPr>
          <a:xfrm rot="5400000">
            <a:off x="7316570" y="1982572"/>
            <a:ext cx="6858002" cy="289285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9D96EBF-4D99-EEFC-B066-7916593073B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67B28-01D9-052E-0F45-E9F56DE694F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837B4EC-ABCD-4900-BC6B-487F68357E70}" type="datetime4">
              <a:rPr lang="nl-NL" smtClean="0"/>
              <a:t>26 december 2024</a:t>
            </a:fld>
            <a:endParaRPr lang="en-BE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6ADB8DE-B83F-3940-C769-50FA6A4341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534C880-3969-6D43-09CD-61FF8BCD1A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4A46CF9-500D-0D14-EA47-0C0460B110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5" y="2688720"/>
            <a:ext cx="8207651" cy="524553"/>
          </a:xfrm>
          <a:prstGeom prst="rect">
            <a:avLst/>
          </a:prstGeom>
        </p:spPr>
        <p:txBody>
          <a:bodyPr wrap="square" lIns="0" rIns="0" bIns="108000" anchor="b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 i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Hoofdstuk</a:t>
            </a:r>
            <a:r>
              <a:rPr lang="en-GB"/>
              <a:t> - </a:t>
            </a:r>
            <a:r>
              <a:rPr lang="en-GB" err="1"/>
              <a:t>Ondertitel</a:t>
            </a:r>
            <a:endParaRPr lang="en-BE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AA89F6E9-0061-D186-2A2B-706806631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5" y="3213273"/>
            <a:ext cx="8207651" cy="158812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 err="1"/>
              <a:t>Hoofdstuk</a:t>
            </a:r>
            <a:r>
              <a:rPr lang="en-GB"/>
              <a:t> - </a:t>
            </a:r>
            <a:r>
              <a:rPr lang="en-GB" err="1"/>
              <a:t>Titel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6268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628C50E3-30E0-578B-06D1-F44116DB10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421892" y="1787410"/>
            <a:ext cx="5204806" cy="32832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063A626-3A96-7011-342D-0DD4422CFE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3526"/>
          <a:stretch/>
        </p:blipFill>
        <p:spPr>
          <a:xfrm rot="5400000">
            <a:off x="8340234" y="3693405"/>
            <a:ext cx="1431956" cy="489723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5D436B6-1FD6-9F4B-F52D-042A47AC1C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r="23396"/>
          <a:stretch/>
        </p:blipFill>
        <p:spPr>
          <a:xfrm rot="16200000">
            <a:off x="8317808" y="-1734057"/>
            <a:ext cx="1427412" cy="4895522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9DD749A-EF56-0681-080F-05B6E605702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21892" y="1787389"/>
            <a:ext cx="5219245" cy="3283200"/>
          </a:xfrm>
          <a:custGeom>
            <a:avLst/>
            <a:gdLst>
              <a:gd name="connsiteX0" fmla="*/ 104944 w 6019800"/>
              <a:gd name="connsiteY0" fmla="*/ 0 h 3786819"/>
              <a:gd name="connsiteX1" fmla="*/ 5914856 w 6019800"/>
              <a:gd name="connsiteY1" fmla="*/ 0 h 3786819"/>
              <a:gd name="connsiteX2" fmla="*/ 5958650 w 6019800"/>
              <a:gd name="connsiteY2" fmla="*/ 170319 h 3786819"/>
              <a:gd name="connsiteX3" fmla="*/ 6019800 w 6019800"/>
              <a:gd name="connsiteY3" fmla="*/ 776919 h 3786819"/>
              <a:gd name="connsiteX4" fmla="*/ 3009900 w 6019800"/>
              <a:gd name="connsiteY4" fmla="*/ 3786819 h 3786819"/>
              <a:gd name="connsiteX5" fmla="*/ 0 w 6019800"/>
              <a:gd name="connsiteY5" fmla="*/ 776919 h 3786819"/>
              <a:gd name="connsiteX6" fmla="*/ 61151 w 6019800"/>
              <a:gd name="connsiteY6" fmla="*/ 170319 h 3786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9800" h="3786819">
                <a:moveTo>
                  <a:pt x="104944" y="0"/>
                </a:moveTo>
                <a:lnTo>
                  <a:pt x="5914856" y="0"/>
                </a:lnTo>
                <a:lnTo>
                  <a:pt x="5958650" y="170319"/>
                </a:lnTo>
                <a:cubicBezTo>
                  <a:pt x="5998744" y="366256"/>
                  <a:pt x="6019800" y="569129"/>
                  <a:pt x="6019800" y="776919"/>
                </a:cubicBezTo>
                <a:cubicBezTo>
                  <a:pt x="6019800" y="2439241"/>
                  <a:pt x="4672222" y="3786819"/>
                  <a:pt x="3009900" y="3786819"/>
                </a:cubicBezTo>
                <a:cubicBezTo>
                  <a:pt x="1347578" y="3786819"/>
                  <a:pt x="0" y="2439241"/>
                  <a:pt x="0" y="776919"/>
                </a:cubicBezTo>
                <a:cubicBezTo>
                  <a:pt x="0" y="569129"/>
                  <a:pt x="21056" y="366256"/>
                  <a:pt x="61151" y="170319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/>
              <a:t>Afbeelding (optioneel)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5B8ABBF-7F90-5487-BEAE-C2085A41546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501B4-8662-315C-12F6-DD444D0A3D1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4F8A284-8639-448B-BE66-5CECA7535D4B}" type="datetime4">
              <a:rPr lang="nl-NL" smtClean="0"/>
              <a:t>26 december 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437BB-3B68-3295-D2FC-3233649D951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BCEF97D-428F-5DC6-799A-CDF44C71EB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B237C78-D1A1-E2DF-4F97-E73DA3A039F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5" y="2457450"/>
            <a:ext cx="5580065" cy="524553"/>
          </a:xfrm>
          <a:prstGeom prst="rect">
            <a:avLst/>
          </a:prstGeom>
        </p:spPr>
        <p:txBody>
          <a:bodyPr wrap="square" lIns="0" rIns="0" bIns="108000" anchor="b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 i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Hoofdstuk</a:t>
            </a:r>
            <a:r>
              <a:rPr lang="en-GB"/>
              <a:t> - </a:t>
            </a:r>
            <a:r>
              <a:rPr lang="en-GB" err="1"/>
              <a:t>Ondertitel</a:t>
            </a:r>
            <a:endParaRPr lang="en-BE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E1A21EC6-3CE0-1BFB-9955-E64E981EC4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5" y="2982003"/>
            <a:ext cx="5580065" cy="158812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 err="1"/>
              <a:t>Hoofdstuk</a:t>
            </a:r>
            <a:r>
              <a:rPr lang="en-GB"/>
              <a:t> - </a:t>
            </a:r>
            <a:r>
              <a:rPr lang="en-GB" err="1"/>
              <a:t>Titel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5507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F318506-1681-83B9-A6FC-0F33D286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edia Placeholder 2">
            <a:extLst>
              <a:ext uri="{FF2B5EF4-FFF2-40B4-BE49-F238E27FC236}">
                <a16:creationId xmlns:a16="http://schemas.microsoft.com/office/drawing/2014/main" id="{F3454101-EAFC-EFD7-FDCD-06EFD0129F8E}"/>
              </a:ext>
            </a:extLst>
          </p:cNvPr>
          <p:cNvSpPr>
            <a:spLocks noGrp="1"/>
          </p:cNvSpPr>
          <p:nvPr>
            <p:ph type="media" sz="quarter" idx="22"/>
          </p:nvPr>
        </p:nvSpPr>
        <p:spPr>
          <a:xfrm>
            <a:off x="515938" y="512765"/>
            <a:ext cx="11160124" cy="58324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solidFill>
                  <a:schemeClr val="tx1"/>
                </a:solidFill>
                <a:highlight>
                  <a:srgbClr val="FFFF00"/>
                </a:highlight>
              </a:defRPr>
            </a:lvl1pPr>
          </a:lstStyle>
          <a:p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27BB2-CDEB-BCE3-4545-60091C334A16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1C39A2DA-2AFD-4A90-AF80-F53B3C312490}" type="datetime4">
              <a:rPr lang="nl-NL" smtClean="0"/>
              <a:t>26 december 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A0061-A474-21E4-E88A-9A310BC690BB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A4DD7-4355-9D81-A622-CE0A954EF3F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3664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9ADCDA6-D1C9-C76B-F94C-15A3EF19FF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6327"/>
            <a:ext cx="12192000" cy="6765346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8546941-5005-BA93-92D7-7B50688672EB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8799530B-C3A8-406F-AF28-F4D6A698DB67}" type="datetime4">
              <a:rPr lang="nl-NL" smtClean="0"/>
              <a:t>26 december 2024</a:t>
            </a:fld>
            <a:endParaRPr lang="en-BE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CE070A3-C728-9241-E374-67AADE4C1B0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F10D53C-20CB-6AC9-BE02-71C566004AE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3F845A7B-EDB6-5BBA-1A79-D81135E80F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7388" y="2286800"/>
            <a:ext cx="7737223" cy="2211375"/>
          </a:xfrm>
          <a:prstGeom prst="rect">
            <a:avLst/>
          </a:prstGeom>
        </p:spPr>
        <p:txBody>
          <a:bodyPr wrap="square" lIns="0" anchor="b">
            <a:sp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GB"/>
              <a:t>"</a:t>
            </a:r>
            <a:r>
              <a:rPr lang="en-GB" err="1"/>
              <a:t>Deze</a:t>
            </a:r>
            <a:r>
              <a:rPr lang="en-GB"/>
              <a:t> slide is perfect </a:t>
            </a:r>
            <a:r>
              <a:rPr lang="en-GB" err="1"/>
              <a:t>voor</a:t>
            </a:r>
            <a:r>
              <a:rPr lang="en-GB"/>
              <a:t> </a:t>
            </a:r>
            <a:r>
              <a:rPr lang="en-GB" err="1"/>
              <a:t>citaten</a:t>
            </a:r>
            <a:r>
              <a:rPr lang="en-GB"/>
              <a:t> of </a:t>
            </a:r>
            <a:r>
              <a:rPr lang="en-GB" err="1"/>
              <a:t>andere</a:t>
            </a:r>
            <a:r>
              <a:rPr lang="en-GB"/>
              <a:t> </a:t>
            </a:r>
            <a:r>
              <a:rPr lang="en-GB" err="1"/>
              <a:t>korte</a:t>
            </a:r>
            <a:r>
              <a:rPr lang="en-GB"/>
              <a:t> </a:t>
            </a:r>
            <a:r>
              <a:rPr lang="en-GB" err="1"/>
              <a:t>teksten</a:t>
            </a:r>
            <a:r>
              <a:rPr lang="en-GB"/>
              <a:t>."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A938B-2B1B-5A56-0CE7-EA9689DD7FE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45016" y="4677072"/>
            <a:ext cx="1501982" cy="347329"/>
          </a:xfrm>
          <a:prstGeom prst="roundRect">
            <a:avLst/>
          </a:prstGeom>
          <a:solidFill>
            <a:schemeClr val="tx2"/>
          </a:solidFill>
        </p:spPr>
        <p:txBody>
          <a:bodyPr wrap="none">
            <a:sp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Lorem ipsum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9997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42" Type="http://schemas.openxmlformats.org/officeDocument/2006/relationships/slideLayout" Target="../slideLayouts/slideLayout54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40" Type="http://schemas.openxmlformats.org/officeDocument/2006/relationships/slideLayout" Target="../slideLayouts/slideLayout52.xml"/><Relationship Id="rId45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56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43" Type="http://schemas.openxmlformats.org/officeDocument/2006/relationships/slideLayout" Target="../slideLayouts/slideLayout55.xml"/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32.xml"/><Relationship Id="rId41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DC045D29-26D3-BEAC-0651-975D6311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304419"/>
            <a:ext cx="11160125" cy="11160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BE"/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EC4786DC-FA24-1268-B040-77FB79F19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66613" y="6468675"/>
            <a:ext cx="3298784" cy="276999"/>
          </a:xfrm>
          <a:prstGeom prst="rect">
            <a:avLst/>
          </a:prstGeom>
        </p:spPr>
        <p:txBody>
          <a:bodyPr wrap="square" lIns="0" rIns="90000" anchor="ctr">
            <a:sp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2C14C3A9-9053-4765-850F-DB1D7E34D996}" type="datetime4">
              <a:rPr lang="nl-NL" smtClean="0"/>
              <a:t>26 december 2024</a:t>
            </a:fld>
            <a:endParaRPr lang="en-BE"/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CC053C61-CA26-0E11-C32B-747FA68F7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36" y="6468675"/>
            <a:ext cx="7250677" cy="276999"/>
          </a:xfrm>
          <a:prstGeom prst="rect">
            <a:avLst/>
          </a:prstGeom>
        </p:spPr>
        <p:txBody>
          <a:bodyPr wrap="square" lIns="0" anchor="ctr">
            <a:sp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Voettekst</a:t>
            </a:r>
            <a:endParaRPr lang="en-BE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579815E0-778E-A12C-26E0-B2D86FC89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5397" y="6468675"/>
            <a:ext cx="610665" cy="276999"/>
          </a:xfrm>
          <a:prstGeom prst="rect">
            <a:avLst/>
          </a:prstGeom>
        </p:spPr>
        <p:txBody>
          <a:bodyPr wrap="square" rIns="0" anchor="ctr">
            <a:spAutoFit/>
          </a:bodyPr>
          <a:lstStyle>
            <a:lvl1pPr algn="r">
              <a:defRPr sz="1200" b="0">
                <a:solidFill>
                  <a:schemeClr val="bg1"/>
                </a:solidFill>
              </a:defRPr>
            </a:lvl1pPr>
          </a:lstStyle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497E8E72-ED87-850A-5C0A-12455F1F4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7" y="1628774"/>
            <a:ext cx="11160125" cy="471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Klik om tekst toe te voegen. </a:t>
            </a:r>
            <a:br>
              <a:rPr lang="nl-BE"/>
            </a:br>
            <a:r>
              <a:rPr lang="nl-BE"/>
              <a:t>Voor bullets, selecteer je je tekst + TAB-toets.</a:t>
            </a:r>
          </a:p>
          <a:p>
            <a:pPr lvl="1"/>
            <a:r>
              <a:rPr lang="nl-BE"/>
              <a:t>Bullets 1</a:t>
            </a:r>
          </a:p>
          <a:p>
            <a:pPr lvl="2"/>
            <a:r>
              <a:rPr lang="nl-BE"/>
              <a:t>Bullets 2</a:t>
            </a:r>
          </a:p>
          <a:p>
            <a:pPr lvl="3"/>
            <a:r>
              <a:rPr lang="nl-BE"/>
              <a:t>Bullets 3</a:t>
            </a:r>
          </a:p>
          <a:p>
            <a:pPr lvl="4"/>
            <a:r>
              <a:rPr lang="nl-BE"/>
              <a:t>Bullets 4</a:t>
            </a:r>
          </a:p>
          <a:p>
            <a:pPr lvl="5"/>
            <a:r>
              <a:rPr lang="nl-BE"/>
              <a:t>Bullets 5</a:t>
            </a:r>
          </a:p>
          <a:p>
            <a:pPr lvl="6"/>
            <a:r>
              <a:rPr lang="nl-BE"/>
              <a:t>Bullets 6</a:t>
            </a:r>
          </a:p>
          <a:p>
            <a:pPr lvl="7"/>
            <a:r>
              <a:rPr lang="nl-BE"/>
              <a:t>Bullets 7</a:t>
            </a:r>
          </a:p>
          <a:p>
            <a:pPr lvl="8"/>
            <a:r>
              <a:rPr lang="nl-BE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135177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>
          <a:schemeClr val="bg2"/>
        </a:buClr>
        <a:buFont typeface="Arial" panose="020B0604020202020204" pitchFamily="34" charset="0"/>
        <a:buNone/>
        <a:defRPr lang="nl-NL" sz="2400" b="0" i="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360000" indent="-36000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Clr>
          <a:schemeClr val="tx2"/>
        </a:buClr>
        <a:buFont typeface="Arial" panose="020B0604020202020204" pitchFamily="34" charset="0"/>
        <a:buChar char="•"/>
        <a:tabLst/>
        <a:defRPr lang="nl-NL" sz="2400" b="0" i="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2pPr>
      <a:lvl3pPr marL="720000" indent="-360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Font typeface="Arial" panose="020B0604020202020204" pitchFamily="34" charset="0"/>
        <a:buChar char="•"/>
        <a:tabLst/>
        <a:defRPr lang="nl-NL" sz="2400" b="0" i="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3pPr>
      <a:lvl4pPr marL="1080000" indent="-360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100000"/>
        <a:buFont typeface="Arial" panose="020B0604020202020204" pitchFamily="34" charset="0"/>
        <a:buChar char="-"/>
        <a:tabLst/>
        <a:defRPr lang="nl-NL" sz="2000" b="0" i="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4pPr>
      <a:lvl5pPr marL="136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100000"/>
        <a:buFont typeface="Arial" panose="020B0604020202020204" pitchFamily="34" charset="0"/>
        <a:buChar char="-"/>
        <a:tabLst/>
        <a:defRPr lang="nl-BE" sz="1800" b="0" i="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5pPr>
      <a:lvl6pPr marL="1580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100000"/>
        <a:buFont typeface="Arial" panose="020B0604020202020204" pitchFamily="34" charset="0"/>
        <a:buChar char="-"/>
        <a:tabLst/>
        <a:defRPr lang="en-BE" sz="160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1832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100000"/>
        <a:buFont typeface="Arial" panose="020B0604020202020204" pitchFamily="34" charset="0"/>
        <a:buChar char="-"/>
        <a:tabLst/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208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80000"/>
        <a:buFont typeface="Arial" panose="020B0604020202020204" pitchFamily="34" charset="0"/>
        <a:buChar char="-"/>
        <a:tabLst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44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80000"/>
        <a:buFont typeface="Arial" panose="020B0604020202020204" pitchFamily="34" charset="0"/>
        <a:buChar char="-"/>
        <a:tabLst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C35EA4"/>
          </p15:clr>
        </p15:guide>
        <p15:guide id="2" pos="325">
          <p15:clr>
            <a:srgbClr val="C35EA4"/>
          </p15:clr>
        </p15:guide>
        <p15:guide id="4" orient="horz" pos="323">
          <p15:clr>
            <a:srgbClr val="C35EA4"/>
          </p15:clr>
        </p15:guide>
        <p15:guide id="5" pos="7355">
          <p15:clr>
            <a:srgbClr val="C35EA4"/>
          </p15:clr>
        </p15:guide>
        <p15:guide id="6" orient="horz" pos="3997">
          <p15:clr>
            <a:srgbClr val="C35EA4"/>
          </p15:clr>
        </p15:guide>
        <p15:guide id="7" pos="1912">
          <p15:clr>
            <a:srgbClr val="C35EA4"/>
          </p15:clr>
        </p15:guide>
        <p15:guide id="8" pos="5768">
          <p15:clr>
            <a:srgbClr val="C35EA4"/>
          </p15:clr>
        </p15:guide>
        <p15:guide id="9" orient="horz" pos="1026">
          <p15:clr>
            <a:srgbClr val="C35EA4"/>
          </p15:clr>
        </p15:guide>
        <p15:guide id="10" orient="horz" pos="1548">
          <p15:clr>
            <a:srgbClr val="C35EA4"/>
          </p15:clr>
        </p15:guide>
        <p15:guide id="11" pos="3840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DC045D29-26D3-BEAC-0651-975D6311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304419"/>
            <a:ext cx="11160125" cy="1116012"/>
          </a:xfrm>
          <a:prstGeom prst="rect">
            <a:avLst/>
          </a:prstGeom>
        </p:spPr>
        <p:txBody>
          <a:bodyPr vert="horz" lIns="90000" tIns="45720" rIns="90000" bIns="45720" rtlCol="0" anchor="ctr">
            <a:noAutofit/>
          </a:bodyPr>
          <a:lstStyle/>
          <a:p>
            <a:endParaRPr lang="en-BE" dirty="0"/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EC4786DC-FA24-1268-B040-77FB79F19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66613" y="6468675"/>
            <a:ext cx="3298784" cy="276999"/>
          </a:xfrm>
          <a:prstGeom prst="rect">
            <a:avLst/>
          </a:prstGeom>
        </p:spPr>
        <p:txBody>
          <a:bodyPr wrap="square" lIns="0" rIns="90000" anchor="ctr">
            <a:spAutoFit/>
          </a:bodyPr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83C407C-EF99-4A8D-86EA-6CF9490755D3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CC053C61-CA26-0E11-C32B-747FA68F7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36" y="6468675"/>
            <a:ext cx="7250677" cy="276999"/>
          </a:xfrm>
          <a:prstGeom prst="rect">
            <a:avLst/>
          </a:prstGeom>
        </p:spPr>
        <p:txBody>
          <a:bodyPr wrap="square" lIns="0" anchor="ctr">
            <a:spAutoFit/>
          </a:bodyPr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579815E0-778E-A12C-26E0-B2D86FC89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5397" y="6468675"/>
            <a:ext cx="610665" cy="276999"/>
          </a:xfrm>
          <a:prstGeom prst="rect">
            <a:avLst/>
          </a:prstGeom>
        </p:spPr>
        <p:txBody>
          <a:bodyPr wrap="square" rIns="0" anchor="ctr">
            <a:spAutoFit/>
          </a:bodyPr>
          <a:lstStyle>
            <a:lvl1pPr algn="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B70248A-FD0F-534C-919E-E8EB9B0FC062}" type="slidenum">
              <a:rPr lang="en-BE" smtClean="0"/>
              <a:pPr/>
              <a:t>‹#›</a:t>
            </a:fld>
            <a:endParaRPr lang="en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0E091F03-845A-8529-F345-791EAB883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28774"/>
            <a:ext cx="11160124" cy="471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93515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  <p:sldLayoutId id="2147483722" r:id="rId20"/>
    <p:sldLayoutId id="2147483723" r:id="rId21"/>
    <p:sldLayoutId id="2147483724" r:id="rId22"/>
    <p:sldLayoutId id="2147483725" r:id="rId23"/>
    <p:sldLayoutId id="2147483726" r:id="rId24"/>
    <p:sldLayoutId id="2147483727" r:id="rId25"/>
    <p:sldLayoutId id="2147483728" r:id="rId26"/>
    <p:sldLayoutId id="2147483729" r:id="rId27"/>
    <p:sldLayoutId id="2147483730" r:id="rId28"/>
    <p:sldLayoutId id="2147483731" r:id="rId29"/>
    <p:sldLayoutId id="2147483732" r:id="rId30"/>
    <p:sldLayoutId id="2147483733" r:id="rId31"/>
    <p:sldLayoutId id="2147483734" r:id="rId32"/>
    <p:sldLayoutId id="2147483735" r:id="rId33"/>
    <p:sldLayoutId id="2147483736" r:id="rId34"/>
    <p:sldLayoutId id="2147483737" r:id="rId35"/>
    <p:sldLayoutId id="2147483738" r:id="rId36"/>
    <p:sldLayoutId id="2147483739" r:id="rId37"/>
    <p:sldLayoutId id="2147483740" r:id="rId38"/>
    <p:sldLayoutId id="2147483741" r:id="rId39"/>
    <p:sldLayoutId id="2147483742" r:id="rId40"/>
    <p:sldLayoutId id="2147483743" r:id="rId41"/>
    <p:sldLayoutId id="2147483744" r:id="rId42"/>
    <p:sldLayoutId id="2147483745" r:id="rId43"/>
    <p:sldLayoutId id="2147483746" r:id="rId44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i="0" kern="1200">
          <a:solidFill>
            <a:schemeClr val="bg2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>
          <a:schemeClr val="bg2"/>
        </a:buClr>
        <a:buFont typeface="Arial" panose="020B0604020202020204" pitchFamily="34" charset="0"/>
        <a:buNone/>
        <a:defRPr lang="nl-BE" sz="2400" b="0" i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36000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Clr>
          <a:schemeClr val="bg2"/>
        </a:buClr>
        <a:buFont typeface="Arial" panose="020B0604020202020204" pitchFamily="34" charset="0"/>
        <a:buChar char="•"/>
        <a:tabLst/>
        <a:defRPr lang="nl-BE" sz="2400" b="0" i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360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2"/>
        </a:buClr>
        <a:buFont typeface="Arial" panose="020B0604020202020204" pitchFamily="34" charset="0"/>
        <a:buChar char="•"/>
        <a:tabLst/>
        <a:defRPr lang="nl-NL" sz="2400" b="0" i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360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100000"/>
        <a:buFont typeface="Arial" panose="020B0604020202020204" pitchFamily="34" charset="0"/>
        <a:buChar char="-"/>
        <a:tabLst/>
        <a:defRPr lang="nl-NL" sz="2000" b="0" i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6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100000"/>
        <a:buFont typeface="Arial" panose="020B0604020202020204" pitchFamily="34" charset="0"/>
        <a:buChar char="-"/>
        <a:tabLst/>
        <a:defRPr lang="nl-BE" sz="1800" b="0" i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580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100000"/>
        <a:buFont typeface="Arial" panose="020B0604020202020204" pitchFamily="34" charset="0"/>
        <a:buChar char="-"/>
        <a:tabLst/>
        <a:defRPr lang="nl-BE" sz="16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832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100000"/>
        <a:buFont typeface="Arial" panose="020B0604020202020204" pitchFamily="34" charset="0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8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80000"/>
        <a:buFont typeface="Arial" panose="020B0604020202020204" pitchFamily="34" charset="0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4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80000"/>
        <a:buFont typeface="Arial" panose="020B0604020202020204" pitchFamily="34" charset="0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37">
          <p15:clr>
            <a:srgbClr val="C35EA4"/>
          </p15:clr>
        </p15:guide>
        <p15:guide id="2" pos="325">
          <p15:clr>
            <a:srgbClr val="C35EA4"/>
          </p15:clr>
        </p15:guide>
        <p15:guide id="4" orient="horz" pos="323">
          <p15:clr>
            <a:srgbClr val="C35EA4"/>
          </p15:clr>
        </p15:guide>
        <p15:guide id="5" pos="7355">
          <p15:clr>
            <a:srgbClr val="C35EA4"/>
          </p15:clr>
        </p15:guide>
        <p15:guide id="6" orient="horz" pos="3997">
          <p15:clr>
            <a:srgbClr val="C35EA4"/>
          </p15:clr>
        </p15:guide>
        <p15:guide id="7" pos="1912">
          <p15:clr>
            <a:srgbClr val="C35EA4"/>
          </p15:clr>
        </p15:guide>
        <p15:guide id="8" pos="5768">
          <p15:clr>
            <a:srgbClr val="C35EA4"/>
          </p15:clr>
        </p15:guide>
        <p15:guide id="9" orient="horz" pos="1026">
          <p15:clr>
            <a:srgbClr val="C35EA4"/>
          </p15:clr>
        </p15:guide>
        <p15:guide id="10" orient="horz" pos="1548">
          <p15:clr>
            <a:srgbClr val="C35EA4"/>
          </p15:clr>
        </p15:guide>
        <p15:guide id="11" pos="3840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BC2302-E714-2D67-4095-4AC8F1A4F1A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70248A-FD0F-534C-919E-E8EB9B0FC062}" type="slidenum">
              <a:rPr kumimoji="0" lang="en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BE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5B5670-7435-9793-C932-E568CB28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REACT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730A87C-1CA7-0BBD-86B2-23B4E4440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Lesson 4: State Management</a:t>
            </a:r>
          </a:p>
        </p:txBody>
      </p:sp>
    </p:spTree>
    <p:extLst>
      <p:ext uri="{BB962C8B-B14F-4D97-AF65-F5344CB8AC3E}">
        <p14:creationId xmlns:p14="http://schemas.microsoft.com/office/powerpoint/2010/main" val="3177205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8E9057F-6967-49C1-261A-C1784FB3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Recoil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E94193F-469D-E90B-ACF3-F458A3E970D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7123823D-CA7A-1C8B-50EE-C46DCE99E34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sym typeface="Wingdings" panose="05000000000000000000" pitchFamily="2" charset="2"/>
              </a:rPr>
              <a:t>State Management Library</a:t>
            </a:r>
            <a:endParaRPr lang="nl-BE" sz="2200" dirty="0">
              <a:sym typeface="Wingdings" panose="05000000000000000000" pitchFamily="2" charset="2"/>
            </a:endParaRPr>
          </a:p>
          <a:p>
            <a:endParaRPr lang="nl-BE" sz="2200" dirty="0">
              <a:sym typeface="Wingdings" panose="05000000000000000000" pitchFamily="2" charset="2"/>
            </a:endParaRPr>
          </a:p>
          <a:p>
            <a:r>
              <a:rPr lang="nl-BE" sz="2200" dirty="0" err="1">
                <a:solidFill>
                  <a:srgbClr val="00B0F0"/>
                </a:solidFill>
                <a:sym typeface="Wingdings" panose="05000000000000000000" pitchFamily="2" charset="2"/>
              </a:rPr>
              <a:t>npm</a:t>
            </a:r>
            <a:r>
              <a:rPr lang="nl-BE" sz="2200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nl-BE" sz="2200" dirty="0" err="1">
                <a:solidFill>
                  <a:srgbClr val="00B0F0"/>
                </a:solidFill>
                <a:sym typeface="Wingdings" panose="05000000000000000000" pitchFamily="2" charset="2"/>
              </a:rPr>
              <a:t>install</a:t>
            </a:r>
            <a:r>
              <a:rPr lang="nl-BE" sz="2200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nl-BE" sz="2200" dirty="0" err="1">
                <a:solidFill>
                  <a:srgbClr val="00B0F0"/>
                </a:solidFill>
                <a:sym typeface="Wingdings" panose="05000000000000000000" pitchFamily="2" charset="2"/>
              </a:rPr>
              <a:t>recoil</a:t>
            </a:r>
            <a:endParaRPr lang="nl-BE" sz="22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endParaRPr lang="en-US" sz="22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r>
              <a:rPr lang="en-US" sz="2200" dirty="0">
                <a:solidFill>
                  <a:schemeClr val="accent6">
                    <a:lumMod val="10000"/>
                  </a:schemeClr>
                </a:solidFill>
                <a:sym typeface="Wingdings" panose="05000000000000000000" pitchFamily="2" charset="2"/>
              </a:rPr>
              <a:t>Components that use recoil state need </a:t>
            </a:r>
            <a:r>
              <a:rPr lang="en-US" sz="2200" i="1" dirty="0" err="1">
                <a:solidFill>
                  <a:srgbClr val="00A0AE"/>
                </a:solidFill>
                <a:sym typeface="Wingdings" panose="05000000000000000000" pitchFamily="2" charset="2"/>
              </a:rPr>
              <a:t>RecoilRoot</a:t>
            </a:r>
            <a:r>
              <a:rPr lang="en-US" sz="2200" dirty="0">
                <a:solidFill>
                  <a:schemeClr val="accent6">
                    <a:lumMod val="10000"/>
                  </a:schemeClr>
                </a:solidFill>
                <a:sym typeface="Wingdings" panose="05000000000000000000" pitchFamily="2" charset="2"/>
              </a:rPr>
              <a:t> to appear somewhere in the parent tree. A good place to put this is </a:t>
            </a:r>
            <a:r>
              <a:rPr lang="en-US" sz="2200" dirty="0">
                <a:solidFill>
                  <a:srgbClr val="C00000"/>
                </a:solidFill>
                <a:sym typeface="Wingdings" panose="05000000000000000000" pitchFamily="2" charset="2"/>
              </a:rPr>
              <a:t>in your root </a:t>
            </a:r>
            <a:r>
              <a:rPr lang="en-US" sz="2200" dirty="0">
                <a:solidFill>
                  <a:schemeClr val="accent6">
                    <a:lumMod val="10000"/>
                  </a:schemeClr>
                </a:solidFill>
                <a:sym typeface="Wingdings" panose="05000000000000000000" pitchFamily="2" charset="2"/>
              </a:rPr>
              <a:t>component.</a:t>
            </a:r>
          </a:p>
        </p:txBody>
      </p:sp>
    </p:spTree>
    <p:extLst>
      <p:ext uri="{BB962C8B-B14F-4D97-AF65-F5344CB8AC3E}">
        <p14:creationId xmlns:p14="http://schemas.microsoft.com/office/powerpoint/2010/main" val="924576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94AFAC2-32DE-5726-0517-20097F542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Atom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D78AB50-F351-7568-02D2-7FF64CE80CF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47791DD2-3591-A479-7DC9-298DAC917D0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5937" y="1628775"/>
            <a:ext cx="7524280" cy="4716463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i="1" dirty="0">
                <a:solidFill>
                  <a:srgbClr val="E8CD78"/>
                </a:solidFill>
              </a:rPr>
              <a:t>atom</a:t>
            </a:r>
            <a:r>
              <a:rPr lang="en-US" dirty="0"/>
              <a:t> represents a piece of state. </a:t>
            </a:r>
          </a:p>
          <a:p>
            <a:r>
              <a:rPr lang="en-US" dirty="0"/>
              <a:t>Atoms can be </a:t>
            </a:r>
            <a:r>
              <a:rPr lang="en-US" i="1" dirty="0">
                <a:solidFill>
                  <a:srgbClr val="3EA5DD"/>
                </a:solidFill>
              </a:rPr>
              <a:t>read</a:t>
            </a:r>
            <a:r>
              <a:rPr lang="en-US" dirty="0"/>
              <a:t> from and </a:t>
            </a:r>
            <a:r>
              <a:rPr lang="en-US" i="1" dirty="0">
                <a:solidFill>
                  <a:srgbClr val="75A53E"/>
                </a:solidFill>
              </a:rPr>
              <a:t>written</a:t>
            </a:r>
            <a:r>
              <a:rPr lang="en-US" dirty="0"/>
              <a:t> to from any component.</a:t>
            </a:r>
          </a:p>
          <a:p>
            <a:r>
              <a:rPr lang="en-US" dirty="0"/>
              <a:t>Components that read the value of an atom are implicitly </a:t>
            </a:r>
            <a:r>
              <a:rPr lang="en-US" dirty="0">
                <a:solidFill>
                  <a:srgbClr val="3EA5DD"/>
                </a:solidFill>
              </a:rPr>
              <a:t>subscribed</a:t>
            </a:r>
            <a:r>
              <a:rPr lang="en-US" dirty="0"/>
              <a:t> to that atom, so any atom updates will result in a </a:t>
            </a:r>
            <a:r>
              <a:rPr lang="en-US" i="1" dirty="0">
                <a:solidFill>
                  <a:srgbClr val="C00000"/>
                </a:solidFill>
              </a:rPr>
              <a:t>re-render</a:t>
            </a:r>
            <a:r>
              <a:rPr lang="en-US" dirty="0"/>
              <a:t> of all components subscribed to that atom</a:t>
            </a:r>
            <a:r>
              <a:rPr lang="nl-BE" dirty="0"/>
              <a:t>.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CE836A0-05D7-2CB5-94CF-B3836F82AD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184" b="11475"/>
          <a:stretch/>
        </p:blipFill>
        <p:spPr>
          <a:xfrm>
            <a:off x="8256240" y="332656"/>
            <a:ext cx="3507899" cy="274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81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6618CC0-DEE4-78A6-F1B3-886DC805E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Create</a:t>
            </a:r>
            <a:r>
              <a:rPr lang="nl-BE" dirty="0"/>
              <a:t> store.js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C1951F7-EA5A-EA56-BFFD-657B7808949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4E5E02B-92B4-C2CA-9C3D-01C1E0911F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184" b="11475"/>
          <a:stretch/>
        </p:blipFill>
        <p:spPr>
          <a:xfrm>
            <a:off x="8256240" y="332656"/>
            <a:ext cx="3507899" cy="2745312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DA9E666B-2855-E62F-7EB5-23D1A86FF4DE}"/>
              </a:ext>
            </a:extLst>
          </p:cNvPr>
          <p:cNvSpPr txBox="1"/>
          <p:nvPr/>
        </p:nvSpPr>
        <p:spPr>
          <a:xfrm>
            <a:off x="1631784" y="3501008"/>
            <a:ext cx="9504432" cy="175432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atom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}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B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recoil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export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textState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atom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B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textState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B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nl-B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ID (</a:t>
            </a:r>
            <a:r>
              <a:rPr lang="nl-B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nl-B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respect </a:t>
            </a:r>
            <a:r>
              <a:rPr lang="nl-B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nl-B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nl-B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atoms</a:t>
            </a:r>
            <a:r>
              <a:rPr lang="nl-B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nl-B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selectors</a:t>
            </a:r>
            <a:r>
              <a:rPr lang="nl-B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default: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B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is a </a:t>
            </a:r>
            <a:r>
              <a:rPr lang="nl-B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default </a:t>
            </a:r>
            <a:r>
              <a:rPr lang="nl-B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nl-B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l-B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aka</a:t>
            </a:r>
            <a:r>
              <a:rPr lang="nl-B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nl-B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nl-B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896091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CF780B6-41B1-AF84-D4E6-E492AE9A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State Value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3C68258-4416-757A-B3AC-B432C63A251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0F9EC7DB-0F93-8988-1FF8-D65491A08BE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5936" y="1628775"/>
            <a:ext cx="11248203" cy="5229225"/>
          </a:xfrm>
        </p:spPr>
        <p:txBody>
          <a:bodyPr>
            <a:noAutofit/>
          </a:bodyPr>
          <a:lstStyle/>
          <a:p>
            <a:r>
              <a:rPr lang="nl-BE" sz="2100" dirty="0" err="1">
                <a:solidFill>
                  <a:schemeClr val="accent6">
                    <a:lumMod val="10000"/>
                  </a:schemeClr>
                </a:solidFill>
              </a:rPr>
              <a:t>const</a:t>
            </a:r>
            <a:r>
              <a:rPr lang="nl-BE" sz="2100" dirty="0">
                <a:solidFill>
                  <a:schemeClr val="accent6">
                    <a:lumMod val="10000"/>
                  </a:schemeClr>
                </a:solidFill>
              </a:rPr>
              <a:t> [</a:t>
            </a:r>
            <a:r>
              <a:rPr lang="nl-BE" sz="2100" dirty="0" err="1">
                <a:solidFill>
                  <a:srgbClr val="0070C0"/>
                </a:solidFill>
              </a:rPr>
              <a:t>text</a:t>
            </a:r>
            <a:r>
              <a:rPr lang="nl-BE" sz="2100" dirty="0">
                <a:solidFill>
                  <a:schemeClr val="accent6">
                    <a:lumMod val="10000"/>
                  </a:schemeClr>
                </a:solidFill>
              </a:rPr>
              <a:t>, </a:t>
            </a:r>
            <a:r>
              <a:rPr lang="nl-BE" sz="2100" dirty="0" err="1">
                <a:solidFill>
                  <a:srgbClr val="75A53E"/>
                </a:solidFill>
              </a:rPr>
              <a:t>setText</a:t>
            </a:r>
            <a:r>
              <a:rPr lang="nl-BE" sz="2100" dirty="0">
                <a:solidFill>
                  <a:schemeClr val="accent6">
                    <a:lumMod val="10000"/>
                  </a:schemeClr>
                </a:solidFill>
              </a:rPr>
              <a:t>] = </a:t>
            </a:r>
            <a:r>
              <a:rPr lang="nl-BE" sz="2100" dirty="0" err="1">
                <a:solidFill>
                  <a:srgbClr val="3EA5DD"/>
                </a:solidFill>
              </a:rPr>
              <a:t>useRecoil</a:t>
            </a:r>
            <a:r>
              <a:rPr lang="nl-BE" sz="2100" dirty="0" err="1">
                <a:solidFill>
                  <a:srgbClr val="C00000"/>
                </a:solidFill>
              </a:rPr>
              <a:t>State</a:t>
            </a:r>
            <a:r>
              <a:rPr lang="nl-BE" sz="2100" dirty="0">
                <a:solidFill>
                  <a:srgbClr val="3EA5DD"/>
                </a:solidFill>
              </a:rPr>
              <a:t>(</a:t>
            </a:r>
            <a:r>
              <a:rPr lang="nl-BE" sz="2100" dirty="0" err="1">
                <a:solidFill>
                  <a:srgbClr val="3EA5DD"/>
                </a:solidFill>
              </a:rPr>
              <a:t>textState</a:t>
            </a:r>
            <a:r>
              <a:rPr lang="nl-BE" sz="2100" dirty="0">
                <a:solidFill>
                  <a:srgbClr val="3EA5DD"/>
                </a:solidFill>
              </a:rPr>
              <a:t>)</a:t>
            </a:r>
            <a:r>
              <a:rPr lang="nl-BE" sz="2100" dirty="0">
                <a:solidFill>
                  <a:schemeClr val="accent6">
                    <a:lumMod val="10000"/>
                  </a:schemeClr>
                </a:solidFill>
              </a:rPr>
              <a:t>;</a:t>
            </a:r>
          </a:p>
          <a:p>
            <a:pPr lvl="1"/>
            <a:r>
              <a:rPr lang="en-US" sz="2100" dirty="0"/>
              <a:t>Returns a tuple where the first element is the value of state and the second element is a setter function that will update the value of the given state when called.</a:t>
            </a:r>
          </a:p>
          <a:p>
            <a:pPr lvl="1"/>
            <a:r>
              <a:rPr lang="en-US" sz="2100" dirty="0"/>
              <a:t>This hook will </a:t>
            </a:r>
            <a:r>
              <a:rPr lang="en-US" sz="2100" i="1" dirty="0">
                <a:solidFill>
                  <a:srgbClr val="00B0F0"/>
                </a:solidFill>
              </a:rPr>
              <a:t>subscribe</a:t>
            </a:r>
            <a:r>
              <a:rPr lang="en-US" sz="2100" dirty="0"/>
              <a:t> the component to re-render for any changes in the requested state.</a:t>
            </a:r>
          </a:p>
          <a:p>
            <a:pPr lvl="1"/>
            <a:endParaRPr lang="nl-BE" sz="1400" dirty="0"/>
          </a:p>
          <a:p>
            <a:r>
              <a:rPr lang="nl-BE" sz="2100" dirty="0" err="1">
                <a:solidFill>
                  <a:schemeClr val="accent6">
                    <a:lumMod val="10000"/>
                  </a:schemeClr>
                </a:solidFill>
              </a:rPr>
              <a:t>const</a:t>
            </a:r>
            <a:r>
              <a:rPr lang="nl-BE" sz="21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nl-BE" sz="2100" dirty="0" err="1">
                <a:solidFill>
                  <a:srgbClr val="0070C0"/>
                </a:solidFill>
              </a:rPr>
              <a:t>text</a:t>
            </a:r>
            <a:r>
              <a:rPr lang="nl-BE" sz="2100" dirty="0">
                <a:solidFill>
                  <a:schemeClr val="accent6">
                    <a:lumMod val="10000"/>
                  </a:schemeClr>
                </a:solidFill>
              </a:rPr>
              <a:t> = </a:t>
            </a:r>
            <a:r>
              <a:rPr lang="en-US" sz="2100" dirty="0" err="1">
                <a:solidFill>
                  <a:srgbClr val="3EA5DD"/>
                </a:solidFill>
              </a:rPr>
              <a:t>useRecoil</a:t>
            </a:r>
            <a:r>
              <a:rPr lang="en-US" sz="2100" dirty="0" err="1">
                <a:solidFill>
                  <a:srgbClr val="C00000"/>
                </a:solidFill>
              </a:rPr>
              <a:t>Value</a:t>
            </a:r>
            <a:r>
              <a:rPr lang="en-US" sz="2100" dirty="0">
                <a:solidFill>
                  <a:srgbClr val="3EA5DD"/>
                </a:solidFill>
              </a:rPr>
              <a:t>(</a:t>
            </a:r>
            <a:r>
              <a:rPr lang="nl-BE" sz="2100" dirty="0" err="1">
                <a:solidFill>
                  <a:srgbClr val="3EA5DD"/>
                </a:solidFill>
              </a:rPr>
              <a:t>textState</a:t>
            </a:r>
            <a:r>
              <a:rPr lang="en-US" sz="2100" dirty="0">
                <a:solidFill>
                  <a:srgbClr val="3EA5DD"/>
                </a:solidFill>
              </a:rPr>
              <a:t>)</a:t>
            </a:r>
          </a:p>
          <a:p>
            <a:pPr lvl="1"/>
            <a:r>
              <a:rPr lang="en-US" sz="2100" dirty="0"/>
              <a:t>Returns the value of the given Recoil state.</a:t>
            </a:r>
          </a:p>
          <a:p>
            <a:pPr lvl="1"/>
            <a:r>
              <a:rPr lang="en-US" sz="2100" dirty="0"/>
              <a:t>This hook will </a:t>
            </a:r>
            <a:r>
              <a:rPr lang="en-US" sz="2100" i="1" dirty="0">
                <a:solidFill>
                  <a:srgbClr val="00B0F0"/>
                </a:solidFill>
              </a:rPr>
              <a:t>subscribe</a:t>
            </a:r>
            <a:r>
              <a:rPr lang="en-US" sz="2100" dirty="0"/>
              <a:t> the component to re-render for any changes in the requested state.</a:t>
            </a:r>
          </a:p>
          <a:p>
            <a:pPr lvl="1"/>
            <a:endParaRPr lang="en-US" sz="2000" dirty="0"/>
          </a:p>
          <a:p>
            <a:r>
              <a:rPr lang="nl-BE" sz="2100" dirty="0" err="1">
                <a:solidFill>
                  <a:schemeClr val="accent6">
                    <a:lumMod val="10000"/>
                  </a:schemeClr>
                </a:solidFill>
              </a:rPr>
              <a:t>const</a:t>
            </a:r>
            <a:r>
              <a:rPr lang="nl-BE" sz="21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nl-BE" sz="2100" dirty="0" err="1">
                <a:solidFill>
                  <a:srgbClr val="75A53E"/>
                </a:solidFill>
              </a:rPr>
              <a:t>setText</a:t>
            </a:r>
            <a:r>
              <a:rPr lang="nl-BE" sz="2100" dirty="0">
                <a:solidFill>
                  <a:schemeClr val="accent6">
                    <a:lumMod val="10000"/>
                  </a:schemeClr>
                </a:solidFill>
              </a:rPr>
              <a:t> = </a:t>
            </a:r>
            <a:r>
              <a:rPr lang="nl-BE" sz="2100" dirty="0" err="1">
                <a:solidFill>
                  <a:srgbClr val="3EA5DD"/>
                </a:solidFill>
              </a:rPr>
              <a:t>use</a:t>
            </a:r>
            <a:r>
              <a:rPr lang="nl-BE" sz="2100" dirty="0" err="1">
                <a:solidFill>
                  <a:srgbClr val="C00000"/>
                </a:solidFill>
              </a:rPr>
              <a:t>Set</a:t>
            </a:r>
            <a:r>
              <a:rPr lang="nl-BE" sz="2100" dirty="0" err="1">
                <a:solidFill>
                  <a:srgbClr val="3EA5DD"/>
                </a:solidFill>
              </a:rPr>
              <a:t>Recoil</a:t>
            </a:r>
            <a:r>
              <a:rPr lang="nl-BE" sz="2100" dirty="0" err="1">
                <a:solidFill>
                  <a:srgbClr val="C00000"/>
                </a:solidFill>
              </a:rPr>
              <a:t>State</a:t>
            </a:r>
            <a:r>
              <a:rPr lang="nl-BE" sz="2100" dirty="0">
                <a:solidFill>
                  <a:srgbClr val="3EA5DD"/>
                </a:solidFill>
              </a:rPr>
              <a:t>(</a:t>
            </a:r>
            <a:r>
              <a:rPr lang="nl-BE" sz="2100" dirty="0" err="1">
                <a:solidFill>
                  <a:srgbClr val="3EA5DD"/>
                </a:solidFill>
              </a:rPr>
              <a:t>textState</a:t>
            </a:r>
            <a:r>
              <a:rPr lang="nl-BE" sz="2100" dirty="0">
                <a:solidFill>
                  <a:srgbClr val="3EA5DD"/>
                </a:solidFill>
              </a:rPr>
              <a:t>)</a:t>
            </a:r>
          </a:p>
          <a:p>
            <a:pPr lvl="1"/>
            <a:r>
              <a:rPr lang="en-US" sz="2100" dirty="0"/>
              <a:t>Returns a setter function for updating the value of writeable Recoil state.</a:t>
            </a:r>
            <a:endParaRPr lang="nl-BE" sz="21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014E4D0-DC8F-6024-8210-58599BB70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184" b="11475"/>
          <a:stretch/>
        </p:blipFill>
        <p:spPr>
          <a:xfrm>
            <a:off x="9912424" y="5154908"/>
            <a:ext cx="2067739" cy="161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39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4DBC79A-9B94-4BF0-6F37-5C3E9352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recoil_value_component.jsx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0F845A7-328C-043D-9906-486991F6203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83C0A740-0455-936C-189D-A1ACEDF24CBC}"/>
              </a:ext>
            </a:extLst>
          </p:cNvPr>
          <p:cNvSpPr txBox="1"/>
          <p:nvPr/>
        </p:nvSpPr>
        <p:spPr>
          <a:xfrm>
            <a:off x="515937" y="2060848"/>
            <a:ext cx="5610251" cy="2308324"/>
          </a:xfrm>
          <a:prstGeom prst="rect">
            <a:avLst/>
          </a:prstGeom>
          <a:solidFill>
            <a:schemeClr val="bg1"/>
          </a:solidFill>
          <a:ln w="63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ValueComponent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Value of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atom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&lt;i&gt;&lt;/i&gt;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D00BA13-68B6-3B59-C56E-AD9173F2A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07" y="2060848"/>
            <a:ext cx="47815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06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4DBC79A-9B94-4BF0-6F37-5C3E9352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recoil_update_component.jsx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0F845A7-328C-043D-9906-486991F6203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C043D311-AD96-3FD4-8885-34E8072265DF}"/>
              </a:ext>
            </a:extLst>
          </p:cNvPr>
          <p:cNvSpPr txBox="1"/>
          <p:nvPr/>
        </p:nvSpPr>
        <p:spPr>
          <a:xfrm>
            <a:off x="515937" y="2934056"/>
            <a:ext cx="10513168" cy="3416320"/>
          </a:xfrm>
          <a:prstGeom prst="rect">
            <a:avLst/>
          </a:prstGeom>
          <a:solidFill>
            <a:schemeClr val="bg1"/>
          </a:solidFill>
          <a:ln w="63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UpdateComponent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(event) {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Change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atom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here: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0EBBBE34-2471-8009-83AB-05DD85EDB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205" y="1420431"/>
            <a:ext cx="47815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47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94AFAC2-32DE-5726-0517-20097F542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Selector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D78AB50-F351-7568-02D2-7FF64CE80CF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47791DD2-3591-A479-7DC9-298DAC917D0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5937" y="1628775"/>
            <a:ext cx="7596288" cy="4716463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dirty="0">
                <a:solidFill>
                  <a:srgbClr val="E8CD78"/>
                </a:solidFill>
              </a:rPr>
              <a:t>selector</a:t>
            </a:r>
            <a:r>
              <a:rPr lang="en-US" sz="2400" dirty="0"/>
              <a:t> is a </a:t>
            </a:r>
            <a:r>
              <a:rPr lang="en-US" sz="2400" dirty="0">
                <a:solidFill>
                  <a:srgbClr val="E8CD78"/>
                </a:solidFill>
              </a:rPr>
              <a:t>(</a:t>
            </a:r>
            <a:r>
              <a:rPr lang="en-US" sz="2400" i="1" dirty="0">
                <a:solidFill>
                  <a:srgbClr val="E8CD78"/>
                </a:solidFill>
              </a:rPr>
              <a:t>pure) function </a:t>
            </a:r>
            <a:r>
              <a:rPr lang="en-US" sz="2400" dirty="0"/>
              <a:t>that accepts atoms or other selectors as input and calculate </a:t>
            </a:r>
            <a:r>
              <a:rPr lang="en-US" sz="2400" dirty="0">
                <a:solidFill>
                  <a:srgbClr val="C00000"/>
                </a:solidFill>
              </a:rPr>
              <a:t>derived data </a:t>
            </a:r>
            <a:r>
              <a:rPr lang="en-US" sz="2400" dirty="0"/>
              <a:t>that is based on state.</a:t>
            </a:r>
          </a:p>
          <a:p>
            <a:endParaRPr lang="en-US" sz="2400" dirty="0"/>
          </a:p>
          <a:p>
            <a:r>
              <a:rPr lang="en-US" sz="2400" dirty="0"/>
              <a:t>When these upstream atoms or selectors are </a:t>
            </a:r>
            <a:r>
              <a:rPr lang="en-US" sz="2400" dirty="0">
                <a:solidFill>
                  <a:srgbClr val="75A53E"/>
                </a:solidFill>
              </a:rPr>
              <a:t>updated</a:t>
            </a:r>
            <a:r>
              <a:rPr lang="en-US" sz="2400" dirty="0"/>
              <a:t>, the selector function will be </a:t>
            </a:r>
            <a:r>
              <a:rPr lang="en-US" sz="2400" dirty="0">
                <a:solidFill>
                  <a:srgbClr val="C00000"/>
                </a:solidFill>
              </a:rPr>
              <a:t>re-evaluated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Components can </a:t>
            </a:r>
            <a:r>
              <a:rPr lang="en-US" sz="2400" dirty="0">
                <a:solidFill>
                  <a:srgbClr val="3EA5DD"/>
                </a:solidFill>
              </a:rPr>
              <a:t>subscribe</a:t>
            </a:r>
            <a:r>
              <a:rPr lang="en-US" sz="2400" dirty="0"/>
              <a:t> to selectors just like atoms and will then be </a:t>
            </a:r>
            <a:r>
              <a:rPr lang="en-US" sz="2400" dirty="0">
                <a:solidFill>
                  <a:srgbClr val="C00000"/>
                </a:solidFill>
              </a:rPr>
              <a:t>re-rendered</a:t>
            </a:r>
            <a:r>
              <a:rPr lang="en-US" sz="2400" dirty="0"/>
              <a:t> when the selectors change.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CE836A0-05D7-2CB5-94CF-B3836F82AD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184" b="11475"/>
          <a:stretch/>
        </p:blipFill>
        <p:spPr>
          <a:xfrm>
            <a:off x="8256240" y="1412776"/>
            <a:ext cx="3507899" cy="274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49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6618CC0-DEE4-78A6-F1B3-886DC805E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store.js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C1951F7-EA5A-EA56-BFFD-657B7808949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72AAC869-9EFE-328C-5F03-771C250EEDF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5937" y="1628775"/>
            <a:ext cx="7740304" cy="4716463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7030A0"/>
                </a:solidFill>
              </a:rPr>
              <a:t>get property </a:t>
            </a:r>
            <a:r>
              <a:rPr lang="en-US" sz="2400" dirty="0"/>
              <a:t>is the function that is to be computed. It can access the value of atoms and other selectors using the </a:t>
            </a:r>
            <a:r>
              <a:rPr lang="en-US" sz="2400" b="1" dirty="0">
                <a:solidFill>
                  <a:srgbClr val="C00000"/>
                </a:solidFill>
              </a:rPr>
              <a:t>get argument</a:t>
            </a:r>
            <a:r>
              <a:rPr lang="en-US" sz="2400" b="1" dirty="0"/>
              <a:t> </a:t>
            </a:r>
            <a:r>
              <a:rPr lang="en-US" sz="2400" dirty="0"/>
              <a:t>passed to it.</a:t>
            </a:r>
            <a:endParaRPr lang="nl-BE" sz="24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D3D770BA-2A26-842D-F397-6D81A2D85E07}"/>
              </a:ext>
            </a:extLst>
          </p:cNvPr>
          <p:cNvSpPr txBox="1"/>
          <p:nvPr/>
        </p:nvSpPr>
        <p:spPr>
          <a:xfrm>
            <a:off x="2207568" y="3717032"/>
            <a:ext cx="5376565" cy="203132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textSizeState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key: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textSizeState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en-US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1" u="sng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 = </a:t>
            </a:r>
            <a:r>
              <a:rPr lang="en-US" b="1" u="sng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textState</a:t>
            </a:r>
            <a:r>
              <a:rPr lang="en-US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text.length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852586F-D532-897B-EA3D-D631CEE787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184" b="11475"/>
          <a:stretch/>
        </p:blipFill>
        <p:spPr>
          <a:xfrm>
            <a:off x="8256240" y="1412776"/>
            <a:ext cx="3507899" cy="274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82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4DBC79A-9B94-4BF0-6F37-5C3E9352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recoil_selector_component.jsx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0F845A7-328C-043D-9906-486991F6203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C043D311-AD96-3FD4-8885-34E8072265DF}"/>
              </a:ext>
            </a:extLst>
          </p:cNvPr>
          <p:cNvSpPr txBox="1"/>
          <p:nvPr/>
        </p:nvSpPr>
        <p:spPr>
          <a:xfrm>
            <a:off x="468087" y="3140968"/>
            <a:ext cx="10513168" cy="2554545"/>
          </a:xfrm>
          <a:prstGeom prst="rect">
            <a:avLst/>
          </a:prstGeom>
          <a:solidFill>
            <a:schemeClr val="bg1"/>
          </a:solidFill>
          <a:ln w="63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SelectorComponent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Number of characters in the atom: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2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5604DED1-E855-51A7-ED45-5F6C114FA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20" y="1284515"/>
            <a:ext cx="47815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15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0175A60-09CA-43B7-829A-28D75D1E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 </a:t>
            </a:r>
            <a:r>
              <a:rPr lang="fr-BE" dirty="0" err="1"/>
              <a:t>ToDo</a:t>
            </a:r>
            <a:r>
              <a:rPr lang="fr-BE" dirty="0"/>
              <a:t> List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Recoil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9F55D33-79DD-4DDF-BD2E-0A1A7B9D22F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B3377F9-D1F7-ED8A-A3BA-14FCE0C650E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5936" y="1628775"/>
            <a:ext cx="5940103" cy="4716463"/>
          </a:xfrm>
        </p:spPr>
        <p:txBody>
          <a:bodyPr>
            <a:normAutofit/>
          </a:bodyPr>
          <a:lstStyle/>
          <a:p>
            <a:r>
              <a:rPr lang="en-US" sz="2400" dirty="0"/>
              <a:t>Can you find out what atoms, selectors we should have in our store?</a:t>
            </a:r>
          </a:p>
          <a:p>
            <a:endParaRPr lang="en-US" dirty="0"/>
          </a:p>
          <a:p>
            <a:endParaRPr lang="en-US" sz="24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6C1715F-6632-E45C-00C4-056484CC8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96" y="1180640"/>
            <a:ext cx="3891717" cy="528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1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EF4A3E6-52B4-40E1-9B8B-75548110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0AE109-551E-4A42-B56E-563F100A6F3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80295F-48CD-49FC-897A-CCEC919B8070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BE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9FA1277-781B-469A-A2F1-2BB0B578D23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nl-BE" sz="2500" dirty="0" err="1"/>
              <a:t>Why</a:t>
            </a:r>
            <a:r>
              <a:rPr lang="nl-BE" sz="2500" dirty="0"/>
              <a:t> State Management?</a:t>
            </a:r>
            <a:endParaRPr lang="fr-BE" sz="2500" dirty="0"/>
          </a:p>
          <a:p>
            <a:r>
              <a:rPr lang="nl-BE" sz="2500" dirty="0"/>
              <a:t>State Management Libraries</a:t>
            </a:r>
          </a:p>
          <a:p>
            <a:endParaRPr lang="en-US" sz="2500" dirty="0"/>
          </a:p>
          <a:p>
            <a:r>
              <a:rPr lang="en-US" sz="2500" dirty="0"/>
              <a:t>Recoil</a:t>
            </a:r>
          </a:p>
          <a:p>
            <a:r>
              <a:rPr lang="en-US" sz="2500" dirty="0"/>
              <a:t>Atom</a:t>
            </a:r>
          </a:p>
          <a:p>
            <a:r>
              <a:rPr lang="en-US" sz="2500" dirty="0"/>
              <a:t>Selector</a:t>
            </a:r>
          </a:p>
          <a:p>
            <a:endParaRPr lang="fr-BE" sz="2500" dirty="0"/>
          </a:p>
          <a:p>
            <a:endParaRPr lang="nl-BE" sz="25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C5F94F8-0450-4F8F-CD77-A251AE0A6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224" y="1916832"/>
            <a:ext cx="1247775" cy="126682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A945074-C4CF-A8D3-DFF6-584490E96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048" y="3789040"/>
            <a:ext cx="1247775" cy="126682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09C0EEB-66DB-8D74-FFF3-AE8AEC83E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224" y="3789039"/>
            <a:ext cx="1247775" cy="1266825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19B9A33D-3ACF-3EA0-5F71-4C38132F2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400" y="3789038"/>
            <a:ext cx="1247775" cy="1266825"/>
          </a:xfrm>
          <a:prstGeom prst="rect">
            <a:avLst/>
          </a:prstGeom>
        </p:spPr>
      </p:pic>
      <p:sp>
        <p:nvSpPr>
          <p:cNvPr id="9" name="Vrije vorm: vorm 8">
            <a:extLst>
              <a:ext uri="{FF2B5EF4-FFF2-40B4-BE49-F238E27FC236}">
                <a16:creationId xmlns:a16="http://schemas.microsoft.com/office/drawing/2014/main" id="{66184F1A-FD96-4BD0-8269-90F70AEF78DE}"/>
              </a:ext>
            </a:extLst>
          </p:cNvPr>
          <p:cNvSpPr/>
          <p:nvPr/>
        </p:nvSpPr>
        <p:spPr>
          <a:xfrm>
            <a:off x="7359530" y="2820307"/>
            <a:ext cx="1028700" cy="1163781"/>
          </a:xfrm>
          <a:custGeom>
            <a:avLst/>
            <a:gdLst>
              <a:gd name="connsiteX0" fmla="*/ 1028700 w 1028700"/>
              <a:gd name="connsiteY0" fmla="*/ 0 h 1163781"/>
              <a:gd name="connsiteX1" fmla="*/ 332509 w 1028700"/>
              <a:gd name="connsiteY1" fmla="*/ 509154 h 1163781"/>
              <a:gd name="connsiteX2" fmla="*/ 0 w 1028700"/>
              <a:gd name="connsiteY2" fmla="*/ 1163781 h 1163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700" h="1163781">
                <a:moveTo>
                  <a:pt x="1028700" y="0"/>
                </a:moveTo>
                <a:cubicBezTo>
                  <a:pt x="766329" y="157595"/>
                  <a:pt x="503959" y="315191"/>
                  <a:pt x="332509" y="509154"/>
                </a:cubicBezTo>
                <a:cubicBezTo>
                  <a:pt x="161059" y="703117"/>
                  <a:pt x="80529" y="933449"/>
                  <a:pt x="0" y="1163781"/>
                </a:cubicBezTo>
              </a:path>
            </a:pathLst>
          </a:custGeom>
          <a:ln w="571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Vrije vorm: vorm 9">
            <a:extLst>
              <a:ext uri="{FF2B5EF4-FFF2-40B4-BE49-F238E27FC236}">
                <a16:creationId xmlns:a16="http://schemas.microsoft.com/office/drawing/2014/main" id="{0959A1C9-A59F-8419-5C85-AE10E9C47944}"/>
              </a:ext>
            </a:extLst>
          </p:cNvPr>
          <p:cNvSpPr/>
          <p:nvPr/>
        </p:nvSpPr>
        <p:spPr>
          <a:xfrm rot="5916053">
            <a:off x="9156761" y="2834004"/>
            <a:ext cx="1028700" cy="1163781"/>
          </a:xfrm>
          <a:custGeom>
            <a:avLst/>
            <a:gdLst>
              <a:gd name="connsiteX0" fmla="*/ 1028700 w 1028700"/>
              <a:gd name="connsiteY0" fmla="*/ 0 h 1163781"/>
              <a:gd name="connsiteX1" fmla="*/ 332509 w 1028700"/>
              <a:gd name="connsiteY1" fmla="*/ 509154 h 1163781"/>
              <a:gd name="connsiteX2" fmla="*/ 0 w 1028700"/>
              <a:gd name="connsiteY2" fmla="*/ 1163781 h 1163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700" h="1163781">
                <a:moveTo>
                  <a:pt x="1028700" y="0"/>
                </a:moveTo>
                <a:cubicBezTo>
                  <a:pt x="766329" y="157595"/>
                  <a:pt x="503959" y="315191"/>
                  <a:pt x="332509" y="509154"/>
                </a:cubicBezTo>
                <a:cubicBezTo>
                  <a:pt x="161059" y="703117"/>
                  <a:pt x="80529" y="933449"/>
                  <a:pt x="0" y="1163781"/>
                </a:cubicBezTo>
              </a:path>
            </a:pathLst>
          </a:custGeom>
          <a:ln w="571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Vrije vorm: vorm 10">
            <a:extLst>
              <a:ext uri="{FF2B5EF4-FFF2-40B4-BE49-F238E27FC236}">
                <a16:creationId xmlns:a16="http://schemas.microsoft.com/office/drawing/2014/main" id="{A0F4081F-1B33-F5BD-CA6E-6A2D58A337B6}"/>
              </a:ext>
            </a:extLst>
          </p:cNvPr>
          <p:cNvSpPr/>
          <p:nvPr/>
        </p:nvSpPr>
        <p:spPr>
          <a:xfrm>
            <a:off x="8710348" y="3017734"/>
            <a:ext cx="52400" cy="945573"/>
          </a:xfrm>
          <a:custGeom>
            <a:avLst/>
            <a:gdLst>
              <a:gd name="connsiteX0" fmla="*/ 20782 w 52400"/>
              <a:gd name="connsiteY0" fmla="*/ 0 h 945573"/>
              <a:gd name="connsiteX1" fmla="*/ 51955 w 52400"/>
              <a:gd name="connsiteY1" fmla="*/ 623454 h 945573"/>
              <a:gd name="connsiteX2" fmla="*/ 0 w 52400"/>
              <a:gd name="connsiteY2" fmla="*/ 945573 h 945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00" h="945573">
                <a:moveTo>
                  <a:pt x="20782" y="0"/>
                </a:moveTo>
                <a:cubicBezTo>
                  <a:pt x="38100" y="232929"/>
                  <a:pt x="55419" y="465859"/>
                  <a:pt x="51955" y="623454"/>
                </a:cubicBezTo>
                <a:cubicBezTo>
                  <a:pt x="48491" y="781049"/>
                  <a:pt x="12123" y="895350"/>
                  <a:pt x="0" y="945573"/>
                </a:cubicBezTo>
              </a:path>
            </a:pathLst>
          </a:custGeom>
          <a:noFill/>
          <a:ln w="571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6041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7F34C9B-3397-4867-8DEC-10A589C0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App.jsx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49ACB8B-4E9C-48BB-A898-E8C27DF718F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24293CCF-6EA7-05F2-8517-67B49EB274EF}"/>
              </a:ext>
            </a:extLst>
          </p:cNvPr>
          <p:cNvSpPr txBox="1"/>
          <p:nvPr/>
        </p:nvSpPr>
        <p:spPr>
          <a:xfrm>
            <a:off x="720000" y="1556792"/>
            <a:ext cx="6156684" cy="3970318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RecoilRoot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B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recoil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TodoList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'./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components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todo_list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BE" b="0" i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App()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RecoilRoot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TodoList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nl-BE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RecoilRoot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App;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F618B77E-41E1-4F1E-1239-9170C16E6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04" y="1545839"/>
            <a:ext cx="47815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80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7F34C9B-3397-4867-8DEC-10A589C0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todo_list.jsx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49ACB8B-4E9C-48BB-A898-E8C27DF718F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24293CCF-6EA7-05F2-8517-67B49EB274EF}"/>
              </a:ext>
            </a:extLst>
          </p:cNvPr>
          <p:cNvSpPr txBox="1"/>
          <p:nvPr/>
        </p:nvSpPr>
        <p:spPr>
          <a:xfrm>
            <a:off x="3098231" y="1412776"/>
            <a:ext cx="8760377" cy="41549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TodoItem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nl-B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todo_item</a:t>
            </a:r>
            <a:r>
              <a:rPr lang="nl-B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TodoItemCreator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nl-B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todo_item_creator</a:t>
            </a:r>
            <a:r>
              <a:rPr lang="nl-B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TodoList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todoList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= [{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: 1,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Learn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JS",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isCompleted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{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: 2,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Practice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Recoil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State Management",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isCompleted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}];</a:t>
            </a:r>
          </a:p>
          <a:p>
            <a:b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sz="160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TodoItemCreator</a:t>
            </a:r>
            <a:r>
              <a:rPr lang="nl-BE" sz="160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todoList.map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todoItem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TodoItem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todoItem.id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todoItem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))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E6F1766-9267-2DED-621C-5E1AE2188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57" y="2679708"/>
            <a:ext cx="25812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75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7F34C9B-3397-4867-8DEC-10A589C0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store.js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49ACB8B-4E9C-48BB-A898-E8C27DF718F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11" name="Tijdelijke aanduiding voor inhoud 1">
            <a:extLst>
              <a:ext uri="{FF2B5EF4-FFF2-40B4-BE49-F238E27FC236}">
                <a16:creationId xmlns:a16="http://schemas.microsoft.com/office/drawing/2014/main" id="{AA673DF7-0422-8C17-C2FA-0ECA6E4589B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nl-BE" sz="2800" dirty="0" err="1"/>
              <a:t>Create</a:t>
            </a:r>
            <a:r>
              <a:rPr lang="nl-BE" sz="2800" dirty="0"/>
              <a:t> </a:t>
            </a:r>
            <a:r>
              <a:rPr lang="nl-BE" sz="2800" dirty="0" err="1"/>
              <a:t>the</a:t>
            </a:r>
            <a:r>
              <a:rPr lang="nl-BE" sz="2800" dirty="0"/>
              <a:t> </a:t>
            </a:r>
            <a:r>
              <a:rPr lang="nl-BE" sz="2800" dirty="0" err="1"/>
              <a:t>atom</a:t>
            </a:r>
            <a:r>
              <a:rPr lang="nl-BE" sz="2800" dirty="0"/>
              <a:t> state in </a:t>
            </a:r>
            <a:r>
              <a:rPr lang="nl-BE" sz="2800" dirty="0" err="1"/>
              <a:t>the</a:t>
            </a:r>
            <a:r>
              <a:rPr lang="nl-BE" sz="2800" dirty="0"/>
              <a:t> store</a:t>
            </a:r>
          </a:p>
          <a:p>
            <a:pPr>
              <a:lnSpc>
                <a:spcPct val="150000"/>
              </a:lnSpc>
            </a:pPr>
            <a:r>
              <a:rPr lang="nl-BE" sz="2800" dirty="0" err="1"/>
              <a:t>Use</a:t>
            </a:r>
            <a:r>
              <a:rPr lang="nl-BE" sz="2800" dirty="0"/>
              <a:t> </a:t>
            </a:r>
            <a:r>
              <a:rPr lang="nl-BE" sz="2800" dirty="0" err="1"/>
              <a:t>the</a:t>
            </a:r>
            <a:r>
              <a:rPr lang="nl-BE" sz="2800" dirty="0"/>
              <a:t> </a:t>
            </a:r>
            <a:r>
              <a:rPr lang="nl-BE" sz="2800" dirty="0" err="1"/>
              <a:t>atom</a:t>
            </a:r>
            <a:r>
              <a:rPr lang="nl-BE" sz="2800" dirty="0"/>
              <a:t> in </a:t>
            </a:r>
            <a:r>
              <a:rPr lang="nl-BE" sz="2800" dirty="0" err="1"/>
              <a:t>TodoList</a:t>
            </a:r>
            <a:endParaRPr lang="nl-BE" sz="2800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24293CCF-6EA7-05F2-8517-67B49EB274EF}"/>
              </a:ext>
            </a:extLst>
          </p:cNvPr>
          <p:cNvSpPr txBox="1"/>
          <p:nvPr/>
        </p:nvSpPr>
        <p:spPr>
          <a:xfrm>
            <a:off x="911424" y="4010743"/>
            <a:ext cx="9577064" cy="1477328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todoListState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atom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todoListState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default: [{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Study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JS"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isCompleted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Practice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Recoil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State Management"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isCompleted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}]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848D472-0347-B5C8-2C11-108E6ECF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04" y="487448"/>
            <a:ext cx="47815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47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7F34C9B-3397-4867-8DEC-10A589C09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304419"/>
            <a:ext cx="11160125" cy="1116012"/>
          </a:xfrm>
        </p:spPr>
        <p:txBody>
          <a:bodyPr/>
          <a:lstStyle/>
          <a:p>
            <a:r>
              <a:rPr lang="fr-BE" dirty="0" err="1"/>
              <a:t>todo_item_creator.jsx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49ACB8B-4E9C-48BB-A898-E8C27DF718F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09C7ADA5-AEA8-1ADC-F655-B728EFB0ECE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5937" y="1628775"/>
            <a:ext cx="3419824" cy="4716463"/>
          </a:xfrm>
        </p:spPr>
        <p:txBody>
          <a:bodyPr>
            <a:normAutofit/>
          </a:bodyPr>
          <a:lstStyle/>
          <a:p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have </a:t>
            </a:r>
            <a:r>
              <a:rPr lang="nl-BE" dirty="0" err="1"/>
              <a:t>local</a:t>
            </a:r>
            <a:r>
              <a:rPr lang="nl-BE" dirty="0"/>
              <a:t> state </a:t>
            </a:r>
            <a:r>
              <a:rPr lang="nl-BE" dirty="0">
                <a:sym typeface="Wingdings" panose="05000000000000000000" pitchFamily="2" charset="2"/>
              </a:rPr>
              <a:t></a:t>
            </a:r>
            <a:r>
              <a:rPr lang="nl-BE" dirty="0"/>
              <a:t> </a:t>
            </a:r>
            <a:r>
              <a:rPr lang="nl-BE" dirty="0" err="1"/>
              <a:t>controlled</a:t>
            </a:r>
            <a:r>
              <a:rPr lang="nl-BE" dirty="0"/>
              <a:t> component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24293CCF-6EA7-05F2-8517-67B49EB274EF}"/>
              </a:ext>
            </a:extLst>
          </p:cNvPr>
          <p:cNvSpPr txBox="1"/>
          <p:nvPr/>
        </p:nvSpPr>
        <p:spPr>
          <a:xfrm>
            <a:off x="4079776" y="1728916"/>
            <a:ext cx="7968289" cy="5016758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B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B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nl-B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TodoItemCreator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inputValue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setInputValue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('');</a:t>
            </a:r>
          </a:p>
          <a:p>
            <a:b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b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(event) {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setInputValue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event.target.value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nl-B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inputValue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3206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7F34C9B-3397-4867-8DEC-10A589C0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todo_item_creator.jsx</a:t>
            </a:r>
            <a:r>
              <a:rPr lang="fr-BE" dirty="0"/>
              <a:t> (insert)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49ACB8B-4E9C-48BB-A898-E8C27DF718F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C5CC631-9600-53D3-FD5A-326B6769427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5937" y="1628775"/>
            <a:ext cx="7596288" cy="4716463"/>
          </a:xfrm>
        </p:spPr>
        <p:txBody>
          <a:bodyPr>
            <a:normAutofit/>
          </a:bodyPr>
          <a:lstStyle/>
          <a:p>
            <a:r>
              <a:rPr lang="en-US" sz="2400" dirty="0"/>
              <a:t>Arrays in React should be treated as </a:t>
            </a:r>
            <a:r>
              <a:rPr lang="en-US" sz="2400" i="1" dirty="0">
                <a:solidFill>
                  <a:srgbClr val="00B0F0"/>
                </a:solidFill>
              </a:rPr>
              <a:t>immutable</a:t>
            </a:r>
            <a:r>
              <a:rPr lang="en-US" sz="2400" dirty="0"/>
              <a:t> when you store them in state.</a:t>
            </a:r>
          </a:p>
          <a:p>
            <a:endParaRPr lang="en-US" sz="2400" dirty="0"/>
          </a:p>
          <a:p>
            <a:r>
              <a:rPr lang="en-US" sz="2400" dirty="0"/>
              <a:t>You also </a:t>
            </a:r>
            <a:r>
              <a:rPr lang="en-US" sz="2400" i="1" dirty="0">
                <a:solidFill>
                  <a:srgbClr val="C00000"/>
                </a:solidFill>
              </a:rPr>
              <a:t>shouldn’t use </a:t>
            </a:r>
            <a:r>
              <a:rPr lang="en-US" sz="2400" dirty="0"/>
              <a:t>methods that mutate the array, such as </a:t>
            </a:r>
            <a:r>
              <a:rPr lang="en-US" sz="2400" i="1" dirty="0">
                <a:solidFill>
                  <a:srgbClr val="C00000"/>
                </a:solidFill>
              </a:rPr>
              <a:t>push()</a:t>
            </a:r>
            <a:r>
              <a:rPr lang="en-US" sz="2400" dirty="0"/>
              <a:t> and </a:t>
            </a:r>
            <a:r>
              <a:rPr lang="en-US" sz="2400" i="1" dirty="0">
                <a:solidFill>
                  <a:srgbClr val="C00000"/>
                </a:solidFill>
              </a:rPr>
              <a:t>pop()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Just like with objects, when you want to update an array stored in state, you need to create a new one (or make a copy of an existing one), and then </a:t>
            </a:r>
            <a:r>
              <a:rPr lang="en-US" sz="2400" i="1" dirty="0">
                <a:solidFill>
                  <a:srgbClr val="00B050"/>
                </a:solidFill>
              </a:rPr>
              <a:t>set state to use the new array</a:t>
            </a:r>
            <a:r>
              <a:rPr lang="en-US" sz="2400" dirty="0"/>
              <a:t>.</a:t>
            </a:r>
          </a:p>
          <a:p>
            <a:endParaRPr lang="nl-BE" sz="24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2895FF8-821C-89B9-DF03-9ED4EAC16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240" y="4987129"/>
            <a:ext cx="3794001" cy="1775340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88776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7F34C9B-3397-4867-8DEC-10A589C0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todo_item.jsx</a:t>
            </a:r>
            <a:r>
              <a:rPr lang="fr-BE" dirty="0"/>
              <a:t> (</a:t>
            </a:r>
            <a:r>
              <a:rPr lang="fr-BE" dirty="0" err="1"/>
              <a:t>delete</a:t>
            </a:r>
            <a:r>
              <a:rPr lang="fr-BE" dirty="0"/>
              <a:t>, </a:t>
            </a:r>
            <a:r>
              <a:rPr lang="fr-BE" dirty="0" err="1"/>
              <a:t>edit</a:t>
            </a:r>
            <a:r>
              <a:rPr lang="fr-BE" dirty="0"/>
              <a:t>, </a:t>
            </a:r>
            <a:r>
              <a:rPr lang="fr-BE" dirty="0" err="1"/>
              <a:t>toggle</a:t>
            </a:r>
            <a:r>
              <a:rPr lang="fr-BE" dirty="0"/>
              <a:t>)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49ACB8B-4E9C-48BB-A898-E8C27DF718F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25</a:t>
            </a:fld>
            <a:endParaRPr lang="nl-BE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24293CCF-6EA7-05F2-8517-67B49EB274EF}"/>
              </a:ext>
            </a:extLst>
          </p:cNvPr>
          <p:cNvSpPr txBox="1"/>
          <p:nvPr/>
        </p:nvSpPr>
        <p:spPr>
          <a:xfrm>
            <a:off x="335360" y="1665563"/>
            <a:ext cx="8064896" cy="452431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TodoItem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item }) {</a:t>
            </a:r>
          </a:p>
          <a:p>
            <a:b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editItemText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}</a:t>
            </a:r>
            <a:b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toggleItemCompletion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}</a:t>
            </a:r>
            <a:b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deleteItem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}</a:t>
            </a:r>
          </a:p>
          <a:p>
            <a:b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nl-B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item.text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editItemText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nl-B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checked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item.isCompleted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toggleItemCompletion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deleteItem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416BF98-F152-27CA-4FB5-C368796A3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847" y="4149080"/>
            <a:ext cx="36385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04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0E78CD1-505D-9644-BDE4-4BED880D1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Filter </a:t>
            </a:r>
            <a:r>
              <a:rPr lang="nl-BE" dirty="0" err="1"/>
              <a:t>our</a:t>
            </a:r>
            <a:r>
              <a:rPr lang="nl-BE" dirty="0"/>
              <a:t> </a:t>
            </a:r>
            <a:r>
              <a:rPr lang="nl-BE" dirty="0" err="1"/>
              <a:t>todolist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B52A04B-F83F-B00E-5F27-6D6EC2F42C5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26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723AB981-42E1-F100-4CEB-D6CFD114031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implement a filtered </a:t>
            </a:r>
            <a:r>
              <a:rPr lang="en-US" dirty="0" err="1"/>
              <a:t>todo</a:t>
            </a:r>
            <a:r>
              <a:rPr lang="en-US" dirty="0"/>
              <a:t> list, we need to choose a set of filter criteria whose value can be saved in an atom.</a:t>
            </a:r>
          </a:p>
          <a:p>
            <a:endParaRPr lang="en-US" dirty="0"/>
          </a:p>
          <a:p>
            <a:r>
              <a:rPr lang="en-US" dirty="0"/>
              <a:t>The filter options we'll use are: </a:t>
            </a:r>
            <a:r>
              <a:rPr lang="en-US" i="1" dirty="0">
                <a:solidFill>
                  <a:srgbClr val="00B0F0"/>
                </a:solidFill>
              </a:rPr>
              <a:t>Show All</a:t>
            </a:r>
            <a:r>
              <a:rPr lang="en-US" dirty="0"/>
              <a:t>, </a:t>
            </a:r>
            <a:r>
              <a:rPr lang="en-US" i="1" dirty="0">
                <a:solidFill>
                  <a:srgbClr val="00B0F0"/>
                </a:solidFill>
              </a:rPr>
              <a:t>Show Completed</a:t>
            </a:r>
            <a:r>
              <a:rPr lang="en-US" dirty="0"/>
              <a:t>, and </a:t>
            </a:r>
            <a:r>
              <a:rPr lang="en-US" i="1" dirty="0">
                <a:solidFill>
                  <a:srgbClr val="00B0F0"/>
                </a:solidFill>
              </a:rPr>
              <a:t>Show Uncompleted</a:t>
            </a:r>
            <a:r>
              <a:rPr lang="en-US" dirty="0"/>
              <a:t>. The default value will be </a:t>
            </a:r>
            <a:r>
              <a:rPr lang="en-US" i="1" dirty="0">
                <a:solidFill>
                  <a:srgbClr val="00B0F0"/>
                </a:solidFill>
              </a:rPr>
              <a:t>Show All</a:t>
            </a:r>
            <a:endParaRPr lang="nl-BE" i="1" dirty="0">
              <a:solidFill>
                <a:srgbClr val="00B0F0"/>
              </a:solidFill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FF391A26-35F9-F65A-1E07-1B97C5B3AA17}"/>
              </a:ext>
            </a:extLst>
          </p:cNvPr>
          <p:cNvSpPr txBox="1"/>
          <p:nvPr/>
        </p:nvSpPr>
        <p:spPr>
          <a:xfrm>
            <a:off x="3048865" y="4293096"/>
            <a:ext cx="6094268" cy="1200329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todoListFilterState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atom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B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todoListFilterState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default: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'Show </a:t>
            </a:r>
            <a:r>
              <a:rPr lang="nl-B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80648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0E78CD1-505D-9644-BDE4-4BED880D1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Update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todoListFilterState</a:t>
            </a:r>
            <a:r>
              <a:rPr lang="nl-BE" dirty="0"/>
              <a:t> </a:t>
            </a:r>
            <a:r>
              <a:rPr lang="nl-BE" dirty="0" err="1"/>
              <a:t>atom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B52A04B-F83F-B00E-5F27-6D6EC2F42C5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27</a:t>
            </a:fld>
            <a:endParaRPr lang="nl-BE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FF391A26-35F9-F65A-1E07-1B97C5B3AA17}"/>
              </a:ext>
            </a:extLst>
          </p:cNvPr>
          <p:cNvSpPr txBox="1"/>
          <p:nvPr/>
        </p:nvSpPr>
        <p:spPr>
          <a:xfrm>
            <a:off x="1620104" y="1682395"/>
            <a:ext cx="8951790" cy="452431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TodoListFilters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updateFilter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(event) {  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Filter: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&lt;select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updateFilter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"Show </a:t>
            </a:r>
            <a:r>
              <a:rPr lang="nl-B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&lt;/option&gt;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"Show </a:t>
            </a:r>
            <a:r>
              <a:rPr lang="nl-B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Completed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Completed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&lt;/option&gt;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"Show </a:t>
            </a:r>
            <a:r>
              <a:rPr lang="nl-B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Uncompleted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Uncompleted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&lt;/option&gt;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&lt;/select&gt;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5F282E8-432A-8BC9-8919-674C161F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208" y="2276872"/>
            <a:ext cx="27717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07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0E78CD1-505D-9644-BDE4-4BED880D1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Filter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todoListState</a:t>
            </a:r>
            <a:r>
              <a:rPr lang="nl-BE" dirty="0"/>
              <a:t> </a:t>
            </a:r>
            <a:r>
              <a:rPr lang="nl-BE" dirty="0" err="1"/>
              <a:t>using</a:t>
            </a:r>
            <a:r>
              <a:rPr lang="nl-BE" dirty="0"/>
              <a:t> a </a:t>
            </a:r>
            <a:r>
              <a:rPr lang="nl-BE" dirty="0" err="1"/>
              <a:t>Selector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B52A04B-F83F-B00E-5F27-6D6EC2F42C5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28</a:t>
            </a:fld>
            <a:endParaRPr lang="nl-BE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FF391A26-35F9-F65A-1E07-1B97C5B3AA17}"/>
              </a:ext>
            </a:extLst>
          </p:cNvPr>
          <p:cNvSpPr txBox="1"/>
          <p:nvPr/>
        </p:nvSpPr>
        <p:spPr>
          <a:xfrm>
            <a:off x="2387587" y="1805506"/>
            <a:ext cx="7416824" cy="427809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BE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todoListFilteredState</a:t>
            </a:r>
            <a:r>
              <a:rPr lang="nl-BE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nl-BE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nl-BE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nl-BE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BE" sz="1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todoListFilteredState</a:t>
            </a:r>
            <a:r>
              <a:rPr lang="nl-BE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BE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l-BE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get: ({ </a:t>
            </a:r>
            <a:r>
              <a:rPr lang="nl-BE" sz="17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nl-BE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 </a:t>
            </a:r>
            <a:r>
              <a:rPr lang="nl-BE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BE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BE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filter = </a:t>
            </a:r>
            <a:r>
              <a:rPr lang="nl-BE" sz="17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get(</a:t>
            </a:r>
            <a:r>
              <a:rPr lang="nl-BE" sz="17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todoListFilterState</a:t>
            </a:r>
            <a:r>
              <a:rPr lang="nl-BE" sz="17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l-BE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 = </a:t>
            </a:r>
            <a:r>
              <a:rPr lang="nl-BE" sz="17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get(</a:t>
            </a:r>
            <a:r>
              <a:rPr lang="nl-BE" sz="17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todoListState</a:t>
            </a:r>
            <a:r>
              <a:rPr lang="nl-BE" sz="17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nl-BE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nl-BE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(filter) {</a:t>
            </a:r>
          </a:p>
          <a:p>
            <a:r>
              <a:rPr lang="nl-BE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nl-BE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'Show </a:t>
            </a:r>
            <a:r>
              <a:rPr lang="nl-BE" sz="1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Completed</a:t>
            </a:r>
            <a:r>
              <a:rPr lang="nl-BE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BE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BE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list.filter</a:t>
            </a:r>
            <a:r>
              <a:rPr lang="nl-BE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((item) </a:t>
            </a:r>
            <a:r>
              <a:rPr lang="nl-BE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BE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item.isCompleted</a:t>
            </a:r>
            <a:r>
              <a:rPr lang="nl-BE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l-BE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nl-BE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'Show </a:t>
            </a:r>
            <a:r>
              <a:rPr lang="nl-BE" sz="1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Uncompleted</a:t>
            </a:r>
            <a:r>
              <a:rPr lang="nl-BE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BE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BE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list.filter</a:t>
            </a:r>
            <a:r>
              <a:rPr lang="nl-BE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((item) </a:t>
            </a:r>
            <a:r>
              <a:rPr lang="nl-BE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BE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</a:t>
            </a:r>
            <a:r>
              <a:rPr lang="nl-BE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item.isCompleted</a:t>
            </a:r>
            <a:r>
              <a:rPr lang="nl-BE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l-BE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BE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BE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list;</a:t>
            </a:r>
          </a:p>
          <a:p>
            <a:r>
              <a:rPr lang="nl-BE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nl-BE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nl-BE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710390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0E78CD1-505D-9644-BDE4-4BED880D1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Add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Filter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TodoList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B52A04B-F83F-B00E-5F27-6D6EC2F42C5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29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3D2DAEB-2A85-8EA6-E3B5-102FB41FCA9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nl-BE" sz="2400" dirty="0">
                <a:solidFill>
                  <a:schemeClr val="accent6">
                    <a:lumMod val="10000"/>
                  </a:schemeClr>
                </a:solidFill>
              </a:rPr>
              <a:t>Show </a:t>
            </a:r>
            <a:r>
              <a:rPr lang="nl-BE" sz="2400" dirty="0" err="1">
                <a:solidFill>
                  <a:schemeClr val="accent6">
                    <a:lumMod val="10000"/>
                  </a:schemeClr>
                </a:solidFill>
              </a:rPr>
              <a:t>the</a:t>
            </a:r>
            <a:r>
              <a:rPr lang="nl-BE" sz="2400" dirty="0">
                <a:solidFill>
                  <a:schemeClr val="accent6">
                    <a:lumMod val="10000"/>
                  </a:schemeClr>
                </a:solidFill>
              </a:rPr>
              <a:t> component </a:t>
            </a:r>
            <a:r>
              <a:rPr lang="nl-BE" sz="2400" dirty="0" err="1">
                <a:solidFill>
                  <a:schemeClr val="accent6">
                    <a:lumMod val="10000"/>
                  </a:schemeClr>
                </a:solidFill>
              </a:rPr>
              <a:t>to</a:t>
            </a:r>
            <a:r>
              <a:rPr lang="nl-BE" sz="2400" dirty="0">
                <a:solidFill>
                  <a:schemeClr val="accent6">
                    <a:lumMod val="10000"/>
                  </a:schemeClr>
                </a:solidFill>
              </a:rPr>
              <a:t> select a filter</a:t>
            </a:r>
          </a:p>
          <a:p>
            <a:r>
              <a:rPr lang="nl-BE" sz="2400" dirty="0" err="1">
                <a:solidFill>
                  <a:schemeClr val="accent6">
                    <a:lumMod val="10000"/>
                  </a:schemeClr>
                </a:solidFill>
              </a:rPr>
              <a:t>Use</a:t>
            </a:r>
            <a:r>
              <a:rPr lang="nl-BE" sz="24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nl-BE" sz="2400" dirty="0" err="1">
                <a:solidFill>
                  <a:schemeClr val="accent6">
                    <a:lumMod val="10000"/>
                  </a:schemeClr>
                </a:solidFill>
              </a:rPr>
              <a:t>the</a:t>
            </a:r>
            <a:r>
              <a:rPr lang="nl-BE" sz="24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nl-BE" sz="2400" dirty="0" err="1">
                <a:solidFill>
                  <a:schemeClr val="accent6">
                    <a:lumMod val="10000"/>
                  </a:schemeClr>
                </a:solidFill>
              </a:rPr>
              <a:t>filtered</a:t>
            </a:r>
            <a:r>
              <a:rPr lang="nl-BE" sz="2400" dirty="0">
                <a:solidFill>
                  <a:schemeClr val="accent6">
                    <a:lumMod val="10000"/>
                  </a:schemeClr>
                </a:solidFill>
              </a:rPr>
              <a:t> list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AB02D13-3C40-AA1F-6A5C-6ACE3B357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832" y="2492896"/>
            <a:ext cx="4320480" cy="360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9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4B66695F-B486-465D-8C22-70BA2E543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1596392"/>
            <a:ext cx="5543550" cy="3924300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4496F01-4F1F-46D5-B170-0767D050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Why</a:t>
            </a:r>
            <a:r>
              <a:rPr lang="fr-BE" dirty="0"/>
              <a:t> State Management?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9CEEBF8-4E6B-49DE-8002-25A1EC80662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17" name="Tijdelijke aanduiding voor inhoud 1">
            <a:extLst>
              <a:ext uri="{FF2B5EF4-FFF2-40B4-BE49-F238E27FC236}">
                <a16:creationId xmlns:a16="http://schemas.microsoft.com/office/drawing/2014/main" id="{D8C85F69-EAD1-4E05-8D79-B20751E3040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5937" y="1628775"/>
            <a:ext cx="5133758" cy="4716463"/>
          </a:xfrm>
        </p:spPr>
        <p:txBody>
          <a:bodyPr>
            <a:normAutofit/>
          </a:bodyPr>
          <a:lstStyle/>
          <a:p>
            <a:r>
              <a:rPr lang="en-US" dirty="0"/>
              <a:t>Where to put </a:t>
            </a:r>
            <a:r>
              <a:rPr lang="en-US" dirty="0">
                <a:solidFill>
                  <a:srgbClr val="DAB02A"/>
                </a:solidFill>
              </a:rPr>
              <a:t>application state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In React data/functions flows in one direction from </a:t>
            </a:r>
            <a:r>
              <a:rPr lang="en-US" dirty="0">
                <a:solidFill>
                  <a:srgbClr val="00A0AE"/>
                </a:solidFill>
              </a:rPr>
              <a:t>parent to child</a:t>
            </a:r>
          </a:p>
          <a:p>
            <a:endParaRPr lang="en-US" dirty="0">
              <a:solidFill>
                <a:srgbClr val="00A0AE"/>
              </a:solidFill>
            </a:endParaRPr>
          </a:p>
          <a:p>
            <a:pPr marL="0" indent="0">
              <a:buNone/>
            </a:pPr>
            <a:r>
              <a:rPr lang="fr-BE" dirty="0">
                <a:sym typeface="Wingdings" panose="05000000000000000000" pitchFamily="2" charset="2"/>
              </a:rPr>
              <a:t> </a:t>
            </a:r>
            <a:r>
              <a:rPr lang="fr-BE" dirty="0"/>
              <a:t>Passing </a:t>
            </a:r>
            <a:r>
              <a:rPr lang="fr-BE" i="1" dirty="0">
                <a:solidFill>
                  <a:srgbClr val="C91F4C"/>
                </a:solidFill>
              </a:rPr>
              <a:t>state</a:t>
            </a:r>
            <a:r>
              <a:rPr lang="fr-BE" dirty="0"/>
              <a:t> and </a:t>
            </a:r>
            <a:r>
              <a:rPr lang="fr-BE" i="1" dirty="0">
                <a:solidFill>
                  <a:srgbClr val="C81D4B"/>
                </a:solidFill>
              </a:rPr>
              <a:t>callbacks</a:t>
            </a:r>
            <a:r>
              <a:rPr lang="fr-BE" dirty="0"/>
              <a:t> to </a:t>
            </a:r>
            <a:r>
              <a:rPr lang="fr-BE" dirty="0" err="1"/>
              <a:t>children</a:t>
            </a:r>
            <a:r>
              <a:rPr lang="fr-BE" dirty="0"/>
              <a:t> via </a:t>
            </a:r>
            <a:r>
              <a:rPr lang="fr-BE" dirty="0" err="1"/>
              <a:t>props</a:t>
            </a:r>
            <a:endParaRPr lang="fr-BE" dirty="0"/>
          </a:p>
          <a:p>
            <a:pPr marL="0" indent="0">
              <a:buNone/>
            </a:pPr>
            <a:endParaRPr lang="fr-BE" dirty="0">
              <a:solidFill>
                <a:srgbClr val="00A0AE"/>
              </a:solidFill>
            </a:endParaRPr>
          </a:p>
          <a:p>
            <a:pPr marL="0" indent="0">
              <a:buNone/>
            </a:pPr>
            <a:r>
              <a:rPr lang="fr-BE" dirty="0">
                <a:solidFill>
                  <a:srgbClr val="FFC000"/>
                </a:solidFill>
                <a:sym typeface="Wingdings" panose="05000000000000000000" pitchFamily="2" charset="2"/>
              </a:rPr>
              <a:t> This </a:t>
            </a:r>
            <a:r>
              <a:rPr lang="fr-BE" dirty="0" err="1">
                <a:solidFill>
                  <a:srgbClr val="FFC000"/>
                </a:solidFill>
                <a:sym typeface="Wingdings" panose="05000000000000000000" pitchFamily="2" charset="2"/>
              </a:rPr>
              <a:t>works</a:t>
            </a:r>
            <a:r>
              <a:rPr lang="fr-BE" dirty="0">
                <a:solidFill>
                  <a:srgbClr val="FFC000"/>
                </a:solidFill>
                <a:sym typeface="Wingdings" panose="05000000000000000000" pitchFamily="2" charset="2"/>
              </a:rPr>
              <a:t> fine, </a:t>
            </a:r>
            <a:r>
              <a:rPr lang="fr-BE" dirty="0" err="1">
                <a:solidFill>
                  <a:srgbClr val="FFC000"/>
                </a:solidFill>
                <a:sym typeface="Wingdings" panose="05000000000000000000" pitchFamily="2" charset="2"/>
              </a:rPr>
              <a:t>remember</a:t>
            </a:r>
            <a:r>
              <a:rPr lang="fr-BE" dirty="0">
                <a:solidFill>
                  <a:srgbClr val="FFC000"/>
                </a:solidFill>
                <a:sym typeface="Wingdings" panose="05000000000000000000" pitchFamily="2" charset="2"/>
              </a:rPr>
              <a:t> TODO in </a:t>
            </a:r>
            <a:r>
              <a:rPr lang="fr-BE" dirty="0" err="1">
                <a:solidFill>
                  <a:srgbClr val="FFC000"/>
                </a:solidFill>
                <a:sym typeface="Wingdings" panose="05000000000000000000" pitchFamily="2" charset="2"/>
              </a:rPr>
              <a:t>lesson</a:t>
            </a:r>
            <a:r>
              <a:rPr lang="fr-BE" dirty="0">
                <a:solidFill>
                  <a:srgbClr val="FFC000"/>
                </a:solidFill>
                <a:sym typeface="Wingdings" panose="05000000000000000000" pitchFamily="2" charset="2"/>
              </a:rPr>
              <a:t> 3</a:t>
            </a:r>
            <a:endParaRPr lang="en-US" dirty="0">
              <a:solidFill>
                <a:srgbClr val="FFC000"/>
              </a:solidFill>
            </a:endParaRPr>
          </a:p>
          <a:p>
            <a:endParaRPr lang="en-US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5E96DD3-B92B-4969-AC79-2B5C08A3A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853359">
            <a:off x="10840816" y="3402373"/>
            <a:ext cx="311359" cy="1261822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57353C3A-85B4-48AD-8E04-4C17BA048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660389">
            <a:off x="10142911" y="2549250"/>
            <a:ext cx="257175" cy="1028700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3B7356D3-00D6-4689-AF57-7123931E0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660389">
            <a:off x="7697816" y="3626176"/>
            <a:ext cx="257175" cy="1028700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5B40375C-D671-45CD-953F-7E758FEE5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2803606">
            <a:off x="6741350" y="2483946"/>
            <a:ext cx="318598" cy="1291162"/>
          </a:xfrm>
          <a:prstGeom prst="rect">
            <a:avLst/>
          </a:prstGeom>
        </p:spPr>
      </p:pic>
      <p:sp>
        <p:nvSpPr>
          <p:cNvPr id="19" name="Tekstvak 18">
            <a:extLst>
              <a:ext uri="{FF2B5EF4-FFF2-40B4-BE49-F238E27FC236}">
                <a16:creationId xmlns:a16="http://schemas.microsoft.com/office/drawing/2014/main" id="{DB15D582-357F-453C-B243-52EC9327771D}"/>
              </a:ext>
            </a:extLst>
          </p:cNvPr>
          <p:cNvSpPr txBox="1"/>
          <p:nvPr/>
        </p:nvSpPr>
        <p:spPr>
          <a:xfrm>
            <a:off x="8091423" y="184845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latin typeface="Comic Sans MS" panose="030F0702030302020204" pitchFamily="66" charset="0"/>
              </a:rPr>
              <a:t>state</a:t>
            </a:r>
            <a:endParaRPr lang="nl-BE" dirty="0">
              <a:latin typeface="Comic Sans MS" panose="030F0702030302020204" pitchFamily="66" charset="0"/>
            </a:endParaRP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67ECE413-69D1-402D-9C62-84203F4A2DD0}"/>
              </a:ext>
            </a:extLst>
          </p:cNvPr>
          <p:cNvSpPr txBox="1"/>
          <p:nvPr/>
        </p:nvSpPr>
        <p:spPr>
          <a:xfrm>
            <a:off x="10307735" y="269426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latin typeface="Comic Sans MS" panose="030F0702030302020204" pitchFamily="66" charset="0"/>
              </a:rPr>
              <a:t>callback</a:t>
            </a:r>
            <a:endParaRPr lang="nl-BE" dirty="0">
              <a:latin typeface="Comic Sans MS" panose="030F0702030302020204" pitchFamily="66" charset="0"/>
            </a:endParaRP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9633D085-9F3D-4768-A714-21B0C028A1EE}"/>
              </a:ext>
            </a:extLst>
          </p:cNvPr>
          <p:cNvSpPr txBox="1"/>
          <p:nvPr/>
        </p:nvSpPr>
        <p:spPr>
          <a:xfrm>
            <a:off x="10996495" y="3620956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latin typeface="Comic Sans MS" panose="030F0702030302020204" pitchFamily="66" charset="0"/>
              </a:rPr>
              <a:t>callback</a:t>
            </a:r>
            <a:endParaRPr lang="nl-BE" dirty="0">
              <a:latin typeface="Comic Sans MS" panose="030F0702030302020204" pitchFamily="66" charset="0"/>
            </a:endParaRP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FE85B90F-A74F-415B-AFB6-E37A264F01AB}"/>
              </a:ext>
            </a:extLst>
          </p:cNvPr>
          <p:cNvSpPr txBox="1"/>
          <p:nvPr/>
        </p:nvSpPr>
        <p:spPr>
          <a:xfrm>
            <a:off x="6024242" y="281038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>
                <a:latin typeface="Comic Sans MS" panose="030F0702030302020204" pitchFamily="66" charset="0"/>
              </a:rPr>
              <a:t>props</a:t>
            </a:r>
            <a:endParaRPr lang="nl-BE" dirty="0">
              <a:latin typeface="Comic Sans MS" panose="030F0702030302020204" pitchFamily="66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24E25A7-A7BD-56E6-D378-3E6AF8F98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717561">
            <a:off x="9468190" y="1524910"/>
            <a:ext cx="257175" cy="1028700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C6D69BA1-DAE9-2519-496F-7E34AFC17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3366561">
            <a:off x="7468834" y="1656956"/>
            <a:ext cx="318598" cy="1020015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AD9B4406-2C1B-156D-1D43-69C314845F63}"/>
              </a:ext>
            </a:extLst>
          </p:cNvPr>
          <p:cNvSpPr txBox="1"/>
          <p:nvPr/>
        </p:nvSpPr>
        <p:spPr>
          <a:xfrm>
            <a:off x="9629296" y="1758442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latin typeface="Comic Sans MS" panose="030F0702030302020204" pitchFamily="66" charset="0"/>
              </a:rPr>
              <a:t>callback</a:t>
            </a:r>
            <a:endParaRPr lang="nl-BE" dirty="0">
              <a:latin typeface="Comic Sans MS" panose="030F0702030302020204" pitchFamily="66" charset="0"/>
            </a:endParaRP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4DE4C85D-8188-ADEE-2105-DED1EA569F44}"/>
              </a:ext>
            </a:extLst>
          </p:cNvPr>
          <p:cNvSpPr txBox="1"/>
          <p:nvPr/>
        </p:nvSpPr>
        <p:spPr>
          <a:xfrm>
            <a:off x="6792471" y="178959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>
                <a:latin typeface="Comic Sans MS" panose="030F0702030302020204" pitchFamily="66" charset="0"/>
              </a:rPr>
              <a:t>props</a:t>
            </a:r>
            <a:endParaRPr lang="nl-BE" dirty="0">
              <a:latin typeface="Comic Sans MS" panose="030F0702030302020204" pitchFamily="66" charset="0"/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30817D64-A250-E693-379A-678199262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891982">
            <a:off x="10577084" y="3611181"/>
            <a:ext cx="311359" cy="1261822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CBF62479-46C1-E643-8B00-7F8585406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699012">
            <a:off x="9879179" y="2758058"/>
            <a:ext cx="257175" cy="102870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EDF9A80A-F01F-C393-E02C-4275C0A59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756184">
            <a:off x="9204458" y="1733718"/>
            <a:ext cx="2571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7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  <p:bldP spid="23" grpId="0"/>
      <p:bldP spid="13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91BD2A9-D169-6C4F-0F5B-5545A456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</a:t>
            </a:r>
            <a:r>
              <a:rPr lang="nl-BE" dirty="0" err="1"/>
              <a:t>Final</a:t>
            </a:r>
            <a:r>
              <a:rPr lang="nl-BE" dirty="0"/>
              <a:t> Touch, </a:t>
            </a:r>
            <a:r>
              <a:rPr lang="nl-BE" dirty="0" err="1"/>
              <a:t>let's</a:t>
            </a:r>
            <a:r>
              <a:rPr lang="nl-BE" dirty="0"/>
              <a:t> </a:t>
            </a:r>
            <a:r>
              <a:rPr lang="nl-BE" dirty="0" err="1"/>
              <a:t>add</a:t>
            </a:r>
            <a:r>
              <a:rPr lang="nl-BE" dirty="0"/>
              <a:t> </a:t>
            </a:r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stats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9AB829-011D-84A4-869B-8D1705BADCD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30</a:t>
            </a:fld>
            <a:endParaRPr lang="nl-BE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3FA7015-31FA-8EAF-4ED1-2C290B647C32}"/>
              </a:ext>
            </a:extLst>
          </p:cNvPr>
          <p:cNvSpPr txBox="1"/>
          <p:nvPr/>
        </p:nvSpPr>
        <p:spPr>
          <a:xfrm>
            <a:off x="407368" y="1474445"/>
            <a:ext cx="11377264" cy="427809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todoListStatsState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B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todoListStatsState</a:t>
            </a:r>
            <a:r>
              <a:rPr lang="nl-B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get: ({ 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 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todoList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get(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todoListState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totalNum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todoList.length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totalCompletedNum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todoList.filter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((item) 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item.isCompleted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totalUncompletedNum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totalNum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totalCompletedNum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percentCompleted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Math.round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totalNum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nl-BE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nl-BE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totalCompletedNum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totalNum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nl-BE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totalNum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totalCompletedNum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totalUncompletedNum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percentCompleted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182292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91BD2A9-D169-6C4F-0F5B-5545A456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Complete </a:t>
            </a:r>
            <a:r>
              <a:rPr lang="nl-BE" dirty="0" err="1"/>
              <a:t>todo_list_stats.jsx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9AB829-011D-84A4-869B-8D1705BADCD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31</a:t>
            </a:fld>
            <a:endParaRPr lang="nl-BE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3FA7015-31FA-8EAF-4ED1-2C290B647C32}"/>
              </a:ext>
            </a:extLst>
          </p:cNvPr>
          <p:cNvSpPr txBox="1"/>
          <p:nvPr/>
        </p:nvSpPr>
        <p:spPr>
          <a:xfrm>
            <a:off x="2135560" y="2151727"/>
            <a:ext cx="7344816" cy="2862322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TodoListStats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 items: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Items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completed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Items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completed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Percent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completed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nl-BE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8631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EAE4347-ECB5-5DDF-66BC-11FE10CC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Our</a:t>
            </a:r>
            <a:r>
              <a:rPr lang="nl-BE" dirty="0"/>
              <a:t> </a:t>
            </a:r>
            <a:r>
              <a:rPr lang="nl-BE" dirty="0" err="1"/>
              <a:t>Final</a:t>
            </a:r>
            <a:r>
              <a:rPr lang="nl-BE" dirty="0"/>
              <a:t> </a:t>
            </a:r>
            <a:r>
              <a:rPr lang="nl-BE" dirty="0" err="1"/>
              <a:t>todolist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93899B5-0E77-2327-E1CA-73A281FEFD8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32</a:t>
            </a:fld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A95486CD-9E1A-FE5D-86EF-529BB3A539C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5936" y="1628775"/>
            <a:ext cx="5580063" cy="4716463"/>
          </a:xfrm>
        </p:spPr>
        <p:txBody>
          <a:bodyPr/>
          <a:lstStyle/>
          <a:p>
            <a:r>
              <a:rPr lang="nl-BE" dirty="0" err="1"/>
              <a:t>Add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stats</a:t>
            </a:r>
            <a:r>
              <a:rPr lang="nl-BE" dirty="0"/>
              <a:t> at </a:t>
            </a:r>
            <a:r>
              <a:rPr lang="nl-BE" dirty="0" err="1"/>
              <a:t>the</a:t>
            </a:r>
            <a:r>
              <a:rPr lang="nl-BE" dirty="0"/>
              <a:t> top of </a:t>
            </a:r>
            <a:r>
              <a:rPr lang="nl-BE" dirty="0" err="1"/>
              <a:t>the</a:t>
            </a:r>
            <a:r>
              <a:rPr lang="nl-BE" dirty="0"/>
              <a:t> page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E7D7144-4242-AAC1-B28E-CAE8FD914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849849"/>
            <a:ext cx="3891717" cy="528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41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46E596-90FC-A70E-D708-7E78D786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Exercise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240AE67-A324-C414-B357-1C4707D77502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33</a:t>
            </a:fld>
            <a:endParaRPr lang="en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16F76E6-CE68-052D-4F11-45EEC7C135D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5937" y="1628775"/>
            <a:ext cx="5740822" cy="4716463"/>
          </a:xfrm>
        </p:spPr>
        <p:txBody>
          <a:bodyPr>
            <a:normAutofit/>
          </a:bodyPr>
          <a:lstStyle/>
          <a:p>
            <a:r>
              <a:rPr lang="en-US" sz="2000" dirty="0"/>
              <a:t>Modify the crud-customers program from lesson 4. Make sure you can filter the customers by the beginning of the last name and the value of </a:t>
            </a:r>
            <a:r>
              <a:rPr lang="en-US" sz="2000" i="1" dirty="0" err="1"/>
              <a:t>iAgree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Put the filters in the application state (= store).</a:t>
            </a:r>
          </a:p>
          <a:p>
            <a:endParaRPr lang="en-US" sz="2000" dirty="0"/>
          </a:p>
          <a:p>
            <a:r>
              <a:rPr lang="en-US" sz="2000" dirty="0"/>
              <a:t>The filtering of the customers is done client-side because it cannot be done via </a:t>
            </a:r>
            <a:r>
              <a:rPr lang="en-US" sz="2000" i="1" dirty="0" err="1"/>
              <a:t>mockapi</a:t>
            </a:r>
            <a:r>
              <a:rPr lang="en-US" sz="2000" dirty="0"/>
              <a:t>. You can use the </a:t>
            </a:r>
            <a:r>
              <a:rPr lang="en-US" sz="2000" i="1" dirty="0" err="1"/>
              <a:t>getCustomers</a:t>
            </a:r>
            <a:r>
              <a:rPr lang="en-US" sz="2000" dirty="0"/>
              <a:t> method for that.</a:t>
            </a:r>
          </a:p>
          <a:p>
            <a:endParaRPr lang="en-US" sz="2000" dirty="0"/>
          </a:p>
          <a:p>
            <a:r>
              <a:rPr lang="en-US" sz="2000" dirty="0"/>
              <a:t>Normally you would obviously do something like this server-side.</a:t>
            </a:r>
            <a:endParaRPr lang="nl-BE" sz="20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B128DB6-0F0E-B665-E08C-715634576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820" y="506025"/>
            <a:ext cx="441007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33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72B7537D-1297-471D-9F6F-624E9B88E2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184" b="11475"/>
          <a:stretch/>
        </p:blipFill>
        <p:spPr>
          <a:xfrm>
            <a:off x="6600056" y="1421784"/>
            <a:ext cx="4968552" cy="3888432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448C43FD-4B30-4CF7-A4E6-13A400C40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State Management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AE38595-702A-4093-B25D-3BED132BDE7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0922090-0DBE-4230-B836-C2B1DF67578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5937" y="1628775"/>
            <a:ext cx="6228136" cy="4716463"/>
          </a:xfrm>
        </p:spPr>
        <p:txBody>
          <a:bodyPr>
            <a:normAutofit/>
          </a:bodyPr>
          <a:lstStyle/>
          <a:p>
            <a:r>
              <a:rPr lang="en-US" dirty="0"/>
              <a:t>All your </a:t>
            </a:r>
            <a:r>
              <a:rPr lang="en-US" dirty="0">
                <a:solidFill>
                  <a:srgbClr val="DAB02A"/>
                </a:solidFill>
              </a:rPr>
              <a:t>application state </a:t>
            </a:r>
            <a:r>
              <a:rPr lang="en-US" dirty="0"/>
              <a:t>in one place, let's call it a </a:t>
            </a:r>
            <a:r>
              <a:rPr lang="en-US" i="1" dirty="0">
                <a:solidFill>
                  <a:srgbClr val="DAB02A"/>
                </a:solidFill>
              </a:rPr>
              <a:t>store</a:t>
            </a:r>
          </a:p>
          <a:p>
            <a:r>
              <a:rPr lang="en-US" dirty="0"/>
              <a:t>Components </a:t>
            </a:r>
            <a:r>
              <a:rPr lang="en-US" i="1" dirty="0">
                <a:solidFill>
                  <a:srgbClr val="79A845"/>
                </a:solidFill>
              </a:rPr>
              <a:t>can change the</a:t>
            </a:r>
            <a:r>
              <a:rPr lang="en-US" dirty="0"/>
              <a:t> state in the store</a:t>
            </a:r>
            <a:endParaRPr lang="en-US" i="1" dirty="0">
              <a:solidFill>
                <a:srgbClr val="79A845"/>
              </a:solidFill>
            </a:endParaRPr>
          </a:p>
          <a:p>
            <a:r>
              <a:rPr lang="en-US" dirty="0"/>
              <a:t>When state is updated, each </a:t>
            </a:r>
            <a:r>
              <a:rPr lang="en-US" dirty="0">
                <a:solidFill>
                  <a:srgbClr val="40A6DD"/>
                </a:solidFill>
              </a:rPr>
              <a:t>subscribed</a:t>
            </a:r>
            <a:r>
              <a:rPr lang="en-US" dirty="0"/>
              <a:t> component is re-rendered with the new value</a:t>
            </a:r>
          </a:p>
          <a:p>
            <a:endParaRPr lang="en-US" dirty="0"/>
          </a:p>
          <a:p>
            <a:pPr marL="0" indent="0">
              <a:buNone/>
            </a:pPr>
            <a:r>
              <a:rPr lang="fr-BE" dirty="0">
                <a:solidFill>
                  <a:srgbClr val="C00000"/>
                </a:solidFill>
                <a:sym typeface="Wingdings" panose="05000000000000000000" pitchFamily="2" charset="2"/>
              </a:rPr>
              <a:t> No </a:t>
            </a:r>
            <a:r>
              <a:rPr lang="fr-BE" dirty="0" err="1">
                <a:solidFill>
                  <a:srgbClr val="C00000"/>
                </a:solidFill>
                <a:sym typeface="Wingdings" panose="05000000000000000000" pitchFamily="2" charset="2"/>
              </a:rPr>
              <a:t>need</a:t>
            </a:r>
            <a:r>
              <a:rPr lang="fr-BE" dirty="0">
                <a:solidFill>
                  <a:srgbClr val="C00000"/>
                </a:solidFill>
                <a:sym typeface="Wingdings" panose="05000000000000000000" pitchFamily="2" charset="2"/>
              </a:rPr>
              <a:t> to </a:t>
            </a:r>
            <a:r>
              <a:rPr lang="fr-BE" dirty="0" err="1">
                <a:solidFill>
                  <a:srgbClr val="C00000"/>
                </a:solidFill>
                <a:sym typeface="Wingdings" panose="05000000000000000000" pitchFamily="2" charset="2"/>
              </a:rPr>
              <a:t>p</a:t>
            </a:r>
            <a:r>
              <a:rPr lang="fr-BE" dirty="0" err="1">
                <a:solidFill>
                  <a:srgbClr val="C00000"/>
                </a:solidFill>
              </a:rPr>
              <a:t>ass</a:t>
            </a:r>
            <a:r>
              <a:rPr lang="fr-BE" dirty="0">
                <a:solidFill>
                  <a:srgbClr val="C00000"/>
                </a:solidFill>
              </a:rPr>
              <a:t> </a:t>
            </a:r>
            <a:r>
              <a:rPr lang="fr-BE" i="1" dirty="0">
                <a:solidFill>
                  <a:srgbClr val="C00000"/>
                </a:solidFill>
              </a:rPr>
              <a:t>state</a:t>
            </a:r>
            <a:r>
              <a:rPr lang="fr-BE" dirty="0">
                <a:solidFill>
                  <a:srgbClr val="C00000"/>
                </a:solidFill>
              </a:rPr>
              <a:t> and </a:t>
            </a:r>
            <a:r>
              <a:rPr lang="fr-BE" i="1" dirty="0">
                <a:solidFill>
                  <a:srgbClr val="C00000"/>
                </a:solidFill>
              </a:rPr>
              <a:t>callbacks</a:t>
            </a:r>
            <a:r>
              <a:rPr lang="fr-BE" dirty="0">
                <a:solidFill>
                  <a:srgbClr val="C00000"/>
                </a:solidFill>
              </a:rPr>
              <a:t> to </a:t>
            </a:r>
            <a:r>
              <a:rPr lang="fr-BE" dirty="0" err="1">
                <a:solidFill>
                  <a:srgbClr val="C00000"/>
                </a:solidFill>
              </a:rPr>
              <a:t>children</a:t>
            </a:r>
            <a:r>
              <a:rPr lang="fr-BE" dirty="0">
                <a:solidFill>
                  <a:srgbClr val="C00000"/>
                </a:solidFill>
              </a:rPr>
              <a:t> via </a:t>
            </a:r>
            <a:r>
              <a:rPr lang="fr-BE" dirty="0" err="1">
                <a:solidFill>
                  <a:srgbClr val="C00000"/>
                </a:solidFill>
              </a:rPr>
              <a:t>props</a:t>
            </a:r>
            <a:endParaRPr lang="nl-B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95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E607BEC-00EB-C1C6-A0FD-BF57C207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State Management Libraries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DD31DBE-B9A7-E206-A7EF-4453AA84466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C0FD5E2-B884-B395-9824-3486CC94668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nl-BE" sz="2600" dirty="0" err="1"/>
              <a:t>Redux</a:t>
            </a:r>
            <a:endParaRPr lang="nl-BE" sz="2600" dirty="0"/>
          </a:p>
          <a:p>
            <a:pPr lvl="1"/>
            <a:r>
              <a:rPr lang="nl-BE" sz="2600" dirty="0" err="1"/>
              <a:t>mostly</a:t>
            </a:r>
            <a:r>
              <a:rPr lang="nl-BE" sz="2600" dirty="0"/>
              <a:t> </a:t>
            </a:r>
            <a:r>
              <a:rPr lang="nl-BE" sz="2600" dirty="0" err="1"/>
              <a:t>used</a:t>
            </a:r>
            <a:r>
              <a:rPr lang="nl-BE" sz="2600" dirty="0"/>
              <a:t>, but complex</a:t>
            </a:r>
          </a:p>
          <a:p>
            <a:pPr lvl="1"/>
            <a:endParaRPr lang="nl-BE" sz="2600" dirty="0"/>
          </a:p>
          <a:p>
            <a:r>
              <a:rPr lang="nl-BE" sz="2600" dirty="0" err="1"/>
              <a:t>Recoil</a:t>
            </a:r>
            <a:endParaRPr lang="nl-BE" sz="2600" dirty="0"/>
          </a:p>
          <a:p>
            <a:pPr lvl="1"/>
            <a:r>
              <a:rPr lang="en-US" sz="2600" dirty="0"/>
              <a:t>relatively new state management library for React</a:t>
            </a:r>
            <a:endParaRPr lang="nl-BE" sz="2600" dirty="0"/>
          </a:p>
          <a:p>
            <a:pPr lvl="1"/>
            <a:r>
              <a:rPr lang="en-US" sz="2600" dirty="0"/>
              <a:t>easy to understand for beginners and powerful features for advanced users</a:t>
            </a:r>
            <a:endParaRPr lang="nl-BE" sz="2600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1CA1158-71FF-29B8-A042-12518196F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0" y="995358"/>
            <a:ext cx="2430020" cy="243002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B587811-2FE1-BB8E-24A6-29375F2B1B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83609" y="4797152"/>
            <a:ext cx="4062691" cy="143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5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3ADFD4E-E16D-4B33-AB63-EFCA8315A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Create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77365E6-E7AC-4194-A3DB-68B9ADB9F3E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0D443C2-960E-44CE-8B37-048F3483703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5937" y="1520849"/>
            <a:ext cx="11160127" cy="4716463"/>
          </a:xfrm>
        </p:spPr>
        <p:txBody>
          <a:bodyPr>
            <a:normAutofit/>
          </a:bodyPr>
          <a:lstStyle/>
          <a:p>
            <a:r>
              <a:rPr lang="en-US" sz="2400" dirty="0" err="1"/>
              <a:t>npm</a:t>
            </a:r>
            <a:r>
              <a:rPr lang="en-US" sz="2400" dirty="0"/>
              <a:t> create </a:t>
            </a:r>
            <a:r>
              <a:rPr lang="en-US" sz="2400" dirty="0" err="1"/>
              <a:t>vite@latest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lesson5</a:t>
            </a:r>
            <a:r>
              <a:rPr lang="en-US" sz="2400" dirty="0"/>
              <a:t> -- --template react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3B85CFB-DB41-F136-0190-79FC81E5A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610" y="2148914"/>
            <a:ext cx="4844778" cy="431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11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Resources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fr-BE" sz="2300" dirty="0"/>
              <a:t>Copy</a:t>
            </a:r>
          </a:p>
          <a:p>
            <a:endParaRPr lang="fr-BE" sz="2300" dirty="0"/>
          </a:p>
          <a:p>
            <a:pPr lvl="2"/>
            <a:r>
              <a:rPr lang="fr-BE" sz="2300" i="1" dirty="0" err="1">
                <a:solidFill>
                  <a:srgbClr val="00B0F0"/>
                </a:solidFill>
              </a:rPr>
              <a:t>App.jsx</a:t>
            </a:r>
            <a:r>
              <a:rPr lang="fr-BE" sz="2300" dirty="0"/>
              <a:t> </a:t>
            </a:r>
            <a:r>
              <a:rPr lang="fr-BE" sz="2300" dirty="0" err="1"/>
              <a:t>from</a:t>
            </a:r>
            <a:r>
              <a:rPr lang="fr-BE" sz="2300" dirty="0"/>
              <a:t> </a:t>
            </a:r>
            <a:r>
              <a:rPr lang="fr-BE" sz="2300" i="1" dirty="0" err="1">
                <a:solidFill>
                  <a:srgbClr val="00B0F0"/>
                </a:solidFill>
              </a:rPr>
              <a:t>Resources</a:t>
            </a:r>
            <a:r>
              <a:rPr lang="fr-BE" sz="2300" dirty="0"/>
              <a:t> to </a:t>
            </a:r>
            <a:r>
              <a:rPr lang="fr-BE" sz="2300" i="1" dirty="0">
                <a:solidFill>
                  <a:srgbClr val="00B0F0"/>
                </a:solidFill>
              </a:rPr>
              <a:t>src</a:t>
            </a:r>
          </a:p>
          <a:p>
            <a:pPr lvl="2"/>
            <a:r>
              <a:rPr lang="fr-BE" sz="2300" i="1" dirty="0">
                <a:solidFill>
                  <a:srgbClr val="00B0F0"/>
                </a:solidFill>
              </a:rPr>
              <a:t>components</a:t>
            </a:r>
            <a:r>
              <a:rPr lang="fr-BE" sz="2300" dirty="0"/>
              <a:t> </a:t>
            </a:r>
            <a:r>
              <a:rPr lang="fr-BE" sz="2300" dirty="0" err="1"/>
              <a:t>from</a:t>
            </a:r>
            <a:r>
              <a:rPr lang="fr-BE" sz="2300" dirty="0"/>
              <a:t> </a:t>
            </a:r>
            <a:r>
              <a:rPr lang="fr-BE" sz="2300" i="1" dirty="0" err="1">
                <a:solidFill>
                  <a:srgbClr val="00B0F0"/>
                </a:solidFill>
              </a:rPr>
              <a:t>Resources</a:t>
            </a:r>
            <a:r>
              <a:rPr lang="fr-BE" sz="2300" dirty="0"/>
              <a:t> to </a:t>
            </a:r>
            <a:r>
              <a:rPr lang="fr-BE" sz="2300" i="1" dirty="0">
                <a:solidFill>
                  <a:srgbClr val="00B0F0"/>
                </a:solidFill>
              </a:rPr>
              <a:t>src</a:t>
            </a:r>
            <a:endParaRPr lang="fr-BE" sz="2300" i="1" dirty="0"/>
          </a:p>
          <a:p>
            <a:endParaRPr lang="fr-BE" sz="2300" i="1" dirty="0"/>
          </a:p>
        </p:txBody>
      </p:sp>
    </p:spTree>
    <p:extLst>
      <p:ext uri="{BB962C8B-B14F-4D97-AF65-F5344CB8AC3E}">
        <p14:creationId xmlns:p14="http://schemas.microsoft.com/office/powerpoint/2010/main" val="310649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A23E739-DB34-A83F-E3EF-E6845F497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App.jsx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117BA56-397B-1E6F-FDC3-ED8B113E1F7C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B7CAE865-B357-0340-F684-D4A22034C3E7}"/>
              </a:ext>
            </a:extLst>
          </p:cNvPr>
          <p:cNvSpPr txBox="1"/>
          <p:nvPr/>
        </p:nvSpPr>
        <p:spPr>
          <a:xfrm>
            <a:off x="335360" y="1610231"/>
            <a:ext cx="8878050" cy="3139321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CharacterCounter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'./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components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recoil_character_counter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';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App()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CharacterCounter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App;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748F89C-2DFB-9952-FE0E-DC9BAA1D9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96" y="2744539"/>
            <a:ext cx="51149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04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Afbeelding 23">
            <a:extLst>
              <a:ext uri="{FF2B5EF4-FFF2-40B4-BE49-F238E27FC236}">
                <a16:creationId xmlns:a16="http://schemas.microsoft.com/office/drawing/2014/main" id="{DF140DAF-E8F6-B24A-DF49-FF944CFAA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4796542"/>
            <a:ext cx="2821768" cy="20614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478E96A-88A6-D50F-A50D-785D0D69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recoil_character_counter.jsx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F9017B5-39D2-0D76-5AAD-35F1D3B27EA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9</a:t>
            </a:fld>
            <a:endParaRPr lang="en-BE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BB5C80ED-14AE-E029-4D58-012DA0F20F02}"/>
              </a:ext>
            </a:extLst>
          </p:cNvPr>
          <p:cNvSpPr txBox="1"/>
          <p:nvPr/>
        </p:nvSpPr>
        <p:spPr>
          <a:xfrm>
            <a:off x="549279" y="1700808"/>
            <a:ext cx="5760640" cy="2585323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CharacterCounter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ValueComponent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UpdateComponent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SelectorComponent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928B442-3768-A586-1746-563541C6A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137" y="1700808"/>
            <a:ext cx="5114925" cy="4010025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AAD101B5-AD0A-18AA-0AEE-2F20FF137EA4}"/>
              </a:ext>
            </a:extLst>
          </p:cNvPr>
          <p:cNvSpPr txBox="1"/>
          <p:nvPr/>
        </p:nvSpPr>
        <p:spPr>
          <a:xfrm>
            <a:off x="3380792" y="500807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latin typeface="Comic Sans MS" panose="030F0702030302020204" pitchFamily="66" charset="0"/>
              </a:rPr>
              <a:t>state</a:t>
            </a:r>
            <a:endParaRPr lang="nl-BE" dirty="0">
              <a:latin typeface="Comic Sans MS" panose="030F0702030302020204" pitchFamily="66" charset="0"/>
            </a:endParaRP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15A05016-E1FE-53E3-6D1D-E624E6752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717561">
            <a:off x="4713038" y="4752551"/>
            <a:ext cx="257175" cy="1028700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14094B2A-F049-D682-7CC3-A6A4C0CB4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3366561">
            <a:off x="2655576" y="4980606"/>
            <a:ext cx="318598" cy="1020015"/>
          </a:xfrm>
          <a:prstGeom prst="rect">
            <a:avLst/>
          </a:prstGeom>
        </p:spPr>
      </p:pic>
      <p:sp>
        <p:nvSpPr>
          <p:cNvPr id="18" name="Tekstvak 17">
            <a:extLst>
              <a:ext uri="{FF2B5EF4-FFF2-40B4-BE49-F238E27FC236}">
                <a16:creationId xmlns:a16="http://schemas.microsoft.com/office/drawing/2014/main" id="{1B58EE45-21A7-4321-8DA9-5F214441F84A}"/>
              </a:ext>
            </a:extLst>
          </p:cNvPr>
          <p:cNvSpPr txBox="1"/>
          <p:nvPr/>
        </p:nvSpPr>
        <p:spPr>
          <a:xfrm>
            <a:off x="4874144" y="498608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latin typeface="Comic Sans MS" panose="030F0702030302020204" pitchFamily="66" charset="0"/>
              </a:rPr>
              <a:t>callback</a:t>
            </a:r>
            <a:endParaRPr lang="nl-BE" dirty="0">
              <a:latin typeface="Comic Sans MS" panose="030F0702030302020204" pitchFamily="66" charset="0"/>
            </a:endParaRP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F418F804-562E-F3B3-7D0F-3A56749015A6}"/>
              </a:ext>
            </a:extLst>
          </p:cNvPr>
          <p:cNvSpPr txBox="1"/>
          <p:nvPr/>
        </p:nvSpPr>
        <p:spPr>
          <a:xfrm>
            <a:off x="1979213" y="511324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>
                <a:latin typeface="Comic Sans MS" panose="030F0702030302020204" pitchFamily="66" charset="0"/>
              </a:rPr>
              <a:t>props</a:t>
            </a:r>
            <a:endParaRPr lang="nl-BE" dirty="0">
              <a:latin typeface="Comic Sans MS" panose="030F0702030302020204" pitchFamily="66" charset="0"/>
            </a:endParaRPr>
          </a:p>
        </p:txBody>
      </p:sp>
      <p:pic>
        <p:nvPicPr>
          <p:cNvPr id="22" name="Afbeelding 21">
            <a:extLst>
              <a:ext uri="{FF2B5EF4-FFF2-40B4-BE49-F238E27FC236}">
                <a16:creationId xmlns:a16="http://schemas.microsoft.com/office/drawing/2014/main" id="{C93C8240-A370-1389-B9B0-064EF8F7E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756184">
            <a:off x="4449306" y="4961359"/>
            <a:ext cx="257175" cy="1028700"/>
          </a:xfrm>
          <a:prstGeom prst="rect">
            <a:avLst/>
          </a:prstGeom>
        </p:spPr>
      </p:pic>
      <p:pic>
        <p:nvPicPr>
          <p:cNvPr id="25" name="Afbeelding 24">
            <a:extLst>
              <a:ext uri="{FF2B5EF4-FFF2-40B4-BE49-F238E27FC236}">
                <a16:creationId xmlns:a16="http://schemas.microsoft.com/office/drawing/2014/main" id="{33A9B93E-5237-DE32-3AFB-439DCD0E4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786409">
            <a:off x="3982910" y="5544028"/>
            <a:ext cx="226238" cy="611668"/>
          </a:xfrm>
          <a:prstGeom prst="rect">
            <a:avLst/>
          </a:prstGeom>
        </p:spPr>
      </p:pic>
      <p:pic>
        <p:nvPicPr>
          <p:cNvPr id="40" name="Afbeelding 39">
            <a:extLst>
              <a:ext uri="{FF2B5EF4-FFF2-40B4-BE49-F238E27FC236}">
                <a16:creationId xmlns:a16="http://schemas.microsoft.com/office/drawing/2014/main" id="{A7A0124D-D4B2-574F-D54E-1FE3D771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3414" r="-22516"/>
          <a:stretch/>
        </p:blipFill>
        <p:spPr>
          <a:xfrm>
            <a:off x="1979213" y="4796542"/>
            <a:ext cx="3835653" cy="206145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7" name="Vrije vorm: vorm 36">
            <a:extLst>
              <a:ext uri="{FF2B5EF4-FFF2-40B4-BE49-F238E27FC236}">
                <a16:creationId xmlns:a16="http://schemas.microsoft.com/office/drawing/2014/main" id="{A72E80B1-CD76-C888-BF27-023B036A5C28}"/>
              </a:ext>
            </a:extLst>
          </p:cNvPr>
          <p:cNvSpPr/>
          <p:nvPr/>
        </p:nvSpPr>
        <p:spPr>
          <a:xfrm>
            <a:off x="2783146" y="4598833"/>
            <a:ext cx="2007063" cy="1386331"/>
          </a:xfrm>
          <a:custGeom>
            <a:avLst/>
            <a:gdLst>
              <a:gd name="connsiteX0" fmla="*/ 2007063 w 2007063"/>
              <a:gd name="connsiteY0" fmla="*/ 129031 h 1386331"/>
              <a:gd name="connsiteX1" fmla="*/ 323736 w 2007063"/>
              <a:gd name="connsiteY1" fmla="*/ 118640 h 1386331"/>
              <a:gd name="connsiteX2" fmla="*/ 1618 w 2007063"/>
              <a:gd name="connsiteY2" fmla="*/ 1386331 h 138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7063" h="1386331">
                <a:moveTo>
                  <a:pt x="2007063" y="129031"/>
                </a:moveTo>
                <a:cubicBezTo>
                  <a:pt x="1332520" y="19060"/>
                  <a:pt x="657977" y="-90910"/>
                  <a:pt x="323736" y="118640"/>
                </a:cubicBezTo>
                <a:cubicBezTo>
                  <a:pt x="-10505" y="328190"/>
                  <a:pt x="-4444" y="857260"/>
                  <a:pt x="1618" y="1386331"/>
                </a:cubicBezTo>
              </a:path>
            </a:pathLst>
          </a:custGeom>
          <a:noFill/>
          <a:ln w="38100">
            <a:solidFill>
              <a:schemeClr val="tx2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14FAE758-5ED7-3A5B-DF55-053DB6F9C652}"/>
              </a:ext>
            </a:extLst>
          </p:cNvPr>
          <p:cNvSpPr/>
          <p:nvPr/>
        </p:nvSpPr>
        <p:spPr>
          <a:xfrm>
            <a:off x="4874144" y="4353341"/>
            <a:ext cx="1221856" cy="720080"/>
          </a:xfrm>
          <a:prstGeom prst="ellipse">
            <a:avLst/>
          </a:prstGeom>
          <a:solidFill>
            <a:srgbClr val="E8CD78"/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35" name="Vrije vorm: vorm 34">
            <a:extLst>
              <a:ext uri="{FF2B5EF4-FFF2-40B4-BE49-F238E27FC236}">
                <a16:creationId xmlns:a16="http://schemas.microsoft.com/office/drawing/2014/main" id="{8B6F35BA-2C5B-44A7-123E-BCE7BC718F48}"/>
              </a:ext>
            </a:extLst>
          </p:cNvPr>
          <p:cNvSpPr/>
          <p:nvPr/>
        </p:nvSpPr>
        <p:spPr>
          <a:xfrm rot="9888454">
            <a:off x="4991404" y="5329643"/>
            <a:ext cx="599246" cy="677426"/>
          </a:xfrm>
          <a:custGeom>
            <a:avLst/>
            <a:gdLst>
              <a:gd name="connsiteX0" fmla="*/ 1028700 w 1028700"/>
              <a:gd name="connsiteY0" fmla="*/ 0 h 1163781"/>
              <a:gd name="connsiteX1" fmla="*/ 332509 w 1028700"/>
              <a:gd name="connsiteY1" fmla="*/ 509154 h 1163781"/>
              <a:gd name="connsiteX2" fmla="*/ 0 w 1028700"/>
              <a:gd name="connsiteY2" fmla="*/ 1163781 h 1163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700" h="1163781">
                <a:moveTo>
                  <a:pt x="1028700" y="0"/>
                </a:moveTo>
                <a:cubicBezTo>
                  <a:pt x="766329" y="157595"/>
                  <a:pt x="503959" y="315191"/>
                  <a:pt x="332509" y="509154"/>
                </a:cubicBezTo>
                <a:cubicBezTo>
                  <a:pt x="161059" y="703117"/>
                  <a:pt x="80529" y="933449"/>
                  <a:pt x="0" y="1163781"/>
                </a:cubicBezTo>
              </a:path>
            </a:pathLst>
          </a:custGeom>
          <a:ln w="38100" cap="rnd">
            <a:solidFill>
              <a:srgbClr val="75A53E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" name="Vrije vorm: vorm 37">
            <a:extLst>
              <a:ext uri="{FF2B5EF4-FFF2-40B4-BE49-F238E27FC236}">
                <a16:creationId xmlns:a16="http://schemas.microsoft.com/office/drawing/2014/main" id="{FF030864-0C75-EF9C-5C1D-3D4A92B47327}"/>
              </a:ext>
            </a:extLst>
          </p:cNvPr>
          <p:cNvSpPr/>
          <p:nvPr/>
        </p:nvSpPr>
        <p:spPr>
          <a:xfrm>
            <a:off x="4010891" y="4935682"/>
            <a:ext cx="945573" cy="1091045"/>
          </a:xfrm>
          <a:custGeom>
            <a:avLst/>
            <a:gdLst>
              <a:gd name="connsiteX0" fmla="*/ 945573 w 945573"/>
              <a:gd name="connsiteY0" fmla="*/ 0 h 1091045"/>
              <a:gd name="connsiteX1" fmla="*/ 509154 w 945573"/>
              <a:gd name="connsiteY1" fmla="*/ 737754 h 1091045"/>
              <a:gd name="connsiteX2" fmla="*/ 0 w 945573"/>
              <a:gd name="connsiteY2" fmla="*/ 1091045 h 109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5573" h="1091045">
                <a:moveTo>
                  <a:pt x="945573" y="0"/>
                </a:moveTo>
                <a:cubicBezTo>
                  <a:pt x="806161" y="277956"/>
                  <a:pt x="666749" y="555913"/>
                  <a:pt x="509154" y="737754"/>
                </a:cubicBezTo>
                <a:cubicBezTo>
                  <a:pt x="351558" y="919595"/>
                  <a:pt x="86591" y="1026968"/>
                  <a:pt x="0" y="1091045"/>
                </a:cubicBezTo>
              </a:path>
            </a:pathLst>
          </a:custGeom>
          <a:noFill/>
          <a:ln w="38100">
            <a:solidFill>
              <a:srgbClr val="0070C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35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19" grpId="0"/>
      <p:bldP spid="37" grpId="0" animBg="1"/>
      <p:bldP spid="28" grpId="0" animBg="1"/>
      <p:bldP spid="35" grpId="0" animBg="1"/>
      <p:bldP spid="38" grpId="0" animBg="1"/>
    </p:bldLst>
  </p:timing>
</p:sld>
</file>

<file path=ppt/theme/theme1.xml><?xml version="1.0" encoding="utf-8"?>
<a:theme xmlns:a="http://schemas.openxmlformats.org/drawingml/2006/main" name="1_ORANJE">
  <a:themeElements>
    <a:clrScheme name="TM Colors Final">
      <a:dk1>
        <a:srgbClr val="000000"/>
      </a:dk1>
      <a:lt1>
        <a:srgbClr val="FFFFFF"/>
      </a:lt1>
      <a:dk2>
        <a:srgbClr val="00283C"/>
      </a:dk2>
      <a:lt2>
        <a:srgbClr val="FA6432"/>
      </a:lt2>
      <a:accent1>
        <a:srgbClr val="FA6232"/>
      </a:accent1>
      <a:accent2>
        <a:srgbClr val="FFC87B"/>
      </a:accent2>
      <a:accent3>
        <a:srgbClr val="00627B"/>
      </a:accent3>
      <a:accent4>
        <a:srgbClr val="63C8C8"/>
      </a:accent4>
      <a:accent5>
        <a:srgbClr val="86D278"/>
      </a:accent5>
      <a:accent6>
        <a:srgbClr val="C8E163"/>
      </a:accent6>
      <a:hlink>
        <a:srgbClr val="00637C"/>
      </a:hlink>
      <a:folHlink>
        <a:srgbClr val="00637C"/>
      </a:folHlink>
    </a:clrScheme>
    <a:fontScheme name="TM-font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T">
  <a:themeElements>
    <a:clrScheme name="TM Colors Final">
      <a:dk1>
        <a:srgbClr val="000000"/>
      </a:dk1>
      <a:lt1>
        <a:srgbClr val="FFFFFF"/>
      </a:lt1>
      <a:dk2>
        <a:srgbClr val="00283C"/>
      </a:dk2>
      <a:lt2>
        <a:srgbClr val="FA6432"/>
      </a:lt2>
      <a:accent1>
        <a:srgbClr val="FA6232"/>
      </a:accent1>
      <a:accent2>
        <a:srgbClr val="FFC87B"/>
      </a:accent2>
      <a:accent3>
        <a:srgbClr val="00627B"/>
      </a:accent3>
      <a:accent4>
        <a:srgbClr val="63C8C8"/>
      </a:accent4>
      <a:accent5>
        <a:srgbClr val="86D278"/>
      </a:accent5>
      <a:accent6>
        <a:srgbClr val="C8E163"/>
      </a:accent6>
      <a:hlink>
        <a:srgbClr val="00637C"/>
      </a:hlink>
      <a:folHlink>
        <a:srgbClr val="00637C"/>
      </a:folHlink>
    </a:clrScheme>
    <a:fontScheme name="TM-font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230302_TM-PPT-sjabloon_NL_blano.potx" id="{621B2833-8B59-4C66-A52B-E861DF84174C}" vid="{3CEFAEB8-143E-47F5-B033-8BB5351056F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TM_presentatie_16-9</Template>
  <TotalTime>6904</TotalTime>
  <Words>2311</Words>
  <Application>Microsoft Office PowerPoint</Application>
  <PresentationFormat>Widescreen</PresentationFormat>
  <Paragraphs>402</Paragraphs>
  <Slides>33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Aptos</vt:lpstr>
      <vt:lpstr>Arial</vt:lpstr>
      <vt:lpstr>Calibri</vt:lpstr>
      <vt:lpstr>Century Gothic</vt:lpstr>
      <vt:lpstr>Comic Sans MS</vt:lpstr>
      <vt:lpstr>Consolas</vt:lpstr>
      <vt:lpstr>Wingdings</vt:lpstr>
      <vt:lpstr>1_ORANJE</vt:lpstr>
      <vt:lpstr>WIT</vt:lpstr>
      <vt:lpstr>REACT</vt:lpstr>
      <vt:lpstr>State Management</vt:lpstr>
      <vt:lpstr>Why State Management?</vt:lpstr>
      <vt:lpstr>State Management</vt:lpstr>
      <vt:lpstr>State Management Libraries</vt:lpstr>
      <vt:lpstr>Create</vt:lpstr>
      <vt:lpstr>Resources</vt:lpstr>
      <vt:lpstr>App.jsx</vt:lpstr>
      <vt:lpstr>recoil_character_counter.jsx</vt:lpstr>
      <vt:lpstr>Recoil</vt:lpstr>
      <vt:lpstr>Atom</vt:lpstr>
      <vt:lpstr>Create store.js</vt:lpstr>
      <vt:lpstr>Use the State Value</vt:lpstr>
      <vt:lpstr>recoil_value_component.jsx</vt:lpstr>
      <vt:lpstr>recoil_update_component.jsx</vt:lpstr>
      <vt:lpstr>Selector</vt:lpstr>
      <vt:lpstr>store.js</vt:lpstr>
      <vt:lpstr>recoil_selector_component.jsx</vt:lpstr>
      <vt:lpstr>A ToDo List with Recoil</vt:lpstr>
      <vt:lpstr>App.jsx</vt:lpstr>
      <vt:lpstr>todo_list.jsx</vt:lpstr>
      <vt:lpstr>store.js</vt:lpstr>
      <vt:lpstr>todo_item_creator.jsx</vt:lpstr>
      <vt:lpstr>todo_item_creator.jsx (insert)</vt:lpstr>
      <vt:lpstr>todo_item.jsx (delete, edit, toggle)</vt:lpstr>
      <vt:lpstr>Filter our todolist</vt:lpstr>
      <vt:lpstr>Update the todoListFilterState atom</vt:lpstr>
      <vt:lpstr>Filter the todoListState using a Selector</vt:lpstr>
      <vt:lpstr>Add the Filter to TodoList</vt:lpstr>
      <vt:lpstr>The Final Touch, let's add some stats</vt:lpstr>
      <vt:lpstr>Complete todo_list_stats.jsx</vt:lpstr>
      <vt:lpstr>Our Final todolist</vt:lpstr>
      <vt:lpstr>Exercise</vt:lpstr>
    </vt:vector>
  </TitlesOfParts>
  <Company>Thomas More Mechelen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Dynamische webapplicaties in php</dc:title>
  <dc:creator>Miranda Decabooter</dc:creator>
  <cp:lastModifiedBy>Marnick Goossens</cp:lastModifiedBy>
  <cp:revision>614</cp:revision>
  <dcterms:created xsi:type="dcterms:W3CDTF">2015-09-10T12:21:13Z</dcterms:created>
  <dcterms:modified xsi:type="dcterms:W3CDTF">2024-12-26T16:55:17Z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2023-11-23T09:27:22Z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960421bd-146d-46da-8ea9-ca9d90f61522</vt:lpwstr>
  </property>
  <property fmtid="{D5CDD505-2E9C-101B-9397-08002B2CF9AE}" pid="8" name="MSIP_Label_c337be75-dfbb-4261-9834-ac247c7dde13_ContentBits">
    <vt:lpwstr>0</vt:lpwstr>
  </property>
</Properties>
</file>