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10"/>
  </p:notesMasterIdLst>
  <p:handoutMasterIdLst>
    <p:handoutMasterId r:id="rId11"/>
  </p:handoutMasterIdLst>
  <p:sldIdLst>
    <p:sldId id="256" r:id="rId3"/>
    <p:sldId id="411" r:id="rId4"/>
    <p:sldId id="647" r:id="rId5"/>
    <p:sldId id="671" r:id="rId6"/>
    <p:sldId id="668" r:id="rId7"/>
    <p:sldId id="672" r:id="rId8"/>
    <p:sldId id="673" r:id="rId9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5"/>
    <a:srgbClr val="5EA400"/>
    <a:srgbClr val="B1B6BB"/>
    <a:srgbClr val="50C6DD"/>
    <a:srgbClr val="FFF7D0"/>
    <a:srgbClr val="6F777F"/>
    <a:srgbClr val="90979E"/>
    <a:srgbClr val="565657"/>
    <a:srgbClr val="81A8C9"/>
    <a:srgbClr val="09D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4940" autoAdjust="0"/>
  </p:normalViewPr>
  <p:slideViewPr>
    <p:cSldViewPr showGuides="1">
      <p:cViewPr varScale="1">
        <p:scale>
          <a:sx n="84" d="100"/>
          <a:sy n="84" d="100"/>
        </p:scale>
        <p:origin x="16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28/11/2024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mutation</a:t>
            </a:r>
            <a:r>
              <a:rPr lang="nl-BE" dirty="0"/>
              <a:t> {</a:t>
            </a:r>
          </a:p>
          <a:p>
            <a:r>
              <a:rPr lang="nl-BE" dirty="0"/>
              <a:t>  </a:t>
            </a:r>
            <a:r>
              <a:rPr lang="nl-BE" dirty="0" err="1"/>
              <a:t>insert_contacts</a:t>
            </a:r>
            <a:r>
              <a:rPr lang="nl-BE" dirty="0"/>
              <a:t>(</a:t>
            </a:r>
            <a:r>
              <a:rPr lang="nl-BE" dirty="0" err="1"/>
              <a:t>objects</a:t>
            </a:r>
            <a:r>
              <a:rPr lang="nl-BE" dirty="0"/>
              <a:t>: [</a:t>
            </a:r>
          </a:p>
          <a:p>
            <a:r>
              <a:rPr lang="nl-BE" dirty="0"/>
              <a:t>    {</a:t>
            </a:r>
            <a:r>
              <a:rPr lang="nl-BE" dirty="0" err="1"/>
              <a:t>name:"Jones</a:t>
            </a:r>
            <a:r>
              <a:rPr lang="nl-BE" dirty="0"/>
              <a:t>, Jeff", </a:t>
            </a:r>
            <a:r>
              <a:rPr lang="nl-BE" dirty="0" err="1"/>
              <a:t>category_id</a:t>
            </a:r>
            <a:r>
              <a:rPr lang="nl-BE" dirty="0"/>
              <a:t>: 1, phone:"0032 14 263541"},</a:t>
            </a:r>
          </a:p>
          <a:p>
            <a:r>
              <a:rPr lang="nl-BE" dirty="0"/>
              <a:t>    {</a:t>
            </a:r>
            <a:r>
              <a:rPr lang="nl-BE" dirty="0" err="1"/>
              <a:t>name:"Smith</a:t>
            </a:r>
            <a:r>
              <a:rPr lang="nl-BE" dirty="0"/>
              <a:t>, </a:t>
            </a:r>
            <a:r>
              <a:rPr lang="nl-BE" dirty="0" err="1"/>
              <a:t>Olive</a:t>
            </a:r>
            <a:r>
              <a:rPr lang="nl-BE" dirty="0"/>
              <a:t>", </a:t>
            </a:r>
            <a:r>
              <a:rPr lang="nl-BE" dirty="0" err="1"/>
              <a:t>category_id</a:t>
            </a:r>
            <a:r>
              <a:rPr lang="nl-BE" dirty="0"/>
              <a:t>: 3, phone:"0032 479 653214"},</a:t>
            </a:r>
          </a:p>
          <a:p>
            <a:r>
              <a:rPr lang="nl-BE" dirty="0"/>
              <a:t>    {</a:t>
            </a:r>
            <a:r>
              <a:rPr lang="nl-BE" dirty="0" err="1"/>
              <a:t>name:"Brown</a:t>
            </a:r>
            <a:r>
              <a:rPr lang="nl-BE" dirty="0"/>
              <a:t>, Amelia", </a:t>
            </a:r>
            <a:r>
              <a:rPr lang="nl-BE" dirty="0" err="1"/>
              <a:t>category_id</a:t>
            </a:r>
            <a:r>
              <a:rPr lang="nl-BE" dirty="0"/>
              <a:t>: 8, phone:"0032 465 005202"},</a:t>
            </a:r>
          </a:p>
          <a:p>
            <a:r>
              <a:rPr lang="nl-BE" dirty="0"/>
              <a:t>    {</a:t>
            </a:r>
            <a:r>
              <a:rPr lang="nl-BE" dirty="0" err="1"/>
              <a:t>name:"Johnson</a:t>
            </a:r>
            <a:r>
              <a:rPr lang="nl-BE" dirty="0"/>
              <a:t>, Rick", </a:t>
            </a:r>
            <a:r>
              <a:rPr lang="nl-BE" dirty="0" err="1"/>
              <a:t>category_id</a:t>
            </a:r>
            <a:r>
              <a:rPr lang="nl-BE" dirty="0"/>
              <a:t>: 3, phone:"0032 14 587523"},</a:t>
            </a:r>
          </a:p>
          <a:p>
            <a:r>
              <a:rPr lang="nl-BE" dirty="0"/>
              <a:t>    {</a:t>
            </a:r>
            <a:r>
              <a:rPr lang="nl-BE" dirty="0" err="1"/>
              <a:t>name:"Wilson</a:t>
            </a:r>
            <a:r>
              <a:rPr lang="nl-BE" dirty="0"/>
              <a:t>, Bart", </a:t>
            </a:r>
            <a:r>
              <a:rPr lang="nl-BE" dirty="0" err="1"/>
              <a:t>category_id</a:t>
            </a:r>
            <a:r>
              <a:rPr lang="nl-BE" dirty="0"/>
              <a:t>: 1, phone:"0032 479 632541"},</a:t>
            </a:r>
          </a:p>
          <a:p>
            <a:r>
              <a:rPr lang="nl-BE" dirty="0"/>
              <a:t>  ]) {</a:t>
            </a:r>
          </a:p>
          <a:p>
            <a:r>
              <a:rPr lang="nl-BE" dirty="0"/>
              <a:t>    </a:t>
            </a:r>
            <a:r>
              <a:rPr lang="nl-BE" dirty="0" err="1"/>
              <a:t>affected_rows</a:t>
            </a:r>
            <a:endParaRPr lang="nl-BE" dirty="0"/>
          </a:p>
          <a:p>
            <a:r>
              <a:rPr lang="nl-BE" dirty="0"/>
              <a:t>  }</a:t>
            </a:r>
          </a:p>
          <a:p>
            <a:r>
              <a:rPr lang="nl-BE" dirty="0"/>
              <a:t>}</a:t>
            </a:r>
          </a:p>
          <a:p>
            <a:endParaRPr lang="nl-BE" dirty="0"/>
          </a:p>
          <a:p>
            <a:r>
              <a:rPr lang="nl-BE" dirty="0" err="1"/>
              <a:t>mutation</a:t>
            </a:r>
            <a:r>
              <a:rPr lang="nl-BE" dirty="0"/>
              <a:t> {</a:t>
            </a:r>
          </a:p>
          <a:p>
            <a:r>
              <a:rPr lang="nl-BE" dirty="0"/>
              <a:t>  </a:t>
            </a:r>
            <a:r>
              <a:rPr lang="nl-BE" dirty="0" err="1"/>
              <a:t>insert_categories</a:t>
            </a:r>
            <a:r>
              <a:rPr lang="nl-BE" dirty="0"/>
              <a:t>(</a:t>
            </a:r>
            <a:r>
              <a:rPr lang="nl-BE" dirty="0" err="1"/>
              <a:t>objects</a:t>
            </a:r>
            <a:r>
              <a:rPr lang="nl-BE" dirty="0"/>
              <a:t>: [</a:t>
            </a:r>
          </a:p>
          <a:p>
            <a:r>
              <a:rPr lang="nl-BE" dirty="0"/>
              <a:t>    {</a:t>
            </a:r>
            <a:r>
              <a:rPr lang="nl-BE" dirty="0" err="1"/>
              <a:t>id</a:t>
            </a:r>
            <a:r>
              <a:rPr lang="nl-BE" dirty="0"/>
              <a:t>: 1, </a:t>
            </a:r>
            <a:r>
              <a:rPr lang="nl-BE" dirty="0" err="1"/>
              <a:t>name:"family</a:t>
            </a:r>
            <a:r>
              <a:rPr lang="nl-BE" dirty="0"/>
              <a:t>"},</a:t>
            </a:r>
          </a:p>
          <a:p>
            <a:r>
              <a:rPr lang="nl-BE" dirty="0"/>
              <a:t>    {</a:t>
            </a:r>
            <a:r>
              <a:rPr lang="nl-BE" dirty="0" err="1"/>
              <a:t>id</a:t>
            </a:r>
            <a:r>
              <a:rPr lang="nl-BE" dirty="0"/>
              <a:t>: 3, name:"</a:t>
            </a:r>
            <a:r>
              <a:rPr lang="nl-BE" dirty="0" err="1"/>
              <a:t>work</a:t>
            </a:r>
            <a:r>
              <a:rPr lang="nl-BE" dirty="0"/>
              <a:t>"},</a:t>
            </a:r>
          </a:p>
          <a:p>
            <a:r>
              <a:rPr lang="nl-BE" dirty="0"/>
              <a:t>    {</a:t>
            </a:r>
            <a:r>
              <a:rPr lang="nl-BE" dirty="0" err="1"/>
              <a:t>id</a:t>
            </a:r>
            <a:r>
              <a:rPr lang="nl-BE" dirty="0"/>
              <a:t>: 8, name:"</a:t>
            </a:r>
            <a:r>
              <a:rPr lang="nl-BE" dirty="0" err="1"/>
              <a:t>friends</a:t>
            </a:r>
            <a:r>
              <a:rPr lang="nl-BE" dirty="0"/>
              <a:t>"}</a:t>
            </a:r>
          </a:p>
          <a:p>
            <a:r>
              <a:rPr lang="nl-BE" dirty="0"/>
              <a:t>  ]) {</a:t>
            </a:r>
          </a:p>
          <a:p>
            <a:r>
              <a:rPr lang="nl-BE" dirty="0"/>
              <a:t>    </a:t>
            </a:r>
            <a:r>
              <a:rPr lang="nl-BE" dirty="0" err="1"/>
              <a:t>affected_rows</a:t>
            </a:r>
            <a:endParaRPr lang="nl-BE" dirty="0"/>
          </a:p>
          <a:p>
            <a:r>
              <a:rPr lang="nl-BE" dirty="0"/>
              <a:t>  }</a:t>
            </a:r>
          </a:p>
          <a:p>
            <a:r>
              <a:rPr lang="nl-BE" dirty="0"/>
              <a:t>}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488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5101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863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27996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867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6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731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266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9958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18474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36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57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991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8317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9424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176552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318193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116126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671120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929663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791267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76329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45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181199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765485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842886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987345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3003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2191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573846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84193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90656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124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713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4838851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024817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438461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917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6340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51148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973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7768093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4064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8759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210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512187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37360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42346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252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06218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33728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0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394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89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80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743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28 november 2024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9860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28 november 2024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4179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hasura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REACT NATIVE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5: </a:t>
            </a:r>
            <a:r>
              <a:rPr lang="en-US" dirty="0" err="1"/>
              <a:t>GraphQL</a:t>
            </a:r>
            <a:r>
              <a:rPr lang="en-US" dirty="0"/>
              <a:t> Mutations</a:t>
            </a:r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GraphQL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fr-BE" dirty="0"/>
              <a:t>Mutations</a:t>
            </a:r>
          </a:p>
          <a:p>
            <a:endParaRPr lang="nl-BE" sz="2400" dirty="0"/>
          </a:p>
          <a:p>
            <a:endParaRPr lang="fr-B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A9B3DA-387A-F757-DD1F-F3245106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379542"/>
            <a:ext cx="3816424" cy="41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2A84D9-8BFF-D1D2-D7EB-19E7C1E7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Our</a:t>
            </a:r>
            <a:r>
              <a:rPr lang="nl-BE" dirty="0"/>
              <a:t> Goal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C274F8-F301-2AE4-D6B2-70E546F71E5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8" name="Afbeelding 7" descr="Afbeelding met tekst, schermopname, Besturingssysteem, Computerpictogram&#10;&#10;Automatisch gegenereerde beschrijving">
            <a:extLst>
              <a:ext uri="{FF2B5EF4-FFF2-40B4-BE49-F238E27FC236}">
                <a16:creationId xmlns:a16="http://schemas.microsoft.com/office/drawing/2014/main" id="{725F6484-9E74-403D-DE1F-B27D35EEF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418356"/>
            <a:ext cx="2709580" cy="6021288"/>
          </a:xfrm>
          <a:prstGeom prst="roundRect">
            <a:avLst>
              <a:gd name="adj" fmla="val 5556"/>
            </a:avLst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6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5EAA8-A00E-7E74-5D1F-7DDEA7F9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GraphQL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1CDFA3A-C657-7B67-324E-5F6311884A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4</a:t>
            </a:fld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2B6AD3-7F73-FBD3-DAFC-05BD5FE258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sz="2400" dirty="0">
                <a:hlinkClick r:id="rId3"/>
              </a:rPr>
              <a:t>https://cloud.hasura.io/</a:t>
            </a:r>
            <a:endParaRPr lang="nl-BE" sz="2400" dirty="0"/>
          </a:p>
          <a:p>
            <a:endParaRPr lang="nl-BE" dirty="0"/>
          </a:p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contacts</a:t>
            </a:r>
            <a:r>
              <a:rPr lang="nl-BE" dirty="0"/>
              <a:t> &amp; </a:t>
            </a:r>
            <a:r>
              <a:rPr lang="nl-BE" dirty="0" err="1"/>
              <a:t>categories</a:t>
            </a:r>
            <a:endParaRPr lang="nl-BE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80098FC-0DA6-F7DB-956D-C711B39D5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56700"/>
              </p:ext>
            </p:extLst>
          </p:nvPr>
        </p:nvGraphicFramePr>
        <p:xfrm>
          <a:off x="6829425" y="912813"/>
          <a:ext cx="3271838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afbeelding" r:id="rId4" imgW="2476440" imgH="3809880" progId="Paint.Picture">
                  <p:embed/>
                </p:oleObj>
              </mc:Choice>
              <mc:Fallback>
                <p:oleObj name="Bitmapafbeelding" r:id="rId4" imgW="2476440" imgH="3809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9425" y="912813"/>
                        <a:ext cx="3271838" cy="503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51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8B44-1243-1157-921D-BB5A1E3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Contacts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0331801-2887-91C3-4343-E1C653E9A8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5</a:t>
            </a:fld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949B66-CC88-518C-597C-EB40C8DC82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create-expo-app@latest</a:t>
            </a:r>
            <a:r>
              <a:rPr lang="en-US" dirty="0"/>
              <a:t> lesson5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run reset-project</a:t>
            </a:r>
          </a:p>
          <a:p>
            <a:endParaRPr lang="en-US" dirty="0"/>
          </a:p>
          <a:p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@apollo/client </a:t>
            </a:r>
            <a:r>
              <a:rPr lang="de-DE" dirty="0" err="1"/>
              <a:t>graphql</a:t>
            </a:r>
            <a:endParaRPr lang="de-DE" dirty="0"/>
          </a:p>
          <a:p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-native-</a:t>
            </a:r>
            <a:r>
              <a:rPr lang="de-DE" dirty="0" err="1"/>
              <a:t>phone</a:t>
            </a:r>
            <a:r>
              <a:rPr lang="de-DE" dirty="0"/>
              <a:t>-</a:t>
            </a:r>
            <a:r>
              <a:rPr lang="de-DE" dirty="0" err="1"/>
              <a:t>call</a:t>
            </a:r>
            <a:endParaRPr lang="de-DE" dirty="0"/>
          </a:p>
          <a:p>
            <a:r>
              <a:rPr lang="en-US" dirty="0" err="1"/>
              <a:t>npm</a:t>
            </a:r>
            <a:r>
              <a:rPr lang="en-US" dirty="0"/>
              <a:t> install @react-native-picker/picker</a:t>
            </a:r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dirty="0" err="1"/>
              <a:t>index.tsx</a:t>
            </a:r>
            <a:endParaRPr lang="en-US" dirty="0"/>
          </a:p>
          <a:p>
            <a:r>
              <a:rPr lang="en-US" dirty="0"/>
              <a:t>Copy Resources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expo start</a:t>
            </a:r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9226457-40F8-D97D-7771-D0994D3E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79" y="346348"/>
            <a:ext cx="3525037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7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1D090-DE7D-A88F-99E2-B5F15E6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TODO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543C6ED-EAF6-3CB3-83F0-33DA2710A5B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6</a:t>
            </a:fld>
            <a:endParaRPr lang="en-BE"/>
          </a:p>
        </p:txBody>
      </p:sp>
      <p:pic>
        <p:nvPicPr>
          <p:cNvPr id="5" name="Afbeelding 4" descr="Afbeelding met tekst, schermopname, Besturingssysteem, Computerpictogram&#10;&#10;Automatisch gegenereerde beschrijving">
            <a:extLst>
              <a:ext uri="{FF2B5EF4-FFF2-40B4-BE49-F238E27FC236}">
                <a16:creationId xmlns:a16="http://schemas.microsoft.com/office/drawing/2014/main" id="{FD91D3CA-9F97-85FC-CA4D-167EBD1496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767131"/>
            <a:ext cx="2080523" cy="4623383"/>
          </a:xfrm>
          <a:prstGeom prst="roundRect">
            <a:avLst>
              <a:gd name="adj" fmla="val 5556"/>
            </a:avLst>
          </a:prstGeom>
          <a:ln w="19050"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E811100-2C77-DF56-43E0-AEF3B9A5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14" y="1711841"/>
            <a:ext cx="2706663" cy="4733964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2B29DCC0-6887-4272-D3CB-1DBA1C10EBF7}"/>
              </a:ext>
            </a:extLst>
          </p:cNvPr>
          <p:cNvSpPr/>
          <p:nvPr/>
        </p:nvSpPr>
        <p:spPr>
          <a:xfrm>
            <a:off x="5735960" y="3758168"/>
            <a:ext cx="1080120" cy="792088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10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17EF-4873-FA38-31E6-73D9CB6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8F87AA-33EE-AD1E-8F60-A0A85C40E9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7</a:t>
            </a:fld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E4865B-8FB6-19B5-6491-EC0DF63BC8D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 err="1"/>
              <a:t>Insert</a:t>
            </a:r>
            <a:endParaRPr lang="nl-BE" dirty="0"/>
          </a:p>
          <a:p>
            <a:r>
              <a:rPr lang="nl-BE" dirty="0"/>
              <a:t>Delete</a:t>
            </a:r>
          </a:p>
          <a:p>
            <a:endParaRPr lang="nl-BE" dirty="0"/>
          </a:p>
          <a:p>
            <a:r>
              <a:rPr lang="nl-BE" dirty="0"/>
              <a:t>Fix order </a:t>
            </a:r>
            <a:r>
              <a:rPr lang="nl-BE" dirty="0" err="1"/>
              <a:t>problems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mutation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4202475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1D020C-F5BA-446E-BFB2-6A80B344FE53}">
  <we:reference id="b0430364-2ab6-47cd-907e-f8b72239b204" version="3.19.222.0" store="EXCatalog" storeType="EXCatalog"/>
  <we:alternateReferences>
    <we:reference id="WA200000729" version="3.19.222.0" store="nl-BE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8797</TotalTime>
  <Words>246</Words>
  <Application>Microsoft Office PowerPoint</Application>
  <PresentationFormat>Breedbeeld</PresentationFormat>
  <Paragraphs>58</Paragraphs>
  <Slides>7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1_ORANJE</vt:lpstr>
      <vt:lpstr>WIT</vt:lpstr>
      <vt:lpstr>Bitmapafbeelding</vt:lpstr>
      <vt:lpstr>REACT NATIVE</vt:lpstr>
      <vt:lpstr>GraphQL</vt:lpstr>
      <vt:lpstr>Our Goal</vt:lpstr>
      <vt:lpstr>GraphQL</vt:lpstr>
      <vt:lpstr>Contacts</vt:lpstr>
      <vt:lpstr>TODO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594</cp:revision>
  <dcterms:created xsi:type="dcterms:W3CDTF">2015-09-10T12:21:13Z</dcterms:created>
  <dcterms:modified xsi:type="dcterms:W3CDTF">2024-11-28T06:42:55Z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2023-12-05T10:11:37Z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cf7c0dae-84ab-4c52-99d5-3abc28eab866</vt:lpwstr>
  </property>
  <property fmtid="{D5CDD505-2E9C-101B-9397-08002B2CF9AE}" pid="8" name="MSIP_Label_c337be75-dfbb-4261-9834-ac247c7dde13_ContentBits">
    <vt:lpwstr>0</vt:lpwstr>
  </property>
</Properties>
</file>