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8"/>
  </p:notesMasterIdLst>
  <p:sldIdLst>
    <p:sldId id="257" r:id="rId2"/>
    <p:sldId id="258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21FF"/>
    <a:srgbClr val="20D5FE"/>
    <a:srgbClr val="F9F9F9"/>
    <a:srgbClr val="595959"/>
    <a:srgbClr val="92E264"/>
    <a:srgbClr val="14E3A7"/>
    <a:srgbClr val="86DC48"/>
    <a:srgbClr val="F4F4F4"/>
    <a:srgbClr val="87B951"/>
    <a:srgbClr val="F75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09"/>
    <p:restoredTop sz="94574"/>
  </p:normalViewPr>
  <p:slideViewPr>
    <p:cSldViewPr snapToGrid="0" snapToObjects="1">
      <p:cViewPr>
        <p:scale>
          <a:sx n="48" d="100"/>
          <a:sy n="48" d="100"/>
        </p:scale>
        <p:origin x="2248" y="17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87814-3688-D54E-8137-F06BF04CFF77}" type="datetimeFigureOut">
              <a:rPr kumimoji="1" lang="zh-CN" altLang="en-US" smtClean="0"/>
              <a:t>2019/11/29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0F8C3-27AC-E042-A4EA-08E3C6834E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210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47402-115A-304A-BAB5-6B51B9952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CAE6F4-F4E7-0442-9F9B-269B7E7A8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2226EE-E6F3-9C40-9013-30C57833A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77BB-2F6C-184F-A526-6B082B39DE36}" type="datetimeFigureOut">
              <a:rPr kumimoji="1" lang="zh-CN" altLang="en-US" smtClean="0"/>
              <a:t>2019/11/29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44565C-CFCE-2E4D-897D-EF5CFEE6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D3DC5D-0104-614C-A6A8-7A529A1D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42E0-BF23-FE4F-90D0-F64C2A3307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394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878-2A05-BF49-99F2-F15CE605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041891-AFA4-7643-BEED-FCDCB43D7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036D7-3DB1-5941-80F3-CCDB3E97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77BB-2F6C-184F-A526-6B082B39DE36}" type="datetimeFigureOut">
              <a:rPr kumimoji="1" lang="zh-CN" altLang="en-US" smtClean="0"/>
              <a:t>2019/11/29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B35921-2C03-E043-AC78-BF949E8F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C4A74A-9483-F049-9967-F3C05D03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42E0-BF23-FE4F-90D0-F64C2A3307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993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065EDD-5EF5-C948-B0DC-9D242C473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CCBBCD-5595-1C43-A079-63D66F83C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6795CF-C514-264F-890D-59E1561C8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77BB-2F6C-184F-A526-6B082B39DE36}" type="datetimeFigureOut">
              <a:rPr kumimoji="1" lang="zh-CN" altLang="en-US" smtClean="0"/>
              <a:t>2019/11/29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1DEE04-A133-CD46-920A-9639E8B6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108A20-4DFB-4342-92EA-1CE08A5B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42E0-BF23-FE4F-90D0-F64C2A3307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510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B7B9A-A1D6-2644-9AE6-240628DC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B2BE8E-F1B2-354A-9570-D59A644DF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EB5B2-DB80-4441-911E-30EA25C6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77BB-2F6C-184F-A526-6B082B39DE36}" type="datetimeFigureOut">
              <a:rPr kumimoji="1" lang="zh-CN" altLang="en-US" smtClean="0"/>
              <a:t>2019/11/29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4DF82-7545-0A43-86CD-047BB0BA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3F9CDE-F952-EA4A-A269-B0273A55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42E0-BF23-FE4F-90D0-F64C2A3307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055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E370C-9078-4E44-A313-703BABAE6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10E4DA-3BEE-2143-B41D-86CAA4F38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2F5FD0-C9E7-8341-9F48-C2424CA6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77BB-2F6C-184F-A526-6B082B39DE36}" type="datetimeFigureOut">
              <a:rPr kumimoji="1" lang="zh-CN" altLang="en-US" smtClean="0"/>
              <a:t>2019/11/29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7FD872-2076-314D-A3F6-2D7C632C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5F5461-859C-1444-9786-12DC7A36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42E0-BF23-FE4F-90D0-F64C2A3307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939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49A82-7620-5546-9388-D52734E70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E24CDF-4574-434D-9576-8044D3DDE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DFF406-7C97-B84E-AAA2-ADBDA3EE4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BAF847-0270-504B-9B51-9167A0B5F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77BB-2F6C-184F-A526-6B082B39DE36}" type="datetimeFigureOut">
              <a:rPr kumimoji="1" lang="zh-CN" altLang="en-US" smtClean="0"/>
              <a:t>2019/11/29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2C5D45-37A8-1642-AB58-BD8F4B4F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B8BCE5-6339-1F48-9592-A76BE0697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42E0-BF23-FE4F-90D0-F64C2A3307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329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DE271-2A74-EC4C-9A42-E3E73D29C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424C96-CCF8-E54F-B9DD-4E54CD2D4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152A1E-A227-324A-8C3D-326CBA60B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DD3725-2777-8D4E-95BF-07F59E1C0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ACD3D0-EBD6-EC4B-A8B9-5C51CCA29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F057AB-2CE9-374E-BE83-3BB439E9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77BB-2F6C-184F-A526-6B082B39DE36}" type="datetimeFigureOut">
              <a:rPr kumimoji="1" lang="zh-CN" altLang="en-US" smtClean="0"/>
              <a:t>2019/11/29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F2E35F-0F06-CB44-B027-7206DE30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4BF034-24C5-0242-9BB8-4FD60FD0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42E0-BF23-FE4F-90D0-F64C2A3307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536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4E410-CE5F-AF46-A9A2-35F50FF0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0F8DDE-3F4B-E941-9DBF-56AD906E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77BB-2F6C-184F-A526-6B082B39DE36}" type="datetimeFigureOut">
              <a:rPr kumimoji="1" lang="zh-CN" altLang="en-US" smtClean="0"/>
              <a:t>2019/11/29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74E8F5-C047-F94D-84BF-0D7868A1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890770-5203-8C44-8ABF-840A8796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42E0-BF23-FE4F-90D0-F64C2A3307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843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025C90-BF9C-5042-8131-43EF09E4E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77BB-2F6C-184F-A526-6B082B39DE36}" type="datetimeFigureOut">
              <a:rPr kumimoji="1" lang="zh-CN" altLang="en-US" smtClean="0"/>
              <a:t>2019/11/29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B10A80-24C9-EA4D-A4D9-8D433E24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577C63-2A4A-4F47-9745-C20E946A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42E0-BF23-FE4F-90D0-F64C2A3307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229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101DF-1141-F145-B716-F6346F18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643BF-44B2-5B4A-B641-B53B44FDA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2E94AD-3D37-8D4B-B419-BF1920888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8A2211-3646-D743-8E20-98E2295C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77BB-2F6C-184F-A526-6B082B39DE36}" type="datetimeFigureOut">
              <a:rPr kumimoji="1" lang="zh-CN" altLang="en-US" smtClean="0"/>
              <a:t>2019/11/29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0F0E69-47A5-784F-AAA7-BD695C76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DEFDD3-45EC-A544-8310-E8D33609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42E0-BF23-FE4F-90D0-F64C2A3307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558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829E3-40C8-AD44-81EA-A93A8458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2AC2DB-AB16-7A40-ADF5-EB006A27E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823AF0-FC8B-F147-B0B7-84F3D52F7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4C3527-1673-B649-80F0-FE5B98F4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77BB-2F6C-184F-A526-6B082B39DE36}" type="datetimeFigureOut">
              <a:rPr kumimoji="1" lang="zh-CN" altLang="en-US" smtClean="0"/>
              <a:t>2019/11/29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A75F95-F4C7-004E-A452-695577908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467BAC-643F-E141-A90B-C24D8D781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42E0-BF23-FE4F-90D0-F64C2A3307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147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F16D31-AD01-DC4E-BC59-19E3B97AA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19ED10-7B8E-2946-B013-BBAC80FF1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E75E2B-5920-6D49-8F9A-706F4AB17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B77BB-2F6C-184F-A526-6B082B39DE36}" type="datetimeFigureOut">
              <a:rPr kumimoji="1" lang="zh-CN" altLang="en-US" smtClean="0"/>
              <a:t>2019/11/29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2E98D-9BE8-6640-A500-DDD287440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25DAAB-333F-8946-BC6E-C963FB893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842E0-BF23-FE4F-90D0-F64C2A3307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56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80EAD795-5FF5-DD4C-B9DD-8C7ADF4FD661}"/>
              </a:ext>
            </a:extLst>
          </p:cNvPr>
          <p:cNvGrpSpPr/>
          <p:nvPr/>
        </p:nvGrpSpPr>
        <p:grpSpPr>
          <a:xfrm>
            <a:off x="6437520" y="701352"/>
            <a:ext cx="5455295" cy="5455295"/>
            <a:chOff x="6437520" y="701352"/>
            <a:chExt cx="5455295" cy="5455295"/>
          </a:xfrm>
        </p:grpSpPr>
        <p:sp>
          <p:nvSpPr>
            <p:cNvPr id="242" name="椭圆 241">
              <a:extLst>
                <a:ext uri="{FF2B5EF4-FFF2-40B4-BE49-F238E27FC236}">
                  <a16:creationId xmlns:a16="http://schemas.microsoft.com/office/drawing/2014/main" id="{4757E9FC-23DE-154B-96A0-9418D5957B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114" y="1099946"/>
              <a:ext cx="4658107" cy="4658107"/>
            </a:xfrm>
            <a:prstGeom prst="ellipse">
              <a:avLst/>
            </a:prstGeom>
            <a:solidFill>
              <a:srgbClr val="F2F2F2"/>
            </a:solidFill>
            <a:ln w="12700">
              <a:noFill/>
            </a:ln>
            <a:effectLst>
              <a:innerShdw blurRad="177800">
                <a:schemeClr val="bg1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41CB1482-0106-A14B-844A-8633E8F942CB}"/>
                </a:ext>
              </a:extLst>
            </p:cNvPr>
            <p:cNvGrpSpPr/>
            <p:nvPr/>
          </p:nvGrpSpPr>
          <p:grpSpPr>
            <a:xfrm>
              <a:off x="6437520" y="701352"/>
              <a:ext cx="5455295" cy="5455295"/>
              <a:chOff x="3368345" y="504765"/>
              <a:chExt cx="5455295" cy="5455295"/>
            </a:xfrm>
          </p:grpSpPr>
          <p:grpSp>
            <p:nvGrpSpPr>
              <p:cNvPr id="175" name="组合 174">
                <a:extLst>
                  <a:ext uri="{FF2B5EF4-FFF2-40B4-BE49-F238E27FC236}">
                    <a16:creationId xmlns:a16="http://schemas.microsoft.com/office/drawing/2014/main" id="{9B85DEE2-834E-9244-BA3E-B58EE0E9230D}"/>
                  </a:ext>
                </a:extLst>
              </p:cNvPr>
              <p:cNvGrpSpPr/>
              <p:nvPr/>
            </p:nvGrpSpPr>
            <p:grpSpPr>
              <a:xfrm>
                <a:off x="4375907" y="1516408"/>
                <a:ext cx="3440172" cy="3440172"/>
                <a:chOff x="4375913" y="1517646"/>
                <a:chExt cx="3440172" cy="3440172"/>
              </a:xfrm>
            </p:grpSpPr>
            <p:grpSp>
              <p:nvGrpSpPr>
                <p:cNvPr id="238" name="组合 237">
                  <a:extLst>
                    <a:ext uri="{FF2B5EF4-FFF2-40B4-BE49-F238E27FC236}">
                      <a16:creationId xmlns:a16="http://schemas.microsoft.com/office/drawing/2014/main" id="{AB798F4B-BA99-304E-B390-FFCC0A1EED6B}"/>
                    </a:ext>
                  </a:extLst>
                </p:cNvPr>
                <p:cNvGrpSpPr/>
                <p:nvPr/>
              </p:nvGrpSpPr>
              <p:grpSpPr>
                <a:xfrm>
                  <a:off x="4375913" y="1517646"/>
                  <a:ext cx="3440172" cy="3440172"/>
                  <a:chOff x="4375908" y="1517646"/>
                  <a:chExt cx="3440172" cy="3440172"/>
                </a:xfrm>
              </p:grpSpPr>
              <p:pic>
                <p:nvPicPr>
                  <p:cNvPr id="240" name="图形 239">
                    <a:extLst>
                      <a:ext uri="{FF2B5EF4-FFF2-40B4-BE49-F238E27FC236}">
                        <a16:creationId xmlns:a16="http://schemas.microsoft.com/office/drawing/2014/main" id="{174C2B36-BD71-EB41-88A0-3A0216C289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75908" y="1517646"/>
                    <a:ext cx="3440172" cy="3440172"/>
                  </a:xfrm>
                  <a:prstGeom prst="rect">
                    <a:avLst/>
                  </a:prstGeom>
                  <a:effectLst>
                    <a:outerShdw blurRad="190500" dist="635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241" name="椭圆 240">
                    <a:extLst>
                      <a:ext uri="{FF2B5EF4-FFF2-40B4-BE49-F238E27FC236}">
                        <a16:creationId xmlns:a16="http://schemas.microsoft.com/office/drawing/2014/main" id="{65B8B882-DAE2-A94F-9C05-7CE26DA02664}"/>
                      </a:ext>
                    </a:extLst>
                  </p:cNvPr>
                  <p:cNvSpPr/>
                  <p:nvPr/>
                </p:nvSpPr>
                <p:spPr>
                  <a:xfrm>
                    <a:off x="5587987" y="2728488"/>
                    <a:ext cx="1016014" cy="1016014"/>
                  </a:xfrm>
                  <a:prstGeom prst="ellipse">
                    <a:avLst/>
                  </a:prstGeom>
                  <a:solidFill>
                    <a:srgbClr val="7671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239" name="椭圆 238">
                  <a:extLst>
                    <a:ext uri="{FF2B5EF4-FFF2-40B4-BE49-F238E27FC236}">
                      <a16:creationId xmlns:a16="http://schemas.microsoft.com/office/drawing/2014/main" id="{7789D7DA-7C21-A444-99E4-8F7BF0EFC1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84519" y="2825015"/>
                  <a:ext cx="822960" cy="82296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76" name="同心圆 175">
                <a:extLst>
                  <a:ext uri="{FF2B5EF4-FFF2-40B4-BE49-F238E27FC236}">
                    <a16:creationId xmlns:a16="http://schemas.microsoft.com/office/drawing/2014/main" id="{B197D2A3-06DB-3C4C-A45F-328B85D3434A}"/>
                  </a:ext>
                </a:extLst>
              </p:cNvPr>
              <p:cNvSpPr/>
              <p:nvPr/>
            </p:nvSpPr>
            <p:spPr>
              <a:xfrm>
                <a:off x="3368345" y="504765"/>
                <a:ext cx="5455295" cy="5455295"/>
              </a:xfrm>
              <a:prstGeom prst="donut">
                <a:avLst>
                  <a:gd name="adj" fmla="val 675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schemeClr val="bg1">
                    <a:lumMod val="7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7" name="组合 176">
                <a:extLst>
                  <a:ext uri="{FF2B5EF4-FFF2-40B4-BE49-F238E27FC236}">
                    <a16:creationId xmlns:a16="http://schemas.microsoft.com/office/drawing/2014/main" id="{FE6DFDFA-528B-3746-ABFB-2FF5CBA50FD6}"/>
                  </a:ext>
                </a:extLst>
              </p:cNvPr>
              <p:cNvGrpSpPr/>
              <p:nvPr/>
            </p:nvGrpSpPr>
            <p:grpSpPr>
              <a:xfrm>
                <a:off x="3828740" y="970720"/>
                <a:ext cx="4534506" cy="4531548"/>
                <a:chOff x="3828740" y="970720"/>
                <a:chExt cx="4534506" cy="4531548"/>
              </a:xfrm>
            </p:grpSpPr>
            <p:cxnSp>
              <p:nvCxnSpPr>
                <p:cNvPr id="178" name="直线连接符 177">
                  <a:extLst>
                    <a:ext uri="{FF2B5EF4-FFF2-40B4-BE49-F238E27FC236}">
                      <a16:creationId xmlns:a16="http://schemas.microsoft.com/office/drawing/2014/main" id="{CD89698F-2245-F847-8B82-A2619F3D5B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608" y="970720"/>
                  <a:ext cx="1" cy="252863"/>
                </a:xfrm>
                <a:prstGeom prst="line">
                  <a:avLst/>
                </a:prstGeom>
                <a:ln w="508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直线连接符 178">
                  <a:extLst>
                    <a:ext uri="{FF2B5EF4-FFF2-40B4-BE49-F238E27FC236}">
                      <a16:creationId xmlns:a16="http://schemas.microsoft.com/office/drawing/2014/main" id="{AA761132-597D-6A42-920F-C5C842D912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955171" y="3105984"/>
                  <a:ext cx="1" cy="252863"/>
                </a:xfrm>
                <a:prstGeom prst="line">
                  <a:avLst/>
                </a:prstGeom>
                <a:ln w="508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直线连接符 179">
                  <a:extLst>
                    <a:ext uri="{FF2B5EF4-FFF2-40B4-BE49-F238E27FC236}">
                      <a16:creationId xmlns:a16="http://schemas.microsoft.com/office/drawing/2014/main" id="{BB52C687-77B0-F946-8DAF-FBC878B62E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6096612" y="5249405"/>
                  <a:ext cx="1" cy="252863"/>
                </a:xfrm>
                <a:prstGeom prst="line">
                  <a:avLst/>
                </a:prstGeom>
                <a:ln w="508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直线连接符 180">
                  <a:extLst>
                    <a:ext uri="{FF2B5EF4-FFF2-40B4-BE49-F238E27FC236}">
                      <a16:creationId xmlns:a16="http://schemas.microsoft.com/office/drawing/2014/main" id="{8603F039-3DC3-2343-8C9B-B8591CE272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8236814" y="3105982"/>
                  <a:ext cx="1" cy="252863"/>
                </a:xfrm>
                <a:prstGeom prst="line">
                  <a:avLst/>
                </a:prstGeom>
                <a:ln w="508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直线连接符 181">
                  <a:extLst>
                    <a:ext uri="{FF2B5EF4-FFF2-40B4-BE49-F238E27FC236}">
                      <a16:creationId xmlns:a16="http://schemas.microsoft.com/office/drawing/2014/main" id="{4EB5961C-F23E-1645-85E6-B820C87DC8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">
                  <a:off x="6326275" y="982821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线连接符 182">
                  <a:extLst>
                    <a:ext uri="{FF2B5EF4-FFF2-40B4-BE49-F238E27FC236}">
                      <a16:creationId xmlns:a16="http://schemas.microsoft.com/office/drawing/2014/main" id="{B1698350-DC23-E64E-BF7F-8560128092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560000">
                  <a:off x="3909791" y="2934033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线连接符 183">
                  <a:extLst>
                    <a:ext uri="{FF2B5EF4-FFF2-40B4-BE49-F238E27FC236}">
                      <a16:creationId xmlns:a16="http://schemas.microsoft.com/office/drawing/2014/main" id="{3CE311F7-66AC-DE4B-8827-1E2BD9C970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160000">
                  <a:off x="5866941" y="5353135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线连接符 184">
                  <a:extLst>
                    <a:ext uri="{FF2B5EF4-FFF2-40B4-BE49-F238E27FC236}">
                      <a16:creationId xmlns:a16="http://schemas.microsoft.com/office/drawing/2014/main" id="{DB129F09-DA28-3741-8A03-C4FBF2F8AF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760000" flipH="1">
                  <a:off x="8283049" y="3393678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线连接符 185">
                  <a:extLst>
                    <a:ext uri="{FF2B5EF4-FFF2-40B4-BE49-F238E27FC236}">
                      <a16:creationId xmlns:a16="http://schemas.microsoft.com/office/drawing/2014/main" id="{488F7F56-0E19-8444-A5F0-3AC9402288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720000">
                  <a:off x="6553416" y="1014780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线连接符 186">
                  <a:extLst>
                    <a:ext uri="{FF2B5EF4-FFF2-40B4-BE49-F238E27FC236}">
                      <a16:creationId xmlns:a16="http://schemas.microsoft.com/office/drawing/2014/main" id="{752FA5FE-03E3-E847-8CF6-0285AC4E0B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920000">
                  <a:off x="3946211" y="2702713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直线连接符 187">
                  <a:extLst>
                    <a:ext uri="{FF2B5EF4-FFF2-40B4-BE49-F238E27FC236}">
                      <a16:creationId xmlns:a16="http://schemas.microsoft.com/office/drawing/2014/main" id="{FFBF4731-1A30-2643-835A-D04C24170F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520000">
                  <a:off x="5639775" y="5313141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直线连接符 188">
                  <a:extLst>
                    <a:ext uri="{FF2B5EF4-FFF2-40B4-BE49-F238E27FC236}">
                      <a16:creationId xmlns:a16="http://schemas.microsoft.com/office/drawing/2014/main" id="{17AB3501-CDF5-F247-B724-F120BE8357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120000" flipH="1">
                  <a:off x="8247466" y="3616970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直线连接符 189">
                  <a:extLst>
                    <a:ext uri="{FF2B5EF4-FFF2-40B4-BE49-F238E27FC236}">
                      <a16:creationId xmlns:a16="http://schemas.microsoft.com/office/drawing/2014/main" id="{5A63EAF5-CE2E-514B-A950-7559EBD6BC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">
                  <a:off x="6775548" y="1074367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直线连接符 190">
                  <a:extLst>
                    <a:ext uri="{FF2B5EF4-FFF2-40B4-BE49-F238E27FC236}">
                      <a16:creationId xmlns:a16="http://schemas.microsoft.com/office/drawing/2014/main" id="{F84A2BE7-FB46-A248-91F7-98BFDA0090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7280000">
                  <a:off x="4006189" y="2480526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线连接符 191">
                  <a:extLst>
                    <a:ext uri="{FF2B5EF4-FFF2-40B4-BE49-F238E27FC236}">
                      <a16:creationId xmlns:a16="http://schemas.microsoft.com/office/drawing/2014/main" id="{265A9653-A3CF-A04B-BD20-318A37B4EE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880000">
                  <a:off x="5417611" y="5253679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线连接符 192">
                  <a:extLst>
                    <a:ext uri="{FF2B5EF4-FFF2-40B4-BE49-F238E27FC236}">
                      <a16:creationId xmlns:a16="http://schemas.microsoft.com/office/drawing/2014/main" id="{AADAE2B8-7A3B-4F45-83D4-09BA8BDA53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480000" flipH="1">
                  <a:off x="8188315" y="3839378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线连接符 193">
                  <a:extLst>
                    <a:ext uri="{FF2B5EF4-FFF2-40B4-BE49-F238E27FC236}">
                      <a16:creationId xmlns:a16="http://schemas.microsoft.com/office/drawing/2014/main" id="{0D8705BB-5CC1-3D4C-AECA-4AE6CF5BEF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440000">
                  <a:off x="6990234" y="1156846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线连接符 194">
                  <a:extLst>
                    <a:ext uri="{FF2B5EF4-FFF2-40B4-BE49-F238E27FC236}">
                      <a16:creationId xmlns:a16="http://schemas.microsoft.com/office/drawing/2014/main" id="{49006558-6E3E-C644-B456-F32A7E8C09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7640000">
                  <a:off x="4089062" y="2265825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线连接符 195">
                  <a:extLst>
                    <a:ext uri="{FF2B5EF4-FFF2-40B4-BE49-F238E27FC236}">
                      <a16:creationId xmlns:a16="http://schemas.microsoft.com/office/drawing/2014/main" id="{2D2B8BE1-FE47-DC4E-B9C9-8B248D0121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2240000">
                  <a:off x="5202879" y="5171321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直线连接符 196">
                  <a:extLst>
                    <a:ext uri="{FF2B5EF4-FFF2-40B4-BE49-F238E27FC236}">
                      <a16:creationId xmlns:a16="http://schemas.microsoft.com/office/drawing/2014/main" id="{132B5EE7-1B0E-A84A-805B-D553C27825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840000" flipH="1">
                  <a:off x="8106240" y="4054385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直线连接符 197">
                  <a:extLst>
                    <a:ext uri="{FF2B5EF4-FFF2-40B4-BE49-F238E27FC236}">
                      <a16:creationId xmlns:a16="http://schemas.microsoft.com/office/drawing/2014/main" id="{97C9CD18-F3B4-A94E-AD26-13CFB18809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">
                  <a:off x="7166196" y="1253563"/>
                  <a:ext cx="1" cy="252863"/>
                </a:xfrm>
                <a:prstGeom prst="line">
                  <a:avLst/>
                </a:prstGeom>
                <a:ln w="508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直线连接符 198">
                  <a:extLst>
                    <a:ext uri="{FF2B5EF4-FFF2-40B4-BE49-F238E27FC236}">
                      <a16:creationId xmlns:a16="http://schemas.microsoft.com/office/drawing/2014/main" id="{420F5B0C-BFEA-E743-ADC0-BC25FB94B9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>
                  <a:off x="4244025" y="2032038"/>
                  <a:ext cx="1" cy="252863"/>
                </a:xfrm>
                <a:prstGeom prst="line">
                  <a:avLst/>
                </a:prstGeom>
                <a:ln w="508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直线连接符 199">
                  <a:extLst>
                    <a:ext uri="{FF2B5EF4-FFF2-40B4-BE49-F238E27FC236}">
                      <a16:creationId xmlns:a16="http://schemas.microsoft.com/office/drawing/2014/main" id="{9D97BB82-AFC1-414C-9DDD-D2BCB587B0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2600000">
                  <a:off x="5026857" y="4959015"/>
                  <a:ext cx="1" cy="252863"/>
                </a:xfrm>
                <a:prstGeom prst="line">
                  <a:avLst/>
                </a:prstGeom>
                <a:ln w="508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线连接符 200">
                  <a:extLst>
                    <a:ext uri="{FF2B5EF4-FFF2-40B4-BE49-F238E27FC236}">
                      <a16:creationId xmlns:a16="http://schemas.microsoft.com/office/drawing/2014/main" id="{6FABE5EC-3E47-D14D-97E6-A8E697B250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7200000" flipH="1">
                  <a:off x="7952038" y="4172857"/>
                  <a:ext cx="1" cy="252863"/>
                </a:xfrm>
                <a:prstGeom prst="line">
                  <a:avLst/>
                </a:prstGeom>
                <a:ln w="508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线连接符 201">
                  <a:extLst>
                    <a:ext uri="{FF2B5EF4-FFF2-40B4-BE49-F238E27FC236}">
                      <a16:creationId xmlns:a16="http://schemas.microsoft.com/office/drawing/2014/main" id="{64B1F046-82B6-AD4E-93EE-6A9FD13514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60000">
                  <a:off x="7387968" y="1386627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线连接符 202">
                  <a:extLst>
                    <a:ext uri="{FF2B5EF4-FFF2-40B4-BE49-F238E27FC236}">
                      <a16:creationId xmlns:a16="http://schemas.microsoft.com/office/drawing/2014/main" id="{EC8560C3-72D2-284C-BBC4-B708C09577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360000">
                  <a:off x="4319626" y="1868184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直线连接符 203">
                  <a:extLst>
                    <a:ext uri="{FF2B5EF4-FFF2-40B4-BE49-F238E27FC236}">
                      <a16:creationId xmlns:a16="http://schemas.microsoft.com/office/drawing/2014/main" id="{B89162AE-FF93-684B-B9C2-7635A240B1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2960000">
                  <a:off x="4805017" y="4941763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线连接符 204">
                  <a:extLst>
                    <a:ext uri="{FF2B5EF4-FFF2-40B4-BE49-F238E27FC236}">
                      <a16:creationId xmlns:a16="http://schemas.microsoft.com/office/drawing/2014/main" id="{971FC4D4-2DFA-B34A-B1D5-738BE5F108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7560000" flipH="1">
                  <a:off x="7877156" y="4452878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线连接符 205">
                  <a:extLst>
                    <a:ext uri="{FF2B5EF4-FFF2-40B4-BE49-F238E27FC236}">
                      <a16:creationId xmlns:a16="http://schemas.microsoft.com/office/drawing/2014/main" id="{EB18FED5-3518-F54F-9557-4A08BF8A9B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520000">
                  <a:off x="7568699" y="1527875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线连接符 206">
                  <a:extLst>
                    <a:ext uri="{FF2B5EF4-FFF2-40B4-BE49-F238E27FC236}">
                      <a16:creationId xmlns:a16="http://schemas.microsoft.com/office/drawing/2014/main" id="{D7310CE5-F5A5-3F4B-9A00-B6EE4C35D2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720000">
                  <a:off x="4466827" y="1686065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线连接符 207">
                  <a:extLst>
                    <a:ext uri="{FF2B5EF4-FFF2-40B4-BE49-F238E27FC236}">
                      <a16:creationId xmlns:a16="http://schemas.microsoft.com/office/drawing/2014/main" id="{5F351A68-BCEB-FA4D-83DD-083646E052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320000">
                  <a:off x="4628282" y="4793544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线连接符 208">
                  <a:extLst>
                    <a:ext uri="{FF2B5EF4-FFF2-40B4-BE49-F238E27FC236}">
                      <a16:creationId xmlns:a16="http://schemas.microsoft.com/office/drawing/2014/main" id="{A2368A69-8F00-BB44-955C-CD7D039D78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7920000" flipH="1">
                  <a:off x="7734694" y="4628463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线连接符 209">
                  <a:extLst>
                    <a:ext uri="{FF2B5EF4-FFF2-40B4-BE49-F238E27FC236}">
                      <a16:creationId xmlns:a16="http://schemas.microsoft.com/office/drawing/2014/main" id="{59304EB8-8E10-FE4B-B25B-D7FD5E8ED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880000">
                  <a:off x="7731277" y="1690545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线连接符 210">
                  <a:extLst>
                    <a:ext uri="{FF2B5EF4-FFF2-40B4-BE49-F238E27FC236}">
                      <a16:creationId xmlns:a16="http://schemas.microsoft.com/office/drawing/2014/main" id="{58570205-F832-A740-9D47-AB0B234D91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080000">
                  <a:off x="4629863" y="1523635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线连接符 211">
                  <a:extLst>
                    <a:ext uri="{FF2B5EF4-FFF2-40B4-BE49-F238E27FC236}">
                      <a16:creationId xmlns:a16="http://schemas.microsoft.com/office/drawing/2014/main" id="{1DBA6E32-3EAE-554A-B943-47E01BF230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680000">
                  <a:off x="4465613" y="4630967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直线连接符 212">
                  <a:extLst>
                    <a:ext uri="{FF2B5EF4-FFF2-40B4-BE49-F238E27FC236}">
                      <a16:creationId xmlns:a16="http://schemas.microsoft.com/office/drawing/2014/main" id="{C2526905-D8AC-5A4E-BAC7-EF88B5F184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280000" flipH="1">
                  <a:off x="7572264" y="4791498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线连接符 213">
                  <a:extLst>
                    <a:ext uri="{FF2B5EF4-FFF2-40B4-BE49-F238E27FC236}">
                      <a16:creationId xmlns:a16="http://schemas.microsoft.com/office/drawing/2014/main" id="{B2274056-D74A-A948-A865-119916E83E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240000">
                  <a:off x="7875961" y="1869317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直线连接符 214">
                  <a:extLst>
                    <a:ext uri="{FF2B5EF4-FFF2-40B4-BE49-F238E27FC236}">
                      <a16:creationId xmlns:a16="http://schemas.microsoft.com/office/drawing/2014/main" id="{83F56317-3667-5C4E-BD5D-43D6AEE647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440000">
                  <a:off x="4808983" y="1379135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直线连接符 215">
                  <a:extLst>
                    <a:ext uri="{FF2B5EF4-FFF2-40B4-BE49-F238E27FC236}">
                      <a16:creationId xmlns:a16="http://schemas.microsoft.com/office/drawing/2014/main" id="{0242318B-5039-CF41-92EA-DFA1DE22E8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4040000">
                  <a:off x="4320829" y="4452277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直线连接符 216">
                  <a:extLst>
                    <a:ext uri="{FF2B5EF4-FFF2-40B4-BE49-F238E27FC236}">
                      <a16:creationId xmlns:a16="http://schemas.microsoft.com/office/drawing/2014/main" id="{2E671A68-1717-DD4C-B2D5-534FD7B5F9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640000" flipH="1">
                  <a:off x="7393681" y="4936662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直线连接符 217">
                  <a:extLst>
                    <a:ext uri="{FF2B5EF4-FFF2-40B4-BE49-F238E27FC236}">
                      <a16:creationId xmlns:a16="http://schemas.microsoft.com/office/drawing/2014/main" id="{39B4589D-B696-3F45-A0C6-7FECEE80AC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>
                  <a:off x="7949024" y="2036842"/>
                  <a:ext cx="1" cy="252863"/>
                </a:xfrm>
                <a:prstGeom prst="line">
                  <a:avLst/>
                </a:prstGeom>
                <a:ln w="508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直线连接符 218">
                  <a:extLst>
                    <a:ext uri="{FF2B5EF4-FFF2-40B4-BE49-F238E27FC236}">
                      <a16:creationId xmlns:a16="http://schemas.microsoft.com/office/drawing/2014/main" id="{AFA104D4-3633-6E4A-A3ED-DFE4D26A82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800000">
                  <a:off x="5029113" y="1249935"/>
                  <a:ext cx="1" cy="252863"/>
                </a:xfrm>
                <a:prstGeom prst="line">
                  <a:avLst/>
                </a:prstGeom>
                <a:ln w="508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直线连接符 219">
                  <a:extLst>
                    <a:ext uri="{FF2B5EF4-FFF2-40B4-BE49-F238E27FC236}">
                      <a16:creationId xmlns:a16="http://schemas.microsoft.com/office/drawing/2014/main" id="{7EA6EEE2-4A9B-D54B-B9EF-467225095B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4400000">
                  <a:off x="4243576" y="4176188"/>
                  <a:ext cx="1" cy="252863"/>
                </a:xfrm>
                <a:prstGeom prst="line">
                  <a:avLst/>
                </a:prstGeom>
                <a:ln w="508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直线连接符 220">
                  <a:extLst>
                    <a:ext uri="{FF2B5EF4-FFF2-40B4-BE49-F238E27FC236}">
                      <a16:creationId xmlns:a16="http://schemas.microsoft.com/office/drawing/2014/main" id="{7C24E7ED-1E5A-574E-BFC2-6D6B91C1D0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9000000" flipH="1">
                  <a:off x="7169936" y="4957946"/>
                  <a:ext cx="1" cy="252863"/>
                </a:xfrm>
                <a:prstGeom prst="line">
                  <a:avLst/>
                </a:prstGeom>
                <a:ln w="508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直线连接符 221">
                  <a:extLst>
                    <a:ext uri="{FF2B5EF4-FFF2-40B4-BE49-F238E27FC236}">
                      <a16:creationId xmlns:a16="http://schemas.microsoft.com/office/drawing/2014/main" id="{A1682895-F929-6E47-99E8-3389087AF1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960000">
                  <a:off x="8103479" y="2270716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直线连接符 222">
                  <a:extLst>
                    <a:ext uri="{FF2B5EF4-FFF2-40B4-BE49-F238E27FC236}">
                      <a16:creationId xmlns:a16="http://schemas.microsoft.com/office/drawing/2014/main" id="{58B927BA-F0CD-1640-8A41-4900CA0E9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160000">
                  <a:off x="5205438" y="1153585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线连接符 223">
                  <a:extLst>
                    <a:ext uri="{FF2B5EF4-FFF2-40B4-BE49-F238E27FC236}">
                      <a16:creationId xmlns:a16="http://schemas.microsoft.com/office/drawing/2014/main" id="{25FF5F0B-7C78-DF4F-9282-2387264150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4760000">
                  <a:off x="4089009" y="4058078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线连接符 224">
                  <a:extLst>
                    <a:ext uri="{FF2B5EF4-FFF2-40B4-BE49-F238E27FC236}">
                      <a16:creationId xmlns:a16="http://schemas.microsoft.com/office/drawing/2014/main" id="{CDD0FA98-8ABE-9942-B1AF-DB73D50611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9360000" flipH="1">
                  <a:off x="6994002" y="5170760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线连接符 225">
                  <a:extLst>
                    <a:ext uri="{FF2B5EF4-FFF2-40B4-BE49-F238E27FC236}">
                      <a16:creationId xmlns:a16="http://schemas.microsoft.com/office/drawing/2014/main" id="{4C2D7461-A2DB-0841-AAB2-56D6472654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4320000">
                  <a:off x="8189372" y="2483405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线连接符 226">
                  <a:extLst>
                    <a:ext uri="{FF2B5EF4-FFF2-40B4-BE49-F238E27FC236}">
                      <a16:creationId xmlns:a16="http://schemas.microsoft.com/office/drawing/2014/main" id="{82AE0C94-DACE-AB47-9B33-D415024EA3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520000">
                  <a:off x="5423977" y="1069466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直线连接符 227">
                  <a:extLst>
                    <a:ext uri="{FF2B5EF4-FFF2-40B4-BE49-F238E27FC236}">
                      <a16:creationId xmlns:a16="http://schemas.microsoft.com/office/drawing/2014/main" id="{E757434C-313F-EA41-BE79-61D4FCDE9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5120000">
                  <a:off x="4010062" y="3841350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直线连接符 228">
                  <a:extLst>
                    <a:ext uri="{FF2B5EF4-FFF2-40B4-BE49-F238E27FC236}">
                      <a16:creationId xmlns:a16="http://schemas.microsoft.com/office/drawing/2014/main" id="{11A95ED5-3AF0-AF4E-B956-5F3C5C6B4C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9720000" flipH="1">
                  <a:off x="6782834" y="5251591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直线连接符 229">
                  <a:extLst>
                    <a:ext uri="{FF2B5EF4-FFF2-40B4-BE49-F238E27FC236}">
                      <a16:creationId xmlns:a16="http://schemas.microsoft.com/office/drawing/2014/main" id="{B69FC6DF-D8D6-0944-9CEE-2AD1DA3B23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4680000">
                  <a:off x="8248834" y="2705571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直线连接符 230">
                  <a:extLst>
                    <a:ext uri="{FF2B5EF4-FFF2-40B4-BE49-F238E27FC236}">
                      <a16:creationId xmlns:a16="http://schemas.microsoft.com/office/drawing/2014/main" id="{32DD70E1-93DD-7742-9F94-C70F646D13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880000">
                  <a:off x="5646385" y="1010315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直线连接符 231">
                  <a:extLst>
                    <a:ext uri="{FF2B5EF4-FFF2-40B4-BE49-F238E27FC236}">
                      <a16:creationId xmlns:a16="http://schemas.microsoft.com/office/drawing/2014/main" id="{C3D11478-4F4F-7C41-9D6E-6ECD612BF8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5480000">
                  <a:off x="3950475" y="3619219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直线连接符 232">
                  <a:extLst>
                    <a:ext uri="{FF2B5EF4-FFF2-40B4-BE49-F238E27FC236}">
                      <a16:creationId xmlns:a16="http://schemas.microsoft.com/office/drawing/2014/main" id="{7E1C0517-511F-1F49-A3CE-08FDEA231C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080000" flipH="1">
                  <a:off x="6560648" y="5311568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直线连接符 233">
                  <a:extLst>
                    <a:ext uri="{FF2B5EF4-FFF2-40B4-BE49-F238E27FC236}">
                      <a16:creationId xmlns:a16="http://schemas.microsoft.com/office/drawing/2014/main" id="{6EE286D9-014B-4046-A93D-BD3ACDD70A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040000">
                  <a:off x="8284748" y="2932734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直线连接符 234">
                  <a:extLst>
                    <a:ext uri="{FF2B5EF4-FFF2-40B4-BE49-F238E27FC236}">
                      <a16:creationId xmlns:a16="http://schemas.microsoft.com/office/drawing/2014/main" id="{327A51FF-7208-3649-8FE1-EF3D9F5B74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240000">
                  <a:off x="5873758" y="974735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直线连接符 235">
                  <a:extLst>
                    <a:ext uri="{FF2B5EF4-FFF2-40B4-BE49-F238E27FC236}">
                      <a16:creationId xmlns:a16="http://schemas.microsoft.com/office/drawing/2014/main" id="{9242F485-E798-DD45-91C3-18AEF51AA1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5840000">
                  <a:off x="3914433" y="3392077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直线连接符 236">
                  <a:extLst>
                    <a:ext uri="{FF2B5EF4-FFF2-40B4-BE49-F238E27FC236}">
                      <a16:creationId xmlns:a16="http://schemas.microsoft.com/office/drawing/2014/main" id="{3F942D39-A318-BC48-880A-C62598E13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440000" flipH="1">
                  <a:off x="6333409" y="5347993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25C03328-911A-6144-AC8F-B1DB83C3EEA1}"/>
              </a:ext>
            </a:extLst>
          </p:cNvPr>
          <p:cNvGrpSpPr/>
          <p:nvPr/>
        </p:nvGrpSpPr>
        <p:grpSpPr>
          <a:xfrm>
            <a:off x="513745" y="701352"/>
            <a:ext cx="5455295" cy="5455295"/>
            <a:chOff x="513745" y="701352"/>
            <a:chExt cx="5455295" cy="5455295"/>
          </a:xfrm>
        </p:grpSpPr>
        <p:grpSp>
          <p:nvGrpSpPr>
            <p:cNvPr id="244" name="组合 243">
              <a:extLst>
                <a:ext uri="{FF2B5EF4-FFF2-40B4-BE49-F238E27FC236}">
                  <a16:creationId xmlns:a16="http://schemas.microsoft.com/office/drawing/2014/main" id="{CF3B254B-51B5-1F42-B1F9-F700E7E5157E}"/>
                </a:ext>
              </a:extLst>
            </p:cNvPr>
            <p:cNvGrpSpPr/>
            <p:nvPr/>
          </p:nvGrpSpPr>
          <p:grpSpPr>
            <a:xfrm>
              <a:off x="513745" y="701352"/>
              <a:ext cx="5455295" cy="5455295"/>
              <a:chOff x="195945" y="701352"/>
              <a:chExt cx="5455295" cy="5455295"/>
            </a:xfrm>
          </p:grpSpPr>
          <p:sp>
            <p:nvSpPr>
              <p:cNvPr id="170" name="椭圆 169">
                <a:extLst>
                  <a:ext uri="{FF2B5EF4-FFF2-40B4-BE49-F238E27FC236}">
                    <a16:creationId xmlns:a16="http://schemas.microsoft.com/office/drawing/2014/main" id="{F449F3A9-7060-354C-9EDF-C5344D9365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4329" y="1059736"/>
                <a:ext cx="4738528" cy="4738528"/>
              </a:xfrm>
              <a:prstGeom prst="ellipse">
                <a:avLst/>
              </a:prstGeom>
              <a:solidFill>
                <a:srgbClr val="F2F2F2"/>
              </a:solidFill>
              <a:ln w="12700">
                <a:noFill/>
              </a:ln>
              <a:effectLst>
                <a:innerShdw blurRad="177800">
                  <a:schemeClr val="bg1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68" name="组合 167">
                <a:extLst>
                  <a:ext uri="{FF2B5EF4-FFF2-40B4-BE49-F238E27FC236}">
                    <a16:creationId xmlns:a16="http://schemas.microsoft.com/office/drawing/2014/main" id="{7611B48B-4933-5046-95F6-4795697D7766}"/>
                  </a:ext>
                </a:extLst>
              </p:cNvPr>
              <p:cNvGrpSpPr/>
              <p:nvPr/>
            </p:nvGrpSpPr>
            <p:grpSpPr>
              <a:xfrm>
                <a:off x="195945" y="701352"/>
                <a:ext cx="5455295" cy="5455295"/>
                <a:chOff x="3368345" y="504765"/>
                <a:chExt cx="5455295" cy="5455295"/>
              </a:xfrm>
            </p:grpSpPr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E772EB7F-CBC2-854E-A17D-349523391DF7}"/>
                    </a:ext>
                  </a:extLst>
                </p:cNvPr>
                <p:cNvGrpSpPr/>
                <p:nvPr/>
              </p:nvGrpSpPr>
              <p:grpSpPr>
                <a:xfrm>
                  <a:off x="4375907" y="1516408"/>
                  <a:ext cx="3440172" cy="3440172"/>
                  <a:chOff x="4375913" y="1517646"/>
                  <a:chExt cx="3440172" cy="3440172"/>
                </a:xfrm>
              </p:grpSpPr>
              <p:grpSp>
                <p:nvGrpSpPr>
                  <p:cNvPr id="34" name="组合 33">
                    <a:extLst>
                      <a:ext uri="{FF2B5EF4-FFF2-40B4-BE49-F238E27FC236}">
                        <a16:creationId xmlns:a16="http://schemas.microsoft.com/office/drawing/2014/main" id="{0EC82EFA-FBD4-AC4E-8803-74E6DE86133B}"/>
                      </a:ext>
                    </a:extLst>
                  </p:cNvPr>
                  <p:cNvGrpSpPr/>
                  <p:nvPr/>
                </p:nvGrpSpPr>
                <p:grpSpPr>
                  <a:xfrm>
                    <a:off x="4375913" y="1517646"/>
                    <a:ext cx="3440172" cy="3440172"/>
                    <a:chOff x="4375908" y="1517646"/>
                    <a:chExt cx="3440172" cy="3440172"/>
                  </a:xfrm>
                </p:grpSpPr>
                <p:pic>
                  <p:nvPicPr>
                    <p:cNvPr id="31" name="图形 30">
                      <a:extLst>
                        <a:ext uri="{FF2B5EF4-FFF2-40B4-BE49-F238E27FC236}">
                          <a16:creationId xmlns:a16="http://schemas.microsoft.com/office/drawing/2014/main" id="{BF08C86A-67F7-9E45-89E3-7DC42B204B4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375908" y="1517646"/>
                      <a:ext cx="3440172" cy="3440172"/>
                    </a:xfrm>
                    <a:prstGeom prst="rect">
                      <a:avLst/>
                    </a:prstGeom>
                    <a:effectLst>
                      <a:outerShdw blurRad="190500"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sp>
                  <p:nvSpPr>
                    <p:cNvPr id="32" name="椭圆 31">
                      <a:extLst>
                        <a:ext uri="{FF2B5EF4-FFF2-40B4-BE49-F238E27FC236}">
                          <a16:creationId xmlns:a16="http://schemas.microsoft.com/office/drawing/2014/main" id="{07A365DA-0FF2-EA4B-BFA2-C6AF8479C9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87987" y="2728488"/>
                      <a:ext cx="1016014" cy="1016014"/>
                    </a:xfrm>
                    <a:prstGeom prst="ellipse">
                      <a:avLst/>
                    </a:prstGeom>
                    <a:solidFill>
                      <a:srgbClr val="76717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  <p:sp>
                <p:nvSpPr>
                  <p:cNvPr id="33" name="椭圆 32">
                    <a:extLst>
                      <a:ext uri="{FF2B5EF4-FFF2-40B4-BE49-F238E27FC236}">
                        <a16:creationId xmlns:a16="http://schemas.microsoft.com/office/drawing/2014/main" id="{8053B24E-1D0B-C640-9392-007356987D9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684519" y="2825015"/>
                    <a:ext cx="822960" cy="822960"/>
                  </a:xfrm>
                  <a:prstGeom prst="ellipse">
                    <a:avLst/>
                  </a:prstGeom>
                  <a:solidFill>
                    <a:srgbClr val="FF7D67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37" name="同心圆 36">
                  <a:extLst>
                    <a:ext uri="{FF2B5EF4-FFF2-40B4-BE49-F238E27FC236}">
                      <a16:creationId xmlns:a16="http://schemas.microsoft.com/office/drawing/2014/main" id="{A5C1844E-348E-7F4E-947A-8822226D6659}"/>
                    </a:ext>
                  </a:extLst>
                </p:cNvPr>
                <p:cNvSpPr/>
                <p:nvPr/>
              </p:nvSpPr>
              <p:spPr>
                <a:xfrm>
                  <a:off x="3368345" y="504765"/>
                  <a:ext cx="5455295" cy="5455295"/>
                </a:xfrm>
                <a:prstGeom prst="donut">
                  <a:avLst>
                    <a:gd name="adj" fmla="val 6751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90500" sx="102000" sy="102000" algn="ctr" rotWithShape="0">
                    <a:schemeClr val="bg1">
                      <a:lumMod val="75000"/>
                      <a:alpha val="3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66" name="组合 165">
                  <a:extLst>
                    <a:ext uri="{FF2B5EF4-FFF2-40B4-BE49-F238E27FC236}">
                      <a16:creationId xmlns:a16="http://schemas.microsoft.com/office/drawing/2014/main" id="{4081E0D8-996A-2A46-8EEF-EC494C836BFB}"/>
                    </a:ext>
                  </a:extLst>
                </p:cNvPr>
                <p:cNvGrpSpPr/>
                <p:nvPr/>
              </p:nvGrpSpPr>
              <p:grpSpPr>
                <a:xfrm>
                  <a:off x="3828740" y="970720"/>
                  <a:ext cx="4534506" cy="4531548"/>
                  <a:chOff x="3828740" y="970720"/>
                  <a:chExt cx="4534506" cy="4531548"/>
                </a:xfrm>
              </p:grpSpPr>
              <p:cxnSp>
                <p:nvCxnSpPr>
                  <p:cNvPr id="10" name="直线连接符 9">
                    <a:extLst>
                      <a:ext uri="{FF2B5EF4-FFF2-40B4-BE49-F238E27FC236}">
                        <a16:creationId xmlns:a16="http://schemas.microsoft.com/office/drawing/2014/main" id="{42EDD279-0883-BE42-B36D-1C35978EFC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96608" y="970720"/>
                    <a:ext cx="1" cy="252863"/>
                  </a:xfrm>
                  <a:prstGeom prst="line">
                    <a:avLst/>
                  </a:prstGeom>
                  <a:ln w="5080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线连接符 19">
                    <a:extLst>
                      <a:ext uri="{FF2B5EF4-FFF2-40B4-BE49-F238E27FC236}">
                        <a16:creationId xmlns:a16="http://schemas.microsoft.com/office/drawing/2014/main" id="{09CA346D-A1CC-2A41-B1ED-CBD313759A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3955171" y="3105984"/>
                    <a:ext cx="1" cy="252863"/>
                  </a:xfrm>
                  <a:prstGeom prst="line">
                    <a:avLst/>
                  </a:prstGeom>
                  <a:ln w="5080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线连接符 22">
                    <a:extLst>
                      <a:ext uri="{FF2B5EF4-FFF2-40B4-BE49-F238E27FC236}">
                        <a16:creationId xmlns:a16="http://schemas.microsoft.com/office/drawing/2014/main" id="{3BE7D15A-2E2D-3048-80CA-15FED36B55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6096612" y="5249405"/>
                    <a:ext cx="1" cy="252863"/>
                  </a:xfrm>
                  <a:prstGeom prst="line">
                    <a:avLst/>
                  </a:prstGeom>
                  <a:ln w="5080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线连接符 25">
                    <a:extLst>
                      <a:ext uri="{FF2B5EF4-FFF2-40B4-BE49-F238E27FC236}">
                        <a16:creationId xmlns:a16="http://schemas.microsoft.com/office/drawing/2014/main" id="{34CFA80D-632C-B04F-B588-55564020EB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>
                    <a:off x="8236814" y="3105982"/>
                    <a:ext cx="1" cy="252863"/>
                  </a:xfrm>
                  <a:prstGeom prst="line">
                    <a:avLst/>
                  </a:prstGeom>
                  <a:ln w="5080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线连接符 51">
                    <a:extLst>
                      <a:ext uri="{FF2B5EF4-FFF2-40B4-BE49-F238E27FC236}">
                        <a16:creationId xmlns:a16="http://schemas.microsoft.com/office/drawing/2014/main" id="{4839061A-E46E-DD4A-B352-5B4ADB09B5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360000">
                    <a:off x="6326275" y="982821"/>
                    <a:ext cx="1" cy="137160"/>
                  </a:xfrm>
                  <a:prstGeom prst="line">
                    <a:avLst/>
                  </a:prstGeom>
                  <a:ln w="3175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线连接符 52">
                    <a:extLst>
                      <a:ext uri="{FF2B5EF4-FFF2-40B4-BE49-F238E27FC236}">
                        <a16:creationId xmlns:a16="http://schemas.microsoft.com/office/drawing/2014/main" id="{B9D6C835-802E-704F-BD28-C6409053C9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560000">
                    <a:off x="3909791" y="2934033"/>
                    <a:ext cx="1" cy="137160"/>
                  </a:xfrm>
                  <a:prstGeom prst="line">
                    <a:avLst/>
                  </a:prstGeom>
                  <a:ln w="3175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线连接符 53">
                    <a:extLst>
                      <a:ext uri="{FF2B5EF4-FFF2-40B4-BE49-F238E27FC236}">
                        <a16:creationId xmlns:a16="http://schemas.microsoft.com/office/drawing/2014/main" id="{EB055A53-19D8-F945-9311-EF1FD0DC4C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1160000">
                    <a:off x="5866941" y="5353135"/>
                    <a:ext cx="1" cy="137160"/>
                  </a:xfrm>
                  <a:prstGeom prst="line">
                    <a:avLst/>
                  </a:prstGeom>
                  <a:ln w="3175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线连接符 54">
                    <a:extLst>
                      <a:ext uri="{FF2B5EF4-FFF2-40B4-BE49-F238E27FC236}">
                        <a16:creationId xmlns:a16="http://schemas.microsoft.com/office/drawing/2014/main" id="{BDF948AC-05EE-D54D-8D74-CD70DE84FB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760000" flipH="1">
                    <a:off x="8283049" y="3393678"/>
                    <a:ext cx="1" cy="137160"/>
                  </a:xfrm>
                  <a:prstGeom prst="line">
                    <a:avLst/>
                  </a:prstGeom>
                  <a:ln w="3175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直线连接符 61">
                    <a:extLst>
                      <a:ext uri="{FF2B5EF4-FFF2-40B4-BE49-F238E27FC236}">
                        <a16:creationId xmlns:a16="http://schemas.microsoft.com/office/drawing/2014/main" id="{3D54131B-98E7-7D40-9B55-EBC2212921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720000">
                    <a:off x="6553416" y="1014780"/>
                    <a:ext cx="1" cy="137160"/>
                  </a:xfrm>
                  <a:prstGeom prst="line">
                    <a:avLst/>
                  </a:prstGeom>
                  <a:ln w="3175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直线连接符 62">
                    <a:extLst>
                      <a:ext uri="{FF2B5EF4-FFF2-40B4-BE49-F238E27FC236}">
                        <a16:creationId xmlns:a16="http://schemas.microsoft.com/office/drawing/2014/main" id="{79BC3C0E-AFCD-6547-9235-38569AA056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920000">
                    <a:off x="3946211" y="2702713"/>
                    <a:ext cx="1" cy="137160"/>
                  </a:xfrm>
                  <a:prstGeom prst="line">
                    <a:avLst/>
                  </a:prstGeom>
                  <a:ln w="3175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线连接符 63">
                    <a:extLst>
                      <a:ext uri="{FF2B5EF4-FFF2-40B4-BE49-F238E27FC236}">
                        <a16:creationId xmlns:a16="http://schemas.microsoft.com/office/drawing/2014/main" id="{5767235C-D57C-4A4A-8249-08C41D3EC1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1520000">
                    <a:off x="5639775" y="5313141"/>
                    <a:ext cx="1" cy="137160"/>
                  </a:xfrm>
                  <a:prstGeom prst="line">
                    <a:avLst/>
                  </a:prstGeom>
                  <a:ln w="3175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线连接符 64">
                    <a:extLst>
                      <a:ext uri="{FF2B5EF4-FFF2-40B4-BE49-F238E27FC236}">
                        <a16:creationId xmlns:a16="http://schemas.microsoft.com/office/drawing/2014/main" id="{1AC69C13-C1A5-5D41-9F69-BB955F8CD9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6120000" flipH="1">
                    <a:off x="8247466" y="3616970"/>
                    <a:ext cx="1" cy="137160"/>
                  </a:xfrm>
                  <a:prstGeom prst="line">
                    <a:avLst/>
                  </a:prstGeom>
                  <a:ln w="3175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直线连接符 92">
                    <a:extLst>
                      <a:ext uri="{FF2B5EF4-FFF2-40B4-BE49-F238E27FC236}">
                        <a16:creationId xmlns:a16="http://schemas.microsoft.com/office/drawing/2014/main" id="{A51B595F-D440-5745-A1E5-4AEDBE1858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">
                    <a:off x="6775548" y="1074367"/>
                    <a:ext cx="1" cy="137160"/>
                  </a:xfrm>
                  <a:prstGeom prst="line">
                    <a:avLst/>
                  </a:prstGeom>
                  <a:ln w="3175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直线连接符 93">
                    <a:extLst>
                      <a:ext uri="{FF2B5EF4-FFF2-40B4-BE49-F238E27FC236}">
                        <a16:creationId xmlns:a16="http://schemas.microsoft.com/office/drawing/2014/main" id="{A16E1FA8-95C1-F641-BBC7-72C872C806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7280000">
                    <a:off x="4006189" y="2480526"/>
                    <a:ext cx="1" cy="137160"/>
                  </a:xfrm>
                  <a:prstGeom prst="line">
                    <a:avLst/>
                  </a:prstGeom>
                  <a:ln w="3175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线连接符 94">
                    <a:extLst>
                      <a:ext uri="{FF2B5EF4-FFF2-40B4-BE49-F238E27FC236}">
                        <a16:creationId xmlns:a16="http://schemas.microsoft.com/office/drawing/2014/main" id="{CAC7E218-8993-FE4D-A83C-BACDE92D79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1880000">
                    <a:off x="5417611" y="5253679"/>
                    <a:ext cx="1" cy="137160"/>
                  </a:xfrm>
                  <a:prstGeom prst="line">
                    <a:avLst/>
                  </a:prstGeom>
                  <a:ln w="3175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线连接符 95">
                    <a:extLst>
                      <a:ext uri="{FF2B5EF4-FFF2-40B4-BE49-F238E27FC236}">
                        <a16:creationId xmlns:a16="http://schemas.microsoft.com/office/drawing/2014/main" id="{8B2F6106-5E48-144A-9DD8-721D793063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6480000" flipH="1">
                    <a:off x="8188315" y="3839378"/>
                    <a:ext cx="1" cy="137160"/>
                  </a:xfrm>
                  <a:prstGeom prst="line">
                    <a:avLst/>
                  </a:prstGeom>
                  <a:ln w="3175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直线连接符 97">
                    <a:extLst>
                      <a:ext uri="{FF2B5EF4-FFF2-40B4-BE49-F238E27FC236}">
                        <a16:creationId xmlns:a16="http://schemas.microsoft.com/office/drawing/2014/main" id="{6150019E-925B-4143-8286-B829674FD4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440000">
                    <a:off x="6990234" y="1156846"/>
                    <a:ext cx="1" cy="137160"/>
                  </a:xfrm>
                  <a:prstGeom prst="line">
                    <a:avLst/>
                  </a:prstGeom>
                  <a:ln w="3175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直线连接符 98">
                    <a:extLst>
                      <a:ext uri="{FF2B5EF4-FFF2-40B4-BE49-F238E27FC236}">
                        <a16:creationId xmlns:a16="http://schemas.microsoft.com/office/drawing/2014/main" id="{50A26091-6C15-A143-A3EE-596F72F637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7640000">
                    <a:off x="4089062" y="2265825"/>
                    <a:ext cx="1" cy="137160"/>
                  </a:xfrm>
                  <a:prstGeom prst="line">
                    <a:avLst/>
                  </a:prstGeom>
                  <a:ln w="3175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直线连接符 99">
                    <a:extLst>
                      <a:ext uri="{FF2B5EF4-FFF2-40B4-BE49-F238E27FC236}">
                        <a16:creationId xmlns:a16="http://schemas.microsoft.com/office/drawing/2014/main" id="{3053A8DE-1B41-784D-AB9A-D50782BE32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2240000">
                    <a:off x="5202879" y="5171321"/>
                    <a:ext cx="1" cy="137160"/>
                  </a:xfrm>
                  <a:prstGeom prst="line">
                    <a:avLst/>
                  </a:prstGeom>
                  <a:ln w="3175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直线连接符 100">
                    <a:extLst>
                      <a:ext uri="{FF2B5EF4-FFF2-40B4-BE49-F238E27FC236}">
                        <a16:creationId xmlns:a16="http://schemas.microsoft.com/office/drawing/2014/main" id="{4FAAAE02-0A7A-F34C-BE98-C8B8D98BC7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6840000" flipH="1">
                    <a:off x="8106240" y="4054385"/>
                    <a:ext cx="1" cy="137160"/>
                  </a:xfrm>
                  <a:prstGeom prst="line">
                    <a:avLst/>
                  </a:prstGeom>
                  <a:ln w="3175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直线连接符 103">
                    <a:extLst>
                      <a:ext uri="{FF2B5EF4-FFF2-40B4-BE49-F238E27FC236}">
                        <a16:creationId xmlns:a16="http://schemas.microsoft.com/office/drawing/2014/main" id="{1AF76799-EB71-2F49-86C6-32E24504B9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800000">
                    <a:off x="7166196" y="1253563"/>
                    <a:ext cx="1" cy="252863"/>
                  </a:xfrm>
                  <a:prstGeom prst="line">
                    <a:avLst/>
                  </a:prstGeom>
                  <a:ln w="5080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线连接符 104">
                    <a:extLst>
                      <a:ext uri="{FF2B5EF4-FFF2-40B4-BE49-F238E27FC236}">
                        <a16:creationId xmlns:a16="http://schemas.microsoft.com/office/drawing/2014/main" id="{AA73E3C6-7628-2C4B-B0F2-6BAAC35B2A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8000000">
                    <a:off x="4244025" y="2032038"/>
                    <a:ext cx="1" cy="252863"/>
                  </a:xfrm>
                  <a:prstGeom prst="line">
                    <a:avLst/>
                  </a:prstGeom>
                  <a:ln w="5080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线连接符 105">
                    <a:extLst>
                      <a:ext uri="{FF2B5EF4-FFF2-40B4-BE49-F238E27FC236}">
                        <a16:creationId xmlns:a16="http://schemas.microsoft.com/office/drawing/2014/main" id="{2999A983-9AF0-D44E-9748-01D70C023C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2600000">
                    <a:off x="5026857" y="4959015"/>
                    <a:ext cx="1" cy="252863"/>
                  </a:xfrm>
                  <a:prstGeom prst="line">
                    <a:avLst/>
                  </a:prstGeom>
                  <a:ln w="5080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线连接符 106">
                    <a:extLst>
                      <a:ext uri="{FF2B5EF4-FFF2-40B4-BE49-F238E27FC236}">
                        <a16:creationId xmlns:a16="http://schemas.microsoft.com/office/drawing/2014/main" id="{F48D5B14-C37E-D94F-8DDB-BF6326B862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7200000" flipH="1">
                    <a:off x="7952038" y="4172857"/>
                    <a:ext cx="1" cy="252863"/>
                  </a:xfrm>
                  <a:prstGeom prst="line">
                    <a:avLst/>
                  </a:prstGeom>
                  <a:ln w="5080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线连接符 107">
                    <a:extLst>
                      <a:ext uri="{FF2B5EF4-FFF2-40B4-BE49-F238E27FC236}">
                        <a16:creationId xmlns:a16="http://schemas.microsoft.com/office/drawing/2014/main" id="{D6F9D7DB-BE27-CA4A-B299-871B23719F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2160000">
                    <a:off x="7387968" y="1386627"/>
                    <a:ext cx="1" cy="137160"/>
                  </a:xfrm>
                  <a:prstGeom prst="line">
                    <a:avLst/>
                  </a:prstGeom>
                  <a:ln w="3175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线连接符 108">
                    <a:extLst>
                      <a:ext uri="{FF2B5EF4-FFF2-40B4-BE49-F238E27FC236}">
                        <a16:creationId xmlns:a16="http://schemas.microsoft.com/office/drawing/2014/main" id="{4117254A-F0C0-7743-87F0-A4C00FF5B3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8360000">
                    <a:off x="4319626" y="1868184"/>
                    <a:ext cx="1" cy="137160"/>
                  </a:xfrm>
                  <a:prstGeom prst="line">
                    <a:avLst/>
                  </a:prstGeom>
                  <a:ln w="3175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线连接符 109">
                    <a:extLst>
                      <a:ext uri="{FF2B5EF4-FFF2-40B4-BE49-F238E27FC236}">
                        <a16:creationId xmlns:a16="http://schemas.microsoft.com/office/drawing/2014/main" id="{A648AE60-79AB-594D-A591-964F5CFEEA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2960000">
                    <a:off x="4805017" y="4941763"/>
                    <a:ext cx="1" cy="137160"/>
                  </a:xfrm>
                  <a:prstGeom prst="line">
                    <a:avLst/>
                  </a:prstGeom>
                  <a:ln w="3175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线连接符 110">
                    <a:extLst>
                      <a:ext uri="{FF2B5EF4-FFF2-40B4-BE49-F238E27FC236}">
                        <a16:creationId xmlns:a16="http://schemas.microsoft.com/office/drawing/2014/main" id="{372137C4-2D73-B646-B44D-E11834F078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7560000" flipH="1">
                    <a:off x="7877156" y="4452878"/>
                    <a:ext cx="1" cy="137160"/>
                  </a:xfrm>
                  <a:prstGeom prst="line">
                    <a:avLst/>
                  </a:prstGeom>
                  <a:ln w="3175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直线连接符 111">
                    <a:extLst>
                      <a:ext uri="{FF2B5EF4-FFF2-40B4-BE49-F238E27FC236}">
                        <a16:creationId xmlns:a16="http://schemas.microsoft.com/office/drawing/2014/main" id="{323ACBE5-04A2-DD4C-B4CE-F533F31B6C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2520000">
                    <a:off x="7568699" y="1527875"/>
                    <a:ext cx="1" cy="137160"/>
                  </a:xfrm>
                  <a:prstGeom prst="line">
                    <a:avLst/>
                  </a:prstGeom>
                  <a:ln w="3175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直线连接符 112">
                    <a:extLst>
                      <a:ext uri="{FF2B5EF4-FFF2-40B4-BE49-F238E27FC236}">
                        <a16:creationId xmlns:a16="http://schemas.microsoft.com/office/drawing/2014/main" id="{208A92B9-FC7E-CC41-AD8C-DE6F49BD00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8720000">
                    <a:off x="4466827" y="1686065"/>
                    <a:ext cx="1" cy="137160"/>
                  </a:xfrm>
                  <a:prstGeom prst="line">
                    <a:avLst/>
                  </a:prstGeom>
                  <a:ln w="3175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直线连接符 113">
                    <a:extLst>
                      <a:ext uri="{FF2B5EF4-FFF2-40B4-BE49-F238E27FC236}">
                        <a16:creationId xmlns:a16="http://schemas.microsoft.com/office/drawing/2014/main" id="{EAB02264-EEA8-8342-B056-0EE5558118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320000">
                    <a:off x="4628282" y="4793544"/>
                    <a:ext cx="1" cy="137160"/>
                  </a:xfrm>
                  <a:prstGeom prst="line">
                    <a:avLst/>
                  </a:prstGeom>
                  <a:ln w="3175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直线连接符 114">
                    <a:extLst>
                      <a:ext uri="{FF2B5EF4-FFF2-40B4-BE49-F238E27FC236}">
                        <a16:creationId xmlns:a16="http://schemas.microsoft.com/office/drawing/2014/main" id="{F217D430-2859-C94B-BD80-162BBD2F3A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7920000" flipH="1">
                    <a:off x="7734694" y="4628463"/>
                    <a:ext cx="1" cy="137160"/>
                  </a:xfrm>
                  <a:prstGeom prst="line">
                    <a:avLst/>
                  </a:prstGeom>
                  <a:ln w="3175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直线连接符 115">
                    <a:extLst>
                      <a:ext uri="{FF2B5EF4-FFF2-40B4-BE49-F238E27FC236}">
                        <a16:creationId xmlns:a16="http://schemas.microsoft.com/office/drawing/2014/main" id="{264319F1-80F7-2B45-8974-7EDB88FBEF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2880000">
                    <a:off x="7731277" y="1690545"/>
                    <a:ext cx="1" cy="137160"/>
                  </a:xfrm>
                  <a:prstGeom prst="line">
                    <a:avLst/>
                  </a:prstGeom>
                  <a:ln w="3175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线连接符 116">
                    <a:extLst>
                      <a:ext uri="{FF2B5EF4-FFF2-40B4-BE49-F238E27FC236}">
                        <a16:creationId xmlns:a16="http://schemas.microsoft.com/office/drawing/2014/main" id="{63AB8B0F-322D-624D-9D6E-B78C36ECE5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9080000">
                    <a:off x="4629863" y="1523635"/>
                    <a:ext cx="1" cy="137160"/>
                  </a:xfrm>
                  <a:prstGeom prst="line">
                    <a:avLst/>
                  </a:prstGeom>
                  <a:ln w="3175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线连接符 117">
                    <a:extLst>
                      <a:ext uri="{FF2B5EF4-FFF2-40B4-BE49-F238E27FC236}">
                        <a16:creationId xmlns:a16="http://schemas.microsoft.com/office/drawing/2014/main" id="{A978002C-B862-704F-BFFA-800DDAD0F4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680000">
                    <a:off x="4465613" y="4630967"/>
                    <a:ext cx="1" cy="137160"/>
                  </a:xfrm>
                  <a:prstGeom prst="line">
                    <a:avLst/>
                  </a:prstGeom>
                  <a:ln w="3175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直线连接符 118">
                    <a:extLst>
                      <a:ext uri="{FF2B5EF4-FFF2-40B4-BE49-F238E27FC236}">
                        <a16:creationId xmlns:a16="http://schemas.microsoft.com/office/drawing/2014/main" id="{66897295-9128-A34F-918E-C133CD512C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8280000" flipH="1">
                    <a:off x="7572264" y="4791498"/>
                    <a:ext cx="1" cy="137160"/>
                  </a:xfrm>
                  <a:prstGeom prst="line">
                    <a:avLst/>
                  </a:prstGeom>
                  <a:ln w="3175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线连接符 119">
                    <a:extLst>
                      <a:ext uri="{FF2B5EF4-FFF2-40B4-BE49-F238E27FC236}">
                        <a16:creationId xmlns:a16="http://schemas.microsoft.com/office/drawing/2014/main" id="{2A0743FB-582B-D74E-A556-4DFC98B09B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3240000">
                    <a:off x="7875961" y="1869317"/>
                    <a:ext cx="1" cy="137160"/>
                  </a:xfrm>
                  <a:prstGeom prst="line">
                    <a:avLst/>
                  </a:prstGeom>
                  <a:ln w="3175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直线连接符 120">
                    <a:extLst>
                      <a:ext uri="{FF2B5EF4-FFF2-40B4-BE49-F238E27FC236}">
                        <a16:creationId xmlns:a16="http://schemas.microsoft.com/office/drawing/2014/main" id="{1949CD31-1856-5B41-868C-A6C86BADF6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9440000">
                    <a:off x="4808983" y="1379135"/>
                    <a:ext cx="1" cy="137160"/>
                  </a:xfrm>
                  <a:prstGeom prst="line">
                    <a:avLst/>
                  </a:prstGeom>
                  <a:ln w="3175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直线连接符 121">
                    <a:extLst>
                      <a:ext uri="{FF2B5EF4-FFF2-40B4-BE49-F238E27FC236}">
                        <a16:creationId xmlns:a16="http://schemas.microsoft.com/office/drawing/2014/main" id="{952CB45A-D295-C04D-B245-8602E7BE66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4040000">
                    <a:off x="4320829" y="4452277"/>
                    <a:ext cx="1" cy="137160"/>
                  </a:xfrm>
                  <a:prstGeom prst="line">
                    <a:avLst/>
                  </a:prstGeom>
                  <a:ln w="3175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直线连接符 122">
                    <a:extLst>
                      <a:ext uri="{FF2B5EF4-FFF2-40B4-BE49-F238E27FC236}">
                        <a16:creationId xmlns:a16="http://schemas.microsoft.com/office/drawing/2014/main" id="{6ABE7D48-4EBA-7B41-B7F7-22CA4C5EA8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8640000" flipH="1">
                    <a:off x="7393681" y="4936662"/>
                    <a:ext cx="1" cy="137160"/>
                  </a:xfrm>
                  <a:prstGeom prst="line">
                    <a:avLst/>
                  </a:prstGeom>
                  <a:ln w="3175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直线连接符 145">
                    <a:extLst>
                      <a:ext uri="{FF2B5EF4-FFF2-40B4-BE49-F238E27FC236}">
                        <a16:creationId xmlns:a16="http://schemas.microsoft.com/office/drawing/2014/main" id="{87AA7CF5-9AD2-8946-BB7E-913F076D25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3600000">
                    <a:off x="7949024" y="2036842"/>
                    <a:ext cx="1" cy="252863"/>
                  </a:xfrm>
                  <a:prstGeom prst="line">
                    <a:avLst/>
                  </a:prstGeom>
                  <a:ln w="5080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直线连接符 146">
                    <a:extLst>
                      <a:ext uri="{FF2B5EF4-FFF2-40B4-BE49-F238E27FC236}">
                        <a16:creationId xmlns:a16="http://schemas.microsoft.com/office/drawing/2014/main" id="{5F33893A-578B-C94C-8A47-4E824527AD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9800000">
                    <a:off x="5029113" y="1249935"/>
                    <a:ext cx="1" cy="252863"/>
                  </a:xfrm>
                  <a:prstGeom prst="line">
                    <a:avLst/>
                  </a:prstGeom>
                  <a:ln w="5080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直线连接符 147">
                    <a:extLst>
                      <a:ext uri="{FF2B5EF4-FFF2-40B4-BE49-F238E27FC236}">
                        <a16:creationId xmlns:a16="http://schemas.microsoft.com/office/drawing/2014/main" id="{A9350301-81F1-E044-9950-86B7D07822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4400000">
                    <a:off x="4243576" y="4176188"/>
                    <a:ext cx="1" cy="252863"/>
                  </a:xfrm>
                  <a:prstGeom prst="line">
                    <a:avLst/>
                  </a:prstGeom>
                  <a:ln w="5080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直线连接符 148">
                    <a:extLst>
                      <a:ext uri="{FF2B5EF4-FFF2-40B4-BE49-F238E27FC236}">
                        <a16:creationId xmlns:a16="http://schemas.microsoft.com/office/drawing/2014/main" id="{A0F79C7B-D291-5E4C-B12E-EFDE74AB89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9000000" flipH="1">
                    <a:off x="7169936" y="4957946"/>
                    <a:ext cx="1" cy="252863"/>
                  </a:xfrm>
                  <a:prstGeom prst="line">
                    <a:avLst/>
                  </a:prstGeom>
                  <a:ln w="5080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直线连接符 149">
                    <a:extLst>
                      <a:ext uri="{FF2B5EF4-FFF2-40B4-BE49-F238E27FC236}">
                        <a16:creationId xmlns:a16="http://schemas.microsoft.com/office/drawing/2014/main" id="{6CD0A210-4AED-7849-9689-EE205C5054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3960000">
                    <a:off x="8103479" y="2270716"/>
                    <a:ext cx="1" cy="137160"/>
                  </a:xfrm>
                  <a:prstGeom prst="line">
                    <a:avLst/>
                  </a:prstGeom>
                  <a:ln w="3175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直线连接符 150">
                    <a:extLst>
                      <a:ext uri="{FF2B5EF4-FFF2-40B4-BE49-F238E27FC236}">
                        <a16:creationId xmlns:a16="http://schemas.microsoft.com/office/drawing/2014/main" id="{D2FC8F2A-DB47-6046-9C6D-4269CD22F6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20160000">
                    <a:off x="5205438" y="1153585"/>
                    <a:ext cx="1" cy="137160"/>
                  </a:xfrm>
                  <a:prstGeom prst="line">
                    <a:avLst/>
                  </a:prstGeom>
                  <a:ln w="3175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直线连接符 151">
                    <a:extLst>
                      <a:ext uri="{FF2B5EF4-FFF2-40B4-BE49-F238E27FC236}">
                        <a16:creationId xmlns:a16="http://schemas.microsoft.com/office/drawing/2014/main" id="{0AECA816-4BA1-C84A-9ED4-79A8B3844F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4760000">
                    <a:off x="4089009" y="4058078"/>
                    <a:ext cx="1" cy="137160"/>
                  </a:xfrm>
                  <a:prstGeom prst="line">
                    <a:avLst/>
                  </a:prstGeom>
                  <a:ln w="3175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直线连接符 152">
                    <a:extLst>
                      <a:ext uri="{FF2B5EF4-FFF2-40B4-BE49-F238E27FC236}">
                        <a16:creationId xmlns:a16="http://schemas.microsoft.com/office/drawing/2014/main" id="{49FD74AB-5C0A-C941-814F-99B1FE0D23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9360000" flipH="1">
                    <a:off x="6994002" y="5170760"/>
                    <a:ext cx="1" cy="137160"/>
                  </a:xfrm>
                  <a:prstGeom prst="line">
                    <a:avLst/>
                  </a:prstGeom>
                  <a:ln w="3175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线连接符 153">
                    <a:extLst>
                      <a:ext uri="{FF2B5EF4-FFF2-40B4-BE49-F238E27FC236}">
                        <a16:creationId xmlns:a16="http://schemas.microsoft.com/office/drawing/2014/main" id="{906F2219-A8A4-254A-AFCD-E824A1D963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4320000">
                    <a:off x="8189372" y="2483405"/>
                    <a:ext cx="1" cy="137160"/>
                  </a:xfrm>
                  <a:prstGeom prst="line">
                    <a:avLst/>
                  </a:prstGeom>
                  <a:ln w="3175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直线连接符 154">
                    <a:extLst>
                      <a:ext uri="{FF2B5EF4-FFF2-40B4-BE49-F238E27FC236}">
                        <a16:creationId xmlns:a16="http://schemas.microsoft.com/office/drawing/2014/main" id="{574C78CB-EA7A-6A45-AFEB-1383941326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20520000">
                    <a:off x="5423977" y="1069466"/>
                    <a:ext cx="1" cy="137160"/>
                  </a:xfrm>
                  <a:prstGeom prst="line">
                    <a:avLst/>
                  </a:prstGeom>
                  <a:ln w="3175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直线连接符 155">
                    <a:extLst>
                      <a:ext uri="{FF2B5EF4-FFF2-40B4-BE49-F238E27FC236}">
                        <a16:creationId xmlns:a16="http://schemas.microsoft.com/office/drawing/2014/main" id="{9BFCE144-8A65-914F-96BC-06359DA743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5120000">
                    <a:off x="4010062" y="3841350"/>
                    <a:ext cx="1" cy="137160"/>
                  </a:xfrm>
                  <a:prstGeom prst="line">
                    <a:avLst/>
                  </a:prstGeom>
                  <a:ln w="3175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直线连接符 156">
                    <a:extLst>
                      <a:ext uri="{FF2B5EF4-FFF2-40B4-BE49-F238E27FC236}">
                        <a16:creationId xmlns:a16="http://schemas.microsoft.com/office/drawing/2014/main" id="{3020A6BC-1676-C941-96D4-8A5000FEAD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9720000" flipH="1">
                    <a:off x="6782834" y="5251591"/>
                    <a:ext cx="1" cy="137160"/>
                  </a:xfrm>
                  <a:prstGeom prst="line">
                    <a:avLst/>
                  </a:prstGeom>
                  <a:ln w="3175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直线连接符 157">
                    <a:extLst>
                      <a:ext uri="{FF2B5EF4-FFF2-40B4-BE49-F238E27FC236}">
                        <a16:creationId xmlns:a16="http://schemas.microsoft.com/office/drawing/2014/main" id="{0D1318B3-97D9-4F45-9B21-AFAB044114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4680000">
                    <a:off x="8248834" y="2705571"/>
                    <a:ext cx="1" cy="137160"/>
                  </a:xfrm>
                  <a:prstGeom prst="line">
                    <a:avLst/>
                  </a:prstGeom>
                  <a:ln w="3175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直线连接符 158">
                    <a:extLst>
                      <a:ext uri="{FF2B5EF4-FFF2-40B4-BE49-F238E27FC236}">
                        <a16:creationId xmlns:a16="http://schemas.microsoft.com/office/drawing/2014/main" id="{D3E80BF8-592A-3849-A1D6-E4CD7C24BA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20880000">
                    <a:off x="5646385" y="1010315"/>
                    <a:ext cx="1" cy="137160"/>
                  </a:xfrm>
                  <a:prstGeom prst="line">
                    <a:avLst/>
                  </a:prstGeom>
                  <a:ln w="3175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直线连接符 159">
                    <a:extLst>
                      <a:ext uri="{FF2B5EF4-FFF2-40B4-BE49-F238E27FC236}">
                        <a16:creationId xmlns:a16="http://schemas.microsoft.com/office/drawing/2014/main" id="{7B00AE8E-343A-D945-945D-CCD285622C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5480000">
                    <a:off x="3950475" y="3619219"/>
                    <a:ext cx="1" cy="137160"/>
                  </a:xfrm>
                  <a:prstGeom prst="line">
                    <a:avLst/>
                  </a:prstGeom>
                  <a:ln w="3175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直线连接符 160">
                    <a:extLst>
                      <a:ext uri="{FF2B5EF4-FFF2-40B4-BE49-F238E27FC236}">
                        <a16:creationId xmlns:a16="http://schemas.microsoft.com/office/drawing/2014/main" id="{C0C2487C-42A6-5042-B31D-9F69E2B2CD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080000" flipH="1">
                    <a:off x="6560648" y="5311568"/>
                    <a:ext cx="1" cy="137160"/>
                  </a:xfrm>
                  <a:prstGeom prst="line">
                    <a:avLst/>
                  </a:prstGeom>
                  <a:ln w="3175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直线连接符 161">
                    <a:extLst>
                      <a:ext uri="{FF2B5EF4-FFF2-40B4-BE49-F238E27FC236}">
                        <a16:creationId xmlns:a16="http://schemas.microsoft.com/office/drawing/2014/main" id="{C9397D36-7865-F046-8A54-3C329F703D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040000">
                    <a:off x="8284748" y="2932734"/>
                    <a:ext cx="1" cy="137160"/>
                  </a:xfrm>
                  <a:prstGeom prst="line">
                    <a:avLst/>
                  </a:prstGeom>
                  <a:ln w="3175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直线连接符 162">
                    <a:extLst>
                      <a:ext uri="{FF2B5EF4-FFF2-40B4-BE49-F238E27FC236}">
                        <a16:creationId xmlns:a16="http://schemas.microsoft.com/office/drawing/2014/main" id="{A9697831-8637-D542-A6C8-69A9B11820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21240000">
                    <a:off x="5873758" y="974735"/>
                    <a:ext cx="1" cy="137160"/>
                  </a:xfrm>
                  <a:prstGeom prst="line">
                    <a:avLst/>
                  </a:prstGeom>
                  <a:ln w="3175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直线连接符 163">
                    <a:extLst>
                      <a:ext uri="{FF2B5EF4-FFF2-40B4-BE49-F238E27FC236}">
                        <a16:creationId xmlns:a16="http://schemas.microsoft.com/office/drawing/2014/main" id="{47876B12-B15D-BD4E-8D30-9F7B2EFA01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5840000">
                    <a:off x="3914433" y="3392077"/>
                    <a:ext cx="1" cy="137160"/>
                  </a:xfrm>
                  <a:prstGeom prst="line">
                    <a:avLst/>
                  </a:prstGeom>
                  <a:ln w="3175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直线连接符 164">
                    <a:extLst>
                      <a:ext uri="{FF2B5EF4-FFF2-40B4-BE49-F238E27FC236}">
                        <a16:creationId xmlns:a16="http://schemas.microsoft.com/office/drawing/2014/main" id="{BEE1DF04-B5F0-784B-BA10-B2540C8576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440000" flipH="1">
                    <a:off x="6333409" y="5347993"/>
                    <a:ext cx="1" cy="137160"/>
                  </a:xfrm>
                  <a:prstGeom prst="line">
                    <a:avLst/>
                  </a:prstGeom>
                  <a:ln w="3175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539D4B94-95A8-5346-B9CF-19670CEEC80F}"/>
                </a:ext>
              </a:extLst>
            </p:cNvPr>
            <p:cNvSpPr/>
            <p:nvPr/>
          </p:nvSpPr>
          <p:spPr>
            <a:xfrm>
              <a:off x="2290651" y="1951232"/>
              <a:ext cx="1901483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kern="2000" spc="3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pple Chancery" panose="03020702040506060504" pitchFamily="66" charset="-79"/>
                  <a:cs typeface="Apple Chancery" panose="03020702040506060504" pitchFamily="66" charset="-79"/>
                </a:rPr>
                <a:t>EyeSaver</a:t>
              </a:r>
              <a:endParaRPr lang="zh-CN" altLang="en-US" sz="2800" kern="2000" spc="3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 Chancery" panose="03020702040506060504" pitchFamily="66" charset="-79"/>
                <a:cs typeface="Apple Chancery" panose="03020702040506060504" pitchFamily="66" charset="-79"/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A7C3E096-5A93-8540-8FB3-B111CF47FA27}"/>
                </a:ext>
              </a:extLst>
            </p:cNvPr>
            <p:cNvSpPr/>
            <p:nvPr/>
          </p:nvSpPr>
          <p:spPr>
            <a:xfrm>
              <a:off x="2575184" y="4735714"/>
              <a:ext cx="1332417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kern="2000" spc="3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nell Roundhand" panose="02000603080000090004" pitchFamily="2" charset="0"/>
                  <a:cs typeface="Apple Chancery" panose="03020702040506060504" pitchFamily="66" charset="-79"/>
                </a:rPr>
                <a:t>Marno</a:t>
              </a:r>
              <a:endParaRPr lang="zh-CN" altLang="en-US" sz="2800" kern="2000" spc="3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nell Roundhand" panose="02000603080000090004" pitchFamily="2" charset="0"/>
                <a:cs typeface="Apple Chancery" panose="03020702040506060504" pitchFamily="66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75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椭圆 72">
            <a:extLst>
              <a:ext uri="{FF2B5EF4-FFF2-40B4-BE49-F238E27FC236}">
                <a16:creationId xmlns:a16="http://schemas.microsoft.com/office/drawing/2014/main" id="{9C655AAA-DAA5-F043-8CE6-B1DB4BF3FABB}"/>
              </a:ext>
            </a:extLst>
          </p:cNvPr>
          <p:cNvSpPr>
            <a:spLocks noChangeAspect="1"/>
          </p:cNvSpPr>
          <p:nvPr/>
        </p:nvSpPr>
        <p:spPr>
          <a:xfrm>
            <a:off x="599407" y="846800"/>
            <a:ext cx="5082806" cy="508280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  <a:effectLst>
            <a:innerShdw blurRad="228600"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6" name="同心圆 75">
            <a:extLst>
              <a:ext uri="{FF2B5EF4-FFF2-40B4-BE49-F238E27FC236}">
                <a16:creationId xmlns:a16="http://schemas.microsoft.com/office/drawing/2014/main" id="{8882215F-980A-AE4F-AB09-5A1674A984B2}"/>
              </a:ext>
            </a:extLst>
          </p:cNvPr>
          <p:cNvSpPr/>
          <p:nvPr/>
        </p:nvSpPr>
        <p:spPr>
          <a:xfrm>
            <a:off x="413163" y="660556"/>
            <a:ext cx="5455295" cy="5455295"/>
          </a:xfrm>
          <a:prstGeom prst="donut">
            <a:avLst>
              <a:gd name="adj" fmla="val 388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sx="102000" sy="102000" algn="ctr" rotWithShape="0">
              <a:schemeClr val="bg1">
                <a:lumMod val="75000"/>
                <a:alpha val="9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5B94B352-918B-814B-85D6-8FAB0B710214}"/>
              </a:ext>
            </a:extLst>
          </p:cNvPr>
          <p:cNvSpPr/>
          <p:nvPr/>
        </p:nvSpPr>
        <p:spPr>
          <a:xfrm>
            <a:off x="2501052" y="4492650"/>
            <a:ext cx="1279517" cy="584775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  <a:latin typeface="Snell Roundhand" panose="02000603080000090004" pitchFamily="2" charset="0"/>
                <a:cs typeface="Apple Chancery" panose="03020702040506060504" pitchFamily="66" charset="-79"/>
              </a:rPr>
              <a:t>Marno</a:t>
            </a:r>
            <a:endParaRPr lang="zh-CN" altLang="en-US" sz="3200" dirty="0">
              <a:solidFill>
                <a:schemeClr val="bg1">
                  <a:lumMod val="85000"/>
                </a:schemeClr>
              </a:solidFill>
              <a:latin typeface="Snell Roundhand" panose="02000603080000090004" pitchFamily="2" charset="0"/>
              <a:cs typeface="Apple Chancery" panose="03020702040506060504" pitchFamily="66" charset="-79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E6650B1-E66D-0147-90C1-826BE7533817}"/>
              </a:ext>
            </a:extLst>
          </p:cNvPr>
          <p:cNvGrpSpPr/>
          <p:nvPr/>
        </p:nvGrpSpPr>
        <p:grpSpPr>
          <a:xfrm>
            <a:off x="873558" y="1126511"/>
            <a:ext cx="4534506" cy="4531548"/>
            <a:chOff x="873558" y="1126511"/>
            <a:chExt cx="4534506" cy="4531548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40508272-0BAC-E84A-A6D5-C3E17F48CA49}"/>
                </a:ext>
              </a:extLst>
            </p:cNvPr>
            <p:cNvGrpSpPr/>
            <p:nvPr/>
          </p:nvGrpSpPr>
          <p:grpSpPr>
            <a:xfrm>
              <a:off x="873558" y="1126511"/>
              <a:ext cx="4534506" cy="4531548"/>
              <a:chOff x="3828740" y="970720"/>
              <a:chExt cx="4534506" cy="4531548"/>
            </a:xfrm>
          </p:grpSpPr>
          <p:cxnSp>
            <p:nvCxnSpPr>
              <p:cNvPr id="78" name="直线连接符 77">
                <a:extLst>
                  <a:ext uri="{FF2B5EF4-FFF2-40B4-BE49-F238E27FC236}">
                    <a16:creationId xmlns:a16="http://schemas.microsoft.com/office/drawing/2014/main" id="{AE8B646E-E84D-C241-9C2F-1BE22E23B7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608" y="970720"/>
                <a:ext cx="1" cy="252863"/>
              </a:xfrm>
              <a:prstGeom prst="line">
                <a:avLst/>
              </a:prstGeom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直线连接符 78">
                <a:extLst>
                  <a:ext uri="{FF2B5EF4-FFF2-40B4-BE49-F238E27FC236}">
                    <a16:creationId xmlns:a16="http://schemas.microsoft.com/office/drawing/2014/main" id="{77CE9D36-9EC1-FD4E-8739-36508D5B95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955171" y="3105984"/>
                <a:ext cx="1" cy="252863"/>
              </a:xfrm>
              <a:prstGeom prst="line">
                <a:avLst/>
              </a:prstGeom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线连接符 79">
                <a:extLst>
                  <a:ext uri="{FF2B5EF4-FFF2-40B4-BE49-F238E27FC236}">
                    <a16:creationId xmlns:a16="http://schemas.microsoft.com/office/drawing/2014/main" id="{20388D60-3DFD-C943-95E6-7577E38461A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096612" y="5249405"/>
                <a:ext cx="1" cy="252863"/>
              </a:xfrm>
              <a:prstGeom prst="line">
                <a:avLst/>
              </a:prstGeom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直线连接符 80">
                <a:extLst>
                  <a:ext uri="{FF2B5EF4-FFF2-40B4-BE49-F238E27FC236}">
                    <a16:creationId xmlns:a16="http://schemas.microsoft.com/office/drawing/2014/main" id="{7C63E471-5AA9-E843-A49B-D3AD25A0011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236814" y="3105982"/>
                <a:ext cx="1" cy="252863"/>
              </a:xfrm>
              <a:prstGeom prst="line">
                <a:avLst/>
              </a:prstGeom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直线连接符 125">
                <a:extLst>
                  <a:ext uri="{FF2B5EF4-FFF2-40B4-BE49-F238E27FC236}">
                    <a16:creationId xmlns:a16="http://schemas.microsoft.com/office/drawing/2014/main" id="{25AD0EC1-8506-5A41-9B2B-1E18341C8174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>
                <a:off x="7166196" y="1253563"/>
                <a:ext cx="1" cy="252863"/>
              </a:xfrm>
              <a:prstGeom prst="line">
                <a:avLst/>
              </a:prstGeom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直线连接符 126">
                <a:extLst>
                  <a:ext uri="{FF2B5EF4-FFF2-40B4-BE49-F238E27FC236}">
                    <a16:creationId xmlns:a16="http://schemas.microsoft.com/office/drawing/2014/main" id="{670F1E7E-3291-1342-B26B-E3B1A8A903D7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>
                <a:off x="4244025" y="2032038"/>
                <a:ext cx="1" cy="252863"/>
              </a:xfrm>
              <a:prstGeom prst="line">
                <a:avLst/>
              </a:prstGeom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直线连接符 127">
                <a:extLst>
                  <a:ext uri="{FF2B5EF4-FFF2-40B4-BE49-F238E27FC236}">
                    <a16:creationId xmlns:a16="http://schemas.microsoft.com/office/drawing/2014/main" id="{0D9186FD-ECD4-1E49-85F5-7FF9F32C7881}"/>
                  </a:ext>
                </a:extLst>
              </p:cNvPr>
              <p:cNvCxnSpPr>
                <a:cxnSpLocks/>
              </p:cNvCxnSpPr>
              <p:nvPr/>
            </p:nvCxnSpPr>
            <p:spPr>
              <a:xfrm rot="12600000">
                <a:off x="5026857" y="4959015"/>
                <a:ext cx="1" cy="252863"/>
              </a:xfrm>
              <a:prstGeom prst="line">
                <a:avLst/>
              </a:prstGeom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直线连接符 128">
                <a:extLst>
                  <a:ext uri="{FF2B5EF4-FFF2-40B4-BE49-F238E27FC236}">
                    <a16:creationId xmlns:a16="http://schemas.microsoft.com/office/drawing/2014/main" id="{BCE0BBBB-C7B8-694B-89F6-74788D45A88D}"/>
                  </a:ext>
                </a:extLst>
              </p:cNvPr>
              <p:cNvCxnSpPr>
                <a:cxnSpLocks/>
              </p:cNvCxnSpPr>
              <p:nvPr/>
            </p:nvCxnSpPr>
            <p:spPr>
              <a:xfrm rot="7200000" flipH="1">
                <a:off x="7952038" y="4172857"/>
                <a:ext cx="1" cy="252863"/>
              </a:xfrm>
              <a:prstGeom prst="line">
                <a:avLst/>
              </a:prstGeom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直线连接符 166">
                <a:extLst>
                  <a:ext uri="{FF2B5EF4-FFF2-40B4-BE49-F238E27FC236}">
                    <a16:creationId xmlns:a16="http://schemas.microsoft.com/office/drawing/2014/main" id="{EF46720D-ED2E-D34B-9FCA-A211F362F3A7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0">
                <a:off x="7949024" y="2036842"/>
                <a:ext cx="1" cy="252863"/>
              </a:xfrm>
              <a:prstGeom prst="line">
                <a:avLst/>
              </a:prstGeom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直线连接符 169">
                <a:extLst>
                  <a:ext uri="{FF2B5EF4-FFF2-40B4-BE49-F238E27FC236}">
                    <a16:creationId xmlns:a16="http://schemas.microsoft.com/office/drawing/2014/main" id="{2A54EE5A-1B5B-2F41-A830-7018E9252F9C}"/>
                  </a:ext>
                </a:extLst>
              </p:cNvPr>
              <p:cNvCxnSpPr>
                <a:cxnSpLocks/>
              </p:cNvCxnSpPr>
              <p:nvPr/>
            </p:nvCxnSpPr>
            <p:spPr>
              <a:xfrm rot="19800000">
                <a:off x="5029113" y="1249935"/>
                <a:ext cx="1" cy="252863"/>
              </a:xfrm>
              <a:prstGeom prst="line">
                <a:avLst/>
              </a:prstGeom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直线连接符 170">
                <a:extLst>
                  <a:ext uri="{FF2B5EF4-FFF2-40B4-BE49-F238E27FC236}">
                    <a16:creationId xmlns:a16="http://schemas.microsoft.com/office/drawing/2014/main" id="{B16A7851-E45D-B54D-A893-199C0BEDE27C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4243576" y="4176188"/>
                <a:ext cx="1" cy="252863"/>
              </a:xfrm>
              <a:prstGeom prst="line">
                <a:avLst/>
              </a:prstGeom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直线连接符 171">
                <a:extLst>
                  <a:ext uri="{FF2B5EF4-FFF2-40B4-BE49-F238E27FC236}">
                    <a16:creationId xmlns:a16="http://schemas.microsoft.com/office/drawing/2014/main" id="{79B2CD6D-30F4-E443-BB2B-42BF9FE0AC7F}"/>
                  </a:ext>
                </a:extLst>
              </p:cNvPr>
              <p:cNvCxnSpPr>
                <a:cxnSpLocks/>
              </p:cNvCxnSpPr>
              <p:nvPr/>
            </p:nvCxnSpPr>
            <p:spPr>
              <a:xfrm rot="9000000" flipH="1">
                <a:off x="7169936" y="4957946"/>
                <a:ext cx="1" cy="252863"/>
              </a:xfrm>
              <a:prstGeom prst="line">
                <a:avLst/>
              </a:prstGeom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7FC17368-48E9-BF4F-8FE0-8928629C9E98}"/>
                </a:ext>
              </a:extLst>
            </p:cNvPr>
            <p:cNvGrpSpPr/>
            <p:nvPr/>
          </p:nvGrpSpPr>
          <p:grpSpPr>
            <a:xfrm>
              <a:off x="939851" y="1185565"/>
              <a:ext cx="4401921" cy="4405279"/>
              <a:chOff x="3841212" y="974735"/>
              <a:chExt cx="4512117" cy="4515560"/>
            </a:xfrm>
          </p:grpSpPr>
          <p:cxnSp>
            <p:nvCxnSpPr>
              <p:cNvPr id="151" name="直线连接符 150">
                <a:extLst>
                  <a:ext uri="{FF2B5EF4-FFF2-40B4-BE49-F238E27FC236}">
                    <a16:creationId xmlns:a16="http://schemas.microsoft.com/office/drawing/2014/main" id="{A7828263-24A0-954E-ABA6-C9F80C508419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">
                <a:off x="6326275" y="982821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直线连接符 151">
                <a:extLst>
                  <a:ext uri="{FF2B5EF4-FFF2-40B4-BE49-F238E27FC236}">
                    <a16:creationId xmlns:a16="http://schemas.microsoft.com/office/drawing/2014/main" id="{757B952A-445A-EB4D-9FD1-CC848B7B269D}"/>
                  </a:ext>
                </a:extLst>
              </p:cNvPr>
              <p:cNvCxnSpPr>
                <a:cxnSpLocks/>
              </p:cNvCxnSpPr>
              <p:nvPr/>
            </p:nvCxnSpPr>
            <p:spPr>
              <a:xfrm rot="16560000">
                <a:off x="3909791" y="2934033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直线连接符 152">
                <a:extLst>
                  <a:ext uri="{FF2B5EF4-FFF2-40B4-BE49-F238E27FC236}">
                    <a16:creationId xmlns:a16="http://schemas.microsoft.com/office/drawing/2014/main" id="{53FD5405-4A14-2543-A87F-EDE6AE9EDCCB}"/>
                  </a:ext>
                </a:extLst>
              </p:cNvPr>
              <p:cNvCxnSpPr>
                <a:cxnSpLocks/>
              </p:cNvCxnSpPr>
              <p:nvPr/>
            </p:nvCxnSpPr>
            <p:spPr>
              <a:xfrm rot="11160000">
                <a:off x="5866941" y="5353135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直线连接符 153">
                <a:extLst>
                  <a:ext uri="{FF2B5EF4-FFF2-40B4-BE49-F238E27FC236}">
                    <a16:creationId xmlns:a16="http://schemas.microsoft.com/office/drawing/2014/main" id="{8F8A31DF-8659-D34B-A324-B7A4B2E26079}"/>
                  </a:ext>
                </a:extLst>
              </p:cNvPr>
              <p:cNvCxnSpPr>
                <a:cxnSpLocks/>
              </p:cNvCxnSpPr>
              <p:nvPr/>
            </p:nvCxnSpPr>
            <p:spPr>
              <a:xfrm rot="5760000" flipH="1">
                <a:off x="8283049" y="3393678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直线连接符 154">
                <a:extLst>
                  <a:ext uri="{FF2B5EF4-FFF2-40B4-BE49-F238E27FC236}">
                    <a16:creationId xmlns:a16="http://schemas.microsoft.com/office/drawing/2014/main" id="{E0FD5321-59F2-0642-AFC9-856445122773}"/>
                  </a:ext>
                </a:extLst>
              </p:cNvPr>
              <p:cNvCxnSpPr>
                <a:cxnSpLocks/>
              </p:cNvCxnSpPr>
              <p:nvPr/>
            </p:nvCxnSpPr>
            <p:spPr>
              <a:xfrm rot="720000">
                <a:off x="6553416" y="1014780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直线连接符 155">
                <a:extLst>
                  <a:ext uri="{FF2B5EF4-FFF2-40B4-BE49-F238E27FC236}">
                    <a16:creationId xmlns:a16="http://schemas.microsoft.com/office/drawing/2014/main" id="{5AF24925-E5C8-9048-A002-598839CF61EA}"/>
                  </a:ext>
                </a:extLst>
              </p:cNvPr>
              <p:cNvCxnSpPr>
                <a:cxnSpLocks/>
              </p:cNvCxnSpPr>
              <p:nvPr/>
            </p:nvCxnSpPr>
            <p:spPr>
              <a:xfrm rot="16920000">
                <a:off x="3946211" y="2702713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直线连接符 156">
                <a:extLst>
                  <a:ext uri="{FF2B5EF4-FFF2-40B4-BE49-F238E27FC236}">
                    <a16:creationId xmlns:a16="http://schemas.microsoft.com/office/drawing/2014/main" id="{EAF6DFB4-5AB0-F440-94E6-799AC9B6F04C}"/>
                  </a:ext>
                </a:extLst>
              </p:cNvPr>
              <p:cNvCxnSpPr>
                <a:cxnSpLocks/>
              </p:cNvCxnSpPr>
              <p:nvPr/>
            </p:nvCxnSpPr>
            <p:spPr>
              <a:xfrm rot="11520000">
                <a:off x="5639775" y="5313141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直线连接符 157">
                <a:extLst>
                  <a:ext uri="{FF2B5EF4-FFF2-40B4-BE49-F238E27FC236}">
                    <a16:creationId xmlns:a16="http://schemas.microsoft.com/office/drawing/2014/main" id="{EDDD86BF-AD78-4C4B-9208-23C952F133EE}"/>
                  </a:ext>
                </a:extLst>
              </p:cNvPr>
              <p:cNvCxnSpPr>
                <a:cxnSpLocks/>
              </p:cNvCxnSpPr>
              <p:nvPr/>
            </p:nvCxnSpPr>
            <p:spPr>
              <a:xfrm rot="6120000" flipH="1">
                <a:off x="8247466" y="3616970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直线连接符 158">
                <a:extLst>
                  <a:ext uri="{FF2B5EF4-FFF2-40B4-BE49-F238E27FC236}">
                    <a16:creationId xmlns:a16="http://schemas.microsoft.com/office/drawing/2014/main" id="{F6A30B64-DC48-244D-9392-491A4087379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">
                <a:off x="6775548" y="1074367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直线连接符 159">
                <a:extLst>
                  <a:ext uri="{FF2B5EF4-FFF2-40B4-BE49-F238E27FC236}">
                    <a16:creationId xmlns:a16="http://schemas.microsoft.com/office/drawing/2014/main" id="{1678AF78-BC30-404F-A770-FCD440569BD4}"/>
                  </a:ext>
                </a:extLst>
              </p:cNvPr>
              <p:cNvCxnSpPr>
                <a:cxnSpLocks/>
              </p:cNvCxnSpPr>
              <p:nvPr/>
            </p:nvCxnSpPr>
            <p:spPr>
              <a:xfrm rot="17280000">
                <a:off x="4006189" y="2480526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直线连接符 160">
                <a:extLst>
                  <a:ext uri="{FF2B5EF4-FFF2-40B4-BE49-F238E27FC236}">
                    <a16:creationId xmlns:a16="http://schemas.microsoft.com/office/drawing/2014/main" id="{91B7B8A2-8438-BF4F-BE6E-85D28118DD7B}"/>
                  </a:ext>
                </a:extLst>
              </p:cNvPr>
              <p:cNvCxnSpPr>
                <a:cxnSpLocks/>
              </p:cNvCxnSpPr>
              <p:nvPr/>
            </p:nvCxnSpPr>
            <p:spPr>
              <a:xfrm rot="11880000">
                <a:off x="5417611" y="5253679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直线连接符 161">
                <a:extLst>
                  <a:ext uri="{FF2B5EF4-FFF2-40B4-BE49-F238E27FC236}">
                    <a16:creationId xmlns:a16="http://schemas.microsoft.com/office/drawing/2014/main" id="{45D17E08-0475-1D44-9A22-662BDE76F3D6}"/>
                  </a:ext>
                </a:extLst>
              </p:cNvPr>
              <p:cNvCxnSpPr>
                <a:cxnSpLocks/>
              </p:cNvCxnSpPr>
              <p:nvPr/>
            </p:nvCxnSpPr>
            <p:spPr>
              <a:xfrm rot="6480000" flipH="1">
                <a:off x="8188315" y="3839378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直线连接符 162">
                <a:extLst>
                  <a:ext uri="{FF2B5EF4-FFF2-40B4-BE49-F238E27FC236}">
                    <a16:creationId xmlns:a16="http://schemas.microsoft.com/office/drawing/2014/main" id="{43E726E9-BDA7-184A-8BD5-E1D97E8A3BF2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">
                <a:off x="6990234" y="1156846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直线连接符 163">
                <a:extLst>
                  <a:ext uri="{FF2B5EF4-FFF2-40B4-BE49-F238E27FC236}">
                    <a16:creationId xmlns:a16="http://schemas.microsoft.com/office/drawing/2014/main" id="{66747B6D-FA0C-7A41-893C-1D9F33933A7C}"/>
                  </a:ext>
                </a:extLst>
              </p:cNvPr>
              <p:cNvCxnSpPr>
                <a:cxnSpLocks/>
              </p:cNvCxnSpPr>
              <p:nvPr/>
            </p:nvCxnSpPr>
            <p:spPr>
              <a:xfrm rot="17640000">
                <a:off x="4089062" y="2265825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直线连接符 164">
                <a:extLst>
                  <a:ext uri="{FF2B5EF4-FFF2-40B4-BE49-F238E27FC236}">
                    <a16:creationId xmlns:a16="http://schemas.microsoft.com/office/drawing/2014/main" id="{4F8960F2-606B-0343-A63B-4B3B449216FF}"/>
                  </a:ext>
                </a:extLst>
              </p:cNvPr>
              <p:cNvCxnSpPr>
                <a:cxnSpLocks/>
              </p:cNvCxnSpPr>
              <p:nvPr/>
            </p:nvCxnSpPr>
            <p:spPr>
              <a:xfrm rot="12240000">
                <a:off x="5202879" y="5171321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直线连接符 165">
                <a:extLst>
                  <a:ext uri="{FF2B5EF4-FFF2-40B4-BE49-F238E27FC236}">
                    <a16:creationId xmlns:a16="http://schemas.microsoft.com/office/drawing/2014/main" id="{8F885145-EC7F-7749-B72D-7EF5DA753259}"/>
                  </a:ext>
                </a:extLst>
              </p:cNvPr>
              <p:cNvCxnSpPr>
                <a:cxnSpLocks/>
              </p:cNvCxnSpPr>
              <p:nvPr/>
            </p:nvCxnSpPr>
            <p:spPr>
              <a:xfrm rot="6840000" flipH="1">
                <a:off x="8106240" y="4054385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" name="直线连接符 265">
                <a:extLst>
                  <a:ext uri="{FF2B5EF4-FFF2-40B4-BE49-F238E27FC236}">
                    <a16:creationId xmlns:a16="http://schemas.microsoft.com/office/drawing/2014/main" id="{7FB1EB58-B626-654F-A406-443BD5D6C3CF}"/>
                  </a:ext>
                </a:extLst>
              </p:cNvPr>
              <p:cNvCxnSpPr>
                <a:cxnSpLocks/>
              </p:cNvCxnSpPr>
              <p:nvPr/>
            </p:nvCxnSpPr>
            <p:spPr>
              <a:xfrm rot="2160000">
                <a:off x="7387968" y="1386627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7" name="直线连接符 266">
                <a:extLst>
                  <a:ext uri="{FF2B5EF4-FFF2-40B4-BE49-F238E27FC236}">
                    <a16:creationId xmlns:a16="http://schemas.microsoft.com/office/drawing/2014/main" id="{6315768E-D2BC-8344-8EA7-BB40F28EE4F5}"/>
                  </a:ext>
                </a:extLst>
              </p:cNvPr>
              <p:cNvCxnSpPr>
                <a:cxnSpLocks/>
              </p:cNvCxnSpPr>
              <p:nvPr/>
            </p:nvCxnSpPr>
            <p:spPr>
              <a:xfrm rot="18360000">
                <a:off x="4319626" y="1868184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" name="直线连接符 267">
                <a:extLst>
                  <a:ext uri="{FF2B5EF4-FFF2-40B4-BE49-F238E27FC236}">
                    <a16:creationId xmlns:a16="http://schemas.microsoft.com/office/drawing/2014/main" id="{4A766983-645C-EE4B-A853-E66E9499B4FC}"/>
                  </a:ext>
                </a:extLst>
              </p:cNvPr>
              <p:cNvCxnSpPr>
                <a:cxnSpLocks/>
              </p:cNvCxnSpPr>
              <p:nvPr/>
            </p:nvCxnSpPr>
            <p:spPr>
              <a:xfrm rot="12960000">
                <a:off x="4805017" y="4941763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直线连接符 268">
                <a:extLst>
                  <a:ext uri="{FF2B5EF4-FFF2-40B4-BE49-F238E27FC236}">
                    <a16:creationId xmlns:a16="http://schemas.microsoft.com/office/drawing/2014/main" id="{5FEA7277-86D0-5A44-AEEA-E1D55CB055E9}"/>
                  </a:ext>
                </a:extLst>
              </p:cNvPr>
              <p:cNvCxnSpPr>
                <a:cxnSpLocks/>
              </p:cNvCxnSpPr>
              <p:nvPr/>
            </p:nvCxnSpPr>
            <p:spPr>
              <a:xfrm rot="7560000" flipH="1">
                <a:off x="7877156" y="4452878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直线连接符 269">
                <a:extLst>
                  <a:ext uri="{FF2B5EF4-FFF2-40B4-BE49-F238E27FC236}">
                    <a16:creationId xmlns:a16="http://schemas.microsoft.com/office/drawing/2014/main" id="{F4F8A125-E370-A54A-B11D-70B9ABE54438}"/>
                  </a:ext>
                </a:extLst>
              </p:cNvPr>
              <p:cNvCxnSpPr>
                <a:cxnSpLocks/>
              </p:cNvCxnSpPr>
              <p:nvPr/>
            </p:nvCxnSpPr>
            <p:spPr>
              <a:xfrm rot="2520000">
                <a:off x="7568699" y="1527875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直线连接符 270">
                <a:extLst>
                  <a:ext uri="{FF2B5EF4-FFF2-40B4-BE49-F238E27FC236}">
                    <a16:creationId xmlns:a16="http://schemas.microsoft.com/office/drawing/2014/main" id="{3E8909D6-5524-9240-8945-41F5008672FF}"/>
                  </a:ext>
                </a:extLst>
              </p:cNvPr>
              <p:cNvCxnSpPr>
                <a:cxnSpLocks/>
              </p:cNvCxnSpPr>
              <p:nvPr/>
            </p:nvCxnSpPr>
            <p:spPr>
              <a:xfrm rot="18720000">
                <a:off x="4466827" y="1686065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2" name="直线连接符 271">
                <a:extLst>
                  <a:ext uri="{FF2B5EF4-FFF2-40B4-BE49-F238E27FC236}">
                    <a16:creationId xmlns:a16="http://schemas.microsoft.com/office/drawing/2014/main" id="{3E5ACCE1-82E0-0B4D-A798-197D22B5B909}"/>
                  </a:ext>
                </a:extLst>
              </p:cNvPr>
              <p:cNvCxnSpPr>
                <a:cxnSpLocks/>
              </p:cNvCxnSpPr>
              <p:nvPr/>
            </p:nvCxnSpPr>
            <p:spPr>
              <a:xfrm rot="13320000">
                <a:off x="4628282" y="4793544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直线连接符 272">
                <a:extLst>
                  <a:ext uri="{FF2B5EF4-FFF2-40B4-BE49-F238E27FC236}">
                    <a16:creationId xmlns:a16="http://schemas.microsoft.com/office/drawing/2014/main" id="{FA492987-E61D-264D-88A6-E5E337585374}"/>
                  </a:ext>
                </a:extLst>
              </p:cNvPr>
              <p:cNvCxnSpPr>
                <a:cxnSpLocks/>
              </p:cNvCxnSpPr>
              <p:nvPr/>
            </p:nvCxnSpPr>
            <p:spPr>
              <a:xfrm rot="7920000" flipH="1">
                <a:off x="7734694" y="4628463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" name="直线连接符 273">
                <a:extLst>
                  <a:ext uri="{FF2B5EF4-FFF2-40B4-BE49-F238E27FC236}">
                    <a16:creationId xmlns:a16="http://schemas.microsoft.com/office/drawing/2014/main" id="{CB687A48-E50A-0849-8E48-03A6861F38DE}"/>
                  </a:ext>
                </a:extLst>
              </p:cNvPr>
              <p:cNvCxnSpPr>
                <a:cxnSpLocks/>
              </p:cNvCxnSpPr>
              <p:nvPr/>
            </p:nvCxnSpPr>
            <p:spPr>
              <a:xfrm rot="2880000">
                <a:off x="7731277" y="1690545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" name="直线连接符 274">
                <a:extLst>
                  <a:ext uri="{FF2B5EF4-FFF2-40B4-BE49-F238E27FC236}">
                    <a16:creationId xmlns:a16="http://schemas.microsoft.com/office/drawing/2014/main" id="{449E608F-4A3E-964A-B5F4-7A198CD74AD6}"/>
                  </a:ext>
                </a:extLst>
              </p:cNvPr>
              <p:cNvCxnSpPr>
                <a:cxnSpLocks/>
              </p:cNvCxnSpPr>
              <p:nvPr/>
            </p:nvCxnSpPr>
            <p:spPr>
              <a:xfrm rot="19080000">
                <a:off x="4629863" y="1523635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6" name="直线连接符 275">
                <a:extLst>
                  <a:ext uri="{FF2B5EF4-FFF2-40B4-BE49-F238E27FC236}">
                    <a16:creationId xmlns:a16="http://schemas.microsoft.com/office/drawing/2014/main" id="{226A3CE2-688D-D045-AEF2-93029C4C55A8}"/>
                  </a:ext>
                </a:extLst>
              </p:cNvPr>
              <p:cNvCxnSpPr>
                <a:cxnSpLocks/>
              </p:cNvCxnSpPr>
              <p:nvPr/>
            </p:nvCxnSpPr>
            <p:spPr>
              <a:xfrm rot="13680000">
                <a:off x="4465613" y="4630967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7" name="直线连接符 276">
                <a:extLst>
                  <a:ext uri="{FF2B5EF4-FFF2-40B4-BE49-F238E27FC236}">
                    <a16:creationId xmlns:a16="http://schemas.microsoft.com/office/drawing/2014/main" id="{DB47DBAA-9868-B34B-8C11-A08D82B97FEC}"/>
                  </a:ext>
                </a:extLst>
              </p:cNvPr>
              <p:cNvCxnSpPr>
                <a:cxnSpLocks/>
              </p:cNvCxnSpPr>
              <p:nvPr/>
            </p:nvCxnSpPr>
            <p:spPr>
              <a:xfrm rot="8280000" flipH="1">
                <a:off x="7572264" y="4791498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8" name="直线连接符 277">
                <a:extLst>
                  <a:ext uri="{FF2B5EF4-FFF2-40B4-BE49-F238E27FC236}">
                    <a16:creationId xmlns:a16="http://schemas.microsoft.com/office/drawing/2014/main" id="{FD11D924-35FD-074C-A78D-ED3D5B269857}"/>
                  </a:ext>
                </a:extLst>
              </p:cNvPr>
              <p:cNvCxnSpPr>
                <a:cxnSpLocks/>
              </p:cNvCxnSpPr>
              <p:nvPr/>
            </p:nvCxnSpPr>
            <p:spPr>
              <a:xfrm rot="3240000">
                <a:off x="7875961" y="1869317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9" name="直线连接符 278">
                <a:extLst>
                  <a:ext uri="{FF2B5EF4-FFF2-40B4-BE49-F238E27FC236}">
                    <a16:creationId xmlns:a16="http://schemas.microsoft.com/office/drawing/2014/main" id="{61C62F2F-EFFF-8F4B-98FD-45F44881F65C}"/>
                  </a:ext>
                </a:extLst>
              </p:cNvPr>
              <p:cNvCxnSpPr>
                <a:cxnSpLocks/>
              </p:cNvCxnSpPr>
              <p:nvPr/>
            </p:nvCxnSpPr>
            <p:spPr>
              <a:xfrm rot="19440000">
                <a:off x="4808983" y="1379135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0" name="直线连接符 279">
                <a:extLst>
                  <a:ext uri="{FF2B5EF4-FFF2-40B4-BE49-F238E27FC236}">
                    <a16:creationId xmlns:a16="http://schemas.microsoft.com/office/drawing/2014/main" id="{4277DD35-0588-B54A-A052-D8A12502DB70}"/>
                  </a:ext>
                </a:extLst>
              </p:cNvPr>
              <p:cNvCxnSpPr>
                <a:cxnSpLocks/>
              </p:cNvCxnSpPr>
              <p:nvPr/>
            </p:nvCxnSpPr>
            <p:spPr>
              <a:xfrm rot="14040000">
                <a:off x="4320829" y="4452277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1" name="直线连接符 280">
                <a:extLst>
                  <a:ext uri="{FF2B5EF4-FFF2-40B4-BE49-F238E27FC236}">
                    <a16:creationId xmlns:a16="http://schemas.microsoft.com/office/drawing/2014/main" id="{2F357EBB-AF38-CF46-B760-4ADE339B2CD9}"/>
                  </a:ext>
                </a:extLst>
              </p:cNvPr>
              <p:cNvCxnSpPr>
                <a:cxnSpLocks/>
              </p:cNvCxnSpPr>
              <p:nvPr/>
            </p:nvCxnSpPr>
            <p:spPr>
              <a:xfrm rot="8640000" flipH="1">
                <a:off x="7393681" y="4936662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6" name="直线连接符 285">
                <a:extLst>
                  <a:ext uri="{FF2B5EF4-FFF2-40B4-BE49-F238E27FC236}">
                    <a16:creationId xmlns:a16="http://schemas.microsoft.com/office/drawing/2014/main" id="{B682390C-E34D-B84A-A662-B635424B7058}"/>
                  </a:ext>
                </a:extLst>
              </p:cNvPr>
              <p:cNvCxnSpPr>
                <a:cxnSpLocks/>
              </p:cNvCxnSpPr>
              <p:nvPr/>
            </p:nvCxnSpPr>
            <p:spPr>
              <a:xfrm rot="3960000">
                <a:off x="8103479" y="2270716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直线连接符 286">
                <a:extLst>
                  <a:ext uri="{FF2B5EF4-FFF2-40B4-BE49-F238E27FC236}">
                    <a16:creationId xmlns:a16="http://schemas.microsoft.com/office/drawing/2014/main" id="{01BCADFD-3A16-FD4D-B08E-41F455550B81}"/>
                  </a:ext>
                </a:extLst>
              </p:cNvPr>
              <p:cNvCxnSpPr>
                <a:cxnSpLocks/>
              </p:cNvCxnSpPr>
              <p:nvPr/>
            </p:nvCxnSpPr>
            <p:spPr>
              <a:xfrm rot="20160000">
                <a:off x="5205438" y="1153585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直线连接符 287">
                <a:extLst>
                  <a:ext uri="{FF2B5EF4-FFF2-40B4-BE49-F238E27FC236}">
                    <a16:creationId xmlns:a16="http://schemas.microsoft.com/office/drawing/2014/main" id="{4196FECC-21CE-BF4F-BF22-50F653ECA5BB}"/>
                  </a:ext>
                </a:extLst>
              </p:cNvPr>
              <p:cNvCxnSpPr>
                <a:cxnSpLocks/>
              </p:cNvCxnSpPr>
              <p:nvPr/>
            </p:nvCxnSpPr>
            <p:spPr>
              <a:xfrm rot="14760000">
                <a:off x="4089009" y="4058078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直线连接符 288">
                <a:extLst>
                  <a:ext uri="{FF2B5EF4-FFF2-40B4-BE49-F238E27FC236}">
                    <a16:creationId xmlns:a16="http://schemas.microsoft.com/office/drawing/2014/main" id="{DE2E45EB-2CE0-1143-8428-40EB4EA2DC06}"/>
                  </a:ext>
                </a:extLst>
              </p:cNvPr>
              <p:cNvCxnSpPr>
                <a:cxnSpLocks/>
              </p:cNvCxnSpPr>
              <p:nvPr/>
            </p:nvCxnSpPr>
            <p:spPr>
              <a:xfrm rot="9360000" flipH="1">
                <a:off x="6994002" y="5170760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0" name="直线连接符 289">
                <a:extLst>
                  <a:ext uri="{FF2B5EF4-FFF2-40B4-BE49-F238E27FC236}">
                    <a16:creationId xmlns:a16="http://schemas.microsoft.com/office/drawing/2014/main" id="{06BBA47D-ED83-3F46-A811-40498807716B}"/>
                  </a:ext>
                </a:extLst>
              </p:cNvPr>
              <p:cNvCxnSpPr>
                <a:cxnSpLocks/>
              </p:cNvCxnSpPr>
              <p:nvPr/>
            </p:nvCxnSpPr>
            <p:spPr>
              <a:xfrm rot="4320000">
                <a:off x="8189372" y="2483405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1" name="直线连接符 290">
                <a:extLst>
                  <a:ext uri="{FF2B5EF4-FFF2-40B4-BE49-F238E27FC236}">
                    <a16:creationId xmlns:a16="http://schemas.microsoft.com/office/drawing/2014/main" id="{7CE782C8-22D9-E04A-AC1B-136865BB6EB2}"/>
                  </a:ext>
                </a:extLst>
              </p:cNvPr>
              <p:cNvCxnSpPr>
                <a:cxnSpLocks/>
              </p:cNvCxnSpPr>
              <p:nvPr/>
            </p:nvCxnSpPr>
            <p:spPr>
              <a:xfrm rot="20520000">
                <a:off x="5423977" y="1069466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2" name="直线连接符 291">
                <a:extLst>
                  <a:ext uri="{FF2B5EF4-FFF2-40B4-BE49-F238E27FC236}">
                    <a16:creationId xmlns:a16="http://schemas.microsoft.com/office/drawing/2014/main" id="{FB044087-59C2-8C40-86CA-4E06329DCEE6}"/>
                  </a:ext>
                </a:extLst>
              </p:cNvPr>
              <p:cNvCxnSpPr>
                <a:cxnSpLocks/>
              </p:cNvCxnSpPr>
              <p:nvPr/>
            </p:nvCxnSpPr>
            <p:spPr>
              <a:xfrm rot="15120000">
                <a:off x="4010062" y="3841350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3" name="直线连接符 292">
                <a:extLst>
                  <a:ext uri="{FF2B5EF4-FFF2-40B4-BE49-F238E27FC236}">
                    <a16:creationId xmlns:a16="http://schemas.microsoft.com/office/drawing/2014/main" id="{4CEE2193-C816-5D45-B479-65929CAFD52D}"/>
                  </a:ext>
                </a:extLst>
              </p:cNvPr>
              <p:cNvCxnSpPr>
                <a:cxnSpLocks/>
              </p:cNvCxnSpPr>
              <p:nvPr/>
            </p:nvCxnSpPr>
            <p:spPr>
              <a:xfrm rot="9720000" flipH="1">
                <a:off x="6782834" y="5251591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4" name="直线连接符 293">
                <a:extLst>
                  <a:ext uri="{FF2B5EF4-FFF2-40B4-BE49-F238E27FC236}">
                    <a16:creationId xmlns:a16="http://schemas.microsoft.com/office/drawing/2014/main" id="{443A298B-82C3-2143-AFE5-22DECEF36777}"/>
                  </a:ext>
                </a:extLst>
              </p:cNvPr>
              <p:cNvCxnSpPr>
                <a:cxnSpLocks/>
              </p:cNvCxnSpPr>
              <p:nvPr/>
            </p:nvCxnSpPr>
            <p:spPr>
              <a:xfrm rot="4680000">
                <a:off x="8248834" y="2705571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5" name="直线连接符 294">
                <a:extLst>
                  <a:ext uri="{FF2B5EF4-FFF2-40B4-BE49-F238E27FC236}">
                    <a16:creationId xmlns:a16="http://schemas.microsoft.com/office/drawing/2014/main" id="{056DB304-0049-6B41-A615-3984B7EE812F}"/>
                  </a:ext>
                </a:extLst>
              </p:cNvPr>
              <p:cNvCxnSpPr>
                <a:cxnSpLocks/>
              </p:cNvCxnSpPr>
              <p:nvPr/>
            </p:nvCxnSpPr>
            <p:spPr>
              <a:xfrm rot="20880000">
                <a:off x="5646385" y="1010315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6" name="直线连接符 295">
                <a:extLst>
                  <a:ext uri="{FF2B5EF4-FFF2-40B4-BE49-F238E27FC236}">
                    <a16:creationId xmlns:a16="http://schemas.microsoft.com/office/drawing/2014/main" id="{AD5470A8-4036-CD45-B529-8434DBC5AD0E}"/>
                  </a:ext>
                </a:extLst>
              </p:cNvPr>
              <p:cNvCxnSpPr>
                <a:cxnSpLocks/>
              </p:cNvCxnSpPr>
              <p:nvPr/>
            </p:nvCxnSpPr>
            <p:spPr>
              <a:xfrm rot="15480000">
                <a:off x="3950475" y="3619219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7" name="直线连接符 296">
                <a:extLst>
                  <a:ext uri="{FF2B5EF4-FFF2-40B4-BE49-F238E27FC236}">
                    <a16:creationId xmlns:a16="http://schemas.microsoft.com/office/drawing/2014/main" id="{D4838C69-BE66-2C46-96C0-08FBD5F2C8A7}"/>
                  </a:ext>
                </a:extLst>
              </p:cNvPr>
              <p:cNvCxnSpPr>
                <a:cxnSpLocks/>
              </p:cNvCxnSpPr>
              <p:nvPr/>
            </p:nvCxnSpPr>
            <p:spPr>
              <a:xfrm rot="10080000" flipH="1">
                <a:off x="6560648" y="5311568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8" name="直线连接符 297">
                <a:extLst>
                  <a:ext uri="{FF2B5EF4-FFF2-40B4-BE49-F238E27FC236}">
                    <a16:creationId xmlns:a16="http://schemas.microsoft.com/office/drawing/2014/main" id="{97521023-6EA7-BA49-82A8-9DD0D7A53C99}"/>
                  </a:ext>
                </a:extLst>
              </p:cNvPr>
              <p:cNvCxnSpPr>
                <a:cxnSpLocks/>
              </p:cNvCxnSpPr>
              <p:nvPr/>
            </p:nvCxnSpPr>
            <p:spPr>
              <a:xfrm rot="5040000">
                <a:off x="8284748" y="2932734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9" name="直线连接符 298">
                <a:extLst>
                  <a:ext uri="{FF2B5EF4-FFF2-40B4-BE49-F238E27FC236}">
                    <a16:creationId xmlns:a16="http://schemas.microsoft.com/office/drawing/2014/main" id="{FA3553E2-9AC6-4442-A8D7-AF15F2524197}"/>
                  </a:ext>
                </a:extLst>
              </p:cNvPr>
              <p:cNvCxnSpPr>
                <a:cxnSpLocks/>
              </p:cNvCxnSpPr>
              <p:nvPr/>
            </p:nvCxnSpPr>
            <p:spPr>
              <a:xfrm rot="21240000">
                <a:off x="5873758" y="974735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0" name="直线连接符 299">
                <a:extLst>
                  <a:ext uri="{FF2B5EF4-FFF2-40B4-BE49-F238E27FC236}">
                    <a16:creationId xmlns:a16="http://schemas.microsoft.com/office/drawing/2014/main" id="{93C85358-05C7-B44E-B29F-D7C166B7F54E}"/>
                  </a:ext>
                </a:extLst>
              </p:cNvPr>
              <p:cNvCxnSpPr>
                <a:cxnSpLocks/>
              </p:cNvCxnSpPr>
              <p:nvPr/>
            </p:nvCxnSpPr>
            <p:spPr>
              <a:xfrm rot="15840000">
                <a:off x="3914433" y="3392077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直线连接符 300">
                <a:extLst>
                  <a:ext uri="{FF2B5EF4-FFF2-40B4-BE49-F238E27FC236}">
                    <a16:creationId xmlns:a16="http://schemas.microsoft.com/office/drawing/2014/main" id="{06751739-92A7-A24A-B1DB-860A0B226555}"/>
                  </a:ext>
                </a:extLst>
              </p:cNvPr>
              <p:cNvCxnSpPr>
                <a:cxnSpLocks/>
              </p:cNvCxnSpPr>
              <p:nvPr/>
            </p:nvCxnSpPr>
            <p:spPr>
              <a:xfrm rot="10440000" flipH="1">
                <a:off x="6333409" y="5347993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A0DA9B1-62EC-FB45-9330-DC28A2EC286F}"/>
              </a:ext>
            </a:extLst>
          </p:cNvPr>
          <p:cNvGrpSpPr/>
          <p:nvPr/>
        </p:nvGrpSpPr>
        <p:grpSpPr>
          <a:xfrm>
            <a:off x="1520890" y="2384987"/>
            <a:ext cx="3239840" cy="2006432"/>
            <a:chOff x="1787624" y="2544014"/>
            <a:chExt cx="2717800" cy="1683132"/>
          </a:xfrm>
        </p:grpSpPr>
        <p:pic>
          <p:nvPicPr>
            <p:cNvPr id="10" name="图形 9">
              <a:extLst>
                <a:ext uri="{FF2B5EF4-FFF2-40B4-BE49-F238E27FC236}">
                  <a16:creationId xmlns:a16="http://schemas.microsoft.com/office/drawing/2014/main" id="{138CE6EC-B55E-A64A-891C-492FE5137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87624" y="2544014"/>
              <a:ext cx="2717800" cy="1683132"/>
            </a:xfrm>
            <a:prstGeom prst="rect">
              <a:avLst/>
            </a:prstGeom>
          </p:spPr>
        </p:pic>
        <p:sp>
          <p:nvSpPr>
            <p:cNvPr id="372" name="椭圆 371">
              <a:extLst>
                <a:ext uri="{FF2B5EF4-FFF2-40B4-BE49-F238E27FC236}">
                  <a16:creationId xmlns:a16="http://schemas.microsoft.com/office/drawing/2014/main" id="{258348DE-DA43-154D-A01E-48D9B6B208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8422" y="2703191"/>
              <a:ext cx="1364778" cy="1364778"/>
            </a:xfrm>
            <a:prstGeom prst="ellipse">
              <a:avLst/>
            </a:prstGeom>
            <a:solidFill>
              <a:srgbClr val="86DC4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190" name="椭圆 189">
            <a:extLst>
              <a:ext uri="{FF2B5EF4-FFF2-40B4-BE49-F238E27FC236}">
                <a16:creationId xmlns:a16="http://schemas.microsoft.com/office/drawing/2014/main" id="{D212EED4-B04D-A44F-A828-305F8870AA3D}"/>
              </a:ext>
            </a:extLst>
          </p:cNvPr>
          <p:cNvSpPr>
            <a:spLocks noChangeAspect="1"/>
          </p:cNvSpPr>
          <p:nvPr/>
        </p:nvSpPr>
        <p:spPr>
          <a:xfrm>
            <a:off x="2800882" y="3051119"/>
            <a:ext cx="679858" cy="67985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320E278-B01C-554D-B931-6FB78ABD6241}"/>
              </a:ext>
            </a:extLst>
          </p:cNvPr>
          <p:cNvGrpSpPr/>
          <p:nvPr/>
        </p:nvGrpSpPr>
        <p:grpSpPr>
          <a:xfrm>
            <a:off x="6413364" y="660557"/>
            <a:ext cx="5455295" cy="5455295"/>
            <a:chOff x="6413364" y="660557"/>
            <a:chExt cx="5455295" cy="5455295"/>
          </a:xfrm>
        </p:grpSpPr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id="{2C8B8864-947C-2F4C-B434-9A893B9DF0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80692" y="831966"/>
              <a:ext cx="5120640" cy="5120640"/>
            </a:xfrm>
            <a:prstGeom prst="ellipse">
              <a:avLst/>
            </a:prstGeom>
            <a:solidFill>
              <a:schemeClr val="bg1">
                <a:lumMod val="95000"/>
                <a:alpha val="60000"/>
              </a:schemeClr>
            </a:solidFill>
            <a:ln w="381000">
              <a:noFill/>
            </a:ln>
            <a:effectLst>
              <a:outerShdw blurRad="190500" sx="102000" sy="102000" algn="ctr" rotWithShape="0">
                <a:schemeClr val="bg1">
                  <a:lumMod val="8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7008EAAB-98BE-6549-8A3C-34D24435F120}"/>
                </a:ext>
              </a:extLst>
            </p:cNvPr>
            <p:cNvGrpSpPr/>
            <p:nvPr/>
          </p:nvGrpSpPr>
          <p:grpSpPr>
            <a:xfrm>
              <a:off x="7838380" y="2089654"/>
              <a:ext cx="2605264" cy="2605264"/>
              <a:chOff x="4793367" y="1935100"/>
              <a:chExt cx="2605264" cy="2605264"/>
            </a:xfrm>
          </p:grpSpPr>
          <p:grpSp>
            <p:nvGrpSpPr>
              <p:cNvPr id="260" name="组合 259">
                <a:extLst>
                  <a:ext uri="{FF2B5EF4-FFF2-40B4-BE49-F238E27FC236}">
                    <a16:creationId xmlns:a16="http://schemas.microsoft.com/office/drawing/2014/main" id="{88391E26-07BC-6540-931E-CD728CDC9690}"/>
                  </a:ext>
                </a:extLst>
              </p:cNvPr>
              <p:cNvGrpSpPr/>
              <p:nvPr/>
            </p:nvGrpSpPr>
            <p:grpSpPr>
              <a:xfrm>
                <a:off x="4793367" y="1935100"/>
                <a:ext cx="2605264" cy="2605264"/>
                <a:chOff x="4793362" y="1935100"/>
                <a:chExt cx="2605264" cy="2605264"/>
              </a:xfrm>
            </p:grpSpPr>
            <p:pic>
              <p:nvPicPr>
                <p:cNvPr id="262" name="图形 261">
                  <a:extLst>
                    <a:ext uri="{FF2B5EF4-FFF2-40B4-BE49-F238E27FC236}">
                      <a16:creationId xmlns:a16="http://schemas.microsoft.com/office/drawing/2014/main" id="{27C59D32-CF2B-D740-A526-96840D8E20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93362" y="1935100"/>
                  <a:ext cx="2605264" cy="2605264"/>
                </a:xfrm>
                <a:prstGeom prst="rect">
                  <a:avLst/>
                </a:prstGeom>
                <a:effectLst>
                  <a:outerShdw blurRad="190500" dist="635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63" name="椭圆 262">
                  <a:extLst>
                    <a:ext uri="{FF2B5EF4-FFF2-40B4-BE49-F238E27FC236}">
                      <a16:creationId xmlns:a16="http://schemas.microsoft.com/office/drawing/2014/main" id="{E43E8759-A0BF-7E49-B474-E64F28AD5ABF}"/>
                    </a:ext>
                  </a:extLst>
                </p:cNvPr>
                <p:cNvSpPr/>
                <p:nvPr/>
              </p:nvSpPr>
              <p:spPr>
                <a:xfrm>
                  <a:off x="5587987" y="2728488"/>
                  <a:ext cx="1016014" cy="101601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D9F09C36-2E10-0A42-B7A9-4A4515E8D3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76215" y="2992027"/>
                <a:ext cx="457200" cy="457200"/>
              </a:xfrm>
              <a:prstGeom prst="ellipse">
                <a:avLst/>
              </a:prstGeom>
              <a:solidFill>
                <a:srgbClr val="86DC48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sp>
          <p:nvSpPr>
            <p:cNvPr id="198" name="同心圆 197">
              <a:extLst>
                <a:ext uri="{FF2B5EF4-FFF2-40B4-BE49-F238E27FC236}">
                  <a16:creationId xmlns:a16="http://schemas.microsoft.com/office/drawing/2014/main" id="{112FEC8F-FD11-B947-939F-F23D3B64BAA8}"/>
                </a:ext>
              </a:extLst>
            </p:cNvPr>
            <p:cNvSpPr/>
            <p:nvPr/>
          </p:nvSpPr>
          <p:spPr>
            <a:xfrm>
              <a:off x="6413364" y="660557"/>
              <a:ext cx="5455295" cy="5455295"/>
            </a:xfrm>
            <a:prstGeom prst="donut">
              <a:avLst>
                <a:gd name="adj" fmla="val 6751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schemeClr val="bg1">
                  <a:lumMod val="7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2" name="矩形 301">
              <a:extLst>
                <a:ext uri="{FF2B5EF4-FFF2-40B4-BE49-F238E27FC236}">
                  <a16:creationId xmlns:a16="http://schemas.microsoft.com/office/drawing/2014/main" id="{91C49277-BBE2-CA49-B37D-2E2560223B94}"/>
                </a:ext>
              </a:extLst>
            </p:cNvPr>
            <p:cNvSpPr/>
            <p:nvPr/>
          </p:nvSpPr>
          <p:spPr>
            <a:xfrm>
              <a:off x="8570983" y="4495346"/>
              <a:ext cx="1140057" cy="523220"/>
            </a:xfrm>
            <a:prstGeom prst="rect">
              <a:avLst/>
            </a:prstGeom>
            <a:noFill/>
            <a:effectLst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  <a:latin typeface="Snell Roundhand" panose="02000603080000090004" pitchFamily="2" charset="0"/>
                  <a:cs typeface="Apple Chancery" panose="03020702040506060504" pitchFamily="66" charset="-79"/>
                </a:rPr>
                <a:t>Marno</a:t>
              </a:r>
              <a:endParaRPr lang="zh-CN" altLang="en-US" sz="2800" dirty="0">
                <a:solidFill>
                  <a:schemeClr val="bg1">
                    <a:lumMod val="50000"/>
                  </a:schemeClr>
                </a:solidFill>
                <a:latin typeface="Snell Roundhand" panose="02000603080000090004" pitchFamily="2" charset="0"/>
                <a:cs typeface="Apple Chancery" panose="03020702040506060504" pitchFamily="66" charset="-79"/>
              </a:endParaRPr>
            </a:p>
          </p:txBody>
        </p:sp>
        <p:grpSp>
          <p:nvGrpSpPr>
            <p:cNvPr id="305" name="组合 304">
              <a:extLst>
                <a:ext uri="{FF2B5EF4-FFF2-40B4-BE49-F238E27FC236}">
                  <a16:creationId xmlns:a16="http://schemas.microsoft.com/office/drawing/2014/main" id="{92C94446-AAFD-3F4A-BC3E-42FC3361B9B3}"/>
                </a:ext>
              </a:extLst>
            </p:cNvPr>
            <p:cNvGrpSpPr/>
            <p:nvPr/>
          </p:nvGrpSpPr>
          <p:grpSpPr>
            <a:xfrm>
              <a:off x="6873758" y="1122430"/>
              <a:ext cx="4534506" cy="4531548"/>
              <a:chOff x="873558" y="1126511"/>
              <a:chExt cx="4534506" cy="4531548"/>
            </a:xfrm>
          </p:grpSpPr>
          <p:grpSp>
            <p:nvGrpSpPr>
              <p:cNvPr id="306" name="组合 305">
                <a:extLst>
                  <a:ext uri="{FF2B5EF4-FFF2-40B4-BE49-F238E27FC236}">
                    <a16:creationId xmlns:a16="http://schemas.microsoft.com/office/drawing/2014/main" id="{8EBFC8DF-F8E3-4647-BC4B-251821DB7B42}"/>
                  </a:ext>
                </a:extLst>
              </p:cNvPr>
              <p:cNvGrpSpPr/>
              <p:nvPr/>
            </p:nvGrpSpPr>
            <p:grpSpPr>
              <a:xfrm>
                <a:off x="873558" y="1126511"/>
                <a:ext cx="4534506" cy="4531548"/>
                <a:chOff x="3828740" y="970720"/>
                <a:chExt cx="4534506" cy="4531548"/>
              </a:xfrm>
            </p:grpSpPr>
            <p:cxnSp>
              <p:nvCxnSpPr>
                <p:cNvPr id="356" name="直线连接符 355">
                  <a:extLst>
                    <a:ext uri="{FF2B5EF4-FFF2-40B4-BE49-F238E27FC236}">
                      <a16:creationId xmlns:a16="http://schemas.microsoft.com/office/drawing/2014/main" id="{41438B4E-DCE7-E941-8274-2CFC190CF8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608" y="970720"/>
                  <a:ext cx="1" cy="252863"/>
                </a:xfrm>
                <a:prstGeom prst="line">
                  <a:avLst/>
                </a:prstGeom>
                <a:ln w="508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直线连接符 356">
                  <a:extLst>
                    <a:ext uri="{FF2B5EF4-FFF2-40B4-BE49-F238E27FC236}">
                      <a16:creationId xmlns:a16="http://schemas.microsoft.com/office/drawing/2014/main" id="{98CD30F3-9D2B-6A4F-8014-CDB03A6CED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955171" y="3105984"/>
                  <a:ext cx="1" cy="252863"/>
                </a:xfrm>
                <a:prstGeom prst="line">
                  <a:avLst/>
                </a:prstGeom>
                <a:ln w="508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直线连接符 357">
                  <a:extLst>
                    <a:ext uri="{FF2B5EF4-FFF2-40B4-BE49-F238E27FC236}">
                      <a16:creationId xmlns:a16="http://schemas.microsoft.com/office/drawing/2014/main" id="{C8AF0553-3C4D-6E40-A86A-93A899B156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6096612" y="5249405"/>
                  <a:ext cx="1" cy="252863"/>
                </a:xfrm>
                <a:prstGeom prst="line">
                  <a:avLst/>
                </a:prstGeom>
                <a:ln w="508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直线连接符 358">
                  <a:extLst>
                    <a:ext uri="{FF2B5EF4-FFF2-40B4-BE49-F238E27FC236}">
                      <a16:creationId xmlns:a16="http://schemas.microsoft.com/office/drawing/2014/main" id="{1D213D7D-51CB-D340-B42A-4BD5C4C773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8236814" y="3105982"/>
                  <a:ext cx="1" cy="252863"/>
                </a:xfrm>
                <a:prstGeom prst="line">
                  <a:avLst/>
                </a:prstGeom>
                <a:ln w="508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直线连接符 359">
                  <a:extLst>
                    <a:ext uri="{FF2B5EF4-FFF2-40B4-BE49-F238E27FC236}">
                      <a16:creationId xmlns:a16="http://schemas.microsoft.com/office/drawing/2014/main" id="{B2AB54D6-9A03-214D-B998-6D51DB60C9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">
                  <a:off x="7166196" y="1253563"/>
                  <a:ext cx="1" cy="252863"/>
                </a:xfrm>
                <a:prstGeom prst="line">
                  <a:avLst/>
                </a:prstGeom>
                <a:ln w="508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直线连接符 360">
                  <a:extLst>
                    <a:ext uri="{FF2B5EF4-FFF2-40B4-BE49-F238E27FC236}">
                      <a16:creationId xmlns:a16="http://schemas.microsoft.com/office/drawing/2014/main" id="{FEC5ADAA-AD95-D040-807D-D6BD83433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>
                  <a:off x="4244025" y="2032038"/>
                  <a:ext cx="1" cy="252863"/>
                </a:xfrm>
                <a:prstGeom prst="line">
                  <a:avLst/>
                </a:prstGeom>
                <a:ln w="508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直线连接符 361">
                  <a:extLst>
                    <a:ext uri="{FF2B5EF4-FFF2-40B4-BE49-F238E27FC236}">
                      <a16:creationId xmlns:a16="http://schemas.microsoft.com/office/drawing/2014/main" id="{68239A55-C5BA-9545-8DB8-4F9843791C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2600000">
                  <a:off x="5026857" y="4959015"/>
                  <a:ext cx="1" cy="252863"/>
                </a:xfrm>
                <a:prstGeom prst="line">
                  <a:avLst/>
                </a:prstGeom>
                <a:ln w="508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直线连接符 362">
                  <a:extLst>
                    <a:ext uri="{FF2B5EF4-FFF2-40B4-BE49-F238E27FC236}">
                      <a16:creationId xmlns:a16="http://schemas.microsoft.com/office/drawing/2014/main" id="{BFC69FD1-8E7A-C645-A57B-32478C1E6D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7200000" flipH="1">
                  <a:off x="7952038" y="4172857"/>
                  <a:ext cx="1" cy="252863"/>
                </a:xfrm>
                <a:prstGeom prst="line">
                  <a:avLst/>
                </a:prstGeom>
                <a:ln w="508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直线连接符 363">
                  <a:extLst>
                    <a:ext uri="{FF2B5EF4-FFF2-40B4-BE49-F238E27FC236}">
                      <a16:creationId xmlns:a16="http://schemas.microsoft.com/office/drawing/2014/main" id="{E0538112-5EF4-D440-9323-0BD9C6AE8E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>
                  <a:off x="7949024" y="2036842"/>
                  <a:ext cx="1" cy="252863"/>
                </a:xfrm>
                <a:prstGeom prst="line">
                  <a:avLst/>
                </a:prstGeom>
                <a:ln w="508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直线连接符 364">
                  <a:extLst>
                    <a:ext uri="{FF2B5EF4-FFF2-40B4-BE49-F238E27FC236}">
                      <a16:creationId xmlns:a16="http://schemas.microsoft.com/office/drawing/2014/main" id="{E5654106-54F7-7043-AD84-F5E1567B9F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800000">
                  <a:off x="5029113" y="1249935"/>
                  <a:ext cx="1" cy="252863"/>
                </a:xfrm>
                <a:prstGeom prst="line">
                  <a:avLst/>
                </a:prstGeom>
                <a:ln w="508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直线连接符 365">
                  <a:extLst>
                    <a:ext uri="{FF2B5EF4-FFF2-40B4-BE49-F238E27FC236}">
                      <a16:creationId xmlns:a16="http://schemas.microsoft.com/office/drawing/2014/main" id="{B06FED9A-EBD2-9E49-8BE7-3D16ACEF99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4400000">
                  <a:off x="4243576" y="4176188"/>
                  <a:ext cx="1" cy="252863"/>
                </a:xfrm>
                <a:prstGeom prst="line">
                  <a:avLst/>
                </a:prstGeom>
                <a:ln w="508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直线连接符 366">
                  <a:extLst>
                    <a:ext uri="{FF2B5EF4-FFF2-40B4-BE49-F238E27FC236}">
                      <a16:creationId xmlns:a16="http://schemas.microsoft.com/office/drawing/2014/main" id="{89D4E1A4-10E4-2443-B0BC-9C57EB775A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9000000" flipH="1">
                  <a:off x="7169936" y="4957946"/>
                  <a:ext cx="1" cy="252863"/>
                </a:xfrm>
                <a:prstGeom prst="line">
                  <a:avLst/>
                </a:prstGeom>
                <a:ln w="508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7" name="组合 306">
                <a:extLst>
                  <a:ext uri="{FF2B5EF4-FFF2-40B4-BE49-F238E27FC236}">
                    <a16:creationId xmlns:a16="http://schemas.microsoft.com/office/drawing/2014/main" id="{4F176DBF-84BB-E14A-9C10-6D8E1C3E8604}"/>
                  </a:ext>
                </a:extLst>
              </p:cNvPr>
              <p:cNvGrpSpPr/>
              <p:nvPr/>
            </p:nvGrpSpPr>
            <p:grpSpPr>
              <a:xfrm>
                <a:off x="939851" y="1185565"/>
                <a:ext cx="4401921" cy="4405279"/>
                <a:chOff x="3841212" y="974735"/>
                <a:chExt cx="4512117" cy="4515560"/>
              </a:xfrm>
            </p:grpSpPr>
            <p:cxnSp>
              <p:nvCxnSpPr>
                <p:cNvPr id="308" name="直线连接符 307">
                  <a:extLst>
                    <a:ext uri="{FF2B5EF4-FFF2-40B4-BE49-F238E27FC236}">
                      <a16:creationId xmlns:a16="http://schemas.microsoft.com/office/drawing/2014/main" id="{5E810E8F-0A29-8C47-9232-B3C02D1FB0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">
                  <a:off x="6326275" y="982821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直线连接符 308">
                  <a:extLst>
                    <a:ext uri="{FF2B5EF4-FFF2-40B4-BE49-F238E27FC236}">
                      <a16:creationId xmlns:a16="http://schemas.microsoft.com/office/drawing/2014/main" id="{777BCD03-4B32-864C-A3BD-F5DAF1E97E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560000">
                  <a:off x="3909791" y="2934033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直线连接符 309">
                  <a:extLst>
                    <a:ext uri="{FF2B5EF4-FFF2-40B4-BE49-F238E27FC236}">
                      <a16:creationId xmlns:a16="http://schemas.microsoft.com/office/drawing/2014/main" id="{14315827-4CDD-8F44-9C57-1399FC1AB5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160000">
                  <a:off x="5866941" y="5353135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直线连接符 310">
                  <a:extLst>
                    <a:ext uri="{FF2B5EF4-FFF2-40B4-BE49-F238E27FC236}">
                      <a16:creationId xmlns:a16="http://schemas.microsoft.com/office/drawing/2014/main" id="{9CE6FB1F-4A0B-C14C-B849-67305D97C3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760000" flipH="1">
                  <a:off x="8283049" y="3393678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直线连接符 311">
                  <a:extLst>
                    <a:ext uri="{FF2B5EF4-FFF2-40B4-BE49-F238E27FC236}">
                      <a16:creationId xmlns:a16="http://schemas.microsoft.com/office/drawing/2014/main" id="{E1A10CD4-0BAD-ED48-86BE-3698A8D17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720000">
                  <a:off x="6553416" y="1014780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直线连接符 312">
                  <a:extLst>
                    <a:ext uri="{FF2B5EF4-FFF2-40B4-BE49-F238E27FC236}">
                      <a16:creationId xmlns:a16="http://schemas.microsoft.com/office/drawing/2014/main" id="{F56BEA8B-ED57-8B48-A89F-DBD8062D4A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920000">
                  <a:off x="3946211" y="2702713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直线连接符 313">
                  <a:extLst>
                    <a:ext uri="{FF2B5EF4-FFF2-40B4-BE49-F238E27FC236}">
                      <a16:creationId xmlns:a16="http://schemas.microsoft.com/office/drawing/2014/main" id="{B8C3E009-E05A-A745-B526-A5165A6ADA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520000">
                  <a:off x="5639775" y="5313141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直线连接符 314">
                  <a:extLst>
                    <a:ext uri="{FF2B5EF4-FFF2-40B4-BE49-F238E27FC236}">
                      <a16:creationId xmlns:a16="http://schemas.microsoft.com/office/drawing/2014/main" id="{9A07FABE-E648-FE4C-8AA5-966550B5E2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120000" flipH="1">
                  <a:off x="8247466" y="3616970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直线连接符 315">
                  <a:extLst>
                    <a:ext uri="{FF2B5EF4-FFF2-40B4-BE49-F238E27FC236}">
                      <a16:creationId xmlns:a16="http://schemas.microsoft.com/office/drawing/2014/main" id="{88567851-3777-4F42-B063-2A2C408AE3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">
                  <a:off x="6775548" y="1074367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直线连接符 316">
                  <a:extLst>
                    <a:ext uri="{FF2B5EF4-FFF2-40B4-BE49-F238E27FC236}">
                      <a16:creationId xmlns:a16="http://schemas.microsoft.com/office/drawing/2014/main" id="{D30F574B-781A-284D-A8B8-69B5E74929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7280000">
                  <a:off x="4006189" y="2480526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直线连接符 317">
                  <a:extLst>
                    <a:ext uri="{FF2B5EF4-FFF2-40B4-BE49-F238E27FC236}">
                      <a16:creationId xmlns:a16="http://schemas.microsoft.com/office/drawing/2014/main" id="{9AC83E12-72E2-B542-9A7F-473B9D618F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880000">
                  <a:off x="5417611" y="5253679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直线连接符 318">
                  <a:extLst>
                    <a:ext uri="{FF2B5EF4-FFF2-40B4-BE49-F238E27FC236}">
                      <a16:creationId xmlns:a16="http://schemas.microsoft.com/office/drawing/2014/main" id="{7F27AD96-F477-B949-B897-29E89DAB0B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480000" flipH="1">
                  <a:off x="8188315" y="3839378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直线连接符 319">
                  <a:extLst>
                    <a:ext uri="{FF2B5EF4-FFF2-40B4-BE49-F238E27FC236}">
                      <a16:creationId xmlns:a16="http://schemas.microsoft.com/office/drawing/2014/main" id="{167CD984-1ED2-3744-B11E-EE8ABBF518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440000">
                  <a:off x="6990234" y="1156846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直线连接符 320">
                  <a:extLst>
                    <a:ext uri="{FF2B5EF4-FFF2-40B4-BE49-F238E27FC236}">
                      <a16:creationId xmlns:a16="http://schemas.microsoft.com/office/drawing/2014/main" id="{110C7072-5B4C-9241-8347-13A55D4140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7640000">
                  <a:off x="4089062" y="2265825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直线连接符 321">
                  <a:extLst>
                    <a:ext uri="{FF2B5EF4-FFF2-40B4-BE49-F238E27FC236}">
                      <a16:creationId xmlns:a16="http://schemas.microsoft.com/office/drawing/2014/main" id="{255F519D-CDA5-E846-AFA4-67AC433300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2240000">
                  <a:off x="5202879" y="5171321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直线连接符 322">
                  <a:extLst>
                    <a:ext uri="{FF2B5EF4-FFF2-40B4-BE49-F238E27FC236}">
                      <a16:creationId xmlns:a16="http://schemas.microsoft.com/office/drawing/2014/main" id="{CAD3D677-C03F-B04B-A6D9-E90E5E7A0D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840000" flipH="1">
                  <a:off x="8106240" y="4054385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直线连接符 323">
                  <a:extLst>
                    <a:ext uri="{FF2B5EF4-FFF2-40B4-BE49-F238E27FC236}">
                      <a16:creationId xmlns:a16="http://schemas.microsoft.com/office/drawing/2014/main" id="{11D935E8-5FD6-2E46-AE9B-3C1CCEDE42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60000">
                  <a:off x="7387968" y="1386627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直线连接符 324">
                  <a:extLst>
                    <a:ext uri="{FF2B5EF4-FFF2-40B4-BE49-F238E27FC236}">
                      <a16:creationId xmlns:a16="http://schemas.microsoft.com/office/drawing/2014/main" id="{7EF2E1C3-D1CC-354C-9150-00B4097078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360000">
                  <a:off x="4319626" y="1868184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直线连接符 325">
                  <a:extLst>
                    <a:ext uri="{FF2B5EF4-FFF2-40B4-BE49-F238E27FC236}">
                      <a16:creationId xmlns:a16="http://schemas.microsoft.com/office/drawing/2014/main" id="{61799396-1BE5-5848-8D80-AA4138A2CE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2960000">
                  <a:off x="4805017" y="4941763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直线连接符 326">
                  <a:extLst>
                    <a:ext uri="{FF2B5EF4-FFF2-40B4-BE49-F238E27FC236}">
                      <a16:creationId xmlns:a16="http://schemas.microsoft.com/office/drawing/2014/main" id="{CB091F7B-BBF5-FF4E-9C0D-86897500A1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7560000" flipH="1">
                  <a:off x="7877156" y="4452878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直线连接符 327">
                  <a:extLst>
                    <a:ext uri="{FF2B5EF4-FFF2-40B4-BE49-F238E27FC236}">
                      <a16:creationId xmlns:a16="http://schemas.microsoft.com/office/drawing/2014/main" id="{F698988B-B57F-3B48-AE58-1E69AEF97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520000">
                  <a:off x="7568699" y="1527875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直线连接符 328">
                  <a:extLst>
                    <a:ext uri="{FF2B5EF4-FFF2-40B4-BE49-F238E27FC236}">
                      <a16:creationId xmlns:a16="http://schemas.microsoft.com/office/drawing/2014/main" id="{AB63E084-31FA-474D-A5B7-F0E99D3B91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720000">
                  <a:off x="4466827" y="1686065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直线连接符 329">
                  <a:extLst>
                    <a:ext uri="{FF2B5EF4-FFF2-40B4-BE49-F238E27FC236}">
                      <a16:creationId xmlns:a16="http://schemas.microsoft.com/office/drawing/2014/main" id="{CD173871-1C09-8446-BDE0-E418A12180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320000">
                  <a:off x="4628282" y="4793544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直线连接符 330">
                  <a:extLst>
                    <a:ext uri="{FF2B5EF4-FFF2-40B4-BE49-F238E27FC236}">
                      <a16:creationId xmlns:a16="http://schemas.microsoft.com/office/drawing/2014/main" id="{109F27D0-8E58-AB4E-8791-4930C9E9C9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7920000" flipH="1">
                  <a:off x="7734694" y="4628463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直线连接符 331">
                  <a:extLst>
                    <a:ext uri="{FF2B5EF4-FFF2-40B4-BE49-F238E27FC236}">
                      <a16:creationId xmlns:a16="http://schemas.microsoft.com/office/drawing/2014/main" id="{1F3665FE-5FE4-2D43-BF53-00F7160363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880000">
                  <a:off x="7731277" y="1690545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直线连接符 332">
                  <a:extLst>
                    <a:ext uri="{FF2B5EF4-FFF2-40B4-BE49-F238E27FC236}">
                      <a16:creationId xmlns:a16="http://schemas.microsoft.com/office/drawing/2014/main" id="{089DB970-C36B-3348-8AE1-BC5FCA0762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080000">
                  <a:off x="4629863" y="1523635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直线连接符 333">
                  <a:extLst>
                    <a:ext uri="{FF2B5EF4-FFF2-40B4-BE49-F238E27FC236}">
                      <a16:creationId xmlns:a16="http://schemas.microsoft.com/office/drawing/2014/main" id="{53B621C2-9056-C44E-972E-72804F7E7B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680000">
                  <a:off x="4465613" y="4630967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直线连接符 334">
                  <a:extLst>
                    <a:ext uri="{FF2B5EF4-FFF2-40B4-BE49-F238E27FC236}">
                      <a16:creationId xmlns:a16="http://schemas.microsoft.com/office/drawing/2014/main" id="{4DACC01E-4EDA-584A-96A7-C2B575292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280000" flipH="1">
                  <a:off x="7572264" y="4791498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直线连接符 335">
                  <a:extLst>
                    <a:ext uri="{FF2B5EF4-FFF2-40B4-BE49-F238E27FC236}">
                      <a16:creationId xmlns:a16="http://schemas.microsoft.com/office/drawing/2014/main" id="{B7FDBAB9-6FD8-C245-8F66-F6C7EDA42B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240000">
                  <a:off x="7875961" y="1869317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直线连接符 336">
                  <a:extLst>
                    <a:ext uri="{FF2B5EF4-FFF2-40B4-BE49-F238E27FC236}">
                      <a16:creationId xmlns:a16="http://schemas.microsoft.com/office/drawing/2014/main" id="{D6D081B6-1F6A-9343-BE72-326B9886F1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440000">
                  <a:off x="4808983" y="1379135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直线连接符 337">
                  <a:extLst>
                    <a:ext uri="{FF2B5EF4-FFF2-40B4-BE49-F238E27FC236}">
                      <a16:creationId xmlns:a16="http://schemas.microsoft.com/office/drawing/2014/main" id="{05E7336E-7A38-3C4A-A78B-1124843772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4040000">
                  <a:off x="4320829" y="4452277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直线连接符 338">
                  <a:extLst>
                    <a:ext uri="{FF2B5EF4-FFF2-40B4-BE49-F238E27FC236}">
                      <a16:creationId xmlns:a16="http://schemas.microsoft.com/office/drawing/2014/main" id="{F97A5179-3C42-1943-A6BC-91E9B546A6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640000" flipH="1">
                  <a:off x="7393681" y="4936662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直线连接符 339">
                  <a:extLst>
                    <a:ext uri="{FF2B5EF4-FFF2-40B4-BE49-F238E27FC236}">
                      <a16:creationId xmlns:a16="http://schemas.microsoft.com/office/drawing/2014/main" id="{0996A874-88B0-9E4D-9D2D-78DC573B55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960000">
                  <a:off x="8103479" y="2270716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直线连接符 340">
                  <a:extLst>
                    <a:ext uri="{FF2B5EF4-FFF2-40B4-BE49-F238E27FC236}">
                      <a16:creationId xmlns:a16="http://schemas.microsoft.com/office/drawing/2014/main" id="{0B38200F-862C-3F4E-84E3-3F0568E1E9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160000">
                  <a:off x="5205438" y="1153585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直线连接符 341">
                  <a:extLst>
                    <a:ext uri="{FF2B5EF4-FFF2-40B4-BE49-F238E27FC236}">
                      <a16:creationId xmlns:a16="http://schemas.microsoft.com/office/drawing/2014/main" id="{73BDDBCE-89EF-B641-A35C-5318FB30E6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4760000">
                  <a:off x="4089009" y="4058078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直线连接符 342">
                  <a:extLst>
                    <a:ext uri="{FF2B5EF4-FFF2-40B4-BE49-F238E27FC236}">
                      <a16:creationId xmlns:a16="http://schemas.microsoft.com/office/drawing/2014/main" id="{1F3733E6-C3E7-D047-B245-D67535153F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9360000" flipH="1">
                  <a:off x="6994002" y="5170760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直线连接符 343">
                  <a:extLst>
                    <a:ext uri="{FF2B5EF4-FFF2-40B4-BE49-F238E27FC236}">
                      <a16:creationId xmlns:a16="http://schemas.microsoft.com/office/drawing/2014/main" id="{6ECDE9D9-547C-A04B-9B10-EECBEC9EE2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4320000">
                  <a:off x="8189372" y="2483405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直线连接符 344">
                  <a:extLst>
                    <a:ext uri="{FF2B5EF4-FFF2-40B4-BE49-F238E27FC236}">
                      <a16:creationId xmlns:a16="http://schemas.microsoft.com/office/drawing/2014/main" id="{6049BF3E-4ED9-2C48-99DA-2E02FDCBE0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520000">
                  <a:off x="5423977" y="1069466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直线连接符 345">
                  <a:extLst>
                    <a:ext uri="{FF2B5EF4-FFF2-40B4-BE49-F238E27FC236}">
                      <a16:creationId xmlns:a16="http://schemas.microsoft.com/office/drawing/2014/main" id="{A4890820-4293-E246-A8CD-42E5E2DD58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5120000">
                  <a:off x="4010062" y="3841350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直线连接符 346">
                  <a:extLst>
                    <a:ext uri="{FF2B5EF4-FFF2-40B4-BE49-F238E27FC236}">
                      <a16:creationId xmlns:a16="http://schemas.microsoft.com/office/drawing/2014/main" id="{DFB34443-D151-3346-BAA9-BB982C8CFE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9720000" flipH="1">
                  <a:off x="6782834" y="5251591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直线连接符 347">
                  <a:extLst>
                    <a:ext uri="{FF2B5EF4-FFF2-40B4-BE49-F238E27FC236}">
                      <a16:creationId xmlns:a16="http://schemas.microsoft.com/office/drawing/2014/main" id="{4F8EDCF3-CDF8-2245-8C2D-764BD03872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4680000">
                  <a:off x="8248834" y="2705571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直线连接符 348">
                  <a:extLst>
                    <a:ext uri="{FF2B5EF4-FFF2-40B4-BE49-F238E27FC236}">
                      <a16:creationId xmlns:a16="http://schemas.microsoft.com/office/drawing/2014/main" id="{209D2649-AF33-6749-8888-B478D2286C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880000">
                  <a:off x="5646385" y="1010315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直线连接符 349">
                  <a:extLst>
                    <a:ext uri="{FF2B5EF4-FFF2-40B4-BE49-F238E27FC236}">
                      <a16:creationId xmlns:a16="http://schemas.microsoft.com/office/drawing/2014/main" id="{1738D1DD-36D3-9042-8C1C-448DFDD05E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5480000">
                  <a:off x="3950475" y="3619219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直线连接符 350">
                  <a:extLst>
                    <a:ext uri="{FF2B5EF4-FFF2-40B4-BE49-F238E27FC236}">
                      <a16:creationId xmlns:a16="http://schemas.microsoft.com/office/drawing/2014/main" id="{8C3F3BFB-4385-2B41-AD30-B94243A94F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080000" flipH="1">
                  <a:off x="6560648" y="5311568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直线连接符 351">
                  <a:extLst>
                    <a:ext uri="{FF2B5EF4-FFF2-40B4-BE49-F238E27FC236}">
                      <a16:creationId xmlns:a16="http://schemas.microsoft.com/office/drawing/2014/main" id="{C2F304AD-E26D-0D4B-9AAB-79E8BDA7E0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040000">
                  <a:off x="8284748" y="2932734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直线连接符 352">
                  <a:extLst>
                    <a:ext uri="{FF2B5EF4-FFF2-40B4-BE49-F238E27FC236}">
                      <a16:creationId xmlns:a16="http://schemas.microsoft.com/office/drawing/2014/main" id="{6C70E18B-B001-E549-9237-AC815B8918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240000">
                  <a:off x="5873758" y="974735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直线连接符 353">
                  <a:extLst>
                    <a:ext uri="{FF2B5EF4-FFF2-40B4-BE49-F238E27FC236}">
                      <a16:creationId xmlns:a16="http://schemas.microsoft.com/office/drawing/2014/main" id="{5F526BDD-7685-A545-B3EB-4B44A19F6A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5840000">
                  <a:off x="3914433" y="3392077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直线连接符 354">
                  <a:extLst>
                    <a:ext uri="{FF2B5EF4-FFF2-40B4-BE49-F238E27FC236}">
                      <a16:creationId xmlns:a16="http://schemas.microsoft.com/office/drawing/2014/main" id="{E9AE0BF2-F1A9-FC45-933B-8A251C33DB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440000" flipH="1">
                  <a:off x="6333409" y="5347993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37075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5320E278-B01C-554D-B931-6FB78ABD6241}"/>
              </a:ext>
            </a:extLst>
          </p:cNvPr>
          <p:cNvGrpSpPr/>
          <p:nvPr/>
        </p:nvGrpSpPr>
        <p:grpSpPr>
          <a:xfrm>
            <a:off x="6413364" y="660557"/>
            <a:ext cx="5455295" cy="5455295"/>
            <a:chOff x="6413364" y="660557"/>
            <a:chExt cx="5455295" cy="5455295"/>
          </a:xfrm>
        </p:grpSpPr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id="{2C8B8864-947C-2F4C-B434-9A893B9DF0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80692" y="831966"/>
              <a:ext cx="5120640" cy="5120640"/>
            </a:xfrm>
            <a:prstGeom prst="ellipse">
              <a:avLst/>
            </a:prstGeom>
            <a:solidFill>
              <a:schemeClr val="bg1">
                <a:lumMod val="95000"/>
                <a:alpha val="60000"/>
              </a:schemeClr>
            </a:solidFill>
            <a:ln w="381000">
              <a:noFill/>
            </a:ln>
            <a:effectLst>
              <a:outerShdw blurRad="190500" sx="102000" sy="102000" algn="ctr" rotWithShape="0">
                <a:schemeClr val="bg1">
                  <a:lumMod val="8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7008EAAB-98BE-6549-8A3C-34D24435F120}"/>
                </a:ext>
              </a:extLst>
            </p:cNvPr>
            <p:cNvGrpSpPr/>
            <p:nvPr/>
          </p:nvGrpSpPr>
          <p:grpSpPr>
            <a:xfrm>
              <a:off x="7838380" y="2089654"/>
              <a:ext cx="2605264" cy="2605264"/>
              <a:chOff x="4793367" y="1935100"/>
              <a:chExt cx="2605264" cy="2605264"/>
            </a:xfrm>
          </p:grpSpPr>
          <p:grpSp>
            <p:nvGrpSpPr>
              <p:cNvPr id="260" name="组合 259">
                <a:extLst>
                  <a:ext uri="{FF2B5EF4-FFF2-40B4-BE49-F238E27FC236}">
                    <a16:creationId xmlns:a16="http://schemas.microsoft.com/office/drawing/2014/main" id="{88391E26-07BC-6540-931E-CD728CDC9690}"/>
                  </a:ext>
                </a:extLst>
              </p:cNvPr>
              <p:cNvGrpSpPr/>
              <p:nvPr/>
            </p:nvGrpSpPr>
            <p:grpSpPr>
              <a:xfrm>
                <a:off x="4793367" y="1935100"/>
                <a:ext cx="2605264" cy="2605264"/>
                <a:chOff x="4793362" y="1935100"/>
                <a:chExt cx="2605264" cy="2605264"/>
              </a:xfrm>
            </p:grpSpPr>
            <p:pic>
              <p:nvPicPr>
                <p:cNvPr id="262" name="图形 261">
                  <a:extLst>
                    <a:ext uri="{FF2B5EF4-FFF2-40B4-BE49-F238E27FC236}">
                      <a16:creationId xmlns:a16="http://schemas.microsoft.com/office/drawing/2014/main" id="{27C59D32-CF2B-D740-A526-96840D8E20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93362" y="1935100"/>
                  <a:ext cx="2605264" cy="2605264"/>
                </a:xfrm>
                <a:prstGeom prst="rect">
                  <a:avLst/>
                </a:prstGeom>
                <a:effectLst>
                  <a:outerShdw blurRad="190500" dist="635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63" name="椭圆 262">
                  <a:extLst>
                    <a:ext uri="{FF2B5EF4-FFF2-40B4-BE49-F238E27FC236}">
                      <a16:creationId xmlns:a16="http://schemas.microsoft.com/office/drawing/2014/main" id="{E43E8759-A0BF-7E49-B474-E64F28AD5ABF}"/>
                    </a:ext>
                  </a:extLst>
                </p:cNvPr>
                <p:cNvSpPr/>
                <p:nvPr/>
              </p:nvSpPr>
              <p:spPr>
                <a:xfrm>
                  <a:off x="5587987" y="2728488"/>
                  <a:ext cx="1016014" cy="101601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D9F09C36-2E10-0A42-B7A9-4A4515E8D3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76215" y="2992027"/>
                <a:ext cx="457200" cy="457200"/>
              </a:xfrm>
              <a:prstGeom prst="ellipse">
                <a:avLst/>
              </a:prstGeom>
              <a:solidFill>
                <a:srgbClr val="86DC48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sp>
          <p:nvSpPr>
            <p:cNvPr id="198" name="同心圆 197">
              <a:extLst>
                <a:ext uri="{FF2B5EF4-FFF2-40B4-BE49-F238E27FC236}">
                  <a16:creationId xmlns:a16="http://schemas.microsoft.com/office/drawing/2014/main" id="{112FEC8F-FD11-B947-939F-F23D3B64BAA8}"/>
                </a:ext>
              </a:extLst>
            </p:cNvPr>
            <p:cNvSpPr/>
            <p:nvPr/>
          </p:nvSpPr>
          <p:spPr>
            <a:xfrm>
              <a:off x="6413364" y="660557"/>
              <a:ext cx="5455295" cy="5455295"/>
            </a:xfrm>
            <a:prstGeom prst="donut">
              <a:avLst>
                <a:gd name="adj" fmla="val 6751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schemeClr val="bg1">
                  <a:lumMod val="7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2" name="矩形 301">
              <a:extLst>
                <a:ext uri="{FF2B5EF4-FFF2-40B4-BE49-F238E27FC236}">
                  <a16:creationId xmlns:a16="http://schemas.microsoft.com/office/drawing/2014/main" id="{91C49277-BBE2-CA49-B37D-2E2560223B94}"/>
                </a:ext>
              </a:extLst>
            </p:cNvPr>
            <p:cNvSpPr/>
            <p:nvPr/>
          </p:nvSpPr>
          <p:spPr>
            <a:xfrm>
              <a:off x="8570983" y="4495346"/>
              <a:ext cx="1140057" cy="523220"/>
            </a:xfrm>
            <a:prstGeom prst="rect">
              <a:avLst/>
            </a:prstGeom>
            <a:noFill/>
            <a:effectLst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  <a:latin typeface="Snell Roundhand" panose="02000603080000090004" pitchFamily="2" charset="0"/>
                  <a:cs typeface="Apple Chancery" panose="03020702040506060504" pitchFamily="66" charset="-79"/>
                </a:rPr>
                <a:t>Marno</a:t>
              </a:r>
              <a:endParaRPr lang="zh-CN" altLang="en-US" sz="2800" dirty="0">
                <a:solidFill>
                  <a:schemeClr val="bg1">
                    <a:lumMod val="50000"/>
                  </a:schemeClr>
                </a:solidFill>
                <a:latin typeface="Snell Roundhand" panose="02000603080000090004" pitchFamily="2" charset="0"/>
                <a:cs typeface="Apple Chancery" panose="03020702040506060504" pitchFamily="66" charset="-79"/>
              </a:endParaRPr>
            </a:p>
          </p:txBody>
        </p:sp>
        <p:grpSp>
          <p:nvGrpSpPr>
            <p:cNvPr id="305" name="组合 304">
              <a:extLst>
                <a:ext uri="{FF2B5EF4-FFF2-40B4-BE49-F238E27FC236}">
                  <a16:creationId xmlns:a16="http://schemas.microsoft.com/office/drawing/2014/main" id="{92C94446-AAFD-3F4A-BC3E-42FC3361B9B3}"/>
                </a:ext>
              </a:extLst>
            </p:cNvPr>
            <p:cNvGrpSpPr/>
            <p:nvPr/>
          </p:nvGrpSpPr>
          <p:grpSpPr>
            <a:xfrm>
              <a:off x="6873758" y="1122430"/>
              <a:ext cx="4534506" cy="4531548"/>
              <a:chOff x="873558" y="1126511"/>
              <a:chExt cx="4534506" cy="4531548"/>
            </a:xfrm>
          </p:grpSpPr>
          <p:grpSp>
            <p:nvGrpSpPr>
              <p:cNvPr id="306" name="组合 305">
                <a:extLst>
                  <a:ext uri="{FF2B5EF4-FFF2-40B4-BE49-F238E27FC236}">
                    <a16:creationId xmlns:a16="http://schemas.microsoft.com/office/drawing/2014/main" id="{8EBFC8DF-F8E3-4647-BC4B-251821DB7B42}"/>
                  </a:ext>
                </a:extLst>
              </p:cNvPr>
              <p:cNvGrpSpPr/>
              <p:nvPr/>
            </p:nvGrpSpPr>
            <p:grpSpPr>
              <a:xfrm>
                <a:off x="873558" y="1126511"/>
                <a:ext cx="4534506" cy="4531548"/>
                <a:chOff x="3828740" y="970720"/>
                <a:chExt cx="4534506" cy="4531548"/>
              </a:xfrm>
            </p:grpSpPr>
            <p:cxnSp>
              <p:nvCxnSpPr>
                <p:cNvPr id="356" name="直线连接符 355">
                  <a:extLst>
                    <a:ext uri="{FF2B5EF4-FFF2-40B4-BE49-F238E27FC236}">
                      <a16:creationId xmlns:a16="http://schemas.microsoft.com/office/drawing/2014/main" id="{41438B4E-DCE7-E941-8274-2CFC190CF8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608" y="970720"/>
                  <a:ext cx="1" cy="252863"/>
                </a:xfrm>
                <a:prstGeom prst="line">
                  <a:avLst/>
                </a:prstGeom>
                <a:ln w="508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直线连接符 356">
                  <a:extLst>
                    <a:ext uri="{FF2B5EF4-FFF2-40B4-BE49-F238E27FC236}">
                      <a16:creationId xmlns:a16="http://schemas.microsoft.com/office/drawing/2014/main" id="{98CD30F3-9D2B-6A4F-8014-CDB03A6CED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955171" y="3105984"/>
                  <a:ext cx="1" cy="252863"/>
                </a:xfrm>
                <a:prstGeom prst="line">
                  <a:avLst/>
                </a:prstGeom>
                <a:ln w="508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直线连接符 357">
                  <a:extLst>
                    <a:ext uri="{FF2B5EF4-FFF2-40B4-BE49-F238E27FC236}">
                      <a16:creationId xmlns:a16="http://schemas.microsoft.com/office/drawing/2014/main" id="{C8AF0553-3C4D-6E40-A86A-93A899B156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6096612" y="5249405"/>
                  <a:ext cx="1" cy="252863"/>
                </a:xfrm>
                <a:prstGeom prst="line">
                  <a:avLst/>
                </a:prstGeom>
                <a:ln w="508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直线连接符 358">
                  <a:extLst>
                    <a:ext uri="{FF2B5EF4-FFF2-40B4-BE49-F238E27FC236}">
                      <a16:creationId xmlns:a16="http://schemas.microsoft.com/office/drawing/2014/main" id="{1D213D7D-51CB-D340-B42A-4BD5C4C773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8236814" y="3105982"/>
                  <a:ext cx="1" cy="252863"/>
                </a:xfrm>
                <a:prstGeom prst="line">
                  <a:avLst/>
                </a:prstGeom>
                <a:ln w="508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直线连接符 359">
                  <a:extLst>
                    <a:ext uri="{FF2B5EF4-FFF2-40B4-BE49-F238E27FC236}">
                      <a16:creationId xmlns:a16="http://schemas.microsoft.com/office/drawing/2014/main" id="{B2AB54D6-9A03-214D-B998-6D51DB60C9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">
                  <a:off x="7166196" y="1253563"/>
                  <a:ext cx="1" cy="252863"/>
                </a:xfrm>
                <a:prstGeom prst="line">
                  <a:avLst/>
                </a:prstGeom>
                <a:ln w="508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直线连接符 360">
                  <a:extLst>
                    <a:ext uri="{FF2B5EF4-FFF2-40B4-BE49-F238E27FC236}">
                      <a16:creationId xmlns:a16="http://schemas.microsoft.com/office/drawing/2014/main" id="{FEC5ADAA-AD95-D040-807D-D6BD83433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>
                  <a:off x="4244025" y="2032038"/>
                  <a:ext cx="1" cy="252863"/>
                </a:xfrm>
                <a:prstGeom prst="line">
                  <a:avLst/>
                </a:prstGeom>
                <a:ln w="508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直线连接符 361">
                  <a:extLst>
                    <a:ext uri="{FF2B5EF4-FFF2-40B4-BE49-F238E27FC236}">
                      <a16:creationId xmlns:a16="http://schemas.microsoft.com/office/drawing/2014/main" id="{68239A55-C5BA-9545-8DB8-4F9843791C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2600000">
                  <a:off x="5026857" y="4959015"/>
                  <a:ext cx="1" cy="252863"/>
                </a:xfrm>
                <a:prstGeom prst="line">
                  <a:avLst/>
                </a:prstGeom>
                <a:ln w="508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直线连接符 362">
                  <a:extLst>
                    <a:ext uri="{FF2B5EF4-FFF2-40B4-BE49-F238E27FC236}">
                      <a16:creationId xmlns:a16="http://schemas.microsoft.com/office/drawing/2014/main" id="{BFC69FD1-8E7A-C645-A57B-32478C1E6D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7200000" flipH="1">
                  <a:off x="7952038" y="4172857"/>
                  <a:ext cx="1" cy="252863"/>
                </a:xfrm>
                <a:prstGeom prst="line">
                  <a:avLst/>
                </a:prstGeom>
                <a:ln w="508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直线连接符 363">
                  <a:extLst>
                    <a:ext uri="{FF2B5EF4-FFF2-40B4-BE49-F238E27FC236}">
                      <a16:creationId xmlns:a16="http://schemas.microsoft.com/office/drawing/2014/main" id="{E0538112-5EF4-D440-9323-0BD9C6AE8E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>
                  <a:off x="7949024" y="2036842"/>
                  <a:ext cx="1" cy="252863"/>
                </a:xfrm>
                <a:prstGeom prst="line">
                  <a:avLst/>
                </a:prstGeom>
                <a:ln w="508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直线连接符 364">
                  <a:extLst>
                    <a:ext uri="{FF2B5EF4-FFF2-40B4-BE49-F238E27FC236}">
                      <a16:creationId xmlns:a16="http://schemas.microsoft.com/office/drawing/2014/main" id="{E5654106-54F7-7043-AD84-F5E1567B9F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800000">
                  <a:off x="5029113" y="1249935"/>
                  <a:ext cx="1" cy="252863"/>
                </a:xfrm>
                <a:prstGeom prst="line">
                  <a:avLst/>
                </a:prstGeom>
                <a:ln w="508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直线连接符 365">
                  <a:extLst>
                    <a:ext uri="{FF2B5EF4-FFF2-40B4-BE49-F238E27FC236}">
                      <a16:creationId xmlns:a16="http://schemas.microsoft.com/office/drawing/2014/main" id="{B06FED9A-EBD2-9E49-8BE7-3D16ACEF99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4400000">
                  <a:off x="4243576" y="4176188"/>
                  <a:ext cx="1" cy="252863"/>
                </a:xfrm>
                <a:prstGeom prst="line">
                  <a:avLst/>
                </a:prstGeom>
                <a:ln w="508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直线连接符 366">
                  <a:extLst>
                    <a:ext uri="{FF2B5EF4-FFF2-40B4-BE49-F238E27FC236}">
                      <a16:creationId xmlns:a16="http://schemas.microsoft.com/office/drawing/2014/main" id="{89D4E1A4-10E4-2443-B0BC-9C57EB775A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9000000" flipH="1">
                  <a:off x="7169936" y="4957946"/>
                  <a:ext cx="1" cy="252863"/>
                </a:xfrm>
                <a:prstGeom prst="line">
                  <a:avLst/>
                </a:prstGeom>
                <a:ln w="508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7" name="组合 306">
                <a:extLst>
                  <a:ext uri="{FF2B5EF4-FFF2-40B4-BE49-F238E27FC236}">
                    <a16:creationId xmlns:a16="http://schemas.microsoft.com/office/drawing/2014/main" id="{4F176DBF-84BB-E14A-9C10-6D8E1C3E8604}"/>
                  </a:ext>
                </a:extLst>
              </p:cNvPr>
              <p:cNvGrpSpPr/>
              <p:nvPr/>
            </p:nvGrpSpPr>
            <p:grpSpPr>
              <a:xfrm>
                <a:off x="939851" y="1185565"/>
                <a:ext cx="4401921" cy="4405279"/>
                <a:chOff x="3841212" y="974735"/>
                <a:chExt cx="4512117" cy="4515560"/>
              </a:xfrm>
            </p:grpSpPr>
            <p:cxnSp>
              <p:nvCxnSpPr>
                <p:cNvPr id="308" name="直线连接符 307">
                  <a:extLst>
                    <a:ext uri="{FF2B5EF4-FFF2-40B4-BE49-F238E27FC236}">
                      <a16:creationId xmlns:a16="http://schemas.microsoft.com/office/drawing/2014/main" id="{5E810E8F-0A29-8C47-9232-B3C02D1FB0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">
                  <a:off x="6326275" y="982821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直线连接符 308">
                  <a:extLst>
                    <a:ext uri="{FF2B5EF4-FFF2-40B4-BE49-F238E27FC236}">
                      <a16:creationId xmlns:a16="http://schemas.microsoft.com/office/drawing/2014/main" id="{777BCD03-4B32-864C-A3BD-F5DAF1E97E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560000">
                  <a:off x="3909791" y="2934033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直线连接符 309">
                  <a:extLst>
                    <a:ext uri="{FF2B5EF4-FFF2-40B4-BE49-F238E27FC236}">
                      <a16:creationId xmlns:a16="http://schemas.microsoft.com/office/drawing/2014/main" id="{14315827-4CDD-8F44-9C57-1399FC1AB5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160000">
                  <a:off x="5866941" y="5353135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直线连接符 310">
                  <a:extLst>
                    <a:ext uri="{FF2B5EF4-FFF2-40B4-BE49-F238E27FC236}">
                      <a16:creationId xmlns:a16="http://schemas.microsoft.com/office/drawing/2014/main" id="{9CE6FB1F-4A0B-C14C-B849-67305D97C3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760000" flipH="1">
                  <a:off x="8283049" y="3393678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直线连接符 311">
                  <a:extLst>
                    <a:ext uri="{FF2B5EF4-FFF2-40B4-BE49-F238E27FC236}">
                      <a16:creationId xmlns:a16="http://schemas.microsoft.com/office/drawing/2014/main" id="{E1A10CD4-0BAD-ED48-86BE-3698A8D17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720000">
                  <a:off x="6553416" y="1014780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直线连接符 312">
                  <a:extLst>
                    <a:ext uri="{FF2B5EF4-FFF2-40B4-BE49-F238E27FC236}">
                      <a16:creationId xmlns:a16="http://schemas.microsoft.com/office/drawing/2014/main" id="{F56BEA8B-ED57-8B48-A89F-DBD8062D4A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920000">
                  <a:off x="3946211" y="2702713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直线连接符 313">
                  <a:extLst>
                    <a:ext uri="{FF2B5EF4-FFF2-40B4-BE49-F238E27FC236}">
                      <a16:creationId xmlns:a16="http://schemas.microsoft.com/office/drawing/2014/main" id="{B8C3E009-E05A-A745-B526-A5165A6ADA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520000">
                  <a:off x="5639775" y="5313141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直线连接符 314">
                  <a:extLst>
                    <a:ext uri="{FF2B5EF4-FFF2-40B4-BE49-F238E27FC236}">
                      <a16:creationId xmlns:a16="http://schemas.microsoft.com/office/drawing/2014/main" id="{9A07FABE-E648-FE4C-8AA5-966550B5E2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120000" flipH="1">
                  <a:off x="8247466" y="3616970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直线连接符 315">
                  <a:extLst>
                    <a:ext uri="{FF2B5EF4-FFF2-40B4-BE49-F238E27FC236}">
                      <a16:creationId xmlns:a16="http://schemas.microsoft.com/office/drawing/2014/main" id="{88567851-3777-4F42-B063-2A2C408AE3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">
                  <a:off x="6775548" y="1074367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直线连接符 316">
                  <a:extLst>
                    <a:ext uri="{FF2B5EF4-FFF2-40B4-BE49-F238E27FC236}">
                      <a16:creationId xmlns:a16="http://schemas.microsoft.com/office/drawing/2014/main" id="{D30F574B-781A-284D-A8B8-69B5E74929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7280000">
                  <a:off x="4006189" y="2480526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直线连接符 317">
                  <a:extLst>
                    <a:ext uri="{FF2B5EF4-FFF2-40B4-BE49-F238E27FC236}">
                      <a16:creationId xmlns:a16="http://schemas.microsoft.com/office/drawing/2014/main" id="{9AC83E12-72E2-B542-9A7F-473B9D618F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880000">
                  <a:off x="5417611" y="5253679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直线连接符 318">
                  <a:extLst>
                    <a:ext uri="{FF2B5EF4-FFF2-40B4-BE49-F238E27FC236}">
                      <a16:creationId xmlns:a16="http://schemas.microsoft.com/office/drawing/2014/main" id="{7F27AD96-F477-B949-B897-29E89DAB0B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480000" flipH="1">
                  <a:off x="8188315" y="3839378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直线连接符 319">
                  <a:extLst>
                    <a:ext uri="{FF2B5EF4-FFF2-40B4-BE49-F238E27FC236}">
                      <a16:creationId xmlns:a16="http://schemas.microsoft.com/office/drawing/2014/main" id="{167CD984-1ED2-3744-B11E-EE8ABBF518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440000">
                  <a:off x="6990234" y="1156846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直线连接符 320">
                  <a:extLst>
                    <a:ext uri="{FF2B5EF4-FFF2-40B4-BE49-F238E27FC236}">
                      <a16:creationId xmlns:a16="http://schemas.microsoft.com/office/drawing/2014/main" id="{110C7072-5B4C-9241-8347-13A55D4140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7640000">
                  <a:off x="4089062" y="2265825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直线连接符 321">
                  <a:extLst>
                    <a:ext uri="{FF2B5EF4-FFF2-40B4-BE49-F238E27FC236}">
                      <a16:creationId xmlns:a16="http://schemas.microsoft.com/office/drawing/2014/main" id="{255F519D-CDA5-E846-AFA4-67AC433300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2240000">
                  <a:off x="5202879" y="5171321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直线连接符 322">
                  <a:extLst>
                    <a:ext uri="{FF2B5EF4-FFF2-40B4-BE49-F238E27FC236}">
                      <a16:creationId xmlns:a16="http://schemas.microsoft.com/office/drawing/2014/main" id="{CAD3D677-C03F-B04B-A6D9-E90E5E7A0D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840000" flipH="1">
                  <a:off x="8106240" y="4054385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直线连接符 323">
                  <a:extLst>
                    <a:ext uri="{FF2B5EF4-FFF2-40B4-BE49-F238E27FC236}">
                      <a16:creationId xmlns:a16="http://schemas.microsoft.com/office/drawing/2014/main" id="{11D935E8-5FD6-2E46-AE9B-3C1CCEDE42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60000">
                  <a:off x="7387968" y="1386627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直线连接符 324">
                  <a:extLst>
                    <a:ext uri="{FF2B5EF4-FFF2-40B4-BE49-F238E27FC236}">
                      <a16:creationId xmlns:a16="http://schemas.microsoft.com/office/drawing/2014/main" id="{7EF2E1C3-D1CC-354C-9150-00B4097078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360000">
                  <a:off x="4319626" y="1868184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直线连接符 325">
                  <a:extLst>
                    <a:ext uri="{FF2B5EF4-FFF2-40B4-BE49-F238E27FC236}">
                      <a16:creationId xmlns:a16="http://schemas.microsoft.com/office/drawing/2014/main" id="{61799396-1BE5-5848-8D80-AA4138A2CE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2960000">
                  <a:off x="4805017" y="4941763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直线连接符 326">
                  <a:extLst>
                    <a:ext uri="{FF2B5EF4-FFF2-40B4-BE49-F238E27FC236}">
                      <a16:creationId xmlns:a16="http://schemas.microsoft.com/office/drawing/2014/main" id="{CB091F7B-BBF5-FF4E-9C0D-86897500A1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7560000" flipH="1">
                  <a:off x="7877156" y="4452878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直线连接符 327">
                  <a:extLst>
                    <a:ext uri="{FF2B5EF4-FFF2-40B4-BE49-F238E27FC236}">
                      <a16:creationId xmlns:a16="http://schemas.microsoft.com/office/drawing/2014/main" id="{F698988B-B57F-3B48-AE58-1E69AEF97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520000">
                  <a:off x="7568699" y="1527875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直线连接符 328">
                  <a:extLst>
                    <a:ext uri="{FF2B5EF4-FFF2-40B4-BE49-F238E27FC236}">
                      <a16:creationId xmlns:a16="http://schemas.microsoft.com/office/drawing/2014/main" id="{AB63E084-31FA-474D-A5B7-F0E99D3B91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720000">
                  <a:off x="4466827" y="1686065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直线连接符 329">
                  <a:extLst>
                    <a:ext uri="{FF2B5EF4-FFF2-40B4-BE49-F238E27FC236}">
                      <a16:creationId xmlns:a16="http://schemas.microsoft.com/office/drawing/2014/main" id="{CD173871-1C09-8446-BDE0-E418A12180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320000">
                  <a:off x="4628282" y="4793544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直线连接符 330">
                  <a:extLst>
                    <a:ext uri="{FF2B5EF4-FFF2-40B4-BE49-F238E27FC236}">
                      <a16:creationId xmlns:a16="http://schemas.microsoft.com/office/drawing/2014/main" id="{109F27D0-8E58-AB4E-8791-4930C9E9C9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7920000" flipH="1">
                  <a:off x="7734694" y="4628463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直线连接符 331">
                  <a:extLst>
                    <a:ext uri="{FF2B5EF4-FFF2-40B4-BE49-F238E27FC236}">
                      <a16:creationId xmlns:a16="http://schemas.microsoft.com/office/drawing/2014/main" id="{1F3665FE-5FE4-2D43-BF53-00F7160363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880000">
                  <a:off x="7731277" y="1690545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直线连接符 332">
                  <a:extLst>
                    <a:ext uri="{FF2B5EF4-FFF2-40B4-BE49-F238E27FC236}">
                      <a16:creationId xmlns:a16="http://schemas.microsoft.com/office/drawing/2014/main" id="{089DB970-C36B-3348-8AE1-BC5FCA0762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080000">
                  <a:off x="4629863" y="1523635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直线连接符 333">
                  <a:extLst>
                    <a:ext uri="{FF2B5EF4-FFF2-40B4-BE49-F238E27FC236}">
                      <a16:creationId xmlns:a16="http://schemas.microsoft.com/office/drawing/2014/main" id="{53B621C2-9056-C44E-972E-72804F7E7B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680000">
                  <a:off x="4465613" y="4630967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直线连接符 334">
                  <a:extLst>
                    <a:ext uri="{FF2B5EF4-FFF2-40B4-BE49-F238E27FC236}">
                      <a16:creationId xmlns:a16="http://schemas.microsoft.com/office/drawing/2014/main" id="{4DACC01E-4EDA-584A-96A7-C2B575292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280000" flipH="1">
                  <a:off x="7572264" y="4791498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直线连接符 335">
                  <a:extLst>
                    <a:ext uri="{FF2B5EF4-FFF2-40B4-BE49-F238E27FC236}">
                      <a16:creationId xmlns:a16="http://schemas.microsoft.com/office/drawing/2014/main" id="{B7FDBAB9-6FD8-C245-8F66-F6C7EDA42B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240000">
                  <a:off x="7875961" y="1869317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直线连接符 336">
                  <a:extLst>
                    <a:ext uri="{FF2B5EF4-FFF2-40B4-BE49-F238E27FC236}">
                      <a16:creationId xmlns:a16="http://schemas.microsoft.com/office/drawing/2014/main" id="{D6D081B6-1F6A-9343-BE72-326B9886F1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440000">
                  <a:off x="4808983" y="1379135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直线连接符 337">
                  <a:extLst>
                    <a:ext uri="{FF2B5EF4-FFF2-40B4-BE49-F238E27FC236}">
                      <a16:creationId xmlns:a16="http://schemas.microsoft.com/office/drawing/2014/main" id="{05E7336E-7A38-3C4A-A78B-1124843772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4040000">
                  <a:off x="4320829" y="4452277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直线连接符 338">
                  <a:extLst>
                    <a:ext uri="{FF2B5EF4-FFF2-40B4-BE49-F238E27FC236}">
                      <a16:creationId xmlns:a16="http://schemas.microsoft.com/office/drawing/2014/main" id="{F97A5179-3C42-1943-A6BC-91E9B546A6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640000" flipH="1">
                  <a:off x="7393681" y="4936662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直线连接符 339">
                  <a:extLst>
                    <a:ext uri="{FF2B5EF4-FFF2-40B4-BE49-F238E27FC236}">
                      <a16:creationId xmlns:a16="http://schemas.microsoft.com/office/drawing/2014/main" id="{0996A874-88B0-9E4D-9D2D-78DC573B55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960000">
                  <a:off x="8103479" y="2270716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直线连接符 340">
                  <a:extLst>
                    <a:ext uri="{FF2B5EF4-FFF2-40B4-BE49-F238E27FC236}">
                      <a16:creationId xmlns:a16="http://schemas.microsoft.com/office/drawing/2014/main" id="{0B38200F-862C-3F4E-84E3-3F0568E1E9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160000">
                  <a:off x="5205438" y="1153585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直线连接符 341">
                  <a:extLst>
                    <a:ext uri="{FF2B5EF4-FFF2-40B4-BE49-F238E27FC236}">
                      <a16:creationId xmlns:a16="http://schemas.microsoft.com/office/drawing/2014/main" id="{73BDDBCE-89EF-B641-A35C-5318FB30E6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4760000">
                  <a:off x="4089009" y="4058078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直线连接符 342">
                  <a:extLst>
                    <a:ext uri="{FF2B5EF4-FFF2-40B4-BE49-F238E27FC236}">
                      <a16:creationId xmlns:a16="http://schemas.microsoft.com/office/drawing/2014/main" id="{1F3733E6-C3E7-D047-B245-D67535153F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9360000" flipH="1">
                  <a:off x="6994002" y="5170760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直线连接符 343">
                  <a:extLst>
                    <a:ext uri="{FF2B5EF4-FFF2-40B4-BE49-F238E27FC236}">
                      <a16:creationId xmlns:a16="http://schemas.microsoft.com/office/drawing/2014/main" id="{6ECDE9D9-547C-A04B-9B10-EECBEC9EE2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4320000">
                  <a:off x="8189372" y="2483405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直线连接符 344">
                  <a:extLst>
                    <a:ext uri="{FF2B5EF4-FFF2-40B4-BE49-F238E27FC236}">
                      <a16:creationId xmlns:a16="http://schemas.microsoft.com/office/drawing/2014/main" id="{6049BF3E-4ED9-2C48-99DA-2E02FDCBE0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520000">
                  <a:off x="5423977" y="1069466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直线连接符 345">
                  <a:extLst>
                    <a:ext uri="{FF2B5EF4-FFF2-40B4-BE49-F238E27FC236}">
                      <a16:creationId xmlns:a16="http://schemas.microsoft.com/office/drawing/2014/main" id="{A4890820-4293-E246-A8CD-42E5E2DD58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5120000">
                  <a:off x="4010062" y="3841350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直线连接符 346">
                  <a:extLst>
                    <a:ext uri="{FF2B5EF4-FFF2-40B4-BE49-F238E27FC236}">
                      <a16:creationId xmlns:a16="http://schemas.microsoft.com/office/drawing/2014/main" id="{DFB34443-D151-3346-BAA9-BB982C8CFE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9720000" flipH="1">
                  <a:off x="6782834" y="5251591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直线连接符 347">
                  <a:extLst>
                    <a:ext uri="{FF2B5EF4-FFF2-40B4-BE49-F238E27FC236}">
                      <a16:creationId xmlns:a16="http://schemas.microsoft.com/office/drawing/2014/main" id="{4F8EDCF3-CDF8-2245-8C2D-764BD03872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4680000">
                  <a:off x="8248834" y="2705571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直线连接符 348">
                  <a:extLst>
                    <a:ext uri="{FF2B5EF4-FFF2-40B4-BE49-F238E27FC236}">
                      <a16:creationId xmlns:a16="http://schemas.microsoft.com/office/drawing/2014/main" id="{209D2649-AF33-6749-8888-B478D2286C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880000">
                  <a:off x="5646385" y="1010315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直线连接符 349">
                  <a:extLst>
                    <a:ext uri="{FF2B5EF4-FFF2-40B4-BE49-F238E27FC236}">
                      <a16:creationId xmlns:a16="http://schemas.microsoft.com/office/drawing/2014/main" id="{1738D1DD-36D3-9042-8C1C-448DFDD05E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5480000">
                  <a:off x="3950475" y="3619219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直线连接符 350">
                  <a:extLst>
                    <a:ext uri="{FF2B5EF4-FFF2-40B4-BE49-F238E27FC236}">
                      <a16:creationId xmlns:a16="http://schemas.microsoft.com/office/drawing/2014/main" id="{8C3F3BFB-4385-2B41-AD30-B94243A94F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080000" flipH="1">
                  <a:off x="6560648" y="5311568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直线连接符 351">
                  <a:extLst>
                    <a:ext uri="{FF2B5EF4-FFF2-40B4-BE49-F238E27FC236}">
                      <a16:creationId xmlns:a16="http://schemas.microsoft.com/office/drawing/2014/main" id="{C2F304AD-E26D-0D4B-9AAB-79E8BDA7E0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040000">
                  <a:off x="8284748" y="2932734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直线连接符 352">
                  <a:extLst>
                    <a:ext uri="{FF2B5EF4-FFF2-40B4-BE49-F238E27FC236}">
                      <a16:creationId xmlns:a16="http://schemas.microsoft.com/office/drawing/2014/main" id="{6C70E18B-B001-E549-9237-AC815B8918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240000">
                  <a:off x="5873758" y="974735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直线连接符 353">
                  <a:extLst>
                    <a:ext uri="{FF2B5EF4-FFF2-40B4-BE49-F238E27FC236}">
                      <a16:creationId xmlns:a16="http://schemas.microsoft.com/office/drawing/2014/main" id="{5F526BDD-7685-A545-B3EB-4B44A19F6A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5840000">
                  <a:off x="3914433" y="3392077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直线连接符 354">
                  <a:extLst>
                    <a:ext uri="{FF2B5EF4-FFF2-40B4-BE49-F238E27FC236}">
                      <a16:creationId xmlns:a16="http://schemas.microsoft.com/office/drawing/2014/main" id="{E9AE0BF2-F1A9-FC45-933B-8A251C33DB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440000" flipH="1">
                  <a:off x="6333409" y="5347993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FF1D317C-3B2B-9842-93E5-51D64EFB7BB0}"/>
              </a:ext>
            </a:extLst>
          </p:cNvPr>
          <p:cNvGrpSpPr/>
          <p:nvPr/>
        </p:nvGrpSpPr>
        <p:grpSpPr>
          <a:xfrm>
            <a:off x="413163" y="660556"/>
            <a:ext cx="5455295" cy="5455295"/>
            <a:chOff x="413163" y="660556"/>
            <a:chExt cx="5455295" cy="5455295"/>
          </a:xfrm>
        </p:grpSpPr>
        <p:sp>
          <p:nvSpPr>
            <p:cNvPr id="76" name="同心圆 75">
              <a:extLst>
                <a:ext uri="{FF2B5EF4-FFF2-40B4-BE49-F238E27FC236}">
                  <a16:creationId xmlns:a16="http://schemas.microsoft.com/office/drawing/2014/main" id="{8882215F-980A-AE4F-AB09-5A1674A984B2}"/>
                </a:ext>
              </a:extLst>
            </p:cNvPr>
            <p:cNvSpPr/>
            <p:nvPr/>
          </p:nvSpPr>
          <p:spPr>
            <a:xfrm>
              <a:off x="413163" y="660556"/>
              <a:ext cx="5455295" cy="5455295"/>
            </a:xfrm>
            <a:prstGeom prst="donut">
              <a:avLst>
                <a:gd name="adj" fmla="val 3887"/>
              </a:avLst>
            </a:prstGeom>
            <a:solidFill>
              <a:srgbClr val="F9F9F9"/>
            </a:solidFill>
            <a:ln>
              <a:noFill/>
            </a:ln>
            <a:effectLst>
              <a:outerShdw blurRad="127000" algn="ctr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5F21521-446A-6F4E-AFF2-E457BC6322FD}"/>
                </a:ext>
              </a:extLst>
            </p:cNvPr>
            <p:cNvGrpSpPr/>
            <p:nvPr/>
          </p:nvGrpSpPr>
          <p:grpSpPr>
            <a:xfrm>
              <a:off x="626977" y="874370"/>
              <a:ext cx="5027666" cy="5027666"/>
              <a:chOff x="626977" y="874370"/>
              <a:chExt cx="5027666" cy="5027666"/>
            </a:xfrm>
          </p:grpSpPr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9C655AAA-DAA5-F043-8CE6-B1DB4BF3FA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977" y="874370"/>
                <a:ext cx="5027666" cy="5027666"/>
              </a:xfrm>
              <a:prstGeom prst="ellipse">
                <a:avLst/>
              </a:prstGeom>
              <a:gradFill flip="none" rotWithShape="1">
                <a:gsLst>
                  <a:gs pos="0">
                    <a:srgbClr val="14E3A7"/>
                  </a:gs>
                  <a:gs pos="99000">
                    <a:srgbClr val="92E264"/>
                  </a:gs>
                </a:gsLst>
                <a:lin ang="5400000" scaled="1"/>
                <a:tileRect/>
              </a:gradFill>
              <a:ln w="12700">
                <a:noFill/>
              </a:ln>
              <a:effectLst>
                <a:innerShdw blurRad="127000">
                  <a:schemeClr val="bg1">
                    <a:lumMod val="7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34109C80-49E9-0041-9DC6-047CA841581C}"/>
                  </a:ext>
                </a:extLst>
              </p:cNvPr>
              <p:cNvGrpSpPr/>
              <p:nvPr/>
            </p:nvGrpSpPr>
            <p:grpSpPr>
              <a:xfrm>
                <a:off x="1745455" y="2381659"/>
                <a:ext cx="2790710" cy="2013088"/>
                <a:chOff x="1299571" y="1987116"/>
                <a:chExt cx="3694772" cy="2665235"/>
              </a:xfrm>
            </p:grpSpPr>
            <p:grpSp>
              <p:nvGrpSpPr>
                <p:cNvPr id="2" name="组合 1">
                  <a:extLst>
                    <a:ext uri="{FF2B5EF4-FFF2-40B4-BE49-F238E27FC236}">
                      <a16:creationId xmlns:a16="http://schemas.microsoft.com/office/drawing/2014/main" id="{9B4759F7-9DE5-3440-95B8-CBF900A7757F}"/>
                    </a:ext>
                  </a:extLst>
                </p:cNvPr>
                <p:cNvGrpSpPr/>
                <p:nvPr/>
              </p:nvGrpSpPr>
              <p:grpSpPr>
                <a:xfrm>
                  <a:off x="1299571" y="1987116"/>
                  <a:ext cx="3694772" cy="2665235"/>
                  <a:chOff x="1520890" y="2384987"/>
                  <a:chExt cx="3239840" cy="2006432"/>
                </a:xfrm>
                <a:solidFill>
                  <a:schemeClr val="bg1">
                    <a:lumMod val="95000"/>
                  </a:schemeClr>
                </a:solidFill>
              </p:grpSpPr>
              <p:pic>
                <p:nvPicPr>
                  <p:cNvPr id="10" name="图形 9">
                    <a:extLst>
                      <a:ext uri="{FF2B5EF4-FFF2-40B4-BE49-F238E27FC236}">
                        <a16:creationId xmlns:a16="http://schemas.microsoft.com/office/drawing/2014/main" id="{138CE6EC-B55E-A64A-891C-492FE51371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20890" y="2384987"/>
                    <a:ext cx="3239840" cy="2006432"/>
                  </a:xfrm>
                  <a:prstGeom prst="rect">
                    <a:avLst/>
                  </a:prstGeom>
                </p:spPr>
              </p:pic>
              <p:sp>
                <p:nvSpPr>
                  <p:cNvPr id="372" name="椭圆 371">
                    <a:extLst>
                      <a:ext uri="{FF2B5EF4-FFF2-40B4-BE49-F238E27FC236}">
                        <a16:creationId xmlns:a16="http://schemas.microsoft.com/office/drawing/2014/main" id="{258348DE-DA43-154D-A01E-48D9B6B208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320536" y="2574739"/>
                    <a:ext cx="1626927" cy="1626928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/>
                  </a:p>
                </p:txBody>
              </p:sp>
            </p:grpSp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D48179AB-A0B7-3C4C-99AD-51B08EA0DA86}"/>
                    </a:ext>
                  </a:extLst>
                </p:cNvPr>
                <p:cNvGrpSpPr/>
                <p:nvPr/>
              </p:nvGrpSpPr>
              <p:grpSpPr>
                <a:xfrm>
                  <a:off x="2237402" y="2425381"/>
                  <a:ext cx="1819110" cy="1784913"/>
                  <a:chOff x="1578904" y="2304527"/>
                  <a:chExt cx="1819110" cy="1784913"/>
                </a:xfrm>
              </p:grpSpPr>
              <p:sp>
                <p:nvSpPr>
                  <p:cNvPr id="400" name="椭圆 399">
                    <a:extLst>
                      <a:ext uri="{FF2B5EF4-FFF2-40B4-BE49-F238E27FC236}">
                        <a16:creationId xmlns:a16="http://schemas.microsoft.com/office/drawing/2014/main" id="{0DE60BC2-2975-A842-95DD-8100785F032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78904" y="2304527"/>
                    <a:ext cx="1784913" cy="1784913"/>
                  </a:xfrm>
                  <a:prstGeom prst="ellipse">
                    <a:avLst/>
                  </a:prstGeom>
                  <a:solidFill>
                    <a:srgbClr val="59595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/>
                  </a:p>
                </p:txBody>
              </p:sp>
              <p:sp>
                <p:nvSpPr>
                  <p:cNvPr id="402" name="椭圆 401">
                    <a:extLst>
                      <a:ext uri="{FF2B5EF4-FFF2-40B4-BE49-F238E27FC236}">
                        <a16:creationId xmlns:a16="http://schemas.microsoft.com/office/drawing/2014/main" id="{95753128-E074-F549-AA93-603C9607E4C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614642" y="2528569"/>
                    <a:ext cx="783372" cy="783372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732272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87D13C3-2846-2440-B784-CA2AF3876F65}"/>
              </a:ext>
            </a:extLst>
          </p:cNvPr>
          <p:cNvGrpSpPr/>
          <p:nvPr/>
        </p:nvGrpSpPr>
        <p:grpSpPr>
          <a:xfrm>
            <a:off x="413163" y="660556"/>
            <a:ext cx="5455295" cy="5455295"/>
            <a:chOff x="413163" y="660556"/>
            <a:chExt cx="5455295" cy="5455295"/>
          </a:xfrm>
        </p:grpSpPr>
        <p:sp>
          <p:nvSpPr>
            <p:cNvPr id="147" name="同心圆 146">
              <a:extLst>
                <a:ext uri="{FF2B5EF4-FFF2-40B4-BE49-F238E27FC236}">
                  <a16:creationId xmlns:a16="http://schemas.microsoft.com/office/drawing/2014/main" id="{A3E3FBDF-0E5A-0D44-A46E-1260D59368D2}"/>
                </a:ext>
              </a:extLst>
            </p:cNvPr>
            <p:cNvSpPr/>
            <p:nvPr/>
          </p:nvSpPr>
          <p:spPr>
            <a:xfrm>
              <a:off x="413163" y="660556"/>
              <a:ext cx="5455295" cy="5455295"/>
            </a:xfrm>
            <a:prstGeom prst="donut">
              <a:avLst>
                <a:gd name="adj" fmla="val 38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schemeClr val="bg1">
                  <a:lumMod val="75000"/>
                  <a:alpha val="9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BB0ABC4D-A59C-794B-B890-3DE70D4D59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924" y="900998"/>
              <a:ext cx="5056004" cy="5056004"/>
            </a:xfrm>
            <a:prstGeom prst="ellipse">
              <a:avLst/>
            </a:prstGeom>
            <a:solidFill>
              <a:srgbClr val="F4F4F4"/>
            </a:solidFill>
            <a:ln w="12700">
              <a:noFill/>
            </a:ln>
            <a:effectLst>
              <a:innerShdw blurRad="228600">
                <a:schemeClr val="tx1">
                  <a:lumMod val="95000"/>
                  <a:lumOff val="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8B4C51D1-3CC3-E94E-89B4-9E199721A31E}"/>
              </a:ext>
            </a:extLst>
          </p:cNvPr>
          <p:cNvGrpSpPr/>
          <p:nvPr/>
        </p:nvGrpSpPr>
        <p:grpSpPr>
          <a:xfrm>
            <a:off x="1838178" y="2089652"/>
            <a:ext cx="2605266" cy="2605266"/>
            <a:chOff x="4793366" y="1935099"/>
            <a:chExt cx="2605266" cy="2605266"/>
          </a:xfrm>
        </p:grpSpPr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BF845C42-2514-FC43-84F5-81C948F196D7}"/>
                </a:ext>
              </a:extLst>
            </p:cNvPr>
            <p:cNvGrpSpPr/>
            <p:nvPr/>
          </p:nvGrpSpPr>
          <p:grpSpPr>
            <a:xfrm>
              <a:off x="4793366" y="1935099"/>
              <a:ext cx="2605266" cy="2605266"/>
              <a:chOff x="4793361" y="1935099"/>
              <a:chExt cx="2605266" cy="2605266"/>
            </a:xfrm>
          </p:grpSpPr>
          <p:pic>
            <p:nvPicPr>
              <p:cNvPr id="151" name="图形 150">
                <a:extLst>
                  <a:ext uri="{FF2B5EF4-FFF2-40B4-BE49-F238E27FC236}">
                    <a16:creationId xmlns:a16="http://schemas.microsoft.com/office/drawing/2014/main" id="{F21A4C7B-76B9-B447-9E71-24578FF692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793361" y="1935099"/>
                <a:ext cx="2605266" cy="2605266"/>
              </a:xfrm>
              <a:prstGeom prst="rect">
                <a:avLst/>
              </a:prstGeom>
              <a:effectLst/>
            </p:spPr>
          </p:pic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40F6A57C-0F71-8244-BB1B-AA94CA77B153}"/>
                  </a:ext>
                </a:extLst>
              </p:cNvPr>
              <p:cNvSpPr/>
              <p:nvPr/>
            </p:nvSpPr>
            <p:spPr>
              <a:xfrm>
                <a:off x="5587987" y="2728488"/>
                <a:ext cx="1016014" cy="1016014"/>
              </a:xfrm>
              <a:prstGeom prst="ellipse">
                <a:avLst/>
              </a:prstGeom>
              <a:solidFill>
                <a:srgbClr val="86DC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C7EAA143-D9A8-9543-8F2C-29DF75A487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7768" y="3018264"/>
              <a:ext cx="436462" cy="4364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3" name="矩形 152">
            <a:extLst>
              <a:ext uri="{FF2B5EF4-FFF2-40B4-BE49-F238E27FC236}">
                <a16:creationId xmlns:a16="http://schemas.microsoft.com/office/drawing/2014/main" id="{CF82DD4C-6A37-1A4D-98C9-7260916878FA}"/>
              </a:ext>
            </a:extLst>
          </p:cNvPr>
          <p:cNvSpPr/>
          <p:nvPr/>
        </p:nvSpPr>
        <p:spPr>
          <a:xfrm>
            <a:off x="2570782" y="4492650"/>
            <a:ext cx="1140057" cy="523220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Snell Roundhand" panose="02000603080000090004" pitchFamily="2" charset="0"/>
                <a:cs typeface="Apple Chancery" panose="03020702040506060504" pitchFamily="66" charset="-79"/>
              </a:rPr>
              <a:t>Marno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Snell Roundhand" panose="02000603080000090004" pitchFamily="2" charset="0"/>
              <a:cs typeface="Apple Chancery" panose="03020702040506060504" pitchFamily="66" charset="-79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191013F-421F-CB44-8D16-8DB11F72C812}"/>
              </a:ext>
            </a:extLst>
          </p:cNvPr>
          <p:cNvGrpSpPr/>
          <p:nvPr/>
        </p:nvGrpSpPr>
        <p:grpSpPr>
          <a:xfrm>
            <a:off x="873558" y="1126511"/>
            <a:ext cx="4534506" cy="4531548"/>
            <a:chOff x="873558" y="1126511"/>
            <a:chExt cx="4534506" cy="4531548"/>
          </a:xfrm>
        </p:grpSpPr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94CE9782-8D7B-A746-8F80-5CC79AEB45BB}"/>
                </a:ext>
              </a:extLst>
            </p:cNvPr>
            <p:cNvGrpSpPr/>
            <p:nvPr/>
          </p:nvGrpSpPr>
          <p:grpSpPr>
            <a:xfrm>
              <a:off x="873558" y="1126511"/>
              <a:ext cx="4534506" cy="4531548"/>
              <a:chOff x="3828740" y="970720"/>
              <a:chExt cx="4534506" cy="4531548"/>
            </a:xfrm>
          </p:grpSpPr>
          <p:cxnSp>
            <p:nvCxnSpPr>
              <p:cNvPr id="208" name="直线连接符 207">
                <a:extLst>
                  <a:ext uri="{FF2B5EF4-FFF2-40B4-BE49-F238E27FC236}">
                    <a16:creationId xmlns:a16="http://schemas.microsoft.com/office/drawing/2014/main" id="{04CBC927-66C4-1F44-8294-8E3EF38F94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608" y="970720"/>
                <a:ext cx="1" cy="252863"/>
              </a:xfrm>
              <a:prstGeom prst="line">
                <a:avLst/>
              </a:prstGeom>
              <a:ln w="508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直线连接符 208">
                <a:extLst>
                  <a:ext uri="{FF2B5EF4-FFF2-40B4-BE49-F238E27FC236}">
                    <a16:creationId xmlns:a16="http://schemas.microsoft.com/office/drawing/2014/main" id="{387B7A17-6058-C444-8C26-73A0193A33E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955171" y="3105984"/>
                <a:ext cx="1" cy="252863"/>
              </a:xfrm>
              <a:prstGeom prst="line">
                <a:avLst/>
              </a:prstGeom>
              <a:ln w="508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0" name="直线连接符 209">
                <a:extLst>
                  <a:ext uri="{FF2B5EF4-FFF2-40B4-BE49-F238E27FC236}">
                    <a16:creationId xmlns:a16="http://schemas.microsoft.com/office/drawing/2014/main" id="{63F5E589-5D8E-5B46-9AF6-A10CC5B92D3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096612" y="5249405"/>
                <a:ext cx="1" cy="252863"/>
              </a:xfrm>
              <a:prstGeom prst="line">
                <a:avLst/>
              </a:prstGeom>
              <a:ln w="508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1" name="直线连接符 210">
                <a:extLst>
                  <a:ext uri="{FF2B5EF4-FFF2-40B4-BE49-F238E27FC236}">
                    <a16:creationId xmlns:a16="http://schemas.microsoft.com/office/drawing/2014/main" id="{5E7111DB-F9FF-E644-BBEA-1701B187845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236814" y="3105982"/>
                <a:ext cx="1" cy="252863"/>
              </a:xfrm>
              <a:prstGeom prst="line">
                <a:avLst/>
              </a:prstGeom>
              <a:ln w="508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直线连接符 211">
                <a:extLst>
                  <a:ext uri="{FF2B5EF4-FFF2-40B4-BE49-F238E27FC236}">
                    <a16:creationId xmlns:a16="http://schemas.microsoft.com/office/drawing/2014/main" id="{A753B2DE-774F-9943-AFF7-8EEBB1CDD688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>
                <a:off x="7166196" y="1253563"/>
                <a:ext cx="1" cy="252863"/>
              </a:xfrm>
              <a:prstGeom prst="line">
                <a:avLst/>
              </a:prstGeom>
              <a:ln w="508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直线连接符 212">
                <a:extLst>
                  <a:ext uri="{FF2B5EF4-FFF2-40B4-BE49-F238E27FC236}">
                    <a16:creationId xmlns:a16="http://schemas.microsoft.com/office/drawing/2014/main" id="{368AD39D-6CC8-B04B-ABFF-A9B9B63524EB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>
                <a:off x="4244025" y="2032038"/>
                <a:ext cx="1" cy="252863"/>
              </a:xfrm>
              <a:prstGeom prst="line">
                <a:avLst/>
              </a:prstGeom>
              <a:ln w="508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直线连接符 213">
                <a:extLst>
                  <a:ext uri="{FF2B5EF4-FFF2-40B4-BE49-F238E27FC236}">
                    <a16:creationId xmlns:a16="http://schemas.microsoft.com/office/drawing/2014/main" id="{446952BE-CFF2-8646-94C9-2F1DA786913A}"/>
                  </a:ext>
                </a:extLst>
              </p:cNvPr>
              <p:cNvCxnSpPr>
                <a:cxnSpLocks/>
              </p:cNvCxnSpPr>
              <p:nvPr/>
            </p:nvCxnSpPr>
            <p:spPr>
              <a:xfrm rot="12600000">
                <a:off x="5026857" y="4959015"/>
                <a:ext cx="1" cy="252863"/>
              </a:xfrm>
              <a:prstGeom prst="line">
                <a:avLst/>
              </a:prstGeom>
              <a:ln w="508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直线连接符 214">
                <a:extLst>
                  <a:ext uri="{FF2B5EF4-FFF2-40B4-BE49-F238E27FC236}">
                    <a16:creationId xmlns:a16="http://schemas.microsoft.com/office/drawing/2014/main" id="{E213E5C5-2219-3F46-840E-62CE408CA68F}"/>
                  </a:ext>
                </a:extLst>
              </p:cNvPr>
              <p:cNvCxnSpPr>
                <a:cxnSpLocks/>
              </p:cNvCxnSpPr>
              <p:nvPr/>
            </p:nvCxnSpPr>
            <p:spPr>
              <a:xfrm rot="7200000" flipH="1">
                <a:off x="7952038" y="4172857"/>
                <a:ext cx="1" cy="252863"/>
              </a:xfrm>
              <a:prstGeom prst="line">
                <a:avLst/>
              </a:prstGeom>
              <a:ln w="508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直线连接符 215">
                <a:extLst>
                  <a:ext uri="{FF2B5EF4-FFF2-40B4-BE49-F238E27FC236}">
                    <a16:creationId xmlns:a16="http://schemas.microsoft.com/office/drawing/2014/main" id="{AC14BC82-33BC-E346-8197-A233CF7E2C13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0">
                <a:off x="7949024" y="2036842"/>
                <a:ext cx="1" cy="252863"/>
              </a:xfrm>
              <a:prstGeom prst="line">
                <a:avLst/>
              </a:prstGeom>
              <a:ln w="508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" name="直线连接符 216">
                <a:extLst>
                  <a:ext uri="{FF2B5EF4-FFF2-40B4-BE49-F238E27FC236}">
                    <a16:creationId xmlns:a16="http://schemas.microsoft.com/office/drawing/2014/main" id="{45AE92C0-7EB5-5347-838D-F06E1E104993}"/>
                  </a:ext>
                </a:extLst>
              </p:cNvPr>
              <p:cNvCxnSpPr>
                <a:cxnSpLocks/>
              </p:cNvCxnSpPr>
              <p:nvPr/>
            </p:nvCxnSpPr>
            <p:spPr>
              <a:xfrm rot="19800000">
                <a:off x="5029113" y="1249935"/>
                <a:ext cx="1" cy="252863"/>
              </a:xfrm>
              <a:prstGeom prst="line">
                <a:avLst/>
              </a:prstGeom>
              <a:ln w="508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" name="直线连接符 217">
                <a:extLst>
                  <a:ext uri="{FF2B5EF4-FFF2-40B4-BE49-F238E27FC236}">
                    <a16:creationId xmlns:a16="http://schemas.microsoft.com/office/drawing/2014/main" id="{1F5F9E1B-3303-1A4F-B8AB-60DF5EEBD823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4243576" y="4176188"/>
                <a:ext cx="1" cy="252863"/>
              </a:xfrm>
              <a:prstGeom prst="line">
                <a:avLst/>
              </a:prstGeom>
              <a:ln w="508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" name="直线连接符 218">
                <a:extLst>
                  <a:ext uri="{FF2B5EF4-FFF2-40B4-BE49-F238E27FC236}">
                    <a16:creationId xmlns:a16="http://schemas.microsoft.com/office/drawing/2014/main" id="{E7E2CAE2-1468-6848-89AF-71F05F0F8598}"/>
                  </a:ext>
                </a:extLst>
              </p:cNvPr>
              <p:cNvCxnSpPr>
                <a:cxnSpLocks/>
              </p:cNvCxnSpPr>
              <p:nvPr/>
            </p:nvCxnSpPr>
            <p:spPr>
              <a:xfrm rot="9000000" flipH="1">
                <a:off x="7169936" y="4957946"/>
                <a:ext cx="1" cy="252863"/>
              </a:xfrm>
              <a:prstGeom prst="line">
                <a:avLst/>
              </a:prstGeom>
              <a:ln w="508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6E5B6C08-31D0-8C45-9180-002419E98669}"/>
                </a:ext>
              </a:extLst>
            </p:cNvPr>
            <p:cNvGrpSpPr/>
            <p:nvPr/>
          </p:nvGrpSpPr>
          <p:grpSpPr>
            <a:xfrm>
              <a:off x="939851" y="1185565"/>
              <a:ext cx="4401921" cy="4405279"/>
              <a:chOff x="3841212" y="974735"/>
              <a:chExt cx="4512117" cy="4515560"/>
            </a:xfrm>
          </p:grpSpPr>
          <p:cxnSp>
            <p:nvCxnSpPr>
              <p:cNvPr id="160" name="直线连接符 159">
                <a:extLst>
                  <a:ext uri="{FF2B5EF4-FFF2-40B4-BE49-F238E27FC236}">
                    <a16:creationId xmlns:a16="http://schemas.microsoft.com/office/drawing/2014/main" id="{09E35F15-5762-8148-B8C3-94E27D282A00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">
                <a:off x="6326275" y="982821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直线连接符 160">
                <a:extLst>
                  <a:ext uri="{FF2B5EF4-FFF2-40B4-BE49-F238E27FC236}">
                    <a16:creationId xmlns:a16="http://schemas.microsoft.com/office/drawing/2014/main" id="{B628CF4A-5798-8546-9A72-B697FFA1338C}"/>
                  </a:ext>
                </a:extLst>
              </p:cNvPr>
              <p:cNvCxnSpPr>
                <a:cxnSpLocks/>
              </p:cNvCxnSpPr>
              <p:nvPr/>
            </p:nvCxnSpPr>
            <p:spPr>
              <a:xfrm rot="16560000">
                <a:off x="3909791" y="2934033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直线连接符 161">
                <a:extLst>
                  <a:ext uri="{FF2B5EF4-FFF2-40B4-BE49-F238E27FC236}">
                    <a16:creationId xmlns:a16="http://schemas.microsoft.com/office/drawing/2014/main" id="{700FD2B4-469B-FC44-A310-656BE4686F3B}"/>
                  </a:ext>
                </a:extLst>
              </p:cNvPr>
              <p:cNvCxnSpPr>
                <a:cxnSpLocks/>
              </p:cNvCxnSpPr>
              <p:nvPr/>
            </p:nvCxnSpPr>
            <p:spPr>
              <a:xfrm rot="11160000">
                <a:off x="5866941" y="5353135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直线连接符 162">
                <a:extLst>
                  <a:ext uri="{FF2B5EF4-FFF2-40B4-BE49-F238E27FC236}">
                    <a16:creationId xmlns:a16="http://schemas.microsoft.com/office/drawing/2014/main" id="{E452BA99-C3C6-604C-B7FC-C7B413B65468}"/>
                  </a:ext>
                </a:extLst>
              </p:cNvPr>
              <p:cNvCxnSpPr>
                <a:cxnSpLocks/>
              </p:cNvCxnSpPr>
              <p:nvPr/>
            </p:nvCxnSpPr>
            <p:spPr>
              <a:xfrm rot="5760000" flipH="1">
                <a:off x="8283049" y="3393678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直线连接符 163">
                <a:extLst>
                  <a:ext uri="{FF2B5EF4-FFF2-40B4-BE49-F238E27FC236}">
                    <a16:creationId xmlns:a16="http://schemas.microsoft.com/office/drawing/2014/main" id="{3EDE1872-3BF2-1243-B8E3-2A2B8206B3E1}"/>
                  </a:ext>
                </a:extLst>
              </p:cNvPr>
              <p:cNvCxnSpPr>
                <a:cxnSpLocks/>
              </p:cNvCxnSpPr>
              <p:nvPr/>
            </p:nvCxnSpPr>
            <p:spPr>
              <a:xfrm rot="720000">
                <a:off x="6553416" y="1014780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直线连接符 164">
                <a:extLst>
                  <a:ext uri="{FF2B5EF4-FFF2-40B4-BE49-F238E27FC236}">
                    <a16:creationId xmlns:a16="http://schemas.microsoft.com/office/drawing/2014/main" id="{56F31C1B-F637-9E42-B525-EAD508320224}"/>
                  </a:ext>
                </a:extLst>
              </p:cNvPr>
              <p:cNvCxnSpPr>
                <a:cxnSpLocks/>
              </p:cNvCxnSpPr>
              <p:nvPr/>
            </p:nvCxnSpPr>
            <p:spPr>
              <a:xfrm rot="16920000">
                <a:off x="3946211" y="2702713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直线连接符 165">
                <a:extLst>
                  <a:ext uri="{FF2B5EF4-FFF2-40B4-BE49-F238E27FC236}">
                    <a16:creationId xmlns:a16="http://schemas.microsoft.com/office/drawing/2014/main" id="{5C054451-6B29-894D-982A-A01CACCB17EC}"/>
                  </a:ext>
                </a:extLst>
              </p:cNvPr>
              <p:cNvCxnSpPr>
                <a:cxnSpLocks/>
              </p:cNvCxnSpPr>
              <p:nvPr/>
            </p:nvCxnSpPr>
            <p:spPr>
              <a:xfrm rot="11520000">
                <a:off x="5639775" y="5313141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直线连接符 166">
                <a:extLst>
                  <a:ext uri="{FF2B5EF4-FFF2-40B4-BE49-F238E27FC236}">
                    <a16:creationId xmlns:a16="http://schemas.microsoft.com/office/drawing/2014/main" id="{6F2BF1AC-8B30-5A45-A54B-7DED78C9D34B}"/>
                  </a:ext>
                </a:extLst>
              </p:cNvPr>
              <p:cNvCxnSpPr>
                <a:cxnSpLocks/>
              </p:cNvCxnSpPr>
              <p:nvPr/>
            </p:nvCxnSpPr>
            <p:spPr>
              <a:xfrm rot="6120000" flipH="1">
                <a:off x="8247466" y="3616970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直线连接符 167">
                <a:extLst>
                  <a:ext uri="{FF2B5EF4-FFF2-40B4-BE49-F238E27FC236}">
                    <a16:creationId xmlns:a16="http://schemas.microsoft.com/office/drawing/2014/main" id="{EE828C90-9F42-E14E-B6BB-E3E5950EA0D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">
                <a:off x="6775548" y="1074367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直线连接符 168">
                <a:extLst>
                  <a:ext uri="{FF2B5EF4-FFF2-40B4-BE49-F238E27FC236}">
                    <a16:creationId xmlns:a16="http://schemas.microsoft.com/office/drawing/2014/main" id="{85FE12D3-6334-B04A-9666-0A8934CC588C}"/>
                  </a:ext>
                </a:extLst>
              </p:cNvPr>
              <p:cNvCxnSpPr>
                <a:cxnSpLocks/>
              </p:cNvCxnSpPr>
              <p:nvPr/>
            </p:nvCxnSpPr>
            <p:spPr>
              <a:xfrm rot="17280000">
                <a:off x="4006189" y="2480526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直线连接符 169">
                <a:extLst>
                  <a:ext uri="{FF2B5EF4-FFF2-40B4-BE49-F238E27FC236}">
                    <a16:creationId xmlns:a16="http://schemas.microsoft.com/office/drawing/2014/main" id="{BAA82834-BCBA-084A-BC61-00927169746B}"/>
                  </a:ext>
                </a:extLst>
              </p:cNvPr>
              <p:cNvCxnSpPr>
                <a:cxnSpLocks/>
              </p:cNvCxnSpPr>
              <p:nvPr/>
            </p:nvCxnSpPr>
            <p:spPr>
              <a:xfrm rot="11880000">
                <a:off x="5417611" y="5253679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直线连接符 170">
                <a:extLst>
                  <a:ext uri="{FF2B5EF4-FFF2-40B4-BE49-F238E27FC236}">
                    <a16:creationId xmlns:a16="http://schemas.microsoft.com/office/drawing/2014/main" id="{CD46242D-9497-4046-9D52-A6392566FB3E}"/>
                  </a:ext>
                </a:extLst>
              </p:cNvPr>
              <p:cNvCxnSpPr>
                <a:cxnSpLocks/>
              </p:cNvCxnSpPr>
              <p:nvPr/>
            </p:nvCxnSpPr>
            <p:spPr>
              <a:xfrm rot="6480000" flipH="1">
                <a:off x="8188315" y="3839378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直线连接符 171">
                <a:extLst>
                  <a:ext uri="{FF2B5EF4-FFF2-40B4-BE49-F238E27FC236}">
                    <a16:creationId xmlns:a16="http://schemas.microsoft.com/office/drawing/2014/main" id="{FCBF8AC0-0031-D149-B4B1-C79C2176D298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">
                <a:off x="6990234" y="1156846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直线连接符 172">
                <a:extLst>
                  <a:ext uri="{FF2B5EF4-FFF2-40B4-BE49-F238E27FC236}">
                    <a16:creationId xmlns:a16="http://schemas.microsoft.com/office/drawing/2014/main" id="{FDEAEDDC-963D-6F40-9B9B-8C592F3F5B18}"/>
                  </a:ext>
                </a:extLst>
              </p:cNvPr>
              <p:cNvCxnSpPr>
                <a:cxnSpLocks/>
              </p:cNvCxnSpPr>
              <p:nvPr/>
            </p:nvCxnSpPr>
            <p:spPr>
              <a:xfrm rot="17640000">
                <a:off x="4089062" y="2265825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直线连接符 173">
                <a:extLst>
                  <a:ext uri="{FF2B5EF4-FFF2-40B4-BE49-F238E27FC236}">
                    <a16:creationId xmlns:a16="http://schemas.microsoft.com/office/drawing/2014/main" id="{3CDBE16F-A9A8-C34E-A8E5-9AB97D89DB45}"/>
                  </a:ext>
                </a:extLst>
              </p:cNvPr>
              <p:cNvCxnSpPr>
                <a:cxnSpLocks/>
              </p:cNvCxnSpPr>
              <p:nvPr/>
            </p:nvCxnSpPr>
            <p:spPr>
              <a:xfrm rot="12240000">
                <a:off x="5202879" y="5171321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直线连接符 174">
                <a:extLst>
                  <a:ext uri="{FF2B5EF4-FFF2-40B4-BE49-F238E27FC236}">
                    <a16:creationId xmlns:a16="http://schemas.microsoft.com/office/drawing/2014/main" id="{85162628-B21A-3742-BD19-A210F67B916F}"/>
                  </a:ext>
                </a:extLst>
              </p:cNvPr>
              <p:cNvCxnSpPr>
                <a:cxnSpLocks/>
              </p:cNvCxnSpPr>
              <p:nvPr/>
            </p:nvCxnSpPr>
            <p:spPr>
              <a:xfrm rot="6840000" flipH="1">
                <a:off x="8106240" y="4054385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直线连接符 175">
                <a:extLst>
                  <a:ext uri="{FF2B5EF4-FFF2-40B4-BE49-F238E27FC236}">
                    <a16:creationId xmlns:a16="http://schemas.microsoft.com/office/drawing/2014/main" id="{0A6147D9-339F-424C-B9E0-CB0EF4B0212F}"/>
                  </a:ext>
                </a:extLst>
              </p:cNvPr>
              <p:cNvCxnSpPr>
                <a:cxnSpLocks/>
              </p:cNvCxnSpPr>
              <p:nvPr/>
            </p:nvCxnSpPr>
            <p:spPr>
              <a:xfrm rot="2160000">
                <a:off x="7387968" y="1386627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直线连接符 176">
                <a:extLst>
                  <a:ext uri="{FF2B5EF4-FFF2-40B4-BE49-F238E27FC236}">
                    <a16:creationId xmlns:a16="http://schemas.microsoft.com/office/drawing/2014/main" id="{735A5E29-1FC3-C04C-9A57-F451A4D14ED1}"/>
                  </a:ext>
                </a:extLst>
              </p:cNvPr>
              <p:cNvCxnSpPr>
                <a:cxnSpLocks/>
              </p:cNvCxnSpPr>
              <p:nvPr/>
            </p:nvCxnSpPr>
            <p:spPr>
              <a:xfrm rot="18360000">
                <a:off x="4319626" y="1868184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直线连接符 177">
                <a:extLst>
                  <a:ext uri="{FF2B5EF4-FFF2-40B4-BE49-F238E27FC236}">
                    <a16:creationId xmlns:a16="http://schemas.microsoft.com/office/drawing/2014/main" id="{214F62C4-1C5D-AB4D-BDAA-8AE2F7632671}"/>
                  </a:ext>
                </a:extLst>
              </p:cNvPr>
              <p:cNvCxnSpPr>
                <a:cxnSpLocks/>
              </p:cNvCxnSpPr>
              <p:nvPr/>
            </p:nvCxnSpPr>
            <p:spPr>
              <a:xfrm rot="12960000">
                <a:off x="4805017" y="4941763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线连接符 178">
                <a:extLst>
                  <a:ext uri="{FF2B5EF4-FFF2-40B4-BE49-F238E27FC236}">
                    <a16:creationId xmlns:a16="http://schemas.microsoft.com/office/drawing/2014/main" id="{F2A10AA3-E09F-9246-A316-F33F8B231A6A}"/>
                  </a:ext>
                </a:extLst>
              </p:cNvPr>
              <p:cNvCxnSpPr>
                <a:cxnSpLocks/>
              </p:cNvCxnSpPr>
              <p:nvPr/>
            </p:nvCxnSpPr>
            <p:spPr>
              <a:xfrm rot="7560000" flipH="1">
                <a:off x="7877156" y="4452878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直线连接符 179">
                <a:extLst>
                  <a:ext uri="{FF2B5EF4-FFF2-40B4-BE49-F238E27FC236}">
                    <a16:creationId xmlns:a16="http://schemas.microsoft.com/office/drawing/2014/main" id="{71996A8C-A57E-8D4F-9A57-1AC4EB4D6B73}"/>
                  </a:ext>
                </a:extLst>
              </p:cNvPr>
              <p:cNvCxnSpPr>
                <a:cxnSpLocks/>
              </p:cNvCxnSpPr>
              <p:nvPr/>
            </p:nvCxnSpPr>
            <p:spPr>
              <a:xfrm rot="2520000">
                <a:off x="7568699" y="1527875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线连接符 180">
                <a:extLst>
                  <a:ext uri="{FF2B5EF4-FFF2-40B4-BE49-F238E27FC236}">
                    <a16:creationId xmlns:a16="http://schemas.microsoft.com/office/drawing/2014/main" id="{E6DB4F18-DD89-AC4E-9081-F857694B4A77}"/>
                  </a:ext>
                </a:extLst>
              </p:cNvPr>
              <p:cNvCxnSpPr>
                <a:cxnSpLocks/>
              </p:cNvCxnSpPr>
              <p:nvPr/>
            </p:nvCxnSpPr>
            <p:spPr>
              <a:xfrm rot="18720000">
                <a:off x="4466827" y="1686065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直线连接符 181">
                <a:extLst>
                  <a:ext uri="{FF2B5EF4-FFF2-40B4-BE49-F238E27FC236}">
                    <a16:creationId xmlns:a16="http://schemas.microsoft.com/office/drawing/2014/main" id="{F6D7DBF2-FDF6-5441-8ACD-CF2EA9B7F50A}"/>
                  </a:ext>
                </a:extLst>
              </p:cNvPr>
              <p:cNvCxnSpPr>
                <a:cxnSpLocks/>
              </p:cNvCxnSpPr>
              <p:nvPr/>
            </p:nvCxnSpPr>
            <p:spPr>
              <a:xfrm rot="13320000">
                <a:off x="4628282" y="4793544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直线连接符 182">
                <a:extLst>
                  <a:ext uri="{FF2B5EF4-FFF2-40B4-BE49-F238E27FC236}">
                    <a16:creationId xmlns:a16="http://schemas.microsoft.com/office/drawing/2014/main" id="{76B1B2C6-5E47-5A4B-9099-704C6EC314EB}"/>
                  </a:ext>
                </a:extLst>
              </p:cNvPr>
              <p:cNvCxnSpPr>
                <a:cxnSpLocks/>
              </p:cNvCxnSpPr>
              <p:nvPr/>
            </p:nvCxnSpPr>
            <p:spPr>
              <a:xfrm rot="7920000" flipH="1">
                <a:off x="7734694" y="4628463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直线连接符 183">
                <a:extLst>
                  <a:ext uri="{FF2B5EF4-FFF2-40B4-BE49-F238E27FC236}">
                    <a16:creationId xmlns:a16="http://schemas.microsoft.com/office/drawing/2014/main" id="{E673F659-F0C1-4046-AD22-7670830DB616}"/>
                  </a:ext>
                </a:extLst>
              </p:cNvPr>
              <p:cNvCxnSpPr>
                <a:cxnSpLocks/>
              </p:cNvCxnSpPr>
              <p:nvPr/>
            </p:nvCxnSpPr>
            <p:spPr>
              <a:xfrm rot="2880000">
                <a:off x="7731277" y="1690545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直线连接符 184">
                <a:extLst>
                  <a:ext uri="{FF2B5EF4-FFF2-40B4-BE49-F238E27FC236}">
                    <a16:creationId xmlns:a16="http://schemas.microsoft.com/office/drawing/2014/main" id="{044E051D-F371-B14A-B922-43C34512AA18}"/>
                  </a:ext>
                </a:extLst>
              </p:cNvPr>
              <p:cNvCxnSpPr>
                <a:cxnSpLocks/>
              </p:cNvCxnSpPr>
              <p:nvPr/>
            </p:nvCxnSpPr>
            <p:spPr>
              <a:xfrm rot="19080000">
                <a:off x="4629863" y="1523635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直线连接符 185">
                <a:extLst>
                  <a:ext uri="{FF2B5EF4-FFF2-40B4-BE49-F238E27FC236}">
                    <a16:creationId xmlns:a16="http://schemas.microsoft.com/office/drawing/2014/main" id="{6756CF15-DF3B-074D-9674-212749B675B4}"/>
                  </a:ext>
                </a:extLst>
              </p:cNvPr>
              <p:cNvCxnSpPr>
                <a:cxnSpLocks/>
              </p:cNvCxnSpPr>
              <p:nvPr/>
            </p:nvCxnSpPr>
            <p:spPr>
              <a:xfrm rot="13680000">
                <a:off x="4465613" y="4630967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直线连接符 186">
                <a:extLst>
                  <a:ext uri="{FF2B5EF4-FFF2-40B4-BE49-F238E27FC236}">
                    <a16:creationId xmlns:a16="http://schemas.microsoft.com/office/drawing/2014/main" id="{5475B1EB-EA9C-D746-A286-0F8D8454BE15}"/>
                  </a:ext>
                </a:extLst>
              </p:cNvPr>
              <p:cNvCxnSpPr>
                <a:cxnSpLocks/>
              </p:cNvCxnSpPr>
              <p:nvPr/>
            </p:nvCxnSpPr>
            <p:spPr>
              <a:xfrm rot="8280000" flipH="1">
                <a:off x="7572264" y="4791498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直线连接符 187">
                <a:extLst>
                  <a:ext uri="{FF2B5EF4-FFF2-40B4-BE49-F238E27FC236}">
                    <a16:creationId xmlns:a16="http://schemas.microsoft.com/office/drawing/2014/main" id="{9A8836CD-2527-134A-98CC-D2C406B1BBBF}"/>
                  </a:ext>
                </a:extLst>
              </p:cNvPr>
              <p:cNvCxnSpPr>
                <a:cxnSpLocks/>
              </p:cNvCxnSpPr>
              <p:nvPr/>
            </p:nvCxnSpPr>
            <p:spPr>
              <a:xfrm rot="3240000">
                <a:off x="7875961" y="1869317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直线连接符 188">
                <a:extLst>
                  <a:ext uri="{FF2B5EF4-FFF2-40B4-BE49-F238E27FC236}">
                    <a16:creationId xmlns:a16="http://schemas.microsoft.com/office/drawing/2014/main" id="{9B9CD8A7-AE90-9E48-A6A6-4DAF341C9798}"/>
                  </a:ext>
                </a:extLst>
              </p:cNvPr>
              <p:cNvCxnSpPr>
                <a:cxnSpLocks/>
              </p:cNvCxnSpPr>
              <p:nvPr/>
            </p:nvCxnSpPr>
            <p:spPr>
              <a:xfrm rot="19440000">
                <a:off x="4808983" y="1379135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>
                <a:extLst>
                  <a:ext uri="{FF2B5EF4-FFF2-40B4-BE49-F238E27FC236}">
                    <a16:creationId xmlns:a16="http://schemas.microsoft.com/office/drawing/2014/main" id="{FBDEED7C-42DF-EA45-88C7-0000866D27E2}"/>
                  </a:ext>
                </a:extLst>
              </p:cNvPr>
              <p:cNvCxnSpPr>
                <a:cxnSpLocks/>
              </p:cNvCxnSpPr>
              <p:nvPr/>
            </p:nvCxnSpPr>
            <p:spPr>
              <a:xfrm rot="14040000">
                <a:off x="4320829" y="4452277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直线连接符 190">
                <a:extLst>
                  <a:ext uri="{FF2B5EF4-FFF2-40B4-BE49-F238E27FC236}">
                    <a16:creationId xmlns:a16="http://schemas.microsoft.com/office/drawing/2014/main" id="{3A930A93-424E-3341-AF6E-E367A9BD9AC4}"/>
                  </a:ext>
                </a:extLst>
              </p:cNvPr>
              <p:cNvCxnSpPr>
                <a:cxnSpLocks/>
              </p:cNvCxnSpPr>
              <p:nvPr/>
            </p:nvCxnSpPr>
            <p:spPr>
              <a:xfrm rot="8640000" flipH="1">
                <a:off x="7393681" y="4936662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直线连接符 191">
                <a:extLst>
                  <a:ext uri="{FF2B5EF4-FFF2-40B4-BE49-F238E27FC236}">
                    <a16:creationId xmlns:a16="http://schemas.microsoft.com/office/drawing/2014/main" id="{A54E86C2-0418-C044-909F-4381E1ACE3B5}"/>
                  </a:ext>
                </a:extLst>
              </p:cNvPr>
              <p:cNvCxnSpPr>
                <a:cxnSpLocks/>
              </p:cNvCxnSpPr>
              <p:nvPr/>
            </p:nvCxnSpPr>
            <p:spPr>
              <a:xfrm rot="3960000">
                <a:off x="8103479" y="2270716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直线连接符 192">
                <a:extLst>
                  <a:ext uri="{FF2B5EF4-FFF2-40B4-BE49-F238E27FC236}">
                    <a16:creationId xmlns:a16="http://schemas.microsoft.com/office/drawing/2014/main" id="{527A2E05-D785-D249-B32A-4B66F27B35DB}"/>
                  </a:ext>
                </a:extLst>
              </p:cNvPr>
              <p:cNvCxnSpPr>
                <a:cxnSpLocks/>
              </p:cNvCxnSpPr>
              <p:nvPr/>
            </p:nvCxnSpPr>
            <p:spPr>
              <a:xfrm rot="20160000">
                <a:off x="5205438" y="1153585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直线连接符 193">
                <a:extLst>
                  <a:ext uri="{FF2B5EF4-FFF2-40B4-BE49-F238E27FC236}">
                    <a16:creationId xmlns:a16="http://schemas.microsoft.com/office/drawing/2014/main" id="{4583B2DB-A9D6-3745-A51A-E11D0C7EF6C7}"/>
                  </a:ext>
                </a:extLst>
              </p:cNvPr>
              <p:cNvCxnSpPr>
                <a:cxnSpLocks/>
              </p:cNvCxnSpPr>
              <p:nvPr/>
            </p:nvCxnSpPr>
            <p:spPr>
              <a:xfrm rot="14760000">
                <a:off x="4089009" y="4058078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直线连接符 194">
                <a:extLst>
                  <a:ext uri="{FF2B5EF4-FFF2-40B4-BE49-F238E27FC236}">
                    <a16:creationId xmlns:a16="http://schemas.microsoft.com/office/drawing/2014/main" id="{A56CBE11-49B9-244D-99FF-331D1CA2311D}"/>
                  </a:ext>
                </a:extLst>
              </p:cNvPr>
              <p:cNvCxnSpPr>
                <a:cxnSpLocks/>
              </p:cNvCxnSpPr>
              <p:nvPr/>
            </p:nvCxnSpPr>
            <p:spPr>
              <a:xfrm rot="9360000" flipH="1">
                <a:off x="6994002" y="5170760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直线连接符 195">
                <a:extLst>
                  <a:ext uri="{FF2B5EF4-FFF2-40B4-BE49-F238E27FC236}">
                    <a16:creationId xmlns:a16="http://schemas.microsoft.com/office/drawing/2014/main" id="{C088E4C5-8E45-BE45-BA74-73795ACBF3DE}"/>
                  </a:ext>
                </a:extLst>
              </p:cNvPr>
              <p:cNvCxnSpPr>
                <a:cxnSpLocks/>
              </p:cNvCxnSpPr>
              <p:nvPr/>
            </p:nvCxnSpPr>
            <p:spPr>
              <a:xfrm rot="4320000">
                <a:off x="8189372" y="2483405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直线连接符 196">
                <a:extLst>
                  <a:ext uri="{FF2B5EF4-FFF2-40B4-BE49-F238E27FC236}">
                    <a16:creationId xmlns:a16="http://schemas.microsoft.com/office/drawing/2014/main" id="{D14585FE-F754-3A4D-AADF-4D8A90DACD34}"/>
                  </a:ext>
                </a:extLst>
              </p:cNvPr>
              <p:cNvCxnSpPr>
                <a:cxnSpLocks/>
              </p:cNvCxnSpPr>
              <p:nvPr/>
            </p:nvCxnSpPr>
            <p:spPr>
              <a:xfrm rot="20520000">
                <a:off x="5423977" y="1069466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直线连接符 197">
                <a:extLst>
                  <a:ext uri="{FF2B5EF4-FFF2-40B4-BE49-F238E27FC236}">
                    <a16:creationId xmlns:a16="http://schemas.microsoft.com/office/drawing/2014/main" id="{59F62041-9AB6-CA46-8F09-1583536D371A}"/>
                  </a:ext>
                </a:extLst>
              </p:cNvPr>
              <p:cNvCxnSpPr>
                <a:cxnSpLocks/>
              </p:cNvCxnSpPr>
              <p:nvPr/>
            </p:nvCxnSpPr>
            <p:spPr>
              <a:xfrm rot="15120000">
                <a:off x="4010062" y="3841350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直线连接符 198">
                <a:extLst>
                  <a:ext uri="{FF2B5EF4-FFF2-40B4-BE49-F238E27FC236}">
                    <a16:creationId xmlns:a16="http://schemas.microsoft.com/office/drawing/2014/main" id="{E729AE89-98D3-AF47-B0E9-6355A2930D43}"/>
                  </a:ext>
                </a:extLst>
              </p:cNvPr>
              <p:cNvCxnSpPr>
                <a:cxnSpLocks/>
              </p:cNvCxnSpPr>
              <p:nvPr/>
            </p:nvCxnSpPr>
            <p:spPr>
              <a:xfrm rot="9720000" flipH="1">
                <a:off x="6782834" y="5251591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直线连接符 199">
                <a:extLst>
                  <a:ext uri="{FF2B5EF4-FFF2-40B4-BE49-F238E27FC236}">
                    <a16:creationId xmlns:a16="http://schemas.microsoft.com/office/drawing/2014/main" id="{A6D02EC3-36F7-EE4E-80F9-458F590C3088}"/>
                  </a:ext>
                </a:extLst>
              </p:cNvPr>
              <p:cNvCxnSpPr>
                <a:cxnSpLocks/>
              </p:cNvCxnSpPr>
              <p:nvPr/>
            </p:nvCxnSpPr>
            <p:spPr>
              <a:xfrm rot="4680000">
                <a:off x="8248834" y="2705571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直线连接符 200">
                <a:extLst>
                  <a:ext uri="{FF2B5EF4-FFF2-40B4-BE49-F238E27FC236}">
                    <a16:creationId xmlns:a16="http://schemas.microsoft.com/office/drawing/2014/main" id="{E6D4E779-E1DD-8A49-A1D3-7D23AE6D16E3}"/>
                  </a:ext>
                </a:extLst>
              </p:cNvPr>
              <p:cNvCxnSpPr>
                <a:cxnSpLocks/>
              </p:cNvCxnSpPr>
              <p:nvPr/>
            </p:nvCxnSpPr>
            <p:spPr>
              <a:xfrm rot="20880000">
                <a:off x="5646385" y="1010315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直线连接符 201">
                <a:extLst>
                  <a:ext uri="{FF2B5EF4-FFF2-40B4-BE49-F238E27FC236}">
                    <a16:creationId xmlns:a16="http://schemas.microsoft.com/office/drawing/2014/main" id="{7145B6A0-FE84-1D4C-BA77-564773E43DE6}"/>
                  </a:ext>
                </a:extLst>
              </p:cNvPr>
              <p:cNvCxnSpPr>
                <a:cxnSpLocks/>
              </p:cNvCxnSpPr>
              <p:nvPr/>
            </p:nvCxnSpPr>
            <p:spPr>
              <a:xfrm rot="15480000">
                <a:off x="3950475" y="3619219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直线连接符 202">
                <a:extLst>
                  <a:ext uri="{FF2B5EF4-FFF2-40B4-BE49-F238E27FC236}">
                    <a16:creationId xmlns:a16="http://schemas.microsoft.com/office/drawing/2014/main" id="{C7C4968E-867F-9F49-BFB7-C8F7687A83D0}"/>
                  </a:ext>
                </a:extLst>
              </p:cNvPr>
              <p:cNvCxnSpPr>
                <a:cxnSpLocks/>
              </p:cNvCxnSpPr>
              <p:nvPr/>
            </p:nvCxnSpPr>
            <p:spPr>
              <a:xfrm rot="10080000" flipH="1">
                <a:off x="6560648" y="5311568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直线连接符 203">
                <a:extLst>
                  <a:ext uri="{FF2B5EF4-FFF2-40B4-BE49-F238E27FC236}">
                    <a16:creationId xmlns:a16="http://schemas.microsoft.com/office/drawing/2014/main" id="{4EA37AF2-D58D-934F-9701-65DC5906609E}"/>
                  </a:ext>
                </a:extLst>
              </p:cNvPr>
              <p:cNvCxnSpPr>
                <a:cxnSpLocks/>
              </p:cNvCxnSpPr>
              <p:nvPr/>
            </p:nvCxnSpPr>
            <p:spPr>
              <a:xfrm rot="5040000">
                <a:off x="8284748" y="2932734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" name="直线连接符 204">
                <a:extLst>
                  <a:ext uri="{FF2B5EF4-FFF2-40B4-BE49-F238E27FC236}">
                    <a16:creationId xmlns:a16="http://schemas.microsoft.com/office/drawing/2014/main" id="{F0116C63-45DB-1042-88A9-BCBB8BE3E446}"/>
                  </a:ext>
                </a:extLst>
              </p:cNvPr>
              <p:cNvCxnSpPr>
                <a:cxnSpLocks/>
              </p:cNvCxnSpPr>
              <p:nvPr/>
            </p:nvCxnSpPr>
            <p:spPr>
              <a:xfrm rot="21240000">
                <a:off x="5873758" y="974735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直线连接符 205">
                <a:extLst>
                  <a:ext uri="{FF2B5EF4-FFF2-40B4-BE49-F238E27FC236}">
                    <a16:creationId xmlns:a16="http://schemas.microsoft.com/office/drawing/2014/main" id="{FE1D64A8-F3A3-E04C-96B2-D302BCED9E76}"/>
                  </a:ext>
                </a:extLst>
              </p:cNvPr>
              <p:cNvCxnSpPr>
                <a:cxnSpLocks/>
              </p:cNvCxnSpPr>
              <p:nvPr/>
            </p:nvCxnSpPr>
            <p:spPr>
              <a:xfrm rot="15840000">
                <a:off x="3914433" y="3392077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直线连接符 206">
                <a:extLst>
                  <a:ext uri="{FF2B5EF4-FFF2-40B4-BE49-F238E27FC236}">
                    <a16:creationId xmlns:a16="http://schemas.microsoft.com/office/drawing/2014/main" id="{6641D6C5-7ED0-3A45-BB5D-57BB89EA4E06}"/>
                  </a:ext>
                </a:extLst>
              </p:cNvPr>
              <p:cNvCxnSpPr>
                <a:cxnSpLocks/>
              </p:cNvCxnSpPr>
              <p:nvPr/>
            </p:nvCxnSpPr>
            <p:spPr>
              <a:xfrm rot="10440000" flipH="1">
                <a:off x="6333409" y="5347993"/>
                <a:ext cx="1" cy="137160"/>
              </a:xfrm>
              <a:prstGeom prst="line">
                <a:avLst/>
              </a:prstGeom>
              <a:ln w="3175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8" name="组合 287">
            <a:extLst>
              <a:ext uri="{FF2B5EF4-FFF2-40B4-BE49-F238E27FC236}">
                <a16:creationId xmlns:a16="http://schemas.microsoft.com/office/drawing/2014/main" id="{E9A0E020-DF89-CA43-AC62-9A1A98355C2A}"/>
              </a:ext>
            </a:extLst>
          </p:cNvPr>
          <p:cNvGrpSpPr/>
          <p:nvPr/>
        </p:nvGrpSpPr>
        <p:grpSpPr>
          <a:xfrm>
            <a:off x="6413364" y="660557"/>
            <a:ext cx="5455295" cy="5455295"/>
            <a:chOff x="6413364" y="660557"/>
            <a:chExt cx="5455295" cy="5455295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59F9273D-6995-184B-ADBD-4DEEBE5961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80692" y="831966"/>
              <a:ext cx="5120640" cy="5120640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 w="381000">
              <a:noFill/>
            </a:ln>
            <a:effectLst>
              <a:innerShdw blurRad="190500">
                <a:schemeClr val="bg1">
                  <a:lumMod val="75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同心圆 7">
              <a:extLst>
                <a:ext uri="{FF2B5EF4-FFF2-40B4-BE49-F238E27FC236}">
                  <a16:creationId xmlns:a16="http://schemas.microsoft.com/office/drawing/2014/main" id="{7A39435E-11C9-3C49-8537-A4F0B8DB74A9}"/>
                </a:ext>
              </a:extLst>
            </p:cNvPr>
            <p:cNvSpPr/>
            <p:nvPr/>
          </p:nvSpPr>
          <p:spPr>
            <a:xfrm>
              <a:off x="6413364" y="660557"/>
              <a:ext cx="5455295" cy="5455295"/>
            </a:xfrm>
            <a:prstGeom prst="donut">
              <a:avLst>
                <a:gd name="adj" fmla="val 6751"/>
              </a:avLst>
            </a:prstGeom>
            <a:solidFill>
              <a:srgbClr val="F4F4F4"/>
            </a:solidFill>
            <a:ln>
              <a:noFill/>
            </a:ln>
            <a:effectLst>
              <a:outerShdw blurRad="190500" sx="102000" sy="102000" algn="ctr" rotWithShape="0">
                <a:schemeClr val="bg1">
                  <a:lumMod val="75000"/>
                  <a:alpha val="5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pic>
          <p:nvPicPr>
            <p:cNvPr id="154" name="图形 153">
              <a:extLst>
                <a:ext uri="{FF2B5EF4-FFF2-40B4-BE49-F238E27FC236}">
                  <a16:creationId xmlns:a16="http://schemas.microsoft.com/office/drawing/2014/main" id="{84D83AA7-84DB-8C41-A21C-BAF7C7860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38380" y="2089654"/>
              <a:ext cx="2605264" cy="2605264"/>
            </a:xfrm>
            <a:prstGeom prst="rect">
              <a:avLst/>
            </a:prstGeom>
            <a:effectLst>
              <a:outerShdw blurRad="190500" dist="635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4C817806-548A-1941-B1CB-5C1B2BDD2625}"/>
                </a:ext>
              </a:extLst>
            </p:cNvPr>
            <p:cNvSpPr/>
            <p:nvPr/>
          </p:nvSpPr>
          <p:spPr>
            <a:xfrm>
              <a:off x="8633005" y="2883042"/>
              <a:ext cx="1016014" cy="101601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E858E425-EC1C-CE47-A06E-A990B1F279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21228" y="3146581"/>
              <a:ext cx="457200" cy="457200"/>
            </a:xfrm>
            <a:prstGeom prst="ellipse">
              <a:avLst/>
            </a:prstGeom>
            <a:solidFill>
              <a:srgbClr val="86DC48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220" name="组合 219">
              <a:extLst>
                <a:ext uri="{FF2B5EF4-FFF2-40B4-BE49-F238E27FC236}">
                  <a16:creationId xmlns:a16="http://schemas.microsoft.com/office/drawing/2014/main" id="{67DA6EFB-2133-AD40-83EE-F55364493666}"/>
                </a:ext>
              </a:extLst>
            </p:cNvPr>
            <p:cNvGrpSpPr/>
            <p:nvPr/>
          </p:nvGrpSpPr>
          <p:grpSpPr>
            <a:xfrm>
              <a:off x="6873758" y="1122430"/>
              <a:ext cx="4534506" cy="4531548"/>
              <a:chOff x="873558" y="1126511"/>
              <a:chExt cx="4534506" cy="4531548"/>
            </a:xfrm>
          </p:grpSpPr>
          <p:grpSp>
            <p:nvGrpSpPr>
              <p:cNvPr id="221" name="组合 220">
                <a:extLst>
                  <a:ext uri="{FF2B5EF4-FFF2-40B4-BE49-F238E27FC236}">
                    <a16:creationId xmlns:a16="http://schemas.microsoft.com/office/drawing/2014/main" id="{7DE754E8-A52B-E14E-B4BF-84AF53FF3D72}"/>
                  </a:ext>
                </a:extLst>
              </p:cNvPr>
              <p:cNvGrpSpPr/>
              <p:nvPr/>
            </p:nvGrpSpPr>
            <p:grpSpPr>
              <a:xfrm>
                <a:off x="873558" y="1126511"/>
                <a:ext cx="4534506" cy="4531548"/>
                <a:chOff x="3828740" y="970720"/>
                <a:chExt cx="4534506" cy="4531548"/>
              </a:xfrm>
            </p:grpSpPr>
            <p:cxnSp>
              <p:nvCxnSpPr>
                <p:cNvPr id="271" name="直线连接符 270">
                  <a:extLst>
                    <a:ext uri="{FF2B5EF4-FFF2-40B4-BE49-F238E27FC236}">
                      <a16:creationId xmlns:a16="http://schemas.microsoft.com/office/drawing/2014/main" id="{72BA2070-B257-CF4E-AA0C-B2DA7F229B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608" y="970720"/>
                  <a:ext cx="1" cy="252863"/>
                </a:xfrm>
                <a:prstGeom prst="line">
                  <a:avLst/>
                </a:prstGeom>
                <a:ln w="508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直线连接符 271">
                  <a:extLst>
                    <a:ext uri="{FF2B5EF4-FFF2-40B4-BE49-F238E27FC236}">
                      <a16:creationId xmlns:a16="http://schemas.microsoft.com/office/drawing/2014/main" id="{5948A666-9F44-6C4B-B88F-228AA6EC56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955171" y="3105984"/>
                  <a:ext cx="1" cy="252863"/>
                </a:xfrm>
                <a:prstGeom prst="line">
                  <a:avLst/>
                </a:prstGeom>
                <a:ln w="508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直线连接符 272">
                  <a:extLst>
                    <a:ext uri="{FF2B5EF4-FFF2-40B4-BE49-F238E27FC236}">
                      <a16:creationId xmlns:a16="http://schemas.microsoft.com/office/drawing/2014/main" id="{E89A80E8-E0B1-574D-96AB-E0E2AE94D4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6096612" y="5249405"/>
                  <a:ext cx="1" cy="252863"/>
                </a:xfrm>
                <a:prstGeom prst="line">
                  <a:avLst/>
                </a:prstGeom>
                <a:ln w="508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直线连接符 273">
                  <a:extLst>
                    <a:ext uri="{FF2B5EF4-FFF2-40B4-BE49-F238E27FC236}">
                      <a16:creationId xmlns:a16="http://schemas.microsoft.com/office/drawing/2014/main" id="{EAAA7C9F-904E-2141-81E7-204FFC5916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8236814" y="3105982"/>
                  <a:ext cx="1" cy="252863"/>
                </a:xfrm>
                <a:prstGeom prst="line">
                  <a:avLst/>
                </a:prstGeom>
                <a:ln w="508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直线连接符 274">
                  <a:extLst>
                    <a:ext uri="{FF2B5EF4-FFF2-40B4-BE49-F238E27FC236}">
                      <a16:creationId xmlns:a16="http://schemas.microsoft.com/office/drawing/2014/main" id="{C3198F5D-0FD6-BF4E-98F4-98EFD0721D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">
                  <a:off x="7166196" y="1253563"/>
                  <a:ext cx="1" cy="252863"/>
                </a:xfrm>
                <a:prstGeom prst="line">
                  <a:avLst/>
                </a:prstGeom>
                <a:ln w="508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直线连接符 275">
                  <a:extLst>
                    <a:ext uri="{FF2B5EF4-FFF2-40B4-BE49-F238E27FC236}">
                      <a16:creationId xmlns:a16="http://schemas.microsoft.com/office/drawing/2014/main" id="{58983296-7C1A-9548-9B05-C36E16D731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>
                  <a:off x="4244025" y="2032038"/>
                  <a:ext cx="1" cy="252863"/>
                </a:xfrm>
                <a:prstGeom prst="line">
                  <a:avLst/>
                </a:prstGeom>
                <a:ln w="508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直线连接符 276">
                  <a:extLst>
                    <a:ext uri="{FF2B5EF4-FFF2-40B4-BE49-F238E27FC236}">
                      <a16:creationId xmlns:a16="http://schemas.microsoft.com/office/drawing/2014/main" id="{6FE8DAC7-EF30-6941-B153-F3A652D4AA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2600000">
                  <a:off x="5026857" y="4959015"/>
                  <a:ext cx="1" cy="252863"/>
                </a:xfrm>
                <a:prstGeom prst="line">
                  <a:avLst/>
                </a:prstGeom>
                <a:ln w="508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直线连接符 277">
                  <a:extLst>
                    <a:ext uri="{FF2B5EF4-FFF2-40B4-BE49-F238E27FC236}">
                      <a16:creationId xmlns:a16="http://schemas.microsoft.com/office/drawing/2014/main" id="{8985E630-3F27-8E4E-8371-6D44CBF3A4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7200000" flipH="1">
                  <a:off x="7952038" y="4172857"/>
                  <a:ext cx="1" cy="252863"/>
                </a:xfrm>
                <a:prstGeom prst="line">
                  <a:avLst/>
                </a:prstGeom>
                <a:ln w="508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直线连接符 278">
                  <a:extLst>
                    <a:ext uri="{FF2B5EF4-FFF2-40B4-BE49-F238E27FC236}">
                      <a16:creationId xmlns:a16="http://schemas.microsoft.com/office/drawing/2014/main" id="{6652C3F6-B862-9F44-84ED-66B4C533F5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>
                  <a:off x="7949024" y="2036842"/>
                  <a:ext cx="1" cy="252863"/>
                </a:xfrm>
                <a:prstGeom prst="line">
                  <a:avLst/>
                </a:prstGeom>
                <a:ln w="508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直线连接符 279">
                  <a:extLst>
                    <a:ext uri="{FF2B5EF4-FFF2-40B4-BE49-F238E27FC236}">
                      <a16:creationId xmlns:a16="http://schemas.microsoft.com/office/drawing/2014/main" id="{CFC01CF0-EAAD-5740-BD72-C729CF76DC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800000">
                  <a:off x="5029113" y="1249935"/>
                  <a:ext cx="1" cy="252863"/>
                </a:xfrm>
                <a:prstGeom prst="line">
                  <a:avLst/>
                </a:prstGeom>
                <a:ln w="508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直线连接符 280">
                  <a:extLst>
                    <a:ext uri="{FF2B5EF4-FFF2-40B4-BE49-F238E27FC236}">
                      <a16:creationId xmlns:a16="http://schemas.microsoft.com/office/drawing/2014/main" id="{1B8D1379-DDBD-5140-AF71-838F75FE64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4400000">
                  <a:off x="4243576" y="4176188"/>
                  <a:ext cx="1" cy="252863"/>
                </a:xfrm>
                <a:prstGeom prst="line">
                  <a:avLst/>
                </a:prstGeom>
                <a:ln w="508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直线连接符 281">
                  <a:extLst>
                    <a:ext uri="{FF2B5EF4-FFF2-40B4-BE49-F238E27FC236}">
                      <a16:creationId xmlns:a16="http://schemas.microsoft.com/office/drawing/2014/main" id="{0BC25591-D630-F44B-A46E-168BFE4B22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9000000" flipH="1">
                  <a:off x="7169936" y="4957946"/>
                  <a:ext cx="1" cy="252863"/>
                </a:xfrm>
                <a:prstGeom prst="line">
                  <a:avLst/>
                </a:prstGeom>
                <a:ln w="508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2" name="组合 221">
                <a:extLst>
                  <a:ext uri="{FF2B5EF4-FFF2-40B4-BE49-F238E27FC236}">
                    <a16:creationId xmlns:a16="http://schemas.microsoft.com/office/drawing/2014/main" id="{156C2E04-6BD2-DE47-8032-5056EBDD3376}"/>
                  </a:ext>
                </a:extLst>
              </p:cNvPr>
              <p:cNvGrpSpPr/>
              <p:nvPr/>
            </p:nvGrpSpPr>
            <p:grpSpPr>
              <a:xfrm>
                <a:off x="939851" y="1185565"/>
                <a:ext cx="4401921" cy="4405279"/>
                <a:chOff x="3841212" y="974735"/>
                <a:chExt cx="4512117" cy="4515560"/>
              </a:xfrm>
            </p:grpSpPr>
            <p:cxnSp>
              <p:nvCxnSpPr>
                <p:cNvPr id="223" name="直线连接符 222">
                  <a:extLst>
                    <a:ext uri="{FF2B5EF4-FFF2-40B4-BE49-F238E27FC236}">
                      <a16:creationId xmlns:a16="http://schemas.microsoft.com/office/drawing/2014/main" id="{24C03F87-F7E4-9841-9B9F-D124F38F13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">
                  <a:off x="6326275" y="982821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线连接符 223">
                  <a:extLst>
                    <a:ext uri="{FF2B5EF4-FFF2-40B4-BE49-F238E27FC236}">
                      <a16:creationId xmlns:a16="http://schemas.microsoft.com/office/drawing/2014/main" id="{80684D6D-6630-5549-AF95-F672B8E89E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560000">
                  <a:off x="3909791" y="2934033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线连接符 224">
                  <a:extLst>
                    <a:ext uri="{FF2B5EF4-FFF2-40B4-BE49-F238E27FC236}">
                      <a16:creationId xmlns:a16="http://schemas.microsoft.com/office/drawing/2014/main" id="{DC6890A5-8ED6-3149-BDCC-16936BF678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160000">
                  <a:off x="5866941" y="5353135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线连接符 225">
                  <a:extLst>
                    <a:ext uri="{FF2B5EF4-FFF2-40B4-BE49-F238E27FC236}">
                      <a16:creationId xmlns:a16="http://schemas.microsoft.com/office/drawing/2014/main" id="{1F450819-ED77-E24E-BCB2-B2C92AC8FC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760000" flipH="1">
                  <a:off x="8283049" y="3393678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线连接符 226">
                  <a:extLst>
                    <a:ext uri="{FF2B5EF4-FFF2-40B4-BE49-F238E27FC236}">
                      <a16:creationId xmlns:a16="http://schemas.microsoft.com/office/drawing/2014/main" id="{2E9F2B49-6273-454C-B4F4-9C0983CDC6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720000">
                  <a:off x="6553416" y="1014780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直线连接符 227">
                  <a:extLst>
                    <a:ext uri="{FF2B5EF4-FFF2-40B4-BE49-F238E27FC236}">
                      <a16:creationId xmlns:a16="http://schemas.microsoft.com/office/drawing/2014/main" id="{A49997A5-45AD-914F-9F25-9F697B3561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920000">
                  <a:off x="3946211" y="2702713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直线连接符 228">
                  <a:extLst>
                    <a:ext uri="{FF2B5EF4-FFF2-40B4-BE49-F238E27FC236}">
                      <a16:creationId xmlns:a16="http://schemas.microsoft.com/office/drawing/2014/main" id="{A6FE5FB3-5BC4-4A4D-A522-A73F8C1C81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520000">
                  <a:off x="5639775" y="5313141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直线连接符 229">
                  <a:extLst>
                    <a:ext uri="{FF2B5EF4-FFF2-40B4-BE49-F238E27FC236}">
                      <a16:creationId xmlns:a16="http://schemas.microsoft.com/office/drawing/2014/main" id="{06BF2B7D-56CB-594D-BCBA-65E053EC97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120000" flipH="1">
                  <a:off x="8247466" y="3616970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直线连接符 230">
                  <a:extLst>
                    <a:ext uri="{FF2B5EF4-FFF2-40B4-BE49-F238E27FC236}">
                      <a16:creationId xmlns:a16="http://schemas.microsoft.com/office/drawing/2014/main" id="{A72E9711-293A-CE4E-BEED-0935E26FC5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">
                  <a:off x="6775548" y="1074367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直线连接符 231">
                  <a:extLst>
                    <a:ext uri="{FF2B5EF4-FFF2-40B4-BE49-F238E27FC236}">
                      <a16:creationId xmlns:a16="http://schemas.microsoft.com/office/drawing/2014/main" id="{BFF9B3AA-2E58-A844-8735-437543AEA9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7280000">
                  <a:off x="4006189" y="2480526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直线连接符 232">
                  <a:extLst>
                    <a:ext uri="{FF2B5EF4-FFF2-40B4-BE49-F238E27FC236}">
                      <a16:creationId xmlns:a16="http://schemas.microsoft.com/office/drawing/2014/main" id="{B847E1DF-9A89-ED4E-8987-92D6055841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880000">
                  <a:off x="5417611" y="5253679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直线连接符 233">
                  <a:extLst>
                    <a:ext uri="{FF2B5EF4-FFF2-40B4-BE49-F238E27FC236}">
                      <a16:creationId xmlns:a16="http://schemas.microsoft.com/office/drawing/2014/main" id="{3C4935F8-8264-AC4A-AB16-7F61D5DACF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480000" flipH="1">
                  <a:off x="8188315" y="3839378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直线连接符 234">
                  <a:extLst>
                    <a:ext uri="{FF2B5EF4-FFF2-40B4-BE49-F238E27FC236}">
                      <a16:creationId xmlns:a16="http://schemas.microsoft.com/office/drawing/2014/main" id="{FB20B6A0-D5BD-984A-9CBA-1145FB7F94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440000">
                  <a:off x="6990234" y="1156846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直线连接符 235">
                  <a:extLst>
                    <a:ext uri="{FF2B5EF4-FFF2-40B4-BE49-F238E27FC236}">
                      <a16:creationId xmlns:a16="http://schemas.microsoft.com/office/drawing/2014/main" id="{C21F723E-8EE3-844E-A639-DF13A50311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7640000">
                  <a:off x="4089062" y="2265825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直线连接符 236">
                  <a:extLst>
                    <a:ext uri="{FF2B5EF4-FFF2-40B4-BE49-F238E27FC236}">
                      <a16:creationId xmlns:a16="http://schemas.microsoft.com/office/drawing/2014/main" id="{21D7D749-34E9-A54E-9B03-4448AE6476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2240000">
                  <a:off x="5202879" y="5171321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直线连接符 237">
                  <a:extLst>
                    <a:ext uri="{FF2B5EF4-FFF2-40B4-BE49-F238E27FC236}">
                      <a16:creationId xmlns:a16="http://schemas.microsoft.com/office/drawing/2014/main" id="{F660C868-F4E3-5846-9848-4BEC31A6B3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840000" flipH="1">
                  <a:off x="8106240" y="4054385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直线连接符 238">
                  <a:extLst>
                    <a:ext uri="{FF2B5EF4-FFF2-40B4-BE49-F238E27FC236}">
                      <a16:creationId xmlns:a16="http://schemas.microsoft.com/office/drawing/2014/main" id="{7D138581-EB99-8047-B5E6-016D60D56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60000">
                  <a:off x="7387968" y="1386627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直线连接符 239">
                  <a:extLst>
                    <a:ext uri="{FF2B5EF4-FFF2-40B4-BE49-F238E27FC236}">
                      <a16:creationId xmlns:a16="http://schemas.microsoft.com/office/drawing/2014/main" id="{971B70C3-DEE8-A440-841E-1F5804B9D1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360000">
                  <a:off x="4319626" y="1868184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直线连接符 240">
                  <a:extLst>
                    <a:ext uri="{FF2B5EF4-FFF2-40B4-BE49-F238E27FC236}">
                      <a16:creationId xmlns:a16="http://schemas.microsoft.com/office/drawing/2014/main" id="{EE07B756-00C4-7C44-8720-1FFE454304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2960000">
                  <a:off x="4805017" y="4941763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直线连接符 241">
                  <a:extLst>
                    <a:ext uri="{FF2B5EF4-FFF2-40B4-BE49-F238E27FC236}">
                      <a16:creationId xmlns:a16="http://schemas.microsoft.com/office/drawing/2014/main" id="{4C40AC1E-28E4-954D-BB53-629892ABA4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7560000" flipH="1">
                  <a:off x="7877156" y="4452878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直线连接符 242">
                  <a:extLst>
                    <a:ext uri="{FF2B5EF4-FFF2-40B4-BE49-F238E27FC236}">
                      <a16:creationId xmlns:a16="http://schemas.microsoft.com/office/drawing/2014/main" id="{EF389221-9713-A141-90CE-EEE4E27BE1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520000">
                  <a:off x="7568699" y="1527875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直线连接符 243">
                  <a:extLst>
                    <a:ext uri="{FF2B5EF4-FFF2-40B4-BE49-F238E27FC236}">
                      <a16:creationId xmlns:a16="http://schemas.microsoft.com/office/drawing/2014/main" id="{D7DE5542-650D-4E4B-B3AD-8BF9672A25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720000">
                  <a:off x="4466827" y="1686065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直线连接符 244">
                  <a:extLst>
                    <a:ext uri="{FF2B5EF4-FFF2-40B4-BE49-F238E27FC236}">
                      <a16:creationId xmlns:a16="http://schemas.microsoft.com/office/drawing/2014/main" id="{132D05FB-5AAB-0D45-A847-903C7BDB13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320000">
                  <a:off x="4628282" y="4793544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直线连接符 245">
                  <a:extLst>
                    <a:ext uri="{FF2B5EF4-FFF2-40B4-BE49-F238E27FC236}">
                      <a16:creationId xmlns:a16="http://schemas.microsoft.com/office/drawing/2014/main" id="{4FAADD37-3E24-4640-9F29-A5C4066855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7920000" flipH="1">
                  <a:off x="7734694" y="4628463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直线连接符 246">
                  <a:extLst>
                    <a:ext uri="{FF2B5EF4-FFF2-40B4-BE49-F238E27FC236}">
                      <a16:creationId xmlns:a16="http://schemas.microsoft.com/office/drawing/2014/main" id="{B6ED0735-91B4-4441-A9A3-17DD49207C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880000">
                  <a:off x="7731277" y="1690545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直线连接符 247">
                  <a:extLst>
                    <a:ext uri="{FF2B5EF4-FFF2-40B4-BE49-F238E27FC236}">
                      <a16:creationId xmlns:a16="http://schemas.microsoft.com/office/drawing/2014/main" id="{1D474FE2-1FDD-F147-B01F-5C48811502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080000">
                  <a:off x="4629863" y="1523635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直线连接符 248">
                  <a:extLst>
                    <a:ext uri="{FF2B5EF4-FFF2-40B4-BE49-F238E27FC236}">
                      <a16:creationId xmlns:a16="http://schemas.microsoft.com/office/drawing/2014/main" id="{053ADF07-6C22-604D-B380-2EEC8D8DA2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680000">
                  <a:off x="4465613" y="4630967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直线连接符 249">
                  <a:extLst>
                    <a:ext uri="{FF2B5EF4-FFF2-40B4-BE49-F238E27FC236}">
                      <a16:creationId xmlns:a16="http://schemas.microsoft.com/office/drawing/2014/main" id="{C78FBCBD-9225-1447-BDA6-1B834184B6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280000" flipH="1">
                  <a:off x="7572264" y="4791498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直线连接符 250">
                  <a:extLst>
                    <a:ext uri="{FF2B5EF4-FFF2-40B4-BE49-F238E27FC236}">
                      <a16:creationId xmlns:a16="http://schemas.microsoft.com/office/drawing/2014/main" id="{9C30390B-E64B-BF4E-B00A-64BBBA05A0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240000">
                  <a:off x="7875961" y="1869317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直线连接符 251">
                  <a:extLst>
                    <a:ext uri="{FF2B5EF4-FFF2-40B4-BE49-F238E27FC236}">
                      <a16:creationId xmlns:a16="http://schemas.microsoft.com/office/drawing/2014/main" id="{28510F1C-E588-0D40-8763-5D7A6FD06C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440000">
                  <a:off x="4808983" y="1379135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直线连接符 252">
                  <a:extLst>
                    <a:ext uri="{FF2B5EF4-FFF2-40B4-BE49-F238E27FC236}">
                      <a16:creationId xmlns:a16="http://schemas.microsoft.com/office/drawing/2014/main" id="{CBA1F4A8-D215-E04B-B87C-8E80E9B750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4040000">
                  <a:off x="4320829" y="4452277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直线连接符 253">
                  <a:extLst>
                    <a:ext uri="{FF2B5EF4-FFF2-40B4-BE49-F238E27FC236}">
                      <a16:creationId xmlns:a16="http://schemas.microsoft.com/office/drawing/2014/main" id="{807C8747-E100-1844-8623-3D3E401027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640000" flipH="1">
                  <a:off x="7393681" y="4936662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直线连接符 254">
                  <a:extLst>
                    <a:ext uri="{FF2B5EF4-FFF2-40B4-BE49-F238E27FC236}">
                      <a16:creationId xmlns:a16="http://schemas.microsoft.com/office/drawing/2014/main" id="{E83D3121-2352-3246-92F2-91C7A54D8D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960000">
                  <a:off x="8103479" y="2270716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直线连接符 255">
                  <a:extLst>
                    <a:ext uri="{FF2B5EF4-FFF2-40B4-BE49-F238E27FC236}">
                      <a16:creationId xmlns:a16="http://schemas.microsoft.com/office/drawing/2014/main" id="{C867829A-2620-214B-878D-50BA2242B9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160000">
                  <a:off x="5205438" y="1153585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直线连接符 256">
                  <a:extLst>
                    <a:ext uri="{FF2B5EF4-FFF2-40B4-BE49-F238E27FC236}">
                      <a16:creationId xmlns:a16="http://schemas.microsoft.com/office/drawing/2014/main" id="{92CC0E7D-837F-7340-B832-45DA60B33B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4760000">
                  <a:off x="4089009" y="4058078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直线连接符 257">
                  <a:extLst>
                    <a:ext uri="{FF2B5EF4-FFF2-40B4-BE49-F238E27FC236}">
                      <a16:creationId xmlns:a16="http://schemas.microsoft.com/office/drawing/2014/main" id="{BEC91C3C-F1BC-1546-8389-B6E5A7E49F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9360000" flipH="1">
                  <a:off x="6994002" y="5170760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直线连接符 258">
                  <a:extLst>
                    <a:ext uri="{FF2B5EF4-FFF2-40B4-BE49-F238E27FC236}">
                      <a16:creationId xmlns:a16="http://schemas.microsoft.com/office/drawing/2014/main" id="{EBAA1D49-B609-1A47-9288-494AA54255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4320000">
                  <a:off x="8189372" y="2483405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直线连接符 259">
                  <a:extLst>
                    <a:ext uri="{FF2B5EF4-FFF2-40B4-BE49-F238E27FC236}">
                      <a16:creationId xmlns:a16="http://schemas.microsoft.com/office/drawing/2014/main" id="{F7C4C0AD-4303-B64E-8F86-D9BE52B31A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520000">
                  <a:off x="5423977" y="1069466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直线连接符 260">
                  <a:extLst>
                    <a:ext uri="{FF2B5EF4-FFF2-40B4-BE49-F238E27FC236}">
                      <a16:creationId xmlns:a16="http://schemas.microsoft.com/office/drawing/2014/main" id="{93EB6CFA-9291-BC48-A025-8074AD77F1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5120000">
                  <a:off x="4010062" y="3841350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直线连接符 261">
                  <a:extLst>
                    <a:ext uri="{FF2B5EF4-FFF2-40B4-BE49-F238E27FC236}">
                      <a16:creationId xmlns:a16="http://schemas.microsoft.com/office/drawing/2014/main" id="{C1C212F8-8C96-8044-BE83-21515C22E7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9720000" flipH="1">
                  <a:off x="6782834" y="5251591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直线连接符 262">
                  <a:extLst>
                    <a:ext uri="{FF2B5EF4-FFF2-40B4-BE49-F238E27FC236}">
                      <a16:creationId xmlns:a16="http://schemas.microsoft.com/office/drawing/2014/main" id="{6906DFC0-1BEF-EC4C-B704-7E5E611A0E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4680000">
                  <a:off x="8248834" y="2705571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直线连接符 263">
                  <a:extLst>
                    <a:ext uri="{FF2B5EF4-FFF2-40B4-BE49-F238E27FC236}">
                      <a16:creationId xmlns:a16="http://schemas.microsoft.com/office/drawing/2014/main" id="{53DE1145-C742-4D40-BD2F-F701F9C44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880000">
                  <a:off x="5646385" y="1010315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直线连接符 264">
                  <a:extLst>
                    <a:ext uri="{FF2B5EF4-FFF2-40B4-BE49-F238E27FC236}">
                      <a16:creationId xmlns:a16="http://schemas.microsoft.com/office/drawing/2014/main" id="{7FFF205D-5694-0C4E-866C-097EB3C779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5480000">
                  <a:off x="3950475" y="3619219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直线连接符 265">
                  <a:extLst>
                    <a:ext uri="{FF2B5EF4-FFF2-40B4-BE49-F238E27FC236}">
                      <a16:creationId xmlns:a16="http://schemas.microsoft.com/office/drawing/2014/main" id="{08E38FF9-F8AF-384D-90B7-283D0758F7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080000" flipH="1">
                  <a:off x="6560648" y="5311568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直线连接符 266">
                  <a:extLst>
                    <a:ext uri="{FF2B5EF4-FFF2-40B4-BE49-F238E27FC236}">
                      <a16:creationId xmlns:a16="http://schemas.microsoft.com/office/drawing/2014/main" id="{1D34D174-58B4-6C4B-A7A4-80404A4B44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040000">
                  <a:off x="8284748" y="2932734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直线连接符 267">
                  <a:extLst>
                    <a:ext uri="{FF2B5EF4-FFF2-40B4-BE49-F238E27FC236}">
                      <a16:creationId xmlns:a16="http://schemas.microsoft.com/office/drawing/2014/main" id="{7486B18D-A93C-BE46-B381-04F11B2CE8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240000">
                  <a:off x="5873758" y="974735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直线连接符 268">
                  <a:extLst>
                    <a:ext uri="{FF2B5EF4-FFF2-40B4-BE49-F238E27FC236}">
                      <a16:creationId xmlns:a16="http://schemas.microsoft.com/office/drawing/2014/main" id="{C635E239-7191-DB4D-887A-BFDB55B66A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5840000">
                  <a:off x="3914433" y="3392077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直线连接符 269">
                  <a:extLst>
                    <a:ext uri="{FF2B5EF4-FFF2-40B4-BE49-F238E27FC236}">
                      <a16:creationId xmlns:a16="http://schemas.microsoft.com/office/drawing/2014/main" id="{1B7981C9-3F13-8740-A1DA-016F1A60B2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440000" flipH="1">
                  <a:off x="6333409" y="5347993"/>
                  <a:ext cx="1" cy="13716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DB1A033F-9D0F-EC48-9F91-2843A21B8492}"/>
                </a:ext>
              </a:extLst>
            </p:cNvPr>
            <p:cNvSpPr/>
            <p:nvPr/>
          </p:nvSpPr>
          <p:spPr>
            <a:xfrm>
              <a:off x="8570983" y="4495346"/>
              <a:ext cx="1140057" cy="523220"/>
            </a:xfrm>
            <a:prstGeom prst="rect">
              <a:avLst/>
            </a:prstGeom>
            <a:noFill/>
            <a:effectLst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  <a:latin typeface="Snell Roundhand" panose="02000603080000090004" pitchFamily="2" charset="0"/>
                  <a:cs typeface="Apple Chancery" panose="03020702040506060504" pitchFamily="66" charset="-79"/>
                </a:rPr>
                <a:t>Marno</a:t>
              </a:r>
              <a:endParaRPr lang="zh-CN" altLang="en-US" sz="2800" dirty="0">
                <a:solidFill>
                  <a:schemeClr val="bg1">
                    <a:lumMod val="50000"/>
                  </a:schemeClr>
                </a:solidFill>
                <a:latin typeface="Snell Roundhand" panose="02000603080000090004" pitchFamily="2" charset="0"/>
                <a:cs typeface="Apple Chancery" panose="03020702040506060504" pitchFamily="66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4971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DEEEBD7F-CEA7-C14E-B16B-EF34076937A3}"/>
              </a:ext>
            </a:extLst>
          </p:cNvPr>
          <p:cNvGrpSpPr/>
          <p:nvPr/>
        </p:nvGrpSpPr>
        <p:grpSpPr>
          <a:xfrm>
            <a:off x="-4980625" y="-2801601"/>
            <a:ext cx="22153250" cy="12461204"/>
            <a:chOff x="-4980625" y="-2801601"/>
            <a:chExt cx="22153250" cy="1246120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9F45061-CD6C-DF44-828D-6EA1EECBFD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4980625" y="-2801601"/>
              <a:ext cx="22153250" cy="12461204"/>
            </a:xfrm>
            <a:prstGeom prst="rect">
              <a:avLst/>
            </a:prstGeom>
            <a:gradFill flip="none" rotWithShape="1">
              <a:gsLst>
                <a:gs pos="0">
                  <a:srgbClr val="14E3A7"/>
                </a:gs>
                <a:gs pos="99000">
                  <a:srgbClr val="92E264"/>
                </a:gs>
              </a:gsLst>
              <a:lin ang="5400000" scaled="1"/>
              <a:tileRect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884BC93-F19E-7446-87F7-EBE6F789A7F0}"/>
                </a:ext>
              </a:extLst>
            </p:cNvPr>
            <p:cNvGrpSpPr/>
            <p:nvPr/>
          </p:nvGrpSpPr>
          <p:grpSpPr>
            <a:xfrm>
              <a:off x="2739240" y="1007594"/>
              <a:ext cx="6713518" cy="4842814"/>
              <a:chOff x="1520890" y="2384987"/>
              <a:chExt cx="3239840" cy="2006432"/>
            </a:xfrm>
            <a:solidFill>
              <a:schemeClr val="bg1">
                <a:lumMod val="95000"/>
              </a:schemeClr>
            </a:solidFill>
          </p:grpSpPr>
          <p:pic>
            <p:nvPicPr>
              <p:cNvPr id="6" name="图形 5">
                <a:extLst>
                  <a:ext uri="{FF2B5EF4-FFF2-40B4-BE49-F238E27FC236}">
                    <a16:creationId xmlns:a16="http://schemas.microsoft.com/office/drawing/2014/main" id="{244B3FB5-D6F0-1244-9484-05D11B8A20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20890" y="2384987"/>
                <a:ext cx="3239840" cy="2006432"/>
              </a:xfrm>
              <a:prstGeom prst="rect">
                <a:avLst/>
              </a:prstGeom>
            </p:spPr>
          </p:pic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31B57B83-DF8E-364B-9FFB-DD10496BEC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0536" y="2574739"/>
                <a:ext cx="1626927" cy="1626928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9B1947A-A994-8A45-97D1-69D28C095119}"/>
                </a:ext>
              </a:extLst>
            </p:cNvPr>
            <p:cNvGrpSpPr/>
            <p:nvPr/>
          </p:nvGrpSpPr>
          <p:grpSpPr>
            <a:xfrm>
              <a:off x="4443309" y="1807380"/>
              <a:ext cx="3305380" cy="3243242"/>
              <a:chOff x="1578904" y="2304527"/>
              <a:chExt cx="1819110" cy="1784913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96C49995-21E1-6548-B047-393E622F55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8904" y="2304527"/>
                <a:ext cx="1784913" cy="1784913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1518DAD1-E84D-574E-A2AD-DE9BEF9D2A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14642" y="2528569"/>
                <a:ext cx="783372" cy="7833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116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DEEEBD7F-CEA7-C14E-B16B-EF34076937A3}"/>
              </a:ext>
            </a:extLst>
          </p:cNvPr>
          <p:cNvGrpSpPr/>
          <p:nvPr/>
        </p:nvGrpSpPr>
        <p:grpSpPr>
          <a:xfrm>
            <a:off x="-4980625" y="-2801601"/>
            <a:ext cx="22153250" cy="12461204"/>
            <a:chOff x="-4980625" y="-2801601"/>
            <a:chExt cx="22153250" cy="1246120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9F45061-CD6C-DF44-828D-6EA1EECBFD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4980625" y="-2801601"/>
              <a:ext cx="22153250" cy="12461204"/>
            </a:xfrm>
            <a:prstGeom prst="rect">
              <a:avLst/>
            </a:prstGeom>
            <a:gradFill flip="none" rotWithShape="1">
              <a:gsLst>
                <a:gs pos="0">
                  <a:srgbClr val="20D5FE"/>
                </a:gs>
                <a:gs pos="99000">
                  <a:srgbClr val="B721FF"/>
                </a:gs>
              </a:gsLst>
              <a:lin ang="5400000" scaled="1"/>
              <a:tileRect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884BC93-F19E-7446-87F7-EBE6F789A7F0}"/>
                </a:ext>
              </a:extLst>
            </p:cNvPr>
            <p:cNvGrpSpPr/>
            <p:nvPr/>
          </p:nvGrpSpPr>
          <p:grpSpPr>
            <a:xfrm>
              <a:off x="2739240" y="1007594"/>
              <a:ext cx="6713518" cy="4842814"/>
              <a:chOff x="1520890" y="2384987"/>
              <a:chExt cx="3239840" cy="2006432"/>
            </a:xfrm>
            <a:solidFill>
              <a:schemeClr val="bg1">
                <a:lumMod val="95000"/>
              </a:schemeClr>
            </a:solidFill>
          </p:grpSpPr>
          <p:pic>
            <p:nvPicPr>
              <p:cNvPr id="6" name="图形 5">
                <a:extLst>
                  <a:ext uri="{FF2B5EF4-FFF2-40B4-BE49-F238E27FC236}">
                    <a16:creationId xmlns:a16="http://schemas.microsoft.com/office/drawing/2014/main" id="{244B3FB5-D6F0-1244-9484-05D11B8A20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20890" y="2384987"/>
                <a:ext cx="3239840" cy="2006432"/>
              </a:xfrm>
              <a:prstGeom prst="rect">
                <a:avLst/>
              </a:prstGeom>
            </p:spPr>
          </p:pic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31B57B83-DF8E-364B-9FFB-DD10496BEC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0536" y="2574739"/>
                <a:ext cx="1626927" cy="1626928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9B1947A-A994-8A45-97D1-69D28C095119}"/>
                </a:ext>
              </a:extLst>
            </p:cNvPr>
            <p:cNvGrpSpPr/>
            <p:nvPr/>
          </p:nvGrpSpPr>
          <p:grpSpPr>
            <a:xfrm>
              <a:off x="4443309" y="1807380"/>
              <a:ext cx="3305380" cy="3243242"/>
              <a:chOff x="1578904" y="2304527"/>
              <a:chExt cx="1819110" cy="1784913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96C49995-21E1-6548-B047-393E622F55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8904" y="2304527"/>
                <a:ext cx="1784913" cy="1784913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1518DAD1-E84D-574E-A2AD-DE9BEF9D2A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14642" y="2528569"/>
                <a:ext cx="783372" cy="7833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1906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</TotalTime>
  <Words>7</Words>
  <Application>Microsoft Macintosh PowerPoint</Application>
  <PresentationFormat>宽屏</PresentationFormat>
  <Paragraphs>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Apple Chancery</vt:lpstr>
      <vt:lpstr>Arial</vt:lpstr>
      <vt:lpstr>Snell Roundhand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marnodev@163.com</dc:creator>
  <cp:lastModifiedBy>marnodev@163.com</cp:lastModifiedBy>
  <cp:revision>67</cp:revision>
  <dcterms:created xsi:type="dcterms:W3CDTF">2019-09-22T13:04:30Z</dcterms:created>
  <dcterms:modified xsi:type="dcterms:W3CDTF">2019-11-29T07:00:39Z</dcterms:modified>
</cp:coreProperties>
</file>